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3"/>
  </p:handoutMasterIdLst>
  <p:sldIdLst>
    <p:sldId id="344" r:id="rId2"/>
    <p:sldId id="345" r:id="rId3"/>
    <p:sldId id="347" r:id="rId4"/>
    <p:sldId id="346" r:id="rId5"/>
    <p:sldId id="343" r:id="rId6"/>
    <p:sldId id="349" r:id="rId7"/>
    <p:sldId id="350" r:id="rId8"/>
    <p:sldId id="351" r:id="rId9"/>
    <p:sldId id="353" r:id="rId10"/>
    <p:sldId id="352" r:id="rId11"/>
    <p:sldId id="355" r:id="rId12"/>
    <p:sldId id="354" r:id="rId13"/>
    <p:sldId id="356" r:id="rId14"/>
    <p:sldId id="357" r:id="rId15"/>
    <p:sldId id="366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48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6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3" r:id="rId44"/>
    <p:sldId id="404" r:id="rId45"/>
    <p:sldId id="405" r:id="rId46"/>
    <p:sldId id="402" r:id="rId47"/>
    <p:sldId id="406" r:id="rId48"/>
    <p:sldId id="407" r:id="rId49"/>
    <p:sldId id="408" r:id="rId50"/>
    <p:sldId id="409" r:id="rId51"/>
    <p:sldId id="39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7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erous Art" initials="GA" lastIdx="1" clrIdx="0">
    <p:extLst>
      <p:ext uri="{19B8F6BF-5375-455C-9EA6-DF929625EA0E}">
        <p15:presenceInfo xmlns:p15="http://schemas.microsoft.com/office/powerpoint/2012/main" userId="74acd13c187467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6374" autoAdjust="0"/>
  </p:normalViewPr>
  <p:slideViewPr>
    <p:cSldViewPr snapToGrid="0" showGuides="1">
      <p:cViewPr>
        <p:scale>
          <a:sx n="50" d="100"/>
          <a:sy n="50" d="100"/>
        </p:scale>
        <p:origin x="1500" y="552"/>
      </p:cViewPr>
      <p:guideLst>
        <p:guide orient="horz" pos="336"/>
        <p:guide pos="336"/>
        <p:guide orient="horz" pos="3984"/>
        <p:guide pos="73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BB-4408-8071-43F1F9FF42D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3BB-4408-8071-43F1F9FF42D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BB-4408-8071-43F1F9FF42D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3BB-4408-8071-43F1F9FF42DE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BB-4408-8071-43F1F9FF4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4397680"/>
        <c:axId val="1544379792"/>
      </c:barChart>
      <c:catAx>
        <c:axId val="15443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544379792"/>
        <c:crosses val="autoZero"/>
        <c:auto val="1"/>
        <c:lblAlgn val="ctr"/>
        <c:lblOffset val="100"/>
        <c:noMultiLvlLbl val="0"/>
      </c:catAx>
      <c:valAx>
        <c:axId val="154437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54439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996EEF-566E-7A88-F308-3D4015628D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DBD38-A3EA-998C-B5B7-F0D764512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912D-7C6A-43A1-BD4F-844544856533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E6501-4663-6A70-ADCD-586B90C8C4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7DFDC-48CD-9984-5DE0-373B2C55F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73D9B-926C-4BC4-9140-1F67C9ADB1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2269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0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D5DDCA-F7EE-BB9E-CE07-C2358271D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126" y="4712109"/>
            <a:ext cx="1363664" cy="1363664"/>
          </a:xfrm>
          <a:custGeom>
            <a:avLst/>
            <a:gdLst>
              <a:gd name="connsiteX0" fmla="*/ 681832 w 1363664"/>
              <a:gd name="connsiteY0" fmla="*/ 0 h 1363664"/>
              <a:gd name="connsiteX1" fmla="*/ 1363664 w 1363664"/>
              <a:gd name="connsiteY1" fmla="*/ 681832 h 1363664"/>
              <a:gd name="connsiteX2" fmla="*/ 681832 w 1363664"/>
              <a:gd name="connsiteY2" fmla="*/ 1363664 h 1363664"/>
              <a:gd name="connsiteX3" fmla="*/ 0 w 1363664"/>
              <a:gd name="connsiteY3" fmla="*/ 681832 h 1363664"/>
              <a:gd name="connsiteX4" fmla="*/ 681832 w 1363664"/>
              <a:gd name="connsiteY4" fmla="*/ 0 h 136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664" h="1363664">
                <a:moveTo>
                  <a:pt x="681832" y="0"/>
                </a:moveTo>
                <a:cubicBezTo>
                  <a:pt x="1058397" y="0"/>
                  <a:pt x="1363664" y="305267"/>
                  <a:pt x="1363664" y="681832"/>
                </a:cubicBezTo>
                <a:cubicBezTo>
                  <a:pt x="1363664" y="1058397"/>
                  <a:pt x="1058397" y="1363664"/>
                  <a:pt x="681832" y="1363664"/>
                </a:cubicBezTo>
                <a:cubicBezTo>
                  <a:pt x="305267" y="1363664"/>
                  <a:pt x="0" y="1058397"/>
                  <a:pt x="0" y="681832"/>
                </a:cubicBezTo>
                <a:cubicBezTo>
                  <a:pt x="0" y="305267"/>
                  <a:pt x="305267" y="0"/>
                  <a:pt x="6818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28645C-ED1F-C460-FA93-B62A30B8B7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7250" y="0"/>
            <a:ext cx="3714750" cy="6858000"/>
          </a:xfrm>
          <a:custGeom>
            <a:avLst/>
            <a:gdLst>
              <a:gd name="connsiteX0" fmla="*/ 0 w 3714750"/>
              <a:gd name="connsiteY0" fmla="*/ 0 h 6858000"/>
              <a:gd name="connsiteX1" fmla="*/ 3714750 w 3714750"/>
              <a:gd name="connsiteY1" fmla="*/ 0 h 6858000"/>
              <a:gd name="connsiteX2" fmla="*/ 3714750 w 3714750"/>
              <a:gd name="connsiteY2" fmla="*/ 6858000 h 6858000"/>
              <a:gd name="connsiteX3" fmla="*/ 0 w 3714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6858000">
                <a:moveTo>
                  <a:pt x="0" y="0"/>
                </a:moveTo>
                <a:lnTo>
                  <a:pt x="3714750" y="0"/>
                </a:lnTo>
                <a:lnTo>
                  <a:pt x="37147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6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37AE9B-91F8-FA3D-4044-006DB2CFE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9459" y="1768841"/>
            <a:ext cx="2209623" cy="2210962"/>
          </a:xfrm>
          <a:custGeom>
            <a:avLst/>
            <a:gdLst>
              <a:gd name="connsiteX0" fmla="*/ 0 w 2209623"/>
              <a:gd name="connsiteY0" fmla="*/ 0 h 2210962"/>
              <a:gd name="connsiteX1" fmla="*/ 2209623 w 2209623"/>
              <a:gd name="connsiteY1" fmla="*/ 0 h 2210962"/>
              <a:gd name="connsiteX2" fmla="*/ 2209623 w 2209623"/>
              <a:gd name="connsiteY2" fmla="*/ 2210962 h 2210962"/>
              <a:gd name="connsiteX3" fmla="*/ 0 w 2209623"/>
              <a:gd name="connsiteY3" fmla="*/ 2210962 h 221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623" h="2210962">
                <a:moveTo>
                  <a:pt x="0" y="0"/>
                </a:moveTo>
                <a:lnTo>
                  <a:pt x="2209623" y="0"/>
                </a:lnTo>
                <a:lnTo>
                  <a:pt x="2209623" y="2210962"/>
                </a:lnTo>
                <a:lnTo>
                  <a:pt x="0" y="22109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268EA9-6C1D-7FE1-E4B1-3209A1459D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2918" y="1768841"/>
            <a:ext cx="2209623" cy="2210962"/>
          </a:xfrm>
          <a:custGeom>
            <a:avLst/>
            <a:gdLst>
              <a:gd name="connsiteX0" fmla="*/ 0 w 2209623"/>
              <a:gd name="connsiteY0" fmla="*/ 0 h 2210962"/>
              <a:gd name="connsiteX1" fmla="*/ 2209623 w 2209623"/>
              <a:gd name="connsiteY1" fmla="*/ 0 h 2210962"/>
              <a:gd name="connsiteX2" fmla="*/ 2209623 w 2209623"/>
              <a:gd name="connsiteY2" fmla="*/ 2210962 h 2210962"/>
              <a:gd name="connsiteX3" fmla="*/ 0 w 2209623"/>
              <a:gd name="connsiteY3" fmla="*/ 2210962 h 221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623" h="2210962">
                <a:moveTo>
                  <a:pt x="0" y="0"/>
                </a:moveTo>
                <a:lnTo>
                  <a:pt x="2209623" y="0"/>
                </a:lnTo>
                <a:lnTo>
                  <a:pt x="2209623" y="2210962"/>
                </a:lnTo>
                <a:lnTo>
                  <a:pt x="0" y="22109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1F5D08-2E11-4099-9911-A046623C05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9459" y="4113638"/>
            <a:ext cx="2209623" cy="2210962"/>
          </a:xfrm>
          <a:custGeom>
            <a:avLst/>
            <a:gdLst>
              <a:gd name="connsiteX0" fmla="*/ 0 w 2209623"/>
              <a:gd name="connsiteY0" fmla="*/ 0 h 2210962"/>
              <a:gd name="connsiteX1" fmla="*/ 2209623 w 2209623"/>
              <a:gd name="connsiteY1" fmla="*/ 0 h 2210962"/>
              <a:gd name="connsiteX2" fmla="*/ 2209623 w 2209623"/>
              <a:gd name="connsiteY2" fmla="*/ 2210962 h 2210962"/>
              <a:gd name="connsiteX3" fmla="*/ 0 w 2209623"/>
              <a:gd name="connsiteY3" fmla="*/ 2210962 h 221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623" h="2210962">
                <a:moveTo>
                  <a:pt x="0" y="0"/>
                </a:moveTo>
                <a:lnTo>
                  <a:pt x="2209623" y="0"/>
                </a:lnTo>
                <a:lnTo>
                  <a:pt x="2209623" y="2210962"/>
                </a:lnTo>
                <a:lnTo>
                  <a:pt x="0" y="22109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415F24-7FE0-0FAF-F1F9-B209C14A21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2918" y="4113638"/>
            <a:ext cx="2209623" cy="2210962"/>
          </a:xfrm>
          <a:custGeom>
            <a:avLst/>
            <a:gdLst>
              <a:gd name="connsiteX0" fmla="*/ 0 w 2209623"/>
              <a:gd name="connsiteY0" fmla="*/ 0 h 2210962"/>
              <a:gd name="connsiteX1" fmla="*/ 2209623 w 2209623"/>
              <a:gd name="connsiteY1" fmla="*/ 0 h 2210962"/>
              <a:gd name="connsiteX2" fmla="*/ 2209623 w 2209623"/>
              <a:gd name="connsiteY2" fmla="*/ 2210962 h 2210962"/>
              <a:gd name="connsiteX3" fmla="*/ 0 w 2209623"/>
              <a:gd name="connsiteY3" fmla="*/ 2210962 h 221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623" h="2210962">
                <a:moveTo>
                  <a:pt x="0" y="0"/>
                </a:moveTo>
                <a:lnTo>
                  <a:pt x="2209623" y="0"/>
                </a:lnTo>
                <a:lnTo>
                  <a:pt x="2209623" y="2210962"/>
                </a:lnTo>
                <a:lnTo>
                  <a:pt x="0" y="22109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71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F19ED1-735A-4A1F-5A5B-21FBACB00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7800" y="1306284"/>
            <a:ext cx="2209800" cy="2209800"/>
          </a:xfrm>
          <a:custGeom>
            <a:avLst/>
            <a:gdLst>
              <a:gd name="connsiteX0" fmla="*/ 1104900 w 2209800"/>
              <a:gd name="connsiteY0" fmla="*/ 0 h 2209800"/>
              <a:gd name="connsiteX1" fmla="*/ 2209800 w 2209800"/>
              <a:gd name="connsiteY1" fmla="*/ 1104900 h 2209800"/>
              <a:gd name="connsiteX2" fmla="*/ 1104900 w 2209800"/>
              <a:gd name="connsiteY2" fmla="*/ 2209800 h 2209800"/>
              <a:gd name="connsiteX3" fmla="*/ 0 w 2209800"/>
              <a:gd name="connsiteY3" fmla="*/ 1104900 h 2209800"/>
              <a:gd name="connsiteX4" fmla="*/ 1104900 w 220980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2209800">
                <a:moveTo>
                  <a:pt x="1104900" y="0"/>
                </a:moveTo>
                <a:cubicBezTo>
                  <a:pt x="1715119" y="0"/>
                  <a:pt x="2209800" y="494681"/>
                  <a:pt x="2209800" y="1104900"/>
                </a:cubicBezTo>
                <a:cubicBezTo>
                  <a:pt x="2209800" y="1715119"/>
                  <a:pt x="1715119" y="2209800"/>
                  <a:pt x="1104900" y="2209800"/>
                </a:cubicBezTo>
                <a:cubicBezTo>
                  <a:pt x="494681" y="2209800"/>
                  <a:pt x="0" y="1715119"/>
                  <a:pt x="0" y="1104900"/>
                </a:cubicBezTo>
                <a:cubicBezTo>
                  <a:pt x="0" y="494681"/>
                  <a:pt x="494681" y="0"/>
                  <a:pt x="1104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06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FF735F-C947-C7AC-2298-6795A0285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1" y="533400"/>
            <a:ext cx="4016111" cy="5791200"/>
          </a:xfrm>
          <a:custGeom>
            <a:avLst/>
            <a:gdLst>
              <a:gd name="connsiteX0" fmla="*/ 0 w 4016111"/>
              <a:gd name="connsiteY0" fmla="*/ 0 h 5791200"/>
              <a:gd name="connsiteX1" fmla="*/ 4016111 w 4016111"/>
              <a:gd name="connsiteY1" fmla="*/ 0 h 5791200"/>
              <a:gd name="connsiteX2" fmla="*/ 4016111 w 4016111"/>
              <a:gd name="connsiteY2" fmla="*/ 5791200 h 5791200"/>
              <a:gd name="connsiteX3" fmla="*/ 0 w 4016111"/>
              <a:gd name="connsiteY3" fmla="*/ 579120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111" h="5791200">
                <a:moveTo>
                  <a:pt x="0" y="0"/>
                </a:moveTo>
                <a:lnTo>
                  <a:pt x="4016111" y="0"/>
                </a:lnTo>
                <a:lnTo>
                  <a:pt x="4016111" y="5791200"/>
                </a:lnTo>
                <a:lnTo>
                  <a:pt x="0" y="5791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10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6786BE-C6BE-68FE-2292-DF32BF78B9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38D413-C633-0560-DC7C-852633E032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8290" y="2503458"/>
            <a:ext cx="4938384" cy="3104133"/>
          </a:xfrm>
          <a:custGeom>
            <a:avLst/>
            <a:gdLst>
              <a:gd name="connsiteX0" fmla="*/ 0 w 4938384"/>
              <a:gd name="connsiteY0" fmla="*/ 0 h 3104133"/>
              <a:gd name="connsiteX1" fmla="*/ 4938384 w 4938384"/>
              <a:gd name="connsiteY1" fmla="*/ 0 h 3104133"/>
              <a:gd name="connsiteX2" fmla="*/ 4938384 w 4938384"/>
              <a:gd name="connsiteY2" fmla="*/ 3104133 h 3104133"/>
              <a:gd name="connsiteX3" fmla="*/ 0 w 4938384"/>
              <a:gd name="connsiteY3" fmla="*/ 3104133 h 31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8384" h="3104133">
                <a:moveTo>
                  <a:pt x="0" y="0"/>
                </a:moveTo>
                <a:lnTo>
                  <a:pt x="4938384" y="0"/>
                </a:lnTo>
                <a:lnTo>
                  <a:pt x="4938384" y="3104133"/>
                </a:lnTo>
                <a:lnTo>
                  <a:pt x="0" y="31041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AA9023-C511-02AC-3277-7EF6B8314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8526" y="2045813"/>
            <a:ext cx="1958466" cy="4225329"/>
          </a:xfrm>
          <a:custGeom>
            <a:avLst/>
            <a:gdLst>
              <a:gd name="connsiteX0" fmla="*/ 1559738 w 1958466"/>
              <a:gd name="connsiteY0" fmla="*/ 0 h 4225329"/>
              <a:gd name="connsiteX1" fmla="*/ 1759989 w 1958466"/>
              <a:gd name="connsiteY1" fmla="*/ 0 h 4225329"/>
              <a:gd name="connsiteX2" fmla="*/ 1958466 w 1958466"/>
              <a:gd name="connsiteY2" fmla="*/ 199232 h 4225329"/>
              <a:gd name="connsiteX3" fmla="*/ 1958466 w 1958466"/>
              <a:gd name="connsiteY3" fmla="*/ 4026096 h 4225329"/>
              <a:gd name="connsiteX4" fmla="*/ 1759989 w 1958466"/>
              <a:gd name="connsiteY4" fmla="*/ 4225329 h 4225329"/>
              <a:gd name="connsiteX5" fmla="*/ 1012002 w 1958466"/>
              <a:gd name="connsiteY5" fmla="*/ 4225329 h 4225329"/>
              <a:gd name="connsiteX6" fmla="*/ 198480 w 1958466"/>
              <a:gd name="connsiteY6" fmla="*/ 4225329 h 4225329"/>
              <a:gd name="connsiteX7" fmla="*/ 0 w 1958466"/>
              <a:gd name="connsiteY7" fmla="*/ 4026098 h 4225329"/>
              <a:gd name="connsiteX8" fmla="*/ 0 w 1958466"/>
              <a:gd name="connsiteY8" fmla="*/ 199232 h 4225329"/>
              <a:gd name="connsiteX9" fmla="*/ 198480 w 1958466"/>
              <a:gd name="connsiteY9" fmla="*/ 1 h 4225329"/>
              <a:gd name="connsiteX10" fmla="*/ 398729 w 1958466"/>
              <a:gd name="connsiteY10" fmla="*/ 1 h 4225329"/>
              <a:gd name="connsiteX11" fmla="*/ 451886 w 1958466"/>
              <a:gd name="connsiteY11" fmla="*/ 36981 h 4225329"/>
              <a:gd name="connsiteX12" fmla="*/ 559369 w 1958466"/>
              <a:gd name="connsiteY12" fmla="*/ 159252 h 4225329"/>
              <a:gd name="connsiteX13" fmla="*/ 946464 w 1958466"/>
              <a:gd name="connsiteY13" fmla="*/ 159252 h 4225329"/>
              <a:gd name="connsiteX14" fmla="*/ 1399097 w 1958466"/>
              <a:gd name="connsiteY14" fmla="*/ 159252 h 4225329"/>
              <a:gd name="connsiteX15" fmla="*/ 1506582 w 1958466"/>
              <a:gd name="connsiteY15" fmla="*/ 36981 h 4225329"/>
              <a:gd name="connsiteX16" fmla="*/ 1559738 w 1958466"/>
              <a:gd name="connsiteY16" fmla="*/ 0 h 422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58466" h="4225329">
                <a:moveTo>
                  <a:pt x="1559738" y="0"/>
                </a:moveTo>
                <a:lnTo>
                  <a:pt x="1759989" y="0"/>
                </a:lnTo>
                <a:cubicBezTo>
                  <a:pt x="1869603" y="0"/>
                  <a:pt x="1958466" y="89199"/>
                  <a:pt x="1958466" y="199232"/>
                </a:cubicBezTo>
                <a:lnTo>
                  <a:pt x="1958466" y="4026096"/>
                </a:lnTo>
                <a:cubicBezTo>
                  <a:pt x="1958466" y="4136132"/>
                  <a:pt x="1869603" y="4225329"/>
                  <a:pt x="1759989" y="4225329"/>
                </a:cubicBezTo>
                <a:lnTo>
                  <a:pt x="1012002" y="4225329"/>
                </a:lnTo>
                <a:lnTo>
                  <a:pt x="198480" y="4225329"/>
                </a:lnTo>
                <a:cubicBezTo>
                  <a:pt x="88864" y="4225329"/>
                  <a:pt x="0" y="4136132"/>
                  <a:pt x="0" y="4026098"/>
                </a:cubicBezTo>
                <a:lnTo>
                  <a:pt x="0" y="199232"/>
                </a:lnTo>
                <a:cubicBezTo>
                  <a:pt x="0" y="89199"/>
                  <a:pt x="88864" y="1"/>
                  <a:pt x="198480" y="1"/>
                </a:cubicBezTo>
                <a:lnTo>
                  <a:pt x="398729" y="1"/>
                </a:lnTo>
                <a:cubicBezTo>
                  <a:pt x="418521" y="122"/>
                  <a:pt x="451211" y="15161"/>
                  <a:pt x="451886" y="36981"/>
                </a:cubicBezTo>
                <a:cubicBezTo>
                  <a:pt x="451886" y="107506"/>
                  <a:pt x="489113" y="159252"/>
                  <a:pt x="559369" y="159252"/>
                </a:cubicBezTo>
                <a:lnTo>
                  <a:pt x="946464" y="159252"/>
                </a:lnTo>
                <a:lnTo>
                  <a:pt x="1399097" y="159252"/>
                </a:lnTo>
                <a:cubicBezTo>
                  <a:pt x="1469353" y="159252"/>
                  <a:pt x="1506582" y="107505"/>
                  <a:pt x="1506582" y="36981"/>
                </a:cubicBezTo>
                <a:cubicBezTo>
                  <a:pt x="1507257" y="15161"/>
                  <a:pt x="1539946" y="121"/>
                  <a:pt x="15597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5AE875-00B3-810B-3E53-929F2644F0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568" y="2045813"/>
            <a:ext cx="1958466" cy="4225329"/>
          </a:xfrm>
          <a:custGeom>
            <a:avLst/>
            <a:gdLst>
              <a:gd name="connsiteX0" fmla="*/ 1559738 w 1958466"/>
              <a:gd name="connsiteY0" fmla="*/ 0 h 4225329"/>
              <a:gd name="connsiteX1" fmla="*/ 1759989 w 1958466"/>
              <a:gd name="connsiteY1" fmla="*/ 0 h 4225329"/>
              <a:gd name="connsiteX2" fmla="*/ 1958466 w 1958466"/>
              <a:gd name="connsiteY2" fmla="*/ 199232 h 4225329"/>
              <a:gd name="connsiteX3" fmla="*/ 1958466 w 1958466"/>
              <a:gd name="connsiteY3" fmla="*/ 4026096 h 4225329"/>
              <a:gd name="connsiteX4" fmla="*/ 1759989 w 1958466"/>
              <a:gd name="connsiteY4" fmla="*/ 4225329 h 4225329"/>
              <a:gd name="connsiteX5" fmla="*/ 1012002 w 1958466"/>
              <a:gd name="connsiteY5" fmla="*/ 4225329 h 4225329"/>
              <a:gd name="connsiteX6" fmla="*/ 198480 w 1958466"/>
              <a:gd name="connsiteY6" fmla="*/ 4225329 h 4225329"/>
              <a:gd name="connsiteX7" fmla="*/ 0 w 1958466"/>
              <a:gd name="connsiteY7" fmla="*/ 4026098 h 4225329"/>
              <a:gd name="connsiteX8" fmla="*/ 0 w 1958466"/>
              <a:gd name="connsiteY8" fmla="*/ 199232 h 4225329"/>
              <a:gd name="connsiteX9" fmla="*/ 198480 w 1958466"/>
              <a:gd name="connsiteY9" fmla="*/ 1 h 4225329"/>
              <a:gd name="connsiteX10" fmla="*/ 398729 w 1958466"/>
              <a:gd name="connsiteY10" fmla="*/ 1 h 4225329"/>
              <a:gd name="connsiteX11" fmla="*/ 451886 w 1958466"/>
              <a:gd name="connsiteY11" fmla="*/ 36981 h 4225329"/>
              <a:gd name="connsiteX12" fmla="*/ 559369 w 1958466"/>
              <a:gd name="connsiteY12" fmla="*/ 159252 h 4225329"/>
              <a:gd name="connsiteX13" fmla="*/ 946464 w 1958466"/>
              <a:gd name="connsiteY13" fmla="*/ 159252 h 4225329"/>
              <a:gd name="connsiteX14" fmla="*/ 1399097 w 1958466"/>
              <a:gd name="connsiteY14" fmla="*/ 159252 h 4225329"/>
              <a:gd name="connsiteX15" fmla="*/ 1506582 w 1958466"/>
              <a:gd name="connsiteY15" fmla="*/ 36981 h 4225329"/>
              <a:gd name="connsiteX16" fmla="*/ 1559738 w 1958466"/>
              <a:gd name="connsiteY16" fmla="*/ 0 h 422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58466" h="4225329">
                <a:moveTo>
                  <a:pt x="1559738" y="0"/>
                </a:moveTo>
                <a:lnTo>
                  <a:pt x="1759989" y="0"/>
                </a:lnTo>
                <a:cubicBezTo>
                  <a:pt x="1869603" y="0"/>
                  <a:pt x="1958466" y="89199"/>
                  <a:pt x="1958466" y="199232"/>
                </a:cubicBezTo>
                <a:lnTo>
                  <a:pt x="1958466" y="4026096"/>
                </a:lnTo>
                <a:cubicBezTo>
                  <a:pt x="1958466" y="4136132"/>
                  <a:pt x="1869603" y="4225329"/>
                  <a:pt x="1759989" y="4225329"/>
                </a:cubicBezTo>
                <a:lnTo>
                  <a:pt x="1012002" y="4225329"/>
                </a:lnTo>
                <a:lnTo>
                  <a:pt x="198480" y="4225329"/>
                </a:lnTo>
                <a:cubicBezTo>
                  <a:pt x="88864" y="4225329"/>
                  <a:pt x="0" y="4136132"/>
                  <a:pt x="0" y="4026098"/>
                </a:cubicBezTo>
                <a:lnTo>
                  <a:pt x="0" y="199232"/>
                </a:lnTo>
                <a:cubicBezTo>
                  <a:pt x="0" y="89199"/>
                  <a:pt x="88864" y="1"/>
                  <a:pt x="198480" y="1"/>
                </a:cubicBezTo>
                <a:lnTo>
                  <a:pt x="398729" y="1"/>
                </a:lnTo>
                <a:cubicBezTo>
                  <a:pt x="418521" y="122"/>
                  <a:pt x="451211" y="15161"/>
                  <a:pt x="451886" y="36981"/>
                </a:cubicBezTo>
                <a:cubicBezTo>
                  <a:pt x="451886" y="107506"/>
                  <a:pt x="489113" y="159252"/>
                  <a:pt x="559369" y="159252"/>
                </a:cubicBezTo>
                <a:lnTo>
                  <a:pt x="946464" y="159252"/>
                </a:lnTo>
                <a:lnTo>
                  <a:pt x="1399097" y="159252"/>
                </a:lnTo>
                <a:cubicBezTo>
                  <a:pt x="1469353" y="159252"/>
                  <a:pt x="1506582" y="107505"/>
                  <a:pt x="1506582" y="36981"/>
                </a:cubicBezTo>
                <a:cubicBezTo>
                  <a:pt x="1507257" y="15161"/>
                  <a:pt x="1539946" y="121"/>
                  <a:pt x="15597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09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EB324D-096C-259B-445D-86DAE7A8F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8684" y="2190547"/>
            <a:ext cx="2457593" cy="1922815"/>
          </a:xfrm>
          <a:custGeom>
            <a:avLst/>
            <a:gdLst>
              <a:gd name="connsiteX0" fmla="*/ 0 w 2457593"/>
              <a:gd name="connsiteY0" fmla="*/ 0 h 1922815"/>
              <a:gd name="connsiteX1" fmla="*/ 2457593 w 2457593"/>
              <a:gd name="connsiteY1" fmla="*/ 0 h 1922815"/>
              <a:gd name="connsiteX2" fmla="*/ 2457593 w 2457593"/>
              <a:gd name="connsiteY2" fmla="*/ 1922815 h 1922815"/>
              <a:gd name="connsiteX3" fmla="*/ 0 w 2457593"/>
              <a:gd name="connsiteY3" fmla="*/ 1922815 h 192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593" h="1922815">
                <a:moveTo>
                  <a:pt x="0" y="0"/>
                </a:moveTo>
                <a:lnTo>
                  <a:pt x="2457593" y="0"/>
                </a:lnTo>
                <a:lnTo>
                  <a:pt x="2457593" y="1922815"/>
                </a:lnTo>
                <a:lnTo>
                  <a:pt x="0" y="1922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9969C7-9300-1CC9-0606-AE5371CDCD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0046" y="2190547"/>
            <a:ext cx="2457593" cy="1922815"/>
          </a:xfrm>
          <a:custGeom>
            <a:avLst/>
            <a:gdLst>
              <a:gd name="connsiteX0" fmla="*/ 0 w 2457593"/>
              <a:gd name="connsiteY0" fmla="*/ 0 h 1922815"/>
              <a:gd name="connsiteX1" fmla="*/ 2457593 w 2457593"/>
              <a:gd name="connsiteY1" fmla="*/ 0 h 1922815"/>
              <a:gd name="connsiteX2" fmla="*/ 2457593 w 2457593"/>
              <a:gd name="connsiteY2" fmla="*/ 1922815 h 1922815"/>
              <a:gd name="connsiteX3" fmla="*/ 0 w 2457593"/>
              <a:gd name="connsiteY3" fmla="*/ 1922815 h 192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593" h="1922815">
                <a:moveTo>
                  <a:pt x="0" y="0"/>
                </a:moveTo>
                <a:lnTo>
                  <a:pt x="2457593" y="0"/>
                </a:lnTo>
                <a:lnTo>
                  <a:pt x="2457593" y="1922815"/>
                </a:lnTo>
                <a:lnTo>
                  <a:pt x="0" y="1922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46F1CD-CD63-5D4F-F021-AB9FCE4E64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365" y="4305644"/>
            <a:ext cx="2457593" cy="1922815"/>
          </a:xfrm>
          <a:custGeom>
            <a:avLst/>
            <a:gdLst>
              <a:gd name="connsiteX0" fmla="*/ 0 w 2457593"/>
              <a:gd name="connsiteY0" fmla="*/ 0 h 1922815"/>
              <a:gd name="connsiteX1" fmla="*/ 2457593 w 2457593"/>
              <a:gd name="connsiteY1" fmla="*/ 0 h 1922815"/>
              <a:gd name="connsiteX2" fmla="*/ 2457593 w 2457593"/>
              <a:gd name="connsiteY2" fmla="*/ 1922815 h 1922815"/>
              <a:gd name="connsiteX3" fmla="*/ 0 w 2457593"/>
              <a:gd name="connsiteY3" fmla="*/ 1922815 h 192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593" h="1922815">
                <a:moveTo>
                  <a:pt x="0" y="0"/>
                </a:moveTo>
                <a:lnTo>
                  <a:pt x="2457593" y="0"/>
                </a:lnTo>
                <a:lnTo>
                  <a:pt x="2457593" y="1922815"/>
                </a:lnTo>
                <a:lnTo>
                  <a:pt x="0" y="1922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188D6AA-AA1B-207E-1728-572F8FF0E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729" y="4305644"/>
            <a:ext cx="2457593" cy="1922815"/>
          </a:xfrm>
          <a:custGeom>
            <a:avLst/>
            <a:gdLst>
              <a:gd name="connsiteX0" fmla="*/ 0 w 2457593"/>
              <a:gd name="connsiteY0" fmla="*/ 0 h 1922815"/>
              <a:gd name="connsiteX1" fmla="*/ 2457593 w 2457593"/>
              <a:gd name="connsiteY1" fmla="*/ 0 h 1922815"/>
              <a:gd name="connsiteX2" fmla="*/ 2457593 w 2457593"/>
              <a:gd name="connsiteY2" fmla="*/ 1922815 h 1922815"/>
              <a:gd name="connsiteX3" fmla="*/ 0 w 2457593"/>
              <a:gd name="connsiteY3" fmla="*/ 1922815 h 192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593" h="1922815">
                <a:moveTo>
                  <a:pt x="0" y="0"/>
                </a:moveTo>
                <a:lnTo>
                  <a:pt x="2457593" y="0"/>
                </a:lnTo>
                <a:lnTo>
                  <a:pt x="2457593" y="1922815"/>
                </a:lnTo>
                <a:lnTo>
                  <a:pt x="0" y="1922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57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9D3F4F-D09E-8CB1-06CA-0FECFE096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48850" y="0"/>
            <a:ext cx="2343150" cy="6858000"/>
          </a:xfrm>
          <a:custGeom>
            <a:avLst/>
            <a:gdLst>
              <a:gd name="connsiteX0" fmla="*/ 0 w 2343150"/>
              <a:gd name="connsiteY0" fmla="*/ 0 h 6858000"/>
              <a:gd name="connsiteX1" fmla="*/ 2343150 w 2343150"/>
              <a:gd name="connsiteY1" fmla="*/ 0 h 6858000"/>
              <a:gd name="connsiteX2" fmla="*/ 2343150 w 2343150"/>
              <a:gd name="connsiteY2" fmla="*/ 6858000 h 6858000"/>
              <a:gd name="connsiteX3" fmla="*/ 0 w 2343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3150" h="6858000">
                <a:moveTo>
                  <a:pt x="0" y="0"/>
                </a:moveTo>
                <a:lnTo>
                  <a:pt x="2343150" y="0"/>
                </a:lnTo>
                <a:lnTo>
                  <a:pt x="23431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BD959-DD87-134A-AA10-0116E1329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" y="1886857"/>
            <a:ext cx="2513893" cy="4437743"/>
          </a:xfrm>
          <a:custGeom>
            <a:avLst/>
            <a:gdLst>
              <a:gd name="connsiteX0" fmla="*/ 0 w 2513893"/>
              <a:gd name="connsiteY0" fmla="*/ 0 h 4437743"/>
              <a:gd name="connsiteX1" fmla="*/ 2513893 w 2513893"/>
              <a:gd name="connsiteY1" fmla="*/ 0 h 4437743"/>
              <a:gd name="connsiteX2" fmla="*/ 2513893 w 2513893"/>
              <a:gd name="connsiteY2" fmla="*/ 4437743 h 4437743"/>
              <a:gd name="connsiteX3" fmla="*/ 0 w 2513893"/>
              <a:gd name="connsiteY3" fmla="*/ 4437743 h 443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893" h="4437743">
                <a:moveTo>
                  <a:pt x="0" y="0"/>
                </a:moveTo>
                <a:lnTo>
                  <a:pt x="2513893" y="0"/>
                </a:lnTo>
                <a:lnTo>
                  <a:pt x="2513893" y="4437743"/>
                </a:lnTo>
                <a:lnTo>
                  <a:pt x="0" y="44377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C63AF2-3FDD-2A0F-240E-94E3D34685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6593" y="1886857"/>
            <a:ext cx="2513893" cy="4437743"/>
          </a:xfrm>
          <a:custGeom>
            <a:avLst/>
            <a:gdLst>
              <a:gd name="connsiteX0" fmla="*/ 0 w 2513893"/>
              <a:gd name="connsiteY0" fmla="*/ 0 h 4437743"/>
              <a:gd name="connsiteX1" fmla="*/ 2513893 w 2513893"/>
              <a:gd name="connsiteY1" fmla="*/ 0 h 4437743"/>
              <a:gd name="connsiteX2" fmla="*/ 2513893 w 2513893"/>
              <a:gd name="connsiteY2" fmla="*/ 4437743 h 4437743"/>
              <a:gd name="connsiteX3" fmla="*/ 0 w 2513893"/>
              <a:gd name="connsiteY3" fmla="*/ 4437743 h 443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893" h="4437743">
                <a:moveTo>
                  <a:pt x="0" y="0"/>
                </a:moveTo>
                <a:lnTo>
                  <a:pt x="2513893" y="0"/>
                </a:lnTo>
                <a:lnTo>
                  <a:pt x="2513893" y="4437743"/>
                </a:lnTo>
                <a:lnTo>
                  <a:pt x="0" y="44377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46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39458D-175A-23B0-FF86-EBD80E8C43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" y="1635926"/>
            <a:ext cx="3607128" cy="2087671"/>
          </a:xfrm>
          <a:custGeom>
            <a:avLst/>
            <a:gdLst>
              <a:gd name="connsiteX0" fmla="*/ 0 w 3607128"/>
              <a:gd name="connsiteY0" fmla="*/ 0 h 2087671"/>
              <a:gd name="connsiteX1" fmla="*/ 3607128 w 3607128"/>
              <a:gd name="connsiteY1" fmla="*/ 0 h 2087671"/>
              <a:gd name="connsiteX2" fmla="*/ 3607128 w 3607128"/>
              <a:gd name="connsiteY2" fmla="*/ 2087671 h 2087671"/>
              <a:gd name="connsiteX3" fmla="*/ 0 w 3607128"/>
              <a:gd name="connsiteY3" fmla="*/ 2087671 h 208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7128" h="2087671">
                <a:moveTo>
                  <a:pt x="0" y="0"/>
                </a:moveTo>
                <a:lnTo>
                  <a:pt x="3607128" y="0"/>
                </a:lnTo>
                <a:lnTo>
                  <a:pt x="3607128" y="2087671"/>
                </a:lnTo>
                <a:lnTo>
                  <a:pt x="0" y="20876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3E2B5D-C0BC-BFAD-323D-14CACDFC3F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2436" y="4236929"/>
            <a:ext cx="3607128" cy="2087671"/>
          </a:xfrm>
          <a:custGeom>
            <a:avLst/>
            <a:gdLst>
              <a:gd name="connsiteX0" fmla="*/ 0 w 3607128"/>
              <a:gd name="connsiteY0" fmla="*/ 0 h 2087671"/>
              <a:gd name="connsiteX1" fmla="*/ 3607128 w 3607128"/>
              <a:gd name="connsiteY1" fmla="*/ 0 h 2087671"/>
              <a:gd name="connsiteX2" fmla="*/ 3607128 w 3607128"/>
              <a:gd name="connsiteY2" fmla="*/ 2087671 h 2087671"/>
              <a:gd name="connsiteX3" fmla="*/ 0 w 3607128"/>
              <a:gd name="connsiteY3" fmla="*/ 2087671 h 208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7128" h="2087671">
                <a:moveTo>
                  <a:pt x="0" y="0"/>
                </a:moveTo>
                <a:lnTo>
                  <a:pt x="3607128" y="0"/>
                </a:lnTo>
                <a:lnTo>
                  <a:pt x="3607128" y="2087671"/>
                </a:lnTo>
                <a:lnTo>
                  <a:pt x="0" y="20876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1F6871-438E-026B-8159-25BEE7B69E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51472" y="1635926"/>
            <a:ext cx="3607128" cy="2087671"/>
          </a:xfrm>
          <a:custGeom>
            <a:avLst/>
            <a:gdLst>
              <a:gd name="connsiteX0" fmla="*/ 0 w 3607128"/>
              <a:gd name="connsiteY0" fmla="*/ 0 h 2087671"/>
              <a:gd name="connsiteX1" fmla="*/ 3607128 w 3607128"/>
              <a:gd name="connsiteY1" fmla="*/ 0 h 2087671"/>
              <a:gd name="connsiteX2" fmla="*/ 3607128 w 3607128"/>
              <a:gd name="connsiteY2" fmla="*/ 2087671 h 2087671"/>
              <a:gd name="connsiteX3" fmla="*/ 0 w 3607128"/>
              <a:gd name="connsiteY3" fmla="*/ 2087671 h 208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7128" h="2087671">
                <a:moveTo>
                  <a:pt x="0" y="0"/>
                </a:moveTo>
                <a:lnTo>
                  <a:pt x="3607128" y="0"/>
                </a:lnTo>
                <a:lnTo>
                  <a:pt x="3607128" y="2087671"/>
                </a:lnTo>
                <a:lnTo>
                  <a:pt x="0" y="20876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9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A6C8CE-7542-63E7-F064-92688A164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" y="2782888"/>
            <a:ext cx="3232150" cy="2278063"/>
          </a:xfrm>
          <a:custGeom>
            <a:avLst/>
            <a:gdLst>
              <a:gd name="connsiteX0" fmla="*/ 114632 w 3232150"/>
              <a:gd name="connsiteY0" fmla="*/ 0 h 2278063"/>
              <a:gd name="connsiteX1" fmla="*/ 3117518 w 3232150"/>
              <a:gd name="connsiteY1" fmla="*/ 0 h 2278063"/>
              <a:gd name="connsiteX2" fmla="*/ 3232150 w 3232150"/>
              <a:gd name="connsiteY2" fmla="*/ 114632 h 2278063"/>
              <a:gd name="connsiteX3" fmla="*/ 3232150 w 3232150"/>
              <a:gd name="connsiteY3" fmla="*/ 2163431 h 2278063"/>
              <a:gd name="connsiteX4" fmla="*/ 3117518 w 3232150"/>
              <a:gd name="connsiteY4" fmla="*/ 2278063 h 2278063"/>
              <a:gd name="connsiteX5" fmla="*/ 114632 w 3232150"/>
              <a:gd name="connsiteY5" fmla="*/ 2278063 h 2278063"/>
              <a:gd name="connsiteX6" fmla="*/ 0 w 3232150"/>
              <a:gd name="connsiteY6" fmla="*/ 2163431 h 2278063"/>
              <a:gd name="connsiteX7" fmla="*/ 0 w 3232150"/>
              <a:gd name="connsiteY7" fmla="*/ 114632 h 2278063"/>
              <a:gd name="connsiteX8" fmla="*/ 114632 w 3232150"/>
              <a:gd name="connsiteY8" fmla="*/ 0 h 227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2150" h="2278063">
                <a:moveTo>
                  <a:pt x="114632" y="0"/>
                </a:moveTo>
                <a:lnTo>
                  <a:pt x="3117518" y="0"/>
                </a:lnTo>
                <a:cubicBezTo>
                  <a:pt x="3180828" y="0"/>
                  <a:pt x="3232150" y="51322"/>
                  <a:pt x="3232150" y="114632"/>
                </a:cubicBezTo>
                <a:lnTo>
                  <a:pt x="3232150" y="2163431"/>
                </a:lnTo>
                <a:cubicBezTo>
                  <a:pt x="3232150" y="2226741"/>
                  <a:pt x="3180828" y="2278063"/>
                  <a:pt x="3117518" y="2278063"/>
                </a:cubicBezTo>
                <a:lnTo>
                  <a:pt x="114632" y="2278063"/>
                </a:lnTo>
                <a:cubicBezTo>
                  <a:pt x="51322" y="2278063"/>
                  <a:pt x="0" y="2226741"/>
                  <a:pt x="0" y="2163431"/>
                </a:cubicBezTo>
                <a:lnTo>
                  <a:pt x="0" y="114632"/>
                </a:lnTo>
                <a:cubicBezTo>
                  <a:pt x="0" y="51322"/>
                  <a:pt x="51322" y="0"/>
                  <a:pt x="1146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E50F07-425C-3C88-2F90-1CAA7136CB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3278" y="2782888"/>
            <a:ext cx="3232150" cy="2278063"/>
          </a:xfrm>
          <a:custGeom>
            <a:avLst/>
            <a:gdLst>
              <a:gd name="connsiteX0" fmla="*/ 114632 w 3232150"/>
              <a:gd name="connsiteY0" fmla="*/ 0 h 2278063"/>
              <a:gd name="connsiteX1" fmla="*/ 3117518 w 3232150"/>
              <a:gd name="connsiteY1" fmla="*/ 0 h 2278063"/>
              <a:gd name="connsiteX2" fmla="*/ 3232150 w 3232150"/>
              <a:gd name="connsiteY2" fmla="*/ 114632 h 2278063"/>
              <a:gd name="connsiteX3" fmla="*/ 3232150 w 3232150"/>
              <a:gd name="connsiteY3" fmla="*/ 2163431 h 2278063"/>
              <a:gd name="connsiteX4" fmla="*/ 3117518 w 3232150"/>
              <a:gd name="connsiteY4" fmla="*/ 2278063 h 2278063"/>
              <a:gd name="connsiteX5" fmla="*/ 114632 w 3232150"/>
              <a:gd name="connsiteY5" fmla="*/ 2278063 h 2278063"/>
              <a:gd name="connsiteX6" fmla="*/ 0 w 3232150"/>
              <a:gd name="connsiteY6" fmla="*/ 2163431 h 2278063"/>
              <a:gd name="connsiteX7" fmla="*/ 0 w 3232150"/>
              <a:gd name="connsiteY7" fmla="*/ 114632 h 2278063"/>
              <a:gd name="connsiteX8" fmla="*/ 114632 w 3232150"/>
              <a:gd name="connsiteY8" fmla="*/ 0 h 227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2150" h="2278063">
                <a:moveTo>
                  <a:pt x="114632" y="0"/>
                </a:moveTo>
                <a:lnTo>
                  <a:pt x="3117518" y="0"/>
                </a:lnTo>
                <a:cubicBezTo>
                  <a:pt x="3180828" y="0"/>
                  <a:pt x="3232150" y="51322"/>
                  <a:pt x="3232150" y="114632"/>
                </a:cubicBezTo>
                <a:lnTo>
                  <a:pt x="3232150" y="2163431"/>
                </a:lnTo>
                <a:cubicBezTo>
                  <a:pt x="3232150" y="2226741"/>
                  <a:pt x="3180828" y="2278063"/>
                  <a:pt x="3117518" y="2278063"/>
                </a:cubicBezTo>
                <a:lnTo>
                  <a:pt x="114632" y="2278063"/>
                </a:lnTo>
                <a:cubicBezTo>
                  <a:pt x="51322" y="2278063"/>
                  <a:pt x="0" y="2226741"/>
                  <a:pt x="0" y="2163431"/>
                </a:cubicBezTo>
                <a:lnTo>
                  <a:pt x="0" y="114632"/>
                </a:lnTo>
                <a:cubicBezTo>
                  <a:pt x="0" y="51322"/>
                  <a:pt x="51322" y="0"/>
                  <a:pt x="1146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8F6B6A-0469-5319-6B4E-18D2E9FE9A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3157" y="2782888"/>
            <a:ext cx="3232150" cy="2278063"/>
          </a:xfrm>
          <a:custGeom>
            <a:avLst/>
            <a:gdLst>
              <a:gd name="connsiteX0" fmla="*/ 114632 w 3232150"/>
              <a:gd name="connsiteY0" fmla="*/ 0 h 2278063"/>
              <a:gd name="connsiteX1" fmla="*/ 3117518 w 3232150"/>
              <a:gd name="connsiteY1" fmla="*/ 0 h 2278063"/>
              <a:gd name="connsiteX2" fmla="*/ 3232150 w 3232150"/>
              <a:gd name="connsiteY2" fmla="*/ 114632 h 2278063"/>
              <a:gd name="connsiteX3" fmla="*/ 3232150 w 3232150"/>
              <a:gd name="connsiteY3" fmla="*/ 2163431 h 2278063"/>
              <a:gd name="connsiteX4" fmla="*/ 3117518 w 3232150"/>
              <a:gd name="connsiteY4" fmla="*/ 2278063 h 2278063"/>
              <a:gd name="connsiteX5" fmla="*/ 114632 w 3232150"/>
              <a:gd name="connsiteY5" fmla="*/ 2278063 h 2278063"/>
              <a:gd name="connsiteX6" fmla="*/ 0 w 3232150"/>
              <a:gd name="connsiteY6" fmla="*/ 2163431 h 2278063"/>
              <a:gd name="connsiteX7" fmla="*/ 0 w 3232150"/>
              <a:gd name="connsiteY7" fmla="*/ 114632 h 2278063"/>
              <a:gd name="connsiteX8" fmla="*/ 114632 w 3232150"/>
              <a:gd name="connsiteY8" fmla="*/ 0 h 227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2150" h="2278063">
                <a:moveTo>
                  <a:pt x="114632" y="0"/>
                </a:moveTo>
                <a:lnTo>
                  <a:pt x="3117518" y="0"/>
                </a:lnTo>
                <a:cubicBezTo>
                  <a:pt x="3180828" y="0"/>
                  <a:pt x="3232150" y="51322"/>
                  <a:pt x="3232150" y="114632"/>
                </a:cubicBezTo>
                <a:lnTo>
                  <a:pt x="3232150" y="2163431"/>
                </a:lnTo>
                <a:cubicBezTo>
                  <a:pt x="3232150" y="2226741"/>
                  <a:pt x="3180828" y="2278063"/>
                  <a:pt x="3117518" y="2278063"/>
                </a:cubicBezTo>
                <a:lnTo>
                  <a:pt x="114632" y="2278063"/>
                </a:lnTo>
                <a:cubicBezTo>
                  <a:pt x="51322" y="2278063"/>
                  <a:pt x="0" y="2226741"/>
                  <a:pt x="0" y="2163431"/>
                </a:cubicBezTo>
                <a:lnTo>
                  <a:pt x="0" y="114632"/>
                </a:lnTo>
                <a:cubicBezTo>
                  <a:pt x="0" y="51322"/>
                  <a:pt x="51322" y="0"/>
                  <a:pt x="1146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66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D6006C-BC23-ACC9-ECB0-A192715665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4546" y="-2"/>
            <a:ext cx="5237455" cy="3295651"/>
          </a:xfrm>
          <a:custGeom>
            <a:avLst/>
            <a:gdLst>
              <a:gd name="connsiteX0" fmla="*/ 0 w 5237455"/>
              <a:gd name="connsiteY0" fmla="*/ 0 h 3295651"/>
              <a:gd name="connsiteX1" fmla="*/ 5237455 w 5237455"/>
              <a:gd name="connsiteY1" fmla="*/ 0 h 3295651"/>
              <a:gd name="connsiteX2" fmla="*/ 5237455 w 5237455"/>
              <a:gd name="connsiteY2" fmla="*/ 3295651 h 329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7455" h="3295651">
                <a:moveTo>
                  <a:pt x="0" y="0"/>
                </a:moveTo>
                <a:lnTo>
                  <a:pt x="5237455" y="0"/>
                </a:lnTo>
                <a:lnTo>
                  <a:pt x="5237455" y="32956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0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56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7" r:id="rId8"/>
    <p:sldLayoutId id="2147483656" r:id="rId9"/>
    <p:sldLayoutId id="2147483655" r:id="rId10"/>
    <p:sldLayoutId id="2147483654" r:id="rId11"/>
    <p:sldLayoutId id="2147483653" r:id="rId12"/>
    <p:sldLayoutId id="2147483652" r:id="rId13"/>
    <p:sldLayoutId id="2147483651" r:id="rId14"/>
    <p:sldLayoutId id="214748365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BA9CE-640F-1778-F366-1960187DC4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B648C8-A34A-525D-867C-21CDB6C6E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136C8D-95D5-C8FD-7264-5E231A2D7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69" y="-2206626"/>
            <a:ext cx="11269663" cy="11269664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>
                  <a:alpha val="7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5EDF76-9A02-9599-6761-190E253FC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969" y="-758825"/>
            <a:ext cx="8374063" cy="83756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8E2C62-96B0-D6F6-E57C-CF9225B7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231" y="706437"/>
            <a:ext cx="5443538" cy="544512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4A6037-3974-2F6F-C7C4-8D92AC9F1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1346200"/>
            <a:ext cx="4165600" cy="4165600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4A89BB-5BE0-BBD0-E213-2A55D57F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1973262"/>
            <a:ext cx="2911475" cy="291147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56BB1-20BF-180A-A29A-1836358766D5}"/>
              </a:ext>
            </a:extLst>
          </p:cNvPr>
          <p:cNvSpPr txBox="1"/>
          <p:nvPr/>
        </p:nvSpPr>
        <p:spPr>
          <a:xfrm>
            <a:off x="1714833" y="2516060"/>
            <a:ext cx="8762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Proposal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B37C5-8A46-7883-4A1C-05EBA5EE6ECC}"/>
              </a:ext>
            </a:extLst>
          </p:cNvPr>
          <p:cNvSpPr txBox="1"/>
          <p:nvPr/>
        </p:nvSpPr>
        <p:spPr>
          <a:xfrm>
            <a:off x="2789646" y="3792077"/>
            <a:ext cx="661270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spc="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Template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9787C-B3A0-81EE-8337-3F33A333E2DC}"/>
              </a:ext>
            </a:extLst>
          </p:cNvPr>
          <p:cNvSpPr txBox="1"/>
          <p:nvPr/>
        </p:nvSpPr>
        <p:spPr>
          <a:xfrm>
            <a:off x="5177319" y="1688168"/>
            <a:ext cx="18373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8C3DD-1F7B-9772-0F8D-7EA533A71B46}"/>
              </a:ext>
            </a:extLst>
          </p:cNvPr>
          <p:cNvGrpSpPr/>
          <p:nvPr/>
        </p:nvGrpSpPr>
        <p:grpSpPr>
          <a:xfrm>
            <a:off x="5631657" y="997654"/>
            <a:ext cx="928687" cy="590550"/>
            <a:chOff x="5630863" y="1447800"/>
            <a:chExt cx="928687" cy="590550"/>
          </a:xfrm>
        </p:grpSpPr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2C4857EB-7D99-9AF0-3943-AD89398AB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588" y="1447800"/>
              <a:ext cx="588962" cy="590550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53939E7D-9918-2273-47D4-603A00E98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1447800"/>
              <a:ext cx="590550" cy="59055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1D01A7-3735-2163-11E3-2B2B2D63404A}"/>
              </a:ext>
            </a:extLst>
          </p:cNvPr>
          <p:cNvSpPr txBox="1"/>
          <p:nvPr/>
        </p:nvSpPr>
        <p:spPr>
          <a:xfrm>
            <a:off x="4512073" y="5576550"/>
            <a:ext cx="316785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spc="500" dirty="0">
                <a:solidFill>
                  <a:schemeClr val="bg1"/>
                </a:solidFill>
                <a:latin typeface="Raleway" pitchFamily="2" charset="0"/>
                <a:cs typeface="Poppins" panose="00000500000000000000" pitchFamily="2" charset="0"/>
              </a:rPr>
              <a:t>www.proposal.com</a:t>
            </a:r>
            <a:endParaRPr lang="en-US" sz="1700" b="1" spc="500" dirty="0">
              <a:solidFill>
                <a:schemeClr val="bg1"/>
              </a:solidFill>
              <a:latin typeface="Raleway" pitchFamily="2" charset="0"/>
              <a:cs typeface="Poppins" panose="000005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8BEA7F-0C27-56C1-DE08-4C6D7C66F427}"/>
              </a:ext>
            </a:extLst>
          </p:cNvPr>
          <p:cNvGrpSpPr/>
          <p:nvPr/>
        </p:nvGrpSpPr>
        <p:grpSpPr>
          <a:xfrm>
            <a:off x="5808796" y="5069764"/>
            <a:ext cx="574409" cy="147473"/>
            <a:chOff x="5419832" y="5073643"/>
            <a:chExt cx="840992" cy="21591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6A2B79-C97F-F37B-4847-0927321A4D01}"/>
                </a:ext>
              </a:extLst>
            </p:cNvPr>
            <p:cNvSpPr/>
            <p:nvPr/>
          </p:nvSpPr>
          <p:spPr>
            <a:xfrm>
              <a:off x="5419832" y="5073643"/>
              <a:ext cx="215915" cy="21591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095302-4D2D-E4E0-057F-E8C98F0B240E}"/>
                </a:ext>
              </a:extLst>
            </p:cNvPr>
            <p:cNvSpPr/>
            <p:nvPr/>
          </p:nvSpPr>
          <p:spPr>
            <a:xfrm>
              <a:off x="5732371" y="5073643"/>
              <a:ext cx="215915" cy="215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169854-73ED-6C06-BD0B-E61813E52FFE}"/>
                </a:ext>
              </a:extLst>
            </p:cNvPr>
            <p:cNvSpPr/>
            <p:nvPr/>
          </p:nvSpPr>
          <p:spPr>
            <a:xfrm>
              <a:off x="6044909" y="5073643"/>
              <a:ext cx="215915" cy="21591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76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44117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Project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66279A-1689-7B09-95A7-0E37B2E27130}"/>
              </a:ext>
            </a:extLst>
          </p:cNvPr>
          <p:cNvSpPr/>
          <p:nvPr/>
        </p:nvSpPr>
        <p:spPr>
          <a:xfrm>
            <a:off x="6662057" y="537594"/>
            <a:ext cx="2497183" cy="1861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A7709-9EC9-E33C-EE97-795C34842DC7}"/>
              </a:ext>
            </a:extLst>
          </p:cNvPr>
          <p:cNvSpPr/>
          <p:nvPr/>
        </p:nvSpPr>
        <p:spPr>
          <a:xfrm>
            <a:off x="6662057" y="2498341"/>
            <a:ext cx="4996542" cy="1861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1CEC4-3196-E56A-CAFA-7459DABB88D3}"/>
              </a:ext>
            </a:extLst>
          </p:cNvPr>
          <p:cNvSpPr/>
          <p:nvPr/>
        </p:nvSpPr>
        <p:spPr>
          <a:xfrm>
            <a:off x="6662057" y="4463281"/>
            <a:ext cx="4996542" cy="18613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FE390-454F-978B-B8AB-E5B189909677}"/>
              </a:ext>
            </a:extLst>
          </p:cNvPr>
          <p:cNvSpPr txBox="1"/>
          <p:nvPr/>
        </p:nvSpPr>
        <p:spPr>
          <a:xfrm>
            <a:off x="6873087" y="1182335"/>
            <a:ext cx="2075122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56B5F-0ADC-E114-E872-0657D28CFB7C}"/>
              </a:ext>
            </a:extLst>
          </p:cNvPr>
          <p:cNvSpPr txBox="1"/>
          <p:nvPr/>
        </p:nvSpPr>
        <p:spPr>
          <a:xfrm>
            <a:off x="7371880" y="8886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624D-E99E-1F7B-AC41-DA0E835B69C6}"/>
              </a:ext>
            </a:extLst>
          </p:cNvPr>
          <p:cNvSpPr/>
          <p:nvPr/>
        </p:nvSpPr>
        <p:spPr>
          <a:xfrm>
            <a:off x="9161416" y="537594"/>
            <a:ext cx="2497183" cy="1861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0F6B6E-325A-DFAE-EC08-20AD805EE587}"/>
              </a:ext>
            </a:extLst>
          </p:cNvPr>
          <p:cNvSpPr txBox="1"/>
          <p:nvPr/>
        </p:nvSpPr>
        <p:spPr>
          <a:xfrm>
            <a:off x="9425787" y="1182335"/>
            <a:ext cx="2075122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9A929-EB69-6557-FC5B-DAD981C3A923}"/>
              </a:ext>
            </a:extLst>
          </p:cNvPr>
          <p:cNvSpPr txBox="1"/>
          <p:nvPr/>
        </p:nvSpPr>
        <p:spPr>
          <a:xfrm>
            <a:off x="9935800" y="888699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3AF6A-1F16-F28C-7BCA-2454344CE270}"/>
              </a:ext>
            </a:extLst>
          </p:cNvPr>
          <p:cNvSpPr txBox="1"/>
          <p:nvPr/>
        </p:nvSpPr>
        <p:spPr>
          <a:xfrm>
            <a:off x="6948686" y="3429621"/>
            <a:ext cx="4430513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 A peep.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B8D7D-4698-B0E4-6753-4B59BE1BAD13}"/>
              </a:ext>
            </a:extLst>
          </p:cNvPr>
          <p:cNvSpPr txBox="1"/>
          <p:nvPr/>
        </p:nvSpPr>
        <p:spPr>
          <a:xfrm>
            <a:off x="6948686" y="3145252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BBECC-F4DE-C37B-7222-341D66BC3FFA}"/>
              </a:ext>
            </a:extLst>
          </p:cNvPr>
          <p:cNvSpPr txBox="1"/>
          <p:nvPr/>
        </p:nvSpPr>
        <p:spPr>
          <a:xfrm>
            <a:off x="6948686" y="4946050"/>
            <a:ext cx="4430513" cy="122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picture. 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F2E3-2965-F5C2-7D7A-4AC899CA2109}"/>
              </a:ext>
            </a:extLst>
          </p:cNvPr>
          <p:cNvSpPr txBox="1"/>
          <p:nvPr/>
        </p:nvSpPr>
        <p:spPr>
          <a:xfrm>
            <a:off x="6948686" y="4620663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of Project Features: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3E1704-12CD-B88C-FC2C-E2C92799CE52}"/>
              </a:ext>
            </a:extLst>
          </p:cNvPr>
          <p:cNvSpPr/>
          <p:nvPr/>
        </p:nvSpPr>
        <p:spPr>
          <a:xfrm>
            <a:off x="534489" y="4463281"/>
            <a:ext cx="4996542" cy="1861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0F2E5-6EF5-4673-72AE-83A919DABADF}"/>
              </a:ext>
            </a:extLst>
          </p:cNvPr>
          <p:cNvSpPr txBox="1"/>
          <p:nvPr/>
        </p:nvSpPr>
        <p:spPr>
          <a:xfrm>
            <a:off x="712437" y="2507392"/>
            <a:ext cx="4525507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291C8-DBAE-76CC-086C-9C2F5D701C9C}"/>
              </a:ext>
            </a:extLst>
          </p:cNvPr>
          <p:cNvSpPr txBox="1"/>
          <p:nvPr/>
        </p:nvSpPr>
        <p:spPr>
          <a:xfrm>
            <a:off x="712437" y="1672765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BD1643-F1F6-2A7B-56C8-D0393648D72A}"/>
              </a:ext>
            </a:extLst>
          </p:cNvPr>
          <p:cNvCxnSpPr>
            <a:cxnSpLocks/>
          </p:cNvCxnSpPr>
          <p:nvPr/>
        </p:nvCxnSpPr>
        <p:spPr>
          <a:xfrm>
            <a:off x="533400" y="1738696"/>
            <a:ext cx="0" cy="1853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2430">
            <a:extLst>
              <a:ext uri="{FF2B5EF4-FFF2-40B4-BE49-F238E27FC236}">
                <a16:creationId xmlns:a16="http://schemas.microsoft.com/office/drawing/2014/main" id="{043879C4-DF1A-AB6C-70D6-389878156050}"/>
              </a:ext>
            </a:extLst>
          </p:cNvPr>
          <p:cNvSpPr>
            <a:spLocks noChangeAspect="1"/>
          </p:cNvSpPr>
          <p:nvPr/>
        </p:nvSpPr>
        <p:spPr>
          <a:xfrm>
            <a:off x="7050284" y="2650616"/>
            <a:ext cx="45723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43D1B-A84D-4A40-7F6F-510C5C1BF662}"/>
              </a:ext>
            </a:extLst>
          </p:cNvPr>
          <p:cNvSpPr txBox="1"/>
          <p:nvPr/>
        </p:nvSpPr>
        <p:spPr>
          <a:xfrm>
            <a:off x="2367940" y="4887514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CEO COMMENT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AE122-2500-DFC3-5AC7-0A0C10C59788}"/>
              </a:ext>
            </a:extLst>
          </p:cNvPr>
          <p:cNvSpPr txBox="1"/>
          <p:nvPr/>
        </p:nvSpPr>
        <p:spPr>
          <a:xfrm>
            <a:off x="2367940" y="5189204"/>
            <a:ext cx="2884517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E1978-B957-9EA6-3DBD-BED05FBC93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91D9EC9-F954-0F29-8E0C-EDFDC92AC092}"/>
              </a:ext>
            </a:extLst>
          </p:cNvPr>
          <p:cNvSpPr/>
          <p:nvPr/>
        </p:nvSpPr>
        <p:spPr>
          <a:xfrm rot="10800000">
            <a:off x="7178720" y="550110"/>
            <a:ext cx="5747680" cy="361670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533400" y="2809013"/>
            <a:ext cx="382989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Our</a:t>
            </a:r>
          </a:p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Achievements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B081930A-C3E1-67D4-D687-10EFDD1C7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851" y="3662274"/>
            <a:ext cx="2578100" cy="2581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D28A6AF3-4A77-9C11-1AE6-4169B6E82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13" y="2081212"/>
            <a:ext cx="2579688" cy="2581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BFF7073-A343-602D-AE93-5EA5A36D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388" y="476250"/>
            <a:ext cx="2579688" cy="2579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39580-C500-FBB5-6186-5625FC515FED}"/>
              </a:ext>
            </a:extLst>
          </p:cNvPr>
          <p:cNvGrpSpPr/>
          <p:nvPr/>
        </p:nvGrpSpPr>
        <p:grpSpPr>
          <a:xfrm>
            <a:off x="4133671" y="897231"/>
            <a:ext cx="2075122" cy="1568582"/>
            <a:chOff x="3775739" y="851138"/>
            <a:chExt cx="2075122" cy="15685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EE4BB4-15AD-1C6B-F500-834A8A60056E}"/>
                </a:ext>
              </a:extLst>
            </p:cNvPr>
            <p:cNvSpPr txBox="1"/>
            <p:nvPr/>
          </p:nvSpPr>
          <p:spPr>
            <a:xfrm>
              <a:off x="3916329" y="1318525"/>
              <a:ext cx="1779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Devs Projects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Completed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36143-B921-3A51-44A4-8FD8DD2E6921}"/>
                </a:ext>
              </a:extLst>
            </p:cNvPr>
            <p:cNvSpPr txBox="1"/>
            <p:nvPr/>
          </p:nvSpPr>
          <p:spPr>
            <a:xfrm>
              <a:off x="4382001" y="851138"/>
              <a:ext cx="84831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144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FB28F9-E071-F32A-069A-C56A97AECBC0}"/>
                </a:ext>
              </a:extLst>
            </p:cNvPr>
            <p:cNvSpPr txBox="1"/>
            <p:nvPr/>
          </p:nvSpPr>
          <p:spPr>
            <a:xfrm>
              <a:off x="3775739" y="1889703"/>
              <a:ext cx="2075122" cy="53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A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power to distant picture.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EA02C3-BC6A-62BA-B6E9-C97435B43894}"/>
              </a:ext>
            </a:extLst>
          </p:cNvPr>
          <p:cNvGrpSpPr/>
          <p:nvPr/>
        </p:nvGrpSpPr>
        <p:grpSpPr>
          <a:xfrm>
            <a:off x="6810196" y="2502986"/>
            <a:ext cx="2075122" cy="1568582"/>
            <a:chOff x="3775739" y="851138"/>
            <a:chExt cx="2075122" cy="156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77D14-2817-1DDF-0F6B-9540BA944A68}"/>
                </a:ext>
              </a:extLst>
            </p:cNvPr>
            <p:cNvSpPr txBox="1"/>
            <p:nvPr/>
          </p:nvSpPr>
          <p:spPr>
            <a:xfrm>
              <a:off x="3788891" y="1318525"/>
              <a:ext cx="20345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Highly Satisfied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Customers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BA335E-4F53-83D6-FF95-62AA96CC5741}"/>
                </a:ext>
              </a:extLst>
            </p:cNvPr>
            <p:cNvSpPr txBox="1"/>
            <p:nvPr/>
          </p:nvSpPr>
          <p:spPr>
            <a:xfrm>
              <a:off x="4516654" y="851138"/>
              <a:ext cx="57900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85A57D-6F8F-392C-88AB-9E38CB5C0487}"/>
                </a:ext>
              </a:extLst>
            </p:cNvPr>
            <p:cNvSpPr txBox="1"/>
            <p:nvPr/>
          </p:nvSpPr>
          <p:spPr>
            <a:xfrm>
              <a:off x="3775739" y="1889703"/>
              <a:ext cx="2075122" cy="53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A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power to distant picture.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CF787D-F37C-8607-CB9C-672C6C569130}"/>
              </a:ext>
            </a:extLst>
          </p:cNvPr>
          <p:cNvGrpSpPr/>
          <p:nvPr/>
        </p:nvGrpSpPr>
        <p:grpSpPr>
          <a:xfrm>
            <a:off x="9484340" y="4084048"/>
            <a:ext cx="2075122" cy="1568582"/>
            <a:chOff x="3775739" y="851138"/>
            <a:chExt cx="2075122" cy="15685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6DD791-A779-45B6-9FEF-903D45FB97AC}"/>
                </a:ext>
              </a:extLst>
            </p:cNvPr>
            <p:cNvSpPr txBox="1"/>
            <p:nvPr/>
          </p:nvSpPr>
          <p:spPr>
            <a:xfrm>
              <a:off x="3792096" y="1318525"/>
              <a:ext cx="2028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Average Rating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On Market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8BE4A4-1D7F-DAD3-1B95-075D1EEA0695}"/>
                </a:ext>
              </a:extLst>
            </p:cNvPr>
            <p:cNvSpPr txBox="1"/>
            <p:nvPr/>
          </p:nvSpPr>
          <p:spPr>
            <a:xfrm>
              <a:off x="4305859" y="851138"/>
              <a:ext cx="100059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4.7+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DFA731-EDC7-F417-AB79-893140FF541C}"/>
                </a:ext>
              </a:extLst>
            </p:cNvPr>
            <p:cNvSpPr txBox="1"/>
            <p:nvPr/>
          </p:nvSpPr>
          <p:spPr>
            <a:xfrm>
              <a:off x="3775739" y="1889703"/>
              <a:ext cx="2075122" cy="53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A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power to distant picture.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026CDE-BF47-5457-9F2E-A215D64F2684}"/>
              </a:ext>
            </a:extLst>
          </p:cNvPr>
          <p:cNvSpPr txBox="1"/>
          <p:nvPr/>
        </p:nvSpPr>
        <p:spPr>
          <a:xfrm>
            <a:off x="678873" y="5193279"/>
            <a:ext cx="4525507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10F861-BA3E-1AB2-EFDB-018CCD722D45}"/>
              </a:ext>
            </a:extLst>
          </p:cNvPr>
          <p:cNvSpPr txBox="1"/>
          <p:nvPr/>
        </p:nvSpPr>
        <p:spPr>
          <a:xfrm>
            <a:off x="678873" y="4358652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413CA5-C9CE-7323-8483-DD3CFA324A21}"/>
              </a:ext>
            </a:extLst>
          </p:cNvPr>
          <p:cNvCxnSpPr>
            <a:cxnSpLocks/>
          </p:cNvCxnSpPr>
          <p:nvPr/>
        </p:nvCxnSpPr>
        <p:spPr>
          <a:xfrm>
            <a:off x="533400" y="4424583"/>
            <a:ext cx="0" cy="1853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3D042A-9B05-EABA-7C2A-B1973C8CDD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97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7EB30C-AB87-B18E-4506-383C81F444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E300D9-E4F1-AB18-0AC4-861A4ADC8E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4117B2-2B39-762C-9B82-5327B6A98B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42482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Project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6F1E6A43-914A-5CA6-5899-F302867E5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2" y="4707391"/>
            <a:ext cx="3219450" cy="1504724"/>
          </a:xfrm>
          <a:prstGeom prst="roundRect">
            <a:avLst>
              <a:gd name="adj" fmla="val 6634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D863855A-F073-C6A4-179E-1B1F315A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290" y="4707391"/>
            <a:ext cx="3219450" cy="1504724"/>
          </a:xfrm>
          <a:prstGeom prst="roundRect">
            <a:avLst>
              <a:gd name="adj" fmla="val 6634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193E8862-314E-F7A3-64C5-36F082979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69" y="4707391"/>
            <a:ext cx="3219450" cy="1504724"/>
          </a:xfrm>
          <a:prstGeom prst="roundRect">
            <a:avLst>
              <a:gd name="adj" fmla="val 6634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9B681-465C-8306-F6D7-77BD09B5D33A}"/>
              </a:ext>
            </a:extLst>
          </p:cNvPr>
          <p:cNvSpPr txBox="1"/>
          <p:nvPr/>
        </p:nvSpPr>
        <p:spPr>
          <a:xfrm>
            <a:off x="431459" y="1336145"/>
            <a:ext cx="8799627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868DF1-6C2B-6756-C7F8-45489511B17E}"/>
              </a:ext>
            </a:extLst>
          </p:cNvPr>
          <p:cNvCxnSpPr/>
          <p:nvPr/>
        </p:nvCxnSpPr>
        <p:spPr>
          <a:xfrm>
            <a:off x="533400" y="1291151"/>
            <a:ext cx="548640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44687E-C101-7EE8-73EF-09CC5E6BEF17}"/>
              </a:ext>
            </a:extLst>
          </p:cNvPr>
          <p:cNvGrpSpPr/>
          <p:nvPr/>
        </p:nvGrpSpPr>
        <p:grpSpPr>
          <a:xfrm>
            <a:off x="1081202" y="4995200"/>
            <a:ext cx="2686730" cy="1045218"/>
            <a:chOff x="978087" y="5060951"/>
            <a:chExt cx="2686730" cy="104521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4274A6-78A1-A4EF-F3C0-9E4C354A8A33}"/>
                </a:ext>
              </a:extLst>
            </p:cNvPr>
            <p:cNvSpPr txBox="1"/>
            <p:nvPr/>
          </p:nvSpPr>
          <p:spPr>
            <a:xfrm>
              <a:off x="978087" y="5345320"/>
              <a:ext cx="2686730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has power distant picture A peep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at some distant orb has power to distant picture.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8F1F00-F04D-537B-0FA3-757A995B5115}"/>
                </a:ext>
              </a:extLst>
            </p:cNvPr>
            <p:cNvSpPr txBox="1"/>
            <p:nvPr/>
          </p:nvSpPr>
          <p:spPr>
            <a:xfrm>
              <a:off x="978087" y="5060951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Adaptiveness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C18C66-D1D3-F3CB-0AB8-6784E6BC97BC}"/>
              </a:ext>
            </a:extLst>
          </p:cNvPr>
          <p:cNvGrpSpPr/>
          <p:nvPr/>
        </p:nvGrpSpPr>
        <p:grpSpPr>
          <a:xfrm>
            <a:off x="4911080" y="4995200"/>
            <a:ext cx="2686730" cy="1045218"/>
            <a:chOff x="978087" y="5060951"/>
            <a:chExt cx="2686730" cy="104521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8B6C71-CC9A-D436-32BF-419A8922D226}"/>
                </a:ext>
              </a:extLst>
            </p:cNvPr>
            <p:cNvSpPr txBox="1"/>
            <p:nvPr/>
          </p:nvSpPr>
          <p:spPr>
            <a:xfrm>
              <a:off x="978087" y="5345320"/>
              <a:ext cx="2686730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has power distant picture A peep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at some distant orb has power to distant picture.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AAEA97-1190-AF9D-E0CE-81E1F9921FA0}"/>
                </a:ext>
              </a:extLst>
            </p:cNvPr>
            <p:cNvSpPr txBox="1"/>
            <p:nvPr/>
          </p:nvSpPr>
          <p:spPr>
            <a:xfrm>
              <a:off x="978087" y="5060951"/>
              <a:ext cx="1888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Responsiveness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1D6578-2F87-B806-F88B-485680616CBB}"/>
              </a:ext>
            </a:extLst>
          </p:cNvPr>
          <p:cNvGrpSpPr/>
          <p:nvPr/>
        </p:nvGrpSpPr>
        <p:grpSpPr>
          <a:xfrm>
            <a:off x="8740959" y="4995200"/>
            <a:ext cx="2686730" cy="1045218"/>
            <a:chOff x="978087" y="5060951"/>
            <a:chExt cx="2686730" cy="104521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E7F60D-0561-241A-1292-DBD4588F426A}"/>
                </a:ext>
              </a:extLst>
            </p:cNvPr>
            <p:cNvSpPr txBox="1"/>
            <p:nvPr/>
          </p:nvSpPr>
          <p:spPr>
            <a:xfrm>
              <a:off x="978087" y="5345320"/>
              <a:ext cx="2686730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 peep at some distant orb has power distant picture A peep </a:t>
              </a:r>
              <a:r>
                <a:rPr lang="en-US" sz="1100" dirty="0">
                  <a:solidFill>
                    <a:schemeClr val="bg1"/>
                  </a:solidFill>
                  <a:latin typeface="Raleway" panose="020B0503030101060003" pitchFamily="34" charset="0"/>
                </a:rPr>
                <a:t>at some distant orb has power to distant picture.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0632A5-B990-7075-17C1-FA99A3D926F5}"/>
                </a:ext>
              </a:extLst>
            </p:cNvPr>
            <p:cNvSpPr txBox="1"/>
            <p:nvPr/>
          </p:nvSpPr>
          <p:spPr>
            <a:xfrm>
              <a:off x="978087" y="5060951"/>
              <a:ext cx="2036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Storage Capacity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5FED4FE-9B47-D264-E117-83D9DB508C79}"/>
              </a:ext>
            </a:extLst>
          </p:cNvPr>
          <p:cNvSpPr txBox="1"/>
          <p:nvPr/>
        </p:nvSpPr>
        <p:spPr>
          <a:xfrm>
            <a:off x="3451105" y="4774687"/>
            <a:ext cx="4892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0975D2-89D9-4143-E6FC-1C98F57A78F3}"/>
              </a:ext>
            </a:extLst>
          </p:cNvPr>
          <p:cNvSpPr txBox="1"/>
          <p:nvPr/>
        </p:nvSpPr>
        <p:spPr>
          <a:xfrm>
            <a:off x="7224818" y="4774687"/>
            <a:ext cx="57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3AC8ED-563E-82ED-35F0-C669E9616D92}"/>
              </a:ext>
            </a:extLst>
          </p:cNvPr>
          <p:cNvSpPr txBox="1"/>
          <p:nvPr/>
        </p:nvSpPr>
        <p:spPr>
          <a:xfrm>
            <a:off x="11120869" y="4774687"/>
            <a:ext cx="5757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403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3482144" y="397897"/>
            <a:ext cx="52277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Process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Guide Steps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A81298-7B72-0D51-A536-2AD7DB817AEC}"/>
              </a:ext>
            </a:extLst>
          </p:cNvPr>
          <p:cNvSpPr/>
          <p:nvPr/>
        </p:nvSpPr>
        <p:spPr>
          <a:xfrm>
            <a:off x="646189" y="4236929"/>
            <a:ext cx="856462" cy="8564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D3EF2-67BE-0DFF-F8A7-D3A6F66E405D}"/>
              </a:ext>
            </a:extLst>
          </p:cNvPr>
          <p:cNvSpPr txBox="1"/>
          <p:nvPr/>
        </p:nvSpPr>
        <p:spPr>
          <a:xfrm>
            <a:off x="1744980" y="4355945"/>
            <a:ext cx="1697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Showcase Your</a:t>
            </a:r>
          </a:p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App across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04AC2C-90CC-6D82-2B79-EE5069B5EC17}"/>
              </a:ext>
            </a:extLst>
          </p:cNvPr>
          <p:cNvCxnSpPr/>
          <p:nvPr/>
        </p:nvCxnSpPr>
        <p:spPr>
          <a:xfrm>
            <a:off x="1847850" y="5006154"/>
            <a:ext cx="178117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194A9-5648-3065-26A5-BBA56D5CA258}"/>
              </a:ext>
            </a:extLst>
          </p:cNvPr>
          <p:cNvSpPr txBox="1"/>
          <p:nvPr/>
        </p:nvSpPr>
        <p:spPr>
          <a:xfrm>
            <a:off x="589038" y="5399142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E61A87-7653-926E-0CD6-7187061E5951}"/>
              </a:ext>
            </a:extLst>
          </p:cNvPr>
          <p:cNvSpPr/>
          <p:nvPr/>
        </p:nvSpPr>
        <p:spPr>
          <a:xfrm>
            <a:off x="4523620" y="1635926"/>
            <a:ext cx="856462" cy="856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C4F8A-389F-88AB-9BCD-86C4836ED2A7}"/>
              </a:ext>
            </a:extLst>
          </p:cNvPr>
          <p:cNvSpPr txBox="1"/>
          <p:nvPr/>
        </p:nvSpPr>
        <p:spPr>
          <a:xfrm>
            <a:off x="5622411" y="1696886"/>
            <a:ext cx="1697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Showcase Your</a:t>
            </a:r>
          </a:p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App across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452FED-31C9-0059-82E3-B63B93036EA2}"/>
              </a:ext>
            </a:extLst>
          </p:cNvPr>
          <p:cNvCxnSpPr/>
          <p:nvPr/>
        </p:nvCxnSpPr>
        <p:spPr>
          <a:xfrm>
            <a:off x="5725281" y="2347095"/>
            <a:ext cx="1781175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E3CDAF-7731-BE09-0519-1444C6F425AE}"/>
              </a:ext>
            </a:extLst>
          </p:cNvPr>
          <p:cNvSpPr txBox="1"/>
          <p:nvPr/>
        </p:nvSpPr>
        <p:spPr>
          <a:xfrm>
            <a:off x="4466469" y="2798139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5193DA-7521-4B5D-E0E4-390AAB4B8D22}"/>
              </a:ext>
            </a:extLst>
          </p:cNvPr>
          <p:cNvSpPr/>
          <p:nvPr/>
        </p:nvSpPr>
        <p:spPr>
          <a:xfrm>
            <a:off x="8505340" y="4236929"/>
            <a:ext cx="856462" cy="856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D0B3D-76C2-F4C2-3A45-4A0EDC7BC10E}"/>
              </a:ext>
            </a:extLst>
          </p:cNvPr>
          <p:cNvSpPr txBox="1"/>
          <p:nvPr/>
        </p:nvSpPr>
        <p:spPr>
          <a:xfrm>
            <a:off x="9604131" y="4355945"/>
            <a:ext cx="1697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Showcase Your</a:t>
            </a:r>
          </a:p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App across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2256C0-70E3-26EB-4AE3-D5FAC7167B08}"/>
              </a:ext>
            </a:extLst>
          </p:cNvPr>
          <p:cNvCxnSpPr/>
          <p:nvPr/>
        </p:nvCxnSpPr>
        <p:spPr>
          <a:xfrm>
            <a:off x="9707001" y="5006154"/>
            <a:ext cx="1781175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9F69D1-CFB4-5D66-3E8E-F354FEC461C0}"/>
              </a:ext>
            </a:extLst>
          </p:cNvPr>
          <p:cNvSpPr txBox="1"/>
          <p:nvPr/>
        </p:nvSpPr>
        <p:spPr>
          <a:xfrm>
            <a:off x="8448189" y="5399142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45" name="Shape 2521">
            <a:extLst>
              <a:ext uri="{FF2B5EF4-FFF2-40B4-BE49-F238E27FC236}">
                <a16:creationId xmlns:a16="http://schemas.microsoft.com/office/drawing/2014/main" id="{23708083-8A52-0BC2-9105-AAE8C790B29B}"/>
              </a:ext>
            </a:extLst>
          </p:cNvPr>
          <p:cNvSpPr>
            <a:spLocks noChangeAspect="1"/>
          </p:cNvSpPr>
          <p:nvPr/>
        </p:nvSpPr>
        <p:spPr>
          <a:xfrm>
            <a:off x="8682091" y="4413700"/>
            <a:ext cx="502960" cy="50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6" name="Shape 2627">
            <a:extLst>
              <a:ext uri="{FF2B5EF4-FFF2-40B4-BE49-F238E27FC236}">
                <a16:creationId xmlns:a16="http://schemas.microsoft.com/office/drawing/2014/main" id="{14CFFDF7-21E5-0399-E6E2-4571DE9CF12C}"/>
              </a:ext>
            </a:extLst>
          </p:cNvPr>
          <p:cNvSpPr>
            <a:spLocks noChangeAspect="1"/>
          </p:cNvSpPr>
          <p:nvPr/>
        </p:nvSpPr>
        <p:spPr>
          <a:xfrm>
            <a:off x="4700371" y="1812697"/>
            <a:ext cx="502960" cy="50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7" name="Shape 2434">
            <a:extLst>
              <a:ext uri="{FF2B5EF4-FFF2-40B4-BE49-F238E27FC236}">
                <a16:creationId xmlns:a16="http://schemas.microsoft.com/office/drawing/2014/main" id="{EAE50535-B1FC-3E58-ED7A-61176808B853}"/>
              </a:ext>
            </a:extLst>
          </p:cNvPr>
          <p:cNvSpPr>
            <a:spLocks noChangeAspect="1"/>
          </p:cNvSpPr>
          <p:nvPr/>
        </p:nvSpPr>
        <p:spPr>
          <a:xfrm>
            <a:off x="822942" y="4413700"/>
            <a:ext cx="502957" cy="50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013481-F974-2C1F-D692-DA82EA2242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02F540-C8C5-9787-2716-AB0796393D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5AE7A6-F06B-7DD0-C2AD-B0FBFDF40F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8162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34099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F240E-08F4-450E-1D89-3E99AC88A5C8}"/>
              </a:ext>
            </a:extLst>
          </p:cNvPr>
          <p:cNvSpPr txBox="1"/>
          <p:nvPr/>
        </p:nvSpPr>
        <p:spPr>
          <a:xfrm>
            <a:off x="6052570" y="2171568"/>
            <a:ext cx="5880441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from the grander poets. it always does one good. A peep at some distant orb has power.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031B-17DA-04B6-B49E-C8B3ECC64540}"/>
              </a:ext>
            </a:extLst>
          </p:cNvPr>
          <p:cNvSpPr txBox="1"/>
          <p:nvPr/>
        </p:nvSpPr>
        <p:spPr>
          <a:xfrm>
            <a:off x="6585970" y="3506078"/>
            <a:ext cx="5347041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9" name="Shape 2476">
            <a:extLst>
              <a:ext uri="{FF2B5EF4-FFF2-40B4-BE49-F238E27FC236}">
                <a16:creationId xmlns:a16="http://schemas.microsoft.com/office/drawing/2014/main" id="{44E2276F-B425-1519-6DA1-3CF306062BDF}"/>
              </a:ext>
            </a:extLst>
          </p:cNvPr>
          <p:cNvSpPr>
            <a:spLocks noChangeAspect="1"/>
          </p:cNvSpPr>
          <p:nvPr/>
        </p:nvSpPr>
        <p:spPr>
          <a:xfrm>
            <a:off x="5954285" y="4660900"/>
            <a:ext cx="457236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0" name="Shape 2521">
            <a:extLst>
              <a:ext uri="{FF2B5EF4-FFF2-40B4-BE49-F238E27FC236}">
                <a16:creationId xmlns:a16="http://schemas.microsoft.com/office/drawing/2014/main" id="{AF25E5C5-C196-5800-20F4-661BBC6152C0}"/>
              </a:ext>
            </a:extLst>
          </p:cNvPr>
          <p:cNvSpPr>
            <a:spLocks noChangeAspect="1"/>
          </p:cNvSpPr>
          <p:nvPr/>
        </p:nvSpPr>
        <p:spPr>
          <a:xfrm>
            <a:off x="5954285" y="5814451"/>
            <a:ext cx="457236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1" name="Shape 2627">
            <a:extLst>
              <a:ext uri="{FF2B5EF4-FFF2-40B4-BE49-F238E27FC236}">
                <a16:creationId xmlns:a16="http://schemas.microsoft.com/office/drawing/2014/main" id="{A190DC45-BF01-652A-EE67-37B17AECD661}"/>
              </a:ext>
            </a:extLst>
          </p:cNvPr>
          <p:cNvSpPr>
            <a:spLocks noChangeAspect="1"/>
          </p:cNvSpPr>
          <p:nvPr/>
        </p:nvSpPr>
        <p:spPr>
          <a:xfrm>
            <a:off x="5954285" y="3591756"/>
            <a:ext cx="457236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F5478-0698-076B-7A45-4F5CDB367386}"/>
              </a:ext>
            </a:extLst>
          </p:cNvPr>
          <p:cNvSpPr txBox="1"/>
          <p:nvPr/>
        </p:nvSpPr>
        <p:spPr>
          <a:xfrm>
            <a:off x="6585970" y="4575222"/>
            <a:ext cx="5347041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551BF-C46E-8AAF-B50D-9CF7839D6405}"/>
              </a:ext>
            </a:extLst>
          </p:cNvPr>
          <p:cNvSpPr txBox="1"/>
          <p:nvPr/>
        </p:nvSpPr>
        <p:spPr>
          <a:xfrm>
            <a:off x="6585970" y="5728773"/>
            <a:ext cx="5347041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A3272F-832F-3DC5-F707-13217B1566E8}"/>
              </a:ext>
            </a:extLst>
          </p:cNvPr>
          <p:cNvCxnSpPr>
            <a:cxnSpLocks/>
          </p:cNvCxnSpPr>
          <p:nvPr/>
        </p:nvCxnSpPr>
        <p:spPr>
          <a:xfrm>
            <a:off x="5940217" y="4309418"/>
            <a:ext cx="571838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64E40B-3F82-1AFE-2C95-A463672EF533}"/>
              </a:ext>
            </a:extLst>
          </p:cNvPr>
          <p:cNvCxnSpPr/>
          <p:nvPr/>
        </p:nvCxnSpPr>
        <p:spPr>
          <a:xfrm>
            <a:off x="5940217" y="5477037"/>
            <a:ext cx="5715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4FF5DD-D106-8642-B2E5-39B444507C3E}"/>
              </a:ext>
            </a:extLst>
          </p:cNvPr>
          <p:cNvSpPr txBox="1"/>
          <p:nvPr/>
        </p:nvSpPr>
        <p:spPr>
          <a:xfrm>
            <a:off x="6052570" y="1364014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AC0D0A-679C-47EF-DDD3-4A4DE4C727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287865-AB85-8E7B-5AFE-249315BAC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0560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9C6B1A-8902-E204-BCF4-58D68637E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196" y="2041176"/>
            <a:ext cx="2928539" cy="378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1A95DD-AACA-620F-2654-03492D830493}"/>
              </a:ext>
            </a:extLst>
          </p:cNvPr>
          <p:cNvSpPr/>
          <p:nvPr/>
        </p:nvSpPr>
        <p:spPr>
          <a:xfrm>
            <a:off x="2209350" y="5229603"/>
            <a:ext cx="1476233" cy="4144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8EF632-3F0D-A4A0-493C-EFF421FB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403" y="1804257"/>
            <a:ext cx="2924976" cy="4250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69C3FD-A2F3-4A89-4115-1173EA907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829" y="2041176"/>
            <a:ext cx="2924976" cy="37800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1A12A4-869C-2F73-14CA-B19AB63FA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196" y="2041176"/>
            <a:ext cx="2928539" cy="6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91021-25E3-827C-6C00-8B2BE7D5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829" y="2041176"/>
            <a:ext cx="2924976" cy="6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C1893-6E87-53BA-D5EA-89BAA792575D}"/>
              </a:ext>
            </a:extLst>
          </p:cNvPr>
          <p:cNvSpPr txBox="1"/>
          <p:nvPr/>
        </p:nvSpPr>
        <p:spPr>
          <a:xfrm>
            <a:off x="2431139" y="2286332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SILVER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FF14C-1B4C-1318-EB5D-1237652CBED7}"/>
              </a:ext>
            </a:extLst>
          </p:cNvPr>
          <p:cNvSpPr txBox="1"/>
          <p:nvPr/>
        </p:nvSpPr>
        <p:spPr>
          <a:xfrm>
            <a:off x="1896538" y="2796276"/>
            <a:ext cx="2101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$29</a:t>
            </a:r>
            <a:r>
              <a:rPr lang="en-US" sz="20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/month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00C92-AD0B-E6E2-CB7A-2DB130FEE363}"/>
              </a:ext>
            </a:extLst>
          </p:cNvPr>
          <p:cNvSpPr txBox="1"/>
          <p:nvPr/>
        </p:nvSpPr>
        <p:spPr>
          <a:xfrm>
            <a:off x="2098515" y="3535046"/>
            <a:ext cx="1697901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Illustrator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Photoshop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InDesign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C076C-8901-AAC6-0976-63DAC00CC706}"/>
              </a:ext>
            </a:extLst>
          </p:cNvPr>
          <p:cNvSpPr txBox="1"/>
          <p:nvPr/>
        </p:nvSpPr>
        <p:spPr>
          <a:xfrm>
            <a:off x="2400682" y="5267541"/>
            <a:ext cx="1093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 Now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538DE2-7489-11AE-5D5F-16C254E1049D}"/>
              </a:ext>
            </a:extLst>
          </p:cNvPr>
          <p:cNvCxnSpPr>
            <a:cxnSpLocks/>
          </p:cNvCxnSpPr>
          <p:nvPr/>
        </p:nvCxnSpPr>
        <p:spPr>
          <a:xfrm>
            <a:off x="1894200" y="4052159"/>
            <a:ext cx="21065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F9770-539B-F7CC-F275-56465BD4A104}"/>
              </a:ext>
            </a:extLst>
          </p:cNvPr>
          <p:cNvCxnSpPr>
            <a:cxnSpLocks/>
          </p:cNvCxnSpPr>
          <p:nvPr/>
        </p:nvCxnSpPr>
        <p:spPr>
          <a:xfrm>
            <a:off x="1894200" y="4512785"/>
            <a:ext cx="21065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04F4EC-AF1C-B827-5D80-CBF907356F86}"/>
              </a:ext>
            </a:extLst>
          </p:cNvPr>
          <p:cNvSpPr/>
          <p:nvPr/>
        </p:nvSpPr>
        <p:spPr>
          <a:xfrm>
            <a:off x="5284963" y="5208881"/>
            <a:ext cx="1623856" cy="455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D544A-E662-B1D8-7C8D-CAEBD9532521}"/>
              </a:ext>
            </a:extLst>
          </p:cNvPr>
          <p:cNvSpPr txBox="1"/>
          <p:nvPr/>
        </p:nvSpPr>
        <p:spPr>
          <a:xfrm>
            <a:off x="5395418" y="2286332"/>
            <a:ext cx="1402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PREMIUM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FEC70-6767-DB2D-E175-C07D09D6104B}"/>
              </a:ext>
            </a:extLst>
          </p:cNvPr>
          <p:cNvSpPr txBox="1"/>
          <p:nvPr/>
        </p:nvSpPr>
        <p:spPr>
          <a:xfrm>
            <a:off x="5018708" y="2796276"/>
            <a:ext cx="2156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$49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/month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3E5E3-156C-79FF-1D9C-7BC48733C1D9}"/>
              </a:ext>
            </a:extLst>
          </p:cNvPr>
          <p:cNvSpPr txBox="1"/>
          <p:nvPr/>
        </p:nvSpPr>
        <p:spPr>
          <a:xfrm>
            <a:off x="5247940" y="3535046"/>
            <a:ext cx="1697901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bg1"/>
                </a:solidFill>
                <a:latin typeface="Raleway Medium" pitchFamily="2" charset="0"/>
              </a:rPr>
              <a:t>Adobe Illustrator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bg1"/>
                </a:solidFill>
                <a:latin typeface="Raleway Medium" pitchFamily="2" charset="0"/>
              </a:rPr>
              <a:t>Adobe Photoshop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bg1"/>
                </a:solidFill>
                <a:latin typeface="Raleway Medium" pitchFamily="2" charset="0"/>
              </a:rPr>
              <a:t>Adobe InDesign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D09B7-2ED4-A98F-C78E-9EA4F95A2A1D}"/>
              </a:ext>
            </a:extLst>
          </p:cNvPr>
          <p:cNvSpPr txBox="1"/>
          <p:nvPr/>
        </p:nvSpPr>
        <p:spPr>
          <a:xfrm>
            <a:off x="5550107" y="5267541"/>
            <a:ext cx="1093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 Now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82E5F-DA39-2850-8572-DA7A0FD23C7D}"/>
              </a:ext>
            </a:extLst>
          </p:cNvPr>
          <p:cNvCxnSpPr>
            <a:cxnSpLocks/>
          </p:cNvCxnSpPr>
          <p:nvPr/>
        </p:nvCxnSpPr>
        <p:spPr>
          <a:xfrm>
            <a:off x="5043625" y="4052159"/>
            <a:ext cx="21065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67A3A8-A1DF-B847-AA0E-CC70BE52E2D0}"/>
              </a:ext>
            </a:extLst>
          </p:cNvPr>
          <p:cNvCxnSpPr>
            <a:cxnSpLocks/>
          </p:cNvCxnSpPr>
          <p:nvPr/>
        </p:nvCxnSpPr>
        <p:spPr>
          <a:xfrm>
            <a:off x="5043625" y="4512785"/>
            <a:ext cx="21065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AC9300-E2A5-B164-7BF0-DF971F8EE22B}"/>
              </a:ext>
            </a:extLst>
          </p:cNvPr>
          <p:cNvSpPr/>
          <p:nvPr/>
        </p:nvSpPr>
        <p:spPr>
          <a:xfrm>
            <a:off x="8645527" y="5229603"/>
            <a:ext cx="1476233" cy="4144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9E472-529A-3F22-DA19-8A9A72066AE5}"/>
              </a:ext>
            </a:extLst>
          </p:cNvPr>
          <p:cNvSpPr txBox="1"/>
          <p:nvPr/>
        </p:nvSpPr>
        <p:spPr>
          <a:xfrm>
            <a:off x="8772738" y="2286332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GOLDEN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D8A97-A63D-A5F7-1C36-CEBD218E02C0}"/>
              </a:ext>
            </a:extLst>
          </p:cNvPr>
          <p:cNvSpPr txBox="1"/>
          <p:nvPr/>
        </p:nvSpPr>
        <p:spPr>
          <a:xfrm>
            <a:off x="8321492" y="2796276"/>
            <a:ext cx="2124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$99</a:t>
            </a:r>
            <a:r>
              <a:rPr lang="en-US" sz="20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F8A5A-685B-1DFB-C6E0-70629CEA846C}"/>
              </a:ext>
            </a:extLst>
          </p:cNvPr>
          <p:cNvSpPr txBox="1"/>
          <p:nvPr/>
        </p:nvSpPr>
        <p:spPr>
          <a:xfrm>
            <a:off x="8534692" y="3535046"/>
            <a:ext cx="1697901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Illustrator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Photoshop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 pitchFamily="2" charset="0"/>
              </a:rPr>
              <a:t>Adobe InDesign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2DE011-7918-DDE7-C887-6710068EDBBA}"/>
              </a:ext>
            </a:extLst>
          </p:cNvPr>
          <p:cNvSpPr txBox="1"/>
          <p:nvPr/>
        </p:nvSpPr>
        <p:spPr>
          <a:xfrm>
            <a:off x="8836859" y="5267541"/>
            <a:ext cx="1093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 Now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B9509A-D09B-7BD6-E71F-2E6AFE0EAA1F}"/>
              </a:ext>
            </a:extLst>
          </p:cNvPr>
          <p:cNvCxnSpPr>
            <a:cxnSpLocks/>
          </p:cNvCxnSpPr>
          <p:nvPr/>
        </p:nvCxnSpPr>
        <p:spPr>
          <a:xfrm>
            <a:off x="8330377" y="4052159"/>
            <a:ext cx="21065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219C90-0C8B-A3CF-19BE-FE39D7FB8A1B}"/>
              </a:ext>
            </a:extLst>
          </p:cNvPr>
          <p:cNvCxnSpPr>
            <a:cxnSpLocks/>
          </p:cNvCxnSpPr>
          <p:nvPr/>
        </p:nvCxnSpPr>
        <p:spPr>
          <a:xfrm>
            <a:off x="8330377" y="4512785"/>
            <a:ext cx="21065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7CFD48-DDBD-9BA9-D636-2A688ECD1BE5}"/>
              </a:ext>
            </a:extLst>
          </p:cNvPr>
          <p:cNvSpPr txBox="1"/>
          <p:nvPr/>
        </p:nvSpPr>
        <p:spPr>
          <a:xfrm>
            <a:off x="4391046" y="397897"/>
            <a:ext cx="34099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Pricing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103963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91046" y="397897"/>
            <a:ext cx="34099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Pricing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Plans</a:t>
            </a:r>
          </a:p>
        </p:txBody>
      </p:sp>
      <p:graphicFrame>
        <p:nvGraphicFramePr>
          <p:cNvPr id="3" name="Table 28">
            <a:extLst>
              <a:ext uri="{FF2B5EF4-FFF2-40B4-BE49-F238E27FC236}">
                <a16:creationId xmlns:a16="http://schemas.microsoft.com/office/drawing/2014/main" id="{40D007C9-BE16-C096-D696-A902AE80F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374626"/>
              </p:ext>
            </p:extLst>
          </p:nvPr>
        </p:nvGraphicFramePr>
        <p:xfrm>
          <a:off x="863600" y="1408642"/>
          <a:ext cx="10464800" cy="375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205421201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3986429605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46056986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3433693178"/>
                    </a:ext>
                  </a:extLst>
                </a:gridCol>
              </a:tblGrid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Simple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Standard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Ultimate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Platinum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43457"/>
                  </a:ext>
                </a:extLst>
              </a:tr>
              <a:tr h="772309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$19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/month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$29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/month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$49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/month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$99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Roboto Bold" pitchFamily="2" charset="0"/>
                          <a:cs typeface="Poppins" panose="00000500000000000000" pitchFamily="2" charset="0"/>
                        </a:rPr>
                        <a:t>/month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16828"/>
                  </a:ext>
                </a:extLst>
              </a:tr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50 GB Bandwidth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50 GB Bandwidth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50 GB Bandwidth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50 GB Bandwidth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82453"/>
                  </a:ext>
                </a:extLst>
              </a:tr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26486"/>
                  </a:ext>
                </a:extLst>
              </a:tr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24 hour support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24 hour support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24 hour support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24 hour support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39122"/>
                  </a:ext>
                </a:extLst>
              </a:tr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Customer Management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Customer Management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Customer Management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Customer Management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956788"/>
                  </a:ext>
                </a:extLst>
              </a:tr>
              <a:tr h="4974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ea typeface="Roboto" panose="02000000000000000000" pitchFamily="2" charset="0"/>
                          <a:cs typeface="Poppins" panose="00000500000000000000" pitchFamily="2" charset="0"/>
                        </a:rPr>
                        <a:t>Finance Analyzing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4588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21FAAA-884E-BA61-45D9-E3C49629A71A}"/>
              </a:ext>
            </a:extLst>
          </p:cNvPr>
          <p:cNvSpPr/>
          <p:nvPr/>
        </p:nvSpPr>
        <p:spPr>
          <a:xfrm>
            <a:off x="1189038" y="5445125"/>
            <a:ext cx="1971675" cy="5334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old" pitchFamily="2" charset="0"/>
                <a:ea typeface="Roboto Bold" pitchFamily="2" charset="0"/>
              </a:rPr>
              <a:t>Sing Up!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E97AB9-9C6C-68C3-EE3E-0818804C14F9}"/>
              </a:ext>
            </a:extLst>
          </p:cNvPr>
          <p:cNvSpPr/>
          <p:nvPr/>
        </p:nvSpPr>
        <p:spPr>
          <a:xfrm>
            <a:off x="3803121" y="5445125"/>
            <a:ext cx="1971675" cy="53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old" pitchFamily="2" charset="0"/>
                <a:ea typeface="Roboto Bold" pitchFamily="2" charset="0"/>
              </a:rPr>
              <a:t>Sing Up!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4DA5BE-0D1A-7A5A-7361-DEBB7A359ACB}"/>
              </a:ext>
            </a:extLst>
          </p:cNvPr>
          <p:cNvSpPr/>
          <p:nvPr/>
        </p:nvSpPr>
        <p:spPr>
          <a:xfrm>
            <a:off x="6417204" y="5445125"/>
            <a:ext cx="1971675" cy="533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old" pitchFamily="2" charset="0"/>
                <a:ea typeface="Roboto Bold" pitchFamily="2" charset="0"/>
              </a:rPr>
              <a:t>Sing Up!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012281-C789-6AA2-5ED5-FED95A6717E6}"/>
              </a:ext>
            </a:extLst>
          </p:cNvPr>
          <p:cNvSpPr/>
          <p:nvPr/>
        </p:nvSpPr>
        <p:spPr>
          <a:xfrm>
            <a:off x="9031288" y="5445125"/>
            <a:ext cx="1971675" cy="533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Bold" pitchFamily="2" charset="0"/>
                <a:ea typeface="Roboto Bold" pitchFamily="2" charset="0"/>
              </a:rPr>
              <a:t>Sing Up!</a:t>
            </a:r>
          </a:p>
        </p:txBody>
      </p:sp>
    </p:spTree>
    <p:extLst>
      <p:ext uri="{BB962C8B-B14F-4D97-AF65-F5344CB8AC3E}">
        <p14:creationId xmlns:p14="http://schemas.microsoft.com/office/powerpoint/2010/main" val="309641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20A788-B873-19AA-A7C1-DA3CFBC4B002}"/>
              </a:ext>
            </a:extLst>
          </p:cNvPr>
          <p:cNvSpPr/>
          <p:nvPr/>
        </p:nvSpPr>
        <p:spPr>
          <a:xfrm>
            <a:off x="587932" y="564027"/>
            <a:ext cx="3599337" cy="2810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C5F4EE-8AB0-9645-23FF-CF27A2255E3F}"/>
              </a:ext>
            </a:extLst>
          </p:cNvPr>
          <p:cNvSpPr/>
          <p:nvPr/>
        </p:nvSpPr>
        <p:spPr>
          <a:xfrm>
            <a:off x="4296332" y="564027"/>
            <a:ext cx="3599337" cy="2810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69F96-F205-C5E8-A90C-07F87D593A4A}"/>
              </a:ext>
            </a:extLst>
          </p:cNvPr>
          <p:cNvSpPr/>
          <p:nvPr/>
        </p:nvSpPr>
        <p:spPr>
          <a:xfrm>
            <a:off x="8004732" y="564027"/>
            <a:ext cx="3599337" cy="28104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40FB36-077D-1FEF-E1D5-8CF1E28D4E71}"/>
              </a:ext>
            </a:extLst>
          </p:cNvPr>
          <p:cNvSpPr/>
          <p:nvPr/>
        </p:nvSpPr>
        <p:spPr>
          <a:xfrm>
            <a:off x="587932" y="3483532"/>
            <a:ext cx="3599337" cy="28104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D2C1-58A5-9FBF-3B8D-5198B4717B20}"/>
              </a:ext>
            </a:extLst>
          </p:cNvPr>
          <p:cNvSpPr/>
          <p:nvPr/>
        </p:nvSpPr>
        <p:spPr>
          <a:xfrm>
            <a:off x="4296332" y="3483532"/>
            <a:ext cx="3599337" cy="2810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7086C-402E-5689-164D-4EDA51C4546C}"/>
              </a:ext>
            </a:extLst>
          </p:cNvPr>
          <p:cNvSpPr/>
          <p:nvPr/>
        </p:nvSpPr>
        <p:spPr>
          <a:xfrm>
            <a:off x="8004732" y="3483532"/>
            <a:ext cx="3599337" cy="2810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476">
            <a:extLst>
              <a:ext uri="{FF2B5EF4-FFF2-40B4-BE49-F238E27FC236}">
                <a16:creationId xmlns:a16="http://schemas.microsoft.com/office/drawing/2014/main" id="{78D59BAE-FC5E-A6B1-E421-BA4193475F8A}"/>
              </a:ext>
            </a:extLst>
          </p:cNvPr>
          <p:cNvSpPr>
            <a:spLocks noChangeAspect="1"/>
          </p:cNvSpPr>
          <p:nvPr/>
        </p:nvSpPr>
        <p:spPr>
          <a:xfrm>
            <a:off x="2083309" y="3840844"/>
            <a:ext cx="608582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7" name="Shape 2521">
            <a:extLst>
              <a:ext uri="{FF2B5EF4-FFF2-40B4-BE49-F238E27FC236}">
                <a16:creationId xmlns:a16="http://schemas.microsoft.com/office/drawing/2014/main" id="{6B7D2308-FC92-8859-6F19-0E6E6FA500C5}"/>
              </a:ext>
            </a:extLst>
          </p:cNvPr>
          <p:cNvSpPr>
            <a:spLocks noChangeAspect="1"/>
          </p:cNvSpPr>
          <p:nvPr/>
        </p:nvSpPr>
        <p:spPr>
          <a:xfrm>
            <a:off x="9500109" y="933479"/>
            <a:ext cx="608582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8" name="Shape 2627">
            <a:extLst>
              <a:ext uri="{FF2B5EF4-FFF2-40B4-BE49-F238E27FC236}">
                <a16:creationId xmlns:a16="http://schemas.microsoft.com/office/drawing/2014/main" id="{C4CFF643-E88F-661D-EE73-4F5828F5B520}"/>
              </a:ext>
            </a:extLst>
          </p:cNvPr>
          <p:cNvSpPr>
            <a:spLocks noChangeAspect="1"/>
          </p:cNvSpPr>
          <p:nvPr/>
        </p:nvSpPr>
        <p:spPr>
          <a:xfrm>
            <a:off x="5791709" y="933479"/>
            <a:ext cx="608582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AC76CDD8-8D7D-52CF-7638-3372B9E0D81A}"/>
              </a:ext>
            </a:extLst>
          </p:cNvPr>
          <p:cNvSpPr>
            <a:spLocks noChangeAspect="1"/>
          </p:cNvSpPr>
          <p:nvPr/>
        </p:nvSpPr>
        <p:spPr>
          <a:xfrm>
            <a:off x="9500110" y="3840844"/>
            <a:ext cx="608581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0" name="Shape 2434">
            <a:extLst>
              <a:ext uri="{FF2B5EF4-FFF2-40B4-BE49-F238E27FC236}">
                <a16:creationId xmlns:a16="http://schemas.microsoft.com/office/drawing/2014/main" id="{2BB05E73-CAAD-1C70-D25E-533A8B14DDC3}"/>
              </a:ext>
            </a:extLst>
          </p:cNvPr>
          <p:cNvSpPr>
            <a:spLocks noChangeAspect="1"/>
          </p:cNvSpPr>
          <p:nvPr/>
        </p:nvSpPr>
        <p:spPr>
          <a:xfrm>
            <a:off x="2083311" y="933479"/>
            <a:ext cx="608578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1" name="Shape 2430">
            <a:extLst>
              <a:ext uri="{FF2B5EF4-FFF2-40B4-BE49-F238E27FC236}">
                <a16:creationId xmlns:a16="http://schemas.microsoft.com/office/drawing/2014/main" id="{CB46AEC3-453F-84F3-759F-E38FF7645677}"/>
              </a:ext>
            </a:extLst>
          </p:cNvPr>
          <p:cNvSpPr>
            <a:spLocks noChangeAspect="1"/>
          </p:cNvSpPr>
          <p:nvPr/>
        </p:nvSpPr>
        <p:spPr>
          <a:xfrm>
            <a:off x="5791710" y="3840844"/>
            <a:ext cx="608581" cy="6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D143D-908C-3A97-5370-469AC2ED4D6A}"/>
              </a:ext>
            </a:extLst>
          </p:cNvPr>
          <p:cNvSpPr txBox="1"/>
          <p:nvPr/>
        </p:nvSpPr>
        <p:spPr>
          <a:xfrm>
            <a:off x="1856044" y="1736913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20EAC-BBFC-E674-5F5E-EAE795575B00}"/>
              </a:ext>
            </a:extLst>
          </p:cNvPr>
          <p:cNvSpPr txBox="1"/>
          <p:nvPr/>
        </p:nvSpPr>
        <p:spPr>
          <a:xfrm>
            <a:off x="758070" y="2064736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24282-DE41-CDBD-6467-CE7C6EC14847}"/>
              </a:ext>
            </a:extLst>
          </p:cNvPr>
          <p:cNvSpPr txBox="1"/>
          <p:nvPr/>
        </p:nvSpPr>
        <p:spPr>
          <a:xfrm>
            <a:off x="5564444" y="1736913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21B14-9017-6E2C-3C4C-6C8EFEF26A89}"/>
              </a:ext>
            </a:extLst>
          </p:cNvPr>
          <p:cNvSpPr txBox="1"/>
          <p:nvPr/>
        </p:nvSpPr>
        <p:spPr>
          <a:xfrm>
            <a:off x="4466470" y="2064736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A8906-5FC3-0DF1-D73C-7F160B5F6688}"/>
              </a:ext>
            </a:extLst>
          </p:cNvPr>
          <p:cNvSpPr txBox="1"/>
          <p:nvPr/>
        </p:nvSpPr>
        <p:spPr>
          <a:xfrm>
            <a:off x="9272844" y="1736913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13ABE-F164-0464-FB8A-570D1C079285}"/>
              </a:ext>
            </a:extLst>
          </p:cNvPr>
          <p:cNvSpPr txBox="1"/>
          <p:nvPr/>
        </p:nvSpPr>
        <p:spPr>
          <a:xfrm>
            <a:off x="8174870" y="2064736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5827E-9CFF-97CE-DA2F-794613238B9E}"/>
              </a:ext>
            </a:extLst>
          </p:cNvPr>
          <p:cNvSpPr txBox="1"/>
          <p:nvPr/>
        </p:nvSpPr>
        <p:spPr>
          <a:xfrm>
            <a:off x="1856044" y="4656418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6FB0D-A693-5710-FD1F-A1251AB600FF}"/>
              </a:ext>
            </a:extLst>
          </p:cNvPr>
          <p:cNvSpPr txBox="1"/>
          <p:nvPr/>
        </p:nvSpPr>
        <p:spPr>
          <a:xfrm>
            <a:off x="758070" y="4984241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EC4104-D731-73AD-5271-D3F827DCE252}"/>
              </a:ext>
            </a:extLst>
          </p:cNvPr>
          <p:cNvSpPr txBox="1"/>
          <p:nvPr/>
        </p:nvSpPr>
        <p:spPr>
          <a:xfrm>
            <a:off x="5564444" y="4656418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53E20-3E99-529C-7020-D948512E5829}"/>
              </a:ext>
            </a:extLst>
          </p:cNvPr>
          <p:cNvSpPr txBox="1"/>
          <p:nvPr/>
        </p:nvSpPr>
        <p:spPr>
          <a:xfrm>
            <a:off x="4466470" y="4984241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ECA23-1FC5-450D-E8E7-F75384DAA120}"/>
              </a:ext>
            </a:extLst>
          </p:cNvPr>
          <p:cNvSpPr txBox="1"/>
          <p:nvPr/>
        </p:nvSpPr>
        <p:spPr>
          <a:xfrm>
            <a:off x="9272844" y="4656418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Earrings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ABC05F-9C8C-2EEE-B1A3-3A866A31D345}"/>
              </a:ext>
            </a:extLst>
          </p:cNvPr>
          <p:cNvSpPr txBox="1"/>
          <p:nvPr/>
        </p:nvSpPr>
        <p:spPr>
          <a:xfrm>
            <a:off x="8174870" y="4984241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</p:spTree>
    <p:extLst>
      <p:ext uri="{BB962C8B-B14F-4D97-AF65-F5344CB8AC3E}">
        <p14:creationId xmlns:p14="http://schemas.microsoft.com/office/powerpoint/2010/main" val="33582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D95485-E2B8-C795-9962-4765F3969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787938"/>
              </p:ext>
            </p:extLst>
          </p:nvPr>
        </p:nvGraphicFramePr>
        <p:xfrm>
          <a:off x="4978403" y="1654629"/>
          <a:ext cx="6680197" cy="4669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6061D8-ABBB-25FA-3CCB-65963E442658}"/>
              </a:ext>
            </a:extLst>
          </p:cNvPr>
          <p:cNvSpPr txBox="1"/>
          <p:nvPr/>
        </p:nvSpPr>
        <p:spPr>
          <a:xfrm>
            <a:off x="431459" y="1147760"/>
            <a:ext cx="2424062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Business</a:t>
            </a:r>
          </a:p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F4DBD-9A2B-22FA-676F-D5F64C2FFD18}"/>
              </a:ext>
            </a:extLst>
          </p:cNvPr>
          <p:cNvSpPr txBox="1"/>
          <p:nvPr/>
        </p:nvSpPr>
        <p:spPr>
          <a:xfrm>
            <a:off x="699186" y="4516784"/>
            <a:ext cx="3535714" cy="140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A7C0D-14DD-1FC7-71D4-CF06795E92D7}"/>
              </a:ext>
            </a:extLst>
          </p:cNvPr>
          <p:cNvSpPr txBox="1"/>
          <p:nvPr/>
        </p:nvSpPr>
        <p:spPr>
          <a:xfrm>
            <a:off x="699185" y="3682157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294FE-7DD9-F99B-DD66-B9D27ABB8CA5}"/>
              </a:ext>
            </a:extLst>
          </p:cNvPr>
          <p:cNvCxnSpPr>
            <a:cxnSpLocks/>
          </p:cNvCxnSpPr>
          <p:nvPr/>
        </p:nvCxnSpPr>
        <p:spPr>
          <a:xfrm>
            <a:off x="533400" y="3748088"/>
            <a:ext cx="0" cy="211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69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4166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Achieved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 Far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5A15F8-D7C7-5719-163F-665A23E64B42}"/>
              </a:ext>
            </a:extLst>
          </p:cNvPr>
          <p:cNvSpPr/>
          <p:nvPr/>
        </p:nvSpPr>
        <p:spPr>
          <a:xfrm>
            <a:off x="533400" y="1828800"/>
            <a:ext cx="3926488" cy="44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4065D-57C4-43D8-3F24-37D29FFAA451}"/>
              </a:ext>
            </a:extLst>
          </p:cNvPr>
          <p:cNvSpPr/>
          <p:nvPr/>
        </p:nvSpPr>
        <p:spPr>
          <a:xfrm>
            <a:off x="4597984" y="1828800"/>
            <a:ext cx="7060616" cy="2178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5889D-AA08-32DB-1587-4C31AB304AD8}"/>
              </a:ext>
            </a:extLst>
          </p:cNvPr>
          <p:cNvSpPr/>
          <p:nvPr/>
        </p:nvSpPr>
        <p:spPr>
          <a:xfrm>
            <a:off x="4597984" y="4145748"/>
            <a:ext cx="7060616" cy="2178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1A2E3-4B01-BAE1-B3C5-DDEBFE9C07B3}"/>
              </a:ext>
            </a:extLst>
          </p:cNvPr>
          <p:cNvSpPr txBox="1"/>
          <p:nvPr/>
        </p:nvSpPr>
        <p:spPr>
          <a:xfrm>
            <a:off x="4863522" y="2813706"/>
            <a:ext cx="6617276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9D075-46F2-F65F-0954-5EB76ED9BBAC}"/>
              </a:ext>
            </a:extLst>
          </p:cNvPr>
          <p:cNvSpPr txBox="1"/>
          <p:nvPr/>
        </p:nvSpPr>
        <p:spPr>
          <a:xfrm>
            <a:off x="4863522" y="2167375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575</a:t>
            </a:r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 completed</a:t>
            </a:r>
          </a:p>
          <a:p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CC01A-2F08-01AB-2FA7-0B73429CBD95}"/>
              </a:ext>
            </a:extLst>
          </p:cNvPr>
          <p:cNvSpPr txBox="1"/>
          <p:nvPr/>
        </p:nvSpPr>
        <p:spPr>
          <a:xfrm>
            <a:off x="4863522" y="5150507"/>
            <a:ext cx="6617276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25D5A-3A0B-EAC0-0C2E-FBF535033051}"/>
              </a:ext>
            </a:extLst>
          </p:cNvPr>
          <p:cNvSpPr txBox="1"/>
          <p:nvPr/>
        </p:nvSpPr>
        <p:spPr>
          <a:xfrm>
            <a:off x="4863522" y="4504176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97</a:t>
            </a:r>
            <a:r>
              <a:rPr lang="en-US" sz="1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 satisfied</a:t>
            </a:r>
          </a:p>
          <a:p>
            <a:r>
              <a:rPr lang="en-US" sz="1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CAE0B-AE09-D198-17DC-53D197A2C90E}"/>
              </a:ext>
            </a:extLst>
          </p:cNvPr>
          <p:cNvSpPr txBox="1"/>
          <p:nvPr/>
        </p:nvSpPr>
        <p:spPr>
          <a:xfrm>
            <a:off x="813174" y="3501571"/>
            <a:ext cx="3366940" cy="194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</a:t>
            </a:r>
          </a:p>
          <a:p>
            <a:pPr algn="ctr">
              <a:lnSpc>
                <a:spcPts val="2100"/>
              </a:lnSpc>
            </a:pP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pPr algn="ctr">
              <a:lnSpc>
                <a:spcPts val="21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D661F-8025-92D1-AAEC-048D6343C202}"/>
              </a:ext>
            </a:extLst>
          </p:cNvPr>
          <p:cNvSpPr txBox="1"/>
          <p:nvPr/>
        </p:nvSpPr>
        <p:spPr>
          <a:xfrm>
            <a:off x="1741469" y="2786847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Years of</a:t>
            </a:r>
          </a:p>
          <a:p>
            <a:pPr algn="ctr"/>
            <a:r>
              <a:rPr lang="en-US" sz="1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88401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C3FDB0-5459-D180-F8BD-33A78F3E046A}"/>
              </a:ext>
            </a:extLst>
          </p:cNvPr>
          <p:cNvSpPr/>
          <p:nvPr/>
        </p:nvSpPr>
        <p:spPr>
          <a:xfrm>
            <a:off x="554182" y="533400"/>
            <a:ext cx="11083636" cy="57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4FEC5-DB7D-DC04-FD76-008D7B37267A}"/>
              </a:ext>
            </a:extLst>
          </p:cNvPr>
          <p:cNvSpPr txBox="1"/>
          <p:nvPr/>
        </p:nvSpPr>
        <p:spPr>
          <a:xfrm>
            <a:off x="2251839" y="2630360"/>
            <a:ext cx="76883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23794-658D-A61A-9563-07B4819AF2E8}"/>
              </a:ext>
            </a:extLst>
          </p:cNvPr>
          <p:cNvSpPr txBox="1"/>
          <p:nvPr/>
        </p:nvSpPr>
        <p:spPr>
          <a:xfrm>
            <a:off x="3151925" y="3811127"/>
            <a:ext cx="5888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98A8D-4CCB-C52F-83AE-BDEE62CD9478}"/>
              </a:ext>
            </a:extLst>
          </p:cNvPr>
          <p:cNvSpPr txBox="1"/>
          <p:nvPr/>
        </p:nvSpPr>
        <p:spPr>
          <a:xfrm>
            <a:off x="5224608" y="1764368"/>
            <a:ext cx="17427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09C82B-32CB-C640-6427-00E36C092393}"/>
              </a:ext>
            </a:extLst>
          </p:cNvPr>
          <p:cNvGrpSpPr/>
          <p:nvPr/>
        </p:nvGrpSpPr>
        <p:grpSpPr>
          <a:xfrm>
            <a:off x="5673870" y="1100697"/>
            <a:ext cx="844261" cy="536864"/>
            <a:chOff x="5630863" y="1447800"/>
            <a:chExt cx="928687" cy="590550"/>
          </a:xfrm>
        </p:grpSpPr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5C5335FF-4AE4-E968-5CCF-251C9F61B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588" y="1447800"/>
              <a:ext cx="588962" cy="59055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3D7E8786-8CC2-3115-8411-E5937DC5F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1447800"/>
              <a:ext cx="590550" cy="59055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81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6FFD70-36DD-8FCE-2F1E-8A73330749DB}"/>
              </a:ext>
            </a:extLst>
          </p:cNvPr>
          <p:cNvGrpSpPr/>
          <p:nvPr/>
        </p:nvGrpSpPr>
        <p:grpSpPr>
          <a:xfrm>
            <a:off x="5808796" y="4900244"/>
            <a:ext cx="574409" cy="147473"/>
            <a:chOff x="5419832" y="5073643"/>
            <a:chExt cx="840992" cy="2159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D8D795-C1FA-A109-EF6A-6434271D02E7}"/>
                </a:ext>
              </a:extLst>
            </p:cNvPr>
            <p:cNvSpPr/>
            <p:nvPr/>
          </p:nvSpPr>
          <p:spPr>
            <a:xfrm>
              <a:off x="5419832" y="5073643"/>
              <a:ext cx="215915" cy="21591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349364-0318-EDCD-5E76-21F0CBFAFCE7}"/>
                </a:ext>
              </a:extLst>
            </p:cNvPr>
            <p:cNvSpPr/>
            <p:nvPr/>
          </p:nvSpPr>
          <p:spPr>
            <a:xfrm>
              <a:off x="5732371" y="5073643"/>
              <a:ext cx="215915" cy="215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226143-34FC-D02E-2856-EC7D0EA14DD3}"/>
                </a:ext>
              </a:extLst>
            </p:cNvPr>
            <p:cNvSpPr/>
            <p:nvPr/>
          </p:nvSpPr>
          <p:spPr>
            <a:xfrm>
              <a:off x="6044909" y="5073643"/>
              <a:ext cx="215915" cy="21591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C48122-54B0-1665-501D-2DD7D7036683}"/>
              </a:ext>
            </a:extLst>
          </p:cNvPr>
          <p:cNvSpPr txBox="1"/>
          <p:nvPr/>
        </p:nvSpPr>
        <p:spPr>
          <a:xfrm>
            <a:off x="4512073" y="5576550"/>
            <a:ext cx="316785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spc="500" dirty="0">
                <a:solidFill>
                  <a:schemeClr val="bg1"/>
                </a:solidFill>
                <a:latin typeface="Raleway" pitchFamily="2" charset="0"/>
                <a:cs typeface="Poppins" panose="00000500000000000000" pitchFamily="2" charset="0"/>
              </a:rPr>
              <a:t>www.proposal.com</a:t>
            </a:r>
            <a:endParaRPr lang="en-US" sz="1700" b="1" spc="500" dirty="0">
              <a:solidFill>
                <a:schemeClr val="bg1"/>
              </a:solidFill>
              <a:latin typeface="Raleway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9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4D2BD64-E77C-A535-5BF8-2E262333251E}"/>
              </a:ext>
            </a:extLst>
          </p:cNvPr>
          <p:cNvSpPr/>
          <p:nvPr/>
        </p:nvSpPr>
        <p:spPr>
          <a:xfrm>
            <a:off x="1381125" y="-1285875"/>
            <a:ext cx="9429750" cy="94297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16A151-26B0-87A9-F308-181F0B7B5B95}"/>
              </a:ext>
            </a:extLst>
          </p:cNvPr>
          <p:cNvSpPr/>
          <p:nvPr/>
        </p:nvSpPr>
        <p:spPr>
          <a:xfrm>
            <a:off x="2965011" y="298011"/>
            <a:ext cx="6261979" cy="62619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2624">
            <a:extLst>
              <a:ext uri="{FF2B5EF4-FFF2-40B4-BE49-F238E27FC236}">
                <a16:creationId xmlns:a16="http://schemas.microsoft.com/office/drawing/2014/main" id="{B8A672F4-1B4B-B233-4D68-38EFD264F68B}"/>
              </a:ext>
            </a:extLst>
          </p:cNvPr>
          <p:cNvSpPr>
            <a:spLocks noChangeAspect="1"/>
          </p:cNvSpPr>
          <p:nvPr/>
        </p:nvSpPr>
        <p:spPr>
          <a:xfrm>
            <a:off x="5320048" y="1307857"/>
            <a:ext cx="1551904" cy="1551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F2770-A292-C7F8-4042-D682BDA5E50D}"/>
              </a:ext>
            </a:extLst>
          </p:cNvPr>
          <p:cNvSpPr txBox="1"/>
          <p:nvPr/>
        </p:nvSpPr>
        <p:spPr>
          <a:xfrm>
            <a:off x="3440465" y="3211041"/>
            <a:ext cx="53110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 </a:t>
            </a:r>
            <a:r>
              <a:rPr lang="en-US" sz="7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Slide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F3C4A1-0699-18D4-5563-0E68F0F6C8E2}"/>
              </a:ext>
            </a:extLst>
          </p:cNvPr>
          <p:cNvSpPr/>
          <p:nvPr/>
        </p:nvSpPr>
        <p:spPr>
          <a:xfrm>
            <a:off x="4823114" y="4888689"/>
            <a:ext cx="2545773" cy="5428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EB015-7D6D-4B6E-C146-2BED4A32024B}"/>
              </a:ext>
            </a:extLst>
          </p:cNvPr>
          <p:cNvSpPr txBox="1"/>
          <p:nvPr/>
        </p:nvSpPr>
        <p:spPr>
          <a:xfrm>
            <a:off x="5126825" y="4947759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9:00 – 9:30</a:t>
            </a:r>
          </a:p>
        </p:txBody>
      </p:sp>
    </p:spTree>
    <p:extLst>
      <p:ext uri="{BB962C8B-B14F-4D97-AF65-F5344CB8AC3E}">
        <p14:creationId xmlns:p14="http://schemas.microsoft.com/office/powerpoint/2010/main" val="3571225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566575" y="397897"/>
            <a:ext cx="30588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Service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13958A3-C13E-5284-EB4F-541595FE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26" y="3385416"/>
            <a:ext cx="4682554" cy="105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1B9AF643-DC61-EAA8-F9C2-507E37D2CDF7}"/>
              </a:ext>
            </a:extLst>
          </p:cNvPr>
          <p:cNvSpPr>
            <a:spLocks/>
          </p:cNvSpPr>
          <p:nvPr/>
        </p:nvSpPr>
        <p:spPr bwMode="auto">
          <a:xfrm>
            <a:off x="4427061" y="3642625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01C181-441E-77DB-1964-4BD646B2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213" y="4786388"/>
            <a:ext cx="4682554" cy="1052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940362E-CCCC-DC22-985D-150F15584EA5}"/>
              </a:ext>
            </a:extLst>
          </p:cNvPr>
          <p:cNvSpPr>
            <a:spLocks/>
          </p:cNvSpPr>
          <p:nvPr/>
        </p:nvSpPr>
        <p:spPr bwMode="auto">
          <a:xfrm>
            <a:off x="9977448" y="5043598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8BF11-D89F-2A80-D3C6-D80A0CF1461F}"/>
              </a:ext>
            </a:extLst>
          </p:cNvPr>
          <p:cNvSpPr txBox="1"/>
          <p:nvPr/>
        </p:nvSpPr>
        <p:spPr>
          <a:xfrm>
            <a:off x="10189603" y="5239554"/>
            <a:ext cx="877621" cy="53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>
                <a:solidFill>
                  <a:schemeClr val="accent6"/>
                </a:solidFill>
                <a:latin typeface="+mj-lt"/>
              </a:rPr>
              <a:t>06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112075A-7DE5-E96A-0C54-F6CDB8C24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26" y="4786388"/>
            <a:ext cx="4682554" cy="1052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4B475A-46B0-D1FD-D393-BEB3B09F9DAC}"/>
              </a:ext>
            </a:extLst>
          </p:cNvPr>
          <p:cNvSpPr>
            <a:spLocks/>
          </p:cNvSpPr>
          <p:nvPr/>
        </p:nvSpPr>
        <p:spPr bwMode="auto">
          <a:xfrm>
            <a:off x="4427061" y="5043598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9373176F-6FCA-AEDC-FA1C-29E06ECC8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26" y="1984442"/>
            <a:ext cx="4682554" cy="1052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18FB05E-69C8-C03B-FBC9-7C04CF5141C6}"/>
              </a:ext>
            </a:extLst>
          </p:cNvPr>
          <p:cNvSpPr>
            <a:spLocks/>
          </p:cNvSpPr>
          <p:nvPr/>
        </p:nvSpPr>
        <p:spPr bwMode="auto">
          <a:xfrm>
            <a:off x="4427061" y="2241652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DCAEA373-B776-1BDF-D880-E6988958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213" y="1984442"/>
            <a:ext cx="4682554" cy="1052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90D505AF-089D-10D5-2287-1B6A5D421E8D}"/>
              </a:ext>
            </a:extLst>
          </p:cNvPr>
          <p:cNvSpPr>
            <a:spLocks/>
          </p:cNvSpPr>
          <p:nvPr/>
        </p:nvSpPr>
        <p:spPr bwMode="auto">
          <a:xfrm>
            <a:off x="9977448" y="2241652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D9C7D497-ADEE-4D3B-84E8-E9892B0D6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213" y="3385416"/>
            <a:ext cx="4682554" cy="105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2043E39A-5D89-4584-DF39-E86C50908AC4}"/>
              </a:ext>
            </a:extLst>
          </p:cNvPr>
          <p:cNvSpPr>
            <a:spLocks/>
          </p:cNvSpPr>
          <p:nvPr/>
        </p:nvSpPr>
        <p:spPr bwMode="auto">
          <a:xfrm>
            <a:off x="9977448" y="3642625"/>
            <a:ext cx="1301930" cy="930473"/>
          </a:xfrm>
          <a:custGeom>
            <a:avLst/>
            <a:gdLst>
              <a:gd name="T0" fmla="*/ 1423 w 1423"/>
              <a:gd name="T1" fmla="*/ 0 h 1017"/>
              <a:gd name="T2" fmla="*/ 538 w 1423"/>
              <a:gd name="T3" fmla="*/ 0 h 1017"/>
              <a:gd name="T4" fmla="*/ 0 w 1423"/>
              <a:gd name="T5" fmla="*/ 1017 h 1017"/>
              <a:gd name="T6" fmla="*/ 1423 w 1423"/>
              <a:gd name="T7" fmla="*/ 1017 h 1017"/>
              <a:gd name="T8" fmla="*/ 1423 w 1423"/>
              <a:gd name="T9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3" h="1017">
                <a:moveTo>
                  <a:pt x="1423" y="0"/>
                </a:moveTo>
                <a:lnTo>
                  <a:pt x="538" y="0"/>
                </a:lnTo>
                <a:lnTo>
                  <a:pt x="0" y="1017"/>
                </a:lnTo>
                <a:lnTo>
                  <a:pt x="1423" y="1017"/>
                </a:lnTo>
                <a:lnTo>
                  <a:pt x="1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Shape 2622">
            <a:extLst>
              <a:ext uri="{FF2B5EF4-FFF2-40B4-BE49-F238E27FC236}">
                <a16:creationId xmlns:a16="http://schemas.microsoft.com/office/drawing/2014/main" id="{25D91FB8-D6C3-D409-7A83-1EBDE1EFB2A5}"/>
              </a:ext>
            </a:extLst>
          </p:cNvPr>
          <p:cNvSpPr>
            <a:spLocks noChangeAspect="1"/>
          </p:cNvSpPr>
          <p:nvPr/>
        </p:nvSpPr>
        <p:spPr>
          <a:xfrm>
            <a:off x="10607289" y="3879261"/>
            <a:ext cx="33253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0" name="Shape 2434">
            <a:extLst>
              <a:ext uri="{FF2B5EF4-FFF2-40B4-BE49-F238E27FC236}">
                <a16:creationId xmlns:a16="http://schemas.microsoft.com/office/drawing/2014/main" id="{3FAAFE14-7223-88ED-8D3E-4A1747C20B4E}"/>
              </a:ext>
            </a:extLst>
          </p:cNvPr>
          <p:cNvSpPr>
            <a:spLocks noChangeAspect="1"/>
          </p:cNvSpPr>
          <p:nvPr/>
        </p:nvSpPr>
        <p:spPr>
          <a:xfrm>
            <a:off x="4994552" y="2478288"/>
            <a:ext cx="457234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1" name="Shape 2498">
            <a:extLst>
              <a:ext uri="{FF2B5EF4-FFF2-40B4-BE49-F238E27FC236}">
                <a16:creationId xmlns:a16="http://schemas.microsoft.com/office/drawing/2014/main" id="{DC85158A-32A2-C449-AEEB-3D00124E2F87}"/>
              </a:ext>
            </a:extLst>
          </p:cNvPr>
          <p:cNvSpPr>
            <a:spLocks noChangeAspect="1"/>
          </p:cNvSpPr>
          <p:nvPr/>
        </p:nvSpPr>
        <p:spPr>
          <a:xfrm>
            <a:off x="4994569" y="5321812"/>
            <a:ext cx="457200" cy="37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2" name="Shape 2480">
            <a:extLst>
              <a:ext uri="{FF2B5EF4-FFF2-40B4-BE49-F238E27FC236}">
                <a16:creationId xmlns:a16="http://schemas.microsoft.com/office/drawing/2014/main" id="{02ACA169-A9A8-A0FF-D7D3-DD1F8A5E24CD}"/>
              </a:ext>
            </a:extLst>
          </p:cNvPr>
          <p:cNvSpPr>
            <a:spLocks noChangeAspect="1"/>
          </p:cNvSpPr>
          <p:nvPr/>
        </p:nvSpPr>
        <p:spPr>
          <a:xfrm>
            <a:off x="10648857" y="2478288"/>
            <a:ext cx="249399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3" name="Shape 2430">
            <a:extLst>
              <a:ext uri="{FF2B5EF4-FFF2-40B4-BE49-F238E27FC236}">
                <a16:creationId xmlns:a16="http://schemas.microsoft.com/office/drawing/2014/main" id="{985F6DCB-E5DF-184C-AAFB-BA2E428B01D6}"/>
              </a:ext>
            </a:extLst>
          </p:cNvPr>
          <p:cNvSpPr>
            <a:spLocks noChangeAspect="1"/>
          </p:cNvSpPr>
          <p:nvPr/>
        </p:nvSpPr>
        <p:spPr>
          <a:xfrm>
            <a:off x="4994552" y="3879261"/>
            <a:ext cx="45723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4" name="Shape 2435">
            <a:extLst>
              <a:ext uri="{FF2B5EF4-FFF2-40B4-BE49-F238E27FC236}">
                <a16:creationId xmlns:a16="http://schemas.microsoft.com/office/drawing/2014/main" id="{28C3F898-7D2C-E822-62A3-7179D3C537E1}"/>
              </a:ext>
            </a:extLst>
          </p:cNvPr>
          <p:cNvSpPr>
            <a:spLocks noChangeAspect="1"/>
          </p:cNvSpPr>
          <p:nvPr/>
        </p:nvSpPr>
        <p:spPr>
          <a:xfrm>
            <a:off x="10544956" y="5280251"/>
            <a:ext cx="457200" cy="45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21CCF6-0EEF-D646-59C6-B9A0DD7BFC41}"/>
              </a:ext>
            </a:extLst>
          </p:cNvPr>
          <p:cNvSpPr txBox="1"/>
          <p:nvPr/>
        </p:nvSpPr>
        <p:spPr>
          <a:xfrm>
            <a:off x="1146466" y="210949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EC8B27-1870-C7CA-2D54-A554649B4C87}"/>
              </a:ext>
            </a:extLst>
          </p:cNvPr>
          <p:cNvSpPr txBox="1"/>
          <p:nvPr/>
        </p:nvSpPr>
        <p:spPr>
          <a:xfrm>
            <a:off x="1146466" y="238280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866047-123B-034F-6903-19843CCC757C}"/>
              </a:ext>
            </a:extLst>
          </p:cNvPr>
          <p:cNvSpPr txBox="1"/>
          <p:nvPr/>
        </p:nvSpPr>
        <p:spPr>
          <a:xfrm>
            <a:off x="1146466" y="350395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3FD0E8-59C3-FC41-7E27-99E62A1B6763}"/>
              </a:ext>
            </a:extLst>
          </p:cNvPr>
          <p:cNvSpPr txBox="1"/>
          <p:nvPr/>
        </p:nvSpPr>
        <p:spPr>
          <a:xfrm>
            <a:off x="1146466" y="377726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B584E8-4266-7ADA-0CDE-17FFB1DFA653}"/>
              </a:ext>
            </a:extLst>
          </p:cNvPr>
          <p:cNvSpPr txBox="1"/>
          <p:nvPr/>
        </p:nvSpPr>
        <p:spPr>
          <a:xfrm>
            <a:off x="1146466" y="489079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81EE45-11E3-6020-B73D-F859933B381D}"/>
              </a:ext>
            </a:extLst>
          </p:cNvPr>
          <p:cNvSpPr txBox="1"/>
          <p:nvPr/>
        </p:nvSpPr>
        <p:spPr>
          <a:xfrm>
            <a:off x="1146466" y="516410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0E32CC-18AF-4C53-3805-C193E6AE2970}"/>
              </a:ext>
            </a:extLst>
          </p:cNvPr>
          <p:cNvSpPr txBox="1"/>
          <p:nvPr/>
        </p:nvSpPr>
        <p:spPr>
          <a:xfrm>
            <a:off x="6696853" y="210949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A2583A-FAB0-7585-6310-FF8FB0FB4292}"/>
              </a:ext>
            </a:extLst>
          </p:cNvPr>
          <p:cNvSpPr txBox="1"/>
          <p:nvPr/>
        </p:nvSpPr>
        <p:spPr>
          <a:xfrm>
            <a:off x="6696853" y="238280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BD64C3-CA31-32DD-292A-202E8127F923}"/>
              </a:ext>
            </a:extLst>
          </p:cNvPr>
          <p:cNvSpPr txBox="1"/>
          <p:nvPr/>
        </p:nvSpPr>
        <p:spPr>
          <a:xfrm>
            <a:off x="6696853" y="350395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33A7C-29A3-6A0D-5DE3-F149398269D8}"/>
              </a:ext>
            </a:extLst>
          </p:cNvPr>
          <p:cNvSpPr txBox="1"/>
          <p:nvPr/>
        </p:nvSpPr>
        <p:spPr>
          <a:xfrm>
            <a:off x="6696853" y="377726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A58394-8D5A-A261-DEE7-7B03E6B73BB0}"/>
              </a:ext>
            </a:extLst>
          </p:cNvPr>
          <p:cNvSpPr txBox="1"/>
          <p:nvPr/>
        </p:nvSpPr>
        <p:spPr>
          <a:xfrm>
            <a:off x="6696853" y="4890795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E2F953-4B91-181A-A11D-7178B059430D}"/>
              </a:ext>
            </a:extLst>
          </p:cNvPr>
          <p:cNvSpPr txBox="1"/>
          <p:nvPr/>
        </p:nvSpPr>
        <p:spPr>
          <a:xfrm>
            <a:off x="6696853" y="5164105"/>
            <a:ext cx="321283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at some distant orb.</a:t>
            </a:r>
          </a:p>
        </p:txBody>
      </p:sp>
    </p:spTree>
    <p:extLst>
      <p:ext uri="{BB962C8B-B14F-4D97-AF65-F5344CB8AC3E}">
        <p14:creationId xmlns:p14="http://schemas.microsoft.com/office/powerpoint/2010/main" val="418975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30588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54F38-6576-19E9-A47C-133CF8B443F5}"/>
              </a:ext>
            </a:extLst>
          </p:cNvPr>
          <p:cNvSpPr txBox="1"/>
          <p:nvPr/>
        </p:nvSpPr>
        <p:spPr>
          <a:xfrm>
            <a:off x="1585696" y="4897718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FD281-13A7-119F-DD12-90EFE0013827}"/>
              </a:ext>
            </a:extLst>
          </p:cNvPr>
          <p:cNvSpPr txBox="1"/>
          <p:nvPr/>
        </p:nvSpPr>
        <p:spPr>
          <a:xfrm>
            <a:off x="1585696" y="5187441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22F224-866D-BEF6-161A-894EFE33C7BA}"/>
              </a:ext>
            </a:extLst>
          </p:cNvPr>
          <p:cNvSpPr/>
          <p:nvPr/>
        </p:nvSpPr>
        <p:spPr>
          <a:xfrm>
            <a:off x="533400" y="5075119"/>
            <a:ext cx="913902" cy="913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0389A-4B13-530B-0EA7-7799DCE5C918}"/>
              </a:ext>
            </a:extLst>
          </p:cNvPr>
          <p:cNvSpPr txBox="1"/>
          <p:nvPr/>
        </p:nvSpPr>
        <p:spPr>
          <a:xfrm>
            <a:off x="6170396" y="4897718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E506E-1978-3B05-AF51-C112EBB7E58D}"/>
              </a:ext>
            </a:extLst>
          </p:cNvPr>
          <p:cNvSpPr txBox="1"/>
          <p:nvPr/>
        </p:nvSpPr>
        <p:spPr>
          <a:xfrm>
            <a:off x="6170396" y="5187441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71F341-148D-419E-CA1C-1A81A537D082}"/>
              </a:ext>
            </a:extLst>
          </p:cNvPr>
          <p:cNvSpPr/>
          <p:nvPr/>
        </p:nvSpPr>
        <p:spPr>
          <a:xfrm>
            <a:off x="5118100" y="5075119"/>
            <a:ext cx="913902" cy="913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B33F6-05E8-81DD-0408-70D3CC46436E}"/>
              </a:ext>
            </a:extLst>
          </p:cNvPr>
          <p:cNvSpPr txBox="1"/>
          <p:nvPr/>
        </p:nvSpPr>
        <p:spPr>
          <a:xfrm>
            <a:off x="1585696" y="3026011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31C98-982C-D273-E31F-5240A7B8D102}"/>
              </a:ext>
            </a:extLst>
          </p:cNvPr>
          <p:cNvSpPr txBox="1"/>
          <p:nvPr/>
        </p:nvSpPr>
        <p:spPr>
          <a:xfrm>
            <a:off x="1585696" y="3315734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0B5820-4EA2-FDE5-F542-9B48420FAE54}"/>
              </a:ext>
            </a:extLst>
          </p:cNvPr>
          <p:cNvSpPr/>
          <p:nvPr/>
        </p:nvSpPr>
        <p:spPr>
          <a:xfrm>
            <a:off x="533400" y="3203412"/>
            <a:ext cx="913902" cy="9139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4A4D47-D53D-14D0-B9CF-658657E1F2F0}"/>
              </a:ext>
            </a:extLst>
          </p:cNvPr>
          <p:cNvSpPr txBox="1"/>
          <p:nvPr/>
        </p:nvSpPr>
        <p:spPr>
          <a:xfrm>
            <a:off x="6170396" y="3026011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99C8A-8156-51AC-D45E-DEBB93F47B4E}"/>
              </a:ext>
            </a:extLst>
          </p:cNvPr>
          <p:cNvSpPr txBox="1"/>
          <p:nvPr/>
        </p:nvSpPr>
        <p:spPr>
          <a:xfrm>
            <a:off x="6170396" y="3315734"/>
            <a:ext cx="3259061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distant picture A peep at some distant orb has power to distant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some distant orb has power distant picture.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10A8C0-1423-E022-A347-8092ACCC5A19}"/>
              </a:ext>
            </a:extLst>
          </p:cNvPr>
          <p:cNvSpPr/>
          <p:nvPr/>
        </p:nvSpPr>
        <p:spPr>
          <a:xfrm>
            <a:off x="5118100" y="3203412"/>
            <a:ext cx="913902" cy="913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866ADA-26F8-FE89-F997-B7A11FDC7A9A}"/>
              </a:ext>
            </a:extLst>
          </p:cNvPr>
          <p:cNvSpPr txBox="1"/>
          <p:nvPr/>
        </p:nvSpPr>
        <p:spPr>
          <a:xfrm>
            <a:off x="431459" y="1171727"/>
            <a:ext cx="6788292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26" name="Shape 2447">
            <a:extLst>
              <a:ext uri="{FF2B5EF4-FFF2-40B4-BE49-F238E27FC236}">
                <a16:creationId xmlns:a16="http://schemas.microsoft.com/office/drawing/2014/main" id="{BFA60E61-991B-766F-195F-FF5A610BDD31}"/>
              </a:ext>
            </a:extLst>
          </p:cNvPr>
          <p:cNvSpPr>
            <a:spLocks noChangeAspect="1"/>
          </p:cNvSpPr>
          <p:nvPr/>
        </p:nvSpPr>
        <p:spPr>
          <a:xfrm>
            <a:off x="5346451" y="5345048"/>
            <a:ext cx="457200" cy="37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495B2F7B-49B1-02D6-F642-0D38C9A36311}"/>
              </a:ext>
            </a:extLst>
          </p:cNvPr>
          <p:cNvSpPr>
            <a:spLocks noChangeAspect="1"/>
          </p:cNvSpPr>
          <p:nvPr/>
        </p:nvSpPr>
        <p:spPr>
          <a:xfrm>
            <a:off x="761734" y="3431763"/>
            <a:ext cx="457234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8" name="Shape 2406">
            <a:extLst>
              <a:ext uri="{FF2B5EF4-FFF2-40B4-BE49-F238E27FC236}">
                <a16:creationId xmlns:a16="http://schemas.microsoft.com/office/drawing/2014/main" id="{D31C5FE5-FA2A-27B8-60A2-CF86D492108D}"/>
              </a:ext>
            </a:extLst>
          </p:cNvPr>
          <p:cNvSpPr>
            <a:spLocks noChangeAspect="1"/>
          </p:cNvSpPr>
          <p:nvPr/>
        </p:nvSpPr>
        <p:spPr>
          <a:xfrm>
            <a:off x="5346434" y="3431763"/>
            <a:ext cx="457235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9" name="Shape 2368">
            <a:extLst>
              <a:ext uri="{FF2B5EF4-FFF2-40B4-BE49-F238E27FC236}">
                <a16:creationId xmlns:a16="http://schemas.microsoft.com/office/drawing/2014/main" id="{6A540741-13E1-D7E3-D57A-D1F0E447A74B}"/>
              </a:ext>
            </a:extLst>
          </p:cNvPr>
          <p:cNvSpPr>
            <a:spLocks noChangeAspect="1"/>
          </p:cNvSpPr>
          <p:nvPr/>
        </p:nvSpPr>
        <p:spPr>
          <a:xfrm>
            <a:off x="761734" y="5303470"/>
            <a:ext cx="457234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6D1595-F8A8-B49C-BE22-9F611D51F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2467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066438" y="397897"/>
            <a:ext cx="40591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Business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89BD60F-CCA4-9E26-2D70-EF4836518A9D}"/>
              </a:ext>
            </a:extLst>
          </p:cNvPr>
          <p:cNvSpPr>
            <a:spLocks/>
          </p:cNvSpPr>
          <p:nvPr/>
        </p:nvSpPr>
        <p:spPr bwMode="auto">
          <a:xfrm>
            <a:off x="1066797" y="1923400"/>
            <a:ext cx="1213677" cy="1313329"/>
          </a:xfrm>
          <a:custGeom>
            <a:avLst/>
            <a:gdLst>
              <a:gd name="T0" fmla="*/ 0 w 21600"/>
              <a:gd name="T1" fmla="*/ 7472 h 21251"/>
              <a:gd name="T2" fmla="*/ 2412 w 21600"/>
              <a:gd name="T3" fmla="*/ 3670 h 21251"/>
              <a:gd name="T4" fmla="*/ 8389 w 21600"/>
              <a:gd name="T5" fmla="*/ 523 h 21251"/>
              <a:gd name="T6" fmla="*/ 13211 w 21600"/>
              <a:gd name="T7" fmla="*/ 523 h 21251"/>
              <a:gd name="T8" fmla="*/ 19188 w 21600"/>
              <a:gd name="T9" fmla="*/ 3670 h 21251"/>
              <a:gd name="T10" fmla="*/ 21600 w 21600"/>
              <a:gd name="T11" fmla="*/ 7472 h 21251"/>
              <a:gd name="T12" fmla="*/ 21600 w 21600"/>
              <a:gd name="T13" fmla="*/ 13778 h 21251"/>
              <a:gd name="T14" fmla="*/ 19188 w 21600"/>
              <a:gd name="T15" fmla="*/ 17580 h 21251"/>
              <a:gd name="T16" fmla="*/ 13211 w 21600"/>
              <a:gd name="T17" fmla="*/ 20727 h 21251"/>
              <a:gd name="T18" fmla="*/ 8389 w 21600"/>
              <a:gd name="T19" fmla="*/ 20727 h 21251"/>
              <a:gd name="T20" fmla="*/ 2412 w 21600"/>
              <a:gd name="T21" fmla="*/ 17580 h 21251"/>
              <a:gd name="T22" fmla="*/ 0 w 21600"/>
              <a:gd name="T23" fmla="*/ 13778 h 21251"/>
              <a:gd name="T24" fmla="*/ 0 w 21600"/>
              <a:gd name="T25" fmla="*/ 7472 h 21251"/>
              <a:gd name="T26" fmla="*/ 0 w 21600"/>
              <a:gd name="T27" fmla="*/ 7472 h 2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DE4923-50A0-F765-02E9-7B0220DE5919}"/>
              </a:ext>
            </a:extLst>
          </p:cNvPr>
          <p:cNvSpPr txBox="1"/>
          <p:nvPr/>
        </p:nvSpPr>
        <p:spPr>
          <a:xfrm>
            <a:off x="1060326" y="3596092"/>
            <a:ext cx="1226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Prototype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331A7-8E2E-CC43-5B55-0648F20E7B26}"/>
              </a:ext>
            </a:extLst>
          </p:cNvPr>
          <p:cNvSpPr txBox="1"/>
          <p:nvPr/>
        </p:nvSpPr>
        <p:spPr>
          <a:xfrm>
            <a:off x="430854" y="3891613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707A9295-B885-7708-DA34-ACB45599D04E}"/>
              </a:ext>
            </a:extLst>
          </p:cNvPr>
          <p:cNvSpPr>
            <a:spLocks/>
          </p:cNvSpPr>
          <p:nvPr/>
        </p:nvSpPr>
        <p:spPr bwMode="auto">
          <a:xfrm>
            <a:off x="4008572" y="3303275"/>
            <a:ext cx="1213677" cy="1313329"/>
          </a:xfrm>
          <a:custGeom>
            <a:avLst/>
            <a:gdLst>
              <a:gd name="T0" fmla="*/ 0 w 21600"/>
              <a:gd name="T1" fmla="*/ 7472 h 21251"/>
              <a:gd name="T2" fmla="*/ 2412 w 21600"/>
              <a:gd name="T3" fmla="*/ 3670 h 21251"/>
              <a:gd name="T4" fmla="*/ 8389 w 21600"/>
              <a:gd name="T5" fmla="*/ 523 h 21251"/>
              <a:gd name="T6" fmla="*/ 13211 w 21600"/>
              <a:gd name="T7" fmla="*/ 523 h 21251"/>
              <a:gd name="T8" fmla="*/ 19188 w 21600"/>
              <a:gd name="T9" fmla="*/ 3670 h 21251"/>
              <a:gd name="T10" fmla="*/ 21600 w 21600"/>
              <a:gd name="T11" fmla="*/ 7472 h 21251"/>
              <a:gd name="T12" fmla="*/ 21600 w 21600"/>
              <a:gd name="T13" fmla="*/ 13778 h 21251"/>
              <a:gd name="T14" fmla="*/ 19188 w 21600"/>
              <a:gd name="T15" fmla="*/ 17580 h 21251"/>
              <a:gd name="T16" fmla="*/ 13211 w 21600"/>
              <a:gd name="T17" fmla="*/ 20727 h 21251"/>
              <a:gd name="T18" fmla="*/ 8389 w 21600"/>
              <a:gd name="T19" fmla="*/ 20727 h 21251"/>
              <a:gd name="T20" fmla="*/ 2412 w 21600"/>
              <a:gd name="T21" fmla="*/ 17580 h 21251"/>
              <a:gd name="T22" fmla="*/ 0 w 21600"/>
              <a:gd name="T23" fmla="*/ 13778 h 21251"/>
              <a:gd name="T24" fmla="*/ 0 w 21600"/>
              <a:gd name="T25" fmla="*/ 7472 h 21251"/>
              <a:gd name="T26" fmla="*/ 0 w 21600"/>
              <a:gd name="T27" fmla="*/ 7472 h 2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60E89-8A9F-9928-CA6D-07D4C8F5090B}"/>
              </a:ext>
            </a:extLst>
          </p:cNvPr>
          <p:cNvSpPr txBox="1"/>
          <p:nvPr/>
        </p:nvSpPr>
        <p:spPr>
          <a:xfrm>
            <a:off x="4159196" y="4975967"/>
            <a:ext cx="91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9CA35-4F82-7B20-D6E8-6E03AE689C9D}"/>
              </a:ext>
            </a:extLst>
          </p:cNvPr>
          <p:cNvSpPr txBox="1"/>
          <p:nvPr/>
        </p:nvSpPr>
        <p:spPr>
          <a:xfrm>
            <a:off x="3372629" y="5271488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30ED58CD-9770-1F7F-1EC9-F92D42C18FF8}"/>
              </a:ext>
            </a:extLst>
          </p:cNvPr>
          <p:cNvSpPr>
            <a:spLocks/>
          </p:cNvSpPr>
          <p:nvPr/>
        </p:nvSpPr>
        <p:spPr bwMode="auto">
          <a:xfrm>
            <a:off x="6950347" y="1923400"/>
            <a:ext cx="1213677" cy="1313329"/>
          </a:xfrm>
          <a:custGeom>
            <a:avLst/>
            <a:gdLst>
              <a:gd name="T0" fmla="*/ 0 w 21600"/>
              <a:gd name="T1" fmla="*/ 7472 h 21251"/>
              <a:gd name="T2" fmla="*/ 2412 w 21600"/>
              <a:gd name="T3" fmla="*/ 3670 h 21251"/>
              <a:gd name="T4" fmla="*/ 8389 w 21600"/>
              <a:gd name="T5" fmla="*/ 523 h 21251"/>
              <a:gd name="T6" fmla="*/ 13211 w 21600"/>
              <a:gd name="T7" fmla="*/ 523 h 21251"/>
              <a:gd name="T8" fmla="*/ 19188 w 21600"/>
              <a:gd name="T9" fmla="*/ 3670 h 21251"/>
              <a:gd name="T10" fmla="*/ 21600 w 21600"/>
              <a:gd name="T11" fmla="*/ 7472 h 21251"/>
              <a:gd name="T12" fmla="*/ 21600 w 21600"/>
              <a:gd name="T13" fmla="*/ 13778 h 21251"/>
              <a:gd name="T14" fmla="*/ 19188 w 21600"/>
              <a:gd name="T15" fmla="*/ 17580 h 21251"/>
              <a:gd name="T16" fmla="*/ 13211 w 21600"/>
              <a:gd name="T17" fmla="*/ 20727 h 21251"/>
              <a:gd name="T18" fmla="*/ 8389 w 21600"/>
              <a:gd name="T19" fmla="*/ 20727 h 21251"/>
              <a:gd name="T20" fmla="*/ 2412 w 21600"/>
              <a:gd name="T21" fmla="*/ 17580 h 21251"/>
              <a:gd name="T22" fmla="*/ 0 w 21600"/>
              <a:gd name="T23" fmla="*/ 13778 h 21251"/>
              <a:gd name="T24" fmla="*/ 0 w 21600"/>
              <a:gd name="T25" fmla="*/ 7472 h 21251"/>
              <a:gd name="T26" fmla="*/ 0 w 21600"/>
              <a:gd name="T27" fmla="*/ 7472 h 2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F0ABA4-6C7C-6A1E-DE7C-6ACBBE456811}"/>
              </a:ext>
            </a:extLst>
          </p:cNvPr>
          <p:cNvSpPr txBox="1"/>
          <p:nvPr/>
        </p:nvSpPr>
        <p:spPr>
          <a:xfrm>
            <a:off x="6750714" y="3596092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BB2EEA-B839-373C-7E8B-2CF53055922D}"/>
              </a:ext>
            </a:extLst>
          </p:cNvPr>
          <p:cNvSpPr txBox="1"/>
          <p:nvPr/>
        </p:nvSpPr>
        <p:spPr>
          <a:xfrm>
            <a:off x="6314404" y="3891613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4C913CCE-ED76-8FAA-088D-23B18E903ABA}"/>
              </a:ext>
            </a:extLst>
          </p:cNvPr>
          <p:cNvSpPr>
            <a:spLocks/>
          </p:cNvSpPr>
          <p:nvPr/>
        </p:nvSpPr>
        <p:spPr bwMode="auto">
          <a:xfrm>
            <a:off x="9892122" y="3303275"/>
            <a:ext cx="1213677" cy="1313329"/>
          </a:xfrm>
          <a:custGeom>
            <a:avLst/>
            <a:gdLst>
              <a:gd name="T0" fmla="*/ 0 w 21600"/>
              <a:gd name="T1" fmla="*/ 7472 h 21251"/>
              <a:gd name="T2" fmla="*/ 2412 w 21600"/>
              <a:gd name="T3" fmla="*/ 3670 h 21251"/>
              <a:gd name="T4" fmla="*/ 8389 w 21600"/>
              <a:gd name="T5" fmla="*/ 523 h 21251"/>
              <a:gd name="T6" fmla="*/ 13211 w 21600"/>
              <a:gd name="T7" fmla="*/ 523 h 21251"/>
              <a:gd name="T8" fmla="*/ 19188 w 21600"/>
              <a:gd name="T9" fmla="*/ 3670 h 21251"/>
              <a:gd name="T10" fmla="*/ 21600 w 21600"/>
              <a:gd name="T11" fmla="*/ 7472 h 21251"/>
              <a:gd name="T12" fmla="*/ 21600 w 21600"/>
              <a:gd name="T13" fmla="*/ 13778 h 21251"/>
              <a:gd name="T14" fmla="*/ 19188 w 21600"/>
              <a:gd name="T15" fmla="*/ 17580 h 21251"/>
              <a:gd name="T16" fmla="*/ 13211 w 21600"/>
              <a:gd name="T17" fmla="*/ 20727 h 21251"/>
              <a:gd name="T18" fmla="*/ 8389 w 21600"/>
              <a:gd name="T19" fmla="*/ 20727 h 21251"/>
              <a:gd name="T20" fmla="*/ 2412 w 21600"/>
              <a:gd name="T21" fmla="*/ 17580 h 21251"/>
              <a:gd name="T22" fmla="*/ 0 w 21600"/>
              <a:gd name="T23" fmla="*/ 13778 h 21251"/>
              <a:gd name="T24" fmla="*/ 0 w 21600"/>
              <a:gd name="T25" fmla="*/ 7472 h 21251"/>
              <a:gd name="T26" fmla="*/ 0 w 21600"/>
              <a:gd name="T27" fmla="*/ 7472 h 2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B33A4A-1115-E656-732C-744FF24A4190}"/>
              </a:ext>
            </a:extLst>
          </p:cNvPr>
          <p:cNvSpPr txBox="1"/>
          <p:nvPr/>
        </p:nvSpPr>
        <p:spPr>
          <a:xfrm>
            <a:off x="10019501" y="4975967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Launch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1D813-4113-94C8-0BA0-DEDB51B0ED0D}"/>
              </a:ext>
            </a:extLst>
          </p:cNvPr>
          <p:cNvSpPr txBox="1"/>
          <p:nvPr/>
        </p:nvSpPr>
        <p:spPr>
          <a:xfrm>
            <a:off x="9256179" y="5271488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</p:spTree>
    <p:extLst>
      <p:ext uri="{BB962C8B-B14F-4D97-AF65-F5344CB8AC3E}">
        <p14:creationId xmlns:p14="http://schemas.microsoft.com/office/powerpoint/2010/main" val="349616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3932587" y="397897"/>
            <a:ext cx="43268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Target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Audience</a:t>
            </a: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3B91148-B961-A69E-88CB-D1E1EAE5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94" y="2052155"/>
            <a:ext cx="2343727" cy="2346614"/>
          </a:xfrm>
          <a:prstGeom prst="ellipse">
            <a:avLst/>
          </a:prstGeom>
          <a:noFill/>
          <a:ln w="190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F664751E-3848-505D-E161-C36D2372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706" y="2521911"/>
            <a:ext cx="1407103" cy="14071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DAC00-3737-3473-4932-C6668900BB44}"/>
              </a:ext>
            </a:extLst>
          </p:cNvPr>
          <p:cNvSpPr txBox="1"/>
          <p:nvPr/>
        </p:nvSpPr>
        <p:spPr>
          <a:xfrm>
            <a:off x="1798237" y="4863554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Behavior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9CB2E-3503-E26E-FBFA-9A374FEFDBC1}"/>
              </a:ext>
            </a:extLst>
          </p:cNvPr>
          <p:cNvSpPr txBox="1"/>
          <p:nvPr/>
        </p:nvSpPr>
        <p:spPr>
          <a:xfrm>
            <a:off x="1121476" y="5173589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586B0FA-AA09-C57D-8D20-2DEECDA66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6" y="1684793"/>
            <a:ext cx="3079750" cy="3081338"/>
          </a:xfrm>
          <a:prstGeom prst="ellipse">
            <a:avLst/>
          </a:prstGeom>
          <a:noFill/>
          <a:ln w="190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BB34A1-B928-88DD-03F6-80F0719F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709" y="2230026"/>
            <a:ext cx="1992584" cy="1990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FB3E6-386F-C917-DABB-F4E833FCFA03}"/>
              </a:ext>
            </a:extLst>
          </p:cNvPr>
          <p:cNvSpPr txBox="1"/>
          <p:nvPr/>
        </p:nvSpPr>
        <p:spPr>
          <a:xfrm>
            <a:off x="5482692" y="5206642"/>
            <a:ext cx="1226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Locations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83EE82-8552-DC14-67AF-74C7D98F4DDD}"/>
              </a:ext>
            </a:extLst>
          </p:cNvPr>
          <p:cNvSpPr txBox="1"/>
          <p:nvPr/>
        </p:nvSpPr>
        <p:spPr>
          <a:xfrm>
            <a:off x="4853220" y="5516677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0CAAA3F9-EF1B-883E-F9EA-26057643E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881" y="2052155"/>
            <a:ext cx="2343727" cy="2346614"/>
          </a:xfrm>
          <a:prstGeom prst="ellipse">
            <a:avLst/>
          </a:prstGeom>
          <a:noFill/>
          <a:ln w="190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C3EE2252-92F0-CA0A-6415-30B2C2E68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915" y="2521911"/>
            <a:ext cx="1405659" cy="14071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A61BF-78EE-D7BB-3AD2-5F43E32F84EB}"/>
              </a:ext>
            </a:extLst>
          </p:cNvPr>
          <p:cNvSpPr txBox="1"/>
          <p:nvPr/>
        </p:nvSpPr>
        <p:spPr>
          <a:xfrm>
            <a:off x="9142300" y="4863554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User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B32A69-F11A-CBF9-73B5-EEE08B9674C5}"/>
              </a:ext>
            </a:extLst>
          </p:cNvPr>
          <p:cNvSpPr txBox="1"/>
          <p:nvPr/>
        </p:nvSpPr>
        <p:spPr>
          <a:xfrm>
            <a:off x="8584963" y="5173589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3" name="Shape 2521">
            <a:extLst>
              <a:ext uri="{FF2B5EF4-FFF2-40B4-BE49-F238E27FC236}">
                <a16:creationId xmlns:a16="http://schemas.microsoft.com/office/drawing/2014/main" id="{37A057F1-AFC2-87BF-0AB4-35EE4B62B839}"/>
              </a:ext>
            </a:extLst>
          </p:cNvPr>
          <p:cNvSpPr>
            <a:spLocks noChangeAspect="1"/>
          </p:cNvSpPr>
          <p:nvPr/>
        </p:nvSpPr>
        <p:spPr>
          <a:xfrm>
            <a:off x="9448490" y="2846238"/>
            <a:ext cx="758508" cy="758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4" name="Shape 2627">
            <a:extLst>
              <a:ext uri="{FF2B5EF4-FFF2-40B4-BE49-F238E27FC236}">
                <a16:creationId xmlns:a16="http://schemas.microsoft.com/office/drawing/2014/main" id="{914A92DB-0404-CE80-E5B9-E755062456AD}"/>
              </a:ext>
            </a:extLst>
          </p:cNvPr>
          <p:cNvSpPr>
            <a:spLocks noChangeAspect="1"/>
          </p:cNvSpPr>
          <p:nvPr/>
        </p:nvSpPr>
        <p:spPr>
          <a:xfrm>
            <a:off x="5557076" y="2686580"/>
            <a:ext cx="1077850" cy="1077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5" name="Shape 2434">
            <a:extLst>
              <a:ext uri="{FF2B5EF4-FFF2-40B4-BE49-F238E27FC236}">
                <a16:creationId xmlns:a16="http://schemas.microsoft.com/office/drawing/2014/main" id="{E44F8D4F-35A4-1C75-2CD9-DCCAFEF14B7C}"/>
              </a:ext>
            </a:extLst>
          </p:cNvPr>
          <p:cNvSpPr>
            <a:spLocks noChangeAspect="1"/>
          </p:cNvSpPr>
          <p:nvPr/>
        </p:nvSpPr>
        <p:spPr>
          <a:xfrm>
            <a:off x="1985005" y="2846238"/>
            <a:ext cx="758505" cy="758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93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515279" y="397897"/>
            <a:ext cx="31614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Steps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Guide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6D7714-D91D-8A5F-8F48-D45F52A3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1896157"/>
            <a:ext cx="3136900" cy="15446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4FF23D3-456B-34CA-E1AB-901017603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3145519"/>
            <a:ext cx="588963" cy="588962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CE02F60-A751-E87E-2E70-2885C4A8E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1896157"/>
            <a:ext cx="3135313" cy="154463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B54DD60-E5C4-BDD0-220E-21B15A5A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88" y="3145519"/>
            <a:ext cx="588963" cy="588962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582B0D6-FE5C-4F06-2F75-FB23B18B0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6" y="1896157"/>
            <a:ext cx="3136900" cy="15446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6AE8627-D7CE-0388-771C-F0759D33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3101" y="3145519"/>
            <a:ext cx="588963" cy="588962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B1F55664-7287-4EA9-A811-9FF5DEE19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4244520"/>
            <a:ext cx="3136900" cy="15446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1F966B7D-B880-B8F4-6EC0-E70D912B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5493883"/>
            <a:ext cx="588963" cy="588962"/>
          </a:xfrm>
          <a:prstGeom prst="roundRect">
            <a:avLst/>
          </a:prstGeom>
          <a:solidFill>
            <a:schemeClr val="accent4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4C5B904-223D-31F9-76A7-FF60A1383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4244520"/>
            <a:ext cx="3135313" cy="154463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8145B4B-336F-D4EC-1750-65818BB2B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88" y="5493883"/>
            <a:ext cx="588963" cy="588962"/>
          </a:xfrm>
          <a:prstGeom prst="roundRect">
            <a:avLst/>
          </a:prstGeom>
          <a:solidFill>
            <a:schemeClr val="accent5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3925279-6ED4-F741-3F4F-EC3E553F9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6" y="4244520"/>
            <a:ext cx="3136900" cy="154463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390CAB2-903F-FC2A-6F1F-16CF2DB03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3101" y="5493883"/>
            <a:ext cx="588963" cy="588962"/>
          </a:xfrm>
          <a:prstGeom prst="roundRect">
            <a:avLst/>
          </a:prstGeom>
          <a:solidFill>
            <a:schemeClr val="tx2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AF5A7-2A7A-B8E5-1130-3EF00F1E75EC}"/>
              </a:ext>
            </a:extLst>
          </p:cNvPr>
          <p:cNvSpPr txBox="1"/>
          <p:nvPr/>
        </p:nvSpPr>
        <p:spPr>
          <a:xfrm>
            <a:off x="1772368" y="2133033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F3FC6-CFA7-6C88-14ED-A74A961EE8B7}"/>
              </a:ext>
            </a:extLst>
          </p:cNvPr>
          <p:cNvSpPr txBox="1"/>
          <p:nvPr/>
        </p:nvSpPr>
        <p:spPr>
          <a:xfrm>
            <a:off x="1095607" y="2443068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142F44-78B8-B709-6B73-6D038BDD92EA}"/>
              </a:ext>
            </a:extLst>
          </p:cNvPr>
          <p:cNvSpPr txBox="1"/>
          <p:nvPr/>
        </p:nvSpPr>
        <p:spPr>
          <a:xfrm>
            <a:off x="5516941" y="2133033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3B5B2-9CEC-6F16-028E-BB4C04B878AB}"/>
              </a:ext>
            </a:extLst>
          </p:cNvPr>
          <p:cNvSpPr txBox="1"/>
          <p:nvPr/>
        </p:nvSpPr>
        <p:spPr>
          <a:xfrm>
            <a:off x="4711138" y="2443068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A11EE-4522-1314-2816-AA5A89B60752}"/>
              </a:ext>
            </a:extLst>
          </p:cNvPr>
          <p:cNvSpPr txBox="1"/>
          <p:nvPr/>
        </p:nvSpPr>
        <p:spPr>
          <a:xfrm>
            <a:off x="9050011" y="2133033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15FE2-2FEA-1340-5E66-BB05CCD42E26}"/>
              </a:ext>
            </a:extLst>
          </p:cNvPr>
          <p:cNvSpPr txBox="1"/>
          <p:nvPr/>
        </p:nvSpPr>
        <p:spPr>
          <a:xfrm>
            <a:off x="8317145" y="2443068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8A8D6-B905-5463-92D5-FA1321647189}"/>
              </a:ext>
            </a:extLst>
          </p:cNvPr>
          <p:cNvSpPr txBox="1"/>
          <p:nvPr/>
        </p:nvSpPr>
        <p:spPr>
          <a:xfrm>
            <a:off x="1772368" y="448139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Strategy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96FE7-2A1B-512D-DC1C-153DDE1FA484}"/>
              </a:ext>
            </a:extLst>
          </p:cNvPr>
          <p:cNvSpPr txBox="1"/>
          <p:nvPr/>
        </p:nvSpPr>
        <p:spPr>
          <a:xfrm>
            <a:off x="1095607" y="4791431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D2F7FC-552B-C4D4-4257-2991C64D1353}"/>
              </a:ext>
            </a:extLst>
          </p:cNvPr>
          <p:cNvSpPr txBox="1"/>
          <p:nvPr/>
        </p:nvSpPr>
        <p:spPr>
          <a:xfrm>
            <a:off x="5484881" y="4481396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4BC956-9E30-A03E-C69D-8DE3C92D4D59}"/>
              </a:ext>
            </a:extLst>
          </p:cNvPr>
          <p:cNvSpPr txBox="1"/>
          <p:nvPr/>
        </p:nvSpPr>
        <p:spPr>
          <a:xfrm>
            <a:off x="4711138" y="4791431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2CBFA-CDC5-33A7-9242-F5E5EFCAD84C}"/>
              </a:ext>
            </a:extLst>
          </p:cNvPr>
          <p:cNvSpPr txBox="1"/>
          <p:nvPr/>
        </p:nvSpPr>
        <p:spPr>
          <a:xfrm>
            <a:off x="9054820" y="4481396"/>
            <a:ext cx="1010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815DCD-3AD2-E578-C3BC-734F5381EB41}"/>
              </a:ext>
            </a:extLst>
          </p:cNvPr>
          <p:cNvSpPr txBox="1"/>
          <p:nvPr/>
        </p:nvSpPr>
        <p:spPr>
          <a:xfrm>
            <a:off x="8317145" y="4791431"/>
            <a:ext cx="2485562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</a:t>
            </a:r>
          </a:p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power distant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peep at some distant orb has power distant picture.</a:t>
            </a:r>
          </a:p>
        </p:txBody>
      </p:sp>
    </p:spTree>
    <p:extLst>
      <p:ext uri="{BB962C8B-B14F-4D97-AF65-F5344CB8AC3E}">
        <p14:creationId xmlns:p14="http://schemas.microsoft.com/office/powerpoint/2010/main" val="273566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97E11E8-6ABD-E228-1CB9-471A0C3500FF}"/>
              </a:ext>
            </a:extLst>
          </p:cNvPr>
          <p:cNvSpPr txBox="1"/>
          <p:nvPr/>
        </p:nvSpPr>
        <p:spPr>
          <a:xfrm>
            <a:off x="431459" y="1147760"/>
            <a:ext cx="2496196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Financial</a:t>
            </a:r>
          </a:p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CFE16C-92C1-C806-2F21-F9A3716C7B55}"/>
              </a:ext>
            </a:extLst>
          </p:cNvPr>
          <p:cNvSpPr txBox="1"/>
          <p:nvPr/>
        </p:nvSpPr>
        <p:spPr>
          <a:xfrm>
            <a:off x="693388" y="4516784"/>
            <a:ext cx="3535714" cy="140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F20A18-3C20-D8E0-1C9C-545B266A671A}"/>
              </a:ext>
            </a:extLst>
          </p:cNvPr>
          <p:cNvSpPr txBox="1"/>
          <p:nvPr/>
        </p:nvSpPr>
        <p:spPr>
          <a:xfrm>
            <a:off x="693387" y="3682157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175E37-6BB0-F115-03C2-BB5609CC4214}"/>
              </a:ext>
            </a:extLst>
          </p:cNvPr>
          <p:cNvCxnSpPr>
            <a:cxnSpLocks/>
          </p:cNvCxnSpPr>
          <p:nvPr/>
        </p:nvCxnSpPr>
        <p:spPr>
          <a:xfrm>
            <a:off x="533400" y="3748088"/>
            <a:ext cx="0" cy="211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5">
            <a:extLst>
              <a:ext uri="{FF2B5EF4-FFF2-40B4-BE49-F238E27FC236}">
                <a16:creationId xmlns:a16="http://schemas.microsoft.com/office/drawing/2014/main" id="{907C7A27-368E-3328-3D37-2AC515862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5049729"/>
            <a:ext cx="468313" cy="5365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CAF70CA-9F86-BE3B-9A6C-7198FCE19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3" y="4849704"/>
            <a:ext cx="468313" cy="736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0C1E740C-DCA9-9A43-3734-CD105D9E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4513154"/>
            <a:ext cx="468313" cy="10731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D3E4DC01-06C6-907C-93BB-0F77493C3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313" y="4138504"/>
            <a:ext cx="468313" cy="1447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5551A545-7282-8A4B-1C73-18BE5EE6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675" y="3454292"/>
            <a:ext cx="468313" cy="21320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75ACB2F7-F50D-28AA-95AF-13A5C9BBB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25" y="2716104"/>
            <a:ext cx="468313" cy="2870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0BDCDD3F-A6A8-D288-E9DA-72A87795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1925" y="2381142"/>
            <a:ext cx="468313" cy="32051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9B10501C-55A7-A9AF-6455-CB6A39A1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0288" y="2033531"/>
            <a:ext cx="468313" cy="35401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7403BD-29C9-D0D0-44EE-096FA1DBB07B}"/>
              </a:ext>
            </a:extLst>
          </p:cNvPr>
          <p:cNvSpPr txBox="1"/>
          <p:nvPr/>
        </p:nvSpPr>
        <p:spPr>
          <a:xfrm>
            <a:off x="5014911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E8805C-C5B2-60A7-1851-C1A0EC5CC597}"/>
              </a:ext>
            </a:extLst>
          </p:cNvPr>
          <p:cNvSpPr txBox="1"/>
          <p:nvPr/>
        </p:nvSpPr>
        <p:spPr>
          <a:xfrm>
            <a:off x="5882125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A28A54-7E3C-DC3B-63AF-DFC9C4357B56}"/>
              </a:ext>
            </a:extLst>
          </p:cNvPr>
          <p:cNvSpPr txBox="1"/>
          <p:nvPr/>
        </p:nvSpPr>
        <p:spPr>
          <a:xfrm>
            <a:off x="6753737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F2ECB-9582-5F44-A9D2-82BE01106AB4}"/>
              </a:ext>
            </a:extLst>
          </p:cNvPr>
          <p:cNvSpPr txBox="1"/>
          <p:nvPr/>
        </p:nvSpPr>
        <p:spPr>
          <a:xfrm>
            <a:off x="7624761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589E4F-7582-3873-C971-916977973C0E}"/>
              </a:ext>
            </a:extLst>
          </p:cNvPr>
          <p:cNvSpPr txBox="1"/>
          <p:nvPr/>
        </p:nvSpPr>
        <p:spPr>
          <a:xfrm>
            <a:off x="8495856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99723C-FA95-9724-6796-150207766FA6}"/>
              </a:ext>
            </a:extLst>
          </p:cNvPr>
          <p:cNvSpPr txBox="1"/>
          <p:nvPr/>
        </p:nvSpPr>
        <p:spPr>
          <a:xfrm>
            <a:off x="9369224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15DFE2-3E55-0AB9-927B-449F704CAB27}"/>
              </a:ext>
            </a:extLst>
          </p:cNvPr>
          <p:cNvSpPr txBox="1"/>
          <p:nvPr/>
        </p:nvSpPr>
        <p:spPr>
          <a:xfrm>
            <a:off x="10245524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435704-F65D-1D42-34C4-E1FC0BB07DF2}"/>
              </a:ext>
            </a:extLst>
          </p:cNvPr>
          <p:cNvSpPr txBox="1"/>
          <p:nvPr/>
        </p:nvSpPr>
        <p:spPr>
          <a:xfrm>
            <a:off x="11115964" y="574045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56C0D0-575E-C540-B75C-994D31F7B331}"/>
              </a:ext>
            </a:extLst>
          </p:cNvPr>
          <p:cNvSpPr txBox="1"/>
          <p:nvPr/>
        </p:nvSpPr>
        <p:spPr>
          <a:xfrm rot="19800000">
            <a:off x="6048357" y="3022335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Income Growth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CD0418-F3C7-9908-2535-8818EA6BC8BE}"/>
              </a:ext>
            </a:extLst>
          </p:cNvPr>
          <p:cNvCxnSpPr>
            <a:cxnSpLocks/>
          </p:cNvCxnSpPr>
          <p:nvPr/>
        </p:nvCxnSpPr>
        <p:spPr>
          <a:xfrm flipV="1">
            <a:off x="6397626" y="2926080"/>
            <a:ext cx="1746250" cy="999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8449ED-DDFD-FB6B-437D-CD2433B8CD61}"/>
              </a:ext>
            </a:extLst>
          </p:cNvPr>
          <p:cNvCxnSpPr>
            <a:cxnSpLocks/>
          </p:cNvCxnSpPr>
          <p:nvPr/>
        </p:nvCxnSpPr>
        <p:spPr>
          <a:xfrm flipV="1">
            <a:off x="8088810" y="2550319"/>
            <a:ext cx="247946" cy="1506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6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066438" y="397897"/>
            <a:ext cx="40591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SWOT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3824B7-A44F-3AA2-DA1E-8138BB873BBC}"/>
              </a:ext>
            </a:extLst>
          </p:cNvPr>
          <p:cNvSpPr/>
          <p:nvPr/>
        </p:nvSpPr>
        <p:spPr>
          <a:xfrm>
            <a:off x="533400" y="2121187"/>
            <a:ext cx="2781300" cy="4203413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3B84DA-AC37-6568-F975-BC709CEB5CEF}"/>
              </a:ext>
            </a:extLst>
          </p:cNvPr>
          <p:cNvSpPr/>
          <p:nvPr/>
        </p:nvSpPr>
        <p:spPr>
          <a:xfrm>
            <a:off x="3314700" y="2121187"/>
            <a:ext cx="2781300" cy="4203413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4C8F1-74AD-FD22-EA8E-61A095A75214}"/>
              </a:ext>
            </a:extLst>
          </p:cNvPr>
          <p:cNvSpPr/>
          <p:nvPr/>
        </p:nvSpPr>
        <p:spPr>
          <a:xfrm>
            <a:off x="6096000" y="2121187"/>
            <a:ext cx="2781300" cy="4203413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8CB3E-A8F5-AFE0-2E6E-7BE33325734E}"/>
              </a:ext>
            </a:extLst>
          </p:cNvPr>
          <p:cNvSpPr/>
          <p:nvPr/>
        </p:nvSpPr>
        <p:spPr>
          <a:xfrm>
            <a:off x="8877300" y="2121187"/>
            <a:ext cx="2781300" cy="4203413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49E22-052E-569E-BAB1-8147EC7419D8}"/>
              </a:ext>
            </a:extLst>
          </p:cNvPr>
          <p:cNvSpPr txBox="1"/>
          <p:nvPr/>
        </p:nvSpPr>
        <p:spPr>
          <a:xfrm>
            <a:off x="1451429" y="1070129"/>
            <a:ext cx="9289142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A9E9B-8EBF-9D63-5EF8-E675032DB667}"/>
              </a:ext>
            </a:extLst>
          </p:cNvPr>
          <p:cNvSpPr txBox="1"/>
          <p:nvPr/>
        </p:nvSpPr>
        <p:spPr>
          <a:xfrm>
            <a:off x="1437379" y="2206714"/>
            <a:ext cx="9733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Raleway Black" pitchFamily="2" charset="0"/>
                <a:cs typeface="Poppins" panose="00000500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B2A57-4357-9131-052D-7573E92E2776}"/>
              </a:ext>
            </a:extLst>
          </p:cNvPr>
          <p:cNvSpPr txBox="1"/>
          <p:nvPr/>
        </p:nvSpPr>
        <p:spPr>
          <a:xfrm>
            <a:off x="4006281" y="2283658"/>
            <a:ext cx="1398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Raleway Black" pitchFamily="2" charset="0"/>
                <a:cs typeface="Poppins" panose="00000500000000000000" pitchFamily="2" charset="0"/>
              </a:rPr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D8E87-E1B4-BAEB-4CA1-9C70A3182653}"/>
              </a:ext>
            </a:extLst>
          </p:cNvPr>
          <p:cNvSpPr txBox="1"/>
          <p:nvPr/>
        </p:nvSpPr>
        <p:spPr>
          <a:xfrm>
            <a:off x="6890173" y="2206714"/>
            <a:ext cx="1192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Raleway Black" pitchFamily="2" charset="0"/>
                <a:cs typeface="Poppins" panose="00000500000000000000" pitchFamily="2" charset="0"/>
              </a:rPr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8EBE6-02B8-8B20-7555-D2052428F244}"/>
              </a:ext>
            </a:extLst>
          </p:cNvPr>
          <p:cNvSpPr txBox="1"/>
          <p:nvPr/>
        </p:nvSpPr>
        <p:spPr>
          <a:xfrm>
            <a:off x="9778874" y="2206714"/>
            <a:ext cx="9781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Raleway Black" pitchFamily="2" charset="0"/>
                <a:cs typeface="Poppins" panose="00000500000000000000" pitchFamily="2" charset="0"/>
              </a:rPr>
              <a:t>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45EAF7D-9182-9D5F-ABF6-4994232DF09A}"/>
              </a:ext>
            </a:extLst>
          </p:cNvPr>
          <p:cNvSpPr>
            <a:spLocks noEditPoints="1"/>
          </p:cNvSpPr>
          <p:nvPr/>
        </p:nvSpPr>
        <p:spPr bwMode="auto">
          <a:xfrm>
            <a:off x="1724105" y="3950587"/>
            <a:ext cx="399891" cy="604203"/>
          </a:xfrm>
          <a:custGeom>
            <a:avLst/>
            <a:gdLst>
              <a:gd name="T0" fmla="*/ 22 w 45"/>
              <a:gd name="T1" fmla="*/ 0 h 65"/>
              <a:gd name="T2" fmla="*/ 0 w 45"/>
              <a:gd name="T3" fmla="*/ 22 h 65"/>
              <a:gd name="T4" fmla="*/ 7 w 45"/>
              <a:gd name="T5" fmla="*/ 40 h 65"/>
              <a:gd name="T6" fmla="*/ 8 w 45"/>
              <a:gd name="T7" fmla="*/ 43 h 65"/>
              <a:gd name="T8" fmla="*/ 14 w 45"/>
              <a:gd name="T9" fmla="*/ 53 h 65"/>
              <a:gd name="T10" fmla="*/ 15 w 45"/>
              <a:gd name="T11" fmla="*/ 54 h 65"/>
              <a:gd name="T12" fmla="*/ 16 w 45"/>
              <a:gd name="T13" fmla="*/ 55 h 65"/>
              <a:gd name="T14" fmla="*/ 29 w 45"/>
              <a:gd name="T15" fmla="*/ 54 h 65"/>
              <a:gd name="T16" fmla="*/ 29 w 45"/>
              <a:gd name="T17" fmla="*/ 54 h 65"/>
              <a:gd name="T18" fmla="*/ 30 w 45"/>
              <a:gd name="T19" fmla="*/ 54 h 65"/>
              <a:gd name="T20" fmla="*/ 38 w 45"/>
              <a:gd name="T21" fmla="*/ 40 h 65"/>
              <a:gd name="T22" fmla="*/ 39 w 45"/>
              <a:gd name="T23" fmla="*/ 38 h 65"/>
              <a:gd name="T24" fmla="*/ 45 w 45"/>
              <a:gd name="T25" fmla="*/ 22 h 65"/>
              <a:gd name="T26" fmla="*/ 22 w 45"/>
              <a:gd name="T27" fmla="*/ 0 h 65"/>
              <a:gd name="T28" fmla="*/ 36 w 45"/>
              <a:gd name="T29" fmla="*/ 36 h 65"/>
              <a:gd name="T30" fmla="*/ 35 w 45"/>
              <a:gd name="T31" fmla="*/ 38 h 65"/>
              <a:gd name="T32" fmla="*/ 28 w 45"/>
              <a:gd name="T33" fmla="*/ 51 h 65"/>
              <a:gd name="T34" fmla="*/ 17 w 45"/>
              <a:gd name="T35" fmla="*/ 51 h 65"/>
              <a:gd name="T36" fmla="*/ 12 w 45"/>
              <a:gd name="T37" fmla="*/ 41 h 65"/>
              <a:gd name="T38" fmla="*/ 10 w 45"/>
              <a:gd name="T39" fmla="*/ 38 h 65"/>
              <a:gd name="T40" fmla="*/ 4 w 45"/>
              <a:gd name="T41" fmla="*/ 22 h 65"/>
              <a:gd name="T42" fmla="*/ 22 w 45"/>
              <a:gd name="T43" fmla="*/ 3 h 65"/>
              <a:gd name="T44" fmla="*/ 41 w 45"/>
              <a:gd name="T45" fmla="*/ 22 h 65"/>
              <a:gd name="T46" fmla="*/ 36 w 45"/>
              <a:gd name="T47" fmla="*/ 36 h 65"/>
              <a:gd name="T48" fmla="*/ 29 w 45"/>
              <a:gd name="T49" fmla="*/ 57 h 65"/>
              <a:gd name="T50" fmla="*/ 18 w 45"/>
              <a:gd name="T51" fmla="*/ 57 h 65"/>
              <a:gd name="T52" fmla="*/ 16 w 45"/>
              <a:gd name="T53" fmla="*/ 59 h 65"/>
              <a:gd name="T54" fmla="*/ 18 w 45"/>
              <a:gd name="T55" fmla="*/ 60 h 65"/>
              <a:gd name="T56" fmla="*/ 29 w 45"/>
              <a:gd name="T57" fmla="*/ 60 h 65"/>
              <a:gd name="T58" fmla="*/ 31 w 45"/>
              <a:gd name="T59" fmla="*/ 59 h 65"/>
              <a:gd name="T60" fmla="*/ 29 w 45"/>
              <a:gd name="T61" fmla="*/ 57 h 65"/>
              <a:gd name="T62" fmla="*/ 28 w 45"/>
              <a:gd name="T63" fmla="*/ 62 h 65"/>
              <a:gd name="T64" fmla="*/ 19 w 45"/>
              <a:gd name="T65" fmla="*/ 62 h 65"/>
              <a:gd name="T66" fmla="*/ 17 w 45"/>
              <a:gd name="T67" fmla="*/ 63 h 65"/>
              <a:gd name="T68" fmla="*/ 19 w 45"/>
              <a:gd name="T69" fmla="*/ 65 h 65"/>
              <a:gd name="T70" fmla="*/ 28 w 45"/>
              <a:gd name="T71" fmla="*/ 65 h 65"/>
              <a:gd name="T72" fmla="*/ 30 w 45"/>
              <a:gd name="T73" fmla="*/ 63 h 65"/>
              <a:gd name="T74" fmla="*/ 28 w 45"/>
              <a:gd name="T75" fmla="*/ 6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6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29"/>
                  <a:pt x="4" y="35"/>
                  <a:pt x="7" y="40"/>
                </a:cubicBezTo>
                <a:cubicBezTo>
                  <a:pt x="7" y="41"/>
                  <a:pt x="8" y="42"/>
                  <a:pt x="8" y="43"/>
                </a:cubicBezTo>
                <a:cubicBezTo>
                  <a:pt x="10" y="46"/>
                  <a:pt x="12" y="50"/>
                  <a:pt x="14" y="53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54"/>
                  <a:pt x="16" y="55"/>
                  <a:pt x="16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4"/>
                  <a:pt x="30" y="54"/>
                  <a:pt x="30" y="54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0"/>
                  <a:pt x="39" y="39"/>
                  <a:pt x="39" y="38"/>
                </a:cubicBezTo>
                <a:cubicBezTo>
                  <a:pt x="42" y="33"/>
                  <a:pt x="45" y="28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36" y="36"/>
                </a:moveTo>
                <a:cubicBezTo>
                  <a:pt x="35" y="37"/>
                  <a:pt x="35" y="38"/>
                  <a:pt x="35" y="38"/>
                </a:cubicBezTo>
                <a:cubicBezTo>
                  <a:pt x="28" y="51"/>
                  <a:pt x="28" y="51"/>
                  <a:pt x="28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6" y="48"/>
                  <a:pt x="14" y="44"/>
                  <a:pt x="12" y="41"/>
                </a:cubicBezTo>
                <a:cubicBezTo>
                  <a:pt x="11" y="40"/>
                  <a:pt x="11" y="39"/>
                  <a:pt x="10" y="38"/>
                </a:cubicBezTo>
                <a:cubicBezTo>
                  <a:pt x="7" y="33"/>
                  <a:pt x="4" y="28"/>
                  <a:pt x="4" y="22"/>
                </a:cubicBezTo>
                <a:cubicBezTo>
                  <a:pt x="4" y="12"/>
                  <a:pt x="12" y="3"/>
                  <a:pt x="22" y="3"/>
                </a:cubicBezTo>
                <a:cubicBezTo>
                  <a:pt x="33" y="3"/>
                  <a:pt x="41" y="12"/>
                  <a:pt x="41" y="22"/>
                </a:cubicBezTo>
                <a:cubicBezTo>
                  <a:pt x="41" y="27"/>
                  <a:pt x="38" y="32"/>
                  <a:pt x="36" y="36"/>
                </a:cubicBezTo>
                <a:close/>
                <a:moveTo>
                  <a:pt x="29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17" y="57"/>
                  <a:pt x="16" y="58"/>
                  <a:pt x="16" y="59"/>
                </a:cubicBezTo>
                <a:cubicBezTo>
                  <a:pt x="16" y="59"/>
                  <a:pt x="17" y="60"/>
                  <a:pt x="18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30" y="60"/>
                  <a:pt x="31" y="59"/>
                  <a:pt x="31" y="59"/>
                </a:cubicBezTo>
                <a:cubicBezTo>
                  <a:pt x="31" y="58"/>
                  <a:pt x="30" y="57"/>
                  <a:pt x="29" y="57"/>
                </a:cubicBezTo>
                <a:close/>
                <a:moveTo>
                  <a:pt x="28" y="62"/>
                </a:moveTo>
                <a:cubicBezTo>
                  <a:pt x="19" y="62"/>
                  <a:pt x="19" y="62"/>
                  <a:pt x="19" y="62"/>
                </a:cubicBezTo>
                <a:cubicBezTo>
                  <a:pt x="18" y="62"/>
                  <a:pt x="17" y="63"/>
                  <a:pt x="17" y="63"/>
                </a:cubicBezTo>
                <a:cubicBezTo>
                  <a:pt x="17" y="64"/>
                  <a:pt x="18" y="65"/>
                  <a:pt x="19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9" y="65"/>
                  <a:pt x="30" y="64"/>
                  <a:pt x="30" y="63"/>
                </a:cubicBezTo>
                <a:cubicBezTo>
                  <a:pt x="30" y="63"/>
                  <a:pt x="29" y="62"/>
                  <a:pt x="28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4D0C73A-A4D4-1947-3D28-4A08403A9325}"/>
              </a:ext>
            </a:extLst>
          </p:cNvPr>
          <p:cNvSpPr>
            <a:spLocks noEditPoints="1"/>
          </p:cNvSpPr>
          <p:nvPr/>
        </p:nvSpPr>
        <p:spPr bwMode="auto">
          <a:xfrm>
            <a:off x="4416259" y="4027946"/>
            <a:ext cx="578183" cy="449485"/>
          </a:xfrm>
          <a:custGeom>
            <a:avLst/>
            <a:gdLst>
              <a:gd name="T0" fmla="*/ 6 w 59"/>
              <a:gd name="T1" fmla="*/ 0 h 44"/>
              <a:gd name="T2" fmla="*/ 0 w 59"/>
              <a:gd name="T3" fmla="*/ 38 h 44"/>
              <a:gd name="T4" fmla="*/ 54 w 59"/>
              <a:gd name="T5" fmla="*/ 44 h 44"/>
              <a:gd name="T6" fmla="*/ 59 w 59"/>
              <a:gd name="T7" fmla="*/ 5 h 44"/>
              <a:gd name="T8" fmla="*/ 57 w 59"/>
              <a:gd name="T9" fmla="*/ 38 h 44"/>
              <a:gd name="T10" fmla="*/ 6 w 59"/>
              <a:gd name="T11" fmla="*/ 41 h 44"/>
              <a:gd name="T12" fmla="*/ 3 w 59"/>
              <a:gd name="T13" fmla="*/ 13 h 44"/>
              <a:gd name="T14" fmla="*/ 57 w 59"/>
              <a:gd name="T15" fmla="*/ 38 h 44"/>
              <a:gd name="T16" fmla="*/ 3 w 59"/>
              <a:gd name="T17" fmla="*/ 10 h 44"/>
              <a:gd name="T18" fmla="*/ 6 w 59"/>
              <a:gd name="T19" fmla="*/ 2 h 44"/>
              <a:gd name="T20" fmla="*/ 57 w 59"/>
              <a:gd name="T21" fmla="*/ 5 h 44"/>
              <a:gd name="T22" fmla="*/ 7 w 59"/>
              <a:gd name="T23" fmla="*/ 4 h 44"/>
              <a:gd name="T24" fmla="*/ 7 w 59"/>
              <a:gd name="T25" fmla="*/ 9 h 44"/>
              <a:gd name="T26" fmla="*/ 7 w 59"/>
              <a:gd name="T27" fmla="*/ 4 h 44"/>
              <a:gd name="T28" fmla="*/ 11 w 59"/>
              <a:gd name="T29" fmla="*/ 7 h 44"/>
              <a:gd name="T30" fmla="*/ 16 w 59"/>
              <a:gd name="T31" fmla="*/ 7 h 44"/>
              <a:gd name="T32" fmla="*/ 20 w 59"/>
              <a:gd name="T33" fmla="*/ 4 h 44"/>
              <a:gd name="T34" fmla="*/ 20 w 59"/>
              <a:gd name="T35" fmla="*/ 9 h 44"/>
              <a:gd name="T36" fmla="*/ 20 w 59"/>
              <a:gd name="T37" fmla="*/ 4 h 44"/>
              <a:gd name="T38" fmla="*/ 53 w 59"/>
              <a:gd name="T39" fmla="*/ 23 h 44"/>
              <a:gd name="T40" fmla="*/ 54 w 59"/>
              <a:gd name="T41" fmla="*/ 17 h 44"/>
              <a:gd name="T42" fmla="*/ 7 w 59"/>
              <a:gd name="T43" fmla="*/ 16 h 44"/>
              <a:gd name="T44" fmla="*/ 6 w 59"/>
              <a:gd name="T45" fmla="*/ 22 h 44"/>
              <a:gd name="T46" fmla="*/ 8 w 59"/>
              <a:gd name="T47" fmla="*/ 18 h 44"/>
              <a:gd name="T48" fmla="*/ 52 w 59"/>
              <a:gd name="T49" fmla="*/ 21 h 44"/>
              <a:gd name="T50" fmla="*/ 8 w 59"/>
              <a:gd name="T51" fmla="*/ 18 h 44"/>
              <a:gd name="T52" fmla="*/ 22 w 59"/>
              <a:gd name="T53" fmla="*/ 38 h 44"/>
              <a:gd name="T54" fmla="*/ 23 w 59"/>
              <a:gd name="T55" fmla="*/ 27 h 44"/>
              <a:gd name="T56" fmla="*/ 7 w 59"/>
              <a:gd name="T57" fmla="*/ 26 h 44"/>
              <a:gd name="T58" fmla="*/ 6 w 59"/>
              <a:gd name="T59" fmla="*/ 37 h 44"/>
              <a:gd name="T60" fmla="*/ 8 w 59"/>
              <a:gd name="T61" fmla="*/ 28 h 44"/>
              <a:gd name="T62" fmla="*/ 21 w 59"/>
              <a:gd name="T63" fmla="*/ 37 h 44"/>
              <a:gd name="T64" fmla="*/ 8 w 59"/>
              <a:gd name="T65" fmla="*/ 28 h 44"/>
              <a:gd name="T66" fmla="*/ 26 w 59"/>
              <a:gd name="T67" fmla="*/ 26 h 44"/>
              <a:gd name="T68" fmla="*/ 25 w 59"/>
              <a:gd name="T69" fmla="*/ 37 h 44"/>
              <a:gd name="T70" fmla="*/ 53 w 59"/>
              <a:gd name="T71" fmla="*/ 38 h 44"/>
              <a:gd name="T72" fmla="*/ 54 w 59"/>
              <a:gd name="T73" fmla="*/ 27 h 44"/>
              <a:gd name="T74" fmla="*/ 52 w 59"/>
              <a:gd name="T75" fmla="*/ 37 h 44"/>
              <a:gd name="T76" fmla="*/ 27 w 59"/>
              <a:gd name="T77" fmla="*/ 28 h 44"/>
              <a:gd name="T78" fmla="*/ 52 w 59"/>
              <a:gd name="T79" fmla="*/ 3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9" h="44"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3" y="44"/>
                  <a:pt x="6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4"/>
                  <a:pt x="59" y="41"/>
                  <a:pt x="59" y="38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7" y="38"/>
                </a:moveTo>
                <a:cubicBezTo>
                  <a:pt x="57" y="40"/>
                  <a:pt x="56" y="41"/>
                  <a:pt x="54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1"/>
                  <a:pt x="3" y="40"/>
                  <a:pt x="3" y="38"/>
                </a:cubicBezTo>
                <a:cubicBezTo>
                  <a:pt x="3" y="13"/>
                  <a:pt x="3" y="13"/>
                  <a:pt x="3" y="13"/>
                </a:cubicBezTo>
                <a:cubicBezTo>
                  <a:pt x="57" y="13"/>
                  <a:pt x="57" y="13"/>
                  <a:pt x="57" y="13"/>
                </a:cubicBezTo>
                <a:lnTo>
                  <a:pt x="57" y="38"/>
                </a:lnTo>
                <a:close/>
                <a:moveTo>
                  <a:pt x="57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7" y="4"/>
                  <a:pt x="57" y="5"/>
                </a:cubicBezTo>
                <a:lnTo>
                  <a:pt x="57" y="10"/>
                </a:lnTo>
                <a:close/>
                <a:moveTo>
                  <a:pt x="7" y="4"/>
                </a:moveTo>
                <a:cubicBezTo>
                  <a:pt x="6" y="4"/>
                  <a:pt x="5" y="5"/>
                  <a:pt x="5" y="7"/>
                </a:cubicBezTo>
                <a:cubicBezTo>
                  <a:pt x="5" y="8"/>
                  <a:pt x="6" y="9"/>
                  <a:pt x="7" y="9"/>
                </a:cubicBezTo>
                <a:cubicBezTo>
                  <a:pt x="9" y="9"/>
                  <a:pt x="10" y="8"/>
                  <a:pt x="10" y="7"/>
                </a:cubicBezTo>
                <a:cubicBezTo>
                  <a:pt x="10" y="5"/>
                  <a:pt x="9" y="4"/>
                  <a:pt x="7" y="4"/>
                </a:cubicBezTo>
                <a:close/>
                <a:moveTo>
                  <a:pt x="14" y="4"/>
                </a:moveTo>
                <a:cubicBezTo>
                  <a:pt x="12" y="4"/>
                  <a:pt x="11" y="5"/>
                  <a:pt x="11" y="7"/>
                </a:cubicBezTo>
                <a:cubicBezTo>
                  <a:pt x="11" y="8"/>
                  <a:pt x="12" y="9"/>
                  <a:pt x="14" y="9"/>
                </a:cubicBezTo>
                <a:cubicBezTo>
                  <a:pt x="15" y="9"/>
                  <a:pt x="16" y="8"/>
                  <a:pt x="16" y="7"/>
                </a:cubicBezTo>
                <a:cubicBezTo>
                  <a:pt x="16" y="5"/>
                  <a:pt x="15" y="4"/>
                  <a:pt x="14" y="4"/>
                </a:cubicBezTo>
                <a:close/>
                <a:moveTo>
                  <a:pt x="20" y="4"/>
                </a:moveTo>
                <a:cubicBezTo>
                  <a:pt x="18" y="4"/>
                  <a:pt x="17" y="5"/>
                  <a:pt x="17" y="7"/>
                </a:cubicBezTo>
                <a:cubicBezTo>
                  <a:pt x="17" y="8"/>
                  <a:pt x="18" y="9"/>
                  <a:pt x="20" y="9"/>
                </a:cubicBezTo>
                <a:cubicBezTo>
                  <a:pt x="21" y="9"/>
                  <a:pt x="22" y="8"/>
                  <a:pt x="22" y="7"/>
                </a:cubicBezTo>
                <a:cubicBezTo>
                  <a:pt x="22" y="5"/>
                  <a:pt x="21" y="4"/>
                  <a:pt x="20" y="4"/>
                </a:cubicBezTo>
                <a:close/>
                <a:moveTo>
                  <a:pt x="7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3"/>
                  <a:pt x="54" y="23"/>
                  <a:pt x="54" y="2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6"/>
                  <a:pt x="53" y="16"/>
                  <a:pt x="5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6" y="16"/>
                  <a:pt x="6" y="17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3"/>
                  <a:pt x="7" y="23"/>
                  <a:pt x="7" y="23"/>
                </a:cubicBezTo>
                <a:close/>
                <a:moveTo>
                  <a:pt x="8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2" y="21"/>
                  <a:pt x="52" y="21"/>
                  <a:pt x="52" y="21"/>
                </a:cubicBezTo>
                <a:cubicBezTo>
                  <a:pt x="8" y="21"/>
                  <a:pt x="8" y="21"/>
                  <a:pt x="8" y="21"/>
                </a:cubicBezTo>
                <a:lnTo>
                  <a:pt x="8" y="18"/>
                </a:lnTo>
                <a:close/>
                <a:moveTo>
                  <a:pt x="7" y="38"/>
                </a:move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3" y="38"/>
                  <a:pt x="23" y="3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6"/>
                  <a:pt x="22" y="26"/>
                  <a:pt x="22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6" y="26"/>
                  <a:pt x="6" y="2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38"/>
                  <a:pt x="7" y="38"/>
                  <a:pt x="7" y="38"/>
                </a:cubicBezTo>
                <a:close/>
                <a:moveTo>
                  <a:pt x="8" y="28"/>
                </a:moveTo>
                <a:cubicBezTo>
                  <a:pt x="21" y="28"/>
                  <a:pt x="21" y="28"/>
                  <a:pt x="21" y="28"/>
                </a:cubicBezTo>
                <a:cubicBezTo>
                  <a:pt x="21" y="37"/>
                  <a:pt x="21" y="37"/>
                  <a:pt x="21" y="37"/>
                </a:cubicBezTo>
                <a:cubicBezTo>
                  <a:pt x="8" y="37"/>
                  <a:pt x="8" y="37"/>
                  <a:pt x="8" y="37"/>
                </a:cubicBezTo>
                <a:lnTo>
                  <a:pt x="8" y="28"/>
                </a:lnTo>
                <a:close/>
                <a:moveTo>
                  <a:pt x="53" y="26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5" y="26"/>
                  <a:pt x="25" y="2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8"/>
                  <a:pt x="26" y="38"/>
                  <a:pt x="26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8"/>
                  <a:pt x="54" y="38"/>
                  <a:pt x="54" y="3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6"/>
                  <a:pt x="53" y="26"/>
                  <a:pt x="53" y="26"/>
                </a:cubicBezTo>
                <a:close/>
                <a:moveTo>
                  <a:pt x="52" y="37"/>
                </a:moveTo>
                <a:cubicBezTo>
                  <a:pt x="27" y="37"/>
                  <a:pt x="27" y="37"/>
                  <a:pt x="27" y="37"/>
                </a:cubicBezTo>
                <a:cubicBezTo>
                  <a:pt x="27" y="28"/>
                  <a:pt x="27" y="28"/>
                  <a:pt x="27" y="28"/>
                </a:cubicBezTo>
                <a:cubicBezTo>
                  <a:pt x="52" y="28"/>
                  <a:pt x="52" y="28"/>
                  <a:pt x="52" y="28"/>
                </a:cubicBezTo>
                <a:lnTo>
                  <a:pt x="52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25C5C04-C6DD-00D5-7510-93FBEFE6FC2E}"/>
              </a:ext>
            </a:extLst>
          </p:cNvPr>
          <p:cNvSpPr>
            <a:spLocks noEditPoints="1"/>
          </p:cNvSpPr>
          <p:nvPr/>
        </p:nvSpPr>
        <p:spPr bwMode="auto">
          <a:xfrm>
            <a:off x="10027841" y="3982805"/>
            <a:ext cx="480219" cy="539767"/>
          </a:xfrm>
          <a:custGeom>
            <a:avLst/>
            <a:gdLst>
              <a:gd name="T0" fmla="*/ 35 w 49"/>
              <a:gd name="T1" fmla="*/ 49 h 53"/>
              <a:gd name="T2" fmla="*/ 3 w 49"/>
              <a:gd name="T3" fmla="*/ 49 h 53"/>
              <a:gd name="T4" fmla="*/ 15 w 49"/>
              <a:gd name="T5" fmla="*/ 25 h 53"/>
              <a:gd name="T6" fmla="*/ 21 w 49"/>
              <a:gd name="T7" fmla="*/ 27 h 53"/>
              <a:gd name="T8" fmla="*/ 27 w 49"/>
              <a:gd name="T9" fmla="*/ 25 h 53"/>
              <a:gd name="T10" fmla="*/ 34 w 49"/>
              <a:gd name="T11" fmla="*/ 35 h 53"/>
              <a:gd name="T12" fmla="*/ 35 w 49"/>
              <a:gd name="T13" fmla="*/ 36 h 53"/>
              <a:gd name="T14" fmla="*/ 36 w 49"/>
              <a:gd name="T15" fmla="*/ 35 h 53"/>
              <a:gd name="T16" fmla="*/ 37 w 49"/>
              <a:gd name="T17" fmla="*/ 33 h 53"/>
              <a:gd name="T18" fmla="*/ 29 w 49"/>
              <a:gd name="T19" fmla="*/ 24 h 53"/>
              <a:gd name="T20" fmla="*/ 34 w 49"/>
              <a:gd name="T21" fmla="*/ 14 h 53"/>
              <a:gd name="T22" fmla="*/ 21 w 49"/>
              <a:gd name="T23" fmla="*/ 0 h 53"/>
              <a:gd name="T24" fmla="*/ 8 w 49"/>
              <a:gd name="T25" fmla="*/ 14 h 53"/>
              <a:gd name="T26" fmla="*/ 12 w 49"/>
              <a:gd name="T27" fmla="*/ 24 h 53"/>
              <a:gd name="T28" fmla="*/ 0 w 49"/>
              <a:gd name="T29" fmla="*/ 50 h 53"/>
              <a:gd name="T30" fmla="*/ 2 w 49"/>
              <a:gd name="T31" fmla="*/ 52 h 53"/>
              <a:gd name="T32" fmla="*/ 35 w 49"/>
              <a:gd name="T33" fmla="*/ 52 h 53"/>
              <a:gd name="T34" fmla="*/ 36 w 49"/>
              <a:gd name="T35" fmla="*/ 50 h 53"/>
              <a:gd name="T36" fmla="*/ 35 w 49"/>
              <a:gd name="T37" fmla="*/ 49 h 53"/>
              <a:gd name="T38" fmla="*/ 11 w 49"/>
              <a:gd name="T39" fmla="*/ 14 h 53"/>
              <a:gd name="T40" fmla="*/ 21 w 49"/>
              <a:gd name="T41" fmla="*/ 3 h 53"/>
              <a:gd name="T42" fmla="*/ 31 w 49"/>
              <a:gd name="T43" fmla="*/ 14 h 53"/>
              <a:gd name="T44" fmla="*/ 21 w 49"/>
              <a:gd name="T45" fmla="*/ 24 h 53"/>
              <a:gd name="T46" fmla="*/ 11 w 49"/>
              <a:gd name="T47" fmla="*/ 14 h 53"/>
              <a:gd name="T48" fmla="*/ 48 w 49"/>
              <a:gd name="T49" fmla="*/ 42 h 53"/>
              <a:gd name="T50" fmla="*/ 41 w 49"/>
              <a:gd name="T51" fmla="*/ 42 h 53"/>
              <a:gd name="T52" fmla="*/ 41 w 49"/>
              <a:gd name="T53" fmla="*/ 35 h 53"/>
              <a:gd name="T54" fmla="*/ 39 w 49"/>
              <a:gd name="T55" fmla="*/ 33 h 53"/>
              <a:gd name="T56" fmla="*/ 38 w 49"/>
              <a:gd name="T57" fmla="*/ 35 h 53"/>
              <a:gd name="T58" fmla="*/ 38 w 49"/>
              <a:gd name="T59" fmla="*/ 42 h 53"/>
              <a:gd name="T60" fmla="*/ 32 w 49"/>
              <a:gd name="T61" fmla="*/ 42 h 53"/>
              <a:gd name="T62" fmla="*/ 30 w 49"/>
              <a:gd name="T63" fmla="*/ 43 h 53"/>
              <a:gd name="T64" fmla="*/ 32 w 49"/>
              <a:gd name="T65" fmla="*/ 45 h 53"/>
              <a:gd name="T66" fmla="*/ 38 w 49"/>
              <a:gd name="T67" fmla="*/ 45 h 53"/>
              <a:gd name="T68" fmla="*/ 38 w 49"/>
              <a:gd name="T69" fmla="*/ 52 h 53"/>
              <a:gd name="T70" fmla="*/ 39 w 49"/>
              <a:gd name="T71" fmla="*/ 53 h 53"/>
              <a:gd name="T72" fmla="*/ 41 w 49"/>
              <a:gd name="T73" fmla="*/ 52 h 53"/>
              <a:gd name="T74" fmla="*/ 41 w 49"/>
              <a:gd name="T75" fmla="*/ 45 h 53"/>
              <a:gd name="T76" fmla="*/ 48 w 49"/>
              <a:gd name="T77" fmla="*/ 45 h 53"/>
              <a:gd name="T78" fmla="*/ 49 w 49"/>
              <a:gd name="T79" fmla="*/ 43 h 53"/>
              <a:gd name="T80" fmla="*/ 48 w 49"/>
              <a:gd name="T81" fmla="*/ 4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9" h="53">
                <a:moveTo>
                  <a:pt x="35" y="49"/>
                </a:moveTo>
                <a:cubicBezTo>
                  <a:pt x="3" y="49"/>
                  <a:pt x="3" y="49"/>
                  <a:pt x="3" y="49"/>
                </a:cubicBezTo>
                <a:cubicBezTo>
                  <a:pt x="4" y="37"/>
                  <a:pt x="12" y="28"/>
                  <a:pt x="15" y="25"/>
                </a:cubicBezTo>
                <a:cubicBezTo>
                  <a:pt x="17" y="26"/>
                  <a:pt x="19" y="27"/>
                  <a:pt x="21" y="27"/>
                </a:cubicBezTo>
                <a:cubicBezTo>
                  <a:pt x="23" y="27"/>
                  <a:pt x="25" y="26"/>
                  <a:pt x="27" y="25"/>
                </a:cubicBezTo>
                <a:cubicBezTo>
                  <a:pt x="28" y="27"/>
                  <a:pt x="31" y="30"/>
                  <a:pt x="34" y="35"/>
                </a:cubicBezTo>
                <a:cubicBezTo>
                  <a:pt x="34" y="35"/>
                  <a:pt x="35" y="36"/>
                  <a:pt x="35" y="36"/>
                </a:cubicBezTo>
                <a:cubicBezTo>
                  <a:pt x="35" y="36"/>
                  <a:pt x="36" y="36"/>
                  <a:pt x="36" y="35"/>
                </a:cubicBezTo>
                <a:cubicBezTo>
                  <a:pt x="37" y="35"/>
                  <a:pt x="37" y="34"/>
                  <a:pt x="37" y="33"/>
                </a:cubicBezTo>
                <a:cubicBezTo>
                  <a:pt x="34" y="29"/>
                  <a:pt x="31" y="25"/>
                  <a:pt x="29" y="24"/>
                </a:cubicBezTo>
                <a:cubicBezTo>
                  <a:pt x="32" y="21"/>
                  <a:pt x="34" y="18"/>
                  <a:pt x="34" y="14"/>
                </a:cubicBezTo>
                <a:cubicBezTo>
                  <a:pt x="34" y="6"/>
                  <a:pt x="28" y="0"/>
                  <a:pt x="21" y="0"/>
                </a:cubicBezTo>
                <a:cubicBezTo>
                  <a:pt x="13" y="0"/>
                  <a:pt x="8" y="6"/>
                  <a:pt x="8" y="14"/>
                </a:cubicBezTo>
                <a:cubicBezTo>
                  <a:pt x="8" y="18"/>
                  <a:pt x="9" y="21"/>
                  <a:pt x="12" y="24"/>
                </a:cubicBezTo>
                <a:cubicBezTo>
                  <a:pt x="9" y="27"/>
                  <a:pt x="0" y="37"/>
                  <a:pt x="0" y="50"/>
                </a:cubicBezTo>
                <a:cubicBezTo>
                  <a:pt x="0" y="51"/>
                  <a:pt x="1" y="52"/>
                  <a:pt x="2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6" y="52"/>
                  <a:pt x="36" y="51"/>
                  <a:pt x="36" y="50"/>
                </a:cubicBezTo>
                <a:cubicBezTo>
                  <a:pt x="36" y="49"/>
                  <a:pt x="36" y="49"/>
                  <a:pt x="35" y="49"/>
                </a:cubicBezTo>
                <a:close/>
                <a:moveTo>
                  <a:pt x="11" y="14"/>
                </a:moveTo>
                <a:cubicBezTo>
                  <a:pt x="11" y="8"/>
                  <a:pt x="15" y="3"/>
                  <a:pt x="21" y="3"/>
                </a:cubicBezTo>
                <a:cubicBezTo>
                  <a:pt x="26" y="3"/>
                  <a:pt x="31" y="8"/>
                  <a:pt x="31" y="14"/>
                </a:cubicBezTo>
                <a:cubicBezTo>
                  <a:pt x="31" y="19"/>
                  <a:pt x="26" y="24"/>
                  <a:pt x="21" y="24"/>
                </a:cubicBezTo>
                <a:cubicBezTo>
                  <a:pt x="15" y="24"/>
                  <a:pt x="11" y="19"/>
                  <a:pt x="11" y="14"/>
                </a:cubicBezTo>
                <a:close/>
                <a:moveTo>
                  <a:pt x="48" y="42"/>
                </a:moveTo>
                <a:cubicBezTo>
                  <a:pt x="41" y="42"/>
                  <a:pt x="41" y="42"/>
                  <a:pt x="41" y="4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4"/>
                  <a:pt x="40" y="33"/>
                  <a:pt x="39" y="33"/>
                </a:cubicBezTo>
                <a:cubicBezTo>
                  <a:pt x="38" y="33"/>
                  <a:pt x="38" y="34"/>
                  <a:pt x="38" y="35"/>
                </a:cubicBezTo>
                <a:cubicBezTo>
                  <a:pt x="38" y="42"/>
                  <a:pt x="38" y="42"/>
                  <a:pt x="38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1" y="42"/>
                  <a:pt x="30" y="42"/>
                  <a:pt x="30" y="43"/>
                </a:cubicBezTo>
                <a:cubicBezTo>
                  <a:pt x="30" y="44"/>
                  <a:pt x="31" y="45"/>
                  <a:pt x="32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8" y="53"/>
                  <a:pt x="39" y="53"/>
                </a:cubicBezTo>
                <a:cubicBezTo>
                  <a:pt x="40" y="53"/>
                  <a:pt x="41" y="52"/>
                  <a:pt x="41" y="52"/>
                </a:cubicBezTo>
                <a:cubicBezTo>
                  <a:pt x="41" y="45"/>
                  <a:pt x="41" y="45"/>
                  <a:pt x="41" y="45"/>
                </a:cubicBezTo>
                <a:cubicBezTo>
                  <a:pt x="48" y="45"/>
                  <a:pt x="48" y="45"/>
                  <a:pt x="48" y="45"/>
                </a:cubicBezTo>
                <a:cubicBezTo>
                  <a:pt x="49" y="45"/>
                  <a:pt x="49" y="44"/>
                  <a:pt x="49" y="43"/>
                </a:cubicBezTo>
                <a:cubicBezTo>
                  <a:pt x="49" y="42"/>
                  <a:pt x="49" y="42"/>
                  <a:pt x="48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555A7361-C9BE-A5E3-AFBF-6030E03E7C86}"/>
              </a:ext>
            </a:extLst>
          </p:cNvPr>
          <p:cNvSpPr>
            <a:spLocks noEditPoints="1"/>
          </p:cNvSpPr>
          <p:nvPr/>
        </p:nvSpPr>
        <p:spPr bwMode="auto">
          <a:xfrm>
            <a:off x="7301286" y="3920377"/>
            <a:ext cx="370729" cy="664623"/>
          </a:xfrm>
          <a:custGeom>
            <a:avLst/>
            <a:gdLst>
              <a:gd name="T0" fmla="*/ 5 w 38"/>
              <a:gd name="T1" fmla="*/ 65 h 65"/>
              <a:gd name="T2" fmla="*/ 6 w 38"/>
              <a:gd name="T3" fmla="*/ 65 h 65"/>
              <a:gd name="T4" fmla="*/ 8 w 38"/>
              <a:gd name="T5" fmla="*/ 64 h 65"/>
              <a:gd name="T6" fmla="*/ 38 w 38"/>
              <a:gd name="T7" fmla="*/ 28 h 65"/>
              <a:gd name="T8" fmla="*/ 38 w 38"/>
              <a:gd name="T9" fmla="*/ 26 h 65"/>
              <a:gd name="T10" fmla="*/ 36 w 38"/>
              <a:gd name="T11" fmla="*/ 25 h 65"/>
              <a:gd name="T12" fmla="*/ 24 w 38"/>
              <a:gd name="T13" fmla="*/ 25 h 65"/>
              <a:gd name="T14" fmla="*/ 35 w 38"/>
              <a:gd name="T15" fmla="*/ 3 h 65"/>
              <a:gd name="T16" fmla="*/ 35 w 38"/>
              <a:gd name="T17" fmla="*/ 1 h 65"/>
              <a:gd name="T18" fmla="*/ 32 w 38"/>
              <a:gd name="T19" fmla="*/ 1 h 65"/>
              <a:gd name="T20" fmla="*/ 1 w 38"/>
              <a:gd name="T21" fmla="*/ 35 h 65"/>
              <a:gd name="T22" fmla="*/ 0 w 38"/>
              <a:gd name="T23" fmla="*/ 37 h 65"/>
              <a:gd name="T24" fmla="*/ 2 w 38"/>
              <a:gd name="T25" fmla="*/ 39 h 65"/>
              <a:gd name="T26" fmla="*/ 16 w 38"/>
              <a:gd name="T27" fmla="*/ 39 h 65"/>
              <a:gd name="T28" fmla="*/ 5 w 38"/>
              <a:gd name="T29" fmla="*/ 62 h 65"/>
              <a:gd name="T30" fmla="*/ 5 w 38"/>
              <a:gd name="T31" fmla="*/ 65 h 65"/>
              <a:gd name="T32" fmla="*/ 21 w 38"/>
              <a:gd name="T33" fmla="*/ 37 h 65"/>
              <a:gd name="T34" fmla="*/ 20 w 38"/>
              <a:gd name="T35" fmla="*/ 36 h 65"/>
              <a:gd name="T36" fmla="*/ 19 w 38"/>
              <a:gd name="T37" fmla="*/ 35 h 65"/>
              <a:gd name="T38" fmla="*/ 6 w 38"/>
              <a:gd name="T39" fmla="*/ 35 h 65"/>
              <a:gd name="T40" fmla="*/ 26 w 38"/>
              <a:gd name="T41" fmla="*/ 13 h 65"/>
              <a:gd name="T42" fmla="*/ 20 w 38"/>
              <a:gd name="T43" fmla="*/ 26 h 65"/>
              <a:gd name="T44" fmla="*/ 20 w 38"/>
              <a:gd name="T45" fmla="*/ 28 h 65"/>
              <a:gd name="T46" fmla="*/ 21 w 38"/>
              <a:gd name="T47" fmla="*/ 29 h 65"/>
              <a:gd name="T48" fmla="*/ 32 w 38"/>
              <a:gd name="T49" fmla="*/ 29 h 65"/>
              <a:gd name="T50" fmla="*/ 14 w 38"/>
              <a:gd name="T51" fmla="*/ 50 h 65"/>
              <a:gd name="T52" fmla="*/ 21 w 38"/>
              <a:gd name="T53" fmla="*/ 3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65">
                <a:moveTo>
                  <a:pt x="5" y="65"/>
                </a:move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8" y="64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2"/>
                  <a:pt x="36" y="1"/>
                  <a:pt x="35" y="1"/>
                </a:cubicBezTo>
                <a:cubicBezTo>
                  <a:pt x="34" y="0"/>
                  <a:pt x="33" y="0"/>
                  <a:pt x="32" y="1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6"/>
                  <a:pt x="0" y="37"/>
                  <a:pt x="0" y="37"/>
                </a:cubicBezTo>
                <a:cubicBezTo>
                  <a:pt x="1" y="38"/>
                  <a:pt x="1" y="39"/>
                  <a:pt x="2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5" y="62"/>
                  <a:pt x="5" y="62"/>
                  <a:pt x="5" y="62"/>
                </a:cubicBezTo>
                <a:cubicBezTo>
                  <a:pt x="4" y="63"/>
                  <a:pt x="4" y="64"/>
                  <a:pt x="5" y="65"/>
                </a:cubicBezTo>
                <a:close/>
                <a:moveTo>
                  <a:pt x="21" y="37"/>
                </a:moveTo>
                <a:cubicBezTo>
                  <a:pt x="21" y="37"/>
                  <a:pt x="21" y="36"/>
                  <a:pt x="20" y="36"/>
                </a:cubicBezTo>
                <a:cubicBezTo>
                  <a:pt x="20" y="35"/>
                  <a:pt x="19" y="35"/>
                  <a:pt x="19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26" y="13"/>
                  <a:pt x="26" y="13"/>
                  <a:pt x="26" y="13"/>
                </a:cubicBezTo>
                <a:cubicBezTo>
                  <a:pt x="20" y="26"/>
                  <a:pt x="20" y="26"/>
                  <a:pt x="20" y="26"/>
                </a:cubicBezTo>
                <a:cubicBezTo>
                  <a:pt x="19" y="27"/>
                  <a:pt x="19" y="28"/>
                  <a:pt x="20" y="28"/>
                </a:cubicBezTo>
                <a:cubicBezTo>
                  <a:pt x="20" y="29"/>
                  <a:pt x="21" y="29"/>
                  <a:pt x="21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14" y="50"/>
                  <a:pt x="14" y="50"/>
                  <a:pt x="14" y="50"/>
                </a:cubicBezTo>
                <a:lnTo>
                  <a:pt x="2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FEC75-8E04-6ACE-3423-DAC343FF370F}"/>
              </a:ext>
            </a:extLst>
          </p:cNvPr>
          <p:cNvSpPr txBox="1"/>
          <p:nvPr/>
        </p:nvSpPr>
        <p:spPr>
          <a:xfrm>
            <a:off x="875684" y="5145319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CE3CB-2D4B-A39A-0D5A-20A6B546E23E}"/>
              </a:ext>
            </a:extLst>
          </p:cNvPr>
          <p:cNvSpPr txBox="1"/>
          <p:nvPr/>
        </p:nvSpPr>
        <p:spPr>
          <a:xfrm>
            <a:off x="1230591" y="4852931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STRENGTHS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4E6C-6251-00AA-6F77-560F0D6D9EC0}"/>
              </a:ext>
            </a:extLst>
          </p:cNvPr>
          <p:cNvSpPr txBox="1"/>
          <p:nvPr/>
        </p:nvSpPr>
        <p:spPr>
          <a:xfrm>
            <a:off x="3656984" y="5145319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D610B-21CE-7809-3D2A-D893F57177B1}"/>
              </a:ext>
            </a:extLst>
          </p:cNvPr>
          <p:cNvSpPr txBox="1"/>
          <p:nvPr/>
        </p:nvSpPr>
        <p:spPr>
          <a:xfrm>
            <a:off x="3925329" y="4852931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WEAKNESSES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83308-AD68-EFAD-ADB3-6A10040BF490}"/>
              </a:ext>
            </a:extLst>
          </p:cNvPr>
          <p:cNvSpPr txBox="1"/>
          <p:nvPr/>
        </p:nvSpPr>
        <p:spPr>
          <a:xfrm>
            <a:off x="6438284" y="5145319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6E4BD-A9D3-8143-2F8E-2A3EA0954974}"/>
              </a:ext>
            </a:extLst>
          </p:cNvPr>
          <p:cNvSpPr txBox="1"/>
          <p:nvPr/>
        </p:nvSpPr>
        <p:spPr>
          <a:xfrm>
            <a:off x="6587205" y="4852931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1DB9FC-C0E1-5455-AAFB-780E62E36334}"/>
              </a:ext>
            </a:extLst>
          </p:cNvPr>
          <p:cNvSpPr txBox="1"/>
          <p:nvPr/>
        </p:nvSpPr>
        <p:spPr>
          <a:xfrm>
            <a:off x="9219584" y="5145319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3B10B8-A43B-7D89-9853-697634A5C241}"/>
              </a:ext>
            </a:extLst>
          </p:cNvPr>
          <p:cNvSpPr txBox="1"/>
          <p:nvPr/>
        </p:nvSpPr>
        <p:spPr>
          <a:xfrm>
            <a:off x="9717960" y="4852931"/>
            <a:ext cx="1099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35189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772561" y="397897"/>
            <a:ext cx="26468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Strengths</a:t>
            </a:r>
            <a:endParaRPr lang="en-US" sz="3800" b="1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FBB0328-A86C-7864-8C5B-857A0E79AD85}"/>
              </a:ext>
            </a:extLst>
          </p:cNvPr>
          <p:cNvSpPr/>
          <p:nvPr/>
        </p:nvSpPr>
        <p:spPr>
          <a:xfrm>
            <a:off x="808680" y="4301198"/>
            <a:ext cx="2457593" cy="1922815"/>
          </a:xfrm>
          <a:custGeom>
            <a:avLst/>
            <a:gdLst>
              <a:gd name="connsiteX0" fmla="*/ 0 w 2886115"/>
              <a:gd name="connsiteY0" fmla="*/ 0 h 2258089"/>
              <a:gd name="connsiteX1" fmla="*/ 2886115 w 2886115"/>
              <a:gd name="connsiteY1" fmla="*/ 0 h 2258089"/>
              <a:gd name="connsiteX2" fmla="*/ 2886115 w 2886115"/>
              <a:gd name="connsiteY2" fmla="*/ 2258089 h 2258089"/>
              <a:gd name="connsiteX3" fmla="*/ 0 w 2886115"/>
              <a:gd name="connsiteY3" fmla="*/ 2258089 h 22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115" h="2258089">
                <a:moveTo>
                  <a:pt x="0" y="0"/>
                </a:moveTo>
                <a:lnTo>
                  <a:pt x="2886115" y="0"/>
                </a:lnTo>
                <a:lnTo>
                  <a:pt x="2886115" y="2258089"/>
                </a:lnTo>
                <a:lnTo>
                  <a:pt x="0" y="22580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D71A49-89FA-FEC0-3F2D-981206DC2875}"/>
              </a:ext>
            </a:extLst>
          </p:cNvPr>
          <p:cNvSpPr/>
          <p:nvPr/>
        </p:nvSpPr>
        <p:spPr>
          <a:xfrm>
            <a:off x="3514363" y="2190546"/>
            <a:ext cx="2457593" cy="1922815"/>
          </a:xfrm>
          <a:custGeom>
            <a:avLst/>
            <a:gdLst>
              <a:gd name="connsiteX0" fmla="*/ 0 w 2886115"/>
              <a:gd name="connsiteY0" fmla="*/ 0 h 2258089"/>
              <a:gd name="connsiteX1" fmla="*/ 2886115 w 2886115"/>
              <a:gd name="connsiteY1" fmla="*/ 0 h 2258089"/>
              <a:gd name="connsiteX2" fmla="*/ 2886115 w 2886115"/>
              <a:gd name="connsiteY2" fmla="*/ 2258089 h 2258089"/>
              <a:gd name="connsiteX3" fmla="*/ 0 w 2886115"/>
              <a:gd name="connsiteY3" fmla="*/ 2258089 h 22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115" h="2258089">
                <a:moveTo>
                  <a:pt x="0" y="0"/>
                </a:moveTo>
                <a:lnTo>
                  <a:pt x="2886115" y="0"/>
                </a:lnTo>
                <a:lnTo>
                  <a:pt x="2886115" y="2258089"/>
                </a:lnTo>
                <a:lnTo>
                  <a:pt x="0" y="22580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C5EA6A-D9AC-40E6-6012-DCD98022F7F8}"/>
              </a:ext>
            </a:extLst>
          </p:cNvPr>
          <p:cNvSpPr/>
          <p:nvPr/>
        </p:nvSpPr>
        <p:spPr>
          <a:xfrm>
            <a:off x="6220045" y="4301198"/>
            <a:ext cx="2457593" cy="1922815"/>
          </a:xfrm>
          <a:custGeom>
            <a:avLst/>
            <a:gdLst>
              <a:gd name="connsiteX0" fmla="*/ 0 w 2886115"/>
              <a:gd name="connsiteY0" fmla="*/ 0 h 2258089"/>
              <a:gd name="connsiteX1" fmla="*/ 2886115 w 2886115"/>
              <a:gd name="connsiteY1" fmla="*/ 0 h 2258089"/>
              <a:gd name="connsiteX2" fmla="*/ 2886115 w 2886115"/>
              <a:gd name="connsiteY2" fmla="*/ 2258089 h 2258089"/>
              <a:gd name="connsiteX3" fmla="*/ 0 w 2886115"/>
              <a:gd name="connsiteY3" fmla="*/ 2258089 h 22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115" h="2258089">
                <a:moveTo>
                  <a:pt x="0" y="0"/>
                </a:moveTo>
                <a:lnTo>
                  <a:pt x="2886115" y="0"/>
                </a:lnTo>
                <a:lnTo>
                  <a:pt x="2886115" y="2258089"/>
                </a:lnTo>
                <a:lnTo>
                  <a:pt x="0" y="22580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A06ACE0-103C-4319-BCCB-7EE84A088970}"/>
              </a:ext>
            </a:extLst>
          </p:cNvPr>
          <p:cNvSpPr/>
          <p:nvPr/>
        </p:nvSpPr>
        <p:spPr>
          <a:xfrm>
            <a:off x="8925728" y="2190546"/>
            <a:ext cx="2457593" cy="1922815"/>
          </a:xfrm>
          <a:custGeom>
            <a:avLst/>
            <a:gdLst>
              <a:gd name="connsiteX0" fmla="*/ 0 w 2886115"/>
              <a:gd name="connsiteY0" fmla="*/ 0 h 2258089"/>
              <a:gd name="connsiteX1" fmla="*/ 2886115 w 2886115"/>
              <a:gd name="connsiteY1" fmla="*/ 0 h 2258089"/>
              <a:gd name="connsiteX2" fmla="*/ 2886115 w 2886115"/>
              <a:gd name="connsiteY2" fmla="*/ 2258089 h 2258089"/>
              <a:gd name="connsiteX3" fmla="*/ 0 w 2886115"/>
              <a:gd name="connsiteY3" fmla="*/ 2258089 h 22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115" h="2258089">
                <a:moveTo>
                  <a:pt x="0" y="0"/>
                </a:moveTo>
                <a:lnTo>
                  <a:pt x="2886115" y="0"/>
                </a:lnTo>
                <a:lnTo>
                  <a:pt x="2886115" y="2258089"/>
                </a:lnTo>
                <a:lnTo>
                  <a:pt x="0" y="22580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280B9-3F75-54F5-F9C1-82167B5980BA}"/>
              </a:ext>
            </a:extLst>
          </p:cNvPr>
          <p:cNvSpPr txBox="1"/>
          <p:nvPr/>
        </p:nvSpPr>
        <p:spPr>
          <a:xfrm>
            <a:off x="1451429" y="1070129"/>
            <a:ext cx="9289142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E6C5C-0438-2727-8A9A-7591565E024A}"/>
              </a:ext>
            </a:extLst>
          </p:cNvPr>
          <p:cNvSpPr txBox="1"/>
          <p:nvPr/>
        </p:nvSpPr>
        <p:spPr>
          <a:xfrm>
            <a:off x="989110" y="5232593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884C09-C9E3-657B-87CD-B34AA6CADB8E}"/>
              </a:ext>
            </a:extLst>
          </p:cNvPr>
          <p:cNvSpPr txBox="1"/>
          <p:nvPr/>
        </p:nvSpPr>
        <p:spPr>
          <a:xfrm>
            <a:off x="1287916" y="4954719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A4480-25F6-6488-9A61-9A2727B1AB3E}"/>
              </a:ext>
            </a:extLst>
          </p:cNvPr>
          <p:cNvSpPr txBox="1"/>
          <p:nvPr/>
        </p:nvSpPr>
        <p:spPr>
          <a:xfrm>
            <a:off x="1780835" y="4461236"/>
            <a:ext cx="5132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51CE9-4682-261C-8142-71CB57C9DF2C}"/>
              </a:ext>
            </a:extLst>
          </p:cNvPr>
          <p:cNvSpPr txBox="1"/>
          <p:nvPr/>
        </p:nvSpPr>
        <p:spPr>
          <a:xfrm>
            <a:off x="6400475" y="5232593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BAE36A-4F36-9831-197C-027C54D70FA7}"/>
              </a:ext>
            </a:extLst>
          </p:cNvPr>
          <p:cNvSpPr txBox="1"/>
          <p:nvPr/>
        </p:nvSpPr>
        <p:spPr>
          <a:xfrm>
            <a:off x="6699277" y="4954719"/>
            <a:ext cx="149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999ED-7F56-8BF9-15C6-CF20A010BE5F}"/>
              </a:ext>
            </a:extLst>
          </p:cNvPr>
          <p:cNvSpPr txBox="1"/>
          <p:nvPr/>
        </p:nvSpPr>
        <p:spPr>
          <a:xfrm>
            <a:off x="7155331" y="4461236"/>
            <a:ext cx="5870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7F4C1-0610-5B09-BEAE-C8064F1346F8}"/>
              </a:ext>
            </a:extLst>
          </p:cNvPr>
          <p:cNvSpPr txBox="1"/>
          <p:nvPr/>
        </p:nvSpPr>
        <p:spPr>
          <a:xfrm>
            <a:off x="9106158" y="3121941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88B9AF-CF21-CCBB-8C9B-8A7A2439DB96}"/>
              </a:ext>
            </a:extLst>
          </p:cNvPr>
          <p:cNvSpPr txBox="1"/>
          <p:nvPr/>
        </p:nvSpPr>
        <p:spPr>
          <a:xfrm>
            <a:off x="9404960" y="2844067"/>
            <a:ext cx="149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3F046-BAD7-78AC-D4BB-1B3AA65FF7F0}"/>
              </a:ext>
            </a:extLst>
          </p:cNvPr>
          <p:cNvSpPr txBox="1"/>
          <p:nvPr/>
        </p:nvSpPr>
        <p:spPr>
          <a:xfrm>
            <a:off x="9849793" y="2350584"/>
            <a:ext cx="609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5CF54-7F22-5022-2B26-87E414259845}"/>
              </a:ext>
            </a:extLst>
          </p:cNvPr>
          <p:cNvSpPr txBox="1"/>
          <p:nvPr/>
        </p:nvSpPr>
        <p:spPr>
          <a:xfrm>
            <a:off x="3694793" y="3121941"/>
            <a:ext cx="209673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C61ACC-4A18-4A79-E912-55547BFD3184}"/>
              </a:ext>
            </a:extLst>
          </p:cNvPr>
          <p:cNvSpPr txBox="1"/>
          <p:nvPr/>
        </p:nvSpPr>
        <p:spPr>
          <a:xfrm>
            <a:off x="3993595" y="2844067"/>
            <a:ext cx="149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F9B70A-98E8-D129-F795-652941D2DD9D}"/>
              </a:ext>
            </a:extLst>
          </p:cNvPr>
          <p:cNvSpPr txBox="1"/>
          <p:nvPr/>
        </p:nvSpPr>
        <p:spPr>
          <a:xfrm>
            <a:off x="4455260" y="2350584"/>
            <a:ext cx="5757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B9EE68-9A25-9EFD-40E4-948E16607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C3E2B2-F907-D1AC-7B72-11EC32CC0B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DAD9DA-70F7-7A68-08F2-E6F11219EC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9FC89F-0498-9C8F-0E32-D390ABD445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817681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61382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Spread Circles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34F34B-E7B7-FD95-AE01-3AC696AD5167}"/>
              </a:ext>
            </a:extLst>
          </p:cNvPr>
          <p:cNvCxnSpPr>
            <a:cxnSpLocks/>
            <a:stCxn id="16" idx="0"/>
            <a:endCxn id="14" idx="3"/>
          </p:cNvCxnSpPr>
          <p:nvPr/>
        </p:nvCxnSpPr>
        <p:spPr>
          <a:xfrm flipV="1">
            <a:off x="4082894" y="2863853"/>
            <a:ext cx="2240670" cy="990285"/>
          </a:xfrm>
          <a:prstGeom prst="straightConnector1">
            <a:avLst/>
          </a:prstGeom>
          <a:ln w="1905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64BA8-0B87-3151-4802-961BABEF58C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4082894" y="3155330"/>
            <a:ext cx="4474304" cy="698808"/>
          </a:xfrm>
          <a:prstGeom prst="straightConnector1">
            <a:avLst/>
          </a:prstGeom>
          <a:ln w="19050">
            <a:solidFill>
              <a:schemeClr val="accent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7CB9DF-3C13-D0A1-F4E1-716A56615B9C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 flipV="1">
            <a:off x="4082894" y="3854138"/>
            <a:ext cx="5267259" cy="485370"/>
          </a:xfrm>
          <a:prstGeom prst="straightConnector1">
            <a:avLst/>
          </a:prstGeom>
          <a:ln w="1905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D1822-0F43-5B2F-7C33-9B86C62AEE01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 flipV="1">
            <a:off x="4082894" y="3854138"/>
            <a:ext cx="2700028" cy="1325035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8C89EA5-DB0F-37F5-9B15-66516D5F7A11}"/>
              </a:ext>
            </a:extLst>
          </p:cNvPr>
          <p:cNvSpPr/>
          <p:nvPr/>
        </p:nvSpPr>
        <p:spPr>
          <a:xfrm>
            <a:off x="2572701" y="2482129"/>
            <a:ext cx="2851573" cy="28515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8A8279-E9C8-CFDE-0461-02E4C64869E0}"/>
              </a:ext>
            </a:extLst>
          </p:cNvPr>
          <p:cNvSpPr/>
          <p:nvPr/>
        </p:nvSpPr>
        <p:spPr>
          <a:xfrm>
            <a:off x="945768" y="2873256"/>
            <a:ext cx="2069316" cy="2069316"/>
          </a:xfrm>
          <a:prstGeom prst="ellipse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1D3B8-02FC-7F0D-951D-98E6B10515FC}"/>
              </a:ext>
            </a:extLst>
          </p:cNvPr>
          <p:cNvSpPr txBox="1"/>
          <p:nvPr/>
        </p:nvSpPr>
        <p:spPr>
          <a:xfrm>
            <a:off x="1122726" y="3873636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54455-2F51-BE37-FC61-1B6071B000D7}"/>
              </a:ext>
            </a:extLst>
          </p:cNvPr>
          <p:cNvSpPr txBox="1"/>
          <p:nvPr/>
        </p:nvSpPr>
        <p:spPr>
          <a:xfrm>
            <a:off x="1122726" y="4105134"/>
            <a:ext cx="1715401" cy="43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i="0" dirty="0">
                <a:solidFill>
                  <a:schemeClr val="bg1"/>
                </a:solidFill>
                <a:effectLst/>
                <a:latin typeface="Raleway" pitchFamily="2" charset="0"/>
              </a:rPr>
              <a:t>Lorem Ipsum simply dummy text</a:t>
            </a: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0153D62-50C0-5EE0-EF21-4CB37BF6C1EE}"/>
              </a:ext>
            </a:extLst>
          </p:cNvPr>
          <p:cNvSpPr/>
          <p:nvPr/>
        </p:nvSpPr>
        <p:spPr>
          <a:xfrm>
            <a:off x="6782922" y="4351173"/>
            <a:ext cx="1656000" cy="1656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0A567AEB-8C1D-9C8A-3A31-9482A28FFC5E}"/>
              </a:ext>
            </a:extLst>
          </p:cNvPr>
          <p:cNvSpPr/>
          <p:nvPr/>
        </p:nvSpPr>
        <p:spPr>
          <a:xfrm>
            <a:off x="8340178" y="1890442"/>
            <a:ext cx="1481908" cy="1481908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F6AC2421-5A43-3068-08A3-5D6EC9227939}"/>
              </a:ext>
            </a:extLst>
          </p:cNvPr>
          <p:cNvSpPr/>
          <p:nvPr/>
        </p:nvSpPr>
        <p:spPr>
          <a:xfrm>
            <a:off x="6135069" y="1765227"/>
            <a:ext cx="1287121" cy="1287121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215773E-4BF6-1509-F395-CC6BD1DA4D5D}"/>
              </a:ext>
            </a:extLst>
          </p:cNvPr>
          <p:cNvSpPr/>
          <p:nvPr/>
        </p:nvSpPr>
        <p:spPr>
          <a:xfrm>
            <a:off x="9350153" y="3391468"/>
            <a:ext cx="1896080" cy="189608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D1896-B33B-1311-5B11-6F8E1456E1E2}"/>
              </a:ext>
            </a:extLst>
          </p:cNvPr>
          <p:cNvSpPr txBox="1"/>
          <p:nvPr/>
        </p:nvSpPr>
        <p:spPr>
          <a:xfrm>
            <a:off x="3095344" y="3854138"/>
            <a:ext cx="197509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ED11F-925A-7F2B-6646-D70D8A1DC1CC}"/>
              </a:ext>
            </a:extLst>
          </p:cNvPr>
          <p:cNvSpPr txBox="1"/>
          <p:nvPr/>
        </p:nvSpPr>
        <p:spPr>
          <a:xfrm>
            <a:off x="3098935" y="4094201"/>
            <a:ext cx="1967917" cy="75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000" i="0" dirty="0">
                <a:solidFill>
                  <a:schemeClr val="bg1"/>
                </a:solidFill>
                <a:effectLst/>
                <a:latin typeface="Raleway" pitchFamily="2" charset="0"/>
              </a:rPr>
              <a:t>dummy text Of the printing and typesetting industry text ever since the 1500s,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14CEB-C2B9-6A07-7D5E-7FAF5421F1EB}"/>
              </a:ext>
            </a:extLst>
          </p:cNvPr>
          <p:cNvSpPr txBox="1"/>
          <p:nvPr/>
        </p:nvSpPr>
        <p:spPr>
          <a:xfrm>
            <a:off x="6753222" y="5073459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A1481-9FFA-7BFB-67F4-7A56A7732927}"/>
              </a:ext>
            </a:extLst>
          </p:cNvPr>
          <p:cNvSpPr txBox="1"/>
          <p:nvPr/>
        </p:nvSpPr>
        <p:spPr>
          <a:xfrm>
            <a:off x="6753222" y="5319025"/>
            <a:ext cx="1715401" cy="43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Simple PowerPoint Presentation</a:t>
            </a:r>
            <a:endParaRPr lang="ko-KR" altLang="en-US" sz="1000" dirty="0">
              <a:solidFill>
                <a:schemeClr val="bg1"/>
              </a:solidFill>
              <a:latin typeface="Raleway" pitchFamily="2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2611F7-F10D-7659-AD44-78F1F6B42A0C}"/>
              </a:ext>
            </a:extLst>
          </p:cNvPr>
          <p:cNvSpPr txBox="1"/>
          <p:nvPr/>
        </p:nvSpPr>
        <p:spPr>
          <a:xfrm>
            <a:off x="8420001" y="2539366"/>
            <a:ext cx="132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D0D0BC-76E8-98CB-1E87-A867D7607E95}"/>
              </a:ext>
            </a:extLst>
          </p:cNvPr>
          <p:cNvSpPr txBox="1"/>
          <p:nvPr/>
        </p:nvSpPr>
        <p:spPr>
          <a:xfrm>
            <a:off x="8437510" y="2751139"/>
            <a:ext cx="1287245" cy="43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Simple PowerPoint </a:t>
            </a:r>
            <a:endParaRPr lang="ko-KR" altLang="en-US" sz="1000" dirty="0">
              <a:solidFill>
                <a:schemeClr val="bg1"/>
              </a:solidFill>
              <a:latin typeface="Raleway" pitchFamily="2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0438E7-D22D-EE49-EFD9-07B8911DEEA9}"/>
              </a:ext>
            </a:extLst>
          </p:cNvPr>
          <p:cNvSpPr txBox="1"/>
          <p:nvPr/>
        </p:nvSpPr>
        <p:spPr>
          <a:xfrm>
            <a:off x="6191596" y="2275007"/>
            <a:ext cx="117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19D78-A6D7-B86A-AB88-7B8D0DE3C46E}"/>
              </a:ext>
            </a:extLst>
          </p:cNvPr>
          <p:cNvSpPr txBox="1"/>
          <p:nvPr/>
        </p:nvSpPr>
        <p:spPr>
          <a:xfrm>
            <a:off x="6191596" y="2486780"/>
            <a:ext cx="1174067" cy="43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Simple Text here</a:t>
            </a:r>
            <a:endParaRPr lang="ko-KR" altLang="en-US" sz="1000" dirty="0">
              <a:solidFill>
                <a:schemeClr val="bg1"/>
              </a:solidFill>
              <a:latin typeface="Raleway" pitchFamily="2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80374-CF14-6432-14CD-BFF58A3728D5}"/>
              </a:ext>
            </a:extLst>
          </p:cNvPr>
          <p:cNvSpPr txBox="1"/>
          <p:nvPr/>
        </p:nvSpPr>
        <p:spPr>
          <a:xfrm>
            <a:off x="9440493" y="4306524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Subtitle Text</a:t>
            </a:r>
            <a:endParaRPr lang="ko-KR" alt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AC790-F9DA-F263-B06E-9AB15D2A7F72}"/>
              </a:ext>
            </a:extLst>
          </p:cNvPr>
          <p:cNvSpPr txBox="1"/>
          <p:nvPr/>
        </p:nvSpPr>
        <p:spPr>
          <a:xfrm>
            <a:off x="9440493" y="4538022"/>
            <a:ext cx="1715401" cy="43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Simple PowerPoint Presentation</a:t>
            </a:r>
            <a:endParaRPr lang="ko-KR" altLang="en-US" sz="1000" dirty="0">
              <a:solidFill>
                <a:schemeClr val="bg1"/>
              </a:solidFill>
              <a:latin typeface="Raleway" pitchFamily="2" charset="0"/>
              <a:cs typeface="Open Sans" panose="020B0606030504020204" pitchFamily="34" charset="0"/>
            </a:endParaRPr>
          </a:p>
        </p:txBody>
      </p:sp>
      <p:sp>
        <p:nvSpPr>
          <p:cNvPr id="32" name="Shape 2521">
            <a:extLst>
              <a:ext uri="{FF2B5EF4-FFF2-40B4-BE49-F238E27FC236}">
                <a16:creationId xmlns:a16="http://schemas.microsoft.com/office/drawing/2014/main" id="{E4A3920B-1A2D-A269-6270-1969A7A69E9E}"/>
              </a:ext>
            </a:extLst>
          </p:cNvPr>
          <p:cNvSpPr>
            <a:spLocks noChangeAspect="1"/>
          </p:cNvSpPr>
          <p:nvPr/>
        </p:nvSpPr>
        <p:spPr>
          <a:xfrm>
            <a:off x="1751808" y="3269049"/>
            <a:ext cx="457236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4" name="Shape 2389">
            <a:extLst>
              <a:ext uri="{FF2B5EF4-FFF2-40B4-BE49-F238E27FC236}">
                <a16:creationId xmlns:a16="http://schemas.microsoft.com/office/drawing/2014/main" id="{966FFB66-802C-A8AD-1591-3E165C700180}"/>
              </a:ext>
            </a:extLst>
          </p:cNvPr>
          <p:cNvSpPr>
            <a:spLocks noChangeAspect="1"/>
          </p:cNvSpPr>
          <p:nvPr/>
        </p:nvSpPr>
        <p:spPr>
          <a:xfrm>
            <a:off x="3854293" y="3155330"/>
            <a:ext cx="457200" cy="374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5" name="Shape 2447">
            <a:extLst>
              <a:ext uri="{FF2B5EF4-FFF2-40B4-BE49-F238E27FC236}">
                <a16:creationId xmlns:a16="http://schemas.microsoft.com/office/drawing/2014/main" id="{5AB31B3A-2D63-E987-1451-6C617EAA8624}"/>
              </a:ext>
            </a:extLst>
          </p:cNvPr>
          <p:cNvSpPr>
            <a:spLocks noChangeAspect="1"/>
          </p:cNvSpPr>
          <p:nvPr/>
        </p:nvSpPr>
        <p:spPr>
          <a:xfrm>
            <a:off x="10021587" y="3691735"/>
            <a:ext cx="553212" cy="452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692D9601-18BF-32A7-22FB-7BF0C45326AC}"/>
              </a:ext>
            </a:extLst>
          </p:cNvPr>
          <p:cNvSpPr>
            <a:spLocks noChangeAspect="1"/>
          </p:cNvSpPr>
          <p:nvPr/>
        </p:nvSpPr>
        <p:spPr>
          <a:xfrm>
            <a:off x="6622481" y="1935240"/>
            <a:ext cx="312296" cy="312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7" name="Shape 2530">
            <a:extLst>
              <a:ext uri="{FF2B5EF4-FFF2-40B4-BE49-F238E27FC236}">
                <a16:creationId xmlns:a16="http://schemas.microsoft.com/office/drawing/2014/main" id="{0BF7B216-FFDC-E8FA-2711-D6A1D8CA945E}"/>
              </a:ext>
            </a:extLst>
          </p:cNvPr>
          <p:cNvSpPr>
            <a:spLocks noChangeAspect="1"/>
          </p:cNvSpPr>
          <p:nvPr/>
        </p:nvSpPr>
        <p:spPr>
          <a:xfrm>
            <a:off x="7382305" y="4547908"/>
            <a:ext cx="457234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8" name="Shape 2368">
            <a:extLst>
              <a:ext uri="{FF2B5EF4-FFF2-40B4-BE49-F238E27FC236}">
                <a16:creationId xmlns:a16="http://schemas.microsoft.com/office/drawing/2014/main" id="{6CD70688-87FC-FFDB-D343-FBF958B95AE2}"/>
              </a:ext>
            </a:extLst>
          </p:cNvPr>
          <p:cNvSpPr>
            <a:spLocks noChangeAspect="1"/>
          </p:cNvSpPr>
          <p:nvPr/>
        </p:nvSpPr>
        <p:spPr>
          <a:xfrm>
            <a:off x="8892193" y="2064604"/>
            <a:ext cx="377879" cy="377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228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FDF7E77-0535-6928-E53F-A97ECF3C03C2}"/>
              </a:ext>
            </a:extLst>
          </p:cNvPr>
          <p:cNvSpPr/>
          <p:nvPr/>
        </p:nvSpPr>
        <p:spPr>
          <a:xfrm>
            <a:off x="8420301" y="3200411"/>
            <a:ext cx="3238299" cy="3657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10D716-2343-EB02-141A-F084DB3A0FF7}"/>
              </a:ext>
            </a:extLst>
          </p:cNvPr>
          <p:cNvSpPr/>
          <p:nvPr/>
        </p:nvSpPr>
        <p:spPr>
          <a:xfrm>
            <a:off x="4647482" y="533400"/>
            <a:ext cx="947057" cy="579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661EA-C106-B31F-DFE1-EBA56A262C87}"/>
              </a:ext>
            </a:extLst>
          </p:cNvPr>
          <p:cNvSpPr txBox="1"/>
          <p:nvPr/>
        </p:nvSpPr>
        <p:spPr>
          <a:xfrm rot="16200000">
            <a:off x="2918324" y="3090446"/>
            <a:ext cx="44053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 Of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E61637-9AE7-AA4E-ED04-3914CB9D4487}"/>
              </a:ext>
            </a:extLst>
          </p:cNvPr>
          <p:cNvSpPr txBox="1"/>
          <p:nvPr/>
        </p:nvSpPr>
        <p:spPr>
          <a:xfrm>
            <a:off x="6000761" y="3214925"/>
            <a:ext cx="1556836" cy="312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393DA-19BA-6066-1F30-27AFFC9C249A}"/>
              </a:ext>
            </a:extLst>
          </p:cNvPr>
          <p:cNvSpPr txBox="1"/>
          <p:nvPr/>
        </p:nvSpPr>
        <p:spPr>
          <a:xfrm>
            <a:off x="8650514" y="3214925"/>
            <a:ext cx="1556836" cy="312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Subtitle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6A9D6-70AC-18D9-0CE0-86BFD39164EA}"/>
              </a:ext>
            </a:extLst>
          </p:cNvPr>
          <p:cNvSpPr txBox="1"/>
          <p:nvPr/>
        </p:nvSpPr>
        <p:spPr>
          <a:xfrm>
            <a:off x="6000761" y="1844565"/>
            <a:ext cx="5462369" cy="86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or a passage from the grander poets. A peep at some distant orb has power.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07771-EDE9-D5DC-C030-0EE63AAA469F}"/>
              </a:ext>
            </a:extLst>
          </p:cNvPr>
          <p:cNvSpPr txBox="1"/>
          <p:nvPr/>
        </p:nvSpPr>
        <p:spPr>
          <a:xfrm>
            <a:off x="6000761" y="1078045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29BFF-3A59-0492-EB4D-D85562691A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818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7308" y="397897"/>
            <a:ext cx="35573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Phone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A76CB-3074-9AB5-6151-0DD07692A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9967"/>
            <a:ext cx="2216939" cy="44338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77AF388-F8D6-B4D9-EEEC-5B4644CF6623}"/>
              </a:ext>
            </a:extLst>
          </p:cNvPr>
          <p:cNvGrpSpPr/>
          <p:nvPr/>
        </p:nvGrpSpPr>
        <p:grpSpPr>
          <a:xfrm>
            <a:off x="511876" y="1939967"/>
            <a:ext cx="3050474" cy="1032784"/>
            <a:chOff x="683326" y="1939967"/>
            <a:chExt cx="3050474" cy="1032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EADB87-82A7-879E-5C12-A3CB7921DBA8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BFAA4-6C21-CB91-27DD-C70CE0266D4B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D6279D-7CE7-2D6B-AD29-3430DD97C3F4}"/>
              </a:ext>
            </a:extLst>
          </p:cNvPr>
          <p:cNvGrpSpPr/>
          <p:nvPr/>
        </p:nvGrpSpPr>
        <p:grpSpPr>
          <a:xfrm>
            <a:off x="511876" y="3578267"/>
            <a:ext cx="3050474" cy="1032784"/>
            <a:chOff x="683326" y="1939967"/>
            <a:chExt cx="3050474" cy="10327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969E6C-8726-5550-57A1-75F82E869867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C66F3-8365-A36E-DF60-797D9596582B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63CBFC-E7E0-C39C-9079-F63110886F73}"/>
              </a:ext>
            </a:extLst>
          </p:cNvPr>
          <p:cNvGrpSpPr/>
          <p:nvPr/>
        </p:nvGrpSpPr>
        <p:grpSpPr>
          <a:xfrm>
            <a:off x="511876" y="5216567"/>
            <a:ext cx="3050474" cy="1032784"/>
            <a:chOff x="683326" y="1939967"/>
            <a:chExt cx="3050474" cy="10327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A03C3F-7336-CAEE-F311-E862DDFB9FE0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2CF546-6B80-BDF9-B73D-DC3F2F2D3F87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B2D50A-C68E-7D5D-1A46-8FC5514AD345}"/>
              </a:ext>
            </a:extLst>
          </p:cNvPr>
          <p:cNvGrpSpPr/>
          <p:nvPr/>
        </p:nvGrpSpPr>
        <p:grpSpPr>
          <a:xfrm>
            <a:off x="8627176" y="1939967"/>
            <a:ext cx="3050474" cy="1032784"/>
            <a:chOff x="683326" y="1939967"/>
            <a:chExt cx="3050474" cy="10327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412D85-42C6-A3CB-5B77-142FFE25CBD0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D14D3-926C-72D2-DA7C-37F328D8238E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AE77D2-E94C-8F3F-8537-4EC7D9DF730F}"/>
              </a:ext>
            </a:extLst>
          </p:cNvPr>
          <p:cNvGrpSpPr/>
          <p:nvPr/>
        </p:nvGrpSpPr>
        <p:grpSpPr>
          <a:xfrm>
            <a:off x="8627176" y="3578267"/>
            <a:ext cx="3050474" cy="1032784"/>
            <a:chOff x="683326" y="1939967"/>
            <a:chExt cx="3050474" cy="10327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534F9-E62A-9027-2D2E-1CD98AB0E7E3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99640F-98A7-2236-CB90-3F55B93B3E7A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0E0B63-AC03-6F33-797B-D84BDCB1D34C}"/>
              </a:ext>
            </a:extLst>
          </p:cNvPr>
          <p:cNvGrpSpPr/>
          <p:nvPr/>
        </p:nvGrpSpPr>
        <p:grpSpPr>
          <a:xfrm>
            <a:off x="8627176" y="5216567"/>
            <a:ext cx="3050474" cy="1032784"/>
            <a:chOff x="683326" y="1939967"/>
            <a:chExt cx="3050474" cy="10327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1CAD17-4F02-A2C5-00FC-59474AE734CE}"/>
                </a:ext>
              </a:extLst>
            </p:cNvPr>
            <p:cNvSpPr txBox="1"/>
            <p:nvPr/>
          </p:nvSpPr>
          <p:spPr>
            <a:xfrm>
              <a:off x="683326" y="1939967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Subtitle Text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AF12B2-E4A9-984B-089E-53B9270F5E30}"/>
                </a:ext>
              </a:extLst>
            </p:cNvPr>
            <p:cNvSpPr txBox="1"/>
            <p:nvPr/>
          </p:nvSpPr>
          <p:spPr>
            <a:xfrm>
              <a:off x="683326" y="2211902"/>
              <a:ext cx="3050474" cy="76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A peep at some distant orb has</a:t>
              </a:r>
            </a:p>
            <a:p>
              <a:pPr>
                <a:lnSpc>
                  <a:spcPts val="1800"/>
                </a:lnSpc>
              </a:pP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power distant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503030101060003" pitchFamily="34" charset="0"/>
                </a:rPr>
                <a:t>peep at some distant orb has power distant picture.</a:t>
              </a:r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E98BA3-FD0A-8CA2-38AF-DBCAA6BF0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9BDA9D-8517-9524-CAA3-C238CFFC16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7535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397897"/>
            <a:ext cx="37160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Laptop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2D308-FC9C-7BCC-34FC-061C39C6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36" y="2206111"/>
            <a:ext cx="6479276" cy="388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DAE23-BFF5-99F3-57AD-A911C4FB3CA6}"/>
              </a:ext>
            </a:extLst>
          </p:cNvPr>
          <p:cNvSpPr txBox="1"/>
          <p:nvPr/>
        </p:nvSpPr>
        <p:spPr>
          <a:xfrm>
            <a:off x="693388" y="4516784"/>
            <a:ext cx="3535714" cy="140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582D2-8FF7-D181-ED36-24EA3534ED62}"/>
              </a:ext>
            </a:extLst>
          </p:cNvPr>
          <p:cNvSpPr txBox="1"/>
          <p:nvPr/>
        </p:nvSpPr>
        <p:spPr>
          <a:xfrm>
            <a:off x="693387" y="3682157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E59BD3-04C0-C595-5A7B-677CAE4A9875}"/>
              </a:ext>
            </a:extLst>
          </p:cNvPr>
          <p:cNvCxnSpPr>
            <a:cxnSpLocks/>
          </p:cNvCxnSpPr>
          <p:nvPr/>
        </p:nvCxnSpPr>
        <p:spPr>
          <a:xfrm>
            <a:off x="533400" y="3748088"/>
            <a:ext cx="0" cy="211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F51616-9E74-022E-F5BD-304E661DFC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82805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9017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World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05CCA67C-D37F-711D-C826-62D1F80C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5748338"/>
            <a:ext cx="1177925" cy="614362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52,300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5785E8-7D88-BB24-D306-75F94F52D3F2}"/>
              </a:ext>
            </a:extLst>
          </p:cNvPr>
          <p:cNvGrpSpPr/>
          <p:nvPr/>
        </p:nvGrpSpPr>
        <p:grpSpPr>
          <a:xfrm>
            <a:off x="4480103" y="2259804"/>
            <a:ext cx="7183811" cy="3553706"/>
            <a:chOff x="3843499" y="3719582"/>
            <a:chExt cx="16665619" cy="8244192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781">
              <a:extLst>
                <a:ext uri="{FF2B5EF4-FFF2-40B4-BE49-F238E27FC236}">
                  <a16:creationId xmlns:a16="http://schemas.microsoft.com/office/drawing/2014/main" id="{0A37865C-DC17-C394-59CB-0279FA07C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" name="Freeform 403">
              <a:extLst>
                <a:ext uri="{FF2B5EF4-FFF2-40B4-BE49-F238E27FC236}">
                  <a16:creationId xmlns:a16="http://schemas.microsoft.com/office/drawing/2014/main" id="{3622E7F4-6462-9AC1-DD09-95294E9B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7" name="Freeform 404">
              <a:extLst>
                <a:ext uri="{FF2B5EF4-FFF2-40B4-BE49-F238E27FC236}">
                  <a16:creationId xmlns:a16="http://schemas.microsoft.com/office/drawing/2014/main" id="{CCB74273-EC7A-C6EE-A3CE-35529E050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" name="Freeform 405">
              <a:extLst>
                <a:ext uri="{FF2B5EF4-FFF2-40B4-BE49-F238E27FC236}">
                  <a16:creationId xmlns:a16="http://schemas.microsoft.com/office/drawing/2014/main" id="{886DB4B0-8EE3-D0C5-ECDE-584C2DF57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" name="Freeform 406">
              <a:extLst>
                <a:ext uri="{FF2B5EF4-FFF2-40B4-BE49-F238E27FC236}">
                  <a16:creationId xmlns:a16="http://schemas.microsoft.com/office/drawing/2014/main" id="{331F0351-C875-41D2-AFF4-480D7CE8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" name="Freeform 407">
              <a:extLst>
                <a:ext uri="{FF2B5EF4-FFF2-40B4-BE49-F238E27FC236}">
                  <a16:creationId xmlns:a16="http://schemas.microsoft.com/office/drawing/2014/main" id="{4A01267E-3043-B8F0-7CA9-8854A096E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" name="Freeform 408">
              <a:extLst>
                <a:ext uri="{FF2B5EF4-FFF2-40B4-BE49-F238E27FC236}">
                  <a16:creationId xmlns:a16="http://schemas.microsoft.com/office/drawing/2014/main" id="{968AF9DF-E87E-4C8C-43A2-041C61218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" name="Freeform 409">
              <a:extLst>
                <a:ext uri="{FF2B5EF4-FFF2-40B4-BE49-F238E27FC236}">
                  <a16:creationId xmlns:a16="http://schemas.microsoft.com/office/drawing/2014/main" id="{274EC7EC-2C5F-C541-73E8-F643B41C7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" name="Freeform 410">
              <a:extLst>
                <a:ext uri="{FF2B5EF4-FFF2-40B4-BE49-F238E27FC236}">
                  <a16:creationId xmlns:a16="http://schemas.microsoft.com/office/drawing/2014/main" id="{46308790-48CC-CD66-25C4-69CE12132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" name="Freeform 411">
              <a:extLst>
                <a:ext uri="{FF2B5EF4-FFF2-40B4-BE49-F238E27FC236}">
                  <a16:creationId xmlns:a16="http://schemas.microsoft.com/office/drawing/2014/main" id="{6658F2E4-3F3C-F5BC-58F1-939D8A002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" name="Freeform 412">
              <a:extLst>
                <a:ext uri="{FF2B5EF4-FFF2-40B4-BE49-F238E27FC236}">
                  <a16:creationId xmlns:a16="http://schemas.microsoft.com/office/drawing/2014/main" id="{ED9A6B3D-3A90-0085-6A28-373EBE3C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" name="Freeform 413">
              <a:extLst>
                <a:ext uri="{FF2B5EF4-FFF2-40B4-BE49-F238E27FC236}">
                  <a16:creationId xmlns:a16="http://schemas.microsoft.com/office/drawing/2014/main" id="{5B090D47-3232-5488-D784-DAB72576E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" name="Freeform 414">
              <a:extLst>
                <a:ext uri="{FF2B5EF4-FFF2-40B4-BE49-F238E27FC236}">
                  <a16:creationId xmlns:a16="http://schemas.microsoft.com/office/drawing/2014/main" id="{F48AAA4A-0B4E-8990-4959-427977D53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" name="Freeform 415">
              <a:extLst>
                <a:ext uri="{FF2B5EF4-FFF2-40B4-BE49-F238E27FC236}">
                  <a16:creationId xmlns:a16="http://schemas.microsoft.com/office/drawing/2014/main" id="{4F986AF1-1D6E-7F70-DDBE-42D4A90D5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" name="Freeform 416">
              <a:extLst>
                <a:ext uri="{FF2B5EF4-FFF2-40B4-BE49-F238E27FC236}">
                  <a16:creationId xmlns:a16="http://schemas.microsoft.com/office/drawing/2014/main" id="{BED845F2-203C-543F-0CA6-994DBFADE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" name="Freeform 417">
              <a:extLst>
                <a:ext uri="{FF2B5EF4-FFF2-40B4-BE49-F238E27FC236}">
                  <a16:creationId xmlns:a16="http://schemas.microsoft.com/office/drawing/2014/main" id="{21DF2BDD-D81F-B1F9-2DEE-8A3A7434B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" name="Freeform 418">
              <a:extLst>
                <a:ext uri="{FF2B5EF4-FFF2-40B4-BE49-F238E27FC236}">
                  <a16:creationId xmlns:a16="http://schemas.microsoft.com/office/drawing/2014/main" id="{36867D09-1C50-1333-72F9-CB316A791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" name="Freeform 419">
              <a:extLst>
                <a:ext uri="{FF2B5EF4-FFF2-40B4-BE49-F238E27FC236}">
                  <a16:creationId xmlns:a16="http://schemas.microsoft.com/office/drawing/2014/main" id="{99E8F1EE-2F52-E8EC-CAD9-6F142B51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" name="Freeform 420">
              <a:extLst>
                <a:ext uri="{FF2B5EF4-FFF2-40B4-BE49-F238E27FC236}">
                  <a16:creationId xmlns:a16="http://schemas.microsoft.com/office/drawing/2014/main" id="{E3408E6F-E4E6-B8E3-CFAE-2BCB86ED9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" name="Freeform 421">
              <a:extLst>
                <a:ext uri="{FF2B5EF4-FFF2-40B4-BE49-F238E27FC236}">
                  <a16:creationId xmlns:a16="http://schemas.microsoft.com/office/drawing/2014/main" id="{4108FF84-9025-1261-8A8B-7EEA0B07B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" name="Freeform 422">
              <a:extLst>
                <a:ext uri="{FF2B5EF4-FFF2-40B4-BE49-F238E27FC236}">
                  <a16:creationId xmlns:a16="http://schemas.microsoft.com/office/drawing/2014/main" id="{C7AD830B-3BDA-179B-D9FD-3C1AC9B23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" name="Freeform 423">
              <a:extLst>
                <a:ext uri="{FF2B5EF4-FFF2-40B4-BE49-F238E27FC236}">
                  <a16:creationId xmlns:a16="http://schemas.microsoft.com/office/drawing/2014/main" id="{81554BB8-BAAC-0539-364E-2C0D7DADB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" name="Freeform 424">
              <a:extLst>
                <a:ext uri="{FF2B5EF4-FFF2-40B4-BE49-F238E27FC236}">
                  <a16:creationId xmlns:a16="http://schemas.microsoft.com/office/drawing/2014/main" id="{8200EE66-AA0F-7F32-EAB5-AF01967A0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" name="Freeform 425">
              <a:extLst>
                <a:ext uri="{FF2B5EF4-FFF2-40B4-BE49-F238E27FC236}">
                  <a16:creationId xmlns:a16="http://schemas.microsoft.com/office/drawing/2014/main" id="{31AF97E7-888C-75D6-D4D6-D7CE5F4F1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" name="Freeform 426">
              <a:extLst>
                <a:ext uri="{FF2B5EF4-FFF2-40B4-BE49-F238E27FC236}">
                  <a16:creationId xmlns:a16="http://schemas.microsoft.com/office/drawing/2014/main" id="{D58AEA2D-A943-D2DA-AEC2-7DAFDC77F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" name="Freeform 427">
              <a:extLst>
                <a:ext uri="{FF2B5EF4-FFF2-40B4-BE49-F238E27FC236}">
                  <a16:creationId xmlns:a16="http://schemas.microsoft.com/office/drawing/2014/main" id="{0FD90337-917C-5E9B-72DF-DDAD4FD71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" name="Freeform 428">
              <a:extLst>
                <a:ext uri="{FF2B5EF4-FFF2-40B4-BE49-F238E27FC236}">
                  <a16:creationId xmlns:a16="http://schemas.microsoft.com/office/drawing/2014/main" id="{8AC683F4-C514-2E5C-9F35-BCECCAFE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" name="Freeform 429">
              <a:extLst>
                <a:ext uri="{FF2B5EF4-FFF2-40B4-BE49-F238E27FC236}">
                  <a16:creationId xmlns:a16="http://schemas.microsoft.com/office/drawing/2014/main" id="{E7B9D9EA-9F7E-1ABC-D925-5F6B1CFD5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7A5D58-4259-4C9E-0DC6-C4068E418105}"/>
                </a:ext>
              </a:extLst>
            </p:cNvPr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399" name="Freeform 430">
                <a:extLst>
                  <a:ext uri="{FF2B5EF4-FFF2-40B4-BE49-F238E27FC236}">
                    <a16:creationId xmlns:a16="http://schemas.microsoft.com/office/drawing/2014/main" id="{097B05EE-C23A-075B-C7D8-059171E80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400" name="Freeform 431">
                <a:extLst>
                  <a:ext uri="{FF2B5EF4-FFF2-40B4-BE49-F238E27FC236}">
                    <a16:creationId xmlns:a16="http://schemas.microsoft.com/office/drawing/2014/main" id="{84382335-E3A3-B4A3-A203-8A0492215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sp>
          <p:nvSpPr>
            <p:cNvPr id="35" name="Freeform 432">
              <a:extLst>
                <a:ext uri="{FF2B5EF4-FFF2-40B4-BE49-F238E27FC236}">
                  <a16:creationId xmlns:a16="http://schemas.microsoft.com/office/drawing/2014/main" id="{01B42449-A81F-9645-B8B2-3760CA974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" name="Freeform 433">
              <a:extLst>
                <a:ext uri="{FF2B5EF4-FFF2-40B4-BE49-F238E27FC236}">
                  <a16:creationId xmlns:a16="http://schemas.microsoft.com/office/drawing/2014/main" id="{43A50CE7-A7DF-9AC0-7279-4BCCEF5D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" name="Freeform 434">
              <a:extLst>
                <a:ext uri="{FF2B5EF4-FFF2-40B4-BE49-F238E27FC236}">
                  <a16:creationId xmlns:a16="http://schemas.microsoft.com/office/drawing/2014/main" id="{87840A7E-90B8-4A09-DED3-22273B65E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" name="Freeform 435">
              <a:extLst>
                <a:ext uri="{FF2B5EF4-FFF2-40B4-BE49-F238E27FC236}">
                  <a16:creationId xmlns:a16="http://schemas.microsoft.com/office/drawing/2014/main" id="{A9CF4DE4-518D-14EE-D240-B957AB835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" name="Freeform 436">
              <a:extLst>
                <a:ext uri="{FF2B5EF4-FFF2-40B4-BE49-F238E27FC236}">
                  <a16:creationId xmlns:a16="http://schemas.microsoft.com/office/drawing/2014/main" id="{873E34B5-7823-4C7B-DDDB-8DC0F2BF2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0" name="Freeform 437">
              <a:extLst>
                <a:ext uri="{FF2B5EF4-FFF2-40B4-BE49-F238E27FC236}">
                  <a16:creationId xmlns:a16="http://schemas.microsoft.com/office/drawing/2014/main" id="{7804AC03-5699-8768-D234-7A5EFF7C1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1" name="Freeform 438">
              <a:extLst>
                <a:ext uri="{FF2B5EF4-FFF2-40B4-BE49-F238E27FC236}">
                  <a16:creationId xmlns:a16="http://schemas.microsoft.com/office/drawing/2014/main" id="{83D7E01A-2C4D-6F1D-4A38-F2037C26F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2" name="Freeform 439">
              <a:extLst>
                <a:ext uri="{FF2B5EF4-FFF2-40B4-BE49-F238E27FC236}">
                  <a16:creationId xmlns:a16="http://schemas.microsoft.com/office/drawing/2014/main" id="{C907171B-E200-FCB9-2856-98D6BA1F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3" name="Freeform 440">
              <a:extLst>
                <a:ext uri="{FF2B5EF4-FFF2-40B4-BE49-F238E27FC236}">
                  <a16:creationId xmlns:a16="http://schemas.microsoft.com/office/drawing/2014/main" id="{B6456477-1F4C-29FF-72C4-603221B2A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4" name="Freeform 441">
              <a:extLst>
                <a:ext uri="{FF2B5EF4-FFF2-40B4-BE49-F238E27FC236}">
                  <a16:creationId xmlns:a16="http://schemas.microsoft.com/office/drawing/2014/main" id="{83D84721-A30C-D25B-5D9A-4DC8D5740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5" name="Freeform 442">
              <a:extLst>
                <a:ext uri="{FF2B5EF4-FFF2-40B4-BE49-F238E27FC236}">
                  <a16:creationId xmlns:a16="http://schemas.microsoft.com/office/drawing/2014/main" id="{B5E6BD0B-E7E1-2DB9-C639-8A7B7F9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6" name="Freeform 443">
              <a:extLst>
                <a:ext uri="{FF2B5EF4-FFF2-40B4-BE49-F238E27FC236}">
                  <a16:creationId xmlns:a16="http://schemas.microsoft.com/office/drawing/2014/main" id="{0849E10F-FBFE-FA43-68EC-D509FA19B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7" name="Freeform 444">
              <a:extLst>
                <a:ext uri="{FF2B5EF4-FFF2-40B4-BE49-F238E27FC236}">
                  <a16:creationId xmlns:a16="http://schemas.microsoft.com/office/drawing/2014/main" id="{262A2A13-E495-F516-8B06-8CCFCAB7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8" name="Freeform 445">
              <a:extLst>
                <a:ext uri="{FF2B5EF4-FFF2-40B4-BE49-F238E27FC236}">
                  <a16:creationId xmlns:a16="http://schemas.microsoft.com/office/drawing/2014/main" id="{817FCB35-993F-295C-3C5D-6655BF5C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49" name="Freeform 446">
              <a:extLst>
                <a:ext uri="{FF2B5EF4-FFF2-40B4-BE49-F238E27FC236}">
                  <a16:creationId xmlns:a16="http://schemas.microsoft.com/office/drawing/2014/main" id="{07CE64E5-5011-EE32-D965-2C347DE61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0" name="Freeform 447">
              <a:extLst>
                <a:ext uri="{FF2B5EF4-FFF2-40B4-BE49-F238E27FC236}">
                  <a16:creationId xmlns:a16="http://schemas.microsoft.com/office/drawing/2014/main" id="{3909BCEA-E43E-BF78-D622-D875FDA63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1" name="Freeform 448">
              <a:extLst>
                <a:ext uri="{FF2B5EF4-FFF2-40B4-BE49-F238E27FC236}">
                  <a16:creationId xmlns:a16="http://schemas.microsoft.com/office/drawing/2014/main" id="{9CC4F28E-6207-0575-4062-9F84989E7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2" name="Freeform 449">
              <a:extLst>
                <a:ext uri="{FF2B5EF4-FFF2-40B4-BE49-F238E27FC236}">
                  <a16:creationId xmlns:a16="http://schemas.microsoft.com/office/drawing/2014/main" id="{DAC878F1-F2E8-CE92-CA14-314BAC437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3" name="Freeform 450">
              <a:extLst>
                <a:ext uri="{FF2B5EF4-FFF2-40B4-BE49-F238E27FC236}">
                  <a16:creationId xmlns:a16="http://schemas.microsoft.com/office/drawing/2014/main" id="{FC90BBAC-544F-5B23-CBCC-25D8117E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4" name="Freeform 451">
              <a:extLst>
                <a:ext uri="{FF2B5EF4-FFF2-40B4-BE49-F238E27FC236}">
                  <a16:creationId xmlns:a16="http://schemas.microsoft.com/office/drawing/2014/main" id="{42498937-A016-3196-94F1-369EE7629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5" name="Freeform 452">
              <a:extLst>
                <a:ext uri="{FF2B5EF4-FFF2-40B4-BE49-F238E27FC236}">
                  <a16:creationId xmlns:a16="http://schemas.microsoft.com/office/drawing/2014/main" id="{864489A1-9845-771C-2D22-11055D7DC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6" name="Freeform 453">
              <a:extLst>
                <a:ext uri="{FF2B5EF4-FFF2-40B4-BE49-F238E27FC236}">
                  <a16:creationId xmlns:a16="http://schemas.microsoft.com/office/drawing/2014/main" id="{C87427A1-A6DE-F6F6-D822-6BADEF394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7" name="Freeform 454">
              <a:extLst>
                <a:ext uri="{FF2B5EF4-FFF2-40B4-BE49-F238E27FC236}">
                  <a16:creationId xmlns:a16="http://schemas.microsoft.com/office/drawing/2014/main" id="{8F8DB84D-03C8-AF30-B951-4E46B4502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8" name="Freeform 455">
              <a:extLst>
                <a:ext uri="{FF2B5EF4-FFF2-40B4-BE49-F238E27FC236}">
                  <a16:creationId xmlns:a16="http://schemas.microsoft.com/office/drawing/2014/main" id="{F48F3A4B-AD44-A06F-5FB2-71BD2868A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59" name="Freeform 456">
              <a:extLst>
                <a:ext uri="{FF2B5EF4-FFF2-40B4-BE49-F238E27FC236}">
                  <a16:creationId xmlns:a16="http://schemas.microsoft.com/office/drawing/2014/main" id="{4E23769D-B484-C2C6-8E75-F457DE020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0" name="Freeform 457">
              <a:extLst>
                <a:ext uri="{FF2B5EF4-FFF2-40B4-BE49-F238E27FC236}">
                  <a16:creationId xmlns:a16="http://schemas.microsoft.com/office/drawing/2014/main" id="{751D0FE1-8766-B528-48A1-66C51177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1" name="Freeform 458">
              <a:extLst>
                <a:ext uri="{FF2B5EF4-FFF2-40B4-BE49-F238E27FC236}">
                  <a16:creationId xmlns:a16="http://schemas.microsoft.com/office/drawing/2014/main" id="{A69C19BA-A144-A261-16F1-FE9D0BC32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2" name="Freeform 459">
              <a:extLst>
                <a:ext uri="{FF2B5EF4-FFF2-40B4-BE49-F238E27FC236}">
                  <a16:creationId xmlns:a16="http://schemas.microsoft.com/office/drawing/2014/main" id="{D0813119-8C86-7C2E-D302-454508F27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3" name="Freeform 460">
              <a:extLst>
                <a:ext uri="{FF2B5EF4-FFF2-40B4-BE49-F238E27FC236}">
                  <a16:creationId xmlns:a16="http://schemas.microsoft.com/office/drawing/2014/main" id="{05803226-A500-9A47-3018-C099C9BB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4" name="Freeform 461">
              <a:extLst>
                <a:ext uri="{FF2B5EF4-FFF2-40B4-BE49-F238E27FC236}">
                  <a16:creationId xmlns:a16="http://schemas.microsoft.com/office/drawing/2014/main" id="{C1D86F91-4B4E-69EC-E7AD-36D675A2F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5" name="Freeform 462">
              <a:extLst>
                <a:ext uri="{FF2B5EF4-FFF2-40B4-BE49-F238E27FC236}">
                  <a16:creationId xmlns:a16="http://schemas.microsoft.com/office/drawing/2014/main" id="{DC56C610-7710-CF61-505F-8D557AE69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6" name="Freeform 463">
              <a:extLst>
                <a:ext uri="{FF2B5EF4-FFF2-40B4-BE49-F238E27FC236}">
                  <a16:creationId xmlns:a16="http://schemas.microsoft.com/office/drawing/2014/main" id="{F149CB8D-1512-1884-4180-B1B6DD2F1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7" name="Freeform 464">
              <a:extLst>
                <a:ext uri="{FF2B5EF4-FFF2-40B4-BE49-F238E27FC236}">
                  <a16:creationId xmlns:a16="http://schemas.microsoft.com/office/drawing/2014/main" id="{1869E56E-83DA-7F22-C09A-E70EB726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8" name="Freeform 465">
              <a:extLst>
                <a:ext uri="{FF2B5EF4-FFF2-40B4-BE49-F238E27FC236}">
                  <a16:creationId xmlns:a16="http://schemas.microsoft.com/office/drawing/2014/main" id="{F256C6F2-622B-AE7B-C057-D124B4719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69" name="Freeform 466">
              <a:extLst>
                <a:ext uri="{FF2B5EF4-FFF2-40B4-BE49-F238E27FC236}">
                  <a16:creationId xmlns:a16="http://schemas.microsoft.com/office/drawing/2014/main" id="{C5EF3785-A42C-7995-18F0-6F1C257F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0" name="Freeform 467">
              <a:extLst>
                <a:ext uri="{FF2B5EF4-FFF2-40B4-BE49-F238E27FC236}">
                  <a16:creationId xmlns:a16="http://schemas.microsoft.com/office/drawing/2014/main" id="{F1CA8EA6-3AF6-E85D-0A1D-758DB656F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1" name="Freeform 468">
              <a:extLst>
                <a:ext uri="{FF2B5EF4-FFF2-40B4-BE49-F238E27FC236}">
                  <a16:creationId xmlns:a16="http://schemas.microsoft.com/office/drawing/2014/main" id="{21A92483-BBD3-BF3B-4697-AF0A75C66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2" name="Freeform 469">
              <a:extLst>
                <a:ext uri="{FF2B5EF4-FFF2-40B4-BE49-F238E27FC236}">
                  <a16:creationId xmlns:a16="http://schemas.microsoft.com/office/drawing/2014/main" id="{966FBC1D-641A-E61C-1440-5CACA69F0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3" name="Freeform 470">
              <a:extLst>
                <a:ext uri="{FF2B5EF4-FFF2-40B4-BE49-F238E27FC236}">
                  <a16:creationId xmlns:a16="http://schemas.microsoft.com/office/drawing/2014/main" id="{5771D7F3-F846-4679-3132-C4DE64157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4" name="Freeform 471">
              <a:extLst>
                <a:ext uri="{FF2B5EF4-FFF2-40B4-BE49-F238E27FC236}">
                  <a16:creationId xmlns:a16="http://schemas.microsoft.com/office/drawing/2014/main" id="{B422AF6C-254E-AC0C-9996-C926F054A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5" name="Freeform 472">
              <a:extLst>
                <a:ext uri="{FF2B5EF4-FFF2-40B4-BE49-F238E27FC236}">
                  <a16:creationId xmlns:a16="http://schemas.microsoft.com/office/drawing/2014/main" id="{BA4D46E6-3F19-B2F5-579E-410411D3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6" name="Freeform 473">
              <a:extLst>
                <a:ext uri="{FF2B5EF4-FFF2-40B4-BE49-F238E27FC236}">
                  <a16:creationId xmlns:a16="http://schemas.microsoft.com/office/drawing/2014/main" id="{7C5A414C-BF17-C5D5-D4A1-600CE46BF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7" name="Freeform 474">
              <a:extLst>
                <a:ext uri="{FF2B5EF4-FFF2-40B4-BE49-F238E27FC236}">
                  <a16:creationId xmlns:a16="http://schemas.microsoft.com/office/drawing/2014/main" id="{E52D6914-4D1B-A955-54FF-5301C7FEA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8" name="Freeform 475">
              <a:extLst>
                <a:ext uri="{FF2B5EF4-FFF2-40B4-BE49-F238E27FC236}">
                  <a16:creationId xmlns:a16="http://schemas.microsoft.com/office/drawing/2014/main" id="{1D314048-FBAF-4784-0D83-FA18CB6A7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79" name="Freeform 476">
              <a:extLst>
                <a:ext uri="{FF2B5EF4-FFF2-40B4-BE49-F238E27FC236}">
                  <a16:creationId xmlns:a16="http://schemas.microsoft.com/office/drawing/2014/main" id="{1B086567-37D5-B66F-6EA3-5001C7E1A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0" name="Freeform 477">
              <a:extLst>
                <a:ext uri="{FF2B5EF4-FFF2-40B4-BE49-F238E27FC236}">
                  <a16:creationId xmlns:a16="http://schemas.microsoft.com/office/drawing/2014/main" id="{66D1808F-012D-4C5D-ED9F-DC7738EFC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1" name="Freeform 478">
              <a:extLst>
                <a:ext uri="{FF2B5EF4-FFF2-40B4-BE49-F238E27FC236}">
                  <a16:creationId xmlns:a16="http://schemas.microsoft.com/office/drawing/2014/main" id="{1507DDF9-3A18-9EB9-0AF6-478353AFC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2" name="Freeform 479">
              <a:extLst>
                <a:ext uri="{FF2B5EF4-FFF2-40B4-BE49-F238E27FC236}">
                  <a16:creationId xmlns:a16="http://schemas.microsoft.com/office/drawing/2014/main" id="{288B40F5-2931-9577-E697-C5C6DCB1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3" name="Freeform 480">
              <a:extLst>
                <a:ext uri="{FF2B5EF4-FFF2-40B4-BE49-F238E27FC236}">
                  <a16:creationId xmlns:a16="http://schemas.microsoft.com/office/drawing/2014/main" id="{5ECDF65E-06F6-8866-DB03-8CF21C5D7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4" name="Freeform 481">
              <a:extLst>
                <a:ext uri="{FF2B5EF4-FFF2-40B4-BE49-F238E27FC236}">
                  <a16:creationId xmlns:a16="http://schemas.microsoft.com/office/drawing/2014/main" id="{17C19C6E-05C7-F0E9-4D94-84542EC67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5" name="Freeform 482">
              <a:extLst>
                <a:ext uri="{FF2B5EF4-FFF2-40B4-BE49-F238E27FC236}">
                  <a16:creationId xmlns:a16="http://schemas.microsoft.com/office/drawing/2014/main" id="{DFC7C3D4-D5FB-AD65-056A-8074D0123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6" name="Freeform 483">
              <a:extLst>
                <a:ext uri="{FF2B5EF4-FFF2-40B4-BE49-F238E27FC236}">
                  <a16:creationId xmlns:a16="http://schemas.microsoft.com/office/drawing/2014/main" id="{1B2AB889-6637-3648-68BC-D5F29A99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7" name="Freeform 484">
              <a:extLst>
                <a:ext uri="{FF2B5EF4-FFF2-40B4-BE49-F238E27FC236}">
                  <a16:creationId xmlns:a16="http://schemas.microsoft.com/office/drawing/2014/main" id="{AB64F8A6-81B8-3EEF-CC98-3B2478D7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8" name="Freeform 485">
              <a:extLst>
                <a:ext uri="{FF2B5EF4-FFF2-40B4-BE49-F238E27FC236}">
                  <a16:creationId xmlns:a16="http://schemas.microsoft.com/office/drawing/2014/main" id="{B4D37D52-890B-2C2C-339D-6B7DFBEDC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89" name="Freeform 486">
              <a:extLst>
                <a:ext uri="{FF2B5EF4-FFF2-40B4-BE49-F238E27FC236}">
                  <a16:creationId xmlns:a16="http://schemas.microsoft.com/office/drawing/2014/main" id="{406A2DFF-0FDE-9824-7D65-61BE834D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0" name="Freeform 487">
              <a:extLst>
                <a:ext uri="{FF2B5EF4-FFF2-40B4-BE49-F238E27FC236}">
                  <a16:creationId xmlns:a16="http://schemas.microsoft.com/office/drawing/2014/main" id="{472FD560-AB8E-991F-6BA9-A765A1331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1" name="Freeform 488">
              <a:extLst>
                <a:ext uri="{FF2B5EF4-FFF2-40B4-BE49-F238E27FC236}">
                  <a16:creationId xmlns:a16="http://schemas.microsoft.com/office/drawing/2014/main" id="{26F6B401-F330-116D-4FD5-26C933F46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2" name="Freeform 489">
              <a:extLst>
                <a:ext uri="{FF2B5EF4-FFF2-40B4-BE49-F238E27FC236}">
                  <a16:creationId xmlns:a16="http://schemas.microsoft.com/office/drawing/2014/main" id="{5BF7A668-3E07-E2B8-51DC-4FD9AB91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3" name="Freeform 490">
              <a:extLst>
                <a:ext uri="{FF2B5EF4-FFF2-40B4-BE49-F238E27FC236}">
                  <a16:creationId xmlns:a16="http://schemas.microsoft.com/office/drawing/2014/main" id="{73F3CA39-DAE6-C6FB-8C50-7E93147B4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4" name="Freeform 491">
              <a:extLst>
                <a:ext uri="{FF2B5EF4-FFF2-40B4-BE49-F238E27FC236}">
                  <a16:creationId xmlns:a16="http://schemas.microsoft.com/office/drawing/2014/main" id="{FC96F67C-CE12-60F5-29F7-A8841E6CE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5" name="Freeform 492">
              <a:extLst>
                <a:ext uri="{FF2B5EF4-FFF2-40B4-BE49-F238E27FC236}">
                  <a16:creationId xmlns:a16="http://schemas.microsoft.com/office/drawing/2014/main" id="{7627D103-6AC6-93FF-E4B7-76081EF39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6" name="Freeform 493">
              <a:extLst>
                <a:ext uri="{FF2B5EF4-FFF2-40B4-BE49-F238E27FC236}">
                  <a16:creationId xmlns:a16="http://schemas.microsoft.com/office/drawing/2014/main" id="{DF85FC28-BF85-D79A-5826-A6B90422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7" name="Freeform 494">
              <a:extLst>
                <a:ext uri="{FF2B5EF4-FFF2-40B4-BE49-F238E27FC236}">
                  <a16:creationId xmlns:a16="http://schemas.microsoft.com/office/drawing/2014/main" id="{EA44B522-3DD4-3CE9-60A5-6FED771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8" name="Freeform 495">
              <a:extLst>
                <a:ext uri="{FF2B5EF4-FFF2-40B4-BE49-F238E27FC236}">
                  <a16:creationId xmlns:a16="http://schemas.microsoft.com/office/drawing/2014/main" id="{C3921B27-E79D-150C-77C5-7F6CF2F65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99" name="Freeform 496">
              <a:extLst>
                <a:ext uri="{FF2B5EF4-FFF2-40B4-BE49-F238E27FC236}">
                  <a16:creationId xmlns:a16="http://schemas.microsoft.com/office/drawing/2014/main" id="{DB2531DD-5DDE-0FFA-1895-31EC96D91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0" name="Freeform 497">
              <a:extLst>
                <a:ext uri="{FF2B5EF4-FFF2-40B4-BE49-F238E27FC236}">
                  <a16:creationId xmlns:a16="http://schemas.microsoft.com/office/drawing/2014/main" id="{D98D55E4-37DE-261A-7EB8-6B3E275E4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1" name="Freeform 498">
              <a:extLst>
                <a:ext uri="{FF2B5EF4-FFF2-40B4-BE49-F238E27FC236}">
                  <a16:creationId xmlns:a16="http://schemas.microsoft.com/office/drawing/2014/main" id="{5DA3D4F7-440D-84EF-0E58-7C429093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2" name="Freeform 499">
              <a:extLst>
                <a:ext uri="{FF2B5EF4-FFF2-40B4-BE49-F238E27FC236}">
                  <a16:creationId xmlns:a16="http://schemas.microsoft.com/office/drawing/2014/main" id="{CAA66D03-162A-7BDD-1EFD-848AFF3FB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3" name="Freeform 500">
              <a:extLst>
                <a:ext uri="{FF2B5EF4-FFF2-40B4-BE49-F238E27FC236}">
                  <a16:creationId xmlns:a16="http://schemas.microsoft.com/office/drawing/2014/main" id="{3244E5FA-AD72-45B6-B023-346F15D1E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4" name="Freeform 501">
              <a:extLst>
                <a:ext uri="{FF2B5EF4-FFF2-40B4-BE49-F238E27FC236}">
                  <a16:creationId xmlns:a16="http://schemas.microsoft.com/office/drawing/2014/main" id="{9E8C8BA4-B3DA-C54E-DF69-2C7ECB40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5" name="Freeform 502">
              <a:extLst>
                <a:ext uri="{FF2B5EF4-FFF2-40B4-BE49-F238E27FC236}">
                  <a16:creationId xmlns:a16="http://schemas.microsoft.com/office/drawing/2014/main" id="{ADD17F0E-821A-4109-1D56-F474CF62D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6" name="Freeform 503">
              <a:extLst>
                <a:ext uri="{FF2B5EF4-FFF2-40B4-BE49-F238E27FC236}">
                  <a16:creationId xmlns:a16="http://schemas.microsoft.com/office/drawing/2014/main" id="{DAB7122D-0E1A-15D2-7DED-5DAEB1B73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7" name="Freeform 504">
              <a:extLst>
                <a:ext uri="{FF2B5EF4-FFF2-40B4-BE49-F238E27FC236}">
                  <a16:creationId xmlns:a16="http://schemas.microsoft.com/office/drawing/2014/main" id="{70495E20-ACF3-CCE1-CF00-4D0AE8E00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8" name="Freeform 505">
              <a:extLst>
                <a:ext uri="{FF2B5EF4-FFF2-40B4-BE49-F238E27FC236}">
                  <a16:creationId xmlns:a16="http://schemas.microsoft.com/office/drawing/2014/main" id="{58CD3EBF-3B21-EC2D-95EB-7C816F158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09" name="Freeform 506">
              <a:extLst>
                <a:ext uri="{FF2B5EF4-FFF2-40B4-BE49-F238E27FC236}">
                  <a16:creationId xmlns:a16="http://schemas.microsoft.com/office/drawing/2014/main" id="{8BA42D7D-D3E9-E496-5F77-E8BC17A80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0" name="Freeform 507">
              <a:extLst>
                <a:ext uri="{FF2B5EF4-FFF2-40B4-BE49-F238E27FC236}">
                  <a16:creationId xmlns:a16="http://schemas.microsoft.com/office/drawing/2014/main" id="{759E40AB-33CA-C3D7-A230-2DB369DE4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1" name="Freeform 508">
              <a:extLst>
                <a:ext uri="{FF2B5EF4-FFF2-40B4-BE49-F238E27FC236}">
                  <a16:creationId xmlns:a16="http://schemas.microsoft.com/office/drawing/2014/main" id="{55AC3741-766C-C07B-EC0A-9496341E4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2" name="Freeform 509">
              <a:extLst>
                <a:ext uri="{FF2B5EF4-FFF2-40B4-BE49-F238E27FC236}">
                  <a16:creationId xmlns:a16="http://schemas.microsoft.com/office/drawing/2014/main" id="{CC19071C-4483-5C67-17F8-9697F1C04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3" name="Freeform 510">
              <a:extLst>
                <a:ext uri="{FF2B5EF4-FFF2-40B4-BE49-F238E27FC236}">
                  <a16:creationId xmlns:a16="http://schemas.microsoft.com/office/drawing/2014/main" id="{AAFDBDC7-4A57-9B76-B8AE-491E9B7C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4" name="Freeform 511">
              <a:extLst>
                <a:ext uri="{FF2B5EF4-FFF2-40B4-BE49-F238E27FC236}">
                  <a16:creationId xmlns:a16="http://schemas.microsoft.com/office/drawing/2014/main" id="{21A378D8-807D-1428-AC0C-D4CB41988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5" name="Freeform 512">
              <a:extLst>
                <a:ext uri="{FF2B5EF4-FFF2-40B4-BE49-F238E27FC236}">
                  <a16:creationId xmlns:a16="http://schemas.microsoft.com/office/drawing/2014/main" id="{FC325C33-5880-9655-7816-874BE0E3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6" name="Freeform 513">
              <a:extLst>
                <a:ext uri="{FF2B5EF4-FFF2-40B4-BE49-F238E27FC236}">
                  <a16:creationId xmlns:a16="http://schemas.microsoft.com/office/drawing/2014/main" id="{DB17F4E7-F51C-BA33-E5F6-96FF05B15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7" name="Freeform 514">
              <a:extLst>
                <a:ext uri="{FF2B5EF4-FFF2-40B4-BE49-F238E27FC236}">
                  <a16:creationId xmlns:a16="http://schemas.microsoft.com/office/drawing/2014/main" id="{F048E0D5-E324-F262-A6C0-F139622CC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8" name="Freeform 515">
              <a:extLst>
                <a:ext uri="{FF2B5EF4-FFF2-40B4-BE49-F238E27FC236}">
                  <a16:creationId xmlns:a16="http://schemas.microsoft.com/office/drawing/2014/main" id="{33D87CD5-FF80-9062-6DE5-0F2F17980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19" name="Freeform 516">
              <a:extLst>
                <a:ext uri="{FF2B5EF4-FFF2-40B4-BE49-F238E27FC236}">
                  <a16:creationId xmlns:a16="http://schemas.microsoft.com/office/drawing/2014/main" id="{05091A15-D730-F88E-5DD9-C363B8793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0" name="Freeform 517">
              <a:extLst>
                <a:ext uri="{FF2B5EF4-FFF2-40B4-BE49-F238E27FC236}">
                  <a16:creationId xmlns:a16="http://schemas.microsoft.com/office/drawing/2014/main" id="{18C4A934-1B62-0149-6B0E-9A52E06AA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1" name="Freeform 518">
              <a:extLst>
                <a:ext uri="{FF2B5EF4-FFF2-40B4-BE49-F238E27FC236}">
                  <a16:creationId xmlns:a16="http://schemas.microsoft.com/office/drawing/2014/main" id="{551EAA65-1EE8-5075-AAC6-ED30F318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2" name="Freeform 519">
              <a:extLst>
                <a:ext uri="{FF2B5EF4-FFF2-40B4-BE49-F238E27FC236}">
                  <a16:creationId xmlns:a16="http://schemas.microsoft.com/office/drawing/2014/main" id="{BF6A1512-3F2B-0001-A37B-3CC6612C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3" name="Freeform 520">
              <a:extLst>
                <a:ext uri="{FF2B5EF4-FFF2-40B4-BE49-F238E27FC236}">
                  <a16:creationId xmlns:a16="http://schemas.microsoft.com/office/drawing/2014/main" id="{9F14F21B-BF6E-03FF-79B4-B690FFC93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4" name="Freeform 521">
              <a:extLst>
                <a:ext uri="{FF2B5EF4-FFF2-40B4-BE49-F238E27FC236}">
                  <a16:creationId xmlns:a16="http://schemas.microsoft.com/office/drawing/2014/main" id="{D3AD7B97-9876-29A8-E042-CC6D7A26D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5" name="Freeform 522">
              <a:extLst>
                <a:ext uri="{FF2B5EF4-FFF2-40B4-BE49-F238E27FC236}">
                  <a16:creationId xmlns:a16="http://schemas.microsoft.com/office/drawing/2014/main" id="{C549819D-1C27-C035-4765-47F6D60AB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6" name="Freeform 523">
              <a:extLst>
                <a:ext uri="{FF2B5EF4-FFF2-40B4-BE49-F238E27FC236}">
                  <a16:creationId xmlns:a16="http://schemas.microsoft.com/office/drawing/2014/main" id="{8E4B3642-8E10-3583-40AF-EB8B0F39B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7" name="Freeform 524">
              <a:extLst>
                <a:ext uri="{FF2B5EF4-FFF2-40B4-BE49-F238E27FC236}">
                  <a16:creationId xmlns:a16="http://schemas.microsoft.com/office/drawing/2014/main" id="{F5188902-CA13-9A58-AA61-FD7A0580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8" name="Freeform 525">
              <a:extLst>
                <a:ext uri="{FF2B5EF4-FFF2-40B4-BE49-F238E27FC236}">
                  <a16:creationId xmlns:a16="http://schemas.microsoft.com/office/drawing/2014/main" id="{2940B2D6-07FF-A721-2A7E-5C6F8CC5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29" name="Freeform 526">
              <a:extLst>
                <a:ext uri="{FF2B5EF4-FFF2-40B4-BE49-F238E27FC236}">
                  <a16:creationId xmlns:a16="http://schemas.microsoft.com/office/drawing/2014/main" id="{0AFC054F-9F3C-5C6E-3D45-1609B7DA4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0" name="Freeform 527">
              <a:extLst>
                <a:ext uri="{FF2B5EF4-FFF2-40B4-BE49-F238E27FC236}">
                  <a16:creationId xmlns:a16="http://schemas.microsoft.com/office/drawing/2014/main" id="{3E5F3CD3-AA02-44D6-450C-6C5F5D16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1" name="Freeform 528">
              <a:extLst>
                <a:ext uri="{FF2B5EF4-FFF2-40B4-BE49-F238E27FC236}">
                  <a16:creationId xmlns:a16="http://schemas.microsoft.com/office/drawing/2014/main" id="{ABD77066-D42C-757A-9C2A-8D6820CAD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2" name="Freeform 529">
              <a:extLst>
                <a:ext uri="{FF2B5EF4-FFF2-40B4-BE49-F238E27FC236}">
                  <a16:creationId xmlns:a16="http://schemas.microsoft.com/office/drawing/2014/main" id="{B1BF2284-7DDC-0F6B-D7BC-F43AF04C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3" name="Freeform 530">
              <a:extLst>
                <a:ext uri="{FF2B5EF4-FFF2-40B4-BE49-F238E27FC236}">
                  <a16:creationId xmlns:a16="http://schemas.microsoft.com/office/drawing/2014/main" id="{87780001-C756-AB5A-86EB-A9E684590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4" name="Freeform 531">
              <a:extLst>
                <a:ext uri="{FF2B5EF4-FFF2-40B4-BE49-F238E27FC236}">
                  <a16:creationId xmlns:a16="http://schemas.microsoft.com/office/drawing/2014/main" id="{CC8AC1D7-E245-3883-64E4-33B6460F5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83FA548-10DD-100D-BFF9-072BFF404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6" name="Freeform 533">
              <a:extLst>
                <a:ext uri="{FF2B5EF4-FFF2-40B4-BE49-F238E27FC236}">
                  <a16:creationId xmlns:a16="http://schemas.microsoft.com/office/drawing/2014/main" id="{630113FA-6833-9F9D-495A-CC6DCD4F5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7" name="Freeform 534">
              <a:extLst>
                <a:ext uri="{FF2B5EF4-FFF2-40B4-BE49-F238E27FC236}">
                  <a16:creationId xmlns:a16="http://schemas.microsoft.com/office/drawing/2014/main" id="{28470B51-2B26-2307-71FF-23579FF6E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8" name="Freeform 535">
              <a:extLst>
                <a:ext uri="{FF2B5EF4-FFF2-40B4-BE49-F238E27FC236}">
                  <a16:creationId xmlns:a16="http://schemas.microsoft.com/office/drawing/2014/main" id="{57D7D7F1-F346-7024-ADFE-E4955F4C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39" name="Freeform 536">
              <a:extLst>
                <a:ext uri="{FF2B5EF4-FFF2-40B4-BE49-F238E27FC236}">
                  <a16:creationId xmlns:a16="http://schemas.microsoft.com/office/drawing/2014/main" id="{454F0846-ABA8-3F35-011B-7F2ED60E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0" name="Freeform 537">
              <a:extLst>
                <a:ext uri="{FF2B5EF4-FFF2-40B4-BE49-F238E27FC236}">
                  <a16:creationId xmlns:a16="http://schemas.microsoft.com/office/drawing/2014/main" id="{90A60674-F395-72D6-A3BD-34C65B790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1" name="Freeform 538">
              <a:extLst>
                <a:ext uri="{FF2B5EF4-FFF2-40B4-BE49-F238E27FC236}">
                  <a16:creationId xmlns:a16="http://schemas.microsoft.com/office/drawing/2014/main" id="{852F84C6-8E8C-6A9E-D094-3F84793E9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2" name="Freeform 539">
              <a:extLst>
                <a:ext uri="{FF2B5EF4-FFF2-40B4-BE49-F238E27FC236}">
                  <a16:creationId xmlns:a16="http://schemas.microsoft.com/office/drawing/2014/main" id="{21546BA2-842D-7A21-8C7B-1B8801E50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3" name="Freeform 540">
              <a:extLst>
                <a:ext uri="{FF2B5EF4-FFF2-40B4-BE49-F238E27FC236}">
                  <a16:creationId xmlns:a16="http://schemas.microsoft.com/office/drawing/2014/main" id="{9CC34421-AD6C-8426-1F43-48DB9DC9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4" name="Freeform 541">
              <a:extLst>
                <a:ext uri="{FF2B5EF4-FFF2-40B4-BE49-F238E27FC236}">
                  <a16:creationId xmlns:a16="http://schemas.microsoft.com/office/drawing/2014/main" id="{B97B37E2-8F8F-48C0-024C-C6FB34A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5" name="Freeform 542">
              <a:extLst>
                <a:ext uri="{FF2B5EF4-FFF2-40B4-BE49-F238E27FC236}">
                  <a16:creationId xmlns:a16="http://schemas.microsoft.com/office/drawing/2014/main" id="{8BAEE04F-4B53-36FF-8FD6-A22DCF04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6" name="Freeform 543">
              <a:extLst>
                <a:ext uri="{FF2B5EF4-FFF2-40B4-BE49-F238E27FC236}">
                  <a16:creationId xmlns:a16="http://schemas.microsoft.com/office/drawing/2014/main" id="{D52581CC-AB91-3A6A-582B-AC357D3A4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7" name="Freeform 544">
              <a:extLst>
                <a:ext uri="{FF2B5EF4-FFF2-40B4-BE49-F238E27FC236}">
                  <a16:creationId xmlns:a16="http://schemas.microsoft.com/office/drawing/2014/main" id="{8D83AFA8-1E67-CB6F-F910-38C26EEF8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8" name="Freeform 545">
              <a:extLst>
                <a:ext uri="{FF2B5EF4-FFF2-40B4-BE49-F238E27FC236}">
                  <a16:creationId xmlns:a16="http://schemas.microsoft.com/office/drawing/2014/main" id="{D7DCC9AE-4E01-F828-D3C7-E47C2122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49" name="Freeform 546">
              <a:extLst>
                <a:ext uri="{FF2B5EF4-FFF2-40B4-BE49-F238E27FC236}">
                  <a16:creationId xmlns:a16="http://schemas.microsoft.com/office/drawing/2014/main" id="{816A4BAE-44E8-ECD5-3EDD-942A1971E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0" name="Freeform 547">
              <a:extLst>
                <a:ext uri="{FF2B5EF4-FFF2-40B4-BE49-F238E27FC236}">
                  <a16:creationId xmlns:a16="http://schemas.microsoft.com/office/drawing/2014/main" id="{82E36424-B549-1DD2-2FFD-A8FEF8F4F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1" name="Freeform 548">
              <a:extLst>
                <a:ext uri="{FF2B5EF4-FFF2-40B4-BE49-F238E27FC236}">
                  <a16:creationId xmlns:a16="http://schemas.microsoft.com/office/drawing/2014/main" id="{91B680C5-5789-2179-757B-D62594AF2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2" name="Freeform 549">
              <a:extLst>
                <a:ext uri="{FF2B5EF4-FFF2-40B4-BE49-F238E27FC236}">
                  <a16:creationId xmlns:a16="http://schemas.microsoft.com/office/drawing/2014/main" id="{8AA8593C-9E38-D9E2-1E51-C4886CD82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3" name="Freeform 550">
              <a:extLst>
                <a:ext uri="{FF2B5EF4-FFF2-40B4-BE49-F238E27FC236}">
                  <a16:creationId xmlns:a16="http://schemas.microsoft.com/office/drawing/2014/main" id="{A2F5D13A-B5DA-6F44-6074-66B1BA1F9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4" name="Freeform 551">
              <a:extLst>
                <a:ext uri="{FF2B5EF4-FFF2-40B4-BE49-F238E27FC236}">
                  <a16:creationId xmlns:a16="http://schemas.microsoft.com/office/drawing/2014/main" id="{8B9F6744-7E01-8287-F517-A3D388259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5" name="Freeform 552">
              <a:extLst>
                <a:ext uri="{FF2B5EF4-FFF2-40B4-BE49-F238E27FC236}">
                  <a16:creationId xmlns:a16="http://schemas.microsoft.com/office/drawing/2014/main" id="{795184D6-8A20-A3C9-B263-F1CAFE6D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6" name="Freeform 553">
              <a:extLst>
                <a:ext uri="{FF2B5EF4-FFF2-40B4-BE49-F238E27FC236}">
                  <a16:creationId xmlns:a16="http://schemas.microsoft.com/office/drawing/2014/main" id="{6C8AB95F-54CA-B3A7-D87A-5C7B285A2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7" name="Freeform 554">
              <a:extLst>
                <a:ext uri="{FF2B5EF4-FFF2-40B4-BE49-F238E27FC236}">
                  <a16:creationId xmlns:a16="http://schemas.microsoft.com/office/drawing/2014/main" id="{06279DF2-9FF0-12DB-02DA-F2A071B92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8" name="Freeform 555">
              <a:extLst>
                <a:ext uri="{FF2B5EF4-FFF2-40B4-BE49-F238E27FC236}">
                  <a16:creationId xmlns:a16="http://schemas.microsoft.com/office/drawing/2014/main" id="{685D2112-BF55-B524-73A6-058480B74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59" name="Freeform 556">
              <a:extLst>
                <a:ext uri="{FF2B5EF4-FFF2-40B4-BE49-F238E27FC236}">
                  <a16:creationId xmlns:a16="http://schemas.microsoft.com/office/drawing/2014/main" id="{0DDD3613-0AAB-23BF-A508-2C94D6D1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0" name="Freeform 557">
              <a:extLst>
                <a:ext uri="{FF2B5EF4-FFF2-40B4-BE49-F238E27FC236}">
                  <a16:creationId xmlns:a16="http://schemas.microsoft.com/office/drawing/2014/main" id="{57FEF759-DD72-DD69-CD0C-23CDBC80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1" name="Freeform 558">
              <a:extLst>
                <a:ext uri="{FF2B5EF4-FFF2-40B4-BE49-F238E27FC236}">
                  <a16:creationId xmlns:a16="http://schemas.microsoft.com/office/drawing/2014/main" id="{E4D3E616-9DA8-C511-19DF-BD43B5B97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2" name="Freeform 559">
              <a:extLst>
                <a:ext uri="{FF2B5EF4-FFF2-40B4-BE49-F238E27FC236}">
                  <a16:creationId xmlns:a16="http://schemas.microsoft.com/office/drawing/2014/main" id="{319B1F19-539F-E39B-13D8-38B3536F7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3" name="Freeform 560">
              <a:extLst>
                <a:ext uri="{FF2B5EF4-FFF2-40B4-BE49-F238E27FC236}">
                  <a16:creationId xmlns:a16="http://schemas.microsoft.com/office/drawing/2014/main" id="{115DF610-B789-6D6C-07D1-0FAABA95D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4" name="Freeform 561">
              <a:extLst>
                <a:ext uri="{FF2B5EF4-FFF2-40B4-BE49-F238E27FC236}">
                  <a16:creationId xmlns:a16="http://schemas.microsoft.com/office/drawing/2014/main" id="{A16D675C-47D0-543A-9DD3-67E15E48D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5" name="Freeform 562">
              <a:extLst>
                <a:ext uri="{FF2B5EF4-FFF2-40B4-BE49-F238E27FC236}">
                  <a16:creationId xmlns:a16="http://schemas.microsoft.com/office/drawing/2014/main" id="{BC20284C-D280-FF90-277D-C2EF95D2F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6" name="Freeform 563">
              <a:extLst>
                <a:ext uri="{FF2B5EF4-FFF2-40B4-BE49-F238E27FC236}">
                  <a16:creationId xmlns:a16="http://schemas.microsoft.com/office/drawing/2014/main" id="{54707EF3-B613-A8C3-158B-DE87994C6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7" name="Freeform 564">
              <a:extLst>
                <a:ext uri="{FF2B5EF4-FFF2-40B4-BE49-F238E27FC236}">
                  <a16:creationId xmlns:a16="http://schemas.microsoft.com/office/drawing/2014/main" id="{5D44876E-CD14-D182-E909-518151F4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8" name="Freeform 565">
              <a:extLst>
                <a:ext uri="{FF2B5EF4-FFF2-40B4-BE49-F238E27FC236}">
                  <a16:creationId xmlns:a16="http://schemas.microsoft.com/office/drawing/2014/main" id="{3A161BD3-4C8E-53EB-4801-DDC1C3EFC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69" name="Freeform 566">
              <a:extLst>
                <a:ext uri="{FF2B5EF4-FFF2-40B4-BE49-F238E27FC236}">
                  <a16:creationId xmlns:a16="http://schemas.microsoft.com/office/drawing/2014/main" id="{0180ED54-61A8-6389-8688-96E9625DD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0" name="Freeform 567">
              <a:extLst>
                <a:ext uri="{FF2B5EF4-FFF2-40B4-BE49-F238E27FC236}">
                  <a16:creationId xmlns:a16="http://schemas.microsoft.com/office/drawing/2014/main" id="{00340D1B-6E4E-85D0-FD37-9F999783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1" name="Freeform 568">
              <a:extLst>
                <a:ext uri="{FF2B5EF4-FFF2-40B4-BE49-F238E27FC236}">
                  <a16:creationId xmlns:a16="http://schemas.microsoft.com/office/drawing/2014/main" id="{EC4C113F-555F-67A3-5A60-716C254E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2" name="Freeform 569">
              <a:extLst>
                <a:ext uri="{FF2B5EF4-FFF2-40B4-BE49-F238E27FC236}">
                  <a16:creationId xmlns:a16="http://schemas.microsoft.com/office/drawing/2014/main" id="{13B38454-6F27-16D1-6F69-FBD8B053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3" name="Freeform 570">
              <a:extLst>
                <a:ext uri="{FF2B5EF4-FFF2-40B4-BE49-F238E27FC236}">
                  <a16:creationId xmlns:a16="http://schemas.microsoft.com/office/drawing/2014/main" id="{A47FF51D-C2B2-64F0-61AC-3EEEB693A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4" name="Freeform 571">
              <a:extLst>
                <a:ext uri="{FF2B5EF4-FFF2-40B4-BE49-F238E27FC236}">
                  <a16:creationId xmlns:a16="http://schemas.microsoft.com/office/drawing/2014/main" id="{EDA5B83C-B6CB-0EDB-C34C-86490551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5" name="Freeform 572">
              <a:extLst>
                <a:ext uri="{FF2B5EF4-FFF2-40B4-BE49-F238E27FC236}">
                  <a16:creationId xmlns:a16="http://schemas.microsoft.com/office/drawing/2014/main" id="{21A9FBA3-8A83-0DF6-AFEA-19D2D47B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6" name="Freeform 573">
              <a:extLst>
                <a:ext uri="{FF2B5EF4-FFF2-40B4-BE49-F238E27FC236}">
                  <a16:creationId xmlns:a16="http://schemas.microsoft.com/office/drawing/2014/main" id="{4716A1F4-BBBE-7892-23AC-C9C1CC3B5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7" name="Freeform 574">
              <a:extLst>
                <a:ext uri="{FF2B5EF4-FFF2-40B4-BE49-F238E27FC236}">
                  <a16:creationId xmlns:a16="http://schemas.microsoft.com/office/drawing/2014/main" id="{2B93CAD8-EC79-4F91-B032-609BC116D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8" name="Freeform 575">
              <a:extLst>
                <a:ext uri="{FF2B5EF4-FFF2-40B4-BE49-F238E27FC236}">
                  <a16:creationId xmlns:a16="http://schemas.microsoft.com/office/drawing/2014/main" id="{B063220B-5707-7760-3929-46CE9A3F6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79" name="Freeform 576">
              <a:extLst>
                <a:ext uri="{FF2B5EF4-FFF2-40B4-BE49-F238E27FC236}">
                  <a16:creationId xmlns:a16="http://schemas.microsoft.com/office/drawing/2014/main" id="{AD7D8CF3-22BB-EE33-C11A-41450FC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0" name="Freeform 577">
              <a:extLst>
                <a:ext uri="{FF2B5EF4-FFF2-40B4-BE49-F238E27FC236}">
                  <a16:creationId xmlns:a16="http://schemas.microsoft.com/office/drawing/2014/main" id="{A48E6D88-EDC4-0169-9A07-F5460FBF1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1" name="Freeform 578">
              <a:extLst>
                <a:ext uri="{FF2B5EF4-FFF2-40B4-BE49-F238E27FC236}">
                  <a16:creationId xmlns:a16="http://schemas.microsoft.com/office/drawing/2014/main" id="{7DA00FC8-C137-96A2-195A-9181E653D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2" name="Freeform 579">
              <a:extLst>
                <a:ext uri="{FF2B5EF4-FFF2-40B4-BE49-F238E27FC236}">
                  <a16:creationId xmlns:a16="http://schemas.microsoft.com/office/drawing/2014/main" id="{69266825-0858-9CDE-1277-D11083DB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3" name="Freeform 580">
              <a:extLst>
                <a:ext uri="{FF2B5EF4-FFF2-40B4-BE49-F238E27FC236}">
                  <a16:creationId xmlns:a16="http://schemas.microsoft.com/office/drawing/2014/main" id="{1326AF87-01E2-E83C-022D-0C6E4E73A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4" name="Freeform 581">
              <a:extLst>
                <a:ext uri="{FF2B5EF4-FFF2-40B4-BE49-F238E27FC236}">
                  <a16:creationId xmlns:a16="http://schemas.microsoft.com/office/drawing/2014/main" id="{75308297-2DFB-40E0-F166-59F0B8A1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5" name="Freeform 582">
              <a:extLst>
                <a:ext uri="{FF2B5EF4-FFF2-40B4-BE49-F238E27FC236}">
                  <a16:creationId xmlns:a16="http://schemas.microsoft.com/office/drawing/2014/main" id="{1D9B6A7D-CE3C-98D3-5A68-FA92BDD02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6" name="Freeform 583">
              <a:extLst>
                <a:ext uri="{FF2B5EF4-FFF2-40B4-BE49-F238E27FC236}">
                  <a16:creationId xmlns:a16="http://schemas.microsoft.com/office/drawing/2014/main" id="{F4431D17-1BEF-2CDA-3E5A-73C0A1810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7" name="Freeform 584">
              <a:extLst>
                <a:ext uri="{FF2B5EF4-FFF2-40B4-BE49-F238E27FC236}">
                  <a16:creationId xmlns:a16="http://schemas.microsoft.com/office/drawing/2014/main" id="{A5FDCFC6-D9D4-B80F-A063-70DCDF5EB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8" name="Freeform 585">
              <a:extLst>
                <a:ext uri="{FF2B5EF4-FFF2-40B4-BE49-F238E27FC236}">
                  <a16:creationId xmlns:a16="http://schemas.microsoft.com/office/drawing/2014/main" id="{84266DD2-142B-9BFD-C255-81F23AB3C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89" name="Freeform 586">
              <a:extLst>
                <a:ext uri="{FF2B5EF4-FFF2-40B4-BE49-F238E27FC236}">
                  <a16:creationId xmlns:a16="http://schemas.microsoft.com/office/drawing/2014/main" id="{5BF8700A-AB84-11F0-28D6-C36DDABE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0" name="Freeform 587">
              <a:extLst>
                <a:ext uri="{FF2B5EF4-FFF2-40B4-BE49-F238E27FC236}">
                  <a16:creationId xmlns:a16="http://schemas.microsoft.com/office/drawing/2014/main" id="{6CF452D6-89D3-E96E-D4CD-F37E99758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1" name="Freeform 588">
              <a:extLst>
                <a:ext uri="{FF2B5EF4-FFF2-40B4-BE49-F238E27FC236}">
                  <a16:creationId xmlns:a16="http://schemas.microsoft.com/office/drawing/2014/main" id="{06C7DCDA-BF28-A3DB-0C6C-5080EAA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2" name="Freeform 589">
              <a:extLst>
                <a:ext uri="{FF2B5EF4-FFF2-40B4-BE49-F238E27FC236}">
                  <a16:creationId xmlns:a16="http://schemas.microsoft.com/office/drawing/2014/main" id="{EEFE475B-E489-C061-A143-61B26F3D0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3" name="Freeform 590">
              <a:extLst>
                <a:ext uri="{FF2B5EF4-FFF2-40B4-BE49-F238E27FC236}">
                  <a16:creationId xmlns:a16="http://schemas.microsoft.com/office/drawing/2014/main" id="{A3C862A8-EB02-31D3-79B2-A7EE20B7D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4" name="Freeform 591">
              <a:extLst>
                <a:ext uri="{FF2B5EF4-FFF2-40B4-BE49-F238E27FC236}">
                  <a16:creationId xmlns:a16="http://schemas.microsoft.com/office/drawing/2014/main" id="{8C2B8810-0307-E9F4-399B-414BE796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5" name="Freeform 592">
              <a:extLst>
                <a:ext uri="{FF2B5EF4-FFF2-40B4-BE49-F238E27FC236}">
                  <a16:creationId xmlns:a16="http://schemas.microsoft.com/office/drawing/2014/main" id="{9815CF43-DBE7-00E8-EA93-F0A9AFBA2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6" name="Freeform 593">
              <a:extLst>
                <a:ext uri="{FF2B5EF4-FFF2-40B4-BE49-F238E27FC236}">
                  <a16:creationId xmlns:a16="http://schemas.microsoft.com/office/drawing/2014/main" id="{2D740C81-D388-2A98-678B-3EA7D0F8B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7" name="Freeform 594">
              <a:extLst>
                <a:ext uri="{FF2B5EF4-FFF2-40B4-BE49-F238E27FC236}">
                  <a16:creationId xmlns:a16="http://schemas.microsoft.com/office/drawing/2014/main" id="{0C5B080D-70F4-D878-4989-792BF75FB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8" name="Freeform 595">
              <a:extLst>
                <a:ext uri="{FF2B5EF4-FFF2-40B4-BE49-F238E27FC236}">
                  <a16:creationId xmlns:a16="http://schemas.microsoft.com/office/drawing/2014/main" id="{1BC7A9F4-F5A1-CD37-8DB0-1F2F01FAC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199" name="Freeform 596">
              <a:extLst>
                <a:ext uri="{FF2B5EF4-FFF2-40B4-BE49-F238E27FC236}">
                  <a16:creationId xmlns:a16="http://schemas.microsoft.com/office/drawing/2014/main" id="{5DD607D8-1ABB-2C85-276E-108CF5BA0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0" name="Freeform 597">
              <a:extLst>
                <a:ext uri="{FF2B5EF4-FFF2-40B4-BE49-F238E27FC236}">
                  <a16:creationId xmlns:a16="http://schemas.microsoft.com/office/drawing/2014/main" id="{BF0BBBFC-1F4F-CA48-7E51-2F26469EE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1" name="Freeform 598">
              <a:extLst>
                <a:ext uri="{FF2B5EF4-FFF2-40B4-BE49-F238E27FC236}">
                  <a16:creationId xmlns:a16="http://schemas.microsoft.com/office/drawing/2014/main" id="{FA7D2E2E-D57E-3E97-770D-94138B7E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2" name="Freeform 599">
              <a:extLst>
                <a:ext uri="{FF2B5EF4-FFF2-40B4-BE49-F238E27FC236}">
                  <a16:creationId xmlns:a16="http://schemas.microsoft.com/office/drawing/2014/main" id="{B81A3CEC-C890-8C03-D0E0-A52D44DAC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3" name="Freeform 600">
              <a:extLst>
                <a:ext uri="{FF2B5EF4-FFF2-40B4-BE49-F238E27FC236}">
                  <a16:creationId xmlns:a16="http://schemas.microsoft.com/office/drawing/2014/main" id="{07495533-7731-D80D-CF41-515B11DBE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4" name="Freeform 601">
              <a:extLst>
                <a:ext uri="{FF2B5EF4-FFF2-40B4-BE49-F238E27FC236}">
                  <a16:creationId xmlns:a16="http://schemas.microsoft.com/office/drawing/2014/main" id="{55EFF0A5-CEF0-B59C-1193-7AEFA97CD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5" name="Freeform 602">
              <a:extLst>
                <a:ext uri="{FF2B5EF4-FFF2-40B4-BE49-F238E27FC236}">
                  <a16:creationId xmlns:a16="http://schemas.microsoft.com/office/drawing/2014/main" id="{5EC2BAB7-017D-8873-6582-D2057673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6" name="Freeform 604">
              <a:extLst>
                <a:ext uri="{FF2B5EF4-FFF2-40B4-BE49-F238E27FC236}">
                  <a16:creationId xmlns:a16="http://schemas.microsoft.com/office/drawing/2014/main" id="{3789212E-1CCB-AC83-EA6F-08D08ED2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7" name="Freeform 605">
              <a:extLst>
                <a:ext uri="{FF2B5EF4-FFF2-40B4-BE49-F238E27FC236}">
                  <a16:creationId xmlns:a16="http://schemas.microsoft.com/office/drawing/2014/main" id="{B8245C4D-579B-30DC-9DF3-8DBF5CF84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8" name="Freeform 606">
              <a:extLst>
                <a:ext uri="{FF2B5EF4-FFF2-40B4-BE49-F238E27FC236}">
                  <a16:creationId xmlns:a16="http://schemas.microsoft.com/office/drawing/2014/main" id="{EA4414A5-8F03-8770-581B-55B6435A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09" name="Freeform 607">
              <a:extLst>
                <a:ext uri="{FF2B5EF4-FFF2-40B4-BE49-F238E27FC236}">
                  <a16:creationId xmlns:a16="http://schemas.microsoft.com/office/drawing/2014/main" id="{9A4E4706-96FD-B6AB-0442-81A1232E8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0" name="Freeform 608">
              <a:extLst>
                <a:ext uri="{FF2B5EF4-FFF2-40B4-BE49-F238E27FC236}">
                  <a16:creationId xmlns:a16="http://schemas.microsoft.com/office/drawing/2014/main" id="{55DDFE49-A4E7-7AAB-947D-B3594FE8A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1" name="Freeform 609">
              <a:extLst>
                <a:ext uri="{FF2B5EF4-FFF2-40B4-BE49-F238E27FC236}">
                  <a16:creationId xmlns:a16="http://schemas.microsoft.com/office/drawing/2014/main" id="{9CC24A82-DA7D-1A70-147E-9E7296A07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2" name="Freeform 610">
              <a:extLst>
                <a:ext uri="{FF2B5EF4-FFF2-40B4-BE49-F238E27FC236}">
                  <a16:creationId xmlns:a16="http://schemas.microsoft.com/office/drawing/2014/main" id="{075EBFA7-978E-B292-1F62-A176D2632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3" name="Freeform 611">
              <a:extLst>
                <a:ext uri="{FF2B5EF4-FFF2-40B4-BE49-F238E27FC236}">
                  <a16:creationId xmlns:a16="http://schemas.microsoft.com/office/drawing/2014/main" id="{1CA72FBF-5E54-D0BD-7A55-3B0409D8F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4" name="Freeform 612">
              <a:extLst>
                <a:ext uri="{FF2B5EF4-FFF2-40B4-BE49-F238E27FC236}">
                  <a16:creationId xmlns:a16="http://schemas.microsoft.com/office/drawing/2014/main" id="{AD232BD4-0051-E8DC-179F-88BE3CCF4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5" name="Rectangle 613">
              <a:extLst>
                <a:ext uri="{FF2B5EF4-FFF2-40B4-BE49-F238E27FC236}">
                  <a16:creationId xmlns:a16="http://schemas.microsoft.com/office/drawing/2014/main" id="{4FF3CF27-61CF-16B1-C4D2-22F16E1A1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6" name="Freeform 614">
              <a:extLst>
                <a:ext uri="{FF2B5EF4-FFF2-40B4-BE49-F238E27FC236}">
                  <a16:creationId xmlns:a16="http://schemas.microsoft.com/office/drawing/2014/main" id="{65AF10EB-7079-1B43-8E67-840DDAAE0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7" name="Freeform 615">
              <a:extLst>
                <a:ext uri="{FF2B5EF4-FFF2-40B4-BE49-F238E27FC236}">
                  <a16:creationId xmlns:a16="http://schemas.microsoft.com/office/drawing/2014/main" id="{36198805-FB74-0D69-AE66-4F772F076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8" name="Freeform 616">
              <a:extLst>
                <a:ext uri="{FF2B5EF4-FFF2-40B4-BE49-F238E27FC236}">
                  <a16:creationId xmlns:a16="http://schemas.microsoft.com/office/drawing/2014/main" id="{0CDEB6DF-276F-4FE4-A62D-C89D2FC8A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19" name="Freeform 617">
              <a:extLst>
                <a:ext uri="{FF2B5EF4-FFF2-40B4-BE49-F238E27FC236}">
                  <a16:creationId xmlns:a16="http://schemas.microsoft.com/office/drawing/2014/main" id="{CFA867B4-735A-0BB0-0748-572326CA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0" name="Freeform 618">
              <a:extLst>
                <a:ext uri="{FF2B5EF4-FFF2-40B4-BE49-F238E27FC236}">
                  <a16:creationId xmlns:a16="http://schemas.microsoft.com/office/drawing/2014/main" id="{32D9232B-8CE3-8234-CF35-D1ED70EDA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1" name="Freeform 619">
              <a:extLst>
                <a:ext uri="{FF2B5EF4-FFF2-40B4-BE49-F238E27FC236}">
                  <a16:creationId xmlns:a16="http://schemas.microsoft.com/office/drawing/2014/main" id="{E73E728D-8F0C-9D1A-164C-25A87493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2" name="Freeform 620">
              <a:extLst>
                <a:ext uri="{FF2B5EF4-FFF2-40B4-BE49-F238E27FC236}">
                  <a16:creationId xmlns:a16="http://schemas.microsoft.com/office/drawing/2014/main" id="{9D8E931F-0D44-54C1-F42B-008164A43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3" name="Freeform 621">
              <a:extLst>
                <a:ext uri="{FF2B5EF4-FFF2-40B4-BE49-F238E27FC236}">
                  <a16:creationId xmlns:a16="http://schemas.microsoft.com/office/drawing/2014/main" id="{E9CC7D1E-7C89-AF67-34E5-8406CC5A3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4" name="Freeform 622">
              <a:extLst>
                <a:ext uri="{FF2B5EF4-FFF2-40B4-BE49-F238E27FC236}">
                  <a16:creationId xmlns:a16="http://schemas.microsoft.com/office/drawing/2014/main" id="{6969100D-318E-F539-D1DC-4BF4809E5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5" name="Freeform 623">
              <a:extLst>
                <a:ext uri="{FF2B5EF4-FFF2-40B4-BE49-F238E27FC236}">
                  <a16:creationId xmlns:a16="http://schemas.microsoft.com/office/drawing/2014/main" id="{7591EDEA-947E-85BB-FFDE-DA3786C5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6" name="Freeform 624">
              <a:extLst>
                <a:ext uri="{FF2B5EF4-FFF2-40B4-BE49-F238E27FC236}">
                  <a16:creationId xmlns:a16="http://schemas.microsoft.com/office/drawing/2014/main" id="{0194DC75-106E-2A5C-19AA-039A94334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7" name="Freeform 625">
              <a:extLst>
                <a:ext uri="{FF2B5EF4-FFF2-40B4-BE49-F238E27FC236}">
                  <a16:creationId xmlns:a16="http://schemas.microsoft.com/office/drawing/2014/main" id="{76327198-E493-CE07-331F-153408794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8" name="Freeform 626">
              <a:extLst>
                <a:ext uri="{FF2B5EF4-FFF2-40B4-BE49-F238E27FC236}">
                  <a16:creationId xmlns:a16="http://schemas.microsoft.com/office/drawing/2014/main" id="{EEEDC48A-8F6A-DC64-B925-572A4A493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29" name="Freeform 627">
              <a:extLst>
                <a:ext uri="{FF2B5EF4-FFF2-40B4-BE49-F238E27FC236}">
                  <a16:creationId xmlns:a16="http://schemas.microsoft.com/office/drawing/2014/main" id="{15D0A35B-F97C-927D-1364-79C9A8A5A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0" name="Freeform 628">
              <a:extLst>
                <a:ext uri="{FF2B5EF4-FFF2-40B4-BE49-F238E27FC236}">
                  <a16:creationId xmlns:a16="http://schemas.microsoft.com/office/drawing/2014/main" id="{DC88E002-66C7-0A15-7D4B-276B8D03F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231" name="Freeform 629">
              <a:extLst>
                <a:ext uri="{FF2B5EF4-FFF2-40B4-BE49-F238E27FC236}">
                  <a16:creationId xmlns:a16="http://schemas.microsoft.com/office/drawing/2014/main" id="{743848A7-E3F9-E49F-2228-B93BF1406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2" name="Freeform 630">
              <a:extLst>
                <a:ext uri="{FF2B5EF4-FFF2-40B4-BE49-F238E27FC236}">
                  <a16:creationId xmlns:a16="http://schemas.microsoft.com/office/drawing/2014/main" id="{B43DD20C-10BB-F98A-FAFC-14801343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3" name="Freeform 631">
              <a:extLst>
                <a:ext uri="{FF2B5EF4-FFF2-40B4-BE49-F238E27FC236}">
                  <a16:creationId xmlns:a16="http://schemas.microsoft.com/office/drawing/2014/main" id="{DE510ED6-2C73-6878-262D-4429A988A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4" name="Freeform 632">
              <a:extLst>
                <a:ext uri="{FF2B5EF4-FFF2-40B4-BE49-F238E27FC236}">
                  <a16:creationId xmlns:a16="http://schemas.microsoft.com/office/drawing/2014/main" id="{7C52B5E5-4F73-CDF2-4FC9-E9F0D7461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5" name="Freeform 633">
              <a:extLst>
                <a:ext uri="{FF2B5EF4-FFF2-40B4-BE49-F238E27FC236}">
                  <a16:creationId xmlns:a16="http://schemas.microsoft.com/office/drawing/2014/main" id="{CA000EF8-6B03-F6C6-68E2-3C365FB7A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6" name="Freeform 634">
              <a:extLst>
                <a:ext uri="{FF2B5EF4-FFF2-40B4-BE49-F238E27FC236}">
                  <a16:creationId xmlns:a16="http://schemas.microsoft.com/office/drawing/2014/main" id="{C6216C1F-6E98-E661-0EB9-701598E9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7" name="Freeform 635">
              <a:extLst>
                <a:ext uri="{FF2B5EF4-FFF2-40B4-BE49-F238E27FC236}">
                  <a16:creationId xmlns:a16="http://schemas.microsoft.com/office/drawing/2014/main" id="{F4F59164-DF1C-996A-445E-CF5011C7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8" name="Freeform 636">
              <a:extLst>
                <a:ext uri="{FF2B5EF4-FFF2-40B4-BE49-F238E27FC236}">
                  <a16:creationId xmlns:a16="http://schemas.microsoft.com/office/drawing/2014/main" id="{A827ED07-13EF-8A05-F19D-087C1DCF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9" name="Freeform 637">
              <a:extLst>
                <a:ext uri="{FF2B5EF4-FFF2-40B4-BE49-F238E27FC236}">
                  <a16:creationId xmlns:a16="http://schemas.microsoft.com/office/drawing/2014/main" id="{5F718D4B-24B1-3B90-E5AC-70656B65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0" name="Freeform 638">
              <a:extLst>
                <a:ext uri="{FF2B5EF4-FFF2-40B4-BE49-F238E27FC236}">
                  <a16:creationId xmlns:a16="http://schemas.microsoft.com/office/drawing/2014/main" id="{EDBBF1B1-4879-B35A-6EB6-48431DB09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1" name="Freeform 639">
              <a:extLst>
                <a:ext uri="{FF2B5EF4-FFF2-40B4-BE49-F238E27FC236}">
                  <a16:creationId xmlns:a16="http://schemas.microsoft.com/office/drawing/2014/main" id="{C53DCD1E-2D43-291F-16AA-D5DEE2769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2" name="Freeform 640">
              <a:extLst>
                <a:ext uri="{FF2B5EF4-FFF2-40B4-BE49-F238E27FC236}">
                  <a16:creationId xmlns:a16="http://schemas.microsoft.com/office/drawing/2014/main" id="{F538F830-1CBA-AA1E-A2CA-713BA1F4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3" name="Freeform 641">
              <a:extLst>
                <a:ext uri="{FF2B5EF4-FFF2-40B4-BE49-F238E27FC236}">
                  <a16:creationId xmlns:a16="http://schemas.microsoft.com/office/drawing/2014/main" id="{9CFF5BEF-B7CA-A4FE-9248-AF011CEFD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244" name="Freeform 642">
              <a:extLst>
                <a:ext uri="{FF2B5EF4-FFF2-40B4-BE49-F238E27FC236}">
                  <a16:creationId xmlns:a16="http://schemas.microsoft.com/office/drawing/2014/main" id="{9DDC0B28-F5C5-259E-9983-9E8A0B54D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245" name="Freeform 643">
              <a:extLst>
                <a:ext uri="{FF2B5EF4-FFF2-40B4-BE49-F238E27FC236}">
                  <a16:creationId xmlns:a16="http://schemas.microsoft.com/office/drawing/2014/main" id="{0205FD27-EF7A-E8DC-2655-D00423C8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6" name="Freeform 644">
              <a:extLst>
                <a:ext uri="{FF2B5EF4-FFF2-40B4-BE49-F238E27FC236}">
                  <a16:creationId xmlns:a16="http://schemas.microsoft.com/office/drawing/2014/main" id="{CB8178D9-D66A-2483-1CA0-2B901BF93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7" name="Freeform 645">
              <a:extLst>
                <a:ext uri="{FF2B5EF4-FFF2-40B4-BE49-F238E27FC236}">
                  <a16:creationId xmlns:a16="http://schemas.microsoft.com/office/drawing/2014/main" id="{FFC01F96-F67D-901E-941E-CD47399D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8" name="Freeform 646">
              <a:extLst>
                <a:ext uri="{FF2B5EF4-FFF2-40B4-BE49-F238E27FC236}">
                  <a16:creationId xmlns:a16="http://schemas.microsoft.com/office/drawing/2014/main" id="{33A1F754-FA9A-6BBD-0779-1C937CB46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49" name="Freeform 647">
              <a:extLst>
                <a:ext uri="{FF2B5EF4-FFF2-40B4-BE49-F238E27FC236}">
                  <a16:creationId xmlns:a16="http://schemas.microsoft.com/office/drawing/2014/main" id="{C2C72A20-F1E5-2E5D-078D-69EB6DD1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0" name="Freeform 648">
              <a:extLst>
                <a:ext uri="{FF2B5EF4-FFF2-40B4-BE49-F238E27FC236}">
                  <a16:creationId xmlns:a16="http://schemas.microsoft.com/office/drawing/2014/main" id="{A5D4D409-3335-96AA-9E94-61FCD7A9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1" name="Freeform 649">
              <a:extLst>
                <a:ext uri="{FF2B5EF4-FFF2-40B4-BE49-F238E27FC236}">
                  <a16:creationId xmlns:a16="http://schemas.microsoft.com/office/drawing/2014/main" id="{DF0E741D-F2F0-68AD-28AA-2021BE98A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2" name="Freeform 650">
              <a:extLst>
                <a:ext uri="{FF2B5EF4-FFF2-40B4-BE49-F238E27FC236}">
                  <a16:creationId xmlns:a16="http://schemas.microsoft.com/office/drawing/2014/main" id="{8B928AB8-5D61-2AA4-CC56-19427B1A0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3" name="Freeform 651">
              <a:extLst>
                <a:ext uri="{FF2B5EF4-FFF2-40B4-BE49-F238E27FC236}">
                  <a16:creationId xmlns:a16="http://schemas.microsoft.com/office/drawing/2014/main" id="{6396A5CB-F97A-663A-7521-02D97D372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4" name="Freeform 652">
              <a:extLst>
                <a:ext uri="{FF2B5EF4-FFF2-40B4-BE49-F238E27FC236}">
                  <a16:creationId xmlns:a16="http://schemas.microsoft.com/office/drawing/2014/main" id="{0E43873C-8761-CAD2-A667-2CE74C9B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5" name="Freeform 653">
              <a:extLst>
                <a:ext uri="{FF2B5EF4-FFF2-40B4-BE49-F238E27FC236}">
                  <a16:creationId xmlns:a16="http://schemas.microsoft.com/office/drawing/2014/main" id="{C8E585D3-8039-C289-5979-1F124DBAB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6" name="Freeform 654">
              <a:extLst>
                <a:ext uri="{FF2B5EF4-FFF2-40B4-BE49-F238E27FC236}">
                  <a16:creationId xmlns:a16="http://schemas.microsoft.com/office/drawing/2014/main" id="{5DCD531B-D10F-F325-57D2-433AD60E9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7" name="Freeform 655">
              <a:extLst>
                <a:ext uri="{FF2B5EF4-FFF2-40B4-BE49-F238E27FC236}">
                  <a16:creationId xmlns:a16="http://schemas.microsoft.com/office/drawing/2014/main" id="{AF354867-2F0F-EB8E-AD28-B44239A85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8" name="Freeform 656">
              <a:extLst>
                <a:ext uri="{FF2B5EF4-FFF2-40B4-BE49-F238E27FC236}">
                  <a16:creationId xmlns:a16="http://schemas.microsoft.com/office/drawing/2014/main" id="{A2680FA9-297F-8CB9-DA2A-0DF64959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59" name="Freeform 657">
              <a:extLst>
                <a:ext uri="{FF2B5EF4-FFF2-40B4-BE49-F238E27FC236}">
                  <a16:creationId xmlns:a16="http://schemas.microsoft.com/office/drawing/2014/main" id="{5AB9398C-BA66-81E4-4D64-98A60A90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0" name="Freeform 658">
              <a:extLst>
                <a:ext uri="{FF2B5EF4-FFF2-40B4-BE49-F238E27FC236}">
                  <a16:creationId xmlns:a16="http://schemas.microsoft.com/office/drawing/2014/main" id="{ECB786C6-9AE4-6C0E-0B5F-CF1DAA558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1" name="Freeform 659">
              <a:extLst>
                <a:ext uri="{FF2B5EF4-FFF2-40B4-BE49-F238E27FC236}">
                  <a16:creationId xmlns:a16="http://schemas.microsoft.com/office/drawing/2014/main" id="{88E637FD-7719-3298-B26D-1FC4A7EA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2" name="Freeform 660">
              <a:extLst>
                <a:ext uri="{FF2B5EF4-FFF2-40B4-BE49-F238E27FC236}">
                  <a16:creationId xmlns:a16="http://schemas.microsoft.com/office/drawing/2014/main" id="{5B1717FC-6D20-3C1A-B5DB-66E5D5D82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3" name="Freeform 661">
              <a:extLst>
                <a:ext uri="{FF2B5EF4-FFF2-40B4-BE49-F238E27FC236}">
                  <a16:creationId xmlns:a16="http://schemas.microsoft.com/office/drawing/2014/main" id="{1B8B675C-B27A-C52C-F101-626D036FB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4" name="Freeform 662">
              <a:extLst>
                <a:ext uri="{FF2B5EF4-FFF2-40B4-BE49-F238E27FC236}">
                  <a16:creationId xmlns:a16="http://schemas.microsoft.com/office/drawing/2014/main" id="{21FCCCA6-58E2-8AF6-830E-F13BC52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5" name="Freeform 663">
              <a:extLst>
                <a:ext uri="{FF2B5EF4-FFF2-40B4-BE49-F238E27FC236}">
                  <a16:creationId xmlns:a16="http://schemas.microsoft.com/office/drawing/2014/main" id="{2373837C-F552-5B2F-6AD0-5632F69E5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6" name="Freeform 664">
              <a:extLst>
                <a:ext uri="{FF2B5EF4-FFF2-40B4-BE49-F238E27FC236}">
                  <a16:creationId xmlns:a16="http://schemas.microsoft.com/office/drawing/2014/main" id="{F2EE8DCB-5638-1367-D8FF-11ECA8F7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7" name="Freeform 665">
              <a:extLst>
                <a:ext uri="{FF2B5EF4-FFF2-40B4-BE49-F238E27FC236}">
                  <a16:creationId xmlns:a16="http://schemas.microsoft.com/office/drawing/2014/main" id="{39BC7F8E-1114-9DC0-427B-5760E3BE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8" name="Freeform 666">
              <a:extLst>
                <a:ext uri="{FF2B5EF4-FFF2-40B4-BE49-F238E27FC236}">
                  <a16:creationId xmlns:a16="http://schemas.microsoft.com/office/drawing/2014/main" id="{5B7680F4-94A2-6994-81A7-5F95B9C2C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69" name="Freeform 667">
              <a:extLst>
                <a:ext uri="{FF2B5EF4-FFF2-40B4-BE49-F238E27FC236}">
                  <a16:creationId xmlns:a16="http://schemas.microsoft.com/office/drawing/2014/main" id="{606293FE-AE79-70C4-26B9-F154766D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0" name="Freeform 668">
              <a:extLst>
                <a:ext uri="{FF2B5EF4-FFF2-40B4-BE49-F238E27FC236}">
                  <a16:creationId xmlns:a16="http://schemas.microsoft.com/office/drawing/2014/main" id="{501A4611-540D-FE99-4403-68F839D03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1" name="Freeform 669">
              <a:extLst>
                <a:ext uri="{FF2B5EF4-FFF2-40B4-BE49-F238E27FC236}">
                  <a16:creationId xmlns:a16="http://schemas.microsoft.com/office/drawing/2014/main" id="{440B927B-98AA-4271-98F3-FB093DE6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2" name="Freeform 670">
              <a:extLst>
                <a:ext uri="{FF2B5EF4-FFF2-40B4-BE49-F238E27FC236}">
                  <a16:creationId xmlns:a16="http://schemas.microsoft.com/office/drawing/2014/main" id="{C9FA8E40-63B3-43D9-D011-F1FA1439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3" name="Freeform 671">
              <a:extLst>
                <a:ext uri="{FF2B5EF4-FFF2-40B4-BE49-F238E27FC236}">
                  <a16:creationId xmlns:a16="http://schemas.microsoft.com/office/drawing/2014/main" id="{3421B758-A329-6799-C526-E6BDA93DB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4" name="Freeform 672">
              <a:extLst>
                <a:ext uri="{FF2B5EF4-FFF2-40B4-BE49-F238E27FC236}">
                  <a16:creationId xmlns:a16="http://schemas.microsoft.com/office/drawing/2014/main" id="{269E188C-6535-244C-FC6D-A8EECF9B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5" name="Freeform 673">
              <a:extLst>
                <a:ext uri="{FF2B5EF4-FFF2-40B4-BE49-F238E27FC236}">
                  <a16:creationId xmlns:a16="http://schemas.microsoft.com/office/drawing/2014/main" id="{02AE2B4D-D8AE-6516-DF1C-34588A74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6" name="Freeform 674">
              <a:extLst>
                <a:ext uri="{FF2B5EF4-FFF2-40B4-BE49-F238E27FC236}">
                  <a16:creationId xmlns:a16="http://schemas.microsoft.com/office/drawing/2014/main" id="{F2F23F96-5706-5495-6E20-15E3FC22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7" name="Freeform 675">
              <a:extLst>
                <a:ext uri="{FF2B5EF4-FFF2-40B4-BE49-F238E27FC236}">
                  <a16:creationId xmlns:a16="http://schemas.microsoft.com/office/drawing/2014/main" id="{7906EC54-4F2E-3292-C75E-550872A87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8" name="Freeform 676">
              <a:extLst>
                <a:ext uri="{FF2B5EF4-FFF2-40B4-BE49-F238E27FC236}">
                  <a16:creationId xmlns:a16="http://schemas.microsoft.com/office/drawing/2014/main" id="{9FD46616-593F-491A-13E3-6A471236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79" name="Freeform 677">
              <a:extLst>
                <a:ext uri="{FF2B5EF4-FFF2-40B4-BE49-F238E27FC236}">
                  <a16:creationId xmlns:a16="http://schemas.microsoft.com/office/drawing/2014/main" id="{53BFCBDE-EC6D-50B3-0802-1CAA8F8F0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0" name="Freeform 678">
              <a:extLst>
                <a:ext uri="{FF2B5EF4-FFF2-40B4-BE49-F238E27FC236}">
                  <a16:creationId xmlns:a16="http://schemas.microsoft.com/office/drawing/2014/main" id="{97AFAED9-C1A5-FC15-3540-F08933A2A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1" name="Freeform 679">
              <a:extLst>
                <a:ext uri="{FF2B5EF4-FFF2-40B4-BE49-F238E27FC236}">
                  <a16:creationId xmlns:a16="http://schemas.microsoft.com/office/drawing/2014/main" id="{F70A4331-7CEE-B328-261A-4E922B40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2" name="Freeform 680">
              <a:extLst>
                <a:ext uri="{FF2B5EF4-FFF2-40B4-BE49-F238E27FC236}">
                  <a16:creationId xmlns:a16="http://schemas.microsoft.com/office/drawing/2014/main" id="{6C8E21C2-CB80-C9F0-DB18-4B72914F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3" name="Freeform 681">
              <a:extLst>
                <a:ext uri="{FF2B5EF4-FFF2-40B4-BE49-F238E27FC236}">
                  <a16:creationId xmlns:a16="http://schemas.microsoft.com/office/drawing/2014/main" id="{BB9B743C-6ECC-D1C0-EC0B-2BE451331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4" name="Freeform 682">
              <a:extLst>
                <a:ext uri="{FF2B5EF4-FFF2-40B4-BE49-F238E27FC236}">
                  <a16:creationId xmlns:a16="http://schemas.microsoft.com/office/drawing/2014/main" id="{66D04ED5-BB2F-8DB1-2253-73702E33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5" name="Freeform 683">
              <a:extLst>
                <a:ext uri="{FF2B5EF4-FFF2-40B4-BE49-F238E27FC236}">
                  <a16:creationId xmlns:a16="http://schemas.microsoft.com/office/drawing/2014/main" id="{87B17C7A-840C-15D3-093A-7207E088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6" name="Freeform 684">
              <a:extLst>
                <a:ext uri="{FF2B5EF4-FFF2-40B4-BE49-F238E27FC236}">
                  <a16:creationId xmlns:a16="http://schemas.microsoft.com/office/drawing/2014/main" id="{C7EB22BE-EF74-40CF-5441-21B0E650B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7" name="Freeform 685">
              <a:extLst>
                <a:ext uri="{FF2B5EF4-FFF2-40B4-BE49-F238E27FC236}">
                  <a16:creationId xmlns:a16="http://schemas.microsoft.com/office/drawing/2014/main" id="{D34BDE8F-2154-A0C7-60BF-69E6A38EF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8" name="Freeform 686">
              <a:extLst>
                <a:ext uri="{FF2B5EF4-FFF2-40B4-BE49-F238E27FC236}">
                  <a16:creationId xmlns:a16="http://schemas.microsoft.com/office/drawing/2014/main" id="{8662F188-AE61-2F4C-C268-75C088A66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89" name="Freeform 687">
              <a:extLst>
                <a:ext uri="{FF2B5EF4-FFF2-40B4-BE49-F238E27FC236}">
                  <a16:creationId xmlns:a16="http://schemas.microsoft.com/office/drawing/2014/main" id="{0191F71A-D970-4704-2636-8D2011642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0" name="Freeform 688">
              <a:extLst>
                <a:ext uri="{FF2B5EF4-FFF2-40B4-BE49-F238E27FC236}">
                  <a16:creationId xmlns:a16="http://schemas.microsoft.com/office/drawing/2014/main" id="{7EFEFF6D-CB44-2E1F-3CC4-E7A87E10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1" name="Freeform 689">
              <a:extLst>
                <a:ext uri="{FF2B5EF4-FFF2-40B4-BE49-F238E27FC236}">
                  <a16:creationId xmlns:a16="http://schemas.microsoft.com/office/drawing/2014/main" id="{B6B9B69F-E9C5-E34D-29C8-55F5C3935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2" name="Freeform 690">
              <a:extLst>
                <a:ext uri="{FF2B5EF4-FFF2-40B4-BE49-F238E27FC236}">
                  <a16:creationId xmlns:a16="http://schemas.microsoft.com/office/drawing/2014/main" id="{18A18453-EB2C-151A-7564-D21AB934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3" name="Freeform 691">
              <a:extLst>
                <a:ext uri="{FF2B5EF4-FFF2-40B4-BE49-F238E27FC236}">
                  <a16:creationId xmlns:a16="http://schemas.microsoft.com/office/drawing/2014/main" id="{55865CF2-1C81-BE0C-648F-93A8A478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4" name="Freeform 692">
              <a:extLst>
                <a:ext uri="{FF2B5EF4-FFF2-40B4-BE49-F238E27FC236}">
                  <a16:creationId xmlns:a16="http://schemas.microsoft.com/office/drawing/2014/main" id="{A2EB7B4B-7A5F-7872-DB9A-937C6F12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5" name="Freeform 693">
              <a:extLst>
                <a:ext uri="{FF2B5EF4-FFF2-40B4-BE49-F238E27FC236}">
                  <a16:creationId xmlns:a16="http://schemas.microsoft.com/office/drawing/2014/main" id="{38ACFE63-45C0-A87C-860F-8242CB15F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6" name="Freeform 694">
              <a:extLst>
                <a:ext uri="{FF2B5EF4-FFF2-40B4-BE49-F238E27FC236}">
                  <a16:creationId xmlns:a16="http://schemas.microsoft.com/office/drawing/2014/main" id="{2231AB13-C6D9-38E6-37C8-0691A4636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7" name="Freeform 695">
              <a:extLst>
                <a:ext uri="{FF2B5EF4-FFF2-40B4-BE49-F238E27FC236}">
                  <a16:creationId xmlns:a16="http://schemas.microsoft.com/office/drawing/2014/main" id="{804FC14C-A3FC-6032-86A1-04AB2961B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8" name="Freeform 696">
              <a:extLst>
                <a:ext uri="{FF2B5EF4-FFF2-40B4-BE49-F238E27FC236}">
                  <a16:creationId xmlns:a16="http://schemas.microsoft.com/office/drawing/2014/main" id="{ACCF10F1-D6C9-FE5E-6CC9-524C20015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99" name="Freeform 697">
              <a:extLst>
                <a:ext uri="{FF2B5EF4-FFF2-40B4-BE49-F238E27FC236}">
                  <a16:creationId xmlns:a16="http://schemas.microsoft.com/office/drawing/2014/main" id="{316A55D7-47C5-ABCD-A769-22AF8A0C4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0" name="Freeform 698">
              <a:extLst>
                <a:ext uri="{FF2B5EF4-FFF2-40B4-BE49-F238E27FC236}">
                  <a16:creationId xmlns:a16="http://schemas.microsoft.com/office/drawing/2014/main" id="{7A8AD8B2-49AA-8D61-224B-6109F422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1" name="Freeform 699">
              <a:extLst>
                <a:ext uri="{FF2B5EF4-FFF2-40B4-BE49-F238E27FC236}">
                  <a16:creationId xmlns:a16="http://schemas.microsoft.com/office/drawing/2014/main" id="{20DD629D-E849-CE98-ECC9-4B194849B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2" name="Freeform 700">
              <a:extLst>
                <a:ext uri="{FF2B5EF4-FFF2-40B4-BE49-F238E27FC236}">
                  <a16:creationId xmlns:a16="http://schemas.microsoft.com/office/drawing/2014/main" id="{A1E436F8-247A-A045-11BD-F554B4496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3" name="Freeform 701">
              <a:extLst>
                <a:ext uri="{FF2B5EF4-FFF2-40B4-BE49-F238E27FC236}">
                  <a16:creationId xmlns:a16="http://schemas.microsoft.com/office/drawing/2014/main" id="{A99DB62B-A0A8-D2BC-409C-F2741C563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4" name="Freeform 702">
              <a:extLst>
                <a:ext uri="{FF2B5EF4-FFF2-40B4-BE49-F238E27FC236}">
                  <a16:creationId xmlns:a16="http://schemas.microsoft.com/office/drawing/2014/main" id="{2E84159C-9989-BBE4-F3CB-5ABBEBF69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5" name="Freeform 703">
              <a:extLst>
                <a:ext uri="{FF2B5EF4-FFF2-40B4-BE49-F238E27FC236}">
                  <a16:creationId xmlns:a16="http://schemas.microsoft.com/office/drawing/2014/main" id="{02F332CF-FFC6-AC70-1E59-747311E8C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6" name="Freeform 704">
              <a:extLst>
                <a:ext uri="{FF2B5EF4-FFF2-40B4-BE49-F238E27FC236}">
                  <a16:creationId xmlns:a16="http://schemas.microsoft.com/office/drawing/2014/main" id="{F3543552-2971-C4B6-825B-30009C82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7" name="Freeform 705">
              <a:extLst>
                <a:ext uri="{FF2B5EF4-FFF2-40B4-BE49-F238E27FC236}">
                  <a16:creationId xmlns:a16="http://schemas.microsoft.com/office/drawing/2014/main" id="{3675C1BF-9C85-7F31-7585-13E8CC684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8" name="Freeform 706">
              <a:extLst>
                <a:ext uri="{FF2B5EF4-FFF2-40B4-BE49-F238E27FC236}">
                  <a16:creationId xmlns:a16="http://schemas.microsoft.com/office/drawing/2014/main" id="{6AD6569E-4E48-AC5F-087E-78827DEC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09" name="Freeform 707">
              <a:extLst>
                <a:ext uri="{FF2B5EF4-FFF2-40B4-BE49-F238E27FC236}">
                  <a16:creationId xmlns:a16="http://schemas.microsoft.com/office/drawing/2014/main" id="{2C8CCD1C-66B9-3078-E72C-580260C9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0" name="Freeform 708">
              <a:extLst>
                <a:ext uri="{FF2B5EF4-FFF2-40B4-BE49-F238E27FC236}">
                  <a16:creationId xmlns:a16="http://schemas.microsoft.com/office/drawing/2014/main" id="{932A5396-EFF1-BD23-D74C-1D6BD1D5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1" name="Freeform 709">
              <a:extLst>
                <a:ext uri="{FF2B5EF4-FFF2-40B4-BE49-F238E27FC236}">
                  <a16:creationId xmlns:a16="http://schemas.microsoft.com/office/drawing/2014/main" id="{FE1130A6-F99B-B676-8E20-31CE1DDF1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2" name="Freeform 710">
              <a:extLst>
                <a:ext uri="{FF2B5EF4-FFF2-40B4-BE49-F238E27FC236}">
                  <a16:creationId xmlns:a16="http://schemas.microsoft.com/office/drawing/2014/main" id="{85EBC4D4-81CC-5DCA-7B0B-6B8018A38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3" name="Freeform 711">
              <a:extLst>
                <a:ext uri="{FF2B5EF4-FFF2-40B4-BE49-F238E27FC236}">
                  <a16:creationId xmlns:a16="http://schemas.microsoft.com/office/drawing/2014/main" id="{9CFACC72-53CC-BF69-F188-577252524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4" name="Freeform 712">
              <a:extLst>
                <a:ext uri="{FF2B5EF4-FFF2-40B4-BE49-F238E27FC236}">
                  <a16:creationId xmlns:a16="http://schemas.microsoft.com/office/drawing/2014/main" id="{A2070BEC-000A-0D5B-2AAF-755B1E16A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5" name="Freeform 713">
              <a:extLst>
                <a:ext uri="{FF2B5EF4-FFF2-40B4-BE49-F238E27FC236}">
                  <a16:creationId xmlns:a16="http://schemas.microsoft.com/office/drawing/2014/main" id="{13E25D02-0AC6-E7BE-6B8B-1E60D5D4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6" name="Freeform 714">
              <a:extLst>
                <a:ext uri="{FF2B5EF4-FFF2-40B4-BE49-F238E27FC236}">
                  <a16:creationId xmlns:a16="http://schemas.microsoft.com/office/drawing/2014/main" id="{7A5C7ABA-6B6E-3CF1-B941-5334DA56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7" name="Freeform 715">
              <a:extLst>
                <a:ext uri="{FF2B5EF4-FFF2-40B4-BE49-F238E27FC236}">
                  <a16:creationId xmlns:a16="http://schemas.microsoft.com/office/drawing/2014/main" id="{F2219D24-C709-1ACF-838D-813951659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318" name="Freeform 716">
              <a:extLst>
                <a:ext uri="{FF2B5EF4-FFF2-40B4-BE49-F238E27FC236}">
                  <a16:creationId xmlns:a16="http://schemas.microsoft.com/office/drawing/2014/main" id="{EDBFF2D3-B07B-095B-4120-B10840C70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19" name="Freeform 717">
              <a:extLst>
                <a:ext uri="{FF2B5EF4-FFF2-40B4-BE49-F238E27FC236}">
                  <a16:creationId xmlns:a16="http://schemas.microsoft.com/office/drawing/2014/main" id="{82B06E9B-9EDF-7BA6-9DAF-41F121463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0" name="Freeform 718">
              <a:extLst>
                <a:ext uri="{FF2B5EF4-FFF2-40B4-BE49-F238E27FC236}">
                  <a16:creationId xmlns:a16="http://schemas.microsoft.com/office/drawing/2014/main" id="{6EC5D196-D99C-A453-CFF3-5F2A14395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1" name="Freeform 719">
              <a:extLst>
                <a:ext uri="{FF2B5EF4-FFF2-40B4-BE49-F238E27FC236}">
                  <a16:creationId xmlns:a16="http://schemas.microsoft.com/office/drawing/2014/main" id="{AB7E1A38-5ACC-6C14-AC02-F0FDB2FBA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322" name="Freeform 720">
              <a:extLst>
                <a:ext uri="{FF2B5EF4-FFF2-40B4-BE49-F238E27FC236}">
                  <a16:creationId xmlns:a16="http://schemas.microsoft.com/office/drawing/2014/main" id="{0751EFC4-44AE-C66C-910E-A40E5B6B1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3" name="Freeform 721">
              <a:extLst>
                <a:ext uri="{FF2B5EF4-FFF2-40B4-BE49-F238E27FC236}">
                  <a16:creationId xmlns:a16="http://schemas.microsoft.com/office/drawing/2014/main" id="{031C8890-47AB-C116-8B96-4C3C2DEB2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4" name="Freeform 722">
              <a:extLst>
                <a:ext uri="{FF2B5EF4-FFF2-40B4-BE49-F238E27FC236}">
                  <a16:creationId xmlns:a16="http://schemas.microsoft.com/office/drawing/2014/main" id="{C5A9A88B-E0F8-D42B-CA26-925F3B0F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5" name="Freeform 723">
              <a:extLst>
                <a:ext uri="{FF2B5EF4-FFF2-40B4-BE49-F238E27FC236}">
                  <a16:creationId xmlns:a16="http://schemas.microsoft.com/office/drawing/2014/main" id="{16EA39FC-176E-D2B3-D95B-65E2C69C4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6" name="Freeform 724">
              <a:extLst>
                <a:ext uri="{FF2B5EF4-FFF2-40B4-BE49-F238E27FC236}">
                  <a16:creationId xmlns:a16="http://schemas.microsoft.com/office/drawing/2014/main" id="{DD6B9957-0082-3F6F-1C1B-DD1FF8776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7" name="Freeform 725">
              <a:extLst>
                <a:ext uri="{FF2B5EF4-FFF2-40B4-BE49-F238E27FC236}">
                  <a16:creationId xmlns:a16="http://schemas.microsoft.com/office/drawing/2014/main" id="{7BC9A7E6-4190-AF3F-B0BE-28DE91C0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8" name="Freeform 726">
              <a:extLst>
                <a:ext uri="{FF2B5EF4-FFF2-40B4-BE49-F238E27FC236}">
                  <a16:creationId xmlns:a16="http://schemas.microsoft.com/office/drawing/2014/main" id="{806D7040-BAA2-D170-537F-1E7273D2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29" name="Freeform 727">
              <a:extLst>
                <a:ext uri="{FF2B5EF4-FFF2-40B4-BE49-F238E27FC236}">
                  <a16:creationId xmlns:a16="http://schemas.microsoft.com/office/drawing/2014/main" id="{2222E2DB-FCF0-0B7F-A6DE-0A69625F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0" name="Freeform 728">
              <a:extLst>
                <a:ext uri="{FF2B5EF4-FFF2-40B4-BE49-F238E27FC236}">
                  <a16:creationId xmlns:a16="http://schemas.microsoft.com/office/drawing/2014/main" id="{AEAE003A-A146-C707-D783-AC093F3B4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1" name="Freeform 729">
              <a:extLst>
                <a:ext uri="{FF2B5EF4-FFF2-40B4-BE49-F238E27FC236}">
                  <a16:creationId xmlns:a16="http://schemas.microsoft.com/office/drawing/2014/main" id="{E5630EAE-043F-93C5-09B9-A4A4FADE1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2" name="Freeform 730">
              <a:extLst>
                <a:ext uri="{FF2B5EF4-FFF2-40B4-BE49-F238E27FC236}">
                  <a16:creationId xmlns:a16="http://schemas.microsoft.com/office/drawing/2014/main" id="{77747E56-C9AE-99CB-9356-A96ADEC98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3" name="Freeform 731">
              <a:extLst>
                <a:ext uri="{FF2B5EF4-FFF2-40B4-BE49-F238E27FC236}">
                  <a16:creationId xmlns:a16="http://schemas.microsoft.com/office/drawing/2014/main" id="{CD653651-1C07-E156-AA58-8DE0FBE24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4" name="Freeform 732">
              <a:extLst>
                <a:ext uri="{FF2B5EF4-FFF2-40B4-BE49-F238E27FC236}">
                  <a16:creationId xmlns:a16="http://schemas.microsoft.com/office/drawing/2014/main" id="{9D3438E1-4517-BC5A-05A2-57D4354B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5" name="Freeform 733">
              <a:extLst>
                <a:ext uri="{FF2B5EF4-FFF2-40B4-BE49-F238E27FC236}">
                  <a16:creationId xmlns:a16="http://schemas.microsoft.com/office/drawing/2014/main" id="{5E2C8092-4025-426F-564F-1D4B6AAD9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6" name="Freeform 734">
              <a:extLst>
                <a:ext uri="{FF2B5EF4-FFF2-40B4-BE49-F238E27FC236}">
                  <a16:creationId xmlns:a16="http://schemas.microsoft.com/office/drawing/2014/main" id="{6D6EBCA2-8A19-D9A1-1017-571EC9245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7" name="Freeform 735">
              <a:extLst>
                <a:ext uri="{FF2B5EF4-FFF2-40B4-BE49-F238E27FC236}">
                  <a16:creationId xmlns:a16="http://schemas.microsoft.com/office/drawing/2014/main" id="{72B28B2B-F9D4-F58B-7F42-385FA8645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8" name="Freeform 736">
              <a:extLst>
                <a:ext uri="{FF2B5EF4-FFF2-40B4-BE49-F238E27FC236}">
                  <a16:creationId xmlns:a16="http://schemas.microsoft.com/office/drawing/2014/main" id="{0BB6A6E6-58D0-0A93-50D7-C0181AB05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39" name="Freeform 737">
              <a:extLst>
                <a:ext uri="{FF2B5EF4-FFF2-40B4-BE49-F238E27FC236}">
                  <a16:creationId xmlns:a16="http://schemas.microsoft.com/office/drawing/2014/main" id="{79784509-CCA1-3AB2-A0BB-D0C85CC1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0" name="Freeform 738">
              <a:extLst>
                <a:ext uri="{FF2B5EF4-FFF2-40B4-BE49-F238E27FC236}">
                  <a16:creationId xmlns:a16="http://schemas.microsoft.com/office/drawing/2014/main" id="{F6E42B9C-4269-1B21-B30C-F91137180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1" name="Freeform 739">
              <a:extLst>
                <a:ext uri="{FF2B5EF4-FFF2-40B4-BE49-F238E27FC236}">
                  <a16:creationId xmlns:a16="http://schemas.microsoft.com/office/drawing/2014/main" id="{0D785008-D32B-3DF3-D7A8-4F4A80F46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2" name="Freeform 740">
              <a:extLst>
                <a:ext uri="{FF2B5EF4-FFF2-40B4-BE49-F238E27FC236}">
                  <a16:creationId xmlns:a16="http://schemas.microsoft.com/office/drawing/2014/main" id="{52E8C460-2DC8-1D4A-17FF-FC50F21AC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3" name="Freeform 741">
              <a:extLst>
                <a:ext uri="{FF2B5EF4-FFF2-40B4-BE49-F238E27FC236}">
                  <a16:creationId xmlns:a16="http://schemas.microsoft.com/office/drawing/2014/main" id="{54D75FB1-4D10-0F2F-C007-C5EED6588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4" name="Freeform 742">
              <a:extLst>
                <a:ext uri="{FF2B5EF4-FFF2-40B4-BE49-F238E27FC236}">
                  <a16:creationId xmlns:a16="http://schemas.microsoft.com/office/drawing/2014/main" id="{F7891DD5-4FA8-A89F-E42F-D546B12F7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5" name="Freeform 743">
              <a:extLst>
                <a:ext uri="{FF2B5EF4-FFF2-40B4-BE49-F238E27FC236}">
                  <a16:creationId xmlns:a16="http://schemas.microsoft.com/office/drawing/2014/main" id="{38E0D8F2-C3A5-0B81-E9AE-4D33BA82B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6" name="Freeform 744">
              <a:extLst>
                <a:ext uri="{FF2B5EF4-FFF2-40B4-BE49-F238E27FC236}">
                  <a16:creationId xmlns:a16="http://schemas.microsoft.com/office/drawing/2014/main" id="{C918FF44-B9C2-9CDE-DE93-60435DCC2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7" name="Freeform 745">
              <a:extLst>
                <a:ext uri="{FF2B5EF4-FFF2-40B4-BE49-F238E27FC236}">
                  <a16:creationId xmlns:a16="http://schemas.microsoft.com/office/drawing/2014/main" id="{15D16A22-7492-7FB4-BC0A-6D32D9985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8" name="Freeform 746">
              <a:extLst>
                <a:ext uri="{FF2B5EF4-FFF2-40B4-BE49-F238E27FC236}">
                  <a16:creationId xmlns:a16="http://schemas.microsoft.com/office/drawing/2014/main" id="{631D6D94-4C4E-BB33-9313-0D1F847F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49" name="Freeform 747">
              <a:extLst>
                <a:ext uri="{FF2B5EF4-FFF2-40B4-BE49-F238E27FC236}">
                  <a16:creationId xmlns:a16="http://schemas.microsoft.com/office/drawing/2014/main" id="{E49A4047-97EE-FC82-B917-3E07C330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0" name="Freeform 748">
              <a:extLst>
                <a:ext uri="{FF2B5EF4-FFF2-40B4-BE49-F238E27FC236}">
                  <a16:creationId xmlns:a16="http://schemas.microsoft.com/office/drawing/2014/main" id="{0DA53BB2-F69A-D292-5C39-03DF48D7B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1" name="Freeform 749">
              <a:extLst>
                <a:ext uri="{FF2B5EF4-FFF2-40B4-BE49-F238E27FC236}">
                  <a16:creationId xmlns:a16="http://schemas.microsoft.com/office/drawing/2014/main" id="{1F218939-5C3F-98F3-53A0-675458E23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2" name="Freeform 750">
              <a:extLst>
                <a:ext uri="{FF2B5EF4-FFF2-40B4-BE49-F238E27FC236}">
                  <a16:creationId xmlns:a16="http://schemas.microsoft.com/office/drawing/2014/main" id="{8CE59F5F-9018-25A4-D18A-2BC28115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3" name="Freeform 751">
              <a:extLst>
                <a:ext uri="{FF2B5EF4-FFF2-40B4-BE49-F238E27FC236}">
                  <a16:creationId xmlns:a16="http://schemas.microsoft.com/office/drawing/2014/main" id="{34CA3F35-7512-878F-34F4-217A6209D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4" name="Freeform 752">
              <a:extLst>
                <a:ext uri="{FF2B5EF4-FFF2-40B4-BE49-F238E27FC236}">
                  <a16:creationId xmlns:a16="http://schemas.microsoft.com/office/drawing/2014/main" id="{B0F91AE6-7BBA-3337-B767-D786CC44E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5" name="Freeform 753">
              <a:extLst>
                <a:ext uri="{FF2B5EF4-FFF2-40B4-BE49-F238E27FC236}">
                  <a16:creationId xmlns:a16="http://schemas.microsoft.com/office/drawing/2014/main" id="{FDC46D30-023E-6851-D5CC-C2FF1033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6" name="Freeform 754">
              <a:extLst>
                <a:ext uri="{FF2B5EF4-FFF2-40B4-BE49-F238E27FC236}">
                  <a16:creationId xmlns:a16="http://schemas.microsoft.com/office/drawing/2014/main" id="{636CEDD1-1F77-A66A-C31C-C38AF65A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7" name="Freeform 755">
              <a:extLst>
                <a:ext uri="{FF2B5EF4-FFF2-40B4-BE49-F238E27FC236}">
                  <a16:creationId xmlns:a16="http://schemas.microsoft.com/office/drawing/2014/main" id="{929F29A4-34A1-29F6-B0F0-42380100F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8" name="Freeform 756">
              <a:extLst>
                <a:ext uri="{FF2B5EF4-FFF2-40B4-BE49-F238E27FC236}">
                  <a16:creationId xmlns:a16="http://schemas.microsoft.com/office/drawing/2014/main" id="{0ACF8C72-0C68-D25A-E1E0-E5B7AEAB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59" name="Freeform 757">
              <a:extLst>
                <a:ext uri="{FF2B5EF4-FFF2-40B4-BE49-F238E27FC236}">
                  <a16:creationId xmlns:a16="http://schemas.microsoft.com/office/drawing/2014/main" id="{4AC17FF7-AEE6-6164-7547-A0AA6AD1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0" name="Freeform 758">
              <a:extLst>
                <a:ext uri="{FF2B5EF4-FFF2-40B4-BE49-F238E27FC236}">
                  <a16:creationId xmlns:a16="http://schemas.microsoft.com/office/drawing/2014/main" id="{CC4BF42B-40FF-F672-7FEC-AA7B7E630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1" name="Freeform 759">
              <a:extLst>
                <a:ext uri="{FF2B5EF4-FFF2-40B4-BE49-F238E27FC236}">
                  <a16:creationId xmlns:a16="http://schemas.microsoft.com/office/drawing/2014/main" id="{289940EE-51B1-3571-CDD8-5B9D478F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2" name="Freeform 760">
              <a:extLst>
                <a:ext uri="{FF2B5EF4-FFF2-40B4-BE49-F238E27FC236}">
                  <a16:creationId xmlns:a16="http://schemas.microsoft.com/office/drawing/2014/main" id="{CA91E1D5-EF61-93B9-D3A9-C2DD82396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3" name="Freeform 761">
              <a:extLst>
                <a:ext uri="{FF2B5EF4-FFF2-40B4-BE49-F238E27FC236}">
                  <a16:creationId xmlns:a16="http://schemas.microsoft.com/office/drawing/2014/main" id="{B2BE6837-EF8D-5B07-DA7B-87328EC5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4" name="Freeform 762">
              <a:extLst>
                <a:ext uri="{FF2B5EF4-FFF2-40B4-BE49-F238E27FC236}">
                  <a16:creationId xmlns:a16="http://schemas.microsoft.com/office/drawing/2014/main" id="{B9203B62-41C2-0AF4-9EC3-B4636DD9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5" name="Freeform 763">
              <a:extLst>
                <a:ext uri="{FF2B5EF4-FFF2-40B4-BE49-F238E27FC236}">
                  <a16:creationId xmlns:a16="http://schemas.microsoft.com/office/drawing/2014/main" id="{E2C3B61E-8971-FA79-C8F1-D88B54FA5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6" name="Freeform 764">
              <a:extLst>
                <a:ext uri="{FF2B5EF4-FFF2-40B4-BE49-F238E27FC236}">
                  <a16:creationId xmlns:a16="http://schemas.microsoft.com/office/drawing/2014/main" id="{1E56640D-770A-6A19-99CE-3117D527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7" name="Freeform 765">
              <a:extLst>
                <a:ext uri="{FF2B5EF4-FFF2-40B4-BE49-F238E27FC236}">
                  <a16:creationId xmlns:a16="http://schemas.microsoft.com/office/drawing/2014/main" id="{B891AAED-2321-C9D3-6948-49F1D7E4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8" name="Freeform 766">
              <a:extLst>
                <a:ext uri="{FF2B5EF4-FFF2-40B4-BE49-F238E27FC236}">
                  <a16:creationId xmlns:a16="http://schemas.microsoft.com/office/drawing/2014/main" id="{1CC5C874-F3F1-69D9-2D67-99638E5A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69" name="Freeform 767">
              <a:extLst>
                <a:ext uri="{FF2B5EF4-FFF2-40B4-BE49-F238E27FC236}">
                  <a16:creationId xmlns:a16="http://schemas.microsoft.com/office/drawing/2014/main" id="{5FC2F478-3810-A2A5-796D-31ABF2BB4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0" name="Freeform 768">
              <a:extLst>
                <a:ext uri="{FF2B5EF4-FFF2-40B4-BE49-F238E27FC236}">
                  <a16:creationId xmlns:a16="http://schemas.microsoft.com/office/drawing/2014/main" id="{8212D501-9C16-5D62-67B3-1393F8B85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1" name="Freeform 769">
              <a:extLst>
                <a:ext uri="{FF2B5EF4-FFF2-40B4-BE49-F238E27FC236}">
                  <a16:creationId xmlns:a16="http://schemas.microsoft.com/office/drawing/2014/main" id="{C5326448-64F8-CE39-ADD8-5543AED5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2" name="Freeform 770">
              <a:extLst>
                <a:ext uri="{FF2B5EF4-FFF2-40B4-BE49-F238E27FC236}">
                  <a16:creationId xmlns:a16="http://schemas.microsoft.com/office/drawing/2014/main" id="{EC67485D-3BE2-3117-42B7-2403A33E7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3" name="Freeform 771">
              <a:extLst>
                <a:ext uri="{FF2B5EF4-FFF2-40B4-BE49-F238E27FC236}">
                  <a16:creationId xmlns:a16="http://schemas.microsoft.com/office/drawing/2014/main" id="{0B884329-4984-46B3-4E92-B3B06BCA4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4" name="Freeform 772">
              <a:extLst>
                <a:ext uri="{FF2B5EF4-FFF2-40B4-BE49-F238E27FC236}">
                  <a16:creationId xmlns:a16="http://schemas.microsoft.com/office/drawing/2014/main" id="{8D0324FC-D7CB-C447-1F73-172DC934B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5" name="Freeform 773">
              <a:extLst>
                <a:ext uri="{FF2B5EF4-FFF2-40B4-BE49-F238E27FC236}">
                  <a16:creationId xmlns:a16="http://schemas.microsoft.com/office/drawing/2014/main" id="{5D15A7D4-804B-82CD-99CB-C5DE90058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6" name="Freeform 774">
              <a:extLst>
                <a:ext uri="{FF2B5EF4-FFF2-40B4-BE49-F238E27FC236}">
                  <a16:creationId xmlns:a16="http://schemas.microsoft.com/office/drawing/2014/main" id="{F7E7ED14-2ED2-C0A0-388F-8BF71574D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7" name="Freeform 775">
              <a:extLst>
                <a:ext uri="{FF2B5EF4-FFF2-40B4-BE49-F238E27FC236}">
                  <a16:creationId xmlns:a16="http://schemas.microsoft.com/office/drawing/2014/main" id="{939263E3-94A7-D9C9-1672-07560CA37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8" name="Freeform 776">
              <a:extLst>
                <a:ext uri="{FF2B5EF4-FFF2-40B4-BE49-F238E27FC236}">
                  <a16:creationId xmlns:a16="http://schemas.microsoft.com/office/drawing/2014/main" id="{E517D0E1-EA3D-6213-E855-B56439F8E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79" name="Freeform 777">
              <a:extLst>
                <a:ext uri="{FF2B5EF4-FFF2-40B4-BE49-F238E27FC236}">
                  <a16:creationId xmlns:a16="http://schemas.microsoft.com/office/drawing/2014/main" id="{4D34521A-ECCF-101D-764F-B8841B2F9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0" name="Freeform 778">
              <a:extLst>
                <a:ext uri="{FF2B5EF4-FFF2-40B4-BE49-F238E27FC236}">
                  <a16:creationId xmlns:a16="http://schemas.microsoft.com/office/drawing/2014/main" id="{54965E84-30E0-27C3-0753-84EC0CDD5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1" name="Freeform 779">
              <a:extLst>
                <a:ext uri="{FF2B5EF4-FFF2-40B4-BE49-F238E27FC236}">
                  <a16:creationId xmlns:a16="http://schemas.microsoft.com/office/drawing/2014/main" id="{E91B7321-1ABB-288E-EDFA-7CC4BD00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2" name="Freeform 780">
              <a:extLst>
                <a:ext uri="{FF2B5EF4-FFF2-40B4-BE49-F238E27FC236}">
                  <a16:creationId xmlns:a16="http://schemas.microsoft.com/office/drawing/2014/main" id="{7BF56026-5223-5B3E-08E1-CC1D39003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3" name="Freeform 782">
              <a:extLst>
                <a:ext uri="{FF2B5EF4-FFF2-40B4-BE49-F238E27FC236}">
                  <a16:creationId xmlns:a16="http://schemas.microsoft.com/office/drawing/2014/main" id="{6E4EDA06-E81B-5839-EA4E-6C0D40F6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4" name="Freeform 783">
              <a:extLst>
                <a:ext uri="{FF2B5EF4-FFF2-40B4-BE49-F238E27FC236}">
                  <a16:creationId xmlns:a16="http://schemas.microsoft.com/office/drawing/2014/main" id="{CE35CFAC-CC7F-137D-34A2-4D903BFE2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5" name="Freeform 784">
              <a:extLst>
                <a:ext uri="{FF2B5EF4-FFF2-40B4-BE49-F238E27FC236}">
                  <a16:creationId xmlns:a16="http://schemas.microsoft.com/office/drawing/2014/main" id="{2ABC48AA-AE1C-1C17-3E85-FB10F38BA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6" name="Freeform 785">
              <a:extLst>
                <a:ext uri="{FF2B5EF4-FFF2-40B4-BE49-F238E27FC236}">
                  <a16:creationId xmlns:a16="http://schemas.microsoft.com/office/drawing/2014/main" id="{00B2FCCE-E37D-EF63-F6FE-877313AD3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7" name="Freeform 786">
              <a:extLst>
                <a:ext uri="{FF2B5EF4-FFF2-40B4-BE49-F238E27FC236}">
                  <a16:creationId xmlns:a16="http://schemas.microsoft.com/office/drawing/2014/main" id="{F0869D08-A9AD-2D02-89F0-94FC2AAE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8" name="Freeform 787">
              <a:extLst>
                <a:ext uri="{FF2B5EF4-FFF2-40B4-BE49-F238E27FC236}">
                  <a16:creationId xmlns:a16="http://schemas.microsoft.com/office/drawing/2014/main" id="{5D51F779-0218-4B9B-E4C1-B1AB7BCAD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89" name="Freeform 788">
              <a:extLst>
                <a:ext uri="{FF2B5EF4-FFF2-40B4-BE49-F238E27FC236}">
                  <a16:creationId xmlns:a16="http://schemas.microsoft.com/office/drawing/2014/main" id="{9F6D1FBF-0C64-C3CF-22B9-D8252D5A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0" name="Freeform 789">
              <a:extLst>
                <a:ext uri="{FF2B5EF4-FFF2-40B4-BE49-F238E27FC236}">
                  <a16:creationId xmlns:a16="http://schemas.microsoft.com/office/drawing/2014/main" id="{3B5AFA97-CF48-8F35-D331-FCD3B303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1" name="Freeform 790">
              <a:extLst>
                <a:ext uri="{FF2B5EF4-FFF2-40B4-BE49-F238E27FC236}">
                  <a16:creationId xmlns:a16="http://schemas.microsoft.com/office/drawing/2014/main" id="{4BD7ED9A-5032-09A9-D844-10E0CFF44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2" name="Freeform 791">
              <a:extLst>
                <a:ext uri="{FF2B5EF4-FFF2-40B4-BE49-F238E27FC236}">
                  <a16:creationId xmlns:a16="http://schemas.microsoft.com/office/drawing/2014/main" id="{3C477E2B-E288-E66D-6D3A-96B5520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3" name="Freeform 792">
              <a:extLst>
                <a:ext uri="{FF2B5EF4-FFF2-40B4-BE49-F238E27FC236}">
                  <a16:creationId xmlns:a16="http://schemas.microsoft.com/office/drawing/2014/main" id="{87FFCD60-4E2F-F972-1FD8-6C64B321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4" name="Freeform 793">
              <a:extLst>
                <a:ext uri="{FF2B5EF4-FFF2-40B4-BE49-F238E27FC236}">
                  <a16:creationId xmlns:a16="http://schemas.microsoft.com/office/drawing/2014/main" id="{12395F37-7025-E80D-B334-6DAFEC0DC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5" name="Freeform 794">
              <a:extLst>
                <a:ext uri="{FF2B5EF4-FFF2-40B4-BE49-F238E27FC236}">
                  <a16:creationId xmlns:a16="http://schemas.microsoft.com/office/drawing/2014/main" id="{D24DAD67-C99A-6406-D7BD-921E93F83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6" name="Freeform 795">
              <a:extLst>
                <a:ext uri="{FF2B5EF4-FFF2-40B4-BE49-F238E27FC236}">
                  <a16:creationId xmlns:a16="http://schemas.microsoft.com/office/drawing/2014/main" id="{6944FAE8-B9DA-A21D-DA89-88C6EC4CA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7" name="Freeform 796">
              <a:extLst>
                <a:ext uri="{FF2B5EF4-FFF2-40B4-BE49-F238E27FC236}">
                  <a16:creationId xmlns:a16="http://schemas.microsoft.com/office/drawing/2014/main" id="{DE4A5CB9-2DFC-5214-4CC6-57ED6D7C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398" name="Freeform 797">
              <a:extLst>
                <a:ext uri="{FF2B5EF4-FFF2-40B4-BE49-F238E27FC236}">
                  <a16:creationId xmlns:a16="http://schemas.microsoft.com/office/drawing/2014/main" id="{3AA6A4C2-B6B5-162C-2620-F40A6A9B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</p:grpSp>
      <p:sp>
        <p:nvSpPr>
          <p:cNvPr id="401" name="TextBox 400">
            <a:extLst>
              <a:ext uri="{FF2B5EF4-FFF2-40B4-BE49-F238E27FC236}">
                <a16:creationId xmlns:a16="http://schemas.microsoft.com/office/drawing/2014/main" id="{903B18C6-9C5C-C860-CA5F-77AA4DD8AB3B}"/>
              </a:ext>
            </a:extLst>
          </p:cNvPr>
          <p:cNvSpPr txBox="1"/>
          <p:nvPr/>
        </p:nvSpPr>
        <p:spPr>
          <a:xfrm>
            <a:off x="450509" y="2833288"/>
            <a:ext cx="3605877" cy="186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</a:t>
            </a:r>
          </a:p>
          <a:p>
            <a:pPr>
              <a:lnSpc>
                <a:spcPts val="2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5D0BEDE3-97F7-2A38-AF06-27C1037D4BF3}"/>
              </a:ext>
            </a:extLst>
          </p:cNvPr>
          <p:cNvSpPr txBox="1"/>
          <p:nvPr/>
        </p:nvSpPr>
        <p:spPr>
          <a:xfrm>
            <a:off x="450509" y="2529349"/>
            <a:ext cx="217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403" name="Rectangle 5">
            <a:extLst>
              <a:ext uri="{FF2B5EF4-FFF2-40B4-BE49-F238E27FC236}">
                <a16:creationId xmlns:a16="http://schemas.microsoft.com/office/drawing/2014/main" id="{A2788BFA-0D8A-9622-7CD7-61AA87997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5380038"/>
            <a:ext cx="1177925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</a:t>
            </a:r>
          </a:p>
        </p:txBody>
      </p:sp>
      <p:sp>
        <p:nvSpPr>
          <p:cNvPr id="404" name="Rectangle 6">
            <a:extLst>
              <a:ext uri="{FF2B5EF4-FFF2-40B4-BE49-F238E27FC236}">
                <a16:creationId xmlns:a16="http://schemas.microsoft.com/office/drawing/2014/main" id="{DC4BCEA6-1258-B7B6-2AA0-7C73420F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5380038"/>
            <a:ext cx="1179512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1</a:t>
            </a:r>
          </a:p>
        </p:txBody>
      </p:sp>
      <p:sp>
        <p:nvSpPr>
          <p:cNvPr id="405" name="Rectangle 7">
            <a:extLst>
              <a:ext uri="{FF2B5EF4-FFF2-40B4-BE49-F238E27FC236}">
                <a16:creationId xmlns:a16="http://schemas.microsoft.com/office/drawing/2014/main" id="{EDACB591-DBDE-0C73-681A-5273C728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775" y="5380038"/>
            <a:ext cx="1177925" cy="36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2</a:t>
            </a:r>
          </a:p>
        </p:txBody>
      </p:sp>
      <p:sp>
        <p:nvSpPr>
          <p:cNvPr id="406" name="Rectangle 8">
            <a:extLst>
              <a:ext uri="{FF2B5EF4-FFF2-40B4-BE49-F238E27FC236}">
                <a16:creationId xmlns:a16="http://schemas.microsoft.com/office/drawing/2014/main" id="{AB4662FB-3786-2BB4-2410-1FF36CFE8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5380038"/>
            <a:ext cx="117792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3</a:t>
            </a:r>
          </a:p>
        </p:txBody>
      </p:sp>
      <p:sp>
        <p:nvSpPr>
          <p:cNvPr id="407" name="Rectangle 9">
            <a:extLst>
              <a:ext uri="{FF2B5EF4-FFF2-40B4-BE49-F238E27FC236}">
                <a16:creationId xmlns:a16="http://schemas.microsoft.com/office/drawing/2014/main" id="{0C9B3A77-65D9-0634-31A6-F0A63AF2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5748338"/>
            <a:ext cx="1177925" cy="614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08" name="Rectangle 10">
            <a:extLst>
              <a:ext uri="{FF2B5EF4-FFF2-40B4-BE49-F238E27FC236}">
                <a16:creationId xmlns:a16="http://schemas.microsoft.com/office/drawing/2014/main" id="{ECB76AC3-29BB-61DE-D49F-1A154F301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5748338"/>
            <a:ext cx="1179512" cy="614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23,800</a:t>
            </a:r>
          </a:p>
        </p:txBody>
      </p:sp>
      <p:sp>
        <p:nvSpPr>
          <p:cNvPr id="409" name="Rectangle 11">
            <a:extLst>
              <a:ext uri="{FF2B5EF4-FFF2-40B4-BE49-F238E27FC236}">
                <a16:creationId xmlns:a16="http://schemas.microsoft.com/office/drawing/2014/main" id="{30631FFE-D3E6-218A-446F-7A687E2E6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775" y="5748338"/>
            <a:ext cx="1177925" cy="6143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38,200</a:t>
            </a:r>
          </a:p>
        </p:txBody>
      </p:sp>
      <p:sp>
        <p:nvSpPr>
          <p:cNvPr id="410" name="Shape 2627">
            <a:extLst>
              <a:ext uri="{FF2B5EF4-FFF2-40B4-BE49-F238E27FC236}">
                <a16:creationId xmlns:a16="http://schemas.microsoft.com/office/drawing/2014/main" id="{71B56168-E16D-4D99-43FB-568F79B4A135}"/>
              </a:ext>
            </a:extLst>
          </p:cNvPr>
          <p:cNvSpPr>
            <a:spLocks noChangeAspect="1"/>
          </p:cNvSpPr>
          <p:nvPr/>
        </p:nvSpPr>
        <p:spPr>
          <a:xfrm>
            <a:off x="941360" y="5866594"/>
            <a:ext cx="377881" cy="377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07964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3968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18F16F-8D4B-05A9-7D87-1A65126FFC60}"/>
              </a:ext>
            </a:extLst>
          </p:cNvPr>
          <p:cNvGrpSpPr/>
          <p:nvPr/>
        </p:nvGrpSpPr>
        <p:grpSpPr>
          <a:xfrm>
            <a:off x="5715321" y="1998038"/>
            <a:ext cx="5791591" cy="3786285"/>
            <a:chOff x="557811" y="2113946"/>
            <a:chExt cx="5994379" cy="3918861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FE6C582-4921-7E8B-6BF4-867BF4011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66" y="2113946"/>
              <a:ext cx="747077" cy="55442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A73C297-1A35-8735-B053-99A36C328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817" y="4066488"/>
              <a:ext cx="784947" cy="805811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37352D8-B471-FE44-DF04-539F15EC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447" y="4218009"/>
              <a:ext cx="1556123" cy="153586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BA78C52-0CEF-5CA6-B641-8E84755A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906" y="3970065"/>
              <a:ext cx="753960" cy="888459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1CE7091-9F06-E716-F0CF-643769C5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16" y="3012735"/>
              <a:ext cx="884785" cy="1532420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85D6137-62D8-54DD-280A-F86F5AE2A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992" y="4145693"/>
              <a:ext cx="967412" cy="519992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AAE3A6A-60B7-7369-A008-566862CB7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931" y="3725569"/>
              <a:ext cx="819374" cy="454562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CDF500B-CD65-1233-8813-993B89B56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94" y="3291670"/>
              <a:ext cx="912328" cy="461449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37B5F09-E173-137C-5A93-22E55C26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335" y="2878434"/>
              <a:ext cx="784947" cy="523435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F80EE37-AC6C-C6F0-7C16-ACACDE94A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931" y="2916312"/>
              <a:ext cx="788389" cy="650849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8FBC69FC-9561-2C0D-3351-2B370EB7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649" y="2447977"/>
              <a:ext cx="733305" cy="471781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4797B9FC-9518-A9A8-FB80-D3A121FA9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870" y="3508620"/>
              <a:ext cx="819374" cy="643961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FEEB877-361A-A219-F89E-9A1784874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915" y="3277895"/>
              <a:ext cx="630023" cy="788595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2BAA761D-50DF-4843-D0C4-0E2BCD31C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205" y="3133263"/>
              <a:ext cx="722978" cy="1095076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E24887C-6C92-9702-72FE-DE26C9CCB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01" y="2451422"/>
              <a:ext cx="898557" cy="761045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7154D720-6999-9703-3E09-F854AB930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104" y="2248247"/>
              <a:ext cx="664450" cy="1088188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CE4134F7-F3D2-4603-2FBE-F3E3311CA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411" y="2272353"/>
              <a:ext cx="1139549" cy="736940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A2C6C026-36D1-FC04-8C8B-983206300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388" y="2361888"/>
              <a:ext cx="402802" cy="643961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33292D1C-A0EE-FCEE-CA97-6F4DADDA9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770" y="2802675"/>
              <a:ext cx="833145" cy="612968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4445A9B-04BE-5C53-28DC-4A3AB790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938" y="2761350"/>
              <a:ext cx="192794" cy="347808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995FB7A6-B9D8-501F-DF11-8AE94F11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418" y="2716582"/>
              <a:ext cx="172137" cy="382244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040A8207-EEF0-23FC-5722-7C66F730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009" y="3181474"/>
              <a:ext cx="192794" cy="175627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24DA0A3A-361B-DB42-C124-8013CAA63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146" y="3164254"/>
              <a:ext cx="82627" cy="106753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0100C7B1-C37F-FBFB-52AC-FF06728EA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009" y="3040283"/>
              <a:ext cx="375259" cy="189402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00891DA-4652-FE07-6559-6A039A68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200" y="3215910"/>
              <a:ext cx="34427" cy="24107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0007CB7-2829-83D0-C65B-46F9B2AAE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413" y="3346770"/>
              <a:ext cx="144594" cy="323701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58CE74D6-5CB1-55DD-31F7-09DC60BD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872" y="3570605"/>
              <a:ext cx="113609" cy="185957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CED29634-2599-AF0C-BCD6-A0B61D85F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031" y="3260675"/>
              <a:ext cx="647236" cy="420124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62FD274-4412-1788-EBDE-56220E37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107" y="4944619"/>
              <a:ext cx="1001838" cy="785150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DFD8F211-AC80-BE4D-F06E-16154D62A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046" y="4737997"/>
              <a:ext cx="626581" cy="55442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DF4AFD8B-67BB-FC7C-0F03-85DD584FA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305" y="4242114"/>
              <a:ext cx="561168" cy="506217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65591016-1B79-6B8D-8DB9-7768B83B4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947" y="4138806"/>
              <a:ext cx="950199" cy="309926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625387AC-96BA-A9D3-1BE6-7E1253813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727" y="4035495"/>
              <a:ext cx="950199" cy="420124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18476AED-68B3-5962-9428-3585C0D53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016" y="4379861"/>
              <a:ext cx="585267" cy="630188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D9EAA93F-414C-98DC-AC3C-7EAA2399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810" y="3680801"/>
              <a:ext cx="853802" cy="478667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FD7A07E-1DC2-1DA0-E629-258F12F42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549" y="4328205"/>
              <a:ext cx="550840" cy="427012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EAB4ECDF-F2B7-D77B-CB93-82A49E70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496" y="4407409"/>
              <a:ext cx="433787" cy="695614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C2E74E77-716D-F0F8-8C9A-4CC4F334B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793" y="4431514"/>
              <a:ext cx="399360" cy="699059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CF777F8B-72B1-3736-B061-6D526E133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841" y="3587823"/>
              <a:ext cx="495756" cy="361583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032EC8FA-AE82-9CAA-3766-2C02BDB4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877" y="3546500"/>
              <a:ext cx="509528" cy="502772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493A8BF4-DB27-23D3-9332-117B585B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802" y="3815103"/>
              <a:ext cx="812488" cy="420124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04487A3B-9CC4-1A02-80E0-EF09B509C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8808" y="3667026"/>
              <a:ext cx="740191" cy="643961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EA2EFEB7-5D68-B09C-79AA-8C3B7D7BD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983" y="2430759"/>
              <a:ext cx="716092" cy="833361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B3E8E2B5-E220-125F-4853-8D3D8B3E4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856" y="2826778"/>
              <a:ext cx="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" name="Line 49">
              <a:extLst>
                <a:ext uri="{FF2B5EF4-FFF2-40B4-BE49-F238E27FC236}">
                  <a16:creationId xmlns:a16="http://schemas.microsoft.com/office/drawing/2014/main" id="{3124EB20-88DD-3693-6276-AD40CD3BE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856" y="2826778"/>
              <a:ext cx="0" cy="0"/>
            </a:xfrm>
            <a:prstGeom prst="line">
              <a:avLst/>
            </a:pr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C647D258-A7F5-C2E1-2DDD-F427A577A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551" y="2675259"/>
              <a:ext cx="836587" cy="788595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A960FDC3-24E2-64FF-8066-41AE17CB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000" y="2768237"/>
              <a:ext cx="585267" cy="623301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9AC03B43-3D41-06A6-1638-F46346953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245" y="3357098"/>
              <a:ext cx="468216" cy="537208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959CFCBC-EADF-0504-009E-B21F270EF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282" y="3450079"/>
              <a:ext cx="344274" cy="592306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82DB6D0-DA8E-456F-74D3-E133F8A4F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252" y="3374318"/>
              <a:ext cx="444114" cy="778263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47B4882A-BA68-2074-B447-87828D532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297" y="3202134"/>
              <a:ext cx="674779" cy="495885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D644F2-6ACA-16AF-C1E2-BC3F26C63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11" y="4865413"/>
              <a:ext cx="1501592" cy="116739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C65FC01-A541-CBD5-01CC-1AF21B372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228" y="5416394"/>
              <a:ext cx="915770" cy="581978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980528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9065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Africa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3D73900-6179-B81F-BBD1-DFD1CC6DA2F0}"/>
              </a:ext>
            </a:extLst>
          </p:cNvPr>
          <p:cNvGrpSpPr/>
          <p:nvPr/>
        </p:nvGrpSpPr>
        <p:grpSpPr>
          <a:xfrm>
            <a:off x="5848000" y="1457726"/>
            <a:ext cx="4981108" cy="4926307"/>
            <a:chOff x="3811148" y="2018374"/>
            <a:chExt cx="4259480" cy="421261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9ABF5675-435B-42BC-9461-6C583FACA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287" y="4896021"/>
              <a:ext cx="430079" cy="798642"/>
            </a:xfrm>
            <a:custGeom>
              <a:avLst/>
              <a:gdLst>
                <a:gd name="T0" fmla="*/ 215 w 224"/>
                <a:gd name="T1" fmla="*/ 79 h 452"/>
                <a:gd name="T2" fmla="*/ 211 w 224"/>
                <a:gd name="T3" fmla="*/ 41 h 452"/>
                <a:gd name="T4" fmla="*/ 202 w 224"/>
                <a:gd name="T5" fmla="*/ 23 h 452"/>
                <a:gd name="T6" fmla="*/ 196 w 224"/>
                <a:gd name="T7" fmla="*/ 11 h 452"/>
                <a:gd name="T8" fmla="*/ 186 w 224"/>
                <a:gd name="T9" fmla="*/ 2 h 452"/>
                <a:gd name="T10" fmla="*/ 181 w 224"/>
                <a:gd name="T11" fmla="*/ 11 h 452"/>
                <a:gd name="T12" fmla="*/ 176 w 224"/>
                <a:gd name="T13" fmla="*/ 13 h 452"/>
                <a:gd name="T14" fmla="*/ 178 w 224"/>
                <a:gd name="T15" fmla="*/ 28 h 452"/>
                <a:gd name="T16" fmla="*/ 170 w 224"/>
                <a:gd name="T17" fmla="*/ 48 h 452"/>
                <a:gd name="T18" fmla="*/ 164 w 224"/>
                <a:gd name="T19" fmla="*/ 49 h 452"/>
                <a:gd name="T20" fmla="*/ 157 w 224"/>
                <a:gd name="T21" fmla="*/ 45 h 452"/>
                <a:gd name="T22" fmla="*/ 158 w 224"/>
                <a:gd name="T23" fmla="*/ 51 h 452"/>
                <a:gd name="T24" fmla="*/ 160 w 224"/>
                <a:gd name="T25" fmla="*/ 59 h 452"/>
                <a:gd name="T26" fmla="*/ 158 w 224"/>
                <a:gd name="T27" fmla="*/ 54 h 452"/>
                <a:gd name="T28" fmla="*/ 149 w 224"/>
                <a:gd name="T29" fmla="*/ 67 h 452"/>
                <a:gd name="T30" fmla="*/ 142 w 224"/>
                <a:gd name="T31" fmla="*/ 78 h 452"/>
                <a:gd name="T32" fmla="*/ 139 w 224"/>
                <a:gd name="T33" fmla="*/ 92 h 452"/>
                <a:gd name="T34" fmla="*/ 125 w 224"/>
                <a:gd name="T35" fmla="*/ 101 h 452"/>
                <a:gd name="T36" fmla="*/ 112 w 224"/>
                <a:gd name="T37" fmla="*/ 110 h 452"/>
                <a:gd name="T38" fmla="*/ 101 w 224"/>
                <a:gd name="T39" fmla="*/ 130 h 452"/>
                <a:gd name="T40" fmla="*/ 88 w 224"/>
                <a:gd name="T41" fmla="*/ 125 h 452"/>
                <a:gd name="T42" fmla="*/ 78 w 224"/>
                <a:gd name="T43" fmla="*/ 128 h 452"/>
                <a:gd name="T44" fmla="*/ 68 w 224"/>
                <a:gd name="T45" fmla="*/ 130 h 452"/>
                <a:gd name="T46" fmla="*/ 56 w 224"/>
                <a:gd name="T47" fmla="*/ 138 h 452"/>
                <a:gd name="T48" fmla="*/ 48 w 224"/>
                <a:gd name="T49" fmla="*/ 137 h 452"/>
                <a:gd name="T50" fmla="*/ 38 w 224"/>
                <a:gd name="T51" fmla="*/ 164 h 452"/>
                <a:gd name="T52" fmla="*/ 29 w 224"/>
                <a:gd name="T53" fmla="*/ 203 h 452"/>
                <a:gd name="T54" fmla="*/ 36 w 224"/>
                <a:gd name="T55" fmla="*/ 242 h 452"/>
                <a:gd name="T56" fmla="*/ 39 w 224"/>
                <a:gd name="T57" fmla="*/ 263 h 452"/>
                <a:gd name="T58" fmla="*/ 30 w 224"/>
                <a:gd name="T59" fmla="*/ 281 h 452"/>
                <a:gd name="T60" fmla="*/ 24 w 224"/>
                <a:gd name="T61" fmla="*/ 290 h 452"/>
                <a:gd name="T62" fmla="*/ 18 w 224"/>
                <a:gd name="T63" fmla="*/ 302 h 452"/>
                <a:gd name="T64" fmla="*/ 10 w 224"/>
                <a:gd name="T65" fmla="*/ 308 h 452"/>
                <a:gd name="T66" fmla="*/ 1 w 224"/>
                <a:gd name="T67" fmla="*/ 329 h 452"/>
                <a:gd name="T68" fmla="*/ 5 w 224"/>
                <a:gd name="T69" fmla="*/ 362 h 452"/>
                <a:gd name="T70" fmla="*/ 11 w 224"/>
                <a:gd name="T71" fmla="*/ 413 h 452"/>
                <a:gd name="T72" fmla="*/ 27 w 224"/>
                <a:gd name="T73" fmla="*/ 438 h 452"/>
                <a:gd name="T74" fmla="*/ 48 w 224"/>
                <a:gd name="T75" fmla="*/ 450 h 452"/>
                <a:gd name="T76" fmla="*/ 84 w 224"/>
                <a:gd name="T77" fmla="*/ 439 h 452"/>
                <a:gd name="T78" fmla="*/ 97 w 224"/>
                <a:gd name="T79" fmla="*/ 438 h 452"/>
                <a:gd name="T80" fmla="*/ 112 w 224"/>
                <a:gd name="T81" fmla="*/ 423 h 452"/>
                <a:gd name="T82" fmla="*/ 126 w 224"/>
                <a:gd name="T83" fmla="*/ 390 h 452"/>
                <a:gd name="T84" fmla="*/ 142 w 224"/>
                <a:gd name="T85" fmla="*/ 339 h 452"/>
                <a:gd name="T86" fmla="*/ 157 w 224"/>
                <a:gd name="T87" fmla="*/ 295 h 452"/>
                <a:gd name="T88" fmla="*/ 169 w 224"/>
                <a:gd name="T89" fmla="*/ 258 h 452"/>
                <a:gd name="T90" fmla="*/ 183 w 224"/>
                <a:gd name="T91" fmla="*/ 223 h 452"/>
                <a:gd name="T92" fmla="*/ 191 w 224"/>
                <a:gd name="T93" fmla="*/ 188 h 452"/>
                <a:gd name="T94" fmla="*/ 197 w 224"/>
                <a:gd name="T95" fmla="*/ 164 h 452"/>
                <a:gd name="T96" fmla="*/ 205 w 224"/>
                <a:gd name="T97" fmla="*/ 166 h 452"/>
                <a:gd name="T98" fmla="*/ 199 w 224"/>
                <a:gd name="T99" fmla="*/ 158 h 452"/>
                <a:gd name="T100" fmla="*/ 199 w 224"/>
                <a:gd name="T101" fmla="*/ 136 h 452"/>
                <a:gd name="T102" fmla="*/ 203 w 224"/>
                <a:gd name="T103" fmla="*/ 120 h 452"/>
                <a:gd name="T104" fmla="*/ 218 w 224"/>
                <a:gd name="T105" fmla="*/ 129 h 452"/>
                <a:gd name="T106" fmla="*/ 221 w 224"/>
                <a:gd name="T107" fmla="*/ 105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452">
                  <a:moveTo>
                    <a:pt x="221" y="105"/>
                  </a:moveTo>
                  <a:cubicBezTo>
                    <a:pt x="221" y="105"/>
                    <a:pt x="221" y="104"/>
                    <a:pt x="220" y="104"/>
                  </a:cubicBezTo>
                  <a:cubicBezTo>
                    <a:pt x="220" y="103"/>
                    <a:pt x="220" y="103"/>
                    <a:pt x="220" y="103"/>
                  </a:cubicBezTo>
                  <a:cubicBezTo>
                    <a:pt x="219" y="101"/>
                    <a:pt x="218" y="99"/>
                    <a:pt x="217" y="97"/>
                  </a:cubicBezTo>
                  <a:cubicBezTo>
                    <a:pt x="216" y="92"/>
                    <a:pt x="216" y="88"/>
                    <a:pt x="216" y="83"/>
                  </a:cubicBezTo>
                  <a:cubicBezTo>
                    <a:pt x="216" y="81"/>
                    <a:pt x="216" y="80"/>
                    <a:pt x="215" y="79"/>
                  </a:cubicBezTo>
                  <a:cubicBezTo>
                    <a:pt x="215" y="76"/>
                    <a:pt x="215" y="72"/>
                    <a:pt x="216" y="69"/>
                  </a:cubicBezTo>
                  <a:cubicBezTo>
                    <a:pt x="216" y="65"/>
                    <a:pt x="215" y="62"/>
                    <a:pt x="215" y="59"/>
                  </a:cubicBezTo>
                  <a:cubicBezTo>
                    <a:pt x="214" y="58"/>
                    <a:pt x="214" y="56"/>
                    <a:pt x="214" y="55"/>
                  </a:cubicBezTo>
                  <a:cubicBezTo>
                    <a:pt x="214" y="54"/>
                    <a:pt x="214" y="52"/>
                    <a:pt x="213" y="51"/>
                  </a:cubicBezTo>
                  <a:cubicBezTo>
                    <a:pt x="213" y="48"/>
                    <a:pt x="212" y="46"/>
                    <a:pt x="212" y="43"/>
                  </a:cubicBezTo>
                  <a:cubicBezTo>
                    <a:pt x="212" y="42"/>
                    <a:pt x="211" y="41"/>
                    <a:pt x="211" y="41"/>
                  </a:cubicBezTo>
                  <a:cubicBezTo>
                    <a:pt x="211" y="39"/>
                    <a:pt x="211" y="36"/>
                    <a:pt x="210" y="34"/>
                  </a:cubicBezTo>
                  <a:cubicBezTo>
                    <a:pt x="209" y="33"/>
                    <a:pt x="209" y="33"/>
                    <a:pt x="209" y="32"/>
                  </a:cubicBezTo>
                  <a:cubicBezTo>
                    <a:pt x="208" y="30"/>
                    <a:pt x="207" y="29"/>
                    <a:pt x="206" y="28"/>
                  </a:cubicBezTo>
                  <a:cubicBezTo>
                    <a:pt x="206" y="27"/>
                    <a:pt x="206" y="27"/>
                    <a:pt x="205" y="27"/>
                  </a:cubicBezTo>
                  <a:cubicBezTo>
                    <a:pt x="205" y="26"/>
                    <a:pt x="205" y="25"/>
                    <a:pt x="204" y="24"/>
                  </a:cubicBezTo>
                  <a:cubicBezTo>
                    <a:pt x="203" y="23"/>
                    <a:pt x="202" y="23"/>
                    <a:pt x="202" y="23"/>
                  </a:cubicBezTo>
                  <a:cubicBezTo>
                    <a:pt x="201" y="23"/>
                    <a:pt x="201" y="23"/>
                    <a:pt x="201" y="22"/>
                  </a:cubicBezTo>
                  <a:cubicBezTo>
                    <a:pt x="200" y="22"/>
                    <a:pt x="200" y="21"/>
                    <a:pt x="201" y="19"/>
                  </a:cubicBezTo>
                  <a:cubicBezTo>
                    <a:pt x="201" y="18"/>
                    <a:pt x="201" y="16"/>
                    <a:pt x="200" y="15"/>
                  </a:cubicBezTo>
                  <a:cubicBezTo>
                    <a:pt x="199" y="13"/>
                    <a:pt x="198" y="13"/>
                    <a:pt x="197" y="12"/>
                  </a:cubicBezTo>
                  <a:cubicBezTo>
                    <a:pt x="197" y="12"/>
                    <a:pt x="197" y="12"/>
                    <a:pt x="196" y="12"/>
                  </a:cubicBezTo>
                  <a:cubicBezTo>
                    <a:pt x="196" y="12"/>
                    <a:pt x="196" y="12"/>
                    <a:pt x="196" y="11"/>
                  </a:cubicBezTo>
                  <a:cubicBezTo>
                    <a:pt x="196" y="11"/>
                    <a:pt x="195" y="11"/>
                    <a:pt x="195" y="10"/>
                  </a:cubicBezTo>
                  <a:cubicBezTo>
                    <a:pt x="196" y="9"/>
                    <a:pt x="195" y="7"/>
                    <a:pt x="195" y="6"/>
                  </a:cubicBezTo>
                  <a:cubicBezTo>
                    <a:pt x="195" y="6"/>
                    <a:pt x="195" y="5"/>
                    <a:pt x="195" y="5"/>
                  </a:cubicBezTo>
                  <a:cubicBezTo>
                    <a:pt x="194" y="0"/>
                    <a:pt x="191" y="0"/>
                    <a:pt x="190" y="0"/>
                  </a:cubicBezTo>
                  <a:cubicBezTo>
                    <a:pt x="190" y="0"/>
                    <a:pt x="189" y="0"/>
                    <a:pt x="189" y="0"/>
                  </a:cubicBezTo>
                  <a:cubicBezTo>
                    <a:pt x="187" y="0"/>
                    <a:pt x="186" y="1"/>
                    <a:pt x="186" y="2"/>
                  </a:cubicBezTo>
                  <a:cubicBezTo>
                    <a:pt x="185" y="4"/>
                    <a:pt x="185" y="5"/>
                    <a:pt x="186" y="7"/>
                  </a:cubicBezTo>
                  <a:cubicBezTo>
                    <a:pt x="186" y="7"/>
                    <a:pt x="186" y="7"/>
                    <a:pt x="186" y="8"/>
                  </a:cubicBezTo>
                  <a:cubicBezTo>
                    <a:pt x="185" y="8"/>
                    <a:pt x="185" y="8"/>
                    <a:pt x="184" y="9"/>
                  </a:cubicBezTo>
                  <a:cubicBezTo>
                    <a:pt x="184" y="9"/>
                    <a:pt x="183" y="9"/>
                    <a:pt x="183" y="10"/>
                  </a:cubicBezTo>
                  <a:cubicBezTo>
                    <a:pt x="183" y="10"/>
                    <a:pt x="182" y="11"/>
                    <a:pt x="182" y="11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79" y="14"/>
                    <a:pt x="180" y="14"/>
                  </a:cubicBezTo>
                  <a:cubicBezTo>
                    <a:pt x="179" y="14"/>
                    <a:pt x="179" y="14"/>
                    <a:pt x="179" y="14"/>
                  </a:cubicBezTo>
                  <a:cubicBezTo>
                    <a:pt x="179" y="14"/>
                    <a:pt x="179" y="14"/>
                    <a:pt x="179" y="14"/>
                  </a:cubicBezTo>
                  <a:cubicBezTo>
                    <a:pt x="178" y="14"/>
                    <a:pt x="177" y="13"/>
                    <a:pt x="176" y="13"/>
                  </a:cubicBezTo>
                  <a:cubicBezTo>
                    <a:pt x="175" y="13"/>
                    <a:pt x="174" y="14"/>
                    <a:pt x="174" y="15"/>
                  </a:cubicBezTo>
                  <a:cubicBezTo>
                    <a:pt x="173" y="17"/>
                    <a:pt x="174" y="19"/>
                    <a:pt x="175" y="20"/>
                  </a:cubicBezTo>
                  <a:cubicBezTo>
                    <a:pt x="176" y="21"/>
                    <a:pt x="176" y="22"/>
                    <a:pt x="177" y="24"/>
                  </a:cubicBezTo>
                  <a:cubicBezTo>
                    <a:pt x="177" y="24"/>
                    <a:pt x="177" y="24"/>
                    <a:pt x="177" y="25"/>
                  </a:cubicBezTo>
                  <a:cubicBezTo>
                    <a:pt x="177" y="25"/>
                    <a:pt x="177" y="26"/>
                    <a:pt x="177" y="27"/>
                  </a:cubicBezTo>
                  <a:cubicBezTo>
                    <a:pt x="178" y="27"/>
                    <a:pt x="178" y="28"/>
                    <a:pt x="178" y="28"/>
                  </a:cubicBezTo>
                  <a:cubicBezTo>
                    <a:pt x="178" y="28"/>
                    <a:pt x="178" y="29"/>
                    <a:pt x="178" y="29"/>
                  </a:cubicBezTo>
                  <a:cubicBezTo>
                    <a:pt x="179" y="30"/>
                    <a:pt x="178" y="33"/>
                    <a:pt x="176" y="35"/>
                  </a:cubicBezTo>
                  <a:cubicBezTo>
                    <a:pt x="175" y="36"/>
                    <a:pt x="175" y="37"/>
                    <a:pt x="174" y="38"/>
                  </a:cubicBezTo>
                  <a:cubicBezTo>
                    <a:pt x="174" y="40"/>
                    <a:pt x="173" y="41"/>
                    <a:pt x="173" y="43"/>
                  </a:cubicBezTo>
                  <a:cubicBezTo>
                    <a:pt x="173" y="45"/>
                    <a:pt x="173" y="46"/>
                    <a:pt x="172" y="47"/>
                  </a:cubicBezTo>
                  <a:cubicBezTo>
                    <a:pt x="171" y="48"/>
                    <a:pt x="171" y="48"/>
                    <a:pt x="170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8" y="48"/>
                    <a:pt x="167" y="48"/>
                    <a:pt x="166" y="49"/>
                  </a:cubicBezTo>
                  <a:cubicBezTo>
                    <a:pt x="165" y="49"/>
                    <a:pt x="165" y="50"/>
                    <a:pt x="164" y="50"/>
                  </a:cubicBezTo>
                  <a:cubicBezTo>
                    <a:pt x="164" y="51"/>
                    <a:pt x="163" y="51"/>
                    <a:pt x="163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4" y="50"/>
                    <a:pt x="164" y="49"/>
                  </a:cubicBezTo>
                  <a:cubicBezTo>
                    <a:pt x="165" y="46"/>
                    <a:pt x="165" y="43"/>
                    <a:pt x="163" y="41"/>
                  </a:cubicBezTo>
                  <a:cubicBezTo>
                    <a:pt x="162" y="40"/>
                    <a:pt x="161" y="40"/>
                    <a:pt x="160" y="40"/>
                  </a:cubicBezTo>
                  <a:cubicBezTo>
                    <a:pt x="157" y="40"/>
                    <a:pt x="156" y="44"/>
                    <a:pt x="156" y="46"/>
                  </a:cubicBezTo>
                  <a:cubicBezTo>
                    <a:pt x="156" y="46"/>
                    <a:pt x="156" y="46"/>
                    <a:pt x="156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1" y="51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3"/>
                    <a:pt x="160" y="53"/>
                    <a:pt x="160" y="53"/>
                  </a:cubicBezTo>
                  <a:cubicBezTo>
                    <a:pt x="160" y="54"/>
                    <a:pt x="160" y="55"/>
                    <a:pt x="160" y="57"/>
                  </a:cubicBezTo>
                  <a:cubicBezTo>
                    <a:pt x="160" y="58"/>
                    <a:pt x="160" y="59"/>
                    <a:pt x="160" y="59"/>
                  </a:cubicBezTo>
                  <a:cubicBezTo>
                    <a:pt x="160" y="59"/>
                    <a:pt x="159" y="59"/>
                    <a:pt x="159" y="59"/>
                  </a:cubicBezTo>
                  <a:cubicBezTo>
                    <a:pt x="159" y="59"/>
                    <a:pt x="159" y="58"/>
                    <a:pt x="159" y="58"/>
                  </a:cubicBezTo>
                  <a:cubicBezTo>
                    <a:pt x="159" y="57"/>
                    <a:pt x="159" y="57"/>
                    <a:pt x="159" y="57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8" y="55"/>
                    <a:pt x="158" y="54"/>
                    <a:pt x="158" y="54"/>
                  </a:cubicBezTo>
                  <a:cubicBezTo>
                    <a:pt x="157" y="53"/>
                    <a:pt x="157" y="53"/>
                    <a:pt x="156" y="52"/>
                  </a:cubicBezTo>
                  <a:cubicBezTo>
                    <a:pt x="155" y="52"/>
                    <a:pt x="154" y="51"/>
                    <a:pt x="152" y="51"/>
                  </a:cubicBezTo>
                  <a:cubicBezTo>
                    <a:pt x="152" y="51"/>
                    <a:pt x="151" y="51"/>
                    <a:pt x="151" y="51"/>
                  </a:cubicBezTo>
                  <a:cubicBezTo>
                    <a:pt x="147" y="52"/>
                    <a:pt x="147" y="58"/>
                    <a:pt x="147" y="58"/>
                  </a:cubicBezTo>
                  <a:cubicBezTo>
                    <a:pt x="146" y="62"/>
                    <a:pt x="147" y="64"/>
                    <a:pt x="149" y="66"/>
                  </a:cubicBezTo>
                  <a:cubicBezTo>
                    <a:pt x="149" y="66"/>
                    <a:pt x="149" y="67"/>
                    <a:pt x="149" y="67"/>
                  </a:cubicBezTo>
                  <a:cubicBezTo>
                    <a:pt x="149" y="67"/>
                    <a:pt x="149" y="67"/>
                    <a:pt x="149" y="67"/>
                  </a:cubicBezTo>
                  <a:cubicBezTo>
                    <a:pt x="149" y="69"/>
                    <a:pt x="149" y="70"/>
                    <a:pt x="149" y="71"/>
                  </a:cubicBezTo>
                  <a:cubicBezTo>
                    <a:pt x="149" y="72"/>
                    <a:pt x="148" y="74"/>
                    <a:pt x="148" y="74"/>
                  </a:cubicBezTo>
                  <a:cubicBezTo>
                    <a:pt x="148" y="74"/>
                    <a:pt x="147" y="74"/>
                    <a:pt x="147" y="74"/>
                  </a:cubicBezTo>
                  <a:cubicBezTo>
                    <a:pt x="146" y="74"/>
                    <a:pt x="144" y="75"/>
                    <a:pt x="143" y="76"/>
                  </a:cubicBezTo>
                  <a:cubicBezTo>
                    <a:pt x="142" y="77"/>
                    <a:pt x="142" y="77"/>
                    <a:pt x="142" y="78"/>
                  </a:cubicBezTo>
                  <a:cubicBezTo>
                    <a:pt x="142" y="78"/>
                    <a:pt x="142" y="78"/>
                    <a:pt x="142" y="79"/>
                  </a:cubicBezTo>
                  <a:cubicBezTo>
                    <a:pt x="141" y="80"/>
                    <a:pt x="141" y="81"/>
                    <a:pt x="141" y="82"/>
                  </a:cubicBezTo>
                  <a:cubicBezTo>
                    <a:pt x="140" y="83"/>
                    <a:pt x="140" y="84"/>
                    <a:pt x="141" y="85"/>
                  </a:cubicBezTo>
                  <a:cubicBezTo>
                    <a:pt x="141" y="86"/>
                    <a:pt x="142" y="86"/>
                    <a:pt x="142" y="86"/>
                  </a:cubicBezTo>
                  <a:cubicBezTo>
                    <a:pt x="142" y="87"/>
                    <a:pt x="142" y="87"/>
                    <a:pt x="141" y="89"/>
                  </a:cubicBezTo>
                  <a:cubicBezTo>
                    <a:pt x="140" y="90"/>
                    <a:pt x="139" y="91"/>
                    <a:pt x="139" y="92"/>
                  </a:cubicBezTo>
                  <a:cubicBezTo>
                    <a:pt x="139" y="91"/>
                    <a:pt x="138" y="91"/>
                    <a:pt x="138" y="90"/>
                  </a:cubicBezTo>
                  <a:cubicBezTo>
                    <a:pt x="137" y="89"/>
                    <a:pt x="136" y="88"/>
                    <a:pt x="135" y="88"/>
                  </a:cubicBezTo>
                  <a:cubicBezTo>
                    <a:pt x="132" y="88"/>
                    <a:pt x="131" y="91"/>
                    <a:pt x="130" y="92"/>
                  </a:cubicBezTo>
                  <a:cubicBezTo>
                    <a:pt x="130" y="93"/>
                    <a:pt x="129" y="94"/>
                    <a:pt x="129" y="95"/>
                  </a:cubicBezTo>
                  <a:cubicBezTo>
                    <a:pt x="129" y="95"/>
                    <a:pt x="129" y="96"/>
                    <a:pt x="128" y="97"/>
                  </a:cubicBezTo>
                  <a:cubicBezTo>
                    <a:pt x="127" y="99"/>
                    <a:pt x="126" y="100"/>
                    <a:pt x="125" y="101"/>
                  </a:cubicBezTo>
                  <a:cubicBezTo>
                    <a:pt x="124" y="102"/>
                    <a:pt x="124" y="102"/>
                    <a:pt x="124" y="102"/>
                  </a:cubicBezTo>
                  <a:cubicBezTo>
                    <a:pt x="123" y="103"/>
                    <a:pt x="121" y="105"/>
                    <a:pt x="121" y="107"/>
                  </a:cubicBezTo>
                  <a:cubicBezTo>
                    <a:pt x="121" y="107"/>
                    <a:pt x="121" y="107"/>
                    <a:pt x="121" y="108"/>
                  </a:cubicBezTo>
                  <a:cubicBezTo>
                    <a:pt x="120" y="107"/>
                    <a:pt x="119" y="107"/>
                    <a:pt x="118" y="107"/>
                  </a:cubicBezTo>
                  <a:cubicBezTo>
                    <a:pt x="117" y="107"/>
                    <a:pt x="117" y="107"/>
                    <a:pt x="116" y="107"/>
                  </a:cubicBezTo>
                  <a:cubicBezTo>
                    <a:pt x="115" y="108"/>
                    <a:pt x="113" y="109"/>
                    <a:pt x="112" y="110"/>
                  </a:cubicBezTo>
                  <a:cubicBezTo>
                    <a:pt x="111" y="111"/>
                    <a:pt x="111" y="112"/>
                    <a:pt x="110" y="112"/>
                  </a:cubicBezTo>
                  <a:cubicBezTo>
                    <a:pt x="108" y="113"/>
                    <a:pt x="107" y="114"/>
                    <a:pt x="106" y="115"/>
                  </a:cubicBezTo>
                  <a:cubicBezTo>
                    <a:pt x="105" y="115"/>
                    <a:pt x="105" y="116"/>
                    <a:pt x="104" y="117"/>
                  </a:cubicBezTo>
                  <a:cubicBezTo>
                    <a:pt x="100" y="119"/>
                    <a:pt x="99" y="122"/>
                    <a:pt x="100" y="124"/>
                  </a:cubicBezTo>
                  <a:cubicBezTo>
                    <a:pt x="100" y="126"/>
                    <a:pt x="101" y="128"/>
                    <a:pt x="102" y="130"/>
                  </a:cubicBezTo>
                  <a:cubicBezTo>
                    <a:pt x="102" y="130"/>
                    <a:pt x="101" y="130"/>
                    <a:pt x="101" y="130"/>
                  </a:cubicBezTo>
                  <a:cubicBezTo>
                    <a:pt x="101" y="130"/>
                    <a:pt x="100" y="128"/>
                    <a:pt x="100" y="127"/>
                  </a:cubicBezTo>
                  <a:cubicBezTo>
                    <a:pt x="100" y="124"/>
                    <a:pt x="98" y="123"/>
                    <a:pt x="96" y="123"/>
                  </a:cubicBezTo>
                  <a:cubicBezTo>
                    <a:pt x="95" y="123"/>
                    <a:pt x="93" y="123"/>
                    <a:pt x="92" y="124"/>
                  </a:cubicBezTo>
                  <a:cubicBezTo>
                    <a:pt x="92" y="125"/>
                    <a:pt x="91" y="125"/>
                    <a:pt x="91" y="126"/>
                  </a:cubicBezTo>
                  <a:cubicBezTo>
                    <a:pt x="91" y="126"/>
                    <a:pt x="91" y="126"/>
                    <a:pt x="90" y="126"/>
                  </a:cubicBezTo>
                  <a:cubicBezTo>
                    <a:pt x="90" y="125"/>
                    <a:pt x="89" y="125"/>
                    <a:pt x="88" y="125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7" y="125"/>
                    <a:pt x="86" y="125"/>
                    <a:pt x="86" y="126"/>
                  </a:cubicBezTo>
                  <a:cubicBezTo>
                    <a:pt x="86" y="126"/>
                    <a:pt x="85" y="126"/>
                    <a:pt x="85" y="126"/>
                  </a:cubicBezTo>
                  <a:cubicBezTo>
                    <a:pt x="84" y="126"/>
                    <a:pt x="82" y="126"/>
                    <a:pt x="80" y="126"/>
                  </a:cubicBezTo>
                  <a:cubicBezTo>
                    <a:pt x="80" y="126"/>
                    <a:pt x="78" y="126"/>
                    <a:pt x="78" y="126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9"/>
                    <a:pt x="78" y="130"/>
                    <a:pt x="78" y="131"/>
                  </a:cubicBezTo>
                  <a:cubicBezTo>
                    <a:pt x="77" y="131"/>
                    <a:pt x="75" y="131"/>
                    <a:pt x="74" y="132"/>
                  </a:cubicBezTo>
                  <a:cubicBezTo>
                    <a:pt x="73" y="132"/>
                    <a:pt x="73" y="133"/>
                    <a:pt x="72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2" y="134"/>
                    <a:pt x="72" y="134"/>
                    <a:pt x="72" y="133"/>
                  </a:cubicBezTo>
                  <a:cubicBezTo>
                    <a:pt x="71" y="132"/>
                    <a:pt x="70" y="130"/>
                    <a:pt x="68" y="130"/>
                  </a:cubicBezTo>
                  <a:cubicBezTo>
                    <a:pt x="67" y="130"/>
                    <a:pt x="66" y="131"/>
                    <a:pt x="64" y="132"/>
                  </a:cubicBezTo>
                  <a:cubicBezTo>
                    <a:pt x="63" y="133"/>
                    <a:pt x="63" y="134"/>
                    <a:pt x="63" y="135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1" y="137"/>
                    <a:pt x="61" y="137"/>
                    <a:pt x="60" y="137"/>
                  </a:cubicBezTo>
                  <a:cubicBezTo>
                    <a:pt x="60" y="137"/>
                    <a:pt x="59" y="137"/>
                    <a:pt x="58" y="137"/>
                  </a:cubicBezTo>
                  <a:cubicBezTo>
                    <a:pt x="57" y="137"/>
                    <a:pt x="57" y="138"/>
                    <a:pt x="56" y="138"/>
                  </a:cubicBezTo>
                  <a:cubicBezTo>
                    <a:pt x="56" y="139"/>
                    <a:pt x="55" y="139"/>
                    <a:pt x="55" y="139"/>
                  </a:cubicBezTo>
                  <a:cubicBezTo>
                    <a:pt x="55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3" y="138"/>
                  </a:cubicBezTo>
                  <a:cubicBezTo>
                    <a:pt x="52" y="138"/>
                    <a:pt x="52" y="138"/>
                    <a:pt x="51" y="138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50" y="138"/>
                    <a:pt x="49" y="137"/>
                    <a:pt x="48" y="137"/>
                  </a:cubicBezTo>
                  <a:cubicBezTo>
                    <a:pt x="47" y="137"/>
                    <a:pt x="46" y="137"/>
                    <a:pt x="45" y="139"/>
                  </a:cubicBezTo>
                  <a:cubicBezTo>
                    <a:pt x="44" y="140"/>
                    <a:pt x="43" y="143"/>
                    <a:pt x="43" y="145"/>
                  </a:cubicBezTo>
                  <a:cubicBezTo>
                    <a:pt x="43" y="146"/>
                    <a:pt x="43" y="147"/>
                    <a:pt x="44" y="148"/>
                  </a:cubicBezTo>
                  <a:cubicBezTo>
                    <a:pt x="44" y="148"/>
                    <a:pt x="44" y="149"/>
                    <a:pt x="44" y="150"/>
                  </a:cubicBezTo>
                  <a:cubicBezTo>
                    <a:pt x="44" y="153"/>
                    <a:pt x="42" y="156"/>
                    <a:pt x="41" y="159"/>
                  </a:cubicBezTo>
                  <a:cubicBezTo>
                    <a:pt x="40" y="160"/>
                    <a:pt x="39" y="162"/>
                    <a:pt x="38" y="164"/>
                  </a:cubicBezTo>
                  <a:cubicBezTo>
                    <a:pt x="37" y="166"/>
                    <a:pt x="37" y="168"/>
                    <a:pt x="36" y="169"/>
                  </a:cubicBezTo>
                  <a:cubicBezTo>
                    <a:pt x="34" y="172"/>
                    <a:pt x="32" y="175"/>
                    <a:pt x="30" y="178"/>
                  </a:cubicBezTo>
                  <a:cubicBezTo>
                    <a:pt x="27" y="181"/>
                    <a:pt x="27" y="186"/>
                    <a:pt x="29" y="190"/>
                  </a:cubicBezTo>
                  <a:cubicBezTo>
                    <a:pt x="30" y="193"/>
                    <a:pt x="30" y="195"/>
                    <a:pt x="30" y="198"/>
                  </a:cubicBezTo>
                  <a:cubicBezTo>
                    <a:pt x="29" y="199"/>
                    <a:pt x="29" y="200"/>
                    <a:pt x="29" y="201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29" y="206"/>
                    <a:pt x="29" y="209"/>
                    <a:pt x="29" y="213"/>
                  </a:cubicBezTo>
                  <a:cubicBezTo>
                    <a:pt x="30" y="216"/>
                    <a:pt x="31" y="218"/>
                    <a:pt x="32" y="220"/>
                  </a:cubicBezTo>
                  <a:cubicBezTo>
                    <a:pt x="33" y="221"/>
                    <a:pt x="34" y="221"/>
                    <a:pt x="34" y="222"/>
                  </a:cubicBezTo>
                  <a:cubicBezTo>
                    <a:pt x="35" y="225"/>
                    <a:pt x="35" y="226"/>
                    <a:pt x="34" y="228"/>
                  </a:cubicBezTo>
                  <a:cubicBezTo>
                    <a:pt x="34" y="229"/>
                    <a:pt x="34" y="231"/>
                    <a:pt x="34" y="232"/>
                  </a:cubicBezTo>
                  <a:cubicBezTo>
                    <a:pt x="33" y="235"/>
                    <a:pt x="34" y="239"/>
                    <a:pt x="36" y="242"/>
                  </a:cubicBezTo>
                  <a:cubicBezTo>
                    <a:pt x="37" y="243"/>
                    <a:pt x="37" y="243"/>
                    <a:pt x="38" y="244"/>
                  </a:cubicBezTo>
                  <a:cubicBezTo>
                    <a:pt x="39" y="245"/>
                    <a:pt x="39" y="245"/>
                    <a:pt x="39" y="246"/>
                  </a:cubicBezTo>
                  <a:cubicBezTo>
                    <a:pt x="40" y="248"/>
                    <a:pt x="39" y="249"/>
                    <a:pt x="38" y="251"/>
                  </a:cubicBezTo>
                  <a:cubicBezTo>
                    <a:pt x="38" y="253"/>
                    <a:pt x="37" y="255"/>
                    <a:pt x="37" y="258"/>
                  </a:cubicBezTo>
                  <a:cubicBezTo>
                    <a:pt x="37" y="259"/>
                    <a:pt x="38" y="260"/>
                    <a:pt x="38" y="261"/>
                  </a:cubicBezTo>
                  <a:cubicBezTo>
                    <a:pt x="39" y="262"/>
                    <a:pt x="39" y="262"/>
                    <a:pt x="39" y="263"/>
                  </a:cubicBezTo>
                  <a:cubicBezTo>
                    <a:pt x="40" y="265"/>
                    <a:pt x="39" y="266"/>
                    <a:pt x="37" y="268"/>
                  </a:cubicBezTo>
                  <a:cubicBezTo>
                    <a:pt x="37" y="268"/>
                    <a:pt x="36" y="269"/>
                    <a:pt x="36" y="269"/>
                  </a:cubicBezTo>
                  <a:cubicBezTo>
                    <a:pt x="35" y="270"/>
                    <a:pt x="34" y="272"/>
                    <a:pt x="34" y="273"/>
                  </a:cubicBezTo>
                  <a:cubicBezTo>
                    <a:pt x="33" y="275"/>
                    <a:pt x="32" y="277"/>
                    <a:pt x="31" y="278"/>
                  </a:cubicBezTo>
                  <a:cubicBezTo>
                    <a:pt x="30" y="278"/>
                    <a:pt x="30" y="279"/>
                    <a:pt x="30" y="280"/>
                  </a:cubicBezTo>
                  <a:cubicBezTo>
                    <a:pt x="30" y="281"/>
                    <a:pt x="30" y="281"/>
                    <a:pt x="30" y="281"/>
                  </a:cubicBezTo>
                  <a:cubicBezTo>
                    <a:pt x="29" y="281"/>
                    <a:pt x="29" y="282"/>
                    <a:pt x="29" y="282"/>
                  </a:cubicBezTo>
                  <a:cubicBezTo>
                    <a:pt x="28" y="283"/>
                    <a:pt x="27" y="284"/>
                    <a:pt x="26" y="285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5" y="287"/>
                    <a:pt x="25" y="288"/>
                    <a:pt x="24" y="288"/>
                  </a:cubicBezTo>
                  <a:cubicBezTo>
                    <a:pt x="24" y="290"/>
                    <a:pt x="24" y="290"/>
                    <a:pt x="24" y="290"/>
                  </a:cubicBezTo>
                  <a:cubicBezTo>
                    <a:pt x="24" y="290"/>
                    <a:pt x="24" y="290"/>
                    <a:pt x="24" y="290"/>
                  </a:cubicBezTo>
                  <a:cubicBezTo>
                    <a:pt x="22" y="290"/>
                    <a:pt x="22" y="290"/>
                    <a:pt x="22" y="290"/>
                  </a:cubicBezTo>
                  <a:cubicBezTo>
                    <a:pt x="22" y="291"/>
                    <a:pt x="21" y="294"/>
                    <a:pt x="21" y="294"/>
                  </a:cubicBezTo>
                  <a:cubicBezTo>
                    <a:pt x="21" y="295"/>
                    <a:pt x="20" y="296"/>
                    <a:pt x="20" y="298"/>
                  </a:cubicBezTo>
                  <a:cubicBezTo>
                    <a:pt x="20" y="298"/>
                    <a:pt x="20" y="299"/>
                    <a:pt x="20" y="300"/>
                  </a:cubicBezTo>
                  <a:cubicBezTo>
                    <a:pt x="20" y="300"/>
                    <a:pt x="20" y="300"/>
                    <a:pt x="19" y="300"/>
                  </a:cubicBezTo>
                  <a:cubicBezTo>
                    <a:pt x="19" y="301"/>
                    <a:pt x="19" y="301"/>
                    <a:pt x="18" y="302"/>
                  </a:cubicBezTo>
                  <a:cubicBezTo>
                    <a:pt x="18" y="303"/>
                    <a:pt x="18" y="304"/>
                    <a:pt x="18" y="305"/>
                  </a:cubicBezTo>
                  <a:cubicBezTo>
                    <a:pt x="18" y="305"/>
                    <a:pt x="18" y="305"/>
                    <a:pt x="18" y="305"/>
                  </a:cubicBezTo>
                  <a:cubicBezTo>
                    <a:pt x="18" y="305"/>
                    <a:pt x="18" y="305"/>
                    <a:pt x="18" y="305"/>
                  </a:cubicBezTo>
                  <a:cubicBezTo>
                    <a:pt x="18" y="305"/>
                    <a:pt x="17" y="305"/>
                    <a:pt x="17" y="305"/>
                  </a:cubicBezTo>
                  <a:cubicBezTo>
                    <a:pt x="16" y="305"/>
                    <a:pt x="16" y="305"/>
                    <a:pt x="16" y="305"/>
                  </a:cubicBezTo>
                  <a:cubicBezTo>
                    <a:pt x="14" y="306"/>
                    <a:pt x="12" y="306"/>
                    <a:pt x="10" y="308"/>
                  </a:cubicBezTo>
                  <a:cubicBezTo>
                    <a:pt x="8" y="310"/>
                    <a:pt x="8" y="312"/>
                    <a:pt x="8" y="315"/>
                  </a:cubicBezTo>
                  <a:cubicBezTo>
                    <a:pt x="8" y="316"/>
                    <a:pt x="8" y="316"/>
                    <a:pt x="8" y="317"/>
                  </a:cubicBezTo>
                  <a:cubicBezTo>
                    <a:pt x="8" y="318"/>
                    <a:pt x="7" y="319"/>
                    <a:pt x="6" y="320"/>
                  </a:cubicBezTo>
                  <a:cubicBezTo>
                    <a:pt x="6" y="321"/>
                    <a:pt x="5" y="322"/>
                    <a:pt x="5" y="322"/>
                  </a:cubicBezTo>
                  <a:cubicBezTo>
                    <a:pt x="4" y="323"/>
                    <a:pt x="4" y="324"/>
                    <a:pt x="3" y="325"/>
                  </a:cubicBezTo>
                  <a:cubicBezTo>
                    <a:pt x="3" y="326"/>
                    <a:pt x="2" y="328"/>
                    <a:pt x="1" y="329"/>
                  </a:cubicBezTo>
                  <a:cubicBezTo>
                    <a:pt x="0" y="331"/>
                    <a:pt x="1" y="334"/>
                    <a:pt x="1" y="336"/>
                  </a:cubicBezTo>
                  <a:cubicBezTo>
                    <a:pt x="1" y="336"/>
                    <a:pt x="1" y="337"/>
                    <a:pt x="1" y="338"/>
                  </a:cubicBezTo>
                  <a:cubicBezTo>
                    <a:pt x="1" y="339"/>
                    <a:pt x="1" y="340"/>
                    <a:pt x="1" y="341"/>
                  </a:cubicBezTo>
                  <a:cubicBezTo>
                    <a:pt x="1" y="343"/>
                    <a:pt x="0" y="344"/>
                    <a:pt x="0" y="346"/>
                  </a:cubicBezTo>
                  <a:cubicBezTo>
                    <a:pt x="0" y="351"/>
                    <a:pt x="0" y="357"/>
                    <a:pt x="4" y="362"/>
                  </a:cubicBezTo>
                  <a:cubicBezTo>
                    <a:pt x="5" y="362"/>
                    <a:pt x="5" y="362"/>
                    <a:pt x="5" y="362"/>
                  </a:cubicBezTo>
                  <a:cubicBezTo>
                    <a:pt x="6" y="364"/>
                    <a:pt x="7" y="366"/>
                    <a:pt x="8" y="368"/>
                  </a:cubicBezTo>
                  <a:cubicBezTo>
                    <a:pt x="9" y="371"/>
                    <a:pt x="9" y="374"/>
                    <a:pt x="11" y="378"/>
                  </a:cubicBezTo>
                  <a:cubicBezTo>
                    <a:pt x="12" y="380"/>
                    <a:pt x="12" y="382"/>
                    <a:pt x="11" y="384"/>
                  </a:cubicBezTo>
                  <a:cubicBezTo>
                    <a:pt x="9" y="387"/>
                    <a:pt x="8" y="390"/>
                    <a:pt x="8" y="394"/>
                  </a:cubicBezTo>
                  <a:cubicBezTo>
                    <a:pt x="8" y="395"/>
                    <a:pt x="8" y="396"/>
                    <a:pt x="8" y="398"/>
                  </a:cubicBezTo>
                  <a:cubicBezTo>
                    <a:pt x="8" y="403"/>
                    <a:pt x="8" y="408"/>
                    <a:pt x="11" y="413"/>
                  </a:cubicBezTo>
                  <a:cubicBezTo>
                    <a:pt x="12" y="414"/>
                    <a:pt x="12" y="415"/>
                    <a:pt x="13" y="416"/>
                  </a:cubicBezTo>
                  <a:cubicBezTo>
                    <a:pt x="14" y="416"/>
                    <a:pt x="15" y="417"/>
                    <a:pt x="15" y="418"/>
                  </a:cubicBezTo>
                  <a:cubicBezTo>
                    <a:pt x="16" y="419"/>
                    <a:pt x="16" y="421"/>
                    <a:pt x="16" y="422"/>
                  </a:cubicBezTo>
                  <a:cubicBezTo>
                    <a:pt x="16" y="423"/>
                    <a:pt x="16" y="424"/>
                    <a:pt x="16" y="425"/>
                  </a:cubicBezTo>
                  <a:cubicBezTo>
                    <a:pt x="17" y="430"/>
                    <a:pt x="21" y="433"/>
                    <a:pt x="24" y="435"/>
                  </a:cubicBezTo>
                  <a:cubicBezTo>
                    <a:pt x="25" y="436"/>
                    <a:pt x="26" y="437"/>
                    <a:pt x="27" y="438"/>
                  </a:cubicBezTo>
                  <a:cubicBezTo>
                    <a:pt x="29" y="440"/>
                    <a:pt x="30" y="441"/>
                    <a:pt x="34" y="442"/>
                  </a:cubicBezTo>
                  <a:cubicBezTo>
                    <a:pt x="36" y="443"/>
                    <a:pt x="38" y="443"/>
                    <a:pt x="40" y="444"/>
                  </a:cubicBezTo>
                  <a:cubicBezTo>
                    <a:pt x="41" y="444"/>
                    <a:pt x="41" y="445"/>
                    <a:pt x="42" y="445"/>
                  </a:cubicBezTo>
                  <a:cubicBezTo>
                    <a:pt x="43" y="446"/>
                    <a:pt x="44" y="446"/>
                    <a:pt x="44" y="447"/>
                  </a:cubicBezTo>
                  <a:cubicBezTo>
                    <a:pt x="45" y="447"/>
                    <a:pt x="46" y="448"/>
                    <a:pt x="47" y="449"/>
                  </a:cubicBezTo>
                  <a:cubicBezTo>
                    <a:pt x="47" y="449"/>
                    <a:pt x="47" y="449"/>
                    <a:pt x="48" y="450"/>
                  </a:cubicBezTo>
                  <a:cubicBezTo>
                    <a:pt x="50" y="451"/>
                    <a:pt x="52" y="452"/>
                    <a:pt x="54" y="452"/>
                  </a:cubicBezTo>
                  <a:cubicBezTo>
                    <a:pt x="59" y="452"/>
                    <a:pt x="64" y="450"/>
                    <a:pt x="67" y="447"/>
                  </a:cubicBezTo>
                  <a:cubicBezTo>
                    <a:pt x="68" y="447"/>
                    <a:pt x="69" y="446"/>
                    <a:pt x="70" y="445"/>
                  </a:cubicBezTo>
                  <a:cubicBezTo>
                    <a:pt x="74" y="443"/>
                    <a:pt x="77" y="440"/>
                    <a:pt x="81" y="440"/>
                  </a:cubicBezTo>
                  <a:cubicBezTo>
                    <a:pt x="81" y="440"/>
                    <a:pt x="82" y="440"/>
                    <a:pt x="82" y="440"/>
                  </a:cubicBezTo>
                  <a:cubicBezTo>
                    <a:pt x="83" y="440"/>
                    <a:pt x="83" y="440"/>
                    <a:pt x="84" y="439"/>
                  </a:cubicBezTo>
                  <a:cubicBezTo>
                    <a:pt x="85" y="439"/>
                    <a:pt x="85" y="439"/>
                    <a:pt x="86" y="439"/>
                  </a:cubicBezTo>
                  <a:cubicBezTo>
                    <a:pt x="87" y="439"/>
                    <a:pt x="87" y="438"/>
                    <a:pt x="88" y="438"/>
                  </a:cubicBezTo>
                  <a:cubicBezTo>
                    <a:pt x="88" y="438"/>
                    <a:pt x="88" y="438"/>
                    <a:pt x="88" y="438"/>
                  </a:cubicBezTo>
                  <a:cubicBezTo>
                    <a:pt x="89" y="438"/>
                    <a:pt x="90" y="438"/>
                    <a:pt x="91" y="438"/>
                  </a:cubicBezTo>
                  <a:cubicBezTo>
                    <a:pt x="92" y="438"/>
                    <a:pt x="92" y="439"/>
                    <a:pt x="93" y="439"/>
                  </a:cubicBezTo>
                  <a:cubicBezTo>
                    <a:pt x="95" y="439"/>
                    <a:pt x="96" y="438"/>
                    <a:pt x="97" y="438"/>
                  </a:cubicBezTo>
                  <a:cubicBezTo>
                    <a:pt x="99" y="437"/>
                    <a:pt x="101" y="436"/>
                    <a:pt x="102" y="435"/>
                  </a:cubicBezTo>
                  <a:cubicBezTo>
                    <a:pt x="103" y="435"/>
                    <a:pt x="103" y="435"/>
                    <a:pt x="103" y="435"/>
                  </a:cubicBezTo>
                  <a:cubicBezTo>
                    <a:pt x="103" y="434"/>
                    <a:pt x="104" y="434"/>
                    <a:pt x="104" y="434"/>
                  </a:cubicBezTo>
                  <a:cubicBezTo>
                    <a:pt x="106" y="432"/>
                    <a:pt x="109" y="431"/>
                    <a:pt x="110" y="429"/>
                  </a:cubicBezTo>
                  <a:cubicBezTo>
                    <a:pt x="110" y="428"/>
                    <a:pt x="111" y="427"/>
                    <a:pt x="111" y="425"/>
                  </a:cubicBezTo>
                  <a:cubicBezTo>
                    <a:pt x="112" y="424"/>
                    <a:pt x="112" y="423"/>
                    <a:pt x="112" y="423"/>
                  </a:cubicBezTo>
                  <a:cubicBezTo>
                    <a:pt x="113" y="422"/>
                    <a:pt x="113" y="421"/>
                    <a:pt x="114" y="420"/>
                  </a:cubicBezTo>
                  <a:cubicBezTo>
                    <a:pt x="115" y="418"/>
                    <a:pt x="115" y="416"/>
                    <a:pt x="116" y="414"/>
                  </a:cubicBezTo>
                  <a:cubicBezTo>
                    <a:pt x="117" y="412"/>
                    <a:pt x="117" y="410"/>
                    <a:pt x="119" y="407"/>
                  </a:cubicBezTo>
                  <a:cubicBezTo>
                    <a:pt x="119" y="405"/>
                    <a:pt x="120" y="404"/>
                    <a:pt x="121" y="402"/>
                  </a:cubicBezTo>
                  <a:cubicBezTo>
                    <a:pt x="122" y="399"/>
                    <a:pt x="124" y="397"/>
                    <a:pt x="125" y="394"/>
                  </a:cubicBezTo>
                  <a:cubicBezTo>
                    <a:pt x="125" y="392"/>
                    <a:pt x="126" y="391"/>
                    <a:pt x="126" y="390"/>
                  </a:cubicBezTo>
                  <a:cubicBezTo>
                    <a:pt x="126" y="388"/>
                    <a:pt x="126" y="387"/>
                    <a:pt x="127" y="386"/>
                  </a:cubicBezTo>
                  <a:cubicBezTo>
                    <a:pt x="128" y="384"/>
                    <a:pt x="128" y="381"/>
                    <a:pt x="129" y="379"/>
                  </a:cubicBezTo>
                  <a:cubicBezTo>
                    <a:pt x="130" y="377"/>
                    <a:pt x="130" y="375"/>
                    <a:pt x="131" y="374"/>
                  </a:cubicBezTo>
                  <a:cubicBezTo>
                    <a:pt x="132" y="370"/>
                    <a:pt x="133" y="367"/>
                    <a:pt x="134" y="363"/>
                  </a:cubicBezTo>
                  <a:cubicBezTo>
                    <a:pt x="135" y="358"/>
                    <a:pt x="136" y="353"/>
                    <a:pt x="138" y="348"/>
                  </a:cubicBezTo>
                  <a:cubicBezTo>
                    <a:pt x="139" y="345"/>
                    <a:pt x="140" y="342"/>
                    <a:pt x="142" y="339"/>
                  </a:cubicBezTo>
                  <a:cubicBezTo>
                    <a:pt x="142" y="338"/>
                    <a:pt x="143" y="336"/>
                    <a:pt x="143" y="335"/>
                  </a:cubicBezTo>
                  <a:cubicBezTo>
                    <a:pt x="145" y="331"/>
                    <a:pt x="147" y="326"/>
                    <a:pt x="149" y="321"/>
                  </a:cubicBezTo>
                  <a:cubicBezTo>
                    <a:pt x="150" y="319"/>
                    <a:pt x="151" y="316"/>
                    <a:pt x="152" y="313"/>
                  </a:cubicBezTo>
                  <a:cubicBezTo>
                    <a:pt x="153" y="310"/>
                    <a:pt x="154" y="307"/>
                    <a:pt x="155" y="304"/>
                  </a:cubicBezTo>
                  <a:cubicBezTo>
                    <a:pt x="155" y="303"/>
                    <a:pt x="156" y="301"/>
                    <a:pt x="156" y="299"/>
                  </a:cubicBezTo>
                  <a:cubicBezTo>
                    <a:pt x="156" y="298"/>
                    <a:pt x="157" y="297"/>
                    <a:pt x="157" y="295"/>
                  </a:cubicBezTo>
                  <a:cubicBezTo>
                    <a:pt x="158" y="294"/>
                    <a:pt x="158" y="293"/>
                    <a:pt x="158" y="291"/>
                  </a:cubicBezTo>
                  <a:cubicBezTo>
                    <a:pt x="158" y="290"/>
                    <a:pt x="158" y="289"/>
                    <a:pt x="158" y="288"/>
                  </a:cubicBezTo>
                  <a:cubicBezTo>
                    <a:pt x="159" y="287"/>
                    <a:pt x="159" y="285"/>
                    <a:pt x="160" y="284"/>
                  </a:cubicBezTo>
                  <a:cubicBezTo>
                    <a:pt x="161" y="283"/>
                    <a:pt x="161" y="282"/>
                    <a:pt x="161" y="282"/>
                  </a:cubicBezTo>
                  <a:cubicBezTo>
                    <a:pt x="164" y="275"/>
                    <a:pt x="166" y="269"/>
                    <a:pt x="167" y="263"/>
                  </a:cubicBezTo>
                  <a:cubicBezTo>
                    <a:pt x="168" y="261"/>
                    <a:pt x="169" y="260"/>
                    <a:pt x="169" y="258"/>
                  </a:cubicBezTo>
                  <a:cubicBezTo>
                    <a:pt x="170" y="256"/>
                    <a:pt x="171" y="255"/>
                    <a:pt x="171" y="253"/>
                  </a:cubicBezTo>
                  <a:cubicBezTo>
                    <a:pt x="172" y="249"/>
                    <a:pt x="174" y="246"/>
                    <a:pt x="175" y="242"/>
                  </a:cubicBezTo>
                  <a:cubicBezTo>
                    <a:pt x="176" y="240"/>
                    <a:pt x="176" y="240"/>
                    <a:pt x="176" y="240"/>
                  </a:cubicBezTo>
                  <a:cubicBezTo>
                    <a:pt x="177" y="238"/>
                    <a:pt x="178" y="236"/>
                    <a:pt x="179" y="234"/>
                  </a:cubicBezTo>
                  <a:cubicBezTo>
                    <a:pt x="179" y="233"/>
                    <a:pt x="180" y="232"/>
                    <a:pt x="180" y="231"/>
                  </a:cubicBezTo>
                  <a:cubicBezTo>
                    <a:pt x="182" y="228"/>
                    <a:pt x="182" y="225"/>
                    <a:pt x="183" y="223"/>
                  </a:cubicBezTo>
                  <a:cubicBezTo>
                    <a:pt x="184" y="221"/>
                    <a:pt x="184" y="221"/>
                    <a:pt x="184" y="221"/>
                  </a:cubicBezTo>
                  <a:cubicBezTo>
                    <a:pt x="184" y="219"/>
                    <a:pt x="185" y="218"/>
                    <a:pt x="185" y="216"/>
                  </a:cubicBezTo>
                  <a:cubicBezTo>
                    <a:pt x="187" y="212"/>
                    <a:pt x="188" y="209"/>
                    <a:pt x="189" y="204"/>
                  </a:cubicBezTo>
                  <a:cubicBezTo>
                    <a:pt x="189" y="202"/>
                    <a:pt x="189" y="199"/>
                    <a:pt x="191" y="197"/>
                  </a:cubicBezTo>
                  <a:cubicBezTo>
                    <a:pt x="192" y="195"/>
                    <a:pt x="192" y="192"/>
                    <a:pt x="191" y="190"/>
                  </a:cubicBezTo>
                  <a:cubicBezTo>
                    <a:pt x="191" y="189"/>
                    <a:pt x="191" y="188"/>
                    <a:pt x="191" y="188"/>
                  </a:cubicBezTo>
                  <a:cubicBezTo>
                    <a:pt x="192" y="186"/>
                    <a:pt x="191" y="184"/>
                    <a:pt x="191" y="182"/>
                  </a:cubicBezTo>
                  <a:cubicBezTo>
                    <a:pt x="190" y="180"/>
                    <a:pt x="190" y="178"/>
                    <a:pt x="190" y="177"/>
                  </a:cubicBezTo>
                  <a:cubicBezTo>
                    <a:pt x="190" y="175"/>
                    <a:pt x="191" y="174"/>
                    <a:pt x="192" y="172"/>
                  </a:cubicBezTo>
                  <a:cubicBezTo>
                    <a:pt x="192" y="171"/>
                    <a:pt x="192" y="170"/>
                    <a:pt x="193" y="169"/>
                  </a:cubicBezTo>
                  <a:cubicBezTo>
                    <a:pt x="194" y="166"/>
                    <a:pt x="194" y="165"/>
                    <a:pt x="197" y="164"/>
                  </a:cubicBezTo>
                  <a:cubicBezTo>
                    <a:pt x="197" y="164"/>
                    <a:pt x="197" y="164"/>
                    <a:pt x="197" y="164"/>
                  </a:cubicBezTo>
                  <a:cubicBezTo>
                    <a:pt x="198" y="164"/>
                    <a:pt x="198" y="164"/>
                    <a:pt x="199" y="164"/>
                  </a:cubicBezTo>
                  <a:cubicBezTo>
                    <a:pt x="198" y="164"/>
                    <a:pt x="198" y="165"/>
                    <a:pt x="198" y="165"/>
                  </a:cubicBezTo>
                  <a:cubicBezTo>
                    <a:pt x="198" y="165"/>
                    <a:pt x="197" y="169"/>
                    <a:pt x="198" y="171"/>
                  </a:cubicBezTo>
                  <a:cubicBezTo>
                    <a:pt x="199" y="172"/>
                    <a:pt x="200" y="172"/>
                    <a:pt x="201" y="172"/>
                  </a:cubicBezTo>
                  <a:cubicBezTo>
                    <a:pt x="201" y="172"/>
                    <a:pt x="202" y="172"/>
                    <a:pt x="203" y="171"/>
                  </a:cubicBezTo>
                  <a:cubicBezTo>
                    <a:pt x="205" y="170"/>
                    <a:pt x="205" y="168"/>
                    <a:pt x="205" y="166"/>
                  </a:cubicBezTo>
                  <a:cubicBezTo>
                    <a:pt x="205" y="165"/>
                    <a:pt x="206" y="164"/>
                    <a:pt x="206" y="164"/>
                  </a:cubicBezTo>
                  <a:cubicBezTo>
                    <a:pt x="206" y="164"/>
                    <a:pt x="206" y="164"/>
                    <a:pt x="206" y="163"/>
                  </a:cubicBezTo>
                  <a:cubicBezTo>
                    <a:pt x="208" y="161"/>
                    <a:pt x="209" y="158"/>
                    <a:pt x="208" y="156"/>
                  </a:cubicBezTo>
                  <a:cubicBezTo>
                    <a:pt x="207" y="155"/>
                    <a:pt x="206" y="155"/>
                    <a:pt x="205" y="155"/>
                  </a:cubicBezTo>
                  <a:cubicBezTo>
                    <a:pt x="203" y="155"/>
                    <a:pt x="202" y="156"/>
                    <a:pt x="200" y="160"/>
                  </a:cubicBezTo>
                  <a:cubicBezTo>
                    <a:pt x="200" y="159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7"/>
                    <a:pt x="200" y="157"/>
                    <a:pt x="200" y="156"/>
                  </a:cubicBezTo>
                  <a:cubicBezTo>
                    <a:pt x="201" y="155"/>
                    <a:pt x="202" y="154"/>
                    <a:pt x="203" y="153"/>
                  </a:cubicBezTo>
                  <a:cubicBezTo>
                    <a:pt x="204" y="150"/>
                    <a:pt x="204" y="146"/>
                    <a:pt x="204" y="143"/>
                  </a:cubicBezTo>
                  <a:cubicBezTo>
                    <a:pt x="203" y="141"/>
                    <a:pt x="202" y="139"/>
                    <a:pt x="201" y="138"/>
                  </a:cubicBezTo>
                  <a:cubicBezTo>
                    <a:pt x="200" y="137"/>
                    <a:pt x="200" y="137"/>
                    <a:pt x="199" y="136"/>
                  </a:cubicBezTo>
                  <a:cubicBezTo>
                    <a:pt x="199" y="135"/>
                    <a:pt x="199" y="134"/>
                    <a:pt x="200" y="133"/>
                  </a:cubicBezTo>
                  <a:cubicBezTo>
                    <a:pt x="200" y="131"/>
                    <a:pt x="200" y="130"/>
                    <a:pt x="200" y="129"/>
                  </a:cubicBezTo>
                  <a:cubicBezTo>
                    <a:pt x="200" y="128"/>
                    <a:pt x="200" y="126"/>
                    <a:pt x="200" y="125"/>
                  </a:cubicBezTo>
                  <a:cubicBezTo>
                    <a:pt x="199" y="122"/>
                    <a:pt x="198" y="119"/>
                    <a:pt x="199" y="118"/>
                  </a:cubicBezTo>
                  <a:cubicBezTo>
                    <a:pt x="200" y="117"/>
                    <a:pt x="200" y="117"/>
                    <a:pt x="202" y="117"/>
                  </a:cubicBezTo>
                  <a:cubicBezTo>
                    <a:pt x="203" y="117"/>
                    <a:pt x="203" y="117"/>
                    <a:pt x="203" y="12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23"/>
                    <a:pt x="204" y="126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7" y="131"/>
                    <a:pt x="209" y="134"/>
                    <a:pt x="212" y="135"/>
                  </a:cubicBezTo>
                  <a:cubicBezTo>
                    <a:pt x="212" y="135"/>
                    <a:pt x="212" y="135"/>
                    <a:pt x="212" y="135"/>
                  </a:cubicBezTo>
                  <a:cubicBezTo>
                    <a:pt x="216" y="135"/>
                    <a:pt x="217" y="131"/>
                    <a:pt x="218" y="129"/>
                  </a:cubicBezTo>
                  <a:cubicBezTo>
                    <a:pt x="218" y="128"/>
                    <a:pt x="218" y="128"/>
                    <a:pt x="218" y="128"/>
                  </a:cubicBezTo>
                  <a:cubicBezTo>
                    <a:pt x="218" y="127"/>
                    <a:pt x="219" y="126"/>
                    <a:pt x="219" y="125"/>
                  </a:cubicBezTo>
                  <a:cubicBezTo>
                    <a:pt x="220" y="123"/>
                    <a:pt x="221" y="122"/>
                    <a:pt x="221" y="120"/>
                  </a:cubicBezTo>
                  <a:cubicBezTo>
                    <a:pt x="221" y="119"/>
                    <a:pt x="222" y="118"/>
                    <a:pt x="222" y="117"/>
                  </a:cubicBezTo>
                  <a:cubicBezTo>
                    <a:pt x="223" y="116"/>
                    <a:pt x="224" y="114"/>
                    <a:pt x="224" y="112"/>
                  </a:cubicBezTo>
                  <a:cubicBezTo>
                    <a:pt x="224" y="109"/>
                    <a:pt x="222" y="107"/>
                    <a:pt x="221" y="10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4E96EF68-7B8A-16C5-51F1-1714942AF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85" y="4933077"/>
              <a:ext cx="23305" cy="26329"/>
            </a:xfrm>
            <a:custGeom>
              <a:avLst/>
              <a:gdLst>
                <a:gd name="T0" fmla="*/ 11 w 12"/>
                <a:gd name="T1" fmla="*/ 5 h 15"/>
                <a:gd name="T2" fmla="*/ 7 w 12"/>
                <a:gd name="T3" fmla="*/ 2 h 15"/>
                <a:gd name="T4" fmla="*/ 6 w 12"/>
                <a:gd name="T5" fmla="*/ 2 h 15"/>
                <a:gd name="T6" fmla="*/ 6 w 12"/>
                <a:gd name="T7" fmla="*/ 1 h 15"/>
                <a:gd name="T8" fmla="*/ 3 w 12"/>
                <a:gd name="T9" fmla="*/ 0 h 15"/>
                <a:gd name="T10" fmla="*/ 1 w 12"/>
                <a:gd name="T11" fmla="*/ 1 h 15"/>
                <a:gd name="T12" fmla="*/ 0 w 12"/>
                <a:gd name="T13" fmla="*/ 4 h 15"/>
                <a:gd name="T14" fmla="*/ 1 w 12"/>
                <a:gd name="T15" fmla="*/ 6 h 15"/>
                <a:gd name="T16" fmla="*/ 1 w 12"/>
                <a:gd name="T17" fmla="*/ 7 h 15"/>
                <a:gd name="T18" fmla="*/ 1 w 12"/>
                <a:gd name="T19" fmla="*/ 8 h 15"/>
                <a:gd name="T20" fmla="*/ 2 w 12"/>
                <a:gd name="T21" fmla="*/ 13 h 15"/>
                <a:gd name="T22" fmla="*/ 4 w 12"/>
                <a:gd name="T23" fmla="*/ 15 h 15"/>
                <a:gd name="T24" fmla="*/ 9 w 12"/>
                <a:gd name="T25" fmla="*/ 10 h 15"/>
                <a:gd name="T26" fmla="*/ 10 w 12"/>
                <a:gd name="T27" fmla="*/ 9 h 15"/>
                <a:gd name="T28" fmla="*/ 11 w 12"/>
                <a:gd name="T2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5">
                  <a:moveTo>
                    <a:pt x="11" y="5"/>
                  </a:moveTo>
                  <a:cubicBezTo>
                    <a:pt x="10" y="3"/>
                    <a:pt x="9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10"/>
                    <a:pt x="1" y="11"/>
                    <a:pt x="2" y="13"/>
                  </a:cubicBezTo>
                  <a:cubicBezTo>
                    <a:pt x="2" y="15"/>
                    <a:pt x="4" y="15"/>
                    <a:pt x="4" y="15"/>
                  </a:cubicBezTo>
                  <a:cubicBezTo>
                    <a:pt x="7" y="15"/>
                    <a:pt x="8" y="12"/>
                    <a:pt x="9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1" y="8"/>
                    <a:pt x="12" y="7"/>
                    <a:pt x="11" y="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7A5DFB57-AB75-9954-00FB-087755082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31" y="4898947"/>
              <a:ext cx="23305" cy="25354"/>
            </a:xfrm>
            <a:custGeom>
              <a:avLst/>
              <a:gdLst>
                <a:gd name="T0" fmla="*/ 11 w 12"/>
                <a:gd name="T1" fmla="*/ 5 h 14"/>
                <a:gd name="T2" fmla="*/ 11 w 12"/>
                <a:gd name="T3" fmla="*/ 4 h 14"/>
                <a:gd name="T4" fmla="*/ 11 w 12"/>
                <a:gd name="T5" fmla="*/ 4 h 14"/>
                <a:gd name="T6" fmla="*/ 11 w 12"/>
                <a:gd name="T7" fmla="*/ 3 h 14"/>
                <a:gd name="T8" fmla="*/ 10 w 12"/>
                <a:gd name="T9" fmla="*/ 2 h 14"/>
                <a:gd name="T10" fmla="*/ 7 w 12"/>
                <a:gd name="T11" fmla="*/ 0 h 14"/>
                <a:gd name="T12" fmla="*/ 3 w 12"/>
                <a:gd name="T13" fmla="*/ 3 h 14"/>
                <a:gd name="T14" fmla="*/ 0 w 12"/>
                <a:gd name="T15" fmla="*/ 6 h 14"/>
                <a:gd name="T16" fmla="*/ 5 w 12"/>
                <a:gd name="T17" fmla="*/ 13 h 14"/>
                <a:gd name="T18" fmla="*/ 8 w 12"/>
                <a:gd name="T19" fmla="*/ 14 h 14"/>
                <a:gd name="T20" fmla="*/ 11 w 12"/>
                <a:gd name="T21" fmla="*/ 10 h 14"/>
                <a:gd name="T22" fmla="*/ 11 w 12"/>
                <a:gd name="T23" fmla="*/ 9 h 14"/>
                <a:gd name="T24" fmla="*/ 11 w 12"/>
                <a:gd name="T25" fmla="*/ 8 h 14"/>
                <a:gd name="T26" fmla="*/ 11 w 12"/>
                <a:gd name="T2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11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0"/>
                    <a:pt x="4" y="0"/>
                    <a:pt x="3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9"/>
                    <a:pt x="3" y="12"/>
                    <a:pt x="5" y="13"/>
                  </a:cubicBezTo>
                  <a:cubicBezTo>
                    <a:pt x="6" y="14"/>
                    <a:pt x="7" y="14"/>
                    <a:pt x="8" y="14"/>
                  </a:cubicBezTo>
                  <a:cubicBezTo>
                    <a:pt x="10" y="14"/>
                    <a:pt x="11" y="11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2" y="7"/>
                    <a:pt x="11" y="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D4502C09-61FE-DD9D-A3FC-0F8863A69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659" y="4907723"/>
              <a:ext cx="26483" cy="17553"/>
            </a:xfrm>
            <a:custGeom>
              <a:avLst/>
              <a:gdLst>
                <a:gd name="T0" fmla="*/ 9 w 14"/>
                <a:gd name="T1" fmla="*/ 1 h 10"/>
                <a:gd name="T2" fmla="*/ 4 w 14"/>
                <a:gd name="T3" fmla="*/ 0 h 10"/>
                <a:gd name="T4" fmla="*/ 0 w 14"/>
                <a:gd name="T5" fmla="*/ 4 h 10"/>
                <a:gd name="T6" fmla="*/ 0 w 14"/>
                <a:gd name="T7" fmla="*/ 6 h 10"/>
                <a:gd name="T8" fmla="*/ 0 w 14"/>
                <a:gd name="T9" fmla="*/ 6 h 10"/>
                <a:gd name="T10" fmla="*/ 5 w 14"/>
                <a:gd name="T11" fmla="*/ 8 h 10"/>
                <a:gd name="T12" fmla="*/ 7 w 14"/>
                <a:gd name="T13" fmla="*/ 8 h 10"/>
                <a:gd name="T14" fmla="*/ 7 w 14"/>
                <a:gd name="T15" fmla="*/ 9 h 10"/>
                <a:gd name="T16" fmla="*/ 10 w 14"/>
                <a:gd name="T17" fmla="*/ 10 h 10"/>
                <a:gd name="T18" fmla="*/ 11 w 14"/>
                <a:gd name="T19" fmla="*/ 10 h 10"/>
                <a:gd name="T20" fmla="*/ 14 w 14"/>
                <a:gd name="T21" fmla="*/ 8 h 10"/>
                <a:gd name="T22" fmla="*/ 9 w 14"/>
                <a:gd name="T2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0">
                  <a:moveTo>
                    <a:pt x="9" y="1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5"/>
                    <a:pt x="9" y="1"/>
                    <a:pt x="9" y="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D101BFF3-CFCC-52C0-F9F9-13A072C8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354" y="4859941"/>
              <a:ext cx="32839" cy="32180"/>
            </a:xfrm>
            <a:custGeom>
              <a:avLst/>
              <a:gdLst>
                <a:gd name="T0" fmla="*/ 13 w 17"/>
                <a:gd name="T1" fmla="*/ 16 h 18"/>
                <a:gd name="T2" fmla="*/ 13 w 17"/>
                <a:gd name="T3" fmla="*/ 14 h 18"/>
                <a:gd name="T4" fmla="*/ 13 w 17"/>
                <a:gd name="T5" fmla="*/ 14 h 18"/>
                <a:gd name="T6" fmla="*/ 16 w 17"/>
                <a:gd name="T7" fmla="*/ 13 h 18"/>
                <a:gd name="T8" fmla="*/ 16 w 17"/>
                <a:gd name="T9" fmla="*/ 10 h 18"/>
                <a:gd name="T10" fmla="*/ 14 w 17"/>
                <a:gd name="T11" fmla="*/ 8 h 18"/>
                <a:gd name="T12" fmla="*/ 13 w 17"/>
                <a:gd name="T13" fmla="*/ 8 h 18"/>
                <a:gd name="T14" fmla="*/ 13 w 17"/>
                <a:gd name="T15" fmla="*/ 6 h 18"/>
                <a:gd name="T16" fmla="*/ 9 w 17"/>
                <a:gd name="T17" fmla="*/ 0 h 18"/>
                <a:gd name="T18" fmla="*/ 7 w 17"/>
                <a:gd name="T19" fmla="*/ 1 h 18"/>
                <a:gd name="T20" fmla="*/ 4 w 17"/>
                <a:gd name="T21" fmla="*/ 7 h 18"/>
                <a:gd name="T22" fmla="*/ 4 w 17"/>
                <a:gd name="T23" fmla="*/ 7 h 18"/>
                <a:gd name="T24" fmla="*/ 0 w 17"/>
                <a:gd name="T25" fmla="*/ 9 h 18"/>
                <a:gd name="T26" fmla="*/ 3 w 17"/>
                <a:gd name="T27" fmla="*/ 14 h 18"/>
                <a:gd name="T28" fmla="*/ 3 w 17"/>
                <a:gd name="T29" fmla="*/ 14 h 18"/>
                <a:gd name="T30" fmla="*/ 4 w 17"/>
                <a:gd name="T31" fmla="*/ 15 h 18"/>
                <a:gd name="T32" fmla="*/ 9 w 17"/>
                <a:gd name="T33" fmla="*/ 18 h 18"/>
                <a:gd name="T34" fmla="*/ 13 w 17"/>
                <a:gd name="T3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8">
                  <a:moveTo>
                    <a:pt x="13" y="16"/>
                  </a:moveTo>
                  <a:cubicBezTo>
                    <a:pt x="13" y="15"/>
                    <a:pt x="13" y="15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5" y="14"/>
                    <a:pt x="16" y="13"/>
                  </a:cubicBezTo>
                  <a:cubicBezTo>
                    <a:pt x="16" y="12"/>
                    <a:pt x="17" y="11"/>
                    <a:pt x="16" y="10"/>
                  </a:cubicBezTo>
                  <a:cubicBezTo>
                    <a:pt x="16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3" y="4"/>
                    <a:pt x="12" y="0"/>
                    <a:pt x="9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5" y="1"/>
                    <a:pt x="4" y="4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1" y="8"/>
                    <a:pt x="0" y="9"/>
                  </a:cubicBezTo>
                  <a:cubicBezTo>
                    <a:pt x="0" y="12"/>
                    <a:pt x="0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7" y="18"/>
                    <a:pt x="9" y="18"/>
                  </a:cubicBezTo>
                  <a:cubicBezTo>
                    <a:pt x="10" y="18"/>
                    <a:pt x="12" y="18"/>
                    <a:pt x="13" y="1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21B51185-92DA-214E-CF6C-D31522EBD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5338" y="5185639"/>
              <a:ext cx="19068" cy="17553"/>
            </a:xfrm>
            <a:custGeom>
              <a:avLst/>
              <a:gdLst>
                <a:gd name="T0" fmla="*/ 10 w 10"/>
                <a:gd name="T1" fmla="*/ 4 h 10"/>
                <a:gd name="T2" fmla="*/ 4 w 10"/>
                <a:gd name="T3" fmla="*/ 0 h 10"/>
                <a:gd name="T4" fmla="*/ 1 w 10"/>
                <a:gd name="T5" fmla="*/ 1 h 10"/>
                <a:gd name="T6" fmla="*/ 0 w 10"/>
                <a:gd name="T7" fmla="*/ 5 h 10"/>
                <a:gd name="T8" fmla="*/ 3 w 10"/>
                <a:gd name="T9" fmla="*/ 10 h 10"/>
                <a:gd name="T10" fmla="*/ 5 w 10"/>
                <a:gd name="T11" fmla="*/ 10 h 10"/>
                <a:gd name="T12" fmla="*/ 7 w 10"/>
                <a:gd name="T13" fmla="*/ 1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9" y="2"/>
                    <a:pt x="6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7"/>
                    <a:pt x="1" y="9"/>
                    <a:pt x="3" y="10"/>
                  </a:cubicBezTo>
                  <a:cubicBezTo>
                    <a:pt x="4" y="10"/>
                    <a:pt x="4" y="10"/>
                    <a:pt x="5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10" y="8"/>
                    <a:pt x="10" y="5"/>
                    <a:pt x="10" y="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DDD07AF4-6D42-53C1-CC4F-4F7EFC3DE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272" y="5491834"/>
              <a:ext cx="19068" cy="19503"/>
            </a:xfrm>
            <a:custGeom>
              <a:avLst/>
              <a:gdLst>
                <a:gd name="T0" fmla="*/ 5 w 10"/>
                <a:gd name="T1" fmla="*/ 0 h 11"/>
                <a:gd name="T2" fmla="*/ 3 w 10"/>
                <a:gd name="T3" fmla="*/ 0 h 11"/>
                <a:gd name="T4" fmla="*/ 0 w 10"/>
                <a:gd name="T5" fmla="*/ 7 h 11"/>
                <a:gd name="T6" fmla="*/ 5 w 10"/>
                <a:gd name="T7" fmla="*/ 11 h 11"/>
                <a:gd name="T8" fmla="*/ 6 w 10"/>
                <a:gd name="T9" fmla="*/ 11 h 11"/>
                <a:gd name="T10" fmla="*/ 10 w 10"/>
                <a:gd name="T11" fmla="*/ 5 h 11"/>
                <a:gd name="T12" fmla="*/ 5 w 1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1" y="9"/>
                    <a:pt x="3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44DCE421-4550-8B87-6DFD-FDCD625C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315" y="5442101"/>
              <a:ext cx="21186" cy="17553"/>
            </a:xfrm>
            <a:custGeom>
              <a:avLst/>
              <a:gdLst>
                <a:gd name="T0" fmla="*/ 5 w 11"/>
                <a:gd name="T1" fmla="*/ 0 h 10"/>
                <a:gd name="T2" fmla="*/ 5 w 11"/>
                <a:gd name="T3" fmla="*/ 0 h 10"/>
                <a:gd name="T4" fmla="*/ 0 w 11"/>
                <a:gd name="T5" fmla="*/ 4 h 10"/>
                <a:gd name="T6" fmla="*/ 6 w 11"/>
                <a:gd name="T7" fmla="*/ 10 h 10"/>
                <a:gd name="T8" fmla="*/ 6 w 11"/>
                <a:gd name="T9" fmla="*/ 10 h 10"/>
                <a:gd name="T10" fmla="*/ 11 w 11"/>
                <a:gd name="T11" fmla="*/ 5 h 10"/>
                <a:gd name="T12" fmla="*/ 5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2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9"/>
                    <a:pt x="11" y="7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3EE053A7-410C-67BD-17B9-AE85177F1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244" y="4166614"/>
              <a:ext cx="30720" cy="30229"/>
            </a:xfrm>
            <a:custGeom>
              <a:avLst/>
              <a:gdLst>
                <a:gd name="T0" fmla="*/ 12 w 16"/>
                <a:gd name="T1" fmla="*/ 0 h 17"/>
                <a:gd name="T2" fmla="*/ 9 w 16"/>
                <a:gd name="T3" fmla="*/ 0 h 17"/>
                <a:gd name="T4" fmla="*/ 5 w 16"/>
                <a:gd name="T5" fmla="*/ 3 h 17"/>
                <a:gd name="T6" fmla="*/ 3 w 16"/>
                <a:gd name="T7" fmla="*/ 4 h 17"/>
                <a:gd name="T8" fmla="*/ 1 w 16"/>
                <a:gd name="T9" fmla="*/ 11 h 17"/>
                <a:gd name="T10" fmla="*/ 3 w 16"/>
                <a:gd name="T11" fmla="*/ 17 h 17"/>
                <a:gd name="T12" fmla="*/ 5 w 16"/>
                <a:gd name="T13" fmla="*/ 17 h 17"/>
                <a:gd name="T14" fmla="*/ 9 w 16"/>
                <a:gd name="T15" fmla="*/ 11 h 17"/>
                <a:gd name="T16" fmla="*/ 10 w 16"/>
                <a:gd name="T17" fmla="*/ 9 h 17"/>
                <a:gd name="T18" fmla="*/ 12 w 16"/>
                <a:gd name="T19" fmla="*/ 8 h 17"/>
                <a:gd name="T20" fmla="*/ 14 w 16"/>
                <a:gd name="T21" fmla="*/ 6 h 17"/>
                <a:gd name="T22" fmla="*/ 16 w 16"/>
                <a:gd name="T23" fmla="*/ 2 h 17"/>
                <a:gd name="T24" fmla="*/ 12 w 1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5"/>
                    <a:pt x="0" y="9"/>
                    <a:pt x="1" y="11"/>
                  </a:cubicBezTo>
                  <a:cubicBezTo>
                    <a:pt x="1" y="12"/>
                    <a:pt x="1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8" y="17"/>
                    <a:pt x="9" y="13"/>
                    <a:pt x="9" y="11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0" y="8"/>
                    <a:pt x="10" y="8"/>
                    <a:pt x="12" y="8"/>
                  </a:cubicBezTo>
                  <a:cubicBezTo>
                    <a:pt x="12" y="7"/>
                    <a:pt x="13" y="7"/>
                    <a:pt x="14" y="6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6" y="1"/>
                    <a:pt x="15" y="0"/>
                    <a:pt x="12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A9FAF0DC-858D-3BB0-F235-A68BE373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913" y="4092503"/>
              <a:ext cx="18008" cy="17553"/>
            </a:xfrm>
            <a:custGeom>
              <a:avLst/>
              <a:gdLst>
                <a:gd name="T0" fmla="*/ 7 w 9"/>
                <a:gd name="T1" fmla="*/ 1 h 10"/>
                <a:gd name="T2" fmla="*/ 5 w 9"/>
                <a:gd name="T3" fmla="*/ 0 h 10"/>
                <a:gd name="T4" fmla="*/ 2 w 9"/>
                <a:gd name="T5" fmla="*/ 1 h 10"/>
                <a:gd name="T6" fmla="*/ 0 w 9"/>
                <a:gd name="T7" fmla="*/ 8 h 10"/>
                <a:gd name="T8" fmla="*/ 0 w 9"/>
                <a:gd name="T9" fmla="*/ 9 h 10"/>
                <a:gd name="T10" fmla="*/ 2 w 9"/>
                <a:gd name="T11" fmla="*/ 10 h 10"/>
                <a:gd name="T12" fmla="*/ 2 w 9"/>
                <a:gd name="T13" fmla="*/ 10 h 10"/>
                <a:gd name="T14" fmla="*/ 2 w 9"/>
                <a:gd name="T15" fmla="*/ 10 h 10"/>
                <a:gd name="T16" fmla="*/ 9 w 9"/>
                <a:gd name="T17" fmla="*/ 5 h 10"/>
                <a:gd name="T18" fmla="*/ 7 w 9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3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10"/>
                    <a:pt x="8" y="7"/>
                    <a:pt x="9" y="5"/>
                  </a:cubicBezTo>
                  <a:cubicBezTo>
                    <a:pt x="9" y="3"/>
                    <a:pt x="9" y="2"/>
                    <a:pt x="7" y="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A74106D-0090-BFC5-3B44-5138BB49D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655" y="3298737"/>
              <a:ext cx="28601" cy="37055"/>
            </a:xfrm>
            <a:custGeom>
              <a:avLst/>
              <a:gdLst>
                <a:gd name="T0" fmla="*/ 6 w 15"/>
                <a:gd name="T1" fmla="*/ 0 h 21"/>
                <a:gd name="T2" fmla="*/ 2 w 15"/>
                <a:gd name="T3" fmla="*/ 4 h 21"/>
                <a:gd name="T4" fmla="*/ 1 w 15"/>
                <a:gd name="T5" fmla="*/ 13 h 21"/>
                <a:gd name="T6" fmla="*/ 3 w 15"/>
                <a:gd name="T7" fmla="*/ 15 h 21"/>
                <a:gd name="T8" fmla="*/ 4 w 15"/>
                <a:gd name="T9" fmla="*/ 16 h 21"/>
                <a:gd name="T10" fmla="*/ 4 w 15"/>
                <a:gd name="T11" fmla="*/ 17 h 21"/>
                <a:gd name="T12" fmla="*/ 5 w 15"/>
                <a:gd name="T13" fmla="*/ 20 h 21"/>
                <a:gd name="T14" fmla="*/ 7 w 15"/>
                <a:gd name="T15" fmla="*/ 21 h 21"/>
                <a:gd name="T16" fmla="*/ 8 w 15"/>
                <a:gd name="T17" fmla="*/ 21 h 21"/>
                <a:gd name="T18" fmla="*/ 14 w 15"/>
                <a:gd name="T19" fmla="*/ 12 h 21"/>
                <a:gd name="T20" fmla="*/ 14 w 15"/>
                <a:gd name="T21" fmla="*/ 11 h 21"/>
                <a:gd name="T22" fmla="*/ 12 w 15"/>
                <a:gd name="T23" fmla="*/ 4 h 21"/>
                <a:gd name="T24" fmla="*/ 6 w 15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6" y="0"/>
                  </a:moveTo>
                  <a:cubicBezTo>
                    <a:pt x="5" y="0"/>
                    <a:pt x="3" y="1"/>
                    <a:pt x="2" y="4"/>
                  </a:cubicBezTo>
                  <a:cubicBezTo>
                    <a:pt x="1" y="7"/>
                    <a:pt x="0" y="11"/>
                    <a:pt x="1" y="13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1" y="21"/>
                    <a:pt x="13" y="16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9"/>
                    <a:pt x="14" y="6"/>
                    <a:pt x="12" y="4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F2BEBF10-B722-34EF-9EBF-010205105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206" y="3240228"/>
              <a:ext cx="29661" cy="25354"/>
            </a:xfrm>
            <a:custGeom>
              <a:avLst/>
              <a:gdLst>
                <a:gd name="T0" fmla="*/ 11 w 15"/>
                <a:gd name="T1" fmla="*/ 1 h 14"/>
                <a:gd name="T2" fmla="*/ 8 w 15"/>
                <a:gd name="T3" fmla="*/ 0 h 14"/>
                <a:gd name="T4" fmla="*/ 2 w 15"/>
                <a:gd name="T5" fmla="*/ 3 h 14"/>
                <a:gd name="T6" fmla="*/ 0 w 15"/>
                <a:gd name="T7" fmla="*/ 9 h 14"/>
                <a:gd name="T8" fmla="*/ 6 w 15"/>
                <a:gd name="T9" fmla="*/ 14 h 14"/>
                <a:gd name="T10" fmla="*/ 8 w 15"/>
                <a:gd name="T11" fmla="*/ 14 h 14"/>
                <a:gd name="T12" fmla="*/ 14 w 15"/>
                <a:gd name="T13" fmla="*/ 9 h 14"/>
                <a:gd name="T14" fmla="*/ 11 w 15"/>
                <a:gd name="T1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11" y="1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3" y="2"/>
                    <a:pt x="2" y="3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1"/>
                    <a:pt x="5" y="14"/>
                    <a:pt x="6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11" y="14"/>
                    <a:pt x="13" y="12"/>
                    <a:pt x="14" y="9"/>
                  </a:cubicBezTo>
                  <a:cubicBezTo>
                    <a:pt x="15" y="6"/>
                    <a:pt x="14" y="3"/>
                    <a:pt x="11" y="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F78E2685-AE24-2E02-7CC1-CB5E3516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402" y="3314339"/>
              <a:ext cx="23305" cy="17553"/>
            </a:xfrm>
            <a:custGeom>
              <a:avLst/>
              <a:gdLst>
                <a:gd name="T0" fmla="*/ 8 w 12"/>
                <a:gd name="T1" fmla="*/ 0 h 10"/>
                <a:gd name="T2" fmla="*/ 6 w 12"/>
                <a:gd name="T3" fmla="*/ 0 h 10"/>
                <a:gd name="T4" fmla="*/ 1 w 12"/>
                <a:gd name="T5" fmla="*/ 4 h 10"/>
                <a:gd name="T6" fmla="*/ 3 w 12"/>
                <a:gd name="T7" fmla="*/ 9 h 10"/>
                <a:gd name="T8" fmla="*/ 6 w 12"/>
                <a:gd name="T9" fmla="*/ 10 h 10"/>
                <a:gd name="T10" fmla="*/ 12 w 12"/>
                <a:gd name="T11" fmla="*/ 5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1" y="8"/>
                    <a:pt x="3" y="9"/>
                  </a:cubicBezTo>
                  <a:cubicBezTo>
                    <a:pt x="4" y="9"/>
                    <a:pt x="5" y="10"/>
                    <a:pt x="6" y="10"/>
                  </a:cubicBezTo>
                  <a:cubicBezTo>
                    <a:pt x="9" y="10"/>
                    <a:pt x="11" y="8"/>
                    <a:pt x="12" y="5"/>
                  </a:cubicBezTo>
                  <a:cubicBezTo>
                    <a:pt x="12" y="3"/>
                    <a:pt x="11" y="1"/>
                    <a:pt x="8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AA46A610-F4E3-E4EE-F5D5-AD76E218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054" y="3217800"/>
              <a:ext cx="28601" cy="17553"/>
            </a:xfrm>
            <a:custGeom>
              <a:avLst/>
              <a:gdLst>
                <a:gd name="T0" fmla="*/ 7 w 15"/>
                <a:gd name="T1" fmla="*/ 0 h 10"/>
                <a:gd name="T2" fmla="*/ 1 w 15"/>
                <a:gd name="T3" fmla="*/ 3 h 10"/>
                <a:gd name="T4" fmla="*/ 1 w 15"/>
                <a:gd name="T5" fmla="*/ 8 h 10"/>
                <a:gd name="T6" fmla="*/ 5 w 15"/>
                <a:gd name="T7" fmla="*/ 10 h 10"/>
                <a:gd name="T8" fmla="*/ 8 w 15"/>
                <a:gd name="T9" fmla="*/ 8 h 10"/>
                <a:gd name="T10" fmla="*/ 9 w 15"/>
                <a:gd name="T11" fmla="*/ 9 h 10"/>
                <a:gd name="T12" fmla="*/ 12 w 15"/>
                <a:gd name="T13" fmla="*/ 9 h 10"/>
                <a:gd name="T14" fmla="*/ 15 w 15"/>
                <a:gd name="T15" fmla="*/ 8 h 10"/>
                <a:gd name="T16" fmla="*/ 15 w 15"/>
                <a:gd name="T17" fmla="*/ 4 h 10"/>
                <a:gd name="T18" fmla="*/ 7 w 15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0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0" y="5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8" y="8"/>
                    <a:pt x="8" y="9"/>
                    <a:pt x="9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3" y="9"/>
                    <a:pt x="14" y="9"/>
                    <a:pt x="15" y="8"/>
                  </a:cubicBezTo>
                  <a:cubicBezTo>
                    <a:pt x="15" y="7"/>
                    <a:pt x="15" y="6"/>
                    <a:pt x="15" y="4"/>
                  </a:cubicBezTo>
                  <a:cubicBezTo>
                    <a:pt x="14" y="1"/>
                    <a:pt x="11" y="0"/>
                    <a:pt x="7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780FECE3-2913-37AF-9DC8-7DB89FFB6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148" y="3185620"/>
              <a:ext cx="33898" cy="35105"/>
            </a:xfrm>
            <a:custGeom>
              <a:avLst/>
              <a:gdLst>
                <a:gd name="T0" fmla="*/ 15 w 18"/>
                <a:gd name="T1" fmla="*/ 10 h 20"/>
                <a:gd name="T2" fmla="*/ 13 w 18"/>
                <a:gd name="T3" fmla="*/ 10 h 20"/>
                <a:gd name="T4" fmla="*/ 13 w 18"/>
                <a:gd name="T5" fmla="*/ 10 h 20"/>
                <a:gd name="T6" fmla="*/ 14 w 18"/>
                <a:gd name="T7" fmla="*/ 9 h 20"/>
                <a:gd name="T8" fmla="*/ 16 w 18"/>
                <a:gd name="T9" fmla="*/ 4 h 20"/>
                <a:gd name="T10" fmla="*/ 10 w 18"/>
                <a:gd name="T11" fmla="*/ 0 h 20"/>
                <a:gd name="T12" fmla="*/ 1 w 18"/>
                <a:gd name="T13" fmla="*/ 7 h 20"/>
                <a:gd name="T14" fmla="*/ 1 w 18"/>
                <a:gd name="T15" fmla="*/ 12 h 20"/>
                <a:gd name="T16" fmla="*/ 4 w 18"/>
                <a:gd name="T17" fmla="*/ 14 h 20"/>
                <a:gd name="T18" fmla="*/ 8 w 18"/>
                <a:gd name="T19" fmla="*/ 12 h 20"/>
                <a:gd name="T20" fmla="*/ 9 w 18"/>
                <a:gd name="T21" fmla="*/ 11 h 20"/>
                <a:gd name="T22" fmla="*/ 10 w 18"/>
                <a:gd name="T23" fmla="*/ 10 h 20"/>
                <a:gd name="T24" fmla="*/ 11 w 18"/>
                <a:gd name="T25" fmla="*/ 10 h 20"/>
                <a:gd name="T26" fmla="*/ 11 w 18"/>
                <a:gd name="T27" fmla="*/ 10 h 20"/>
                <a:gd name="T28" fmla="*/ 8 w 18"/>
                <a:gd name="T29" fmla="*/ 14 h 20"/>
                <a:gd name="T30" fmla="*/ 9 w 18"/>
                <a:gd name="T31" fmla="*/ 19 h 20"/>
                <a:gd name="T32" fmla="*/ 12 w 18"/>
                <a:gd name="T33" fmla="*/ 20 h 20"/>
                <a:gd name="T34" fmla="*/ 17 w 18"/>
                <a:gd name="T35" fmla="*/ 15 h 20"/>
                <a:gd name="T36" fmla="*/ 15 w 18"/>
                <a:gd name="T3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20">
                  <a:moveTo>
                    <a:pt x="15" y="10"/>
                  </a:moveTo>
                  <a:cubicBezTo>
                    <a:pt x="15" y="10"/>
                    <a:pt x="14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6" y="7"/>
                    <a:pt x="16" y="5"/>
                    <a:pt x="16" y="4"/>
                  </a:cubicBezTo>
                  <a:cubicBezTo>
                    <a:pt x="15" y="2"/>
                    <a:pt x="13" y="0"/>
                    <a:pt x="10" y="0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5" y="14"/>
                    <a:pt x="6" y="13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1"/>
                    <a:pt x="9" y="12"/>
                    <a:pt x="8" y="14"/>
                  </a:cubicBezTo>
                  <a:cubicBezTo>
                    <a:pt x="7" y="16"/>
                    <a:pt x="8" y="17"/>
                    <a:pt x="9" y="19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5" y="20"/>
                    <a:pt x="17" y="17"/>
                    <a:pt x="17" y="15"/>
                  </a:cubicBezTo>
                  <a:cubicBezTo>
                    <a:pt x="18" y="13"/>
                    <a:pt x="17" y="11"/>
                    <a:pt x="15" y="1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549F1EB7-B60C-3B5C-F6F2-7DBBFAFA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562" y="3205123"/>
              <a:ext cx="14830" cy="22428"/>
            </a:xfrm>
            <a:custGeom>
              <a:avLst/>
              <a:gdLst>
                <a:gd name="T0" fmla="*/ 3 w 8"/>
                <a:gd name="T1" fmla="*/ 11 h 13"/>
                <a:gd name="T2" fmla="*/ 4 w 8"/>
                <a:gd name="T3" fmla="*/ 11 h 13"/>
                <a:gd name="T4" fmla="*/ 4 w 8"/>
                <a:gd name="T5" fmla="*/ 13 h 13"/>
                <a:gd name="T6" fmla="*/ 7 w 8"/>
                <a:gd name="T7" fmla="*/ 11 h 13"/>
                <a:gd name="T8" fmla="*/ 8 w 8"/>
                <a:gd name="T9" fmla="*/ 8 h 13"/>
                <a:gd name="T10" fmla="*/ 3 w 8"/>
                <a:gd name="T11" fmla="*/ 0 h 13"/>
                <a:gd name="T12" fmla="*/ 3 w 8"/>
                <a:gd name="T13" fmla="*/ 2 h 13"/>
                <a:gd name="T14" fmla="*/ 0 w 8"/>
                <a:gd name="T15" fmla="*/ 4 h 13"/>
                <a:gd name="T16" fmla="*/ 3 w 8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3">
                  <a:moveTo>
                    <a:pt x="3" y="11"/>
                  </a:moveTo>
                  <a:cubicBezTo>
                    <a:pt x="3" y="11"/>
                    <a:pt x="3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6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6"/>
                    <a:pt x="1" y="10"/>
                    <a:pt x="3" y="1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95430E77-9C3F-5C18-DAAD-9371C8E35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642" y="2507896"/>
              <a:ext cx="23305" cy="30229"/>
            </a:xfrm>
            <a:custGeom>
              <a:avLst/>
              <a:gdLst>
                <a:gd name="T0" fmla="*/ 7 w 12"/>
                <a:gd name="T1" fmla="*/ 0 h 17"/>
                <a:gd name="T2" fmla="*/ 4 w 12"/>
                <a:gd name="T3" fmla="*/ 0 h 17"/>
                <a:gd name="T4" fmla="*/ 0 w 12"/>
                <a:gd name="T5" fmla="*/ 3 h 17"/>
                <a:gd name="T6" fmla="*/ 1 w 12"/>
                <a:gd name="T7" fmla="*/ 9 h 17"/>
                <a:gd name="T8" fmla="*/ 2 w 12"/>
                <a:gd name="T9" fmla="*/ 9 h 17"/>
                <a:gd name="T10" fmla="*/ 2 w 12"/>
                <a:gd name="T11" fmla="*/ 11 h 17"/>
                <a:gd name="T12" fmla="*/ 5 w 12"/>
                <a:gd name="T13" fmla="*/ 16 h 17"/>
                <a:gd name="T14" fmla="*/ 7 w 12"/>
                <a:gd name="T15" fmla="*/ 17 h 17"/>
                <a:gd name="T16" fmla="*/ 7 w 12"/>
                <a:gd name="T17" fmla="*/ 17 h 17"/>
                <a:gd name="T18" fmla="*/ 12 w 12"/>
                <a:gd name="T19" fmla="*/ 6 h 17"/>
                <a:gd name="T20" fmla="*/ 10 w 12"/>
                <a:gd name="T21" fmla="*/ 1 h 17"/>
                <a:gd name="T22" fmla="*/ 7 w 12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1" y="7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3" y="13"/>
                    <a:pt x="3" y="15"/>
                    <a:pt x="5" y="16"/>
                  </a:cubicBezTo>
                  <a:cubicBezTo>
                    <a:pt x="5" y="17"/>
                    <a:pt x="6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1" y="17"/>
                    <a:pt x="12" y="10"/>
                    <a:pt x="12" y="6"/>
                  </a:cubicBezTo>
                  <a:cubicBezTo>
                    <a:pt x="12" y="4"/>
                    <a:pt x="12" y="2"/>
                    <a:pt x="10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333A6368-2424-FE90-53B9-6A584A222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23" y="2522523"/>
              <a:ext cx="47669" cy="43881"/>
            </a:xfrm>
            <a:custGeom>
              <a:avLst/>
              <a:gdLst>
                <a:gd name="T0" fmla="*/ 23 w 25"/>
                <a:gd name="T1" fmla="*/ 0 h 25"/>
                <a:gd name="T2" fmla="*/ 22 w 25"/>
                <a:gd name="T3" fmla="*/ 0 h 25"/>
                <a:gd name="T4" fmla="*/ 12 w 25"/>
                <a:gd name="T5" fmla="*/ 4 h 25"/>
                <a:gd name="T6" fmla="*/ 7 w 25"/>
                <a:gd name="T7" fmla="*/ 6 h 25"/>
                <a:gd name="T8" fmla="*/ 0 w 25"/>
                <a:gd name="T9" fmla="*/ 11 h 25"/>
                <a:gd name="T10" fmla="*/ 1 w 25"/>
                <a:gd name="T11" fmla="*/ 17 h 25"/>
                <a:gd name="T12" fmla="*/ 4 w 25"/>
                <a:gd name="T13" fmla="*/ 22 h 25"/>
                <a:gd name="T14" fmla="*/ 10 w 25"/>
                <a:gd name="T15" fmla="*/ 25 h 25"/>
                <a:gd name="T16" fmla="*/ 10 w 25"/>
                <a:gd name="T17" fmla="*/ 25 h 25"/>
                <a:gd name="T18" fmla="*/ 14 w 25"/>
                <a:gd name="T19" fmla="*/ 21 h 25"/>
                <a:gd name="T20" fmla="*/ 14 w 25"/>
                <a:gd name="T21" fmla="*/ 20 h 25"/>
                <a:gd name="T22" fmla="*/ 15 w 25"/>
                <a:gd name="T23" fmla="*/ 19 h 25"/>
                <a:gd name="T24" fmla="*/ 18 w 25"/>
                <a:gd name="T25" fmla="*/ 16 h 25"/>
                <a:gd name="T26" fmla="*/ 19 w 25"/>
                <a:gd name="T27" fmla="*/ 14 h 25"/>
                <a:gd name="T28" fmla="*/ 19 w 25"/>
                <a:gd name="T29" fmla="*/ 12 h 25"/>
                <a:gd name="T30" fmla="*/ 21 w 25"/>
                <a:gd name="T31" fmla="*/ 10 h 25"/>
                <a:gd name="T32" fmla="*/ 25 w 25"/>
                <a:gd name="T33" fmla="*/ 2 h 25"/>
                <a:gd name="T34" fmla="*/ 25 w 25"/>
                <a:gd name="T35" fmla="*/ 1 h 25"/>
                <a:gd name="T36" fmla="*/ 23 w 25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4" y="2"/>
                    <a:pt x="12" y="4"/>
                  </a:cubicBezTo>
                  <a:cubicBezTo>
                    <a:pt x="11" y="5"/>
                    <a:pt x="9" y="6"/>
                    <a:pt x="7" y="6"/>
                  </a:cubicBezTo>
                  <a:cubicBezTo>
                    <a:pt x="4" y="7"/>
                    <a:pt x="2" y="9"/>
                    <a:pt x="0" y="11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2" y="18"/>
                    <a:pt x="3" y="21"/>
                    <a:pt x="4" y="22"/>
                  </a:cubicBezTo>
                  <a:cubicBezTo>
                    <a:pt x="5" y="22"/>
                    <a:pt x="7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4"/>
                    <a:pt x="13" y="22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5" y="19"/>
                    <a:pt x="15" y="19"/>
                  </a:cubicBezTo>
                  <a:cubicBezTo>
                    <a:pt x="16" y="18"/>
                    <a:pt x="17" y="17"/>
                    <a:pt x="18" y="16"/>
                  </a:cubicBezTo>
                  <a:cubicBezTo>
                    <a:pt x="18" y="16"/>
                    <a:pt x="18" y="15"/>
                    <a:pt x="19" y="14"/>
                  </a:cubicBezTo>
                  <a:cubicBezTo>
                    <a:pt x="19" y="13"/>
                    <a:pt x="19" y="13"/>
                    <a:pt x="19" y="12"/>
                  </a:cubicBezTo>
                  <a:cubicBezTo>
                    <a:pt x="20" y="11"/>
                    <a:pt x="20" y="11"/>
                    <a:pt x="21" y="10"/>
                  </a:cubicBezTo>
                  <a:cubicBezTo>
                    <a:pt x="23" y="8"/>
                    <a:pt x="25" y="5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BDE5E4E6-7937-B5F0-BC8A-08AD96F0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600" y="2548852"/>
              <a:ext cx="19068" cy="17553"/>
            </a:xfrm>
            <a:custGeom>
              <a:avLst/>
              <a:gdLst>
                <a:gd name="T0" fmla="*/ 6 w 10"/>
                <a:gd name="T1" fmla="*/ 0 h 10"/>
                <a:gd name="T2" fmla="*/ 3 w 10"/>
                <a:gd name="T3" fmla="*/ 1 h 10"/>
                <a:gd name="T4" fmla="*/ 1 w 10"/>
                <a:gd name="T5" fmla="*/ 7 h 10"/>
                <a:gd name="T6" fmla="*/ 5 w 10"/>
                <a:gd name="T7" fmla="*/ 10 h 10"/>
                <a:gd name="T8" fmla="*/ 6 w 10"/>
                <a:gd name="T9" fmla="*/ 10 h 10"/>
                <a:gd name="T10" fmla="*/ 10 w 10"/>
                <a:gd name="T11" fmla="*/ 4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9"/>
                    <a:pt x="10" y="6"/>
                    <a:pt x="10" y="4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60F76FC4-331B-DF69-61C7-18B32A439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07" y="2548852"/>
              <a:ext cx="32839" cy="30229"/>
            </a:xfrm>
            <a:custGeom>
              <a:avLst/>
              <a:gdLst>
                <a:gd name="T0" fmla="*/ 16 w 17"/>
                <a:gd name="T1" fmla="*/ 1 h 17"/>
                <a:gd name="T2" fmla="*/ 14 w 17"/>
                <a:gd name="T3" fmla="*/ 1 h 17"/>
                <a:gd name="T4" fmla="*/ 12 w 17"/>
                <a:gd name="T5" fmla="*/ 1 h 17"/>
                <a:gd name="T6" fmla="*/ 9 w 17"/>
                <a:gd name="T7" fmla="*/ 0 h 17"/>
                <a:gd name="T8" fmla="*/ 5 w 17"/>
                <a:gd name="T9" fmla="*/ 1 h 17"/>
                <a:gd name="T10" fmla="*/ 3 w 17"/>
                <a:gd name="T11" fmla="*/ 4 h 17"/>
                <a:gd name="T12" fmla="*/ 2 w 17"/>
                <a:gd name="T13" fmla="*/ 5 h 17"/>
                <a:gd name="T14" fmla="*/ 1 w 17"/>
                <a:gd name="T15" fmla="*/ 12 h 17"/>
                <a:gd name="T16" fmla="*/ 8 w 17"/>
                <a:gd name="T17" fmla="*/ 17 h 17"/>
                <a:gd name="T18" fmla="*/ 14 w 17"/>
                <a:gd name="T19" fmla="*/ 14 h 17"/>
                <a:gd name="T20" fmla="*/ 16 w 17"/>
                <a:gd name="T21" fmla="*/ 2 h 17"/>
                <a:gd name="T22" fmla="*/ 16 w 17"/>
                <a:gd name="T2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16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0" y="10"/>
                    <a:pt x="1" y="12"/>
                  </a:cubicBezTo>
                  <a:cubicBezTo>
                    <a:pt x="2" y="15"/>
                    <a:pt x="5" y="17"/>
                    <a:pt x="8" y="17"/>
                  </a:cubicBezTo>
                  <a:cubicBezTo>
                    <a:pt x="10" y="17"/>
                    <a:pt x="12" y="16"/>
                    <a:pt x="14" y="14"/>
                  </a:cubicBezTo>
                  <a:cubicBezTo>
                    <a:pt x="16" y="12"/>
                    <a:pt x="17" y="5"/>
                    <a:pt x="16" y="2"/>
                  </a:cubicBezTo>
                  <a:lnTo>
                    <a:pt x="16" y="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119F97FE-24E8-379A-67AD-324FA60A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437" y="2516672"/>
              <a:ext cx="40254" cy="46807"/>
            </a:xfrm>
            <a:custGeom>
              <a:avLst/>
              <a:gdLst>
                <a:gd name="T0" fmla="*/ 17 w 21"/>
                <a:gd name="T1" fmla="*/ 0 h 26"/>
                <a:gd name="T2" fmla="*/ 13 w 21"/>
                <a:gd name="T3" fmla="*/ 2 h 26"/>
                <a:gd name="T4" fmla="*/ 9 w 21"/>
                <a:gd name="T5" fmla="*/ 11 h 26"/>
                <a:gd name="T6" fmla="*/ 8 w 21"/>
                <a:gd name="T7" fmla="*/ 13 h 26"/>
                <a:gd name="T8" fmla="*/ 4 w 21"/>
                <a:gd name="T9" fmla="*/ 18 h 26"/>
                <a:gd name="T10" fmla="*/ 2 w 21"/>
                <a:gd name="T11" fmla="*/ 21 h 26"/>
                <a:gd name="T12" fmla="*/ 1 w 21"/>
                <a:gd name="T13" fmla="*/ 25 h 26"/>
                <a:gd name="T14" fmla="*/ 4 w 21"/>
                <a:gd name="T15" fmla="*/ 26 h 26"/>
                <a:gd name="T16" fmla="*/ 14 w 21"/>
                <a:gd name="T17" fmla="*/ 22 h 26"/>
                <a:gd name="T18" fmla="*/ 20 w 21"/>
                <a:gd name="T19" fmla="*/ 10 h 26"/>
                <a:gd name="T20" fmla="*/ 19 w 21"/>
                <a:gd name="T21" fmla="*/ 1 h 26"/>
                <a:gd name="T22" fmla="*/ 17 w 21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1" y="5"/>
                    <a:pt x="9" y="8"/>
                    <a:pt x="9" y="11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6"/>
                    <a:pt x="6" y="17"/>
                    <a:pt x="4" y="18"/>
                  </a:cubicBezTo>
                  <a:cubicBezTo>
                    <a:pt x="4" y="19"/>
                    <a:pt x="3" y="20"/>
                    <a:pt x="2" y="21"/>
                  </a:cubicBezTo>
                  <a:cubicBezTo>
                    <a:pt x="2" y="22"/>
                    <a:pt x="0" y="23"/>
                    <a:pt x="1" y="25"/>
                  </a:cubicBezTo>
                  <a:cubicBezTo>
                    <a:pt x="1" y="25"/>
                    <a:pt x="2" y="26"/>
                    <a:pt x="4" y="26"/>
                  </a:cubicBezTo>
                  <a:cubicBezTo>
                    <a:pt x="6" y="26"/>
                    <a:pt x="12" y="23"/>
                    <a:pt x="14" y="22"/>
                  </a:cubicBezTo>
                  <a:cubicBezTo>
                    <a:pt x="17" y="19"/>
                    <a:pt x="19" y="15"/>
                    <a:pt x="20" y="10"/>
                  </a:cubicBezTo>
                  <a:cubicBezTo>
                    <a:pt x="20" y="10"/>
                    <a:pt x="21" y="4"/>
                    <a:pt x="19" y="1"/>
                  </a:cubicBezTo>
                  <a:cubicBezTo>
                    <a:pt x="18" y="0"/>
                    <a:pt x="18" y="0"/>
                    <a:pt x="17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60C82666-7592-282A-209B-D2F6F7DB7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275" y="2488393"/>
              <a:ext cx="30720" cy="27304"/>
            </a:xfrm>
            <a:custGeom>
              <a:avLst/>
              <a:gdLst>
                <a:gd name="T0" fmla="*/ 15 w 16"/>
                <a:gd name="T1" fmla="*/ 1 h 15"/>
                <a:gd name="T2" fmla="*/ 12 w 16"/>
                <a:gd name="T3" fmla="*/ 0 h 15"/>
                <a:gd name="T4" fmla="*/ 9 w 16"/>
                <a:gd name="T5" fmla="*/ 1 h 15"/>
                <a:gd name="T6" fmla="*/ 7 w 16"/>
                <a:gd name="T7" fmla="*/ 3 h 15"/>
                <a:gd name="T8" fmla="*/ 6 w 16"/>
                <a:gd name="T9" fmla="*/ 4 h 15"/>
                <a:gd name="T10" fmla="*/ 0 w 16"/>
                <a:gd name="T11" fmla="*/ 13 h 15"/>
                <a:gd name="T12" fmla="*/ 0 w 16"/>
                <a:gd name="T13" fmla="*/ 15 h 15"/>
                <a:gd name="T14" fmla="*/ 1 w 16"/>
                <a:gd name="T15" fmla="*/ 15 h 15"/>
                <a:gd name="T16" fmla="*/ 3 w 16"/>
                <a:gd name="T17" fmla="*/ 15 h 15"/>
                <a:gd name="T18" fmla="*/ 7 w 16"/>
                <a:gd name="T19" fmla="*/ 13 h 15"/>
                <a:gd name="T20" fmla="*/ 9 w 16"/>
                <a:gd name="T21" fmla="*/ 12 h 15"/>
                <a:gd name="T22" fmla="*/ 10 w 16"/>
                <a:gd name="T23" fmla="*/ 11 h 15"/>
                <a:gd name="T24" fmla="*/ 16 w 16"/>
                <a:gd name="T25" fmla="*/ 7 h 15"/>
                <a:gd name="T26" fmla="*/ 15 w 16"/>
                <a:gd name="T2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5">
                  <a:moveTo>
                    <a:pt x="15" y="1"/>
                  </a:moveTo>
                  <a:cubicBezTo>
                    <a:pt x="15" y="0"/>
                    <a:pt x="14" y="0"/>
                    <a:pt x="12" y="0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9" y="1"/>
                    <a:pt x="8" y="2"/>
                    <a:pt x="7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3" y="5"/>
                    <a:pt x="0" y="9"/>
                    <a:pt x="0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5" y="15"/>
                    <a:pt x="6" y="14"/>
                    <a:pt x="7" y="13"/>
                  </a:cubicBezTo>
                  <a:cubicBezTo>
                    <a:pt x="8" y="13"/>
                    <a:pt x="8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2" y="11"/>
                    <a:pt x="14" y="10"/>
                    <a:pt x="16" y="7"/>
                  </a:cubicBezTo>
                  <a:cubicBezTo>
                    <a:pt x="16" y="5"/>
                    <a:pt x="16" y="3"/>
                    <a:pt x="15" y="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464BC399-11A7-43AD-8B00-223A53C0D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9109" y="2570305"/>
              <a:ext cx="21186" cy="15602"/>
            </a:xfrm>
            <a:custGeom>
              <a:avLst/>
              <a:gdLst>
                <a:gd name="T0" fmla="*/ 7 w 11"/>
                <a:gd name="T1" fmla="*/ 0 h 9"/>
                <a:gd name="T2" fmla="*/ 6 w 11"/>
                <a:gd name="T3" fmla="*/ 0 h 9"/>
                <a:gd name="T4" fmla="*/ 1 w 11"/>
                <a:gd name="T5" fmla="*/ 4 h 9"/>
                <a:gd name="T6" fmla="*/ 4 w 11"/>
                <a:gd name="T7" fmla="*/ 8 h 9"/>
                <a:gd name="T8" fmla="*/ 5 w 11"/>
                <a:gd name="T9" fmla="*/ 9 h 9"/>
                <a:gd name="T10" fmla="*/ 6 w 11"/>
                <a:gd name="T11" fmla="*/ 9 h 9"/>
                <a:gd name="T12" fmla="*/ 11 w 11"/>
                <a:gd name="T13" fmla="*/ 5 h 9"/>
                <a:gd name="T14" fmla="*/ 7 w 11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11" y="7"/>
                    <a:pt x="11" y="5"/>
                  </a:cubicBezTo>
                  <a:cubicBezTo>
                    <a:pt x="11" y="3"/>
                    <a:pt x="10" y="0"/>
                    <a:pt x="7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FAFB0595-CD26-01AC-CF0D-DBD4F7D59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23" y="2274837"/>
              <a:ext cx="33898" cy="23403"/>
            </a:xfrm>
            <a:custGeom>
              <a:avLst/>
              <a:gdLst>
                <a:gd name="T0" fmla="*/ 4 w 18"/>
                <a:gd name="T1" fmla="*/ 9 h 13"/>
                <a:gd name="T2" fmla="*/ 6 w 18"/>
                <a:gd name="T3" fmla="*/ 10 h 13"/>
                <a:gd name="T4" fmla="*/ 13 w 18"/>
                <a:gd name="T5" fmla="*/ 13 h 13"/>
                <a:gd name="T6" fmla="*/ 14 w 18"/>
                <a:gd name="T7" fmla="*/ 13 h 13"/>
                <a:gd name="T8" fmla="*/ 18 w 18"/>
                <a:gd name="T9" fmla="*/ 8 h 13"/>
                <a:gd name="T10" fmla="*/ 14 w 18"/>
                <a:gd name="T11" fmla="*/ 2 h 13"/>
                <a:gd name="T12" fmla="*/ 11 w 18"/>
                <a:gd name="T13" fmla="*/ 1 h 13"/>
                <a:gd name="T14" fmla="*/ 10 w 18"/>
                <a:gd name="T15" fmla="*/ 1 h 13"/>
                <a:gd name="T16" fmla="*/ 8 w 18"/>
                <a:gd name="T17" fmla="*/ 1 h 13"/>
                <a:gd name="T18" fmla="*/ 7 w 18"/>
                <a:gd name="T19" fmla="*/ 1 h 13"/>
                <a:gd name="T20" fmla="*/ 6 w 18"/>
                <a:gd name="T21" fmla="*/ 0 h 13"/>
                <a:gd name="T22" fmla="*/ 3 w 18"/>
                <a:gd name="T23" fmla="*/ 0 h 13"/>
                <a:gd name="T24" fmla="*/ 0 w 18"/>
                <a:gd name="T25" fmla="*/ 3 h 13"/>
                <a:gd name="T26" fmla="*/ 4 w 18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3">
                  <a:moveTo>
                    <a:pt x="4" y="9"/>
                  </a:moveTo>
                  <a:cubicBezTo>
                    <a:pt x="5" y="10"/>
                    <a:pt x="5" y="10"/>
                    <a:pt x="6" y="10"/>
                  </a:cubicBezTo>
                  <a:cubicBezTo>
                    <a:pt x="8" y="11"/>
                    <a:pt x="10" y="13"/>
                    <a:pt x="13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6" y="12"/>
                    <a:pt x="18" y="10"/>
                    <a:pt x="18" y="8"/>
                  </a:cubicBezTo>
                  <a:cubicBezTo>
                    <a:pt x="18" y="5"/>
                    <a:pt x="17" y="3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0"/>
                    <a:pt x="0" y="3"/>
                  </a:cubicBezTo>
                  <a:cubicBezTo>
                    <a:pt x="0" y="6"/>
                    <a:pt x="2" y="8"/>
                    <a:pt x="4" y="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B7AF8F03-B4A7-6CF9-F4E0-505CBA389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336" y="2259234"/>
              <a:ext cx="21186" cy="15602"/>
            </a:xfrm>
            <a:custGeom>
              <a:avLst/>
              <a:gdLst>
                <a:gd name="T0" fmla="*/ 10 w 11"/>
                <a:gd name="T1" fmla="*/ 6 h 9"/>
                <a:gd name="T2" fmla="*/ 9 w 11"/>
                <a:gd name="T3" fmla="*/ 2 h 9"/>
                <a:gd name="T4" fmla="*/ 6 w 11"/>
                <a:gd name="T5" fmla="*/ 0 h 9"/>
                <a:gd name="T6" fmla="*/ 1 w 11"/>
                <a:gd name="T7" fmla="*/ 3 h 9"/>
                <a:gd name="T8" fmla="*/ 2 w 11"/>
                <a:gd name="T9" fmla="*/ 7 h 9"/>
                <a:gd name="T10" fmla="*/ 5 w 11"/>
                <a:gd name="T11" fmla="*/ 9 h 9"/>
                <a:gd name="T12" fmla="*/ 10 w 11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0" y="6"/>
                  </a:moveTo>
                  <a:cubicBezTo>
                    <a:pt x="11" y="4"/>
                    <a:pt x="10" y="3"/>
                    <a:pt x="9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3" y="8"/>
                    <a:pt x="4" y="9"/>
                    <a:pt x="5" y="9"/>
                  </a:cubicBezTo>
                  <a:cubicBezTo>
                    <a:pt x="8" y="9"/>
                    <a:pt x="9" y="8"/>
                    <a:pt x="10" y="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B86BAA76-3716-15CF-7D99-7801D0675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596" y="2738030"/>
              <a:ext cx="912065" cy="864952"/>
            </a:xfrm>
            <a:custGeom>
              <a:avLst/>
              <a:gdLst>
                <a:gd name="T0" fmla="*/ 448 w 475"/>
                <a:gd name="T1" fmla="*/ 200 h 489"/>
                <a:gd name="T2" fmla="*/ 445 w 475"/>
                <a:gd name="T3" fmla="*/ 190 h 489"/>
                <a:gd name="T4" fmla="*/ 445 w 475"/>
                <a:gd name="T5" fmla="*/ 175 h 489"/>
                <a:gd name="T6" fmla="*/ 425 w 475"/>
                <a:gd name="T7" fmla="*/ 164 h 489"/>
                <a:gd name="T8" fmla="*/ 412 w 475"/>
                <a:gd name="T9" fmla="*/ 158 h 489"/>
                <a:gd name="T10" fmla="*/ 402 w 475"/>
                <a:gd name="T11" fmla="*/ 151 h 489"/>
                <a:gd name="T12" fmla="*/ 391 w 475"/>
                <a:gd name="T13" fmla="*/ 143 h 489"/>
                <a:gd name="T14" fmla="*/ 382 w 475"/>
                <a:gd name="T15" fmla="*/ 124 h 489"/>
                <a:gd name="T16" fmla="*/ 354 w 475"/>
                <a:gd name="T17" fmla="*/ 102 h 489"/>
                <a:gd name="T18" fmla="*/ 242 w 475"/>
                <a:gd name="T19" fmla="*/ 20 h 489"/>
                <a:gd name="T20" fmla="*/ 193 w 475"/>
                <a:gd name="T21" fmla="*/ 280 h 489"/>
                <a:gd name="T22" fmla="*/ 87 w 475"/>
                <a:gd name="T23" fmla="*/ 311 h 489"/>
                <a:gd name="T24" fmla="*/ 81 w 475"/>
                <a:gd name="T25" fmla="*/ 313 h 489"/>
                <a:gd name="T26" fmla="*/ 54 w 475"/>
                <a:gd name="T27" fmla="*/ 314 h 489"/>
                <a:gd name="T28" fmla="*/ 42 w 475"/>
                <a:gd name="T29" fmla="*/ 321 h 489"/>
                <a:gd name="T30" fmla="*/ 36 w 475"/>
                <a:gd name="T31" fmla="*/ 320 h 489"/>
                <a:gd name="T32" fmla="*/ 13 w 475"/>
                <a:gd name="T33" fmla="*/ 321 h 489"/>
                <a:gd name="T34" fmla="*/ 5 w 475"/>
                <a:gd name="T35" fmla="*/ 340 h 489"/>
                <a:gd name="T36" fmla="*/ 7 w 475"/>
                <a:gd name="T37" fmla="*/ 361 h 489"/>
                <a:gd name="T38" fmla="*/ 6 w 475"/>
                <a:gd name="T39" fmla="*/ 370 h 489"/>
                <a:gd name="T40" fmla="*/ 15 w 475"/>
                <a:gd name="T41" fmla="*/ 383 h 489"/>
                <a:gd name="T42" fmla="*/ 23 w 475"/>
                <a:gd name="T43" fmla="*/ 409 h 489"/>
                <a:gd name="T44" fmla="*/ 28 w 475"/>
                <a:gd name="T45" fmla="*/ 427 h 489"/>
                <a:gd name="T46" fmla="*/ 41 w 475"/>
                <a:gd name="T47" fmla="*/ 426 h 489"/>
                <a:gd name="T48" fmla="*/ 50 w 475"/>
                <a:gd name="T49" fmla="*/ 425 h 489"/>
                <a:gd name="T50" fmla="*/ 74 w 475"/>
                <a:gd name="T51" fmla="*/ 424 h 489"/>
                <a:gd name="T52" fmla="*/ 84 w 475"/>
                <a:gd name="T53" fmla="*/ 412 h 489"/>
                <a:gd name="T54" fmla="*/ 96 w 475"/>
                <a:gd name="T55" fmla="*/ 426 h 489"/>
                <a:gd name="T56" fmla="*/ 110 w 475"/>
                <a:gd name="T57" fmla="*/ 449 h 489"/>
                <a:gd name="T58" fmla="*/ 104 w 475"/>
                <a:gd name="T59" fmla="*/ 463 h 489"/>
                <a:gd name="T60" fmla="*/ 113 w 475"/>
                <a:gd name="T61" fmla="*/ 469 h 489"/>
                <a:gd name="T62" fmla="*/ 122 w 475"/>
                <a:gd name="T63" fmla="*/ 488 h 489"/>
                <a:gd name="T64" fmla="*/ 132 w 475"/>
                <a:gd name="T65" fmla="*/ 480 h 489"/>
                <a:gd name="T66" fmla="*/ 148 w 475"/>
                <a:gd name="T67" fmla="*/ 489 h 489"/>
                <a:gd name="T68" fmla="*/ 161 w 475"/>
                <a:gd name="T69" fmla="*/ 482 h 489"/>
                <a:gd name="T70" fmla="*/ 164 w 475"/>
                <a:gd name="T71" fmla="*/ 476 h 489"/>
                <a:gd name="T72" fmla="*/ 173 w 475"/>
                <a:gd name="T73" fmla="*/ 482 h 489"/>
                <a:gd name="T74" fmla="*/ 181 w 475"/>
                <a:gd name="T75" fmla="*/ 483 h 489"/>
                <a:gd name="T76" fmla="*/ 193 w 475"/>
                <a:gd name="T77" fmla="*/ 478 h 489"/>
                <a:gd name="T78" fmla="*/ 199 w 475"/>
                <a:gd name="T79" fmla="*/ 457 h 489"/>
                <a:gd name="T80" fmla="*/ 220 w 475"/>
                <a:gd name="T81" fmla="*/ 423 h 489"/>
                <a:gd name="T82" fmla="*/ 229 w 475"/>
                <a:gd name="T83" fmla="*/ 403 h 489"/>
                <a:gd name="T84" fmla="*/ 236 w 475"/>
                <a:gd name="T85" fmla="*/ 381 h 489"/>
                <a:gd name="T86" fmla="*/ 251 w 475"/>
                <a:gd name="T87" fmla="*/ 389 h 489"/>
                <a:gd name="T88" fmla="*/ 257 w 475"/>
                <a:gd name="T89" fmla="*/ 385 h 489"/>
                <a:gd name="T90" fmla="*/ 260 w 475"/>
                <a:gd name="T91" fmla="*/ 373 h 489"/>
                <a:gd name="T92" fmla="*/ 268 w 475"/>
                <a:gd name="T93" fmla="*/ 372 h 489"/>
                <a:gd name="T94" fmla="*/ 283 w 475"/>
                <a:gd name="T95" fmla="*/ 353 h 489"/>
                <a:gd name="T96" fmla="*/ 296 w 475"/>
                <a:gd name="T97" fmla="*/ 350 h 489"/>
                <a:gd name="T98" fmla="*/ 321 w 475"/>
                <a:gd name="T99" fmla="*/ 336 h 489"/>
                <a:gd name="T100" fmla="*/ 340 w 475"/>
                <a:gd name="T101" fmla="*/ 329 h 489"/>
                <a:gd name="T102" fmla="*/ 357 w 475"/>
                <a:gd name="T103" fmla="*/ 330 h 489"/>
                <a:gd name="T104" fmla="*/ 373 w 475"/>
                <a:gd name="T105" fmla="*/ 331 h 489"/>
                <a:gd name="T106" fmla="*/ 409 w 475"/>
                <a:gd name="T107" fmla="*/ 321 h 489"/>
                <a:gd name="T108" fmla="*/ 429 w 475"/>
                <a:gd name="T109" fmla="*/ 320 h 489"/>
                <a:gd name="T110" fmla="*/ 442 w 475"/>
                <a:gd name="T111" fmla="*/ 317 h 489"/>
                <a:gd name="T112" fmla="*/ 457 w 475"/>
                <a:gd name="T113" fmla="*/ 313 h 489"/>
                <a:gd name="T114" fmla="*/ 469 w 475"/>
                <a:gd name="T115" fmla="*/ 290 h 489"/>
                <a:gd name="T116" fmla="*/ 474 w 475"/>
                <a:gd name="T117" fmla="*/ 20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489">
                  <a:moveTo>
                    <a:pt x="474" y="205"/>
                  </a:moveTo>
                  <a:cubicBezTo>
                    <a:pt x="474" y="204"/>
                    <a:pt x="474" y="203"/>
                    <a:pt x="474" y="202"/>
                  </a:cubicBezTo>
                  <a:cubicBezTo>
                    <a:pt x="475" y="200"/>
                    <a:pt x="475" y="198"/>
                    <a:pt x="474" y="196"/>
                  </a:cubicBezTo>
                  <a:cubicBezTo>
                    <a:pt x="474" y="194"/>
                    <a:pt x="474" y="194"/>
                    <a:pt x="474" y="194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7" y="198"/>
                    <a:pt x="446" y="196"/>
                    <a:pt x="444" y="195"/>
                  </a:cubicBezTo>
                  <a:cubicBezTo>
                    <a:pt x="444" y="195"/>
                    <a:pt x="444" y="194"/>
                    <a:pt x="443" y="194"/>
                  </a:cubicBezTo>
                  <a:cubicBezTo>
                    <a:pt x="443" y="194"/>
                    <a:pt x="443" y="194"/>
                    <a:pt x="443" y="194"/>
                  </a:cubicBezTo>
                  <a:cubicBezTo>
                    <a:pt x="443" y="193"/>
                    <a:pt x="443" y="192"/>
                    <a:pt x="443" y="192"/>
                  </a:cubicBezTo>
                  <a:cubicBezTo>
                    <a:pt x="444" y="191"/>
                    <a:pt x="444" y="190"/>
                    <a:pt x="445" y="190"/>
                  </a:cubicBezTo>
                  <a:cubicBezTo>
                    <a:pt x="446" y="188"/>
                    <a:pt x="447" y="187"/>
                    <a:pt x="447" y="184"/>
                  </a:cubicBezTo>
                  <a:cubicBezTo>
                    <a:pt x="447" y="183"/>
                    <a:pt x="447" y="182"/>
                    <a:pt x="446" y="182"/>
                  </a:cubicBezTo>
                  <a:cubicBezTo>
                    <a:pt x="446" y="181"/>
                    <a:pt x="446" y="181"/>
                    <a:pt x="446" y="180"/>
                  </a:cubicBezTo>
                  <a:cubicBezTo>
                    <a:pt x="445" y="179"/>
                    <a:pt x="445" y="178"/>
                    <a:pt x="445" y="177"/>
                  </a:cubicBezTo>
                  <a:cubicBezTo>
                    <a:pt x="445" y="176"/>
                    <a:pt x="445" y="176"/>
                    <a:pt x="445" y="175"/>
                  </a:cubicBezTo>
                  <a:cubicBezTo>
                    <a:pt x="445" y="172"/>
                    <a:pt x="444" y="169"/>
                    <a:pt x="440" y="168"/>
                  </a:cubicBezTo>
                  <a:cubicBezTo>
                    <a:pt x="440" y="167"/>
                    <a:pt x="439" y="167"/>
                    <a:pt x="439" y="167"/>
                  </a:cubicBezTo>
                  <a:cubicBezTo>
                    <a:pt x="437" y="166"/>
                    <a:pt x="435" y="165"/>
                    <a:pt x="433" y="165"/>
                  </a:cubicBezTo>
                  <a:cubicBezTo>
                    <a:pt x="432" y="165"/>
                    <a:pt x="431" y="164"/>
                    <a:pt x="430" y="164"/>
                  </a:cubicBezTo>
                  <a:cubicBezTo>
                    <a:pt x="428" y="164"/>
                    <a:pt x="426" y="164"/>
                    <a:pt x="425" y="164"/>
                  </a:cubicBezTo>
                  <a:cubicBezTo>
                    <a:pt x="423" y="163"/>
                    <a:pt x="422" y="161"/>
                    <a:pt x="421" y="160"/>
                  </a:cubicBezTo>
                  <a:cubicBezTo>
                    <a:pt x="420" y="160"/>
                    <a:pt x="420" y="159"/>
                    <a:pt x="420" y="159"/>
                  </a:cubicBezTo>
                  <a:cubicBezTo>
                    <a:pt x="419" y="158"/>
                    <a:pt x="419" y="157"/>
                    <a:pt x="417" y="157"/>
                  </a:cubicBezTo>
                  <a:cubicBezTo>
                    <a:pt x="416" y="157"/>
                    <a:pt x="415" y="157"/>
                    <a:pt x="414" y="158"/>
                  </a:cubicBezTo>
                  <a:cubicBezTo>
                    <a:pt x="413" y="158"/>
                    <a:pt x="412" y="158"/>
                    <a:pt x="412" y="158"/>
                  </a:cubicBezTo>
                  <a:cubicBezTo>
                    <a:pt x="411" y="158"/>
                    <a:pt x="411" y="158"/>
                    <a:pt x="411" y="158"/>
                  </a:cubicBezTo>
                  <a:cubicBezTo>
                    <a:pt x="410" y="158"/>
                    <a:pt x="409" y="157"/>
                    <a:pt x="408" y="157"/>
                  </a:cubicBezTo>
                  <a:cubicBezTo>
                    <a:pt x="407" y="156"/>
                    <a:pt x="407" y="156"/>
                    <a:pt x="407" y="156"/>
                  </a:cubicBezTo>
                  <a:cubicBezTo>
                    <a:pt x="405" y="155"/>
                    <a:pt x="404" y="155"/>
                    <a:pt x="403" y="153"/>
                  </a:cubicBezTo>
                  <a:cubicBezTo>
                    <a:pt x="403" y="153"/>
                    <a:pt x="403" y="152"/>
                    <a:pt x="402" y="151"/>
                  </a:cubicBezTo>
                  <a:cubicBezTo>
                    <a:pt x="402" y="150"/>
                    <a:pt x="402" y="149"/>
                    <a:pt x="401" y="148"/>
                  </a:cubicBezTo>
                  <a:cubicBezTo>
                    <a:pt x="400" y="146"/>
                    <a:pt x="398" y="145"/>
                    <a:pt x="398" y="145"/>
                  </a:cubicBezTo>
                  <a:cubicBezTo>
                    <a:pt x="397" y="144"/>
                    <a:pt x="396" y="144"/>
                    <a:pt x="395" y="144"/>
                  </a:cubicBezTo>
                  <a:cubicBezTo>
                    <a:pt x="394" y="144"/>
                    <a:pt x="393" y="144"/>
                    <a:pt x="393" y="143"/>
                  </a:cubicBezTo>
                  <a:cubicBezTo>
                    <a:pt x="392" y="143"/>
                    <a:pt x="392" y="143"/>
                    <a:pt x="391" y="143"/>
                  </a:cubicBezTo>
                  <a:cubicBezTo>
                    <a:pt x="390" y="142"/>
                    <a:pt x="390" y="142"/>
                    <a:pt x="389" y="142"/>
                  </a:cubicBezTo>
                  <a:cubicBezTo>
                    <a:pt x="389" y="142"/>
                    <a:pt x="388" y="142"/>
                    <a:pt x="388" y="142"/>
                  </a:cubicBezTo>
                  <a:cubicBezTo>
                    <a:pt x="388" y="141"/>
                    <a:pt x="388" y="139"/>
                    <a:pt x="388" y="138"/>
                  </a:cubicBezTo>
                  <a:cubicBezTo>
                    <a:pt x="388" y="135"/>
                    <a:pt x="388" y="131"/>
                    <a:pt x="387" y="129"/>
                  </a:cubicBezTo>
                  <a:cubicBezTo>
                    <a:pt x="386" y="127"/>
                    <a:pt x="384" y="126"/>
                    <a:pt x="382" y="124"/>
                  </a:cubicBezTo>
                  <a:cubicBezTo>
                    <a:pt x="381" y="124"/>
                    <a:pt x="380" y="123"/>
                    <a:pt x="379" y="122"/>
                  </a:cubicBezTo>
                  <a:cubicBezTo>
                    <a:pt x="378" y="122"/>
                    <a:pt x="378" y="121"/>
                    <a:pt x="377" y="120"/>
                  </a:cubicBezTo>
                  <a:cubicBezTo>
                    <a:pt x="375" y="118"/>
                    <a:pt x="374" y="117"/>
                    <a:pt x="372" y="116"/>
                  </a:cubicBezTo>
                  <a:cubicBezTo>
                    <a:pt x="369" y="114"/>
                    <a:pt x="365" y="111"/>
                    <a:pt x="361" y="108"/>
                  </a:cubicBezTo>
                  <a:cubicBezTo>
                    <a:pt x="359" y="106"/>
                    <a:pt x="356" y="104"/>
                    <a:pt x="354" y="102"/>
                  </a:cubicBezTo>
                  <a:cubicBezTo>
                    <a:pt x="352" y="101"/>
                    <a:pt x="350" y="100"/>
                    <a:pt x="348" y="99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1" y="86"/>
                    <a:pt x="324" y="80"/>
                    <a:pt x="316" y="75"/>
                  </a:cubicBezTo>
                  <a:cubicBezTo>
                    <a:pt x="306" y="66"/>
                    <a:pt x="294" y="57"/>
                    <a:pt x="280" y="47"/>
                  </a:cubicBezTo>
                  <a:cubicBezTo>
                    <a:pt x="267" y="38"/>
                    <a:pt x="253" y="28"/>
                    <a:pt x="242" y="20"/>
                  </a:cubicBezTo>
                  <a:cubicBezTo>
                    <a:pt x="241" y="19"/>
                    <a:pt x="241" y="19"/>
                    <a:pt x="241" y="19"/>
                  </a:cubicBezTo>
                  <a:cubicBezTo>
                    <a:pt x="235" y="15"/>
                    <a:pt x="229" y="10"/>
                    <a:pt x="223" y="6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201" y="285"/>
                    <a:pt x="200" y="290"/>
                    <a:pt x="199" y="29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88" y="313"/>
                    <a:pt x="88" y="313"/>
                    <a:pt x="88" y="313"/>
                  </a:cubicBezTo>
                  <a:cubicBezTo>
                    <a:pt x="88" y="312"/>
                    <a:pt x="87" y="312"/>
                    <a:pt x="87" y="311"/>
                  </a:cubicBezTo>
                  <a:cubicBezTo>
                    <a:pt x="87" y="310"/>
                    <a:pt x="86" y="310"/>
                    <a:pt x="86" y="309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3" y="309"/>
                    <a:pt x="83" y="309"/>
                    <a:pt x="83" y="309"/>
                  </a:cubicBezTo>
                  <a:cubicBezTo>
                    <a:pt x="82" y="310"/>
                    <a:pt x="82" y="311"/>
                    <a:pt x="82" y="311"/>
                  </a:cubicBezTo>
                  <a:cubicBezTo>
                    <a:pt x="82" y="312"/>
                    <a:pt x="82" y="313"/>
                    <a:pt x="81" y="313"/>
                  </a:cubicBezTo>
                  <a:cubicBezTo>
                    <a:pt x="79" y="315"/>
                    <a:pt x="78" y="315"/>
                    <a:pt x="76" y="315"/>
                  </a:cubicBezTo>
                  <a:cubicBezTo>
                    <a:pt x="76" y="315"/>
                    <a:pt x="76" y="315"/>
                    <a:pt x="75" y="315"/>
                  </a:cubicBezTo>
                  <a:cubicBezTo>
                    <a:pt x="75" y="315"/>
                    <a:pt x="75" y="315"/>
                    <a:pt x="75" y="315"/>
                  </a:cubicBezTo>
                  <a:cubicBezTo>
                    <a:pt x="72" y="315"/>
                    <a:pt x="70" y="316"/>
                    <a:pt x="67" y="316"/>
                  </a:cubicBezTo>
                  <a:cubicBezTo>
                    <a:pt x="63" y="316"/>
                    <a:pt x="59" y="315"/>
                    <a:pt x="54" y="314"/>
                  </a:cubicBezTo>
                  <a:cubicBezTo>
                    <a:pt x="54" y="314"/>
                    <a:pt x="54" y="314"/>
                    <a:pt x="54" y="314"/>
                  </a:cubicBezTo>
                  <a:cubicBezTo>
                    <a:pt x="53" y="313"/>
                    <a:pt x="51" y="313"/>
                    <a:pt x="50" y="313"/>
                  </a:cubicBezTo>
                  <a:cubicBezTo>
                    <a:pt x="49" y="313"/>
                    <a:pt x="48" y="314"/>
                    <a:pt x="47" y="314"/>
                  </a:cubicBezTo>
                  <a:cubicBezTo>
                    <a:pt x="45" y="315"/>
                    <a:pt x="44" y="317"/>
                    <a:pt x="43" y="319"/>
                  </a:cubicBezTo>
                  <a:cubicBezTo>
                    <a:pt x="43" y="320"/>
                    <a:pt x="43" y="320"/>
                    <a:pt x="42" y="321"/>
                  </a:cubicBezTo>
                  <a:cubicBezTo>
                    <a:pt x="41" y="323"/>
                    <a:pt x="41" y="324"/>
                    <a:pt x="40" y="324"/>
                  </a:cubicBezTo>
                  <a:cubicBezTo>
                    <a:pt x="40" y="324"/>
                    <a:pt x="40" y="324"/>
                    <a:pt x="40" y="324"/>
                  </a:cubicBezTo>
                  <a:cubicBezTo>
                    <a:pt x="40" y="324"/>
                    <a:pt x="39" y="323"/>
                    <a:pt x="38" y="322"/>
                  </a:cubicBezTo>
                  <a:cubicBezTo>
                    <a:pt x="38" y="322"/>
                    <a:pt x="38" y="321"/>
                    <a:pt x="38" y="321"/>
                  </a:cubicBezTo>
                  <a:cubicBezTo>
                    <a:pt x="37" y="321"/>
                    <a:pt x="37" y="320"/>
                    <a:pt x="36" y="320"/>
                  </a:cubicBezTo>
                  <a:cubicBezTo>
                    <a:pt x="35" y="318"/>
                    <a:pt x="34" y="317"/>
                    <a:pt x="33" y="316"/>
                  </a:cubicBezTo>
                  <a:cubicBezTo>
                    <a:pt x="32" y="315"/>
                    <a:pt x="32" y="315"/>
                    <a:pt x="32" y="315"/>
                  </a:cubicBezTo>
                  <a:cubicBezTo>
                    <a:pt x="30" y="312"/>
                    <a:pt x="27" y="309"/>
                    <a:pt x="23" y="309"/>
                  </a:cubicBezTo>
                  <a:cubicBezTo>
                    <a:pt x="23" y="309"/>
                    <a:pt x="23" y="309"/>
                    <a:pt x="22" y="309"/>
                  </a:cubicBezTo>
                  <a:cubicBezTo>
                    <a:pt x="17" y="310"/>
                    <a:pt x="14" y="316"/>
                    <a:pt x="13" y="321"/>
                  </a:cubicBezTo>
                  <a:cubicBezTo>
                    <a:pt x="13" y="322"/>
                    <a:pt x="13" y="324"/>
                    <a:pt x="13" y="326"/>
                  </a:cubicBezTo>
                  <a:cubicBezTo>
                    <a:pt x="13" y="329"/>
                    <a:pt x="13" y="331"/>
                    <a:pt x="11" y="334"/>
                  </a:cubicBezTo>
                  <a:cubicBezTo>
                    <a:pt x="10" y="336"/>
                    <a:pt x="9" y="337"/>
                    <a:pt x="7" y="338"/>
                  </a:cubicBezTo>
                  <a:cubicBezTo>
                    <a:pt x="6" y="339"/>
                    <a:pt x="6" y="339"/>
                    <a:pt x="5" y="339"/>
                  </a:cubicBezTo>
                  <a:cubicBezTo>
                    <a:pt x="5" y="340"/>
                    <a:pt x="5" y="340"/>
                    <a:pt x="5" y="340"/>
                  </a:cubicBezTo>
                  <a:cubicBezTo>
                    <a:pt x="5" y="340"/>
                    <a:pt x="5" y="340"/>
                    <a:pt x="5" y="340"/>
                  </a:cubicBezTo>
                  <a:cubicBezTo>
                    <a:pt x="4" y="340"/>
                    <a:pt x="3" y="341"/>
                    <a:pt x="3" y="343"/>
                  </a:cubicBezTo>
                  <a:cubicBezTo>
                    <a:pt x="0" y="346"/>
                    <a:pt x="2" y="349"/>
                    <a:pt x="4" y="352"/>
                  </a:cubicBezTo>
                  <a:cubicBezTo>
                    <a:pt x="5" y="353"/>
                    <a:pt x="6" y="354"/>
                    <a:pt x="6" y="355"/>
                  </a:cubicBezTo>
                  <a:cubicBezTo>
                    <a:pt x="7" y="357"/>
                    <a:pt x="7" y="359"/>
                    <a:pt x="7" y="361"/>
                  </a:cubicBezTo>
                  <a:cubicBezTo>
                    <a:pt x="7" y="362"/>
                    <a:pt x="7" y="364"/>
                    <a:pt x="8" y="365"/>
                  </a:cubicBezTo>
                  <a:cubicBezTo>
                    <a:pt x="8" y="365"/>
                    <a:pt x="8" y="366"/>
                    <a:pt x="8" y="366"/>
                  </a:cubicBezTo>
                  <a:cubicBezTo>
                    <a:pt x="8" y="367"/>
                    <a:pt x="8" y="367"/>
                    <a:pt x="8" y="368"/>
                  </a:cubicBezTo>
                  <a:cubicBezTo>
                    <a:pt x="8" y="368"/>
                    <a:pt x="7" y="369"/>
                    <a:pt x="7" y="369"/>
                  </a:cubicBezTo>
                  <a:cubicBezTo>
                    <a:pt x="7" y="370"/>
                    <a:pt x="6" y="370"/>
                    <a:pt x="6" y="370"/>
                  </a:cubicBezTo>
                  <a:cubicBezTo>
                    <a:pt x="5" y="371"/>
                    <a:pt x="5" y="373"/>
                    <a:pt x="6" y="374"/>
                  </a:cubicBezTo>
                  <a:cubicBezTo>
                    <a:pt x="6" y="375"/>
                    <a:pt x="7" y="377"/>
                    <a:pt x="9" y="378"/>
                  </a:cubicBezTo>
                  <a:cubicBezTo>
                    <a:pt x="10" y="379"/>
                    <a:pt x="10" y="379"/>
                    <a:pt x="10" y="380"/>
                  </a:cubicBezTo>
                  <a:cubicBezTo>
                    <a:pt x="12" y="382"/>
                    <a:pt x="13" y="382"/>
                    <a:pt x="15" y="382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9" y="384"/>
                    <a:pt x="20" y="387"/>
                    <a:pt x="21" y="390"/>
                  </a:cubicBezTo>
                  <a:cubicBezTo>
                    <a:pt x="22" y="391"/>
                    <a:pt x="22" y="392"/>
                    <a:pt x="22" y="393"/>
                  </a:cubicBezTo>
                  <a:cubicBezTo>
                    <a:pt x="24" y="397"/>
                    <a:pt x="24" y="400"/>
                    <a:pt x="23" y="405"/>
                  </a:cubicBezTo>
                  <a:cubicBezTo>
                    <a:pt x="23" y="406"/>
                    <a:pt x="23" y="406"/>
                    <a:pt x="23" y="406"/>
                  </a:cubicBezTo>
                  <a:cubicBezTo>
                    <a:pt x="23" y="407"/>
                    <a:pt x="23" y="408"/>
                    <a:pt x="23" y="409"/>
                  </a:cubicBezTo>
                  <a:cubicBezTo>
                    <a:pt x="23" y="409"/>
                    <a:pt x="23" y="410"/>
                    <a:pt x="23" y="410"/>
                  </a:cubicBezTo>
                  <a:cubicBezTo>
                    <a:pt x="24" y="412"/>
                    <a:pt x="23" y="414"/>
                    <a:pt x="23" y="416"/>
                  </a:cubicBezTo>
                  <a:cubicBezTo>
                    <a:pt x="22" y="417"/>
                    <a:pt x="22" y="418"/>
                    <a:pt x="22" y="420"/>
                  </a:cubicBezTo>
                  <a:cubicBezTo>
                    <a:pt x="22" y="422"/>
                    <a:pt x="23" y="425"/>
                    <a:pt x="25" y="426"/>
                  </a:cubicBezTo>
                  <a:cubicBezTo>
                    <a:pt x="26" y="427"/>
                    <a:pt x="27" y="427"/>
                    <a:pt x="28" y="427"/>
                  </a:cubicBezTo>
                  <a:cubicBezTo>
                    <a:pt x="28" y="427"/>
                    <a:pt x="29" y="427"/>
                    <a:pt x="29" y="427"/>
                  </a:cubicBezTo>
                  <a:cubicBezTo>
                    <a:pt x="30" y="426"/>
                    <a:pt x="31" y="425"/>
                    <a:pt x="32" y="424"/>
                  </a:cubicBezTo>
                  <a:cubicBezTo>
                    <a:pt x="34" y="423"/>
                    <a:pt x="35" y="421"/>
                    <a:pt x="37" y="421"/>
                  </a:cubicBezTo>
                  <a:cubicBezTo>
                    <a:pt x="37" y="421"/>
                    <a:pt x="38" y="421"/>
                    <a:pt x="39" y="422"/>
                  </a:cubicBezTo>
                  <a:cubicBezTo>
                    <a:pt x="40" y="423"/>
                    <a:pt x="41" y="425"/>
                    <a:pt x="41" y="426"/>
                  </a:cubicBezTo>
                  <a:cubicBezTo>
                    <a:pt x="42" y="427"/>
                    <a:pt x="42" y="428"/>
                    <a:pt x="42" y="428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29"/>
                    <a:pt x="45" y="429"/>
                    <a:pt x="45" y="429"/>
                  </a:cubicBezTo>
                  <a:cubicBezTo>
                    <a:pt x="45" y="429"/>
                    <a:pt x="46" y="429"/>
                    <a:pt x="46" y="428"/>
                  </a:cubicBezTo>
                  <a:cubicBezTo>
                    <a:pt x="48" y="427"/>
                    <a:pt x="49" y="426"/>
                    <a:pt x="50" y="425"/>
                  </a:cubicBezTo>
                  <a:cubicBezTo>
                    <a:pt x="52" y="422"/>
                    <a:pt x="54" y="420"/>
                    <a:pt x="58" y="420"/>
                  </a:cubicBezTo>
                  <a:cubicBezTo>
                    <a:pt x="59" y="420"/>
                    <a:pt x="59" y="420"/>
                    <a:pt x="59" y="420"/>
                  </a:cubicBezTo>
                  <a:cubicBezTo>
                    <a:pt x="61" y="420"/>
                    <a:pt x="63" y="422"/>
                    <a:pt x="64" y="423"/>
                  </a:cubicBezTo>
                  <a:cubicBezTo>
                    <a:pt x="66" y="424"/>
                    <a:pt x="68" y="425"/>
                    <a:pt x="70" y="425"/>
                  </a:cubicBezTo>
                  <a:cubicBezTo>
                    <a:pt x="72" y="425"/>
                    <a:pt x="73" y="425"/>
                    <a:pt x="74" y="424"/>
                  </a:cubicBezTo>
                  <a:cubicBezTo>
                    <a:pt x="74" y="423"/>
                    <a:pt x="74" y="423"/>
                    <a:pt x="75" y="423"/>
                  </a:cubicBezTo>
                  <a:cubicBezTo>
                    <a:pt x="76" y="422"/>
                    <a:pt x="77" y="421"/>
                    <a:pt x="79" y="421"/>
                  </a:cubicBezTo>
                  <a:cubicBezTo>
                    <a:pt x="79" y="421"/>
                    <a:pt x="80" y="421"/>
                    <a:pt x="81" y="421"/>
                  </a:cubicBezTo>
                  <a:cubicBezTo>
                    <a:pt x="84" y="420"/>
                    <a:pt x="84" y="418"/>
                    <a:pt x="84" y="415"/>
                  </a:cubicBezTo>
                  <a:cubicBezTo>
                    <a:pt x="84" y="414"/>
                    <a:pt x="83" y="413"/>
                    <a:pt x="84" y="412"/>
                  </a:cubicBezTo>
                  <a:cubicBezTo>
                    <a:pt x="84" y="412"/>
                    <a:pt x="85" y="411"/>
                    <a:pt x="86" y="411"/>
                  </a:cubicBezTo>
                  <a:cubicBezTo>
                    <a:pt x="86" y="411"/>
                    <a:pt x="86" y="411"/>
                    <a:pt x="86" y="411"/>
                  </a:cubicBezTo>
                  <a:cubicBezTo>
                    <a:pt x="90" y="412"/>
                    <a:pt x="94" y="415"/>
                    <a:pt x="94" y="419"/>
                  </a:cubicBezTo>
                  <a:cubicBezTo>
                    <a:pt x="95" y="420"/>
                    <a:pt x="95" y="420"/>
                    <a:pt x="95" y="420"/>
                  </a:cubicBezTo>
                  <a:cubicBezTo>
                    <a:pt x="95" y="423"/>
                    <a:pt x="95" y="425"/>
                    <a:pt x="96" y="426"/>
                  </a:cubicBezTo>
                  <a:cubicBezTo>
                    <a:pt x="96" y="427"/>
                    <a:pt x="97" y="428"/>
                    <a:pt x="97" y="428"/>
                  </a:cubicBezTo>
                  <a:cubicBezTo>
                    <a:pt x="98" y="429"/>
                    <a:pt x="99" y="430"/>
                    <a:pt x="99" y="432"/>
                  </a:cubicBezTo>
                  <a:cubicBezTo>
                    <a:pt x="99" y="433"/>
                    <a:pt x="99" y="434"/>
                    <a:pt x="100" y="435"/>
                  </a:cubicBezTo>
                  <a:cubicBezTo>
                    <a:pt x="100" y="438"/>
                    <a:pt x="100" y="441"/>
                    <a:pt x="104" y="443"/>
                  </a:cubicBezTo>
                  <a:cubicBezTo>
                    <a:pt x="106" y="445"/>
                    <a:pt x="109" y="447"/>
                    <a:pt x="110" y="449"/>
                  </a:cubicBezTo>
                  <a:cubicBezTo>
                    <a:pt x="110" y="451"/>
                    <a:pt x="109" y="452"/>
                    <a:pt x="108" y="454"/>
                  </a:cubicBezTo>
                  <a:cubicBezTo>
                    <a:pt x="108" y="454"/>
                    <a:pt x="107" y="454"/>
                    <a:pt x="107" y="455"/>
                  </a:cubicBezTo>
                  <a:cubicBezTo>
                    <a:pt x="103" y="458"/>
                    <a:pt x="102" y="459"/>
                    <a:pt x="102" y="461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4" y="463"/>
                    <a:pt x="104" y="463"/>
                    <a:pt x="104" y="463"/>
                  </a:cubicBezTo>
                  <a:cubicBezTo>
                    <a:pt x="105" y="463"/>
                    <a:pt x="105" y="462"/>
                    <a:pt x="108" y="461"/>
                  </a:cubicBezTo>
                  <a:cubicBezTo>
                    <a:pt x="109" y="460"/>
                    <a:pt x="110" y="459"/>
                    <a:pt x="111" y="459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12" y="459"/>
                    <a:pt x="113" y="461"/>
                    <a:pt x="113" y="462"/>
                  </a:cubicBezTo>
                  <a:cubicBezTo>
                    <a:pt x="114" y="464"/>
                    <a:pt x="113" y="467"/>
                    <a:pt x="113" y="469"/>
                  </a:cubicBezTo>
                  <a:cubicBezTo>
                    <a:pt x="113" y="471"/>
                    <a:pt x="112" y="474"/>
                    <a:pt x="113" y="476"/>
                  </a:cubicBezTo>
                  <a:cubicBezTo>
                    <a:pt x="114" y="479"/>
                    <a:pt x="116" y="480"/>
                    <a:pt x="117" y="481"/>
                  </a:cubicBezTo>
                  <a:cubicBezTo>
                    <a:pt x="119" y="481"/>
                    <a:pt x="120" y="482"/>
                    <a:pt x="121" y="484"/>
                  </a:cubicBezTo>
                  <a:cubicBezTo>
                    <a:pt x="122" y="485"/>
                    <a:pt x="122" y="486"/>
                    <a:pt x="122" y="487"/>
                  </a:cubicBezTo>
                  <a:cubicBezTo>
                    <a:pt x="122" y="488"/>
                    <a:pt x="122" y="488"/>
                    <a:pt x="122" y="488"/>
                  </a:cubicBezTo>
                  <a:cubicBezTo>
                    <a:pt x="124" y="488"/>
                    <a:pt x="124" y="488"/>
                    <a:pt x="124" y="488"/>
                  </a:cubicBezTo>
                  <a:cubicBezTo>
                    <a:pt x="125" y="488"/>
                    <a:pt x="125" y="488"/>
                    <a:pt x="125" y="488"/>
                  </a:cubicBezTo>
                  <a:cubicBezTo>
                    <a:pt x="126" y="488"/>
                    <a:pt x="126" y="488"/>
                    <a:pt x="127" y="487"/>
                  </a:cubicBezTo>
                  <a:cubicBezTo>
                    <a:pt x="128" y="486"/>
                    <a:pt x="129" y="485"/>
                    <a:pt x="129" y="484"/>
                  </a:cubicBezTo>
                  <a:cubicBezTo>
                    <a:pt x="130" y="482"/>
                    <a:pt x="131" y="481"/>
                    <a:pt x="132" y="480"/>
                  </a:cubicBezTo>
                  <a:cubicBezTo>
                    <a:pt x="132" y="480"/>
                    <a:pt x="133" y="480"/>
                    <a:pt x="133" y="480"/>
                  </a:cubicBezTo>
                  <a:cubicBezTo>
                    <a:pt x="134" y="480"/>
                    <a:pt x="134" y="480"/>
                    <a:pt x="135" y="481"/>
                  </a:cubicBezTo>
                  <a:cubicBezTo>
                    <a:pt x="136" y="482"/>
                    <a:pt x="137" y="483"/>
                    <a:pt x="138" y="483"/>
                  </a:cubicBezTo>
                  <a:cubicBezTo>
                    <a:pt x="139" y="484"/>
                    <a:pt x="139" y="485"/>
                    <a:pt x="140" y="486"/>
                  </a:cubicBezTo>
                  <a:cubicBezTo>
                    <a:pt x="142" y="487"/>
                    <a:pt x="145" y="489"/>
                    <a:pt x="148" y="489"/>
                  </a:cubicBezTo>
                  <a:cubicBezTo>
                    <a:pt x="150" y="489"/>
                    <a:pt x="150" y="488"/>
                    <a:pt x="151" y="487"/>
                  </a:cubicBezTo>
                  <a:cubicBezTo>
                    <a:pt x="152" y="487"/>
                    <a:pt x="152" y="486"/>
                    <a:pt x="152" y="485"/>
                  </a:cubicBezTo>
                  <a:cubicBezTo>
                    <a:pt x="153" y="484"/>
                    <a:pt x="153" y="484"/>
                    <a:pt x="156" y="484"/>
                  </a:cubicBezTo>
                  <a:cubicBezTo>
                    <a:pt x="158" y="483"/>
                    <a:pt x="159" y="483"/>
                    <a:pt x="159" y="483"/>
                  </a:cubicBezTo>
                  <a:cubicBezTo>
                    <a:pt x="161" y="482"/>
                    <a:pt x="161" y="482"/>
                    <a:pt x="161" y="482"/>
                  </a:cubicBezTo>
                  <a:cubicBezTo>
                    <a:pt x="161" y="480"/>
                    <a:pt x="161" y="480"/>
                    <a:pt x="161" y="480"/>
                  </a:cubicBezTo>
                  <a:cubicBezTo>
                    <a:pt x="161" y="480"/>
                    <a:pt x="160" y="480"/>
                    <a:pt x="160" y="479"/>
                  </a:cubicBezTo>
                  <a:cubicBezTo>
                    <a:pt x="159" y="477"/>
                    <a:pt x="158" y="476"/>
                    <a:pt x="159" y="474"/>
                  </a:cubicBezTo>
                  <a:cubicBezTo>
                    <a:pt x="161" y="476"/>
                    <a:pt x="162" y="476"/>
                    <a:pt x="164" y="476"/>
                  </a:cubicBezTo>
                  <a:cubicBezTo>
                    <a:pt x="164" y="476"/>
                    <a:pt x="164" y="476"/>
                    <a:pt x="164" y="476"/>
                  </a:cubicBezTo>
                  <a:cubicBezTo>
                    <a:pt x="165" y="476"/>
                    <a:pt x="166" y="475"/>
                    <a:pt x="167" y="473"/>
                  </a:cubicBezTo>
                  <a:cubicBezTo>
                    <a:pt x="167" y="472"/>
                    <a:pt x="168" y="470"/>
                    <a:pt x="169" y="470"/>
                  </a:cubicBezTo>
                  <a:cubicBezTo>
                    <a:pt x="170" y="470"/>
                    <a:pt x="170" y="470"/>
                    <a:pt x="170" y="470"/>
                  </a:cubicBezTo>
                  <a:cubicBezTo>
                    <a:pt x="171" y="471"/>
                    <a:pt x="173" y="475"/>
                    <a:pt x="173" y="479"/>
                  </a:cubicBezTo>
                  <a:cubicBezTo>
                    <a:pt x="173" y="480"/>
                    <a:pt x="173" y="481"/>
                    <a:pt x="173" y="482"/>
                  </a:cubicBezTo>
                  <a:cubicBezTo>
                    <a:pt x="172" y="484"/>
                    <a:pt x="171" y="487"/>
                    <a:pt x="173" y="488"/>
                  </a:cubicBezTo>
                  <a:cubicBezTo>
                    <a:pt x="174" y="488"/>
                    <a:pt x="174" y="488"/>
                    <a:pt x="174" y="488"/>
                  </a:cubicBezTo>
                  <a:cubicBezTo>
                    <a:pt x="175" y="488"/>
                    <a:pt x="175" y="488"/>
                    <a:pt x="175" y="488"/>
                  </a:cubicBezTo>
                  <a:cubicBezTo>
                    <a:pt x="176" y="488"/>
                    <a:pt x="178" y="487"/>
                    <a:pt x="180" y="484"/>
                  </a:cubicBezTo>
                  <a:cubicBezTo>
                    <a:pt x="181" y="484"/>
                    <a:pt x="181" y="484"/>
                    <a:pt x="181" y="483"/>
                  </a:cubicBezTo>
                  <a:cubicBezTo>
                    <a:pt x="183" y="482"/>
                    <a:pt x="185" y="480"/>
                    <a:pt x="188" y="480"/>
                  </a:cubicBezTo>
                  <a:cubicBezTo>
                    <a:pt x="188" y="480"/>
                    <a:pt x="189" y="480"/>
                    <a:pt x="189" y="480"/>
                  </a:cubicBezTo>
                  <a:cubicBezTo>
                    <a:pt x="192" y="482"/>
                    <a:pt x="192" y="482"/>
                    <a:pt x="192" y="482"/>
                  </a:cubicBezTo>
                  <a:cubicBezTo>
                    <a:pt x="193" y="479"/>
                    <a:pt x="193" y="479"/>
                    <a:pt x="193" y="479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4" y="477"/>
                    <a:pt x="194" y="475"/>
                    <a:pt x="194" y="473"/>
                  </a:cubicBezTo>
                  <a:cubicBezTo>
                    <a:pt x="195" y="471"/>
                    <a:pt x="194" y="468"/>
                    <a:pt x="194" y="466"/>
                  </a:cubicBezTo>
                  <a:cubicBezTo>
                    <a:pt x="194" y="465"/>
                    <a:pt x="194" y="464"/>
                    <a:pt x="194" y="463"/>
                  </a:cubicBezTo>
                  <a:cubicBezTo>
                    <a:pt x="194" y="460"/>
                    <a:pt x="195" y="459"/>
                    <a:pt x="196" y="459"/>
                  </a:cubicBezTo>
                  <a:cubicBezTo>
                    <a:pt x="197" y="459"/>
                    <a:pt x="198" y="458"/>
                    <a:pt x="199" y="457"/>
                  </a:cubicBezTo>
                  <a:cubicBezTo>
                    <a:pt x="200" y="455"/>
                    <a:pt x="201" y="451"/>
                    <a:pt x="202" y="447"/>
                  </a:cubicBezTo>
                  <a:cubicBezTo>
                    <a:pt x="202" y="445"/>
                    <a:pt x="201" y="442"/>
                    <a:pt x="200" y="440"/>
                  </a:cubicBezTo>
                  <a:cubicBezTo>
                    <a:pt x="199" y="436"/>
                    <a:pt x="198" y="433"/>
                    <a:pt x="202" y="431"/>
                  </a:cubicBezTo>
                  <a:cubicBezTo>
                    <a:pt x="205" y="430"/>
                    <a:pt x="207" y="429"/>
                    <a:pt x="210" y="429"/>
                  </a:cubicBezTo>
                  <a:cubicBezTo>
                    <a:pt x="213" y="428"/>
                    <a:pt x="217" y="427"/>
                    <a:pt x="220" y="423"/>
                  </a:cubicBezTo>
                  <a:cubicBezTo>
                    <a:pt x="221" y="422"/>
                    <a:pt x="221" y="422"/>
                    <a:pt x="221" y="422"/>
                  </a:cubicBezTo>
                  <a:cubicBezTo>
                    <a:pt x="222" y="420"/>
                    <a:pt x="224" y="417"/>
                    <a:pt x="225" y="415"/>
                  </a:cubicBezTo>
                  <a:cubicBezTo>
                    <a:pt x="226" y="412"/>
                    <a:pt x="226" y="410"/>
                    <a:pt x="225" y="408"/>
                  </a:cubicBezTo>
                  <a:cubicBezTo>
                    <a:pt x="225" y="407"/>
                    <a:pt x="225" y="405"/>
                    <a:pt x="225" y="404"/>
                  </a:cubicBezTo>
                  <a:cubicBezTo>
                    <a:pt x="226" y="403"/>
                    <a:pt x="227" y="403"/>
                    <a:pt x="229" y="403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2" y="399"/>
                    <a:pt x="231" y="398"/>
                    <a:pt x="230" y="396"/>
                  </a:cubicBezTo>
                  <a:cubicBezTo>
                    <a:pt x="229" y="395"/>
                    <a:pt x="228" y="393"/>
                    <a:pt x="228" y="391"/>
                  </a:cubicBezTo>
                  <a:cubicBezTo>
                    <a:pt x="229" y="388"/>
                    <a:pt x="233" y="383"/>
                    <a:pt x="236" y="381"/>
                  </a:cubicBezTo>
                  <a:cubicBezTo>
                    <a:pt x="237" y="380"/>
                    <a:pt x="238" y="380"/>
                    <a:pt x="239" y="380"/>
                  </a:cubicBezTo>
                  <a:cubicBezTo>
                    <a:pt x="240" y="380"/>
                    <a:pt x="240" y="380"/>
                    <a:pt x="241" y="380"/>
                  </a:cubicBezTo>
                  <a:cubicBezTo>
                    <a:pt x="242" y="381"/>
                    <a:pt x="243" y="383"/>
                    <a:pt x="245" y="384"/>
                  </a:cubicBezTo>
                  <a:cubicBezTo>
                    <a:pt x="247" y="387"/>
                    <a:pt x="248" y="389"/>
                    <a:pt x="251" y="389"/>
                  </a:cubicBezTo>
                  <a:cubicBezTo>
                    <a:pt x="251" y="389"/>
                    <a:pt x="251" y="389"/>
                    <a:pt x="251" y="389"/>
                  </a:cubicBezTo>
                  <a:cubicBezTo>
                    <a:pt x="252" y="389"/>
                    <a:pt x="252" y="389"/>
                    <a:pt x="252" y="389"/>
                  </a:cubicBezTo>
                  <a:cubicBezTo>
                    <a:pt x="253" y="389"/>
                    <a:pt x="253" y="389"/>
                    <a:pt x="253" y="389"/>
                  </a:cubicBezTo>
                  <a:cubicBezTo>
                    <a:pt x="253" y="388"/>
                    <a:pt x="254" y="387"/>
                    <a:pt x="254" y="387"/>
                  </a:cubicBezTo>
                  <a:cubicBezTo>
                    <a:pt x="254" y="387"/>
                    <a:pt x="255" y="386"/>
                    <a:pt x="255" y="386"/>
                  </a:cubicBezTo>
                  <a:cubicBezTo>
                    <a:pt x="256" y="386"/>
                    <a:pt x="256" y="385"/>
                    <a:pt x="257" y="385"/>
                  </a:cubicBezTo>
                  <a:cubicBezTo>
                    <a:pt x="257" y="385"/>
                    <a:pt x="257" y="385"/>
                    <a:pt x="257" y="385"/>
                  </a:cubicBezTo>
                  <a:cubicBezTo>
                    <a:pt x="258" y="385"/>
                    <a:pt x="259" y="384"/>
                    <a:pt x="259" y="383"/>
                  </a:cubicBezTo>
                  <a:cubicBezTo>
                    <a:pt x="260" y="381"/>
                    <a:pt x="259" y="378"/>
                    <a:pt x="259" y="376"/>
                  </a:cubicBezTo>
                  <a:cubicBezTo>
                    <a:pt x="259" y="375"/>
                    <a:pt x="259" y="374"/>
                    <a:pt x="259" y="373"/>
                  </a:cubicBezTo>
                  <a:cubicBezTo>
                    <a:pt x="259" y="373"/>
                    <a:pt x="260" y="373"/>
                    <a:pt x="260" y="373"/>
                  </a:cubicBezTo>
                  <a:cubicBezTo>
                    <a:pt x="261" y="373"/>
                    <a:pt x="262" y="373"/>
                    <a:pt x="264" y="373"/>
                  </a:cubicBezTo>
                  <a:cubicBezTo>
                    <a:pt x="264" y="374"/>
                    <a:pt x="265" y="374"/>
                    <a:pt x="266" y="374"/>
                  </a:cubicBezTo>
                  <a:cubicBezTo>
                    <a:pt x="266" y="374"/>
                    <a:pt x="266" y="374"/>
                    <a:pt x="266" y="374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8" y="372"/>
                    <a:pt x="268" y="372"/>
                    <a:pt x="268" y="372"/>
                  </a:cubicBezTo>
                  <a:cubicBezTo>
                    <a:pt x="268" y="371"/>
                    <a:pt x="268" y="371"/>
                    <a:pt x="268" y="370"/>
                  </a:cubicBezTo>
                  <a:cubicBezTo>
                    <a:pt x="269" y="369"/>
                    <a:pt x="269" y="368"/>
                    <a:pt x="269" y="367"/>
                  </a:cubicBezTo>
                  <a:cubicBezTo>
                    <a:pt x="269" y="364"/>
                    <a:pt x="270" y="361"/>
                    <a:pt x="272" y="359"/>
                  </a:cubicBezTo>
                  <a:cubicBezTo>
                    <a:pt x="274" y="357"/>
                    <a:pt x="279" y="354"/>
                    <a:pt x="282" y="353"/>
                  </a:cubicBezTo>
                  <a:cubicBezTo>
                    <a:pt x="282" y="353"/>
                    <a:pt x="282" y="353"/>
                    <a:pt x="283" y="353"/>
                  </a:cubicBezTo>
                  <a:cubicBezTo>
                    <a:pt x="284" y="353"/>
                    <a:pt x="286" y="354"/>
                    <a:pt x="287" y="355"/>
                  </a:cubicBezTo>
                  <a:cubicBezTo>
                    <a:pt x="289" y="355"/>
                    <a:pt x="290" y="356"/>
                    <a:pt x="292" y="356"/>
                  </a:cubicBezTo>
                  <a:cubicBezTo>
                    <a:pt x="293" y="356"/>
                    <a:pt x="293" y="356"/>
                    <a:pt x="293" y="356"/>
                  </a:cubicBezTo>
                  <a:cubicBezTo>
                    <a:pt x="295" y="355"/>
                    <a:pt x="295" y="353"/>
                    <a:pt x="295" y="352"/>
                  </a:cubicBezTo>
                  <a:cubicBezTo>
                    <a:pt x="295" y="351"/>
                    <a:pt x="295" y="350"/>
                    <a:pt x="296" y="350"/>
                  </a:cubicBezTo>
                  <a:cubicBezTo>
                    <a:pt x="296" y="348"/>
                    <a:pt x="298" y="347"/>
                    <a:pt x="301" y="346"/>
                  </a:cubicBezTo>
                  <a:cubicBezTo>
                    <a:pt x="302" y="346"/>
                    <a:pt x="302" y="346"/>
                    <a:pt x="303" y="346"/>
                  </a:cubicBezTo>
                  <a:cubicBezTo>
                    <a:pt x="307" y="344"/>
                    <a:pt x="310" y="343"/>
                    <a:pt x="313" y="339"/>
                  </a:cubicBezTo>
                  <a:cubicBezTo>
                    <a:pt x="315" y="338"/>
                    <a:pt x="317" y="337"/>
                    <a:pt x="319" y="337"/>
                  </a:cubicBezTo>
                  <a:cubicBezTo>
                    <a:pt x="319" y="337"/>
                    <a:pt x="320" y="336"/>
                    <a:pt x="321" y="336"/>
                  </a:cubicBezTo>
                  <a:cubicBezTo>
                    <a:pt x="323" y="335"/>
                    <a:pt x="324" y="334"/>
                    <a:pt x="326" y="332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9" y="328"/>
                    <a:pt x="331" y="328"/>
                    <a:pt x="333" y="328"/>
                  </a:cubicBezTo>
                  <a:cubicBezTo>
                    <a:pt x="335" y="328"/>
                    <a:pt x="337" y="328"/>
                    <a:pt x="339" y="329"/>
                  </a:cubicBezTo>
                  <a:cubicBezTo>
                    <a:pt x="340" y="329"/>
                    <a:pt x="340" y="329"/>
                    <a:pt x="340" y="329"/>
                  </a:cubicBezTo>
                  <a:cubicBezTo>
                    <a:pt x="342" y="329"/>
                    <a:pt x="343" y="329"/>
                    <a:pt x="344" y="329"/>
                  </a:cubicBezTo>
                  <a:cubicBezTo>
                    <a:pt x="346" y="329"/>
                    <a:pt x="347" y="329"/>
                    <a:pt x="348" y="329"/>
                  </a:cubicBezTo>
                  <a:cubicBezTo>
                    <a:pt x="349" y="329"/>
                    <a:pt x="350" y="329"/>
                    <a:pt x="351" y="329"/>
                  </a:cubicBezTo>
                  <a:cubicBezTo>
                    <a:pt x="354" y="329"/>
                    <a:pt x="356" y="329"/>
                    <a:pt x="357" y="330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358" y="331"/>
                    <a:pt x="358" y="331"/>
                    <a:pt x="358" y="331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61" y="331"/>
                    <a:pt x="364" y="331"/>
                    <a:pt x="366" y="331"/>
                  </a:cubicBezTo>
                  <a:cubicBezTo>
                    <a:pt x="368" y="331"/>
                    <a:pt x="369" y="331"/>
                    <a:pt x="370" y="331"/>
                  </a:cubicBezTo>
                  <a:cubicBezTo>
                    <a:pt x="371" y="331"/>
                    <a:pt x="372" y="331"/>
                    <a:pt x="373" y="331"/>
                  </a:cubicBezTo>
                  <a:cubicBezTo>
                    <a:pt x="376" y="331"/>
                    <a:pt x="376" y="331"/>
                    <a:pt x="376" y="331"/>
                  </a:cubicBezTo>
                  <a:cubicBezTo>
                    <a:pt x="380" y="331"/>
                    <a:pt x="383" y="331"/>
                    <a:pt x="386" y="327"/>
                  </a:cubicBezTo>
                  <a:cubicBezTo>
                    <a:pt x="389" y="323"/>
                    <a:pt x="391" y="321"/>
                    <a:pt x="397" y="321"/>
                  </a:cubicBezTo>
                  <a:cubicBezTo>
                    <a:pt x="399" y="321"/>
                    <a:pt x="401" y="321"/>
                    <a:pt x="402" y="321"/>
                  </a:cubicBezTo>
                  <a:cubicBezTo>
                    <a:pt x="404" y="321"/>
                    <a:pt x="406" y="321"/>
                    <a:pt x="409" y="321"/>
                  </a:cubicBezTo>
                  <a:cubicBezTo>
                    <a:pt x="410" y="321"/>
                    <a:pt x="411" y="321"/>
                    <a:pt x="413" y="321"/>
                  </a:cubicBezTo>
                  <a:cubicBezTo>
                    <a:pt x="414" y="321"/>
                    <a:pt x="414" y="321"/>
                    <a:pt x="414" y="321"/>
                  </a:cubicBezTo>
                  <a:cubicBezTo>
                    <a:pt x="416" y="321"/>
                    <a:pt x="418" y="321"/>
                    <a:pt x="420" y="321"/>
                  </a:cubicBezTo>
                  <a:cubicBezTo>
                    <a:pt x="422" y="321"/>
                    <a:pt x="424" y="320"/>
                    <a:pt x="426" y="320"/>
                  </a:cubicBezTo>
                  <a:cubicBezTo>
                    <a:pt x="427" y="320"/>
                    <a:pt x="428" y="320"/>
                    <a:pt x="429" y="320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431" y="321"/>
                    <a:pt x="432" y="321"/>
                    <a:pt x="432" y="321"/>
                  </a:cubicBezTo>
                  <a:cubicBezTo>
                    <a:pt x="434" y="321"/>
                    <a:pt x="435" y="320"/>
                    <a:pt x="436" y="320"/>
                  </a:cubicBezTo>
                  <a:cubicBezTo>
                    <a:pt x="437" y="320"/>
                    <a:pt x="438" y="319"/>
                    <a:pt x="439" y="319"/>
                  </a:cubicBezTo>
                  <a:cubicBezTo>
                    <a:pt x="440" y="318"/>
                    <a:pt x="441" y="317"/>
                    <a:pt x="442" y="317"/>
                  </a:cubicBezTo>
                  <a:cubicBezTo>
                    <a:pt x="443" y="317"/>
                    <a:pt x="443" y="317"/>
                    <a:pt x="444" y="317"/>
                  </a:cubicBezTo>
                  <a:cubicBezTo>
                    <a:pt x="445" y="317"/>
                    <a:pt x="446" y="317"/>
                    <a:pt x="448" y="317"/>
                  </a:cubicBezTo>
                  <a:cubicBezTo>
                    <a:pt x="449" y="318"/>
                    <a:pt x="450" y="318"/>
                    <a:pt x="451" y="318"/>
                  </a:cubicBezTo>
                  <a:cubicBezTo>
                    <a:pt x="453" y="318"/>
                    <a:pt x="454" y="317"/>
                    <a:pt x="455" y="316"/>
                  </a:cubicBezTo>
                  <a:cubicBezTo>
                    <a:pt x="456" y="315"/>
                    <a:pt x="456" y="314"/>
                    <a:pt x="457" y="313"/>
                  </a:cubicBezTo>
                  <a:cubicBezTo>
                    <a:pt x="457" y="312"/>
                    <a:pt x="458" y="311"/>
                    <a:pt x="459" y="310"/>
                  </a:cubicBezTo>
                  <a:cubicBezTo>
                    <a:pt x="460" y="310"/>
                    <a:pt x="460" y="309"/>
                    <a:pt x="461" y="309"/>
                  </a:cubicBezTo>
                  <a:cubicBezTo>
                    <a:pt x="462" y="308"/>
                    <a:pt x="463" y="308"/>
                    <a:pt x="464" y="307"/>
                  </a:cubicBezTo>
                  <a:cubicBezTo>
                    <a:pt x="466" y="304"/>
                    <a:pt x="466" y="301"/>
                    <a:pt x="467" y="298"/>
                  </a:cubicBezTo>
                  <a:cubicBezTo>
                    <a:pt x="467" y="295"/>
                    <a:pt x="467" y="292"/>
                    <a:pt x="469" y="290"/>
                  </a:cubicBezTo>
                  <a:cubicBezTo>
                    <a:pt x="471" y="285"/>
                    <a:pt x="474" y="280"/>
                    <a:pt x="474" y="274"/>
                  </a:cubicBezTo>
                  <a:cubicBezTo>
                    <a:pt x="474" y="268"/>
                    <a:pt x="474" y="268"/>
                    <a:pt x="474" y="268"/>
                  </a:cubicBezTo>
                  <a:cubicBezTo>
                    <a:pt x="474" y="254"/>
                    <a:pt x="474" y="240"/>
                    <a:pt x="475" y="226"/>
                  </a:cubicBezTo>
                  <a:cubicBezTo>
                    <a:pt x="475" y="222"/>
                    <a:pt x="475" y="219"/>
                    <a:pt x="474" y="215"/>
                  </a:cubicBezTo>
                  <a:cubicBezTo>
                    <a:pt x="474" y="212"/>
                    <a:pt x="474" y="209"/>
                    <a:pt x="474" y="20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733096E2-548B-C10E-8E3B-E4DEFEA0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896" y="2605410"/>
              <a:ext cx="658890" cy="734283"/>
            </a:xfrm>
            <a:custGeom>
              <a:avLst/>
              <a:gdLst>
                <a:gd name="T0" fmla="*/ 298 w 343"/>
                <a:gd name="T1" fmla="*/ 76 h 415"/>
                <a:gd name="T2" fmla="*/ 330 w 343"/>
                <a:gd name="T3" fmla="*/ 66 h 415"/>
                <a:gd name="T4" fmla="*/ 268 w 343"/>
                <a:gd name="T5" fmla="*/ 20 h 415"/>
                <a:gd name="T6" fmla="*/ 258 w 343"/>
                <a:gd name="T7" fmla="*/ 13 h 415"/>
                <a:gd name="T8" fmla="*/ 247 w 343"/>
                <a:gd name="T9" fmla="*/ 5 h 415"/>
                <a:gd name="T10" fmla="*/ 242 w 343"/>
                <a:gd name="T11" fmla="*/ 0 h 415"/>
                <a:gd name="T12" fmla="*/ 240 w 343"/>
                <a:gd name="T13" fmla="*/ 41 h 415"/>
                <a:gd name="T14" fmla="*/ 145 w 343"/>
                <a:gd name="T15" fmla="*/ 54 h 415"/>
                <a:gd name="T16" fmla="*/ 143 w 343"/>
                <a:gd name="T17" fmla="*/ 100 h 415"/>
                <a:gd name="T18" fmla="*/ 143 w 343"/>
                <a:gd name="T19" fmla="*/ 115 h 415"/>
                <a:gd name="T20" fmla="*/ 143 w 343"/>
                <a:gd name="T21" fmla="*/ 122 h 415"/>
                <a:gd name="T22" fmla="*/ 129 w 343"/>
                <a:gd name="T23" fmla="*/ 130 h 415"/>
                <a:gd name="T24" fmla="*/ 110 w 343"/>
                <a:gd name="T25" fmla="*/ 144 h 415"/>
                <a:gd name="T26" fmla="*/ 112 w 343"/>
                <a:gd name="T27" fmla="*/ 195 h 415"/>
                <a:gd name="T28" fmla="*/ 0 w 343"/>
                <a:gd name="T29" fmla="*/ 203 h 415"/>
                <a:gd name="T30" fmla="*/ 1 w 343"/>
                <a:gd name="T31" fmla="*/ 206 h 415"/>
                <a:gd name="T32" fmla="*/ 3 w 343"/>
                <a:gd name="T33" fmla="*/ 211 h 415"/>
                <a:gd name="T34" fmla="*/ 9 w 343"/>
                <a:gd name="T35" fmla="*/ 220 h 415"/>
                <a:gd name="T36" fmla="*/ 12 w 343"/>
                <a:gd name="T37" fmla="*/ 221 h 415"/>
                <a:gd name="T38" fmla="*/ 15 w 343"/>
                <a:gd name="T39" fmla="*/ 229 h 415"/>
                <a:gd name="T40" fmla="*/ 16 w 343"/>
                <a:gd name="T41" fmla="*/ 237 h 415"/>
                <a:gd name="T42" fmla="*/ 13 w 343"/>
                <a:gd name="T43" fmla="*/ 245 h 415"/>
                <a:gd name="T44" fmla="*/ 11 w 343"/>
                <a:gd name="T45" fmla="*/ 252 h 415"/>
                <a:gd name="T46" fmla="*/ 10 w 343"/>
                <a:gd name="T47" fmla="*/ 256 h 415"/>
                <a:gd name="T48" fmla="*/ 11 w 343"/>
                <a:gd name="T49" fmla="*/ 264 h 415"/>
                <a:gd name="T50" fmla="*/ 14 w 343"/>
                <a:gd name="T51" fmla="*/ 269 h 415"/>
                <a:gd name="T52" fmla="*/ 17 w 343"/>
                <a:gd name="T53" fmla="*/ 286 h 415"/>
                <a:gd name="T54" fmla="*/ 18 w 343"/>
                <a:gd name="T55" fmla="*/ 299 h 415"/>
                <a:gd name="T56" fmla="*/ 16 w 343"/>
                <a:gd name="T57" fmla="*/ 322 h 415"/>
                <a:gd name="T58" fmla="*/ 4 w 343"/>
                <a:gd name="T59" fmla="*/ 360 h 415"/>
                <a:gd name="T60" fmla="*/ 3 w 343"/>
                <a:gd name="T61" fmla="*/ 371 h 415"/>
                <a:gd name="T62" fmla="*/ 11 w 343"/>
                <a:gd name="T63" fmla="*/ 362 h 415"/>
                <a:gd name="T64" fmla="*/ 19 w 343"/>
                <a:gd name="T65" fmla="*/ 354 h 415"/>
                <a:gd name="T66" fmla="*/ 25 w 343"/>
                <a:gd name="T67" fmla="*/ 354 h 415"/>
                <a:gd name="T68" fmla="*/ 44 w 343"/>
                <a:gd name="T69" fmla="*/ 352 h 415"/>
                <a:gd name="T70" fmla="*/ 62 w 343"/>
                <a:gd name="T71" fmla="*/ 349 h 415"/>
                <a:gd name="T72" fmla="*/ 77 w 343"/>
                <a:gd name="T73" fmla="*/ 358 h 415"/>
                <a:gd name="T74" fmla="*/ 98 w 343"/>
                <a:gd name="T75" fmla="*/ 378 h 415"/>
                <a:gd name="T76" fmla="*/ 108 w 343"/>
                <a:gd name="T77" fmla="*/ 391 h 415"/>
                <a:gd name="T78" fmla="*/ 112 w 343"/>
                <a:gd name="T79" fmla="*/ 397 h 415"/>
                <a:gd name="T80" fmla="*/ 118 w 343"/>
                <a:gd name="T81" fmla="*/ 402 h 415"/>
                <a:gd name="T82" fmla="*/ 129 w 343"/>
                <a:gd name="T83" fmla="*/ 413 h 415"/>
                <a:gd name="T84" fmla="*/ 132 w 343"/>
                <a:gd name="T85" fmla="*/ 413 h 415"/>
                <a:gd name="T86" fmla="*/ 132 w 343"/>
                <a:gd name="T87" fmla="*/ 415 h 415"/>
                <a:gd name="T88" fmla="*/ 139 w 343"/>
                <a:gd name="T89" fmla="*/ 409 h 415"/>
                <a:gd name="T90" fmla="*/ 141 w 343"/>
                <a:gd name="T91" fmla="*/ 396 h 415"/>
                <a:gd name="T92" fmla="*/ 150 w 343"/>
                <a:gd name="T93" fmla="*/ 384 h 415"/>
                <a:gd name="T94" fmla="*/ 159 w 343"/>
                <a:gd name="T95" fmla="*/ 391 h 415"/>
                <a:gd name="T96" fmla="*/ 164 w 343"/>
                <a:gd name="T97" fmla="*/ 396 h 415"/>
                <a:gd name="T98" fmla="*/ 166 w 343"/>
                <a:gd name="T99" fmla="*/ 398 h 415"/>
                <a:gd name="T100" fmla="*/ 169 w 343"/>
                <a:gd name="T101" fmla="*/ 398 h 415"/>
                <a:gd name="T102" fmla="*/ 170 w 343"/>
                <a:gd name="T103" fmla="*/ 395 h 415"/>
                <a:gd name="T104" fmla="*/ 178 w 343"/>
                <a:gd name="T105" fmla="*/ 389 h 415"/>
                <a:gd name="T106" fmla="*/ 181 w 343"/>
                <a:gd name="T107" fmla="*/ 389 h 415"/>
                <a:gd name="T108" fmla="*/ 194 w 343"/>
                <a:gd name="T109" fmla="*/ 391 h 415"/>
                <a:gd name="T110" fmla="*/ 202 w 343"/>
                <a:gd name="T111" fmla="*/ 390 h 415"/>
                <a:gd name="T112" fmla="*/ 208 w 343"/>
                <a:gd name="T113" fmla="*/ 389 h 415"/>
                <a:gd name="T114" fmla="*/ 210 w 343"/>
                <a:gd name="T115" fmla="*/ 384 h 415"/>
                <a:gd name="T116" fmla="*/ 214 w 343"/>
                <a:gd name="T117" fmla="*/ 386 h 415"/>
                <a:gd name="T118" fmla="*/ 215 w 343"/>
                <a:gd name="T119" fmla="*/ 388 h 415"/>
                <a:gd name="T120" fmla="*/ 327 w 343"/>
                <a:gd name="T121" fmla="*/ 36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3" h="415">
                  <a:moveTo>
                    <a:pt x="320" y="355"/>
                  </a:moveTo>
                  <a:cubicBezTo>
                    <a:pt x="298" y="76"/>
                    <a:pt x="298" y="76"/>
                    <a:pt x="298" y="76"/>
                  </a:cubicBezTo>
                  <a:cubicBezTo>
                    <a:pt x="343" y="76"/>
                    <a:pt x="343" y="76"/>
                    <a:pt x="343" y="76"/>
                  </a:cubicBezTo>
                  <a:cubicBezTo>
                    <a:pt x="330" y="66"/>
                    <a:pt x="330" y="66"/>
                    <a:pt x="330" y="66"/>
                  </a:cubicBezTo>
                  <a:cubicBezTo>
                    <a:pt x="317" y="56"/>
                    <a:pt x="306" y="48"/>
                    <a:pt x="296" y="40"/>
                  </a:cubicBezTo>
                  <a:cubicBezTo>
                    <a:pt x="287" y="34"/>
                    <a:pt x="279" y="28"/>
                    <a:pt x="268" y="20"/>
                  </a:cubicBezTo>
                  <a:cubicBezTo>
                    <a:pt x="265" y="18"/>
                    <a:pt x="262" y="16"/>
                    <a:pt x="259" y="14"/>
                  </a:cubicBezTo>
                  <a:cubicBezTo>
                    <a:pt x="258" y="13"/>
                    <a:pt x="258" y="13"/>
                    <a:pt x="258" y="13"/>
                  </a:cubicBezTo>
                  <a:cubicBezTo>
                    <a:pt x="255" y="10"/>
                    <a:pt x="252" y="8"/>
                    <a:pt x="249" y="6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7" y="4"/>
                    <a:pt x="246" y="4"/>
                    <a:pt x="246" y="3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59"/>
                    <a:pt x="145" y="65"/>
                    <a:pt x="145" y="71"/>
                  </a:cubicBezTo>
                  <a:cubicBezTo>
                    <a:pt x="144" y="80"/>
                    <a:pt x="144" y="9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5"/>
                    <a:pt x="143" y="110"/>
                    <a:pt x="143" y="115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9"/>
                    <a:pt x="143" y="121"/>
                    <a:pt x="143" y="122"/>
                  </a:cubicBezTo>
                  <a:cubicBezTo>
                    <a:pt x="143" y="126"/>
                    <a:pt x="138" y="128"/>
                    <a:pt x="134" y="129"/>
                  </a:cubicBezTo>
                  <a:cubicBezTo>
                    <a:pt x="132" y="129"/>
                    <a:pt x="131" y="130"/>
                    <a:pt x="129" y="130"/>
                  </a:cubicBezTo>
                  <a:cubicBezTo>
                    <a:pt x="128" y="131"/>
                    <a:pt x="126" y="131"/>
                    <a:pt x="125" y="132"/>
                  </a:cubicBezTo>
                  <a:cubicBezTo>
                    <a:pt x="119" y="133"/>
                    <a:pt x="113" y="139"/>
                    <a:pt x="110" y="144"/>
                  </a:cubicBezTo>
                  <a:cubicBezTo>
                    <a:pt x="109" y="147"/>
                    <a:pt x="109" y="152"/>
                    <a:pt x="110" y="155"/>
                  </a:cubicBezTo>
                  <a:cubicBezTo>
                    <a:pt x="112" y="195"/>
                    <a:pt x="112" y="195"/>
                    <a:pt x="112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4"/>
                    <a:pt x="0" y="205"/>
                    <a:pt x="1" y="206"/>
                  </a:cubicBezTo>
                  <a:cubicBezTo>
                    <a:pt x="1" y="207"/>
                    <a:pt x="1" y="208"/>
                    <a:pt x="2" y="209"/>
                  </a:cubicBezTo>
                  <a:cubicBezTo>
                    <a:pt x="2" y="210"/>
                    <a:pt x="3" y="211"/>
                    <a:pt x="3" y="211"/>
                  </a:cubicBezTo>
                  <a:cubicBezTo>
                    <a:pt x="4" y="213"/>
                    <a:pt x="5" y="214"/>
                    <a:pt x="6" y="216"/>
                  </a:cubicBezTo>
                  <a:cubicBezTo>
                    <a:pt x="6" y="218"/>
                    <a:pt x="7" y="220"/>
                    <a:pt x="9" y="220"/>
                  </a:cubicBezTo>
                  <a:cubicBezTo>
                    <a:pt x="11" y="220"/>
                    <a:pt x="11" y="219"/>
                    <a:pt x="12" y="219"/>
                  </a:cubicBezTo>
                  <a:cubicBezTo>
                    <a:pt x="12" y="219"/>
                    <a:pt x="12" y="220"/>
                    <a:pt x="12" y="221"/>
                  </a:cubicBezTo>
                  <a:cubicBezTo>
                    <a:pt x="13" y="222"/>
                    <a:pt x="13" y="222"/>
                    <a:pt x="13" y="223"/>
                  </a:cubicBezTo>
                  <a:cubicBezTo>
                    <a:pt x="13" y="225"/>
                    <a:pt x="13" y="227"/>
                    <a:pt x="15" y="229"/>
                  </a:cubicBezTo>
                  <a:cubicBezTo>
                    <a:pt x="16" y="230"/>
                    <a:pt x="17" y="231"/>
                    <a:pt x="16" y="233"/>
                  </a:cubicBezTo>
                  <a:cubicBezTo>
                    <a:pt x="16" y="234"/>
                    <a:pt x="16" y="236"/>
                    <a:pt x="16" y="237"/>
                  </a:cubicBezTo>
                  <a:cubicBezTo>
                    <a:pt x="16" y="239"/>
                    <a:pt x="16" y="241"/>
                    <a:pt x="15" y="242"/>
                  </a:cubicBezTo>
                  <a:cubicBezTo>
                    <a:pt x="15" y="243"/>
                    <a:pt x="14" y="244"/>
                    <a:pt x="13" y="245"/>
                  </a:cubicBezTo>
                  <a:cubicBezTo>
                    <a:pt x="12" y="246"/>
                    <a:pt x="11" y="247"/>
                    <a:pt x="11" y="249"/>
                  </a:cubicBezTo>
                  <a:cubicBezTo>
                    <a:pt x="11" y="250"/>
                    <a:pt x="11" y="251"/>
                    <a:pt x="11" y="252"/>
                  </a:cubicBezTo>
                  <a:cubicBezTo>
                    <a:pt x="11" y="254"/>
                    <a:pt x="11" y="254"/>
                    <a:pt x="10" y="255"/>
                  </a:cubicBezTo>
                  <a:cubicBezTo>
                    <a:pt x="10" y="255"/>
                    <a:pt x="10" y="255"/>
                    <a:pt x="10" y="256"/>
                  </a:cubicBezTo>
                  <a:cubicBezTo>
                    <a:pt x="9" y="256"/>
                    <a:pt x="6" y="258"/>
                    <a:pt x="8" y="261"/>
                  </a:cubicBezTo>
                  <a:cubicBezTo>
                    <a:pt x="9" y="262"/>
                    <a:pt x="10" y="263"/>
                    <a:pt x="11" y="264"/>
                  </a:cubicBezTo>
                  <a:cubicBezTo>
                    <a:pt x="11" y="264"/>
                    <a:pt x="11" y="264"/>
                    <a:pt x="12" y="265"/>
                  </a:cubicBezTo>
                  <a:cubicBezTo>
                    <a:pt x="13" y="266"/>
                    <a:pt x="13" y="267"/>
                    <a:pt x="14" y="269"/>
                  </a:cubicBezTo>
                  <a:cubicBezTo>
                    <a:pt x="16" y="272"/>
                    <a:pt x="16" y="276"/>
                    <a:pt x="17" y="280"/>
                  </a:cubicBezTo>
                  <a:cubicBezTo>
                    <a:pt x="17" y="282"/>
                    <a:pt x="17" y="284"/>
                    <a:pt x="17" y="286"/>
                  </a:cubicBezTo>
                  <a:cubicBezTo>
                    <a:pt x="17" y="289"/>
                    <a:pt x="18" y="291"/>
                    <a:pt x="18" y="294"/>
                  </a:cubicBezTo>
                  <a:cubicBezTo>
                    <a:pt x="18" y="296"/>
                    <a:pt x="18" y="297"/>
                    <a:pt x="18" y="299"/>
                  </a:cubicBezTo>
                  <a:cubicBezTo>
                    <a:pt x="18" y="301"/>
                    <a:pt x="18" y="302"/>
                    <a:pt x="18" y="304"/>
                  </a:cubicBezTo>
                  <a:cubicBezTo>
                    <a:pt x="19" y="310"/>
                    <a:pt x="18" y="317"/>
                    <a:pt x="16" y="322"/>
                  </a:cubicBezTo>
                  <a:cubicBezTo>
                    <a:pt x="15" y="327"/>
                    <a:pt x="12" y="334"/>
                    <a:pt x="9" y="340"/>
                  </a:cubicBezTo>
                  <a:cubicBezTo>
                    <a:pt x="6" y="345"/>
                    <a:pt x="4" y="351"/>
                    <a:pt x="4" y="360"/>
                  </a:cubicBezTo>
                  <a:cubicBezTo>
                    <a:pt x="4" y="362"/>
                    <a:pt x="4" y="364"/>
                    <a:pt x="3" y="365"/>
                  </a:cubicBezTo>
                  <a:cubicBezTo>
                    <a:pt x="3" y="371"/>
                    <a:pt x="3" y="371"/>
                    <a:pt x="3" y="371"/>
                  </a:cubicBezTo>
                  <a:cubicBezTo>
                    <a:pt x="7" y="368"/>
                    <a:pt x="7" y="368"/>
                    <a:pt x="7" y="368"/>
                  </a:cubicBezTo>
                  <a:cubicBezTo>
                    <a:pt x="8" y="367"/>
                    <a:pt x="9" y="365"/>
                    <a:pt x="11" y="362"/>
                  </a:cubicBezTo>
                  <a:cubicBezTo>
                    <a:pt x="11" y="361"/>
                    <a:pt x="11" y="360"/>
                    <a:pt x="11" y="360"/>
                  </a:cubicBezTo>
                  <a:cubicBezTo>
                    <a:pt x="13" y="355"/>
                    <a:pt x="16" y="354"/>
                    <a:pt x="19" y="354"/>
                  </a:cubicBezTo>
                  <a:cubicBezTo>
                    <a:pt x="21" y="354"/>
                    <a:pt x="22" y="354"/>
                    <a:pt x="24" y="354"/>
                  </a:cubicBezTo>
                  <a:cubicBezTo>
                    <a:pt x="25" y="354"/>
                    <a:pt x="25" y="354"/>
                    <a:pt x="25" y="354"/>
                  </a:cubicBezTo>
                  <a:cubicBezTo>
                    <a:pt x="26" y="355"/>
                    <a:pt x="27" y="355"/>
                    <a:pt x="28" y="355"/>
                  </a:cubicBezTo>
                  <a:cubicBezTo>
                    <a:pt x="34" y="355"/>
                    <a:pt x="39" y="353"/>
                    <a:pt x="44" y="352"/>
                  </a:cubicBezTo>
                  <a:cubicBezTo>
                    <a:pt x="49" y="350"/>
                    <a:pt x="54" y="349"/>
                    <a:pt x="59" y="349"/>
                  </a:cubicBezTo>
                  <a:cubicBezTo>
                    <a:pt x="60" y="349"/>
                    <a:pt x="61" y="349"/>
                    <a:pt x="62" y="349"/>
                  </a:cubicBezTo>
                  <a:cubicBezTo>
                    <a:pt x="68" y="350"/>
                    <a:pt x="73" y="353"/>
                    <a:pt x="76" y="358"/>
                  </a:cubicBezTo>
                  <a:cubicBezTo>
                    <a:pt x="77" y="358"/>
                    <a:pt x="77" y="358"/>
                    <a:pt x="77" y="358"/>
                  </a:cubicBezTo>
                  <a:cubicBezTo>
                    <a:pt x="80" y="363"/>
                    <a:pt x="82" y="366"/>
                    <a:pt x="88" y="367"/>
                  </a:cubicBezTo>
                  <a:cubicBezTo>
                    <a:pt x="96" y="368"/>
                    <a:pt x="97" y="371"/>
                    <a:pt x="98" y="378"/>
                  </a:cubicBezTo>
                  <a:cubicBezTo>
                    <a:pt x="100" y="382"/>
                    <a:pt x="102" y="384"/>
                    <a:pt x="104" y="387"/>
                  </a:cubicBezTo>
                  <a:cubicBezTo>
                    <a:pt x="105" y="388"/>
                    <a:pt x="107" y="389"/>
                    <a:pt x="108" y="391"/>
                  </a:cubicBezTo>
                  <a:cubicBezTo>
                    <a:pt x="109" y="392"/>
                    <a:pt x="109" y="393"/>
                    <a:pt x="110" y="394"/>
                  </a:cubicBezTo>
                  <a:cubicBezTo>
                    <a:pt x="110" y="395"/>
                    <a:pt x="111" y="396"/>
                    <a:pt x="112" y="397"/>
                  </a:cubicBezTo>
                  <a:cubicBezTo>
                    <a:pt x="113" y="399"/>
                    <a:pt x="115" y="400"/>
                    <a:pt x="116" y="401"/>
                  </a:cubicBezTo>
                  <a:cubicBezTo>
                    <a:pt x="117" y="401"/>
                    <a:pt x="117" y="401"/>
                    <a:pt x="118" y="402"/>
                  </a:cubicBezTo>
                  <a:cubicBezTo>
                    <a:pt x="120" y="403"/>
                    <a:pt x="122" y="405"/>
                    <a:pt x="123" y="407"/>
                  </a:cubicBezTo>
                  <a:cubicBezTo>
                    <a:pt x="125" y="410"/>
                    <a:pt x="126" y="412"/>
                    <a:pt x="129" y="413"/>
                  </a:cubicBezTo>
                  <a:cubicBezTo>
                    <a:pt x="129" y="414"/>
                    <a:pt x="130" y="414"/>
                    <a:pt x="131" y="414"/>
                  </a:cubicBezTo>
                  <a:cubicBezTo>
                    <a:pt x="132" y="413"/>
                    <a:pt x="132" y="413"/>
                    <a:pt x="132" y="413"/>
                  </a:cubicBezTo>
                  <a:cubicBezTo>
                    <a:pt x="131" y="414"/>
                    <a:pt x="131" y="414"/>
                    <a:pt x="131" y="414"/>
                  </a:cubicBezTo>
                  <a:cubicBezTo>
                    <a:pt x="132" y="415"/>
                    <a:pt x="132" y="415"/>
                    <a:pt x="132" y="415"/>
                  </a:cubicBezTo>
                  <a:cubicBezTo>
                    <a:pt x="134" y="413"/>
                    <a:pt x="134" y="413"/>
                    <a:pt x="134" y="413"/>
                  </a:cubicBezTo>
                  <a:cubicBezTo>
                    <a:pt x="136" y="412"/>
                    <a:pt x="138" y="411"/>
                    <a:pt x="139" y="409"/>
                  </a:cubicBezTo>
                  <a:cubicBezTo>
                    <a:pt x="141" y="406"/>
                    <a:pt x="141" y="403"/>
                    <a:pt x="140" y="401"/>
                  </a:cubicBezTo>
                  <a:cubicBezTo>
                    <a:pt x="140" y="399"/>
                    <a:pt x="140" y="397"/>
                    <a:pt x="141" y="396"/>
                  </a:cubicBezTo>
                  <a:cubicBezTo>
                    <a:pt x="141" y="392"/>
                    <a:pt x="145" y="385"/>
                    <a:pt x="149" y="384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53" y="384"/>
                    <a:pt x="156" y="388"/>
                    <a:pt x="158" y="390"/>
                  </a:cubicBezTo>
                  <a:cubicBezTo>
                    <a:pt x="159" y="391"/>
                    <a:pt x="159" y="391"/>
                    <a:pt x="159" y="391"/>
                  </a:cubicBezTo>
                  <a:cubicBezTo>
                    <a:pt x="160" y="392"/>
                    <a:pt x="161" y="394"/>
                    <a:pt x="163" y="395"/>
                  </a:cubicBezTo>
                  <a:cubicBezTo>
                    <a:pt x="164" y="396"/>
                    <a:pt x="164" y="396"/>
                    <a:pt x="164" y="396"/>
                  </a:cubicBezTo>
                  <a:cubicBezTo>
                    <a:pt x="165" y="397"/>
                    <a:pt x="165" y="397"/>
                    <a:pt x="165" y="397"/>
                  </a:cubicBezTo>
                  <a:cubicBezTo>
                    <a:pt x="165" y="398"/>
                    <a:pt x="165" y="398"/>
                    <a:pt x="166" y="398"/>
                  </a:cubicBezTo>
                  <a:cubicBezTo>
                    <a:pt x="168" y="401"/>
                    <a:pt x="168" y="401"/>
                    <a:pt x="168" y="401"/>
                  </a:cubicBezTo>
                  <a:cubicBezTo>
                    <a:pt x="169" y="398"/>
                    <a:pt x="169" y="398"/>
                    <a:pt x="169" y="398"/>
                  </a:cubicBezTo>
                  <a:cubicBezTo>
                    <a:pt x="169" y="397"/>
                    <a:pt x="170" y="396"/>
                    <a:pt x="170" y="396"/>
                  </a:cubicBezTo>
                  <a:cubicBezTo>
                    <a:pt x="170" y="395"/>
                    <a:pt x="170" y="395"/>
                    <a:pt x="170" y="395"/>
                  </a:cubicBezTo>
                  <a:cubicBezTo>
                    <a:pt x="171" y="393"/>
                    <a:pt x="172" y="391"/>
                    <a:pt x="174" y="390"/>
                  </a:cubicBezTo>
                  <a:cubicBezTo>
                    <a:pt x="175" y="389"/>
                    <a:pt x="176" y="389"/>
                    <a:pt x="178" y="389"/>
                  </a:cubicBezTo>
                  <a:cubicBezTo>
                    <a:pt x="179" y="389"/>
                    <a:pt x="180" y="389"/>
                    <a:pt x="181" y="389"/>
                  </a:cubicBezTo>
                  <a:cubicBezTo>
                    <a:pt x="181" y="389"/>
                    <a:pt x="181" y="389"/>
                    <a:pt x="181" y="389"/>
                  </a:cubicBezTo>
                  <a:cubicBezTo>
                    <a:pt x="185" y="390"/>
                    <a:pt x="189" y="391"/>
                    <a:pt x="194" y="391"/>
                  </a:cubicBezTo>
                  <a:cubicBezTo>
                    <a:pt x="194" y="391"/>
                    <a:pt x="194" y="391"/>
                    <a:pt x="194" y="391"/>
                  </a:cubicBezTo>
                  <a:cubicBezTo>
                    <a:pt x="197" y="391"/>
                    <a:pt x="199" y="391"/>
                    <a:pt x="202" y="390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3" y="390"/>
                    <a:pt x="203" y="390"/>
                    <a:pt x="204" y="390"/>
                  </a:cubicBezTo>
                  <a:cubicBezTo>
                    <a:pt x="205" y="390"/>
                    <a:pt x="206" y="390"/>
                    <a:pt x="208" y="389"/>
                  </a:cubicBezTo>
                  <a:cubicBezTo>
                    <a:pt x="209" y="388"/>
                    <a:pt x="209" y="387"/>
                    <a:pt x="209" y="386"/>
                  </a:cubicBezTo>
                  <a:cubicBezTo>
                    <a:pt x="210" y="386"/>
                    <a:pt x="210" y="385"/>
                    <a:pt x="210" y="384"/>
                  </a:cubicBezTo>
                  <a:cubicBezTo>
                    <a:pt x="211" y="384"/>
                    <a:pt x="211" y="383"/>
                    <a:pt x="211" y="383"/>
                  </a:cubicBezTo>
                  <a:cubicBezTo>
                    <a:pt x="212" y="383"/>
                    <a:pt x="213" y="385"/>
                    <a:pt x="214" y="386"/>
                  </a:cubicBezTo>
                  <a:cubicBezTo>
                    <a:pt x="214" y="386"/>
                    <a:pt x="214" y="387"/>
                    <a:pt x="214" y="387"/>
                  </a:cubicBezTo>
                  <a:cubicBezTo>
                    <a:pt x="215" y="388"/>
                    <a:pt x="215" y="388"/>
                    <a:pt x="215" y="388"/>
                  </a:cubicBezTo>
                  <a:cubicBezTo>
                    <a:pt x="322" y="388"/>
                    <a:pt x="322" y="388"/>
                    <a:pt x="322" y="388"/>
                  </a:cubicBezTo>
                  <a:cubicBezTo>
                    <a:pt x="327" y="367"/>
                    <a:pt x="327" y="367"/>
                    <a:pt x="327" y="367"/>
                  </a:cubicBezTo>
                  <a:cubicBezTo>
                    <a:pt x="327" y="366"/>
                    <a:pt x="330" y="360"/>
                    <a:pt x="320" y="35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879CB6FE-28DD-13DE-1586-4ADC22090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933" y="2032026"/>
              <a:ext cx="1111215" cy="1059981"/>
            </a:xfrm>
            <a:custGeom>
              <a:avLst/>
              <a:gdLst>
                <a:gd name="T0" fmla="*/ 537 w 578"/>
                <a:gd name="T1" fmla="*/ 418 h 599"/>
                <a:gd name="T2" fmla="*/ 530 w 578"/>
                <a:gd name="T3" fmla="*/ 410 h 599"/>
                <a:gd name="T4" fmla="*/ 525 w 578"/>
                <a:gd name="T5" fmla="*/ 405 h 599"/>
                <a:gd name="T6" fmla="*/ 508 w 578"/>
                <a:gd name="T7" fmla="*/ 366 h 599"/>
                <a:gd name="T8" fmla="*/ 520 w 578"/>
                <a:gd name="T9" fmla="*/ 350 h 599"/>
                <a:gd name="T10" fmla="*/ 522 w 578"/>
                <a:gd name="T11" fmla="*/ 303 h 599"/>
                <a:gd name="T12" fmla="*/ 517 w 578"/>
                <a:gd name="T13" fmla="*/ 260 h 599"/>
                <a:gd name="T14" fmla="*/ 504 w 578"/>
                <a:gd name="T15" fmla="*/ 234 h 599"/>
                <a:gd name="T16" fmla="*/ 479 w 578"/>
                <a:gd name="T17" fmla="*/ 155 h 599"/>
                <a:gd name="T18" fmla="*/ 459 w 578"/>
                <a:gd name="T19" fmla="*/ 126 h 599"/>
                <a:gd name="T20" fmla="*/ 454 w 578"/>
                <a:gd name="T21" fmla="*/ 113 h 599"/>
                <a:gd name="T22" fmla="*/ 465 w 578"/>
                <a:gd name="T23" fmla="*/ 91 h 599"/>
                <a:gd name="T24" fmla="*/ 477 w 578"/>
                <a:gd name="T25" fmla="*/ 69 h 599"/>
                <a:gd name="T26" fmla="*/ 475 w 578"/>
                <a:gd name="T27" fmla="*/ 47 h 599"/>
                <a:gd name="T28" fmla="*/ 475 w 578"/>
                <a:gd name="T29" fmla="*/ 20 h 599"/>
                <a:gd name="T30" fmla="*/ 483 w 578"/>
                <a:gd name="T31" fmla="*/ 11 h 599"/>
                <a:gd name="T32" fmla="*/ 476 w 578"/>
                <a:gd name="T33" fmla="*/ 6 h 599"/>
                <a:gd name="T34" fmla="*/ 464 w 578"/>
                <a:gd name="T35" fmla="*/ 8 h 599"/>
                <a:gd name="T36" fmla="*/ 456 w 578"/>
                <a:gd name="T37" fmla="*/ 3 h 599"/>
                <a:gd name="T38" fmla="*/ 439 w 578"/>
                <a:gd name="T39" fmla="*/ 7 h 599"/>
                <a:gd name="T40" fmla="*/ 434 w 578"/>
                <a:gd name="T41" fmla="*/ 7 h 599"/>
                <a:gd name="T42" fmla="*/ 418 w 578"/>
                <a:gd name="T43" fmla="*/ 5 h 599"/>
                <a:gd name="T44" fmla="*/ 397 w 578"/>
                <a:gd name="T45" fmla="*/ 13 h 599"/>
                <a:gd name="T46" fmla="*/ 389 w 578"/>
                <a:gd name="T47" fmla="*/ 11 h 599"/>
                <a:gd name="T48" fmla="*/ 363 w 578"/>
                <a:gd name="T49" fmla="*/ 7 h 599"/>
                <a:gd name="T50" fmla="*/ 355 w 578"/>
                <a:gd name="T51" fmla="*/ 6 h 599"/>
                <a:gd name="T52" fmla="*/ 335 w 578"/>
                <a:gd name="T53" fmla="*/ 8 h 599"/>
                <a:gd name="T54" fmla="*/ 317 w 578"/>
                <a:gd name="T55" fmla="*/ 15 h 599"/>
                <a:gd name="T56" fmla="*/ 279 w 578"/>
                <a:gd name="T57" fmla="*/ 20 h 599"/>
                <a:gd name="T58" fmla="*/ 250 w 578"/>
                <a:gd name="T59" fmla="*/ 37 h 599"/>
                <a:gd name="T60" fmla="*/ 233 w 578"/>
                <a:gd name="T61" fmla="*/ 42 h 599"/>
                <a:gd name="T62" fmla="*/ 206 w 578"/>
                <a:gd name="T63" fmla="*/ 59 h 599"/>
                <a:gd name="T64" fmla="*/ 200 w 578"/>
                <a:gd name="T65" fmla="*/ 78 h 599"/>
                <a:gd name="T66" fmla="*/ 200 w 578"/>
                <a:gd name="T67" fmla="*/ 85 h 599"/>
                <a:gd name="T68" fmla="*/ 201 w 578"/>
                <a:gd name="T69" fmla="*/ 109 h 599"/>
                <a:gd name="T70" fmla="*/ 203 w 578"/>
                <a:gd name="T71" fmla="*/ 131 h 599"/>
                <a:gd name="T72" fmla="*/ 214 w 578"/>
                <a:gd name="T73" fmla="*/ 156 h 599"/>
                <a:gd name="T74" fmla="*/ 199 w 578"/>
                <a:gd name="T75" fmla="*/ 165 h 599"/>
                <a:gd name="T76" fmla="*/ 175 w 578"/>
                <a:gd name="T77" fmla="*/ 166 h 599"/>
                <a:gd name="T78" fmla="*/ 155 w 578"/>
                <a:gd name="T79" fmla="*/ 178 h 599"/>
                <a:gd name="T80" fmla="*/ 138 w 578"/>
                <a:gd name="T81" fmla="*/ 181 h 599"/>
                <a:gd name="T82" fmla="*/ 144 w 578"/>
                <a:gd name="T83" fmla="*/ 200 h 599"/>
                <a:gd name="T84" fmla="*/ 126 w 578"/>
                <a:gd name="T85" fmla="*/ 211 h 599"/>
                <a:gd name="T86" fmla="*/ 108 w 578"/>
                <a:gd name="T87" fmla="*/ 218 h 599"/>
                <a:gd name="T88" fmla="*/ 74 w 578"/>
                <a:gd name="T89" fmla="*/ 240 h 599"/>
                <a:gd name="T90" fmla="*/ 58 w 578"/>
                <a:gd name="T91" fmla="*/ 247 h 599"/>
                <a:gd name="T92" fmla="*/ 39 w 578"/>
                <a:gd name="T93" fmla="*/ 252 h 599"/>
                <a:gd name="T94" fmla="*/ 15 w 578"/>
                <a:gd name="T95" fmla="*/ 267 h 599"/>
                <a:gd name="T96" fmla="*/ 5 w 578"/>
                <a:gd name="T97" fmla="*/ 329 h 599"/>
                <a:gd name="T98" fmla="*/ 88 w 578"/>
                <a:gd name="T99" fmla="*/ 390 h 599"/>
                <a:gd name="T100" fmla="*/ 201 w 578"/>
                <a:gd name="T101" fmla="*/ 474 h 599"/>
                <a:gd name="T102" fmla="*/ 261 w 578"/>
                <a:gd name="T103" fmla="*/ 519 h 599"/>
                <a:gd name="T104" fmla="*/ 273 w 578"/>
                <a:gd name="T105" fmla="*/ 541 h 599"/>
                <a:gd name="T106" fmla="*/ 286 w 578"/>
                <a:gd name="T107" fmla="*/ 547 h 599"/>
                <a:gd name="T108" fmla="*/ 296 w 578"/>
                <a:gd name="T109" fmla="*/ 558 h 599"/>
                <a:gd name="T110" fmla="*/ 305 w 578"/>
                <a:gd name="T111" fmla="*/ 559 h 599"/>
                <a:gd name="T112" fmla="*/ 330 w 578"/>
                <a:gd name="T113" fmla="*/ 574 h 599"/>
                <a:gd name="T114" fmla="*/ 328 w 578"/>
                <a:gd name="T115" fmla="*/ 591 h 599"/>
                <a:gd name="T116" fmla="*/ 406 w 578"/>
                <a:gd name="T117" fmla="*/ 583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8" h="599">
                  <a:moveTo>
                    <a:pt x="569" y="424"/>
                  </a:moveTo>
                  <a:cubicBezTo>
                    <a:pt x="547" y="417"/>
                    <a:pt x="547" y="417"/>
                    <a:pt x="547" y="417"/>
                  </a:cubicBezTo>
                  <a:cubicBezTo>
                    <a:pt x="546" y="417"/>
                    <a:pt x="545" y="416"/>
                    <a:pt x="544" y="416"/>
                  </a:cubicBezTo>
                  <a:cubicBezTo>
                    <a:pt x="542" y="416"/>
                    <a:pt x="541" y="417"/>
                    <a:pt x="540" y="417"/>
                  </a:cubicBezTo>
                  <a:cubicBezTo>
                    <a:pt x="539" y="417"/>
                    <a:pt x="538" y="418"/>
                    <a:pt x="538" y="418"/>
                  </a:cubicBezTo>
                  <a:cubicBezTo>
                    <a:pt x="537" y="418"/>
                    <a:pt x="537" y="418"/>
                    <a:pt x="537" y="418"/>
                  </a:cubicBezTo>
                  <a:cubicBezTo>
                    <a:pt x="535" y="418"/>
                    <a:pt x="535" y="417"/>
                    <a:pt x="534" y="416"/>
                  </a:cubicBezTo>
                  <a:cubicBezTo>
                    <a:pt x="533" y="416"/>
                    <a:pt x="533" y="416"/>
                    <a:pt x="533" y="416"/>
                  </a:cubicBezTo>
                  <a:cubicBezTo>
                    <a:pt x="533" y="416"/>
                    <a:pt x="533" y="415"/>
                    <a:pt x="532" y="415"/>
                  </a:cubicBezTo>
                  <a:cubicBezTo>
                    <a:pt x="532" y="415"/>
                    <a:pt x="531" y="415"/>
                    <a:pt x="531" y="414"/>
                  </a:cubicBezTo>
                  <a:cubicBezTo>
                    <a:pt x="530" y="413"/>
                    <a:pt x="530" y="413"/>
                    <a:pt x="530" y="412"/>
                  </a:cubicBezTo>
                  <a:cubicBezTo>
                    <a:pt x="530" y="412"/>
                    <a:pt x="530" y="411"/>
                    <a:pt x="530" y="410"/>
                  </a:cubicBezTo>
                  <a:cubicBezTo>
                    <a:pt x="530" y="409"/>
                    <a:pt x="529" y="409"/>
                    <a:pt x="528" y="408"/>
                  </a:cubicBezTo>
                  <a:cubicBezTo>
                    <a:pt x="528" y="408"/>
                    <a:pt x="528" y="408"/>
                    <a:pt x="527" y="408"/>
                  </a:cubicBezTo>
                  <a:cubicBezTo>
                    <a:pt x="527" y="407"/>
                    <a:pt x="527" y="407"/>
                    <a:pt x="526" y="406"/>
                  </a:cubicBezTo>
                  <a:cubicBezTo>
                    <a:pt x="526" y="406"/>
                    <a:pt x="526" y="406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5" y="405"/>
                    <a:pt x="525" y="405"/>
                    <a:pt x="525" y="405"/>
                  </a:cubicBezTo>
                  <a:cubicBezTo>
                    <a:pt x="525" y="403"/>
                    <a:pt x="525" y="400"/>
                    <a:pt x="524" y="398"/>
                  </a:cubicBezTo>
                  <a:cubicBezTo>
                    <a:pt x="524" y="394"/>
                    <a:pt x="524" y="391"/>
                    <a:pt x="523" y="388"/>
                  </a:cubicBezTo>
                  <a:cubicBezTo>
                    <a:pt x="522" y="385"/>
                    <a:pt x="520" y="382"/>
                    <a:pt x="518" y="379"/>
                  </a:cubicBezTo>
                  <a:cubicBezTo>
                    <a:pt x="517" y="378"/>
                    <a:pt x="516" y="377"/>
                    <a:pt x="515" y="376"/>
                  </a:cubicBezTo>
                  <a:cubicBezTo>
                    <a:pt x="514" y="374"/>
                    <a:pt x="513" y="373"/>
                    <a:pt x="512" y="372"/>
                  </a:cubicBezTo>
                  <a:cubicBezTo>
                    <a:pt x="511" y="370"/>
                    <a:pt x="509" y="368"/>
                    <a:pt x="508" y="366"/>
                  </a:cubicBezTo>
                  <a:cubicBezTo>
                    <a:pt x="507" y="364"/>
                    <a:pt x="506" y="362"/>
                    <a:pt x="507" y="361"/>
                  </a:cubicBezTo>
                  <a:cubicBezTo>
                    <a:pt x="507" y="358"/>
                    <a:pt x="510" y="357"/>
                    <a:pt x="512" y="356"/>
                  </a:cubicBezTo>
                  <a:cubicBezTo>
                    <a:pt x="513" y="355"/>
                    <a:pt x="514" y="355"/>
                    <a:pt x="515" y="354"/>
                  </a:cubicBezTo>
                  <a:cubicBezTo>
                    <a:pt x="516" y="353"/>
                    <a:pt x="517" y="352"/>
                    <a:pt x="519" y="352"/>
                  </a:cubicBezTo>
                  <a:cubicBezTo>
                    <a:pt x="520" y="351"/>
                    <a:pt x="520" y="351"/>
                    <a:pt x="520" y="351"/>
                  </a:cubicBezTo>
                  <a:cubicBezTo>
                    <a:pt x="520" y="350"/>
                    <a:pt x="520" y="350"/>
                    <a:pt x="520" y="350"/>
                  </a:cubicBezTo>
                  <a:cubicBezTo>
                    <a:pt x="520" y="345"/>
                    <a:pt x="520" y="341"/>
                    <a:pt x="519" y="337"/>
                  </a:cubicBezTo>
                  <a:cubicBezTo>
                    <a:pt x="519" y="335"/>
                    <a:pt x="518" y="333"/>
                    <a:pt x="517" y="331"/>
                  </a:cubicBezTo>
                  <a:cubicBezTo>
                    <a:pt x="514" y="327"/>
                    <a:pt x="516" y="322"/>
                    <a:pt x="517" y="318"/>
                  </a:cubicBezTo>
                  <a:cubicBezTo>
                    <a:pt x="518" y="316"/>
                    <a:pt x="519" y="314"/>
                    <a:pt x="519" y="313"/>
                  </a:cubicBezTo>
                  <a:cubicBezTo>
                    <a:pt x="520" y="310"/>
                    <a:pt x="520" y="310"/>
                    <a:pt x="520" y="310"/>
                  </a:cubicBezTo>
                  <a:cubicBezTo>
                    <a:pt x="521" y="307"/>
                    <a:pt x="522" y="305"/>
                    <a:pt x="522" y="303"/>
                  </a:cubicBezTo>
                  <a:cubicBezTo>
                    <a:pt x="521" y="302"/>
                    <a:pt x="520" y="301"/>
                    <a:pt x="519" y="300"/>
                  </a:cubicBezTo>
                  <a:cubicBezTo>
                    <a:pt x="518" y="299"/>
                    <a:pt x="518" y="299"/>
                    <a:pt x="517" y="298"/>
                  </a:cubicBezTo>
                  <a:cubicBezTo>
                    <a:pt x="515" y="294"/>
                    <a:pt x="517" y="287"/>
                    <a:pt x="518" y="284"/>
                  </a:cubicBezTo>
                  <a:cubicBezTo>
                    <a:pt x="519" y="279"/>
                    <a:pt x="519" y="275"/>
                    <a:pt x="519" y="269"/>
                  </a:cubicBezTo>
                  <a:cubicBezTo>
                    <a:pt x="519" y="266"/>
                    <a:pt x="518" y="264"/>
                    <a:pt x="517" y="262"/>
                  </a:cubicBezTo>
                  <a:cubicBezTo>
                    <a:pt x="517" y="261"/>
                    <a:pt x="517" y="261"/>
                    <a:pt x="517" y="260"/>
                  </a:cubicBezTo>
                  <a:cubicBezTo>
                    <a:pt x="516" y="259"/>
                    <a:pt x="516" y="258"/>
                    <a:pt x="516" y="256"/>
                  </a:cubicBezTo>
                  <a:cubicBezTo>
                    <a:pt x="516" y="256"/>
                    <a:pt x="516" y="255"/>
                    <a:pt x="516" y="255"/>
                  </a:cubicBezTo>
                  <a:cubicBezTo>
                    <a:pt x="516" y="254"/>
                    <a:pt x="516" y="253"/>
                    <a:pt x="516" y="252"/>
                  </a:cubicBezTo>
                  <a:cubicBezTo>
                    <a:pt x="515" y="250"/>
                    <a:pt x="514" y="248"/>
                    <a:pt x="512" y="246"/>
                  </a:cubicBezTo>
                  <a:cubicBezTo>
                    <a:pt x="511" y="245"/>
                    <a:pt x="511" y="244"/>
                    <a:pt x="510" y="243"/>
                  </a:cubicBezTo>
                  <a:cubicBezTo>
                    <a:pt x="508" y="240"/>
                    <a:pt x="506" y="237"/>
                    <a:pt x="504" y="234"/>
                  </a:cubicBezTo>
                  <a:cubicBezTo>
                    <a:pt x="505" y="233"/>
                    <a:pt x="506" y="231"/>
                    <a:pt x="508" y="230"/>
                  </a:cubicBezTo>
                  <a:cubicBezTo>
                    <a:pt x="510" y="229"/>
                    <a:pt x="510" y="229"/>
                    <a:pt x="510" y="229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3" y="163"/>
                    <a:pt x="489" y="161"/>
                    <a:pt x="485" y="158"/>
                  </a:cubicBezTo>
                  <a:cubicBezTo>
                    <a:pt x="483" y="157"/>
                    <a:pt x="481" y="156"/>
                    <a:pt x="479" y="155"/>
                  </a:cubicBezTo>
                  <a:cubicBezTo>
                    <a:pt x="476" y="153"/>
                    <a:pt x="476" y="150"/>
                    <a:pt x="475" y="147"/>
                  </a:cubicBezTo>
                  <a:cubicBezTo>
                    <a:pt x="475" y="144"/>
                    <a:pt x="475" y="142"/>
                    <a:pt x="473" y="139"/>
                  </a:cubicBezTo>
                  <a:cubicBezTo>
                    <a:pt x="472" y="137"/>
                    <a:pt x="470" y="135"/>
                    <a:pt x="467" y="133"/>
                  </a:cubicBezTo>
                  <a:cubicBezTo>
                    <a:pt x="467" y="132"/>
                    <a:pt x="465" y="132"/>
                    <a:pt x="464" y="131"/>
                  </a:cubicBezTo>
                  <a:cubicBezTo>
                    <a:pt x="462" y="131"/>
                    <a:pt x="461" y="131"/>
                    <a:pt x="460" y="130"/>
                  </a:cubicBezTo>
                  <a:cubicBezTo>
                    <a:pt x="459" y="129"/>
                    <a:pt x="459" y="127"/>
                    <a:pt x="459" y="126"/>
                  </a:cubicBezTo>
                  <a:cubicBezTo>
                    <a:pt x="459" y="124"/>
                    <a:pt x="459" y="123"/>
                    <a:pt x="459" y="122"/>
                  </a:cubicBezTo>
                  <a:cubicBezTo>
                    <a:pt x="459" y="121"/>
                    <a:pt x="458" y="120"/>
                    <a:pt x="458" y="120"/>
                  </a:cubicBezTo>
                  <a:cubicBezTo>
                    <a:pt x="457" y="120"/>
                    <a:pt x="457" y="119"/>
                    <a:pt x="457" y="119"/>
                  </a:cubicBezTo>
                  <a:cubicBezTo>
                    <a:pt x="456" y="118"/>
                    <a:pt x="456" y="118"/>
                    <a:pt x="456" y="117"/>
                  </a:cubicBezTo>
                  <a:cubicBezTo>
                    <a:pt x="456" y="116"/>
                    <a:pt x="456" y="116"/>
                    <a:pt x="455" y="115"/>
                  </a:cubicBezTo>
                  <a:cubicBezTo>
                    <a:pt x="455" y="114"/>
                    <a:pt x="455" y="113"/>
                    <a:pt x="454" y="113"/>
                  </a:cubicBezTo>
                  <a:cubicBezTo>
                    <a:pt x="453" y="111"/>
                    <a:pt x="453" y="110"/>
                    <a:pt x="452" y="108"/>
                  </a:cubicBezTo>
                  <a:cubicBezTo>
                    <a:pt x="452" y="104"/>
                    <a:pt x="452" y="103"/>
                    <a:pt x="455" y="100"/>
                  </a:cubicBezTo>
                  <a:cubicBezTo>
                    <a:pt x="456" y="100"/>
                    <a:pt x="457" y="99"/>
                    <a:pt x="458" y="99"/>
                  </a:cubicBezTo>
                  <a:cubicBezTo>
                    <a:pt x="459" y="98"/>
                    <a:pt x="460" y="97"/>
                    <a:pt x="461" y="96"/>
                  </a:cubicBezTo>
                  <a:cubicBezTo>
                    <a:pt x="462" y="95"/>
                    <a:pt x="462" y="94"/>
                    <a:pt x="463" y="93"/>
                  </a:cubicBezTo>
                  <a:cubicBezTo>
                    <a:pt x="463" y="92"/>
                    <a:pt x="464" y="91"/>
                    <a:pt x="465" y="91"/>
                  </a:cubicBezTo>
                  <a:cubicBezTo>
                    <a:pt x="465" y="90"/>
                    <a:pt x="466" y="90"/>
                    <a:pt x="467" y="89"/>
                  </a:cubicBezTo>
                  <a:cubicBezTo>
                    <a:pt x="468" y="89"/>
                    <a:pt x="469" y="88"/>
                    <a:pt x="470" y="88"/>
                  </a:cubicBezTo>
                  <a:cubicBezTo>
                    <a:pt x="472" y="86"/>
                    <a:pt x="474" y="82"/>
                    <a:pt x="474" y="80"/>
                  </a:cubicBezTo>
                  <a:cubicBezTo>
                    <a:pt x="475" y="79"/>
                    <a:pt x="475" y="77"/>
                    <a:pt x="475" y="76"/>
                  </a:cubicBezTo>
                  <a:cubicBezTo>
                    <a:pt x="475" y="75"/>
                    <a:pt x="475" y="74"/>
                    <a:pt x="475" y="73"/>
                  </a:cubicBezTo>
                  <a:cubicBezTo>
                    <a:pt x="475" y="71"/>
                    <a:pt x="476" y="70"/>
                    <a:pt x="477" y="69"/>
                  </a:cubicBezTo>
                  <a:cubicBezTo>
                    <a:pt x="477" y="68"/>
                    <a:pt x="478" y="68"/>
                    <a:pt x="478" y="67"/>
                  </a:cubicBezTo>
                  <a:cubicBezTo>
                    <a:pt x="479" y="66"/>
                    <a:pt x="479" y="64"/>
                    <a:pt x="479" y="63"/>
                  </a:cubicBezTo>
                  <a:cubicBezTo>
                    <a:pt x="479" y="62"/>
                    <a:pt x="478" y="62"/>
                    <a:pt x="477" y="61"/>
                  </a:cubicBezTo>
                  <a:cubicBezTo>
                    <a:pt x="477" y="61"/>
                    <a:pt x="477" y="61"/>
                    <a:pt x="477" y="60"/>
                  </a:cubicBezTo>
                  <a:cubicBezTo>
                    <a:pt x="475" y="59"/>
                    <a:pt x="476" y="56"/>
                    <a:pt x="476" y="54"/>
                  </a:cubicBezTo>
                  <a:cubicBezTo>
                    <a:pt x="476" y="51"/>
                    <a:pt x="476" y="49"/>
                    <a:pt x="475" y="47"/>
                  </a:cubicBezTo>
                  <a:cubicBezTo>
                    <a:pt x="475" y="45"/>
                    <a:pt x="474" y="42"/>
                    <a:pt x="475" y="40"/>
                  </a:cubicBezTo>
                  <a:cubicBezTo>
                    <a:pt x="475" y="38"/>
                    <a:pt x="475" y="36"/>
                    <a:pt x="476" y="34"/>
                  </a:cubicBezTo>
                  <a:cubicBezTo>
                    <a:pt x="476" y="32"/>
                    <a:pt x="477" y="29"/>
                    <a:pt x="476" y="26"/>
                  </a:cubicBezTo>
                  <a:cubicBezTo>
                    <a:pt x="476" y="25"/>
                    <a:pt x="476" y="24"/>
                    <a:pt x="475" y="23"/>
                  </a:cubicBezTo>
                  <a:cubicBezTo>
                    <a:pt x="475" y="22"/>
                    <a:pt x="475" y="22"/>
                    <a:pt x="475" y="22"/>
                  </a:cubicBezTo>
                  <a:cubicBezTo>
                    <a:pt x="475" y="21"/>
                    <a:pt x="474" y="21"/>
                    <a:pt x="475" y="20"/>
                  </a:cubicBezTo>
                  <a:cubicBezTo>
                    <a:pt x="475" y="20"/>
                    <a:pt x="475" y="19"/>
                    <a:pt x="476" y="19"/>
                  </a:cubicBezTo>
                  <a:cubicBezTo>
                    <a:pt x="476" y="19"/>
                    <a:pt x="477" y="19"/>
                    <a:pt x="477" y="18"/>
                  </a:cubicBezTo>
                  <a:cubicBezTo>
                    <a:pt x="477" y="18"/>
                    <a:pt x="477" y="17"/>
                    <a:pt x="478" y="17"/>
                  </a:cubicBezTo>
                  <a:cubicBezTo>
                    <a:pt x="478" y="17"/>
                    <a:pt x="478" y="16"/>
                    <a:pt x="478" y="16"/>
                  </a:cubicBezTo>
                  <a:cubicBezTo>
                    <a:pt x="479" y="15"/>
                    <a:pt x="480" y="14"/>
                    <a:pt x="481" y="13"/>
                  </a:cubicBezTo>
                  <a:cubicBezTo>
                    <a:pt x="482" y="13"/>
                    <a:pt x="483" y="12"/>
                    <a:pt x="483" y="11"/>
                  </a:cubicBezTo>
                  <a:cubicBezTo>
                    <a:pt x="484" y="11"/>
                    <a:pt x="484" y="11"/>
                    <a:pt x="484" y="10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79" y="6"/>
                    <a:pt x="478" y="6"/>
                    <a:pt x="477" y="6"/>
                  </a:cubicBezTo>
                  <a:cubicBezTo>
                    <a:pt x="477" y="6"/>
                    <a:pt x="476" y="6"/>
                    <a:pt x="476" y="6"/>
                  </a:cubicBezTo>
                  <a:cubicBezTo>
                    <a:pt x="475" y="5"/>
                    <a:pt x="474" y="5"/>
                    <a:pt x="473" y="5"/>
                  </a:cubicBezTo>
                  <a:cubicBezTo>
                    <a:pt x="472" y="5"/>
                    <a:pt x="472" y="5"/>
                    <a:pt x="471" y="5"/>
                  </a:cubicBezTo>
                  <a:cubicBezTo>
                    <a:pt x="470" y="5"/>
                    <a:pt x="470" y="5"/>
                    <a:pt x="470" y="5"/>
                  </a:cubicBezTo>
                  <a:cubicBezTo>
                    <a:pt x="469" y="6"/>
                    <a:pt x="467" y="7"/>
                    <a:pt x="466" y="8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5" y="8"/>
                    <a:pt x="465" y="8"/>
                    <a:pt x="464" y="8"/>
                  </a:cubicBezTo>
                  <a:cubicBezTo>
                    <a:pt x="463" y="8"/>
                    <a:pt x="463" y="8"/>
                    <a:pt x="463" y="7"/>
                  </a:cubicBezTo>
                  <a:cubicBezTo>
                    <a:pt x="463" y="7"/>
                    <a:pt x="463" y="7"/>
                    <a:pt x="463" y="7"/>
                  </a:cubicBezTo>
                  <a:cubicBezTo>
                    <a:pt x="463" y="6"/>
                    <a:pt x="462" y="5"/>
                    <a:pt x="460" y="4"/>
                  </a:cubicBezTo>
                  <a:cubicBezTo>
                    <a:pt x="460" y="4"/>
                    <a:pt x="459" y="4"/>
                    <a:pt x="459" y="4"/>
                  </a:cubicBezTo>
                  <a:cubicBezTo>
                    <a:pt x="458" y="4"/>
                    <a:pt x="458" y="4"/>
                    <a:pt x="458" y="4"/>
                  </a:cubicBezTo>
                  <a:cubicBezTo>
                    <a:pt x="457" y="3"/>
                    <a:pt x="457" y="3"/>
                    <a:pt x="456" y="3"/>
                  </a:cubicBezTo>
                  <a:cubicBezTo>
                    <a:pt x="455" y="2"/>
                    <a:pt x="455" y="1"/>
                    <a:pt x="453" y="1"/>
                  </a:cubicBezTo>
                  <a:cubicBezTo>
                    <a:pt x="452" y="1"/>
                    <a:pt x="451" y="0"/>
                    <a:pt x="450" y="0"/>
                  </a:cubicBezTo>
                  <a:cubicBezTo>
                    <a:pt x="448" y="0"/>
                    <a:pt x="447" y="1"/>
                    <a:pt x="446" y="1"/>
                  </a:cubicBezTo>
                  <a:cubicBezTo>
                    <a:pt x="445" y="2"/>
                    <a:pt x="445" y="3"/>
                    <a:pt x="444" y="4"/>
                  </a:cubicBezTo>
                  <a:cubicBezTo>
                    <a:pt x="444" y="5"/>
                    <a:pt x="444" y="5"/>
                    <a:pt x="444" y="5"/>
                  </a:cubicBezTo>
                  <a:cubicBezTo>
                    <a:pt x="443" y="6"/>
                    <a:pt x="441" y="7"/>
                    <a:pt x="439" y="7"/>
                  </a:cubicBezTo>
                  <a:cubicBezTo>
                    <a:pt x="439" y="7"/>
                    <a:pt x="438" y="6"/>
                    <a:pt x="438" y="6"/>
                  </a:cubicBezTo>
                  <a:cubicBezTo>
                    <a:pt x="438" y="6"/>
                    <a:pt x="438" y="6"/>
                    <a:pt x="437" y="5"/>
                  </a:cubicBezTo>
                  <a:cubicBezTo>
                    <a:pt x="436" y="5"/>
                    <a:pt x="435" y="5"/>
                    <a:pt x="435" y="5"/>
                  </a:cubicBezTo>
                  <a:cubicBezTo>
                    <a:pt x="435" y="5"/>
                    <a:pt x="435" y="5"/>
                    <a:pt x="435" y="5"/>
                  </a:cubicBezTo>
                  <a:cubicBezTo>
                    <a:pt x="434" y="7"/>
                    <a:pt x="434" y="7"/>
                    <a:pt x="434" y="7"/>
                  </a:cubicBezTo>
                  <a:cubicBezTo>
                    <a:pt x="434" y="7"/>
                    <a:pt x="434" y="7"/>
                    <a:pt x="434" y="7"/>
                  </a:cubicBezTo>
                  <a:cubicBezTo>
                    <a:pt x="434" y="5"/>
                    <a:pt x="434" y="5"/>
                    <a:pt x="434" y="5"/>
                  </a:cubicBezTo>
                  <a:cubicBezTo>
                    <a:pt x="434" y="5"/>
                    <a:pt x="433" y="5"/>
                    <a:pt x="433" y="4"/>
                  </a:cubicBezTo>
                  <a:cubicBezTo>
                    <a:pt x="432" y="4"/>
                    <a:pt x="432" y="4"/>
                    <a:pt x="431" y="4"/>
                  </a:cubicBezTo>
                  <a:cubicBezTo>
                    <a:pt x="430" y="3"/>
                    <a:pt x="430" y="3"/>
                    <a:pt x="429" y="2"/>
                  </a:cubicBezTo>
                  <a:cubicBezTo>
                    <a:pt x="428" y="1"/>
                    <a:pt x="426" y="0"/>
                    <a:pt x="424" y="0"/>
                  </a:cubicBezTo>
                  <a:cubicBezTo>
                    <a:pt x="421" y="0"/>
                    <a:pt x="419" y="3"/>
                    <a:pt x="418" y="5"/>
                  </a:cubicBezTo>
                  <a:cubicBezTo>
                    <a:pt x="417" y="6"/>
                    <a:pt x="417" y="7"/>
                    <a:pt x="417" y="7"/>
                  </a:cubicBezTo>
                  <a:cubicBezTo>
                    <a:pt x="416" y="8"/>
                    <a:pt x="414" y="8"/>
                    <a:pt x="412" y="8"/>
                  </a:cubicBezTo>
                  <a:cubicBezTo>
                    <a:pt x="411" y="8"/>
                    <a:pt x="411" y="9"/>
                    <a:pt x="410" y="9"/>
                  </a:cubicBezTo>
                  <a:cubicBezTo>
                    <a:pt x="407" y="9"/>
                    <a:pt x="404" y="10"/>
                    <a:pt x="401" y="11"/>
                  </a:cubicBezTo>
                  <a:cubicBezTo>
                    <a:pt x="401" y="12"/>
                    <a:pt x="400" y="12"/>
                    <a:pt x="400" y="12"/>
                  </a:cubicBezTo>
                  <a:cubicBezTo>
                    <a:pt x="399" y="12"/>
                    <a:pt x="398" y="12"/>
                    <a:pt x="397" y="13"/>
                  </a:cubicBezTo>
                  <a:cubicBezTo>
                    <a:pt x="397" y="13"/>
                    <a:pt x="397" y="14"/>
                    <a:pt x="396" y="14"/>
                  </a:cubicBezTo>
                  <a:cubicBezTo>
                    <a:pt x="396" y="14"/>
                    <a:pt x="396" y="14"/>
                    <a:pt x="395" y="14"/>
                  </a:cubicBezTo>
                  <a:cubicBezTo>
                    <a:pt x="395" y="14"/>
                    <a:pt x="394" y="14"/>
                    <a:pt x="394" y="14"/>
                  </a:cubicBezTo>
                  <a:cubicBezTo>
                    <a:pt x="393" y="14"/>
                    <a:pt x="392" y="14"/>
                    <a:pt x="392" y="14"/>
                  </a:cubicBezTo>
                  <a:cubicBezTo>
                    <a:pt x="392" y="14"/>
                    <a:pt x="391" y="13"/>
                    <a:pt x="391" y="13"/>
                  </a:cubicBezTo>
                  <a:cubicBezTo>
                    <a:pt x="391" y="12"/>
                    <a:pt x="390" y="11"/>
                    <a:pt x="389" y="11"/>
                  </a:cubicBezTo>
                  <a:cubicBezTo>
                    <a:pt x="388" y="10"/>
                    <a:pt x="388" y="10"/>
                    <a:pt x="387" y="10"/>
                  </a:cubicBezTo>
                  <a:cubicBezTo>
                    <a:pt x="386" y="9"/>
                    <a:pt x="384" y="7"/>
                    <a:pt x="381" y="7"/>
                  </a:cubicBezTo>
                  <a:cubicBezTo>
                    <a:pt x="379" y="7"/>
                    <a:pt x="376" y="7"/>
                    <a:pt x="374" y="7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1" y="7"/>
                    <a:pt x="369" y="7"/>
                    <a:pt x="367" y="7"/>
                  </a:cubicBezTo>
                  <a:cubicBezTo>
                    <a:pt x="366" y="7"/>
                    <a:pt x="365" y="7"/>
                    <a:pt x="363" y="7"/>
                  </a:cubicBezTo>
                  <a:cubicBezTo>
                    <a:pt x="363" y="7"/>
                    <a:pt x="362" y="7"/>
                    <a:pt x="362" y="7"/>
                  </a:cubicBezTo>
                  <a:cubicBezTo>
                    <a:pt x="361" y="7"/>
                    <a:pt x="361" y="7"/>
                    <a:pt x="360" y="7"/>
                  </a:cubicBezTo>
                  <a:cubicBezTo>
                    <a:pt x="360" y="7"/>
                    <a:pt x="360" y="7"/>
                    <a:pt x="359" y="7"/>
                  </a:cubicBezTo>
                  <a:cubicBezTo>
                    <a:pt x="359" y="7"/>
                    <a:pt x="359" y="7"/>
                    <a:pt x="358" y="7"/>
                  </a:cubicBezTo>
                  <a:cubicBezTo>
                    <a:pt x="357" y="6"/>
                    <a:pt x="356" y="6"/>
                    <a:pt x="355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2" y="6"/>
                    <a:pt x="349" y="8"/>
                    <a:pt x="346" y="10"/>
                  </a:cubicBezTo>
                  <a:cubicBezTo>
                    <a:pt x="345" y="11"/>
                    <a:pt x="344" y="11"/>
                    <a:pt x="343" y="11"/>
                  </a:cubicBezTo>
                  <a:cubicBezTo>
                    <a:pt x="343" y="11"/>
                    <a:pt x="343" y="11"/>
                    <a:pt x="343" y="11"/>
                  </a:cubicBezTo>
                  <a:cubicBezTo>
                    <a:pt x="343" y="11"/>
                    <a:pt x="343" y="11"/>
                    <a:pt x="342" y="10"/>
                  </a:cubicBezTo>
                  <a:cubicBezTo>
                    <a:pt x="342" y="10"/>
                    <a:pt x="341" y="9"/>
                    <a:pt x="340" y="9"/>
                  </a:cubicBezTo>
                  <a:cubicBezTo>
                    <a:pt x="338" y="9"/>
                    <a:pt x="336" y="8"/>
                    <a:pt x="335" y="8"/>
                  </a:cubicBezTo>
                  <a:cubicBezTo>
                    <a:pt x="330" y="8"/>
                    <a:pt x="327" y="10"/>
                    <a:pt x="323" y="13"/>
                  </a:cubicBezTo>
                  <a:cubicBezTo>
                    <a:pt x="322" y="13"/>
                    <a:pt x="322" y="14"/>
                    <a:pt x="322" y="14"/>
                  </a:cubicBezTo>
                  <a:cubicBezTo>
                    <a:pt x="321" y="15"/>
                    <a:pt x="321" y="15"/>
                    <a:pt x="320" y="15"/>
                  </a:cubicBezTo>
                  <a:cubicBezTo>
                    <a:pt x="320" y="15"/>
                    <a:pt x="320" y="16"/>
                    <a:pt x="319" y="16"/>
                  </a:cubicBezTo>
                  <a:cubicBezTo>
                    <a:pt x="319" y="16"/>
                    <a:pt x="318" y="16"/>
                    <a:pt x="318" y="15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6" y="15"/>
                    <a:pt x="314" y="15"/>
                    <a:pt x="313" y="15"/>
                  </a:cubicBezTo>
                  <a:cubicBezTo>
                    <a:pt x="311" y="15"/>
                    <a:pt x="309" y="15"/>
                    <a:pt x="308" y="16"/>
                  </a:cubicBezTo>
                  <a:cubicBezTo>
                    <a:pt x="304" y="16"/>
                    <a:pt x="300" y="16"/>
                    <a:pt x="297" y="16"/>
                  </a:cubicBezTo>
                  <a:cubicBezTo>
                    <a:pt x="295" y="17"/>
                    <a:pt x="293" y="17"/>
                    <a:pt x="292" y="17"/>
                  </a:cubicBezTo>
                  <a:cubicBezTo>
                    <a:pt x="290" y="17"/>
                    <a:pt x="289" y="17"/>
                    <a:pt x="288" y="17"/>
                  </a:cubicBezTo>
                  <a:cubicBezTo>
                    <a:pt x="284" y="18"/>
                    <a:pt x="281" y="19"/>
                    <a:pt x="279" y="20"/>
                  </a:cubicBezTo>
                  <a:cubicBezTo>
                    <a:pt x="277" y="20"/>
                    <a:pt x="276" y="21"/>
                    <a:pt x="275" y="21"/>
                  </a:cubicBezTo>
                  <a:cubicBezTo>
                    <a:pt x="274" y="21"/>
                    <a:pt x="272" y="22"/>
                    <a:pt x="271" y="23"/>
                  </a:cubicBezTo>
                  <a:cubicBezTo>
                    <a:pt x="269" y="23"/>
                    <a:pt x="267" y="24"/>
                    <a:pt x="265" y="25"/>
                  </a:cubicBezTo>
                  <a:cubicBezTo>
                    <a:pt x="264" y="26"/>
                    <a:pt x="263" y="27"/>
                    <a:pt x="262" y="28"/>
                  </a:cubicBezTo>
                  <a:cubicBezTo>
                    <a:pt x="259" y="29"/>
                    <a:pt x="256" y="31"/>
                    <a:pt x="254" y="33"/>
                  </a:cubicBezTo>
                  <a:cubicBezTo>
                    <a:pt x="252" y="34"/>
                    <a:pt x="251" y="36"/>
                    <a:pt x="250" y="37"/>
                  </a:cubicBezTo>
                  <a:cubicBezTo>
                    <a:pt x="248" y="40"/>
                    <a:pt x="247" y="41"/>
                    <a:pt x="245" y="41"/>
                  </a:cubicBezTo>
                  <a:cubicBezTo>
                    <a:pt x="244" y="41"/>
                    <a:pt x="244" y="41"/>
                    <a:pt x="243" y="41"/>
                  </a:cubicBezTo>
                  <a:cubicBezTo>
                    <a:pt x="243" y="41"/>
                    <a:pt x="242" y="41"/>
                    <a:pt x="242" y="40"/>
                  </a:cubicBezTo>
                  <a:cubicBezTo>
                    <a:pt x="240" y="40"/>
                    <a:pt x="239" y="39"/>
                    <a:pt x="238" y="39"/>
                  </a:cubicBezTo>
                  <a:cubicBezTo>
                    <a:pt x="237" y="39"/>
                    <a:pt x="236" y="39"/>
                    <a:pt x="235" y="40"/>
                  </a:cubicBezTo>
                  <a:cubicBezTo>
                    <a:pt x="234" y="40"/>
                    <a:pt x="233" y="41"/>
                    <a:pt x="233" y="42"/>
                  </a:cubicBezTo>
                  <a:cubicBezTo>
                    <a:pt x="232" y="42"/>
                    <a:pt x="231" y="43"/>
                    <a:pt x="230" y="43"/>
                  </a:cubicBezTo>
                  <a:cubicBezTo>
                    <a:pt x="228" y="43"/>
                    <a:pt x="228" y="43"/>
                    <a:pt x="228" y="43"/>
                  </a:cubicBezTo>
                  <a:cubicBezTo>
                    <a:pt x="226" y="43"/>
                    <a:pt x="223" y="44"/>
                    <a:pt x="220" y="45"/>
                  </a:cubicBezTo>
                  <a:cubicBezTo>
                    <a:pt x="218" y="47"/>
                    <a:pt x="216" y="50"/>
                    <a:pt x="214" y="53"/>
                  </a:cubicBezTo>
                  <a:cubicBezTo>
                    <a:pt x="213" y="55"/>
                    <a:pt x="211" y="57"/>
                    <a:pt x="209" y="58"/>
                  </a:cubicBezTo>
                  <a:cubicBezTo>
                    <a:pt x="208" y="58"/>
                    <a:pt x="207" y="58"/>
                    <a:pt x="206" y="59"/>
                  </a:cubicBezTo>
                  <a:cubicBezTo>
                    <a:pt x="205" y="59"/>
                    <a:pt x="203" y="60"/>
                    <a:pt x="202" y="61"/>
                  </a:cubicBezTo>
                  <a:cubicBezTo>
                    <a:pt x="198" y="64"/>
                    <a:pt x="194" y="66"/>
                    <a:pt x="191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90" y="70"/>
                    <a:pt x="190" y="71"/>
                    <a:pt x="192" y="73"/>
                  </a:cubicBezTo>
                  <a:cubicBezTo>
                    <a:pt x="194" y="75"/>
                    <a:pt x="197" y="77"/>
                    <a:pt x="200" y="78"/>
                  </a:cubicBezTo>
                  <a:cubicBezTo>
                    <a:pt x="200" y="79"/>
                    <a:pt x="200" y="80"/>
                    <a:pt x="199" y="81"/>
                  </a:cubicBezTo>
                  <a:cubicBezTo>
                    <a:pt x="199" y="82"/>
                    <a:pt x="199" y="82"/>
                    <a:pt x="199" y="83"/>
                  </a:cubicBezTo>
                  <a:cubicBezTo>
                    <a:pt x="198" y="84"/>
                    <a:pt x="198" y="84"/>
                    <a:pt x="198" y="84"/>
                  </a:cubicBezTo>
                  <a:cubicBezTo>
                    <a:pt x="198" y="84"/>
                    <a:pt x="198" y="85"/>
                    <a:pt x="198" y="85"/>
                  </a:cubicBezTo>
                  <a:cubicBezTo>
                    <a:pt x="198" y="86"/>
                    <a:pt x="198" y="86"/>
                    <a:pt x="198" y="86"/>
                  </a:cubicBezTo>
                  <a:cubicBezTo>
                    <a:pt x="200" y="85"/>
                    <a:pt x="200" y="85"/>
                    <a:pt x="200" y="85"/>
                  </a:cubicBezTo>
                  <a:cubicBezTo>
                    <a:pt x="199" y="86"/>
                    <a:pt x="199" y="86"/>
                    <a:pt x="199" y="86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90"/>
                    <a:pt x="200" y="92"/>
                    <a:pt x="200" y="96"/>
                  </a:cubicBezTo>
                  <a:cubicBezTo>
                    <a:pt x="200" y="97"/>
                    <a:pt x="200" y="99"/>
                    <a:pt x="200" y="100"/>
                  </a:cubicBezTo>
                  <a:cubicBezTo>
                    <a:pt x="201" y="103"/>
                    <a:pt x="201" y="105"/>
                    <a:pt x="201" y="107"/>
                  </a:cubicBezTo>
                  <a:cubicBezTo>
                    <a:pt x="201" y="108"/>
                    <a:pt x="201" y="108"/>
                    <a:pt x="201" y="109"/>
                  </a:cubicBezTo>
                  <a:cubicBezTo>
                    <a:pt x="201" y="110"/>
                    <a:pt x="201" y="111"/>
                    <a:pt x="201" y="112"/>
                  </a:cubicBezTo>
                  <a:cubicBezTo>
                    <a:pt x="201" y="113"/>
                    <a:pt x="201" y="114"/>
                    <a:pt x="202" y="115"/>
                  </a:cubicBezTo>
                  <a:cubicBezTo>
                    <a:pt x="202" y="116"/>
                    <a:pt x="203" y="116"/>
                    <a:pt x="203" y="117"/>
                  </a:cubicBezTo>
                  <a:cubicBezTo>
                    <a:pt x="203" y="119"/>
                    <a:pt x="202" y="120"/>
                    <a:pt x="202" y="122"/>
                  </a:cubicBezTo>
                  <a:cubicBezTo>
                    <a:pt x="201" y="123"/>
                    <a:pt x="200" y="125"/>
                    <a:pt x="200" y="126"/>
                  </a:cubicBezTo>
                  <a:cubicBezTo>
                    <a:pt x="200" y="129"/>
                    <a:pt x="201" y="130"/>
                    <a:pt x="203" y="131"/>
                  </a:cubicBezTo>
                  <a:cubicBezTo>
                    <a:pt x="203" y="132"/>
                    <a:pt x="204" y="133"/>
                    <a:pt x="205" y="134"/>
                  </a:cubicBezTo>
                  <a:cubicBezTo>
                    <a:pt x="205" y="135"/>
                    <a:pt x="205" y="137"/>
                    <a:pt x="205" y="139"/>
                  </a:cubicBezTo>
                  <a:cubicBezTo>
                    <a:pt x="205" y="141"/>
                    <a:pt x="205" y="143"/>
                    <a:pt x="206" y="144"/>
                  </a:cubicBezTo>
                  <a:cubicBezTo>
                    <a:pt x="207" y="145"/>
                    <a:pt x="208" y="146"/>
                    <a:pt x="209" y="146"/>
                  </a:cubicBezTo>
                  <a:cubicBezTo>
                    <a:pt x="211" y="147"/>
                    <a:pt x="212" y="148"/>
                    <a:pt x="213" y="149"/>
                  </a:cubicBezTo>
                  <a:cubicBezTo>
                    <a:pt x="216" y="152"/>
                    <a:pt x="216" y="153"/>
                    <a:pt x="214" y="156"/>
                  </a:cubicBezTo>
                  <a:cubicBezTo>
                    <a:pt x="214" y="157"/>
                    <a:pt x="213" y="157"/>
                    <a:pt x="213" y="157"/>
                  </a:cubicBezTo>
                  <a:cubicBezTo>
                    <a:pt x="212" y="158"/>
                    <a:pt x="212" y="158"/>
                    <a:pt x="211" y="160"/>
                  </a:cubicBezTo>
                  <a:cubicBezTo>
                    <a:pt x="211" y="161"/>
                    <a:pt x="211" y="162"/>
                    <a:pt x="211" y="164"/>
                  </a:cubicBezTo>
                  <a:cubicBezTo>
                    <a:pt x="211" y="165"/>
                    <a:pt x="211" y="165"/>
                    <a:pt x="211" y="166"/>
                  </a:cubicBezTo>
                  <a:cubicBezTo>
                    <a:pt x="211" y="166"/>
                    <a:pt x="211" y="166"/>
                    <a:pt x="209" y="166"/>
                  </a:cubicBezTo>
                  <a:cubicBezTo>
                    <a:pt x="205" y="166"/>
                    <a:pt x="200" y="166"/>
                    <a:pt x="199" y="165"/>
                  </a:cubicBezTo>
                  <a:cubicBezTo>
                    <a:pt x="197" y="165"/>
                    <a:pt x="195" y="165"/>
                    <a:pt x="192" y="165"/>
                  </a:cubicBezTo>
                  <a:cubicBezTo>
                    <a:pt x="190" y="165"/>
                    <a:pt x="188" y="165"/>
                    <a:pt x="186" y="165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2" y="165"/>
                    <a:pt x="182" y="165"/>
                    <a:pt x="181" y="165"/>
                  </a:cubicBezTo>
                  <a:cubicBezTo>
                    <a:pt x="181" y="165"/>
                    <a:pt x="181" y="165"/>
                    <a:pt x="181" y="165"/>
                  </a:cubicBezTo>
                  <a:cubicBezTo>
                    <a:pt x="179" y="165"/>
                    <a:pt x="177" y="165"/>
                    <a:pt x="175" y="166"/>
                  </a:cubicBezTo>
                  <a:cubicBezTo>
                    <a:pt x="173" y="167"/>
                    <a:pt x="170" y="167"/>
                    <a:pt x="168" y="167"/>
                  </a:cubicBezTo>
                  <a:cubicBezTo>
                    <a:pt x="165" y="168"/>
                    <a:pt x="164" y="169"/>
                    <a:pt x="164" y="172"/>
                  </a:cubicBezTo>
                  <a:cubicBezTo>
                    <a:pt x="164" y="172"/>
                    <a:pt x="164" y="173"/>
                    <a:pt x="165" y="174"/>
                  </a:cubicBezTo>
                  <a:cubicBezTo>
                    <a:pt x="164" y="174"/>
                    <a:pt x="162" y="175"/>
                    <a:pt x="162" y="175"/>
                  </a:cubicBezTo>
                  <a:cubicBezTo>
                    <a:pt x="161" y="176"/>
                    <a:pt x="160" y="177"/>
                    <a:pt x="158" y="177"/>
                  </a:cubicBezTo>
                  <a:cubicBezTo>
                    <a:pt x="157" y="178"/>
                    <a:pt x="156" y="178"/>
                    <a:pt x="155" y="178"/>
                  </a:cubicBezTo>
                  <a:cubicBezTo>
                    <a:pt x="154" y="178"/>
                    <a:pt x="153" y="178"/>
                    <a:pt x="152" y="179"/>
                  </a:cubicBezTo>
                  <a:cubicBezTo>
                    <a:pt x="151" y="179"/>
                    <a:pt x="150" y="179"/>
                    <a:pt x="149" y="179"/>
                  </a:cubicBezTo>
                  <a:cubicBezTo>
                    <a:pt x="148" y="179"/>
                    <a:pt x="147" y="179"/>
                    <a:pt x="147" y="179"/>
                  </a:cubicBezTo>
                  <a:cubicBezTo>
                    <a:pt x="146" y="179"/>
                    <a:pt x="145" y="178"/>
                    <a:pt x="145" y="178"/>
                  </a:cubicBezTo>
                  <a:cubicBezTo>
                    <a:pt x="144" y="178"/>
                    <a:pt x="143" y="178"/>
                    <a:pt x="143" y="178"/>
                  </a:cubicBezTo>
                  <a:cubicBezTo>
                    <a:pt x="141" y="178"/>
                    <a:pt x="139" y="179"/>
                    <a:pt x="138" y="181"/>
                  </a:cubicBezTo>
                  <a:cubicBezTo>
                    <a:pt x="137" y="183"/>
                    <a:pt x="138" y="184"/>
                    <a:pt x="139" y="185"/>
                  </a:cubicBezTo>
                  <a:cubicBezTo>
                    <a:pt x="139" y="186"/>
                    <a:pt x="140" y="187"/>
                    <a:pt x="140" y="187"/>
                  </a:cubicBezTo>
                  <a:cubicBezTo>
                    <a:pt x="140" y="189"/>
                    <a:pt x="140" y="190"/>
                    <a:pt x="139" y="191"/>
                  </a:cubicBezTo>
                  <a:cubicBezTo>
                    <a:pt x="139" y="192"/>
                    <a:pt x="138" y="194"/>
                    <a:pt x="139" y="195"/>
                  </a:cubicBezTo>
                  <a:cubicBezTo>
                    <a:pt x="140" y="196"/>
                    <a:pt x="141" y="197"/>
                    <a:pt x="142" y="197"/>
                  </a:cubicBezTo>
                  <a:cubicBezTo>
                    <a:pt x="143" y="198"/>
                    <a:pt x="144" y="198"/>
                    <a:pt x="144" y="200"/>
                  </a:cubicBezTo>
                  <a:cubicBezTo>
                    <a:pt x="145" y="202"/>
                    <a:pt x="143" y="203"/>
                    <a:pt x="141" y="203"/>
                  </a:cubicBezTo>
                  <a:cubicBezTo>
                    <a:pt x="141" y="203"/>
                    <a:pt x="140" y="204"/>
                    <a:pt x="140" y="204"/>
                  </a:cubicBezTo>
                  <a:cubicBezTo>
                    <a:pt x="138" y="204"/>
                    <a:pt x="138" y="204"/>
                    <a:pt x="138" y="204"/>
                  </a:cubicBezTo>
                  <a:cubicBezTo>
                    <a:pt x="136" y="205"/>
                    <a:pt x="133" y="205"/>
                    <a:pt x="132" y="206"/>
                  </a:cubicBezTo>
                  <a:cubicBezTo>
                    <a:pt x="131" y="207"/>
                    <a:pt x="130" y="208"/>
                    <a:pt x="129" y="209"/>
                  </a:cubicBezTo>
                  <a:cubicBezTo>
                    <a:pt x="129" y="210"/>
                    <a:pt x="128" y="211"/>
                    <a:pt x="126" y="211"/>
                  </a:cubicBezTo>
                  <a:cubicBezTo>
                    <a:pt x="125" y="212"/>
                    <a:pt x="123" y="213"/>
                    <a:pt x="122" y="214"/>
                  </a:cubicBezTo>
                  <a:cubicBezTo>
                    <a:pt x="120" y="214"/>
                    <a:pt x="120" y="214"/>
                    <a:pt x="120" y="214"/>
                  </a:cubicBezTo>
                  <a:cubicBezTo>
                    <a:pt x="119" y="215"/>
                    <a:pt x="118" y="215"/>
                    <a:pt x="117" y="215"/>
                  </a:cubicBezTo>
                  <a:cubicBezTo>
                    <a:pt x="116" y="216"/>
                    <a:pt x="115" y="216"/>
                    <a:pt x="114" y="216"/>
                  </a:cubicBezTo>
                  <a:cubicBezTo>
                    <a:pt x="114" y="216"/>
                    <a:pt x="113" y="216"/>
                    <a:pt x="112" y="217"/>
                  </a:cubicBezTo>
                  <a:cubicBezTo>
                    <a:pt x="111" y="217"/>
                    <a:pt x="109" y="217"/>
                    <a:pt x="108" y="218"/>
                  </a:cubicBezTo>
                  <a:cubicBezTo>
                    <a:pt x="107" y="219"/>
                    <a:pt x="104" y="223"/>
                    <a:pt x="103" y="224"/>
                  </a:cubicBezTo>
                  <a:cubicBezTo>
                    <a:pt x="101" y="229"/>
                    <a:pt x="98" y="232"/>
                    <a:pt x="94" y="236"/>
                  </a:cubicBezTo>
                  <a:cubicBezTo>
                    <a:pt x="91" y="239"/>
                    <a:pt x="87" y="239"/>
                    <a:pt x="83" y="239"/>
                  </a:cubicBezTo>
                  <a:cubicBezTo>
                    <a:pt x="82" y="240"/>
                    <a:pt x="82" y="240"/>
                    <a:pt x="81" y="240"/>
                  </a:cubicBezTo>
                  <a:cubicBezTo>
                    <a:pt x="80" y="240"/>
                    <a:pt x="79" y="240"/>
                    <a:pt x="78" y="240"/>
                  </a:cubicBezTo>
                  <a:cubicBezTo>
                    <a:pt x="77" y="240"/>
                    <a:pt x="75" y="240"/>
                    <a:pt x="74" y="240"/>
                  </a:cubicBezTo>
                  <a:cubicBezTo>
                    <a:pt x="72" y="240"/>
                    <a:pt x="70" y="239"/>
                    <a:pt x="69" y="239"/>
                  </a:cubicBezTo>
                  <a:cubicBezTo>
                    <a:pt x="68" y="239"/>
                    <a:pt x="67" y="239"/>
                    <a:pt x="66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5"/>
                    <a:pt x="63" y="246"/>
                    <a:pt x="62" y="247"/>
                  </a:cubicBezTo>
                  <a:cubicBezTo>
                    <a:pt x="61" y="247"/>
                    <a:pt x="59" y="247"/>
                    <a:pt x="58" y="247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5" y="247"/>
                    <a:pt x="54" y="247"/>
                    <a:pt x="54" y="247"/>
                  </a:cubicBezTo>
                  <a:cubicBezTo>
                    <a:pt x="53" y="247"/>
                    <a:pt x="52" y="247"/>
                    <a:pt x="51" y="247"/>
                  </a:cubicBezTo>
                  <a:cubicBezTo>
                    <a:pt x="50" y="247"/>
                    <a:pt x="46" y="247"/>
                    <a:pt x="46" y="247"/>
                  </a:cubicBezTo>
                  <a:cubicBezTo>
                    <a:pt x="43" y="247"/>
                    <a:pt x="41" y="248"/>
                    <a:pt x="39" y="251"/>
                  </a:cubicBezTo>
                  <a:cubicBezTo>
                    <a:pt x="39" y="251"/>
                    <a:pt x="39" y="252"/>
                    <a:pt x="39" y="252"/>
                  </a:cubicBezTo>
                  <a:cubicBezTo>
                    <a:pt x="38" y="254"/>
                    <a:pt x="37" y="255"/>
                    <a:pt x="35" y="256"/>
                  </a:cubicBezTo>
                  <a:cubicBezTo>
                    <a:pt x="34" y="256"/>
                    <a:pt x="33" y="256"/>
                    <a:pt x="32" y="256"/>
                  </a:cubicBezTo>
                  <a:cubicBezTo>
                    <a:pt x="30" y="256"/>
                    <a:pt x="29" y="256"/>
                    <a:pt x="27" y="257"/>
                  </a:cubicBezTo>
                  <a:cubicBezTo>
                    <a:pt x="25" y="258"/>
                    <a:pt x="23" y="260"/>
                    <a:pt x="21" y="262"/>
                  </a:cubicBezTo>
                  <a:cubicBezTo>
                    <a:pt x="20" y="263"/>
                    <a:pt x="19" y="264"/>
                    <a:pt x="18" y="265"/>
                  </a:cubicBezTo>
                  <a:cubicBezTo>
                    <a:pt x="17" y="266"/>
                    <a:pt x="16" y="266"/>
                    <a:pt x="15" y="267"/>
                  </a:cubicBezTo>
                  <a:cubicBezTo>
                    <a:pt x="13" y="269"/>
                    <a:pt x="11" y="272"/>
                    <a:pt x="8" y="273"/>
                  </a:cubicBezTo>
                  <a:cubicBezTo>
                    <a:pt x="6" y="274"/>
                    <a:pt x="4" y="275"/>
                    <a:pt x="3" y="276"/>
                  </a:cubicBezTo>
                  <a:cubicBezTo>
                    <a:pt x="1" y="277"/>
                    <a:pt x="1" y="277"/>
                    <a:pt x="1" y="277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" y="327"/>
                    <a:pt x="4" y="328"/>
                    <a:pt x="5" y="329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9" y="332"/>
                    <a:pt x="12" y="334"/>
                    <a:pt x="15" y="336"/>
                  </a:cubicBezTo>
                  <a:cubicBezTo>
                    <a:pt x="16" y="337"/>
                    <a:pt x="16" y="337"/>
                    <a:pt x="16" y="337"/>
                  </a:cubicBezTo>
                  <a:cubicBezTo>
                    <a:pt x="19" y="339"/>
                    <a:pt x="22" y="342"/>
                    <a:pt x="25" y="344"/>
                  </a:cubicBezTo>
                  <a:cubicBezTo>
                    <a:pt x="36" y="352"/>
                    <a:pt x="45" y="359"/>
                    <a:pt x="53" y="365"/>
                  </a:cubicBezTo>
                  <a:cubicBezTo>
                    <a:pt x="63" y="372"/>
                    <a:pt x="74" y="380"/>
                    <a:pt x="88" y="390"/>
                  </a:cubicBezTo>
                  <a:cubicBezTo>
                    <a:pt x="94" y="395"/>
                    <a:pt x="100" y="399"/>
                    <a:pt x="107" y="404"/>
                  </a:cubicBezTo>
                  <a:cubicBezTo>
                    <a:pt x="108" y="405"/>
                    <a:pt x="108" y="405"/>
                    <a:pt x="108" y="405"/>
                  </a:cubicBezTo>
                  <a:cubicBezTo>
                    <a:pt x="114" y="409"/>
                    <a:pt x="120" y="414"/>
                    <a:pt x="126" y="418"/>
                  </a:cubicBezTo>
                  <a:cubicBezTo>
                    <a:pt x="126" y="419"/>
                    <a:pt x="126" y="419"/>
                    <a:pt x="126" y="419"/>
                  </a:cubicBezTo>
                  <a:cubicBezTo>
                    <a:pt x="139" y="428"/>
                    <a:pt x="152" y="438"/>
                    <a:pt x="164" y="447"/>
                  </a:cubicBezTo>
                  <a:cubicBezTo>
                    <a:pt x="178" y="457"/>
                    <a:pt x="190" y="466"/>
                    <a:pt x="201" y="474"/>
                  </a:cubicBezTo>
                  <a:cubicBezTo>
                    <a:pt x="209" y="480"/>
                    <a:pt x="217" y="486"/>
                    <a:pt x="225" y="492"/>
                  </a:cubicBezTo>
                  <a:cubicBezTo>
                    <a:pt x="233" y="498"/>
                    <a:pt x="233" y="498"/>
                    <a:pt x="233" y="498"/>
                  </a:cubicBezTo>
                  <a:cubicBezTo>
                    <a:pt x="235" y="499"/>
                    <a:pt x="236" y="500"/>
                    <a:pt x="239" y="502"/>
                  </a:cubicBezTo>
                  <a:cubicBezTo>
                    <a:pt x="241" y="503"/>
                    <a:pt x="244" y="505"/>
                    <a:pt x="246" y="507"/>
                  </a:cubicBezTo>
                  <a:cubicBezTo>
                    <a:pt x="250" y="511"/>
                    <a:pt x="253" y="513"/>
                    <a:pt x="257" y="515"/>
                  </a:cubicBezTo>
                  <a:cubicBezTo>
                    <a:pt x="259" y="516"/>
                    <a:pt x="260" y="518"/>
                    <a:pt x="261" y="519"/>
                  </a:cubicBezTo>
                  <a:cubicBezTo>
                    <a:pt x="262" y="520"/>
                    <a:pt x="263" y="521"/>
                    <a:pt x="264" y="522"/>
                  </a:cubicBezTo>
                  <a:cubicBezTo>
                    <a:pt x="265" y="522"/>
                    <a:pt x="266" y="523"/>
                    <a:pt x="267" y="523"/>
                  </a:cubicBezTo>
                  <a:cubicBezTo>
                    <a:pt x="269" y="525"/>
                    <a:pt x="271" y="526"/>
                    <a:pt x="272" y="528"/>
                  </a:cubicBezTo>
                  <a:cubicBezTo>
                    <a:pt x="273" y="530"/>
                    <a:pt x="273" y="534"/>
                    <a:pt x="273" y="537"/>
                  </a:cubicBezTo>
                  <a:cubicBezTo>
                    <a:pt x="273" y="538"/>
                    <a:pt x="273" y="539"/>
                    <a:pt x="273" y="539"/>
                  </a:cubicBezTo>
                  <a:cubicBezTo>
                    <a:pt x="273" y="541"/>
                    <a:pt x="273" y="541"/>
                    <a:pt x="273" y="541"/>
                  </a:cubicBezTo>
                  <a:cubicBezTo>
                    <a:pt x="274" y="541"/>
                    <a:pt x="274" y="541"/>
                    <a:pt x="274" y="541"/>
                  </a:cubicBezTo>
                  <a:cubicBezTo>
                    <a:pt x="275" y="541"/>
                    <a:pt x="276" y="542"/>
                    <a:pt x="276" y="542"/>
                  </a:cubicBezTo>
                  <a:cubicBezTo>
                    <a:pt x="277" y="542"/>
                    <a:pt x="277" y="543"/>
                    <a:pt x="278" y="543"/>
                  </a:cubicBezTo>
                  <a:cubicBezTo>
                    <a:pt x="278" y="543"/>
                    <a:pt x="279" y="543"/>
                    <a:pt x="280" y="543"/>
                  </a:cubicBezTo>
                  <a:cubicBezTo>
                    <a:pt x="281" y="544"/>
                    <a:pt x="282" y="544"/>
                    <a:pt x="282" y="544"/>
                  </a:cubicBezTo>
                  <a:cubicBezTo>
                    <a:pt x="283" y="545"/>
                    <a:pt x="284" y="546"/>
                    <a:pt x="286" y="547"/>
                  </a:cubicBezTo>
                  <a:cubicBezTo>
                    <a:pt x="286" y="548"/>
                    <a:pt x="287" y="549"/>
                    <a:pt x="287" y="550"/>
                  </a:cubicBezTo>
                  <a:cubicBezTo>
                    <a:pt x="287" y="551"/>
                    <a:pt x="287" y="552"/>
                    <a:pt x="288" y="553"/>
                  </a:cubicBezTo>
                  <a:cubicBezTo>
                    <a:pt x="288" y="554"/>
                    <a:pt x="289" y="554"/>
                    <a:pt x="291" y="555"/>
                  </a:cubicBezTo>
                  <a:cubicBezTo>
                    <a:pt x="292" y="556"/>
                    <a:pt x="292" y="556"/>
                    <a:pt x="293" y="556"/>
                  </a:cubicBezTo>
                  <a:cubicBezTo>
                    <a:pt x="294" y="557"/>
                    <a:pt x="295" y="557"/>
                    <a:pt x="296" y="557"/>
                  </a:cubicBezTo>
                  <a:cubicBezTo>
                    <a:pt x="296" y="558"/>
                    <a:pt x="296" y="558"/>
                    <a:pt x="296" y="558"/>
                  </a:cubicBezTo>
                  <a:cubicBezTo>
                    <a:pt x="297" y="558"/>
                    <a:pt x="297" y="558"/>
                    <a:pt x="297" y="558"/>
                  </a:cubicBezTo>
                  <a:cubicBezTo>
                    <a:pt x="298" y="558"/>
                    <a:pt x="298" y="557"/>
                    <a:pt x="299" y="557"/>
                  </a:cubicBezTo>
                  <a:cubicBezTo>
                    <a:pt x="300" y="557"/>
                    <a:pt x="301" y="556"/>
                    <a:pt x="302" y="556"/>
                  </a:cubicBezTo>
                  <a:cubicBezTo>
                    <a:pt x="302" y="556"/>
                    <a:pt x="302" y="556"/>
                    <a:pt x="302" y="556"/>
                  </a:cubicBezTo>
                  <a:cubicBezTo>
                    <a:pt x="304" y="556"/>
                    <a:pt x="304" y="557"/>
                    <a:pt x="305" y="558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306" y="561"/>
                    <a:pt x="308" y="562"/>
                    <a:pt x="310" y="563"/>
                  </a:cubicBezTo>
                  <a:cubicBezTo>
                    <a:pt x="311" y="564"/>
                    <a:pt x="313" y="564"/>
                    <a:pt x="315" y="564"/>
                  </a:cubicBezTo>
                  <a:cubicBezTo>
                    <a:pt x="316" y="564"/>
                    <a:pt x="317" y="564"/>
                    <a:pt x="318" y="564"/>
                  </a:cubicBezTo>
                  <a:cubicBezTo>
                    <a:pt x="320" y="565"/>
                    <a:pt x="322" y="565"/>
                    <a:pt x="323" y="566"/>
                  </a:cubicBezTo>
                  <a:cubicBezTo>
                    <a:pt x="324" y="567"/>
                    <a:pt x="325" y="567"/>
                    <a:pt x="325" y="567"/>
                  </a:cubicBezTo>
                  <a:cubicBezTo>
                    <a:pt x="329" y="569"/>
                    <a:pt x="329" y="571"/>
                    <a:pt x="330" y="574"/>
                  </a:cubicBezTo>
                  <a:cubicBezTo>
                    <a:pt x="330" y="576"/>
                    <a:pt x="330" y="576"/>
                    <a:pt x="330" y="576"/>
                  </a:cubicBezTo>
                  <a:cubicBezTo>
                    <a:pt x="330" y="577"/>
                    <a:pt x="330" y="578"/>
                    <a:pt x="330" y="579"/>
                  </a:cubicBezTo>
                  <a:cubicBezTo>
                    <a:pt x="331" y="580"/>
                    <a:pt x="331" y="580"/>
                    <a:pt x="331" y="581"/>
                  </a:cubicBezTo>
                  <a:cubicBezTo>
                    <a:pt x="332" y="582"/>
                    <a:pt x="332" y="582"/>
                    <a:pt x="332" y="583"/>
                  </a:cubicBezTo>
                  <a:cubicBezTo>
                    <a:pt x="332" y="585"/>
                    <a:pt x="331" y="587"/>
                    <a:pt x="329" y="589"/>
                  </a:cubicBezTo>
                  <a:cubicBezTo>
                    <a:pt x="329" y="589"/>
                    <a:pt x="328" y="590"/>
                    <a:pt x="328" y="591"/>
                  </a:cubicBezTo>
                  <a:cubicBezTo>
                    <a:pt x="327" y="593"/>
                    <a:pt x="327" y="593"/>
                    <a:pt x="327" y="593"/>
                  </a:cubicBezTo>
                  <a:cubicBezTo>
                    <a:pt x="328" y="594"/>
                    <a:pt x="328" y="594"/>
                    <a:pt x="328" y="594"/>
                  </a:cubicBezTo>
                  <a:cubicBezTo>
                    <a:pt x="329" y="594"/>
                    <a:pt x="329" y="594"/>
                    <a:pt x="329" y="594"/>
                  </a:cubicBezTo>
                  <a:cubicBezTo>
                    <a:pt x="330" y="595"/>
                    <a:pt x="331" y="596"/>
                    <a:pt x="332" y="598"/>
                  </a:cubicBezTo>
                  <a:cubicBezTo>
                    <a:pt x="333" y="599"/>
                    <a:pt x="333" y="599"/>
                    <a:pt x="333" y="599"/>
                  </a:cubicBezTo>
                  <a:cubicBezTo>
                    <a:pt x="406" y="583"/>
                    <a:pt x="406" y="583"/>
                    <a:pt x="406" y="583"/>
                  </a:cubicBezTo>
                  <a:cubicBezTo>
                    <a:pt x="407" y="583"/>
                    <a:pt x="407" y="583"/>
                    <a:pt x="407" y="583"/>
                  </a:cubicBezTo>
                  <a:cubicBezTo>
                    <a:pt x="411" y="578"/>
                    <a:pt x="446" y="539"/>
                    <a:pt x="461" y="530"/>
                  </a:cubicBezTo>
                  <a:cubicBezTo>
                    <a:pt x="578" y="450"/>
                    <a:pt x="578" y="450"/>
                    <a:pt x="578" y="450"/>
                  </a:cubicBezTo>
                  <a:lnTo>
                    <a:pt x="569" y="424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163B3D26-365D-82F7-5A8A-C35FE4D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17" y="3316289"/>
              <a:ext cx="443850" cy="327648"/>
            </a:xfrm>
            <a:custGeom>
              <a:avLst/>
              <a:gdLst>
                <a:gd name="T0" fmla="*/ 225 w 231"/>
                <a:gd name="T1" fmla="*/ 98 h 185"/>
                <a:gd name="T2" fmla="*/ 226 w 231"/>
                <a:gd name="T3" fmla="*/ 86 h 185"/>
                <a:gd name="T4" fmla="*/ 215 w 231"/>
                <a:gd name="T5" fmla="*/ 80 h 185"/>
                <a:gd name="T6" fmla="*/ 206 w 231"/>
                <a:gd name="T7" fmla="*/ 80 h 185"/>
                <a:gd name="T8" fmla="*/ 189 w 231"/>
                <a:gd name="T9" fmla="*/ 60 h 185"/>
                <a:gd name="T10" fmla="*/ 200 w 231"/>
                <a:gd name="T11" fmla="*/ 58 h 185"/>
                <a:gd name="T12" fmla="*/ 191 w 231"/>
                <a:gd name="T13" fmla="*/ 51 h 185"/>
                <a:gd name="T14" fmla="*/ 177 w 231"/>
                <a:gd name="T15" fmla="*/ 41 h 185"/>
                <a:gd name="T16" fmla="*/ 173 w 231"/>
                <a:gd name="T17" fmla="*/ 29 h 185"/>
                <a:gd name="T18" fmla="*/ 167 w 231"/>
                <a:gd name="T19" fmla="*/ 22 h 185"/>
                <a:gd name="T20" fmla="*/ 166 w 231"/>
                <a:gd name="T21" fmla="*/ 3 h 185"/>
                <a:gd name="T22" fmla="*/ 153 w 231"/>
                <a:gd name="T23" fmla="*/ 2 h 185"/>
                <a:gd name="T24" fmla="*/ 142 w 231"/>
                <a:gd name="T25" fmla="*/ 0 h 185"/>
                <a:gd name="T26" fmla="*/ 130 w 231"/>
                <a:gd name="T27" fmla="*/ 9 h 185"/>
                <a:gd name="T28" fmla="*/ 112 w 231"/>
                <a:gd name="T29" fmla="*/ 18 h 185"/>
                <a:gd name="T30" fmla="*/ 104 w 231"/>
                <a:gd name="T31" fmla="*/ 25 h 185"/>
                <a:gd name="T32" fmla="*/ 96 w 231"/>
                <a:gd name="T33" fmla="*/ 27 h 185"/>
                <a:gd name="T34" fmla="*/ 81 w 231"/>
                <a:gd name="T35" fmla="*/ 31 h 185"/>
                <a:gd name="T36" fmla="*/ 75 w 231"/>
                <a:gd name="T37" fmla="*/ 46 h 185"/>
                <a:gd name="T38" fmla="*/ 70 w 231"/>
                <a:gd name="T39" fmla="*/ 45 h 185"/>
                <a:gd name="T40" fmla="*/ 67 w 231"/>
                <a:gd name="T41" fmla="*/ 56 h 185"/>
                <a:gd name="T42" fmla="*/ 63 w 231"/>
                <a:gd name="T43" fmla="*/ 60 h 185"/>
                <a:gd name="T44" fmla="*/ 54 w 231"/>
                <a:gd name="T45" fmla="*/ 57 h 185"/>
                <a:gd name="T46" fmla="*/ 45 w 231"/>
                <a:gd name="T47" fmla="*/ 54 h 185"/>
                <a:gd name="T48" fmla="*/ 40 w 231"/>
                <a:gd name="T49" fmla="*/ 76 h 185"/>
                <a:gd name="T50" fmla="*/ 33 w 231"/>
                <a:gd name="T51" fmla="*/ 76 h 185"/>
                <a:gd name="T52" fmla="*/ 34 w 231"/>
                <a:gd name="T53" fmla="*/ 88 h 185"/>
                <a:gd name="T54" fmla="*/ 18 w 231"/>
                <a:gd name="T55" fmla="*/ 101 h 185"/>
                <a:gd name="T56" fmla="*/ 10 w 231"/>
                <a:gd name="T57" fmla="*/ 120 h 185"/>
                <a:gd name="T58" fmla="*/ 3 w 231"/>
                <a:gd name="T59" fmla="*/ 136 h 185"/>
                <a:gd name="T60" fmla="*/ 2 w 231"/>
                <a:gd name="T61" fmla="*/ 151 h 185"/>
                <a:gd name="T62" fmla="*/ 2 w 231"/>
                <a:gd name="T63" fmla="*/ 156 h 185"/>
                <a:gd name="T64" fmla="*/ 20 w 231"/>
                <a:gd name="T65" fmla="*/ 171 h 185"/>
                <a:gd name="T66" fmla="*/ 31 w 231"/>
                <a:gd name="T67" fmla="*/ 178 h 185"/>
                <a:gd name="T68" fmla="*/ 35 w 231"/>
                <a:gd name="T69" fmla="*/ 180 h 185"/>
                <a:gd name="T70" fmla="*/ 45 w 231"/>
                <a:gd name="T71" fmla="*/ 173 h 185"/>
                <a:gd name="T72" fmla="*/ 71 w 231"/>
                <a:gd name="T73" fmla="*/ 174 h 185"/>
                <a:gd name="T74" fmla="*/ 80 w 231"/>
                <a:gd name="T75" fmla="*/ 155 h 185"/>
                <a:gd name="T76" fmla="*/ 144 w 231"/>
                <a:gd name="T77" fmla="*/ 137 h 185"/>
                <a:gd name="T78" fmla="*/ 163 w 231"/>
                <a:gd name="T79" fmla="*/ 133 h 185"/>
                <a:gd name="T80" fmla="*/ 170 w 231"/>
                <a:gd name="T81" fmla="*/ 134 h 185"/>
                <a:gd name="T82" fmla="*/ 177 w 231"/>
                <a:gd name="T83" fmla="*/ 137 h 185"/>
                <a:gd name="T84" fmla="*/ 188 w 231"/>
                <a:gd name="T85" fmla="*/ 133 h 185"/>
                <a:gd name="T86" fmla="*/ 195 w 231"/>
                <a:gd name="T87" fmla="*/ 127 h 185"/>
                <a:gd name="T88" fmla="*/ 201 w 231"/>
                <a:gd name="T89" fmla="*/ 121 h 185"/>
                <a:gd name="T90" fmla="*/ 205 w 231"/>
                <a:gd name="T91" fmla="*/ 121 h 185"/>
                <a:gd name="T92" fmla="*/ 209 w 231"/>
                <a:gd name="T93" fmla="*/ 121 h 185"/>
                <a:gd name="T94" fmla="*/ 216 w 231"/>
                <a:gd name="T95" fmla="*/ 122 h 185"/>
                <a:gd name="T96" fmla="*/ 224 w 231"/>
                <a:gd name="T97" fmla="*/ 115 h 185"/>
                <a:gd name="T98" fmla="*/ 227 w 231"/>
                <a:gd name="T99" fmla="*/ 10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1" h="185">
                  <a:moveTo>
                    <a:pt x="227" y="100"/>
                  </a:moveTo>
                  <a:cubicBezTo>
                    <a:pt x="226" y="99"/>
                    <a:pt x="226" y="99"/>
                    <a:pt x="226" y="99"/>
                  </a:cubicBezTo>
                  <a:cubicBezTo>
                    <a:pt x="226" y="99"/>
                    <a:pt x="226" y="98"/>
                    <a:pt x="225" y="98"/>
                  </a:cubicBezTo>
                  <a:cubicBezTo>
                    <a:pt x="223" y="96"/>
                    <a:pt x="221" y="93"/>
                    <a:pt x="221" y="92"/>
                  </a:cubicBezTo>
                  <a:cubicBezTo>
                    <a:pt x="221" y="91"/>
                    <a:pt x="222" y="90"/>
                    <a:pt x="224" y="89"/>
                  </a:cubicBezTo>
                  <a:cubicBezTo>
                    <a:pt x="225" y="88"/>
                    <a:pt x="226" y="88"/>
                    <a:pt x="226" y="86"/>
                  </a:cubicBezTo>
                  <a:cubicBezTo>
                    <a:pt x="227" y="84"/>
                    <a:pt x="224" y="79"/>
                    <a:pt x="222" y="78"/>
                  </a:cubicBezTo>
                  <a:cubicBezTo>
                    <a:pt x="221" y="78"/>
                    <a:pt x="221" y="78"/>
                    <a:pt x="220" y="78"/>
                  </a:cubicBezTo>
                  <a:cubicBezTo>
                    <a:pt x="218" y="78"/>
                    <a:pt x="217" y="79"/>
                    <a:pt x="215" y="80"/>
                  </a:cubicBezTo>
                  <a:cubicBezTo>
                    <a:pt x="215" y="81"/>
                    <a:pt x="214" y="81"/>
                    <a:pt x="214" y="82"/>
                  </a:cubicBezTo>
                  <a:cubicBezTo>
                    <a:pt x="213" y="83"/>
                    <a:pt x="212" y="83"/>
                    <a:pt x="211" y="83"/>
                  </a:cubicBezTo>
                  <a:cubicBezTo>
                    <a:pt x="209" y="83"/>
                    <a:pt x="207" y="81"/>
                    <a:pt x="206" y="80"/>
                  </a:cubicBezTo>
                  <a:cubicBezTo>
                    <a:pt x="204" y="79"/>
                    <a:pt x="203" y="77"/>
                    <a:pt x="201" y="76"/>
                  </a:cubicBezTo>
                  <a:cubicBezTo>
                    <a:pt x="199" y="72"/>
                    <a:pt x="196" y="69"/>
                    <a:pt x="191" y="67"/>
                  </a:cubicBezTo>
                  <a:cubicBezTo>
                    <a:pt x="190" y="65"/>
                    <a:pt x="189" y="62"/>
                    <a:pt x="189" y="60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5" y="60"/>
                    <a:pt x="196" y="60"/>
                    <a:pt x="197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0" y="58"/>
                    <a:pt x="197" y="56"/>
                    <a:pt x="197" y="56"/>
                  </a:cubicBezTo>
                  <a:cubicBezTo>
                    <a:pt x="197" y="56"/>
                    <a:pt x="197" y="55"/>
                    <a:pt x="196" y="55"/>
                  </a:cubicBezTo>
                  <a:cubicBezTo>
                    <a:pt x="195" y="53"/>
                    <a:pt x="193" y="52"/>
                    <a:pt x="191" y="51"/>
                  </a:cubicBezTo>
                  <a:cubicBezTo>
                    <a:pt x="189" y="50"/>
                    <a:pt x="188" y="49"/>
                    <a:pt x="187" y="49"/>
                  </a:cubicBezTo>
                  <a:cubicBezTo>
                    <a:pt x="184" y="47"/>
                    <a:pt x="181" y="44"/>
                    <a:pt x="178" y="42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3" y="38"/>
                    <a:pt x="173" y="36"/>
                    <a:pt x="173" y="33"/>
                  </a:cubicBezTo>
                  <a:cubicBezTo>
                    <a:pt x="173" y="32"/>
                    <a:pt x="173" y="31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7"/>
                    <a:pt x="172" y="26"/>
                    <a:pt x="171" y="25"/>
                  </a:cubicBezTo>
                  <a:cubicBezTo>
                    <a:pt x="171" y="24"/>
                    <a:pt x="170" y="24"/>
                    <a:pt x="169" y="23"/>
                  </a:cubicBezTo>
                  <a:cubicBezTo>
                    <a:pt x="169" y="23"/>
                    <a:pt x="168" y="23"/>
                    <a:pt x="167" y="22"/>
                  </a:cubicBezTo>
                  <a:cubicBezTo>
                    <a:pt x="166" y="21"/>
                    <a:pt x="166" y="20"/>
                    <a:pt x="167" y="18"/>
                  </a:cubicBezTo>
                  <a:cubicBezTo>
                    <a:pt x="167" y="18"/>
                    <a:pt x="167" y="16"/>
                    <a:pt x="167" y="16"/>
                  </a:cubicBezTo>
                  <a:cubicBezTo>
                    <a:pt x="169" y="10"/>
                    <a:pt x="169" y="4"/>
                    <a:pt x="166" y="3"/>
                  </a:cubicBezTo>
                  <a:cubicBezTo>
                    <a:pt x="165" y="2"/>
                    <a:pt x="163" y="2"/>
                    <a:pt x="160" y="2"/>
                  </a:cubicBezTo>
                  <a:cubicBezTo>
                    <a:pt x="159" y="2"/>
                    <a:pt x="158" y="2"/>
                    <a:pt x="157" y="2"/>
                  </a:cubicBezTo>
                  <a:cubicBezTo>
                    <a:pt x="156" y="2"/>
                    <a:pt x="155" y="2"/>
                    <a:pt x="153" y="2"/>
                  </a:cubicBezTo>
                  <a:cubicBezTo>
                    <a:pt x="152" y="2"/>
                    <a:pt x="151" y="2"/>
                    <a:pt x="150" y="2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6" y="1"/>
                    <a:pt x="144" y="0"/>
                    <a:pt x="142" y="0"/>
                  </a:cubicBezTo>
                  <a:cubicBezTo>
                    <a:pt x="140" y="0"/>
                    <a:pt x="137" y="1"/>
                    <a:pt x="135" y="4"/>
                  </a:cubicBezTo>
                  <a:cubicBezTo>
                    <a:pt x="135" y="5"/>
                    <a:pt x="135" y="5"/>
                    <a:pt x="135" y="5"/>
                  </a:cubicBezTo>
                  <a:cubicBezTo>
                    <a:pt x="133" y="6"/>
                    <a:pt x="132" y="8"/>
                    <a:pt x="130" y="9"/>
                  </a:cubicBezTo>
                  <a:cubicBezTo>
                    <a:pt x="129" y="9"/>
                    <a:pt x="128" y="9"/>
                    <a:pt x="128" y="9"/>
                  </a:cubicBezTo>
                  <a:cubicBezTo>
                    <a:pt x="126" y="10"/>
                    <a:pt x="124" y="11"/>
                    <a:pt x="122" y="12"/>
                  </a:cubicBezTo>
                  <a:cubicBezTo>
                    <a:pt x="119" y="15"/>
                    <a:pt x="115" y="17"/>
                    <a:pt x="112" y="18"/>
                  </a:cubicBezTo>
                  <a:cubicBezTo>
                    <a:pt x="111" y="19"/>
                    <a:pt x="110" y="19"/>
                    <a:pt x="110" y="19"/>
                  </a:cubicBezTo>
                  <a:cubicBezTo>
                    <a:pt x="107" y="20"/>
                    <a:pt x="105" y="20"/>
                    <a:pt x="104" y="23"/>
                  </a:cubicBezTo>
                  <a:cubicBezTo>
                    <a:pt x="104" y="23"/>
                    <a:pt x="104" y="24"/>
                    <a:pt x="104" y="25"/>
                  </a:cubicBezTo>
                  <a:cubicBezTo>
                    <a:pt x="104" y="27"/>
                    <a:pt x="104" y="28"/>
                    <a:pt x="102" y="29"/>
                  </a:cubicBezTo>
                  <a:cubicBezTo>
                    <a:pt x="102" y="29"/>
                    <a:pt x="101" y="29"/>
                    <a:pt x="101" y="29"/>
                  </a:cubicBezTo>
                  <a:cubicBezTo>
                    <a:pt x="100" y="29"/>
                    <a:pt x="98" y="28"/>
                    <a:pt x="96" y="27"/>
                  </a:cubicBezTo>
                  <a:cubicBezTo>
                    <a:pt x="94" y="26"/>
                    <a:pt x="93" y="26"/>
                    <a:pt x="92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8" y="27"/>
                    <a:pt x="83" y="29"/>
                    <a:pt x="81" y="31"/>
                  </a:cubicBezTo>
                  <a:cubicBezTo>
                    <a:pt x="78" y="34"/>
                    <a:pt x="78" y="37"/>
                    <a:pt x="77" y="40"/>
                  </a:cubicBezTo>
                  <a:cubicBezTo>
                    <a:pt x="77" y="41"/>
                    <a:pt x="77" y="42"/>
                    <a:pt x="77" y="43"/>
                  </a:cubicBezTo>
                  <a:cubicBezTo>
                    <a:pt x="76" y="46"/>
                    <a:pt x="76" y="46"/>
                    <a:pt x="75" y="46"/>
                  </a:cubicBezTo>
                  <a:cubicBezTo>
                    <a:pt x="75" y="46"/>
                    <a:pt x="75" y="47"/>
                    <a:pt x="75" y="47"/>
                  </a:cubicBezTo>
                  <a:cubicBezTo>
                    <a:pt x="74" y="47"/>
                    <a:pt x="73" y="46"/>
                    <a:pt x="73" y="46"/>
                  </a:cubicBezTo>
                  <a:cubicBezTo>
                    <a:pt x="72" y="46"/>
                    <a:pt x="71" y="45"/>
                    <a:pt x="70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51"/>
                    <a:pt x="68" y="54"/>
                    <a:pt x="67" y="56"/>
                  </a:cubicBezTo>
                  <a:cubicBezTo>
                    <a:pt x="67" y="58"/>
                    <a:pt x="66" y="58"/>
                    <a:pt x="66" y="58"/>
                  </a:cubicBezTo>
                  <a:cubicBezTo>
                    <a:pt x="65" y="58"/>
                    <a:pt x="65" y="58"/>
                    <a:pt x="64" y="59"/>
                  </a:cubicBezTo>
                  <a:cubicBezTo>
                    <a:pt x="64" y="59"/>
                    <a:pt x="63" y="59"/>
                    <a:pt x="63" y="60"/>
                  </a:cubicBezTo>
                  <a:cubicBezTo>
                    <a:pt x="62" y="61"/>
                    <a:pt x="61" y="62"/>
                    <a:pt x="61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58" y="62"/>
                    <a:pt x="56" y="59"/>
                    <a:pt x="54" y="57"/>
                  </a:cubicBezTo>
                  <a:cubicBezTo>
                    <a:pt x="53" y="55"/>
                    <a:pt x="51" y="54"/>
                    <a:pt x="50" y="53"/>
                  </a:cubicBezTo>
                  <a:cubicBezTo>
                    <a:pt x="49" y="53"/>
                    <a:pt x="49" y="53"/>
                    <a:pt x="48" y="53"/>
                  </a:cubicBezTo>
                  <a:cubicBezTo>
                    <a:pt x="47" y="53"/>
                    <a:pt x="46" y="53"/>
                    <a:pt x="45" y="54"/>
                  </a:cubicBezTo>
                  <a:cubicBezTo>
                    <a:pt x="41" y="56"/>
                    <a:pt x="37" y="61"/>
                    <a:pt x="37" y="64"/>
                  </a:cubicBezTo>
                  <a:cubicBezTo>
                    <a:pt x="37" y="66"/>
                    <a:pt x="38" y="68"/>
                    <a:pt x="39" y="69"/>
                  </a:cubicBezTo>
                  <a:cubicBezTo>
                    <a:pt x="40" y="71"/>
                    <a:pt x="41" y="73"/>
                    <a:pt x="40" y="76"/>
                  </a:cubicBezTo>
                  <a:cubicBezTo>
                    <a:pt x="39" y="76"/>
                    <a:pt x="38" y="76"/>
                    <a:pt x="38" y="76"/>
                  </a:cubicBezTo>
                  <a:cubicBezTo>
                    <a:pt x="37" y="76"/>
                    <a:pt x="36" y="76"/>
                    <a:pt x="35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9"/>
                    <a:pt x="34" y="80"/>
                    <a:pt x="34" y="81"/>
                  </a:cubicBezTo>
                  <a:cubicBezTo>
                    <a:pt x="34" y="83"/>
                    <a:pt x="35" y="85"/>
                    <a:pt x="34" y="88"/>
                  </a:cubicBezTo>
                  <a:cubicBezTo>
                    <a:pt x="33" y="90"/>
                    <a:pt x="31" y="92"/>
                    <a:pt x="29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100"/>
                    <a:pt x="22" y="100"/>
                    <a:pt x="18" y="101"/>
                  </a:cubicBezTo>
                  <a:cubicBezTo>
                    <a:pt x="16" y="102"/>
                    <a:pt x="14" y="102"/>
                    <a:pt x="11" y="103"/>
                  </a:cubicBezTo>
                  <a:cubicBezTo>
                    <a:pt x="6" y="106"/>
                    <a:pt x="8" y="110"/>
                    <a:pt x="9" y="113"/>
                  </a:cubicBezTo>
                  <a:cubicBezTo>
                    <a:pt x="10" y="116"/>
                    <a:pt x="11" y="118"/>
                    <a:pt x="10" y="120"/>
                  </a:cubicBezTo>
                  <a:cubicBezTo>
                    <a:pt x="10" y="124"/>
                    <a:pt x="9" y="128"/>
                    <a:pt x="8" y="130"/>
                  </a:cubicBezTo>
                  <a:cubicBezTo>
                    <a:pt x="7" y="131"/>
                    <a:pt x="6" y="131"/>
                    <a:pt x="5" y="132"/>
                  </a:cubicBezTo>
                  <a:cubicBezTo>
                    <a:pt x="3" y="132"/>
                    <a:pt x="3" y="134"/>
                    <a:pt x="3" y="136"/>
                  </a:cubicBezTo>
                  <a:cubicBezTo>
                    <a:pt x="3" y="137"/>
                    <a:pt x="3" y="138"/>
                    <a:pt x="3" y="140"/>
                  </a:cubicBezTo>
                  <a:cubicBezTo>
                    <a:pt x="3" y="142"/>
                    <a:pt x="3" y="144"/>
                    <a:pt x="3" y="146"/>
                  </a:cubicBezTo>
                  <a:cubicBezTo>
                    <a:pt x="3" y="148"/>
                    <a:pt x="2" y="149"/>
                    <a:pt x="2" y="151"/>
                  </a:cubicBezTo>
                  <a:cubicBezTo>
                    <a:pt x="1" y="152"/>
                    <a:pt x="1" y="153"/>
                    <a:pt x="1" y="15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3" y="157"/>
                    <a:pt x="4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13" y="158"/>
                    <a:pt x="18" y="168"/>
                    <a:pt x="20" y="171"/>
                  </a:cubicBezTo>
                  <a:cubicBezTo>
                    <a:pt x="21" y="175"/>
                    <a:pt x="22" y="175"/>
                    <a:pt x="25" y="176"/>
                  </a:cubicBezTo>
                  <a:cubicBezTo>
                    <a:pt x="26" y="176"/>
                    <a:pt x="26" y="176"/>
                    <a:pt x="27" y="176"/>
                  </a:cubicBezTo>
                  <a:cubicBezTo>
                    <a:pt x="28" y="176"/>
                    <a:pt x="29" y="177"/>
                    <a:pt x="31" y="178"/>
                  </a:cubicBezTo>
                  <a:cubicBezTo>
                    <a:pt x="32" y="180"/>
                    <a:pt x="33" y="180"/>
                    <a:pt x="34" y="180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6" y="180"/>
                    <a:pt x="37" y="179"/>
                    <a:pt x="39" y="177"/>
                  </a:cubicBezTo>
                  <a:cubicBezTo>
                    <a:pt x="40" y="176"/>
                    <a:pt x="41" y="174"/>
                    <a:pt x="42" y="174"/>
                  </a:cubicBezTo>
                  <a:cubicBezTo>
                    <a:pt x="43" y="173"/>
                    <a:pt x="44" y="173"/>
                    <a:pt x="45" y="173"/>
                  </a:cubicBezTo>
                  <a:cubicBezTo>
                    <a:pt x="47" y="171"/>
                    <a:pt x="49" y="170"/>
                    <a:pt x="52" y="170"/>
                  </a:cubicBezTo>
                  <a:cubicBezTo>
                    <a:pt x="54" y="169"/>
                    <a:pt x="56" y="169"/>
                    <a:pt x="59" y="169"/>
                  </a:cubicBezTo>
                  <a:cubicBezTo>
                    <a:pt x="64" y="169"/>
                    <a:pt x="68" y="171"/>
                    <a:pt x="71" y="174"/>
                  </a:cubicBezTo>
                  <a:cubicBezTo>
                    <a:pt x="73" y="176"/>
                    <a:pt x="75" y="178"/>
                    <a:pt x="77" y="180"/>
                  </a:cubicBezTo>
                  <a:cubicBezTo>
                    <a:pt x="80" y="185"/>
                    <a:pt x="80" y="185"/>
                    <a:pt x="80" y="18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3" y="148"/>
                    <a:pt x="80" y="135"/>
                    <a:pt x="80" y="135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3"/>
                    <a:pt x="163" y="133"/>
                    <a:pt x="163" y="133"/>
                  </a:cubicBezTo>
                  <a:cubicBezTo>
                    <a:pt x="163" y="133"/>
                    <a:pt x="163" y="133"/>
                    <a:pt x="163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7" y="133"/>
                    <a:pt x="169" y="133"/>
                    <a:pt x="170" y="134"/>
                  </a:cubicBezTo>
                  <a:cubicBezTo>
                    <a:pt x="171" y="134"/>
                    <a:pt x="172" y="134"/>
                    <a:pt x="173" y="135"/>
                  </a:cubicBezTo>
                  <a:cubicBezTo>
                    <a:pt x="174" y="136"/>
                    <a:pt x="175" y="136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80" y="136"/>
                    <a:pt x="181" y="136"/>
                  </a:cubicBezTo>
                  <a:cubicBezTo>
                    <a:pt x="182" y="136"/>
                    <a:pt x="183" y="136"/>
                    <a:pt x="183" y="136"/>
                  </a:cubicBezTo>
                  <a:cubicBezTo>
                    <a:pt x="186" y="136"/>
                    <a:pt x="187" y="135"/>
                    <a:pt x="188" y="133"/>
                  </a:cubicBezTo>
                  <a:cubicBezTo>
                    <a:pt x="189" y="133"/>
                    <a:pt x="189" y="132"/>
                    <a:pt x="190" y="132"/>
                  </a:cubicBezTo>
                  <a:cubicBezTo>
                    <a:pt x="191" y="131"/>
                    <a:pt x="191" y="129"/>
                    <a:pt x="193" y="129"/>
                  </a:cubicBezTo>
                  <a:cubicBezTo>
                    <a:pt x="193" y="128"/>
                    <a:pt x="194" y="128"/>
                    <a:pt x="195" y="127"/>
                  </a:cubicBezTo>
                  <a:cubicBezTo>
                    <a:pt x="196" y="127"/>
                    <a:pt x="197" y="126"/>
                    <a:pt x="198" y="126"/>
                  </a:cubicBezTo>
                  <a:cubicBezTo>
                    <a:pt x="199" y="125"/>
                    <a:pt x="199" y="124"/>
                    <a:pt x="199" y="123"/>
                  </a:cubicBezTo>
                  <a:cubicBezTo>
                    <a:pt x="200" y="122"/>
                    <a:pt x="200" y="121"/>
                    <a:pt x="201" y="121"/>
                  </a:cubicBezTo>
                  <a:cubicBezTo>
                    <a:pt x="201" y="120"/>
                    <a:pt x="202" y="119"/>
                    <a:pt x="203" y="119"/>
                  </a:cubicBezTo>
                  <a:cubicBezTo>
                    <a:pt x="204" y="119"/>
                    <a:pt x="205" y="120"/>
                    <a:pt x="205" y="120"/>
                  </a:cubicBezTo>
                  <a:cubicBezTo>
                    <a:pt x="205" y="121"/>
                    <a:pt x="205" y="121"/>
                    <a:pt x="205" y="121"/>
                  </a:cubicBezTo>
                  <a:cubicBezTo>
                    <a:pt x="206" y="121"/>
                    <a:pt x="206" y="121"/>
                    <a:pt x="206" y="121"/>
                  </a:cubicBezTo>
                  <a:cubicBezTo>
                    <a:pt x="206" y="121"/>
                    <a:pt x="207" y="121"/>
                    <a:pt x="208" y="121"/>
                  </a:cubicBezTo>
                  <a:cubicBezTo>
                    <a:pt x="208" y="121"/>
                    <a:pt x="209" y="121"/>
                    <a:pt x="209" y="121"/>
                  </a:cubicBezTo>
                  <a:cubicBezTo>
                    <a:pt x="210" y="121"/>
                    <a:pt x="210" y="121"/>
                    <a:pt x="211" y="121"/>
                  </a:cubicBezTo>
                  <a:cubicBezTo>
                    <a:pt x="212" y="121"/>
                    <a:pt x="213" y="121"/>
                    <a:pt x="214" y="121"/>
                  </a:cubicBezTo>
                  <a:cubicBezTo>
                    <a:pt x="214" y="122"/>
                    <a:pt x="215" y="122"/>
                    <a:pt x="216" y="122"/>
                  </a:cubicBezTo>
                  <a:cubicBezTo>
                    <a:pt x="216" y="122"/>
                    <a:pt x="217" y="122"/>
                    <a:pt x="217" y="122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21" y="119"/>
                    <a:pt x="222" y="118"/>
                    <a:pt x="224" y="115"/>
                  </a:cubicBezTo>
                  <a:cubicBezTo>
                    <a:pt x="225" y="114"/>
                    <a:pt x="226" y="113"/>
                    <a:pt x="227" y="112"/>
                  </a:cubicBezTo>
                  <a:cubicBezTo>
                    <a:pt x="228" y="111"/>
                    <a:pt x="229" y="109"/>
                    <a:pt x="230" y="107"/>
                  </a:cubicBezTo>
                  <a:cubicBezTo>
                    <a:pt x="231" y="104"/>
                    <a:pt x="229" y="102"/>
                    <a:pt x="227" y="10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F006C88A-7AA5-94EC-0ED6-0948DA285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833" y="2831643"/>
              <a:ext cx="586857" cy="932237"/>
            </a:xfrm>
            <a:custGeom>
              <a:avLst/>
              <a:gdLst>
                <a:gd name="T0" fmla="*/ 304 w 305"/>
                <a:gd name="T1" fmla="*/ 232 h 527"/>
                <a:gd name="T2" fmla="*/ 302 w 305"/>
                <a:gd name="T3" fmla="*/ 129 h 527"/>
                <a:gd name="T4" fmla="*/ 49 w 305"/>
                <a:gd name="T5" fmla="*/ 61 h 527"/>
                <a:gd name="T6" fmla="*/ 73 w 305"/>
                <a:gd name="T7" fmla="*/ 102 h 527"/>
                <a:gd name="T8" fmla="*/ 46 w 305"/>
                <a:gd name="T9" fmla="*/ 230 h 527"/>
                <a:gd name="T10" fmla="*/ 15 w 305"/>
                <a:gd name="T11" fmla="*/ 275 h 527"/>
                <a:gd name="T12" fmla="*/ 0 w 305"/>
                <a:gd name="T13" fmla="*/ 294 h 527"/>
                <a:gd name="T14" fmla="*/ 5 w 305"/>
                <a:gd name="T15" fmla="*/ 321 h 527"/>
                <a:gd name="T16" fmla="*/ 14 w 305"/>
                <a:gd name="T17" fmla="*/ 332 h 527"/>
                <a:gd name="T18" fmla="*/ 25 w 305"/>
                <a:gd name="T19" fmla="*/ 341 h 527"/>
                <a:gd name="T20" fmla="*/ 37 w 305"/>
                <a:gd name="T21" fmla="*/ 355 h 527"/>
                <a:gd name="T22" fmla="*/ 47 w 305"/>
                <a:gd name="T23" fmla="*/ 398 h 527"/>
                <a:gd name="T24" fmla="*/ 62 w 305"/>
                <a:gd name="T25" fmla="*/ 440 h 527"/>
                <a:gd name="T26" fmla="*/ 58 w 305"/>
                <a:gd name="T27" fmla="*/ 444 h 527"/>
                <a:gd name="T28" fmla="*/ 41 w 305"/>
                <a:gd name="T29" fmla="*/ 443 h 527"/>
                <a:gd name="T30" fmla="*/ 27 w 305"/>
                <a:gd name="T31" fmla="*/ 442 h 527"/>
                <a:gd name="T32" fmla="*/ 17 w 305"/>
                <a:gd name="T33" fmla="*/ 455 h 527"/>
                <a:gd name="T34" fmla="*/ 39 w 305"/>
                <a:gd name="T35" fmla="*/ 481 h 527"/>
                <a:gd name="T36" fmla="*/ 62 w 305"/>
                <a:gd name="T37" fmla="*/ 522 h 527"/>
                <a:gd name="T38" fmla="*/ 70 w 305"/>
                <a:gd name="T39" fmla="*/ 526 h 527"/>
                <a:gd name="T40" fmla="*/ 74 w 305"/>
                <a:gd name="T41" fmla="*/ 526 h 527"/>
                <a:gd name="T42" fmla="*/ 81 w 305"/>
                <a:gd name="T43" fmla="*/ 522 h 527"/>
                <a:gd name="T44" fmla="*/ 91 w 305"/>
                <a:gd name="T45" fmla="*/ 515 h 527"/>
                <a:gd name="T46" fmla="*/ 97 w 305"/>
                <a:gd name="T47" fmla="*/ 521 h 527"/>
                <a:gd name="T48" fmla="*/ 102 w 305"/>
                <a:gd name="T49" fmla="*/ 523 h 527"/>
                <a:gd name="T50" fmla="*/ 117 w 305"/>
                <a:gd name="T51" fmla="*/ 514 h 527"/>
                <a:gd name="T52" fmla="*/ 139 w 305"/>
                <a:gd name="T53" fmla="*/ 508 h 527"/>
                <a:gd name="T54" fmla="*/ 148 w 305"/>
                <a:gd name="T55" fmla="*/ 507 h 527"/>
                <a:gd name="T56" fmla="*/ 153 w 305"/>
                <a:gd name="T57" fmla="*/ 507 h 527"/>
                <a:gd name="T58" fmla="*/ 156 w 305"/>
                <a:gd name="T59" fmla="*/ 502 h 527"/>
                <a:gd name="T60" fmla="*/ 165 w 305"/>
                <a:gd name="T61" fmla="*/ 491 h 527"/>
                <a:gd name="T62" fmla="*/ 161 w 305"/>
                <a:gd name="T63" fmla="*/ 481 h 527"/>
                <a:gd name="T64" fmla="*/ 187 w 305"/>
                <a:gd name="T65" fmla="*/ 475 h 527"/>
                <a:gd name="T66" fmla="*/ 201 w 305"/>
                <a:gd name="T67" fmla="*/ 472 h 527"/>
                <a:gd name="T68" fmla="*/ 206 w 305"/>
                <a:gd name="T69" fmla="*/ 471 h 527"/>
                <a:gd name="T70" fmla="*/ 211 w 305"/>
                <a:gd name="T71" fmla="*/ 466 h 527"/>
                <a:gd name="T72" fmla="*/ 221 w 305"/>
                <a:gd name="T73" fmla="*/ 454 h 527"/>
                <a:gd name="T74" fmla="*/ 231 w 305"/>
                <a:gd name="T75" fmla="*/ 445 h 527"/>
                <a:gd name="T76" fmla="*/ 238 w 305"/>
                <a:gd name="T77" fmla="*/ 436 h 527"/>
                <a:gd name="T78" fmla="*/ 250 w 305"/>
                <a:gd name="T79" fmla="*/ 418 h 527"/>
                <a:gd name="T80" fmla="*/ 258 w 305"/>
                <a:gd name="T81" fmla="*/ 414 h 527"/>
                <a:gd name="T82" fmla="*/ 274 w 305"/>
                <a:gd name="T83" fmla="*/ 412 h 527"/>
                <a:gd name="T84" fmla="*/ 276 w 305"/>
                <a:gd name="T85" fmla="*/ 411 h 527"/>
                <a:gd name="T86" fmla="*/ 267 w 305"/>
                <a:gd name="T87" fmla="*/ 391 h 527"/>
                <a:gd name="T88" fmla="*/ 261 w 305"/>
                <a:gd name="T89" fmla="*/ 363 h 527"/>
                <a:gd name="T90" fmla="*/ 253 w 305"/>
                <a:gd name="T91" fmla="*/ 354 h 527"/>
                <a:gd name="T92" fmla="*/ 246 w 305"/>
                <a:gd name="T93" fmla="*/ 350 h 527"/>
                <a:gd name="T94" fmla="*/ 255 w 305"/>
                <a:gd name="T95" fmla="*/ 328 h 527"/>
                <a:gd name="T96" fmla="*/ 261 w 305"/>
                <a:gd name="T97" fmla="*/ 309 h 527"/>
                <a:gd name="T98" fmla="*/ 263 w 305"/>
                <a:gd name="T99" fmla="*/ 292 h 527"/>
                <a:gd name="T100" fmla="*/ 272 w 305"/>
                <a:gd name="T101" fmla="*/ 278 h 527"/>
                <a:gd name="T102" fmla="*/ 281 w 305"/>
                <a:gd name="T103" fmla="*/ 257 h 527"/>
                <a:gd name="T104" fmla="*/ 296 w 305"/>
                <a:gd name="T105" fmla="*/ 254 h 527"/>
                <a:gd name="T106" fmla="*/ 304 w 305"/>
                <a:gd name="T107" fmla="*/ 2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5" h="527">
                  <a:moveTo>
                    <a:pt x="305" y="248"/>
                  </a:moveTo>
                  <a:cubicBezTo>
                    <a:pt x="305" y="248"/>
                    <a:pt x="305" y="247"/>
                    <a:pt x="305" y="247"/>
                  </a:cubicBezTo>
                  <a:cubicBezTo>
                    <a:pt x="305" y="243"/>
                    <a:pt x="305" y="240"/>
                    <a:pt x="304" y="237"/>
                  </a:cubicBezTo>
                  <a:cubicBezTo>
                    <a:pt x="304" y="232"/>
                    <a:pt x="304" y="232"/>
                    <a:pt x="304" y="232"/>
                  </a:cubicBezTo>
                  <a:cubicBezTo>
                    <a:pt x="304" y="210"/>
                    <a:pt x="303" y="187"/>
                    <a:pt x="303" y="167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2" y="149"/>
                    <a:pt x="302" y="139"/>
                    <a:pt x="302" y="130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8" y="35"/>
                    <a:pt x="49" y="57"/>
                    <a:pt x="49" y="61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58" y="218"/>
                    <a:pt x="56" y="220"/>
                    <a:pt x="54" y="222"/>
                  </a:cubicBezTo>
                  <a:cubicBezTo>
                    <a:pt x="51" y="224"/>
                    <a:pt x="48" y="227"/>
                    <a:pt x="46" y="230"/>
                  </a:cubicBezTo>
                  <a:cubicBezTo>
                    <a:pt x="44" y="232"/>
                    <a:pt x="42" y="235"/>
                    <a:pt x="40" y="238"/>
                  </a:cubicBezTo>
                  <a:cubicBezTo>
                    <a:pt x="36" y="245"/>
                    <a:pt x="31" y="253"/>
                    <a:pt x="26" y="259"/>
                  </a:cubicBezTo>
                  <a:cubicBezTo>
                    <a:pt x="23" y="262"/>
                    <a:pt x="21" y="265"/>
                    <a:pt x="19" y="268"/>
                  </a:cubicBezTo>
                  <a:cubicBezTo>
                    <a:pt x="18" y="270"/>
                    <a:pt x="16" y="272"/>
                    <a:pt x="15" y="275"/>
                  </a:cubicBezTo>
                  <a:cubicBezTo>
                    <a:pt x="12" y="278"/>
                    <a:pt x="11" y="282"/>
                    <a:pt x="10" y="286"/>
                  </a:cubicBezTo>
                  <a:cubicBezTo>
                    <a:pt x="9" y="287"/>
                    <a:pt x="9" y="289"/>
                    <a:pt x="8" y="290"/>
                  </a:cubicBezTo>
                  <a:cubicBezTo>
                    <a:pt x="7" y="294"/>
                    <a:pt x="6" y="294"/>
                    <a:pt x="3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9"/>
                    <a:pt x="2" y="303"/>
                    <a:pt x="3" y="306"/>
                  </a:cubicBezTo>
                  <a:cubicBezTo>
                    <a:pt x="5" y="311"/>
                    <a:pt x="7" y="315"/>
                    <a:pt x="5" y="319"/>
                  </a:cubicBezTo>
                  <a:cubicBezTo>
                    <a:pt x="5" y="321"/>
                    <a:pt x="5" y="321"/>
                    <a:pt x="5" y="321"/>
                  </a:cubicBezTo>
                  <a:cubicBezTo>
                    <a:pt x="6" y="322"/>
                    <a:pt x="6" y="322"/>
                    <a:pt x="6" y="322"/>
                  </a:cubicBezTo>
                  <a:cubicBezTo>
                    <a:pt x="7" y="323"/>
                    <a:pt x="9" y="324"/>
                    <a:pt x="10" y="326"/>
                  </a:cubicBezTo>
                  <a:cubicBezTo>
                    <a:pt x="11" y="327"/>
                    <a:pt x="11" y="328"/>
                    <a:pt x="12" y="329"/>
                  </a:cubicBezTo>
                  <a:cubicBezTo>
                    <a:pt x="13" y="330"/>
                    <a:pt x="13" y="331"/>
                    <a:pt x="14" y="332"/>
                  </a:cubicBezTo>
                  <a:cubicBezTo>
                    <a:pt x="16" y="335"/>
                    <a:pt x="18" y="337"/>
                    <a:pt x="19" y="340"/>
                  </a:cubicBezTo>
                  <a:cubicBezTo>
                    <a:pt x="20" y="342"/>
                    <a:pt x="20" y="342"/>
                    <a:pt x="20" y="342"/>
                  </a:cubicBezTo>
                  <a:cubicBezTo>
                    <a:pt x="22" y="341"/>
                    <a:pt x="22" y="341"/>
                    <a:pt x="22" y="341"/>
                  </a:cubicBezTo>
                  <a:cubicBezTo>
                    <a:pt x="23" y="341"/>
                    <a:pt x="24" y="341"/>
                    <a:pt x="25" y="341"/>
                  </a:cubicBezTo>
                  <a:cubicBezTo>
                    <a:pt x="28" y="341"/>
                    <a:pt x="30" y="342"/>
                    <a:pt x="31" y="344"/>
                  </a:cubicBezTo>
                  <a:cubicBezTo>
                    <a:pt x="32" y="345"/>
                    <a:pt x="32" y="347"/>
                    <a:pt x="32" y="348"/>
                  </a:cubicBezTo>
                  <a:cubicBezTo>
                    <a:pt x="33" y="350"/>
                    <a:pt x="33" y="352"/>
                    <a:pt x="36" y="354"/>
                  </a:cubicBezTo>
                  <a:cubicBezTo>
                    <a:pt x="37" y="355"/>
                    <a:pt x="37" y="355"/>
                    <a:pt x="37" y="355"/>
                  </a:cubicBezTo>
                  <a:cubicBezTo>
                    <a:pt x="40" y="357"/>
                    <a:pt x="41" y="358"/>
                    <a:pt x="42" y="363"/>
                  </a:cubicBezTo>
                  <a:cubicBezTo>
                    <a:pt x="42" y="364"/>
                    <a:pt x="42" y="365"/>
                    <a:pt x="42" y="366"/>
                  </a:cubicBezTo>
                  <a:cubicBezTo>
                    <a:pt x="43" y="369"/>
                    <a:pt x="43" y="372"/>
                    <a:pt x="44" y="374"/>
                  </a:cubicBezTo>
                  <a:cubicBezTo>
                    <a:pt x="47" y="382"/>
                    <a:pt x="50" y="389"/>
                    <a:pt x="47" y="398"/>
                  </a:cubicBezTo>
                  <a:cubicBezTo>
                    <a:pt x="46" y="402"/>
                    <a:pt x="45" y="405"/>
                    <a:pt x="47" y="410"/>
                  </a:cubicBezTo>
                  <a:cubicBezTo>
                    <a:pt x="48" y="414"/>
                    <a:pt x="49" y="417"/>
                    <a:pt x="49" y="421"/>
                  </a:cubicBezTo>
                  <a:cubicBezTo>
                    <a:pt x="50" y="427"/>
                    <a:pt x="54" y="434"/>
                    <a:pt x="60" y="439"/>
                  </a:cubicBezTo>
                  <a:cubicBezTo>
                    <a:pt x="60" y="439"/>
                    <a:pt x="61" y="439"/>
                    <a:pt x="62" y="440"/>
                  </a:cubicBezTo>
                  <a:cubicBezTo>
                    <a:pt x="63" y="440"/>
                    <a:pt x="64" y="441"/>
                    <a:pt x="65" y="442"/>
                  </a:cubicBezTo>
                  <a:cubicBezTo>
                    <a:pt x="65" y="443"/>
                    <a:pt x="64" y="443"/>
                    <a:pt x="64" y="444"/>
                  </a:cubicBezTo>
                  <a:cubicBezTo>
                    <a:pt x="63" y="444"/>
                    <a:pt x="63" y="445"/>
                    <a:pt x="62" y="445"/>
                  </a:cubicBezTo>
                  <a:cubicBezTo>
                    <a:pt x="61" y="445"/>
                    <a:pt x="59" y="444"/>
                    <a:pt x="58" y="444"/>
                  </a:cubicBezTo>
                  <a:cubicBezTo>
                    <a:pt x="57" y="443"/>
                    <a:pt x="57" y="443"/>
                    <a:pt x="57" y="443"/>
                  </a:cubicBezTo>
                  <a:cubicBezTo>
                    <a:pt x="55" y="442"/>
                    <a:pt x="53" y="442"/>
                    <a:pt x="50" y="442"/>
                  </a:cubicBezTo>
                  <a:cubicBezTo>
                    <a:pt x="49" y="442"/>
                    <a:pt x="48" y="442"/>
                    <a:pt x="47" y="442"/>
                  </a:cubicBezTo>
                  <a:cubicBezTo>
                    <a:pt x="45" y="443"/>
                    <a:pt x="43" y="443"/>
                    <a:pt x="41" y="443"/>
                  </a:cubicBezTo>
                  <a:cubicBezTo>
                    <a:pt x="40" y="443"/>
                    <a:pt x="39" y="443"/>
                    <a:pt x="38" y="442"/>
                  </a:cubicBezTo>
                  <a:cubicBezTo>
                    <a:pt x="36" y="442"/>
                    <a:pt x="36" y="442"/>
                    <a:pt x="36" y="442"/>
                  </a:cubicBezTo>
                  <a:cubicBezTo>
                    <a:pt x="34" y="442"/>
                    <a:pt x="32" y="441"/>
                    <a:pt x="30" y="441"/>
                  </a:cubicBezTo>
                  <a:cubicBezTo>
                    <a:pt x="29" y="441"/>
                    <a:pt x="28" y="441"/>
                    <a:pt x="27" y="442"/>
                  </a:cubicBezTo>
                  <a:cubicBezTo>
                    <a:pt x="25" y="443"/>
                    <a:pt x="24" y="445"/>
                    <a:pt x="23" y="447"/>
                  </a:cubicBezTo>
                  <a:cubicBezTo>
                    <a:pt x="22" y="447"/>
                    <a:pt x="22" y="448"/>
                    <a:pt x="21" y="449"/>
                  </a:cubicBezTo>
                  <a:cubicBezTo>
                    <a:pt x="21" y="450"/>
                    <a:pt x="20" y="450"/>
                    <a:pt x="19" y="451"/>
                  </a:cubicBezTo>
                  <a:cubicBezTo>
                    <a:pt x="18" y="452"/>
                    <a:pt x="16" y="453"/>
                    <a:pt x="17" y="455"/>
                  </a:cubicBezTo>
                  <a:cubicBezTo>
                    <a:pt x="17" y="457"/>
                    <a:pt x="19" y="458"/>
                    <a:pt x="20" y="460"/>
                  </a:cubicBezTo>
                  <a:cubicBezTo>
                    <a:pt x="21" y="460"/>
                    <a:pt x="21" y="461"/>
                    <a:pt x="22" y="461"/>
                  </a:cubicBezTo>
                  <a:cubicBezTo>
                    <a:pt x="23" y="463"/>
                    <a:pt x="25" y="465"/>
                    <a:pt x="27" y="467"/>
                  </a:cubicBezTo>
                  <a:cubicBezTo>
                    <a:pt x="31" y="472"/>
                    <a:pt x="34" y="477"/>
                    <a:pt x="39" y="481"/>
                  </a:cubicBezTo>
                  <a:cubicBezTo>
                    <a:pt x="41" y="482"/>
                    <a:pt x="42" y="482"/>
                    <a:pt x="43" y="483"/>
                  </a:cubicBezTo>
                  <a:cubicBezTo>
                    <a:pt x="46" y="485"/>
                    <a:pt x="49" y="487"/>
                    <a:pt x="51" y="490"/>
                  </a:cubicBezTo>
                  <a:cubicBezTo>
                    <a:pt x="56" y="498"/>
                    <a:pt x="59" y="509"/>
                    <a:pt x="61" y="517"/>
                  </a:cubicBezTo>
                  <a:cubicBezTo>
                    <a:pt x="62" y="519"/>
                    <a:pt x="62" y="520"/>
                    <a:pt x="62" y="522"/>
                  </a:cubicBezTo>
                  <a:cubicBezTo>
                    <a:pt x="62" y="524"/>
                    <a:pt x="62" y="524"/>
                    <a:pt x="62" y="524"/>
                  </a:cubicBezTo>
                  <a:cubicBezTo>
                    <a:pt x="63" y="524"/>
                    <a:pt x="63" y="524"/>
                    <a:pt x="63" y="524"/>
                  </a:cubicBezTo>
                  <a:cubicBezTo>
                    <a:pt x="64" y="524"/>
                    <a:pt x="66" y="525"/>
                    <a:pt x="67" y="525"/>
                  </a:cubicBezTo>
                  <a:cubicBezTo>
                    <a:pt x="68" y="525"/>
                    <a:pt x="69" y="526"/>
                    <a:pt x="70" y="526"/>
                  </a:cubicBezTo>
                  <a:cubicBezTo>
                    <a:pt x="71" y="526"/>
                    <a:pt x="71" y="526"/>
                    <a:pt x="71" y="526"/>
                  </a:cubicBezTo>
                  <a:cubicBezTo>
                    <a:pt x="72" y="527"/>
                    <a:pt x="72" y="527"/>
                    <a:pt x="72" y="527"/>
                  </a:cubicBezTo>
                  <a:cubicBezTo>
                    <a:pt x="73" y="526"/>
                    <a:pt x="73" y="526"/>
                    <a:pt x="73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5" y="525"/>
                    <a:pt x="75" y="525"/>
                    <a:pt x="76" y="525"/>
                  </a:cubicBezTo>
                  <a:cubicBezTo>
                    <a:pt x="76" y="525"/>
                    <a:pt x="77" y="524"/>
                    <a:pt x="77" y="524"/>
                  </a:cubicBezTo>
                  <a:cubicBezTo>
                    <a:pt x="78" y="524"/>
                    <a:pt x="78" y="524"/>
                    <a:pt x="79" y="523"/>
                  </a:cubicBezTo>
                  <a:cubicBezTo>
                    <a:pt x="79" y="523"/>
                    <a:pt x="80" y="522"/>
                    <a:pt x="81" y="522"/>
                  </a:cubicBezTo>
                  <a:cubicBezTo>
                    <a:pt x="81" y="522"/>
                    <a:pt x="82" y="522"/>
                    <a:pt x="82" y="521"/>
                  </a:cubicBezTo>
                  <a:cubicBezTo>
                    <a:pt x="83" y="521"/>
                    <a:pt x="84" y="521"/>
                    <a:pt x="85" y="520"/>
                  </a:cubicBezTo>
                  <a:cubicBezTo>
                    <a:pt x="87" y="520"/>
                    <a:pt x="88" y="518"/>
                    <a:pt x="88" y="517"/>
                  </a:cubicBezTo>
                  <a:cubicBezTo>
                    <a:pt x="89" y="516"/>
                    <a:pt x="90" y="515"/>
                    <a:pt x="91" y="515"/>
                  </a:cubicBezTo>
                  <a:cubicBezTo>
                    <a:pt x="92" y="515"/>
                    <a:pt x="92" y="514"/>
                    <a:pt x="92" y="514"/>
                  </a:cubicBezTo>
                  <a:cubicBezTo>
                    <a:pt x="93" y="514"/>
                    <a:pt x="93" y="514"/>
                    <a:pt x="93" y="515"/>
                  </a:cubicBezTo>
                  <a:cubicBezTo>
                    <a:pt x="94" y="515"/>
                    <a:pt x="95" y="517"/>
                    <a:pt x="96" y="520"/>
                  </a:cubicBezTo>
                  <a:cubicBezTo>
                    <a:pt x="96" y="520"/>
                    <a:pt x="96" y="521"/>
                    <a:pt x="97" y="521"/>
                  </a:cubicBezTo>
                  <a:cubicBezTo>
                    <a:pt x="97" y="523"/>
                    <a:pt x="98" y="523"/>
                    <a:pt x="99" y="523"/>
                  </a:cubicBezTo>
                  <a:cubicBezTo>
                    <a:pt x="100" y="524"/>
                    <a:pt x="100" y="524"/>
                    <a:pt x="100" y="524"/>
                  </a:cubicBezTo>
                  <a:cubicBezTo>
                    <a:pt x="100" y="523"/>
                    <a:pt x="100" y="523"/>
                    <a:pt x="100" y="523"/>
                  </a:cubicBezTo>
                  <a:cubicBezTo>
                    <a:pt x="101" y="523"/>
                    <a:pt x="101" y="523"/>
                    <a:pt x="102" y="523"/>
                  </a:cubicBezTo>
                  <a:cubicBezTo>
                    <a:pt x="103" y="521"/>
                    <a:pt x="105" y="521"/>
                    <a:pt x="107" y="520"/>
                  </a:cubicBezTo>
                  <a:cubicBezTo>
                    <a:pt x="108" y="520"/>
                    <a:pt x="109" y="519"/>
                    <a:pt x="111" y="518"/>
                  </a:cubicBezTo>
                  <a:cubicBezTo>
                    <a:pt x="112" y="518"/>
                    <a:pt x="113" y="517"/>
                    <a:pt x="113" y="516"/>
                  </a:cubicBezTo>
                  <a:cubicBezTo>
                    <a:pt x="114" y="515"/>
                    <a:pt x="115" y="514"/>
                    <a:pt x="117" y="514"/>
                  </a:cubicBezTo>
                  <a:cubicBezTo>
                    <a:pt x="119" y="513"/>
                    <a:pt x="120" y="513"/>
                    <a:pt x="122" y="512"/>
                  </a:cubicBezTo>
                  <a:cubicBezTo>
                    <a:pt x="123" y="512"/>
                    <a:pt x="125" y="511"/>
                    <a:pt x="126" y="511"/>
                  </a:cubicBezTo>
                  <a:cubicBezTo>
                    <a:pt x="129" y="510"/>
                    <a:pt x="132" y="510"/>
                    <a:pt x="135" y="508"/>
                  </a:cubicBezTo>
                  <a:cubicBezTo>
                    <a:pt x="136" y="508"/>
                    <a:pt x="138" y="508"/>
                    <a:pt x="139" y="508"/>
                  </a:cubicBezTo>
                  <a:cubicBezTo>
                    <a:pt x="142" y="508"/>
                    <a:pt x="142" y="508"/>
                    <a:pt x="142" y="508"/>
                  </a:cubicBezTo>
                  <a:cubicBezTo>
                    <a:pt x="143" y="508"/>
                    <a:pt x="143" y="508"/>
                    <a:pt x="144" y="508"/>
                  </a:cubicBezTo>
                  <a:cubicBezTo>
                    <a:pt x="144" y="507"/>
                    <a:pt x="145" y="507"/>
                    <a:pt x="146" y="507"/>
                  </a:cubicBezTo>
                  <a:cubicBezTo>
                    <a:pt x="147" y="507"/>
                    <a:pt x="147" y="507"/>
                    <a:pt x="148" y="507"/>
                  </a:cubicBezTo>
                  <a:cubicBezTo>
                    <a:pt x="149" y="507"/>
                    <a:pt x="149" y="507"/>
                    <a:pt x="150" y="507"/>
                  </a:cubicBezTo>
                  <a:cubicBezTo>
                    <a:pt x="150" y="507"/>
                    <a:pt x="151" y="507"/>
                    <a:pt x="152" y="507"/>
                  </a:cubicBezTo>
                  <a:cubicBezTo>
                    <a:pt x="152" y="507"/>
                    <a:pt x="152" y="507"/>
                    <a:pt x="152" y="507"/>
                  </a:cubicBezTo>
                  <a:cubicBezTo>
                    <a:pt x="153" y="507"/>
                    <a:pt x="153" y="507"/>
                    <a:pt x="153" y="507"/>
                  </a:cubicBezTo>
                  <a:cubicBezTo>
                    <a:pt x="153" y="507"/>
                    <a:pt x="153" y="507"/>
                    <a:pt x="153" y="507"/>
                  </a:cubicBezTo>
                  <a:cubicBezTo>
                    <a:pt x="154" y="506"/>
                    <a:pt x="154" y="505"/>
                    <a:pt x="154" y="504"/>
                  </a:cubicBezTo>
                  <a:cubicBezTo>
                    <a:pt x="154" y="504"/>
                    <a:pt x="154" y="503"/>
                    <a:pt x="155" y="503"/>
                  </a:cubicBezTo>
                  <a:cubicBezTo>
                    <a:pt x="155" y="502"/>
                    <a:pt x="156" y="502"/>
                    <a:pt x="156" y="502"/>
                  </a:cubicBezTo>
                  <a:cubicBezTo>
                    <a:pt x="157" y="501"/>
                    <a:pt x="157" y="501"/>
                    <a:pt x="158" y="501"/>
                  </a:cubicBezTo>
                  <a:cubicBezTo>
                    <a:pt x="160" y="500"/>
                    <a:pt x="162" y="497"/>
                    <a:pt x="163" y="494"/>
                  </a:cubicBezTo>
                  <a:cubicBezTo>
                    <a:pt x="164" y="494"/>
                    <a:pt x="164" y="494"/>
                    <a:pt x="164" y="494"/>
                  </a:cubicBezTo>
                  <a:cubicBezTo>
                    <a:pt x="164" y="493"/>
                    <a:pt x="165" y="492"/>
                    <a:pt x="165" y="491"/>
                  </a:cubicBezTo>
                  <a:cubicBezTo>
                    <a:pt x="166" y="490"/>
                    <a:pt x="167" y="488"/>
                    <a:pt x="167" y="486"/>
                  </a:cubicBezTo>
                  <a:cubicBezTo>
                    <a:pt x="167" y="485"/>
                    <a:pt x="167" y="485"/>
                    <a:pt x="167" y="485"/>
                  </a:cubicBezTo>
                  <a:cubicBezTo>
                    <a:pt x="166" y="484"/>
                    <a:pt x="166" y="484"/>
                    <a:pt x="166" y="484"/>
                  </a:cubicBezTo>
                  <a:cubicBezTo>
                    <a:pt x="164" y="484"/>
                    <a:pt x="161" y="482"/>
                    <a:pt x="161" y="481"/>
                  </a:cubicBezTo>
                  <a:cubicBezTo>
                    <a:pt x="161" y="480"/>
                    <a:pt x="161" y="479"/>
                    <a:pt x="162" y="478"/>
                  </a:cubicBezTo>
                  <a:cubicBezTo>
                    <a:pt x="165" y="476"/>
                    <a:pt x="170" y="475"/>
                    <a:pt x="173" y="475"/>
                  </a:cubicBezTo>
                  <a:cubicBezTo>
                    <a:pt x="178" y="475"/>
                    <a:pt x="178" y="475"/>
                    <a:pt x="178" y="475"/>
                  </a:cubicBezTo>
                  <a:cubicBezTo>
                    <a:pt x="180" y="475"/>
                    <a:pt x="184" y="475"/>
                    <a:pt x="187" y="475"/>
                  </a:cubicBezTo>
                  <a:cubicBezTo>
                    <a:pt x="189" y="475"/>
                    <a:pt x="191" y="474"/>
                    <a:pt x="193" y="473"/>
                  </a:cubicBezTo>
                  <a:cubicBezTo>
                    <a:pt x="194" y="472"/>
                    <a:pt x="196" y="472"/>
                    <a:pt x="198" y="471"/>
                  </a:cubicBezTo>
                  <a:cubicBezTo>
                    <a:pt x="198" y="471"/>
                    <a:pt x="198" y="471"/>
                    <a:pt x="199" y="471"/>
                  </a:cubicBezTo>
                  <a:cubicBezTo>
                    <a:pt x="200" y="471"/>
                    <a:pt x="200" y="471"/>
                    <a:pt x="201" y="472"/>
                  </a:cubicBezTo>
                  <a:cubicBezTo>
                    <a:pt x="202" y="472"/>
                    <a:pt x="203" y="472"/>
                    <a:pt x="204" y="472"/>
                  </a:cubicBezTo>
                  <a:cubicBezTo>
                    <a:pt x="204" y="472"/>
                    <a:pt x="204" y="472"/>
                    <a:pt x="204" y="472"/>
                  </a:cubicBezTo>
                  <a:cubicBezTo>
                    <a:pt x="205" y="472"/>
                    <a:pt x="206" y="472"/>
                    <a:pt x="206" y="471"/>
                  </a:cubicBezTo>
                  <a:cubicBezTo>
                    <a:pt x="206" y="471"/>
                    <a:pt x="206" y="471"/>
                    <a:pt x="206" y="471"/>
                  </a:cubicBezTo>
                  <a:cubicBezTo>
                    <a:pt x="206" y="471"/>
                    <a:pt x="206" y="471"/>
                    <a:pt x="206" y="471"/>
                  </a:cubicBezTo>
                  <a:cubicBezTo>
                    <a:pt x="207" y="471"/>
                    <a:pt x="207" y="470"/>
                    <a:pt x="207" y="470"/>
                  </a:cubicBezTo>
                  <a:cubicBezTo>
                    <a:pt x="207" y="469"/>
                    <a:pt x="207" y="469"/>
                    <a:pt x="208" y="468"/>
                  </a:cubicBezTo>
                  <a:cubicBezTo>
                    <a:pt x="209" y="467"/>
                    <a:pt x="210" y="467"/>
                    <a:pt x="211" y="466"/>
                  </a:cubicBezTo>
                  <a:cubicBezTo>
                    <a:pt x="211" y="466"/>
                    <a:pt x="212" y="466"/>
                    <a:pt x="213" y="465"/>
                  </a:cubicBezTo>
                  <a:cubicBezTo>
                    <a:pt x="214" y="464"/>
                    <a:pt x="215" y="463"/>
                    <a:pt x="215" y="462"/>
                  </a:cubicBezTo>
                  <a:cubicBezTo>
                    <a:pt x="216" y="461"/>
                    <a:pt x="216" y="461"/>
                    <a:pt x="216" y="460"/>
                  </a:cubicBezTo>
                  <a:cubicBezTo>
                    <a:pt x="218" y="458"/>
                    <a:pt x="220" y="456"/>
                    <a:pt x="221" y="454"/>
                  </a:cubicBezTo>
                  <a:cubicBezTo>
                    <a:pt x="223" y="453"/>
                    <a:pt x="224" y="451"/>
                    <a:pt x="225" y="450"/>
                  </a:cubicBezTo>
                  <a:cubicBezTo>
                    <a:pt x="226" y="449"/>
                    <a:pt x="226" y="449"/>
                    <a:pt x="226" y="448"/>
                  </a:cubicBezTo>
                  <a:cubicBezTo>
                    <a:pt x="227" y="447"/>
                    <a:pt x="227" y="446"/>
                    <a:pt x="229" y="445"/>
                  </a:cubicBezTo>
                  <a:cubicBezTo>
                    <a:pt x="229" y="445"/>
                    <a:pt x="230" y="445"/>
                    <a:pt x="231" y="445"/>
                  </a:cubicBezTo>
                  <a:cubicBezTo>
                    <a:pt x="232" y="445"/>
                    <a:pt x="233" y="445"/>
                    <a:pt x="234" y="443"/>
                  </a:cubicBezTo>
                  <a:cubicBezTo>
                    <a:pt x="234" y="442"/>
                    <a:pt x="234" y="442"/>
                    <a:pt x="235" y="441"/>
                  </a:cubicBezTo>
                  <a:cubicBezTo>
                    <a:pt x="235" y="439"/>
                    <a:pt x="235" y="438"/>
                    <a:pt x="236" y="437"/>
                  </a:cubicBezTo>
                  <a:cubicBezTo>
                    <a:pt x="237" y="437"/>
                    <a:pt x="237" y="436"/>
                    <a:pt x="238" y="436"/>
                  </a:cubicBezTo>
                  <a:cubicBezTo>
                    <a:pt x="239" y="435"/>
                    <a:pt x="240" y="435"/>
                    <a:pt x="241" y="433"/>
                  </a:cubicBezTo>
                  <a:cubicBezTo>
                    <a:pt x="242" y="431"/>
                    <a:pt x="242" y="430"/>
                    <a:pt x="242" y="429"/>
                  </a:cubicBezTo>
                  <a:cubicBezTo>
                    <a:pt x="242" y="428"/>
                    <a:pt x="242" y="428"/>
                    <a:pt x="242" y="427"/>
                  </a:cubicBezTo>
                  <a:cubicBezTo>
                    <a:pt x="241" y="422"/>
                    <a:pt x="246" y="420"/>
                    <a:pt x="250" y="418"/>
                  </a:cubicBezTo>
                  <a:cubicBezTo>
                    <a:pt x="252" y="418"/>
                    <a:pt x="253" y="417"/>
                    <a:pt x="254" y="416"/>
                  </a:cubicBezTo>
                  <a:cubicBezTo>
                    <a:pt x="255" y="416"/>
                    <a:pt x="256" y="415"/>
                    <a:pt x="256" y="415"/>
                  </a:cubicBezTo>
                  <a:cubicBezTo>
                    <a:pt x="257" y="415"/>
                    <a:pt x="257" y="414"/>
                    <a:pt x="258" y="414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61" y="412"/>
                    <a:pt x="263" y="411"/>
                    <a:pt x="266" y="411"/>
                  </a:cubicBezTo>
                  <a:cubicBezTo>
                    <a:pt x="267" y="411"/>
                    <a:pt x="268" y="411"/>
                    <a:pt x="268" y="411"/>
                  </a:cubicBezTo>
                  <a:cubicBezTo>
                    <a:pt x="269" y="411"/>
                    <a:pt x="269" y="411"/>
                    <a:pt x="270" y="412"/>
                  </a:cubicBezTo>
                  <a:cubicBezTo>
                    <a:pt x="272" y="412"/>
                    <a:pt x="273" y="412"/>
                    <a:pt x="274" y="412"/>
                  </a:cubicBezTo>
                  <a:cubicBezTo>
                    <a:pt x="275" y="412"/>
                    <a:pt x="275" y="412"/>
                    <a:pt x="275" y="412"/>
                  </a:cubicBezTo>
                  <a:cubicBezTo>
                    <a:pt x="275" y="412"/>
                    <a:pt x="275" y="412"/>
                    <a:pt x="275" y="412"/>
                  </a:cubicBezTo>
                  <a:cubicBezTo>
                    <a:pt x="276" y="412"/>
                    <a:pt x="276" y="412"/>
                    <a:pt x="276" y="412"/>
                  </a:cubicBezTo>
                  <a:cubicBezTo>
                    <a:pt x="276" y="411"/>
                    <a:pt x="276" y="411"/>
                    <a:pt x="276" y="411"/>
                  </a:cubicBezTo>
                  <a:cubicBezTo>
                    <a:pt x="277" y="408"/>
                    <a:pt x="278" y="406"/>
                    <a:pt x="278" y="402"/>
                  </a:cubicBezTo>
                  <a:cubicBezTo>
                    <a:pt x="278" y="399"/>
                    <a:pt x="278" y="397"/>
                    <a:pt x="275" y="395"/>
                  </a:cubicBezTo>
                  <a:cubicBezTo>
                    <a:pt x="274" y="394"/>
                    <a:pt x="273" y="394"/>
                    <a:pt x="272" y="394"/>
                  </a:cubicBezTo>
                  <a:cubicBezTo>
                    <a:pt x="270" y="393"/>
                    <a:pt x="269" y="393"/>
                    <a:pt x="267" y="391"/>
                  </a:cubicBezTo>
                  <a:cubicBezTo>
                    <a:pt x="265" y="389"/>
                    <a:pt x="266" y="386"/>
                    <a:pt x="267" y="383"/>
                  </a:cubicBezTo>
                  <a:cubicBezTo>
                    <a:pt x="267" y="380"/>
                    <a:pt x="268" y="378"/>
                    <a:pt x="267" y="375"/>
                  </a:cubicBezTo>
                  <a:cubicBezTo>
                    <a:pt x="266" y="373"/>
                    <a:pt x="265" y="372"/>
                    <a:pt x="263" y="371"/>
                  </a:cubicBezTo>
                  <a:cubicBezTo>
                    <a:pt x="261" y="368"/>
                    <a:pt x="260" y="366"/>
                    <a:pt x="261" y="363"/>
                  </a:cubicBezTo>
                  <a:cubicBezTo>
                    <a:pt x="262" y="360"/>
                    <a:pt x="262" y="357"/>
                    <a:pt x="260" y="355"/>
                  </a:cubicBezTo>
                  <a:cubicBezTo>
                    <a:pt x="260" y="354"/>
                    <a:pt x="258" y="353"/>
                    <a:pt x="255" y="353"/>
                  </a:cubicBezTo>
                  <a:cubicBezTo>
                    <a:pt x="254" y="353"/>
                    <a:pt x="254" y="353"/>
                    <a:pt x="254" y="353"/>
                  </a:cubicBezTo>
                  <a:cubicBezTo>
                    <a:pt x="253" y="354"/>
                    <a:pt x="253" y="354"/>
                    <a:pt x="253" y="354"/>
                  </a:cubicBezTo>
                  <a:cubicBezTo>
                    <a:pt x="253" y="355"/>
                    <a:pt x="252" y="356"/>
                    <a:pt x="251" y="356"/>
                  </a:cubicBezTo>
                  <a:cubicBezTo>
                    <a:pt x="251" y="356"/>
                    <a:pt x="250" y="356"/>
                    <a:pt x="250" y="356"/>
                  </a:cubicBezTo>
                  <a:cubicBezTo>
                    <a:pt x="249" y="356"/>
                    <a:pt x="249" y="356"/>
                    <a:pt x="248" y="356"/>
                  </a:cubicBezTo>
                  <a:cubicBezTo>
                    <a:pt x="246" y="355"/>
                    <a:pt x="246" y="353"/>
                    <a:pt x="246" y="350"/>
                  </a:cubicBezTo>
                  <a:cubicBezTo>
                    <a:pt x="246" y="345"/>
                    <a:pt x="249" y="340"/>
                    <a:pt x="252" y="337"/>
                  </a:cubicBezTo>
                  <a:cubicBezTo>
                    <a:pt x="253" y="337"/>
                    <a:pt x="254" y="336"/>
                    <a:pt x="254" y="336"/>
                  </a:cubicBezTo>
                  <a:cubicBezTo>
                    <a:pt x="256" y="336"/>
                    <a:pt x="257" y="335"/>
                    <a:pt x="257" y="333"/>
                  </a:cubicBezTo>
                  <a:cubicBezTo>
                    <a:pt x="257" y="331"/>
                    <a:pt x="256" y="330"/>
                    <a:pt x="255" y="328"/>
                  </a:cubicBezTo>
                  <a:cubicBezTo>
                    <a:pt x="255" y="328"/>
                    <a:pt x="254" y="327"/>
                    <a:pt x="254" y="327"/>
                  </a:cubicBezTo>
                  <a:cubicBezTo>
                    <a:pt x="252" y="322"/>
                    <a:pt x="250" y="319"/>
                    <a:pt x="254" y="315"/>
                  </a:cubicBezTo>
                  <a:cubicBezTo>
                    <a:pt x="256" y="313"/>
                    <a:pt x="257" y="311"/>
                    <a:pt x="259" y="310"/>
                  </a:cubicBezTo>
                  <a:cubicBezTo>
                    <a:pt x="260" y="310"/>
                    <a:pt x="260" y="310"/>
                    <a:pt x="261" y="309"/>
                  </a:cubicBezTo>
                  <a:cubicBezTo>
                    <a:pt x="263" y="309"/>
                    <a:pt x="264" y="308"/>
                    <a:pt x="265" y="307"/>
                  </a:cubicBezTo>
                  <a:cubicBezTo>
                    <a:pt x="267" y="304"/>
                    <a:pt x="264" y="301"/>
                    <a:pt x="262" y="299"/>
                  </a:cubicBezTo>
                  <a:cubicBezTo>
                    <a:pt x="259" y="297"/>
                    <a:pt x="259" y="295"/>
                    <a:pt x="260" y="294"/>
                  </a:cubicBezTo>
                  <a:cubicBezTo>
                    <a:pt x="261" y="293"/>
                    <a:pt x="262" y="293"/>
                    <a:pt x="263" y="292"/>
                  </a:cubicBezTo>
                  <a:cubicBezTo>
                    <a:pt x="265" y="292"/>
                    <a:pt x="266" y="292"/>
                    <a:pt x="267" y="290"/>
                  </a:cubicBezTo>
                  <a:cubicBezTo>
                    <a:pt x="268" y="289"/>
                    <a:pt x="268" y="288"/>
                    <a:pt x="268" y="286"/>
                  </a:cubicBezTo>
                  <a:cubicBezTo>
                    <a:pt x="268" y="285"/>
                    <a:pt x="268" y="284"/>
                    <a:pt x="268" y="283"/>
                  </a:cubicBezTo>
                  <a:cubicBezTo>
                    <a:pt x="269" y="281"/>
                    <a:pt x="270" y="280"/>
                    <a:pt x="272" y="278"/>
                  </a:cubicBezTo>
                  <a:cubicBezTo>
                    <a:pt x="274" y="277"/>
                    <a:pt x="275" y="275"/>
                    <a:pt x="276" y="274"/>
                  </a:cubicBezTo>
                  <a:cubicBezTo>
                    <a:pt x="277" y="271"/>
                    <a:pt x="276" y="269"/>
                    <a:pt x="276" y="267"/>
                  </a:cubicBezTo>
                  <a:cubicBezTo>
                    <a:pt x="275" y="264"/>
                    <a:pt x="275" y="262"/>
                    <a:pt x="276" y="259"/>
                  </a:cubicBezTo>
                  <a:cubicBezTo>
                    <a:pt x="277" y="258"/>
                    <a:pt x="279" y="257"/>
                    <a:pt x="281" y="257"/>
                  </a:cubicBezTo>
                  <a:cubicBezTo>
                    <a:pt x="282" y="257"/>
                    <a:pt x="283" y="257"/>
                    <a:pt x="284" y="257"/>
                  </a:cubicBezTo>
                  <a:cubicBezTo>
                    <a:pt x="285" y="257"/>
                    <a:pt x="286" y="257"/>
                    <a:pt x="287" y="257"/>
                  </a:cubicBezTo>
                  <a:cubicBezTo>
                    <a:pt x="289" y="257"/>
                    <a:pt x="290" y="256"/>
                    <a:pt x="292" y="256"/>
                  </a:cubicBezTo>
                  <a:cubicBezTo>
                    <a:pt x="293" y="255"/>
                    <a:pt x="294" y="254"/>
                    <a:pt x="296" y="254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4"/>
                    <a:pt x="298" y="254"/>
                    <a:pt x="299" y="254"/>
                  </a:cubicBezTo>
                  <a:cubicBezTo>
                    <a:pt x="300" y="254"/>
                    <a:pt x="301" y="255"/>
                    <a:pt x="302" y="255"/>
                  </a:cubicBezTo>
                  <a:cubicBezTo>
                    <a:pt x="303" y="255"/>
                    <a:pt x="303" y="255"/>
                    <a:pt x="304" y="254"/>
                  </a:cubicBezTo>
                  <a:cubicBezTo>
                    <a:pt x="304" y="254"/>
                    <a:pt x="305" y="253"/>
                    <a:pt x="305" y="252"/>
                  </a:cubicBezTo>
                  <a:cubicBezTo>
                    <a:pt x="305" y="251"/>
                    <a:pt x="305" y="250"/>
                    <a:pt x="305" y="24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B17529F1-0573-F1E2-EA2C-1C327361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3" y="3557150"/>
              <a:ext cx="722448" cy="519751"/>
            </a:xfrm>
            <a:custGeom>
              <a:avLst/>
              <a:gdLst>
                <a:gd name="T0" fmla="*/ 366 w 376"/>
                <a:gd name="T1" fmla="*/ 170 h 294"/>
                <a:gd name="T2" fmla="*/ 353 w 376"/>
                <a:gd name="T3" fmla="*/ 164 h 294"/>
                <a:gd name="T4" fmla="*/ 346 w 376"/>
                <a:gd name="T5" fmla="*/ 147 h 294"/>
                <a:gd name="T6" fmla="*/ 343 w 376"/>
                <a:gd name="T7" fmla="*/ 140 h 294"/>
                <a:gd name="T8" fmla="*/ 330 w 376"/>
                <a:gd name="T9" fmla="*/ 127 h 294"/>
                <a:gd name="T10" fmla="*/ 314 w 376"/>
                <a:gd name="T11" fmla="*/ 110 h 294"/>
                <a:gd name="T12" fmla="*/ 303 w 376"/>
                <a:gd name="T13" fmla="*/ 95 h 294"/>
                <a:gd name="T14" fmla="*/ 283 w 376"/>
                <a:gd name="T15" fmla="*/ 83 h 294"/>
                <a:gd name="T16" fmla="*/ 264 w 376"/>
                <a:gd name="T17" fmla="*/ 75 h 294"/>
                <a:gd name="T18" fmla="*/ 263 w 376"/>
                <a:gd name="T19" fmla="*/ 60 h 294"/>
                <a:gd name="T20" fmla="*/ 266 w 376"/>
                <a:gd name="T21" fmla="*/ 46 h 294"/>
                <a:gd name="T22" fmla="*/ 248 w 376"/>
                <a:gd name="T23" fmla="*/ 11 h 294"/>
                <a:gd name="T24" fmla="*/ 238 w 376"/>
                <a:gd name="T25" fmla="*/ 1 h 294"/>
                <a:gd name="T26" fmla="*/ 222 w 376"/>
                <a:gd name="T27" fmla="*/ 6 h 294"/>
                <a:gd name="T28" fmla="*/ 206 w 376"/>
                <a:gd name="T29" fmla="*/ 26 h 294"/>
                <a:gd name="T30" fmla="*/ 196 w 376"/>
                <a:gd name="T31" fmla="*/ 35 h 294"/>
                <a:gd name="T32" fmla="*/ 183 w 376"/>
                <a:gd name="T33" fmla="*/ 52 h 294"/>
                <a:gd name="T34" fmla="*/ 172 w 376"/>
                <a:gd name="T35" fmla="*/ 61 h 294"/>
                <a:gd name="T36" fmla="*/ 160 w 376"/>
                <a:gd name="T37" fmla="*/ 63 h 294"/>
                <a:gd name="T38" fmla="*/ 129 w 376"/>
                <a:gd name="T39" fmla="*/ 71 h 294"/>
                <a:gd name="T40" fmla="*/ 126 w 376"/>
                <a:gd name="T41" fmla="*/ 91 h 294"/>
                <a:gd name="T42" fmla="*/ 120 w 376"/>
                <a:gd name="T43" fmla="*/ 97 h 294"/>
                <a:gd name="T44" fmla="*/ 112 w 376"/>
                <a:gd name="T45" fmla="*/ 97 h 294"/>
                <a:gd name="T46" fmla="*/ 90 w 376"/>
                <a:gd name="T47" fmla="*/ 102 h 294"/>
                <a:gd name="T48" fmla="*/ 70 w 376"/>
                <a:gd name="T49" fmla="*/ 112 h 294"/>
                <a:gd name="T50" fmla="*/ 61 w 376"/>
                <a:gd name="T51" fmla="*/ 104 h 294"/>
                <a:gd name="T52" fmla="*/ 50 w 376"/>
                <a:gd name="T53" fmla="*/ 111 h 294"/>
                <a:gd name="T54" fmla="*/ 42 w 376"/>
                <a:gd name="T55" fmla="*/ 115 h 294"/>
                <a:gd name="T56" fmla="*/ 35 w 376"/>
                <a:gd name="T57" fmla="*/ 115 h 294"/>
                <a:gd name="T58" fmla="*/ 20 w 376"/>
                <a:gd name="T59" fmla="*/ 130 h 294"/>
                <a:gd name="T60" fmla="*/ 1 w 376"/>
                <a:gd name="T61" fmla="*/ 164 h 294"/>
                <a:gd name="T62" fmla="*/ 6 w 376"/>
                <a:gd name="T63" fmla="*/ 191 h 294"/>
                <a:gd name="T64" fmla="*/ 15 w 376"/>
                <a:gd name="T65" fmla="*/ 216 h 294"/>
                <a:gd name="T66" fmla="*/ 34 w 376"/>
                <a:gd name="T67" fmla="*/ 253 h 294"/>
                <a:gd name="T68" fmla="*/ 49 w 376"/>
                <a:gd name="T69" fmla="*/ 288 h 294"/>
                <a:gd name="T70" fmla="*/ 59 w 376"/>
                <a:gd name="T71" fmla="*/ 274 h 294"/>
                <a:gd name="T72" fmla="*/ 86 w 376"/>
                <a:gd name="T73" fmla="*/ 243 h 294"/>
                <a:gd name="T74" fmla="*/ 112 w 376"/>
                <a:gd name="T75" fmla="*/ 246 h 294"/>
                <a:gd name="T76" fmla="*/ 122 w 376"/>
                <a:gd name="T77" fmla="*/ 233 h 294"/>
                <a:gd name="T78" fmla="*/ 130 w 376"/>
                <a:gd name="T79" fmla="*/ 210 h 294"/>
                <a:gd name="T80" fmla="*/ 174 w 376"/>
                <a:gd name="T81" fmla="*/ 211 h 294"/>
                <a:gd name="T82" fmla="*/ 193 w 376"/>
                <a:gd name="T83" fmla="*/ 219 h 294"/>
                <a:gd name="T84" fmla="*/ 220 w 376"/>
                <a:gd name="T85" fmla="*/ 225 h 294"/>
                <a:gd name="T86" fmla="*/ 247 w 376"/>
                <a:gd name="T87" fmla="*/ 205 h 294"/>
                <a:gd name="T88" fmla="*/ 269 w 376"/>
                <a:gd name="T89" fmla="*/ 208 h 294"/>
                <a:gd name="T90" fmla="*/ 295 w 376"/>
                <a:gd name="T91" fmla="*/ 199 h 294"/>
                <a:gd name="T92" fmla="*/ 318 w 376"/>
                <a:gd name="T93" fmla="*/ 192 h 294"/>
                <a:gd name="T94" fmla="*/ 334 w 376"/>
                <a:gd name="T95" fmla="*/ 193 h 294"/>
                <a:gd name="T96" fmla="*/ 346 w 376"/>
                <a:gd name="T97" fmla="*/ 193 h 294"/>
                <a:gd name="T98" fmla="*/ 357 w 376"/>
                <a:gd name="T99" fmla="*/ 196 h 294"/>
                <a:gd name="T100" fmla="*/ 370 w 376"/>
                <a:gd name="T101" fmla="*/ 1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6" h="294">
                  <a:moveTo>
                    <a:pt x="375" y="191"/>
                  </a:moveTo>
                  <a:cubicBezTo>
                    <a:pt x="374" y="188"/>
                    <a:pt x="373" y="185"/>
                    <a:pt x="372" y="181"/>
                  </a:cubicBezTo>
                  <a:cubicBezTo>
                    <a:pt x="372" y="180"/>
                    <a:pt x="372" y="180"/>
                    <a:pt x="372" y="180"/>
                  </a:cubicBezTo>
                  <a:cubicBezTo>
                    <a:pt x="372" y="176"/>
                    <a:pt x="370" y="174"/>
                    <a:pt x="368" y="172"/>
                  </a:cubicBezTo>
                  <a:cubicBezTo>
                    <a:pt x="368" y="171"/>
                    <a:pt x="367" y="171"/>
                    <a:pt x="366" y="170"/>
                  </a:cubicBezTo>
                  <a:cubicBezTo>
                    <a:pt x="366" y="170"/>
                    <a:pt x="365" y="170"/>
                    <a:pt x="365" y="170"/>
                  </a:cubicBezTo>
                  <a:cubicBezTo>
                    <a:pt x="364" y="169"/>
                    <a:pt x="363" y="169"/>
                    <a:pt x="363" y="168"/>
                  </a:cubicBezTo>
                  <a:cubicBezTo>
                    <a:pt x="362" y="168"/>
                    <a:pt x="362" y="168"/>
                    <a:pt x="362" y="167"/>
                  </a:cubicBezTo>
                  <a:cubicBezTo>
                    <a:pt x="360" y="166"/>
                    <a:pt x="359" y="166"/>
                    <a:pt x="357" y="166"/>
                  </a:cubicBezTo>
                  <a:cubicBezTo>
                    <a:pt x="356" y="165"/>
                    <a:pt x="354" y="165"/>
                    <a:pt x="353" y="164"/>
                  </a:cubicBezTo>
                  <a:cubicBezTo>
                    <a:pt x="351" y="163"/>
                    <a:pt x="351" y="162"/>
                    <a:pt x="351" y="160"/>
                  </a:cubicBezTo>
                  <a:cubicBezTo>
                    <a:pt x="351" y="158"/>
                    <a:pt x="351" y="157"/>
                    <a:pt x="350" y="155"/>
                  </a:cubicBezTo>
                  <a:cubicBezTo>
                    <a:pt x="349" y="155"/>
                    <a:pt x="348" y="154"/>
                    <a:pt x="347" y="154"/>
                  </a:cubicBezTo>
                  <a:cubicBezTo>
                    <a:pt x="345" y="153"/>
                    <a:pt x="344" y="152"/>
                    <a:pt x="344" y="150"/>
                  </a:cubicBezTo>
                  <a:cubicBezTo>
                    <a:pt x="345" y="149"/>
                    <a:pt x="345" y="148"/>
                    <a:pt x="346" y="147"/>
                  </a:cubicBezTo>
                  <a:cubicBezTo>
                    <a:pt x="346" y="147"/>
                    <a:pt x="347" y="146"/>
                    <a:pt x="347" y="146"/>
                  </a:cubicBezTo>
                  <a:cubicBezTo>
                    <a:pt x="348" y="143"/>
                    <a:pt x="348" y="143"/>
                    <a:pt x="348" y="143"/>
                  </a:cubicBezTo>
                  <a:cubicBezTo>
                    <a:pt x="346" y="143"/>
                    <a:pt x="346" y="143"/>
                    <a:pt x="346" y="143"/>
                  </a:cubicBezTo>
                  <a:cubicBezTo>
                    <a:pt x="346" y="143"/>
                    <a:pt x="345" y="142"/>
                    <a:pt x="345" y="142"/>
                  </a:cubicBezTo>
                  <a:cubicBezTo>
                    <a:pt x="344" y="141"/>
                    <a:pt x="343" y="141"/>
                    <a:pt x="343" y="140"/>
                  </a:cubicBezTo>
                  <a:cubicBezTo>
                    <a:pt x="342" y="140"/>
                    <a:pt x="342" y="140"/>
                    <a:pt x="342" y="140"/>
                  </a:cubicBezTo>
                  <a:cubicBezTo>
                    <a:pt x="341" y="139"/>
                    <a:pt x="340" y="138"/>
                    <a:pt x="339" y="137"/>
                  </a:cubicBezTo>
                  <a:cubicBezTo>
                    <a:pt x="338" y="136"/>
                    <a:pt x="337" y="134"/>
                    <a:pt x="336" y="133"/>
                  </a:cubicBezTo>
                  <a:cubicBezTo>
                    <a:pt x="336" y="131"/>
                    <a:pt x="335" y="130"/>
                    <a:pt x="334" y="129"/>
                  </a:cubicBezTo>
                  <a:cubicBezTo>
                    <a:pt x="333" y="128"/>
                    <a:pt x="331" y="128"/>
                    <a:pt x="330" y="127"/>
                  </a:cubicBezTo>
                  <a:cubicBezTo>
                    <a:pt x="328" y="127"/>
                    <a:pt x="326" y="127"/>
                    <a:pt x="325" y="126"/>
                  </a:cubicBezTo>
                  <a:cubicBezTo>
                    <a:pt x="323" y="124"/>
                    <a:pt x="320" y="121"/>
                    <a:pt x="318" y="119"/>
                  </a:cubicBezTo>
                  <a:cubicBezTo>
                    <a:pt x="317" y="119"/>
                    <a:pt x="317" y="119"/>
                    <a:pt x="317" y="119"/>
                  </a:cubicBezTo>
                  <a:cubicBezTo>
                    <a:pt x="316" y="117"/>
                    <a:pt x="313" y="115"/>
                    <a:pt x="313" y="114"/>
                  </a:cubicBezTo>
                  <a:cubicBezTo>
                    <a:pt x="313" y="113"/>
                    <a:pt x="313" y="112"/>
                    <a:pt x="314" y="110"/>
                  </a:cubicBezTo>
                  <a:cubicBezTo>
                    <a:pt x="315" y="109"/>
                    <a:pt x="316" y="107"/>
                    <a:pt x="315" y="105"/>
                  </a:cubicBezTo>
                  <a:cubicBezTo>
                    <a:pt x="314" y="103"/>
                    <a:pt x="312" y="103"/>
                    <a:pt x="311" y="103"/>
                  </a:cubicBezTo>
                  <a:cubicBezTo>
                    <a:pt x="310" y="103"/>
                    <a:pt x="309" y="102"/>
                    <a:pt x="308" y="102"/>
                  </a:cubicBezTo>
                  <a:cubicBezTo>
                    <a:pt x="306" y="101"/>
                    <a:pt x="306" y="99"/>
                    <a:pt x="305" y="98"/>
                  </a:cubicBezTo>
                  <a:cubicBezTo>
                    <a:pt x="304" y="97"/>
                    <a:pt x="304" y="96"/>
                    <a:pt x="303" y="95"/>
                  </a:cubicBezTo>
                  <a:cubicBezTo>
                    <a:pt x="301" y="92"/>
                    <a:pt x="297" y="91"/>
                    <a:pt x="293" y="90"/>
                  </a:cubicBezTo>
                  <a:cubicBezTo>
                    <a:pt x="292" y="90"/>
                    <a:pt x="291" y="90"/>
                    <a:pt x="290" y="90"/>
                  </a:cubicBezTo>
                  <a:cubicBezTo>
                    <a:pt x="288" y="90"/>
                    <a:pt x="288" y="90"/>
                    <a:pt x="288" y="90"/>
                  </a:cubicBezTo>
                  <a:cubicBezTo>
                    <a:pt x="287" y="90"/>
                    <a:pt x="285" y="90"/>
                    <a:pt x="284" y="90"/>
                  </a:cubicBezTo>
                  <a:cubicBezTo>
                    <a:pt x="282" y="88"/>
                    <a:pt x="282" y="87"/>
                    <a:pt x="283" y="83"/>
                  </a:cubicBezTo>
                  <a:cubicBezTo>
                    <a:pt x="284" y="81"/>
                    <a:pt x="285" y="79"/>
                    <a:pt x="284" y="78"/>
                  </a:cubicBezTo>
                  <a:cubicBezTo>
                    <a:pt x="283" y="75"/>
                    <a:pt x="281" y="74"/>
                    <a:pt x="279" y="74"/>
                  </a:cubicBezTo>
                  <a:cubicBezTo>
                    <a:pt x="277" y="74"/>
                    <a:pt x="275" y="75"/>
                    <a:pt x="273" y="76"/>
                  </a:cubicBezTo>
                  <a:cubicBezTo>
                    <a:pt x="271" y="76"/>
                    <a:pt x="269" y="77"/>
                    <a:pt x="267" y="77"/>
                  </a:cubicBezTo>
                  <a:cubicBezTo>
                    <a:pt x="266" y="77"/>
                    <a:pt x="265" y="76"/>
                    <a:pt x="264" y="75"/>
                  </a:cubicBezTo>
                  <a:cubicBezTo>
                    <a:pt x="264" y="74"/>
                    <a:pt x="264" y="73"/>
                    <a:pt x="264" y="72"/>
                  </a:cubicBezTo>
                  <a:cubicBezTo>
                    <a:pt x="264" y="71"/>
                    <a:pt x="264" y="70"/>
                    <a:pt x="264" y="69"/>
                  </a:cubicBezTo>
                  <a:cubicBezTo>
                    <a:pt x="264" y="68"/>
                    <a:pt x="263" y="68"/>
                    <a:pt x="262" y="67"/>
                  </a:cubicBezTo>
                  <a:cubicBezTo>
                    <a:pt x="262" y="67"/>
                    <a:pt x="261" y="66"/>
                    <a:pt x="261" y="66"/>
                  </a:cubicBezTo>
                  <a:cubicBezTo>
                    <a:pt x="260" y="63"/>
                    <a:pt x="261" y="62"/>
                    <a:pt x="263" y="60"/>
                  </a:cubicBezTo>
                  <a:cubicBezTo>
                    <a:pt x="264" y="60"/>
                    <a:pt x="265" y="59"/>
                    <a:pt x="266" y="57"/>
                  </a:cubicBezTo>
                  <a:cubicBezTo>
                    <a:pt x="267" y="55"/>
                    <a:pt x="266" y="54"/>
                    <a:pt x="266" y="53"/>
                  </a:cubicBezTo>
                  <a:cubicBezTo>
                    <a:pt x="266" y="53"/>
                    <a:pt x="266" y="52"/>
                    <a:pt x="266" y="51"/>
                  </a:cubicBezTo>
                  <a:cubicBezTo>
                    <a:pt x="265" y="50"/>
                    <a:pt x="265" y="49"/>
                    <a:pt x="266" y="47"/>
                  </a:cubicBezTo>
                  <a:cubicBezTo>
                    <a:pt x="266" y="46"/>
                    <a:pt x="266" y="46"/>
                    <a:pt x="266" y="46"/>
                  </a:cubicBezTo>
                  <a:cubicBezTo>
                    <a:pt x="268" y="40"/>
                    <a:pt x="265" y="36"/>
                    <a:pt x="262" y="32"/>
                  </a:cubicBezTo>
                  <a:cubicBezTo>
                    <a:pt x="261" y="30"/>
                    <a:pt x="260" y="29"/>
                    <a:pt x="259" y="27"/>
                  </a:cubicBezTo>
                  <a:cubicBezTo>
                    <a:pt x="258" y="26"/>
                    <a:pt x="257" y="24"/>
                    <a:pt x="256" y="22"/>
                  </a:cubicBezTo>
                  <a:cubicBezTo>
                    <a:pt x="254" y="19"/>
                    <a:pt x="253" y="16"/>
                    <a:pt x="250" y="13"/>
                  </a:cubicBezTo>
                  <a:cubicBezTo>
                    <a:pt x="250" y="12"/>
                    <a:pt x="249" y="11"/>
                    <a:pt x="248" y="11"/>
                  </a:cubicBezTo>
                  <a:cubicBezTo>
                    <a:pt x="246" y="9"/>
                    <a:pt x="244" y="7"/>
                    <a:pt x="244" y="4"/>
                  </a:cubicBezTo>
                  <a:cubicBezTo>
                    <a:pt x="244" y="2"/>
                    <a:pt x="244" y="2"/>
                    <a:pt x="244" y="2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39" y="1"/>
                    <a:pt x="238" y="1"/>
                  </a:cubicBezTo>
                  <a:cubicBezTo>
                    <a:pt x="238" y="1"/>
                    <a:pt x="238" y="1"/>
                    <a:pt x="238" y="1"/>
                  </a:cubicBezTo>
                  <a:cubicBezTo>
                    <a:pt x="237" y="1"/>
                    <a:pt x="237" y="1"/>
                    <a:pt x="236" y="1"/>
                  </a:cubicBezTo>
                  <a:cubicBezTo>
                    <a:pt x="236" y="1"/>
                    <a:pt x="235" y="0"/>
                    <a:pt x="234" y="0"/>
                  </a:cubicBezTo>
                  <a:cubicBezTo>
                    <a:pt x="231" y="0"/>
                    <a:pt x="229" y="2"/>
                    <a:pt x="226" y="3"/>
                  </a:cubicBezTo>
                  <a:cubicBezTo>
                    <a:pt x="225" y="4"/>
                    <a:pt x="225" y="4"/>
                    <a:pt x="224" y="5"/>
                  </a:cubicBezTo>
                  <a:cubicBezTo>
                    <a:pt x="223" y="5"/>
                    <a:pt x="223" y="5"/>
                    <a:pt x="222" y="6"/>
                  </a:cubicBezTo>
                  <a:cubicBezTo>
                    <a:pt x="221" y="6"/>
                    <a:pt x="220" y="7"/>
                    <a:pt x="218" y="8"/>
                  </a:cubicBezTo>
                  <a:cubicBezTo>
                    <a:pt x="214" y="9"/>
                    <a:pt x="209" y="12"/>
                    <a:pt x="209" y="17"/>
                  </a:cubicBezTo>
                  <a:cubicBezTo>
                    <a:pt x="209" y="18"/>
                    <a:pt x="209" y="18"/>
                    <a:pt x="209" y="19"/>
                  </a:cubicBezTo>
                  <a:cubicBezTo>
                    <a:pt x="210" y="20"/>
                    <a:pt x="210" y="21"/>
                    <a:pt x="209" y="23"/>
                  </a:cubicBezTo>
                  <a:cubicBezTo>
                    <a:pt x="208" y="24"/>
                    <a:pt x="207" y="25"/>
                    <a:pt x="206" y="26"/>
                  </a:cubicBezTo>
                  <a:cubicBezTo>
                    <a:pt x="205" y="26"/>
                    <a:pt x="204" y="26"/>
                    <a:pt x="204" y="27"/>
                  </a:cubicBezTo>
                  <a:cubicBezTo>
                    <a:pt x="203" y="28"/>
                    <a:pt x="202" y="29"/>
                    <a:pt x="202" y="31"/>
                  </a:cubicBezTo>
                  <a:cubicBezTo>
                    <a:pt x="202" y="31"/>
                    <a:pt x="202" y="32"/>
                    <a:pt x="201" y="33"/>
                  </a:cubicBezTo>
                  <a:cubicBezTo>
                    <a:pt x="201" y="34"/>
                    <a:pt x="200" y="34"/>
                    <a:pt x="199" y="34"/>
                  </a:cubicBezTo>
                  <a:cubicBezTo>
                    <a:pt x="198" y="34"/>
                    <a:pt x="197" y="35"/>
                    <a:pt x="196" y="35"/>
                  </a:cubicBezTo>
                  <a:cubicBezTo>
                    <a:pt x="195" y="35"/>
                    <a:pt x="195" y="37"/>
                    <a:pt x="194" y="38"/>
                  </a:cubicBezTo>
                  <a:cubicBezTo>
                    <a:pt x="194" y="38"/>
                    <a:pt x="193" y="39"/>
                    <a:pt x="193" y="40"/>
                  </a:cubicBezTo>
                  <a:cubicBezTo>
                    <a:pt x="192" y="41"/>
                    <a:pt x="190" y="42"/>
                    <a:pt x="189" y="44"/>
                  </a:cubicBezTo>
                  <a:cubicBezTo>
                    <a:pt x="187" y="46"/>
                    <a:pt x="186" y="48"/>
                    <a:pt x="184" y="50"/>
                  </a:cubicBezTo>
                  <a:cubicBezTo>
                    <a:pt x="184" y="50"/>
                    <a:pt x="183" y="51"/>
                    <a:pt x="183" y="52"/>
                  </a:cubicBezTo>
                  <a:cubicBezTo>
                    <a:pt x="182" y="53"/>
                    <a:pt x="182" y="54"/>
                    <a:pt x="181" y="55"/>
                  </a:cubicBezTo>
                  <a:cubicBezTo>
                    <a:pt x="180" y="55"/>
                    <a:pt x="179" y="56"/>
                    <a:pt x="178" y="56"/>
                  </a:cubicBezTo>
                  <a:cubicBezTo>
                    <a:pt x="177" y="56"/>
                    <a:pt x="176" y="57"/>
                    <a:pt x="176" y="58"/>
                  </a:cubicBezTo>
                  <a:cubicBezTo>
                    <a:pt x="175" y="58"/>
                    <a:pt x="175" y="59"/>
                    <a:pt x="175" y="60"/>
                  </a:cubicBezTo>
                  <a:cubicBezTo>
                    <a:pt x="174" y="61"/>
                    <a:pt x="174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0" y="61"/>
                    <a:pt x="169" y="61"/>
                  </a:cubicBezTo>
                  <a:cubicBezTo>
                    <a:pt x="168" y="61"/>
                    <a:pt x="168" y="61"/>
                    <a:pt x="167" y="61"/>
                  </a:cubicBezTo>
                  <a:cubicBezTo>
                    <a:pt x="166" y="61"/>
                    <a:pt x="166" y="61"/>
                    <a:pt x="166" y="61"/>
                  </a:cubicBezTo>
                  <a:cubicBezTo>
                    <a:pt x="164" y="61"/>
                    <a:pt x="162" y="62"/>
                    <a:pt x="160" y="63"/>
                  </a:cubicBezTo>
                  <a:cubicBezTo>
                    <a:pt x="158" y="64"/>
                    <a:pt x="157" y="64"/>
                    <a:pt x="155" y="65"/>
                  </a:cubicBezTo>
                  <a:cubicBezTo>
                    <a:pt x="152" y="65"/>
                    <a:pt x="149" y="65"/>
                    <a:pt x="146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38" y="65"/>
                    <a:pt x="133" y="66"/>
                    <a:pt x="130" y="68"/>
                  </a:cubicBezTo>
                  <a:cubicBezTo>
                    <a:pt x="129" y="69"/>
                    <a:pt x="128" y="70"/>
                    <a:pt x="129" y="71"/>
                  </a:cubicBezTo>
                  <a:cubicBezTo>
                    <a:pt x="129" y="73"/>
                    <a:pt x="133" y="75"/>
                    <a:pt x="135" y="75"/>
                  </a:cubicBezTo>
                  <a:cubicBezTo>
                    <a:pt x="135" y="77"/>
                    <a:pt x="134" y="79"/>
                    <a:pt x="133" y="81"/>
                  </a:cubicBezTo>
                  <a:cubicBezTo>
                    <a:pt x="132" y="82"/>
                    <a:pt x="132" y="83"/>
                    <a:pt x="131" y="83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0" y="86"/>
                    <a:pt x="128" y="90"/>
                    <a:pt x="126" y="91"/>
                  </a:cubicBezTo>
                  <a:cubicBezTo>
                    <a:pt x="125" y="91"/>
                    <a:pt x="125" y="91"/>
                    <a:pt x="124" y="91"/>
                  </a:cubicBezTo>
                  <a:cubicBezTo>
                    <a:pt x="123" y="91"/>
                    <a:pt x="122" y="92"/>
                    <a:pt x="122" y="93"/>
                  </a:cubicBezTo>
                  <a:cubicBezTo>
                    <a:pt x="122" y="93"/>
                    <a:pt x="122" y="94"/>
                    <a:pt x="122" y="94"/>
                  </a:cubicBezTo>
                  <a:cubicBezTo>
                    <a:pt x="122" y="96"/>
                    <a:pt x="122" y="96"/>
                    <a:pt x="121" y="97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19" y="97"/>
                    <a:pt x="118" y="97"/>
                    <a:pt x="118" y="97"/>
                  </a:cubicBezTo>
                  <a:cubicBezTo>
                    <a:pt x="117" y="97"/>
                    <a:pt x="117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5" y="96"/>
                    <a:pt x="115" y="97"/>
                    <a:pt x="114" y="97"/>
                  </a:cubicBezTo>
                  <a:cubicBezTo>
                    <a:pt x="113" y="97"/>
                    <a:pt x="112" y="97"/>
                    <a:pt x="112" y="97"/>
                  </a:cubicBezTo>
                  <a:cubicBezTo>
                    <a:pt x="111" y="97"/>
                    <a:pt x="111" y="97"/>
                    <a:pt x="110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7"/>
                    <a:pt x="104" y="97"/>
                    <a:pt x="103" y="98"/>
                  </a:cubicBezTo>
                  <a:cubicBezTo>
                    <a:pt x="100" y="99"/>
                    <a:pt x="97" y="100"/>
                    <a:pt x="94" y="101"/>
                  </a:cubicBezTo>
                  <a:cubicBezTo>
                    <a:pt x="93" y="101"/>
                    <a:pt x="91" y="101"/>
                    <a:pt x="90" y="102"/>
                  </a:cubicBezTo>
                  <a:cubicBezTo>
                    <a:pt x="88" y="102"/>
                    <a:pt x="87" y="103"/>
                    <a:pt x="85" y="103"/>
                  </a:cubicBezTo>
                  <a:cubicBezTo>
                    <a:pt x="83" y="104"/>
                    <a:pt x="82" y="105"/>
                    <a:pt x="81" y="106"/>
                  </a:cubicBezTo>
                  <a:cubicBezTo>
                    <a:pt x="80" y="107"/>
                    <a:pt x="79" y="107"/>
                    <a:pt x="78" y="108"/>
                  </a:cubicBezTo>
                  <a:cubicBezTo>
                    <a:pt x="77" y="109"/>
                    <a:pt x="76" y="109"/>
                    <a:pt x="75" y="110"/>
                  </a:cubicBezTo>
                  <a:cubicBezTo>
                    <a:pt x="73" y="110"/>
                    <a:pt x="71" y="111"/>
                    <a:pt x="70" y="112"/>
                  </a:cubicBezTo>
                  <a:cubicBezTo>
                    <a:pt x="69" y="113"/>
                    <a:pt x="68" y="113"/>
                    <a:pt x="67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6" y="113"/>
                    <a:pt x="66" y="112"/>
                    <a:pt x="65" y="111"/>
                  </a:cubicBezTo>
                  <a:cubicBezTo>
                    <a:pt x="65" y="111"/>
                    <a:pt x="64" y="110"/>
                    <a:pt x="64" y="109"/>
                  </a:cubicBezTo>
                  <a:cubicBezTo>
                    <a:pt x="63" y="106"/>
                    <a:pt x="62" y="105"/>
                    <a:pt x="61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8" y="105"/>
                    <a:pt x="57" y="106"/>
                    <a:pt x="56" y="107"/>
                  </a:cubicBezTo>
                  <a:cubicBezTo>
                    <a:pt x="55" y="108"/>
                    <a:pt x="54" y="109"/>
                    <a:pt x="53" y="110"/>
                  </a:cubicBezTo>
                  <a:cubicBezTo>
                    <a:pt x="52" y="110"/>
                    <a:pt x="51" y="111"/>
                    <a:pt x="50" y="111"/>
                  </a:cubicBezTo>
                  <a:cubicBezTo>
                    <a:pt x="50" y="111"/>
                    <a:pt x="49" y="111"/>
                    <a:pt x="49" y="112"/>
                  </a:cubicBezTo>
                  <a:cubicBezTo>
                    <a:pt x="48" y="112"/>
                    <a:pt x="47" y="112"/>
                    <a:pt x="46" y="113"/>
                  </a:cubicBezTo>
                  <a:cubicBezTo>
                    <a:pt x="46" y="113"/>
                    <a:pt x="46" y="113"/>
                    <a:pt x="45" y="114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3" y="115"/>
                    <a:pt x="42" y="115"/>
                    <a:pt x="42" y="115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39" y="116"/>
                    <a:pt x="39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6" y="115"/>
                    <a:pt x="35" y="115"/>
                  </a:cubicBezTo>
                  <a:cubicBezTo>
                    <a:pt x="34" y="114"/>
                    <a:pt x="32" y="114"/>
                    <a:pt x="32" y="114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8" y="117"/>
                    <a:pt x="27" y="119"/>
                    <a:pt x="25" y="121"/>
                  </a:cubicBezTo>
                  <a:cubicBezTo>
                    <a:pt x="24" y="123"/>
                    <a:pt x="21" y="126"/>
                    <a:pt x="20" y="130"/>
                  </a:cubicBezTo>
                  <a:cubicBezTo>
                    <a:pt x="19" y="134"/>
                    <a:pt x="18" y="137"/>
                    <a:pt x="15" y="141"/>
                  </a:cubicBezTo>
                  <a:cubicBezTo>
                    <a:pt x="14" y="143"/>
                    <a:pt x="13" y="145"/>
                    <a:pt x="12" y="147"/>
                  </a:cubicBezTo>
                  <a:cubicBezTo>
                    <a:pt x="12" y="148"/>
                    <a:pt x="11" y="150"/>
                    <a:pt x="11" y="151"/>
                  </a:cubicBezTo>
                  <a:cubicBezTo>
                    <a:pt x="10" y="153"/>
                    <a:pt x="8" y="155"/>
                    <a:pt x="6" y="156"/>
                  </a:cubicBezTo>
                  <a:cubicBezTo>
                    <a:pt x="2" y="160"/>
                    <a:pt x="0" y="162"/>
                    <a:pt x="1" y="164"/>
                  </a:cubicBezTo>
                  <a:cubicBezTo>
                    <a:pt x="1" y="166"/>
                    <a:pt x="3" y="167"/>
                    <a:pt x="6" y="167"/>
                  </a:cubicBezTo>
                  <a:cubicBezTo>
                    <a:pt x="6" y="172"/>
                    <a:pt x="6" y="176"/>
                    <a:pt x="5" y="180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4"/>
                    <a:pt x="4" y="187"/>
                    <a:pt x="5" y="190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7" y="192"/>
                    <a:pt x="7" y="192"/>
                    <a:pt x="8" y="194"/>
                  </a:cubicBezTo>
                  <a:cubicBezTo>
                    <a:pt x="8" y="195"/>
                    <a:pt x="8" y="197"/>
                    <a:pt x="8" y="198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5"/>
                    <a:pt x="9" y="209"/>
                    <a:pt x="11" y="212"/>
                  </a:cubicBezTo>
                  <a:cubicBezTo>
                    <a:pt x="12" y="214"/>
                    <a:pt x="13" y="215"/>
                    <a:pt x="15" y="216"/>
                  </a:cubicBezTo>
                  <a:cubicBezTo>
                    <a:pt x="17" y="217"/>
                    <a:pt x="18" y="218"/>
                    <a:pt x="19" y="221"/>
                  </a:cubicBezTo>
                  <a:cubicBezTo>
                    <a:pt x="20" y="224"/>
                    <a:pt x="20" y="226"/>
                    <a:pt x="20" y="229"/>
                  </a:cubicBezTo>
                  <a:cubicBezTo>
                    <a:pt x="20" y="232"/>
                    <a:pt x="19" y="236"/>
                    <a:pt x="21" y="239"/>
                  </a:cubicBezTo>
                  <a:cubicBezTo>
                    <a:pt x="24" y="242"/>
                    <a:pt x="26" y="245"/>
                    <a:pt x="29" y="248"/>
                  </a:cubicBezTo>
                  <a:cubicBezTo>
                    <a:pt x="31" y="250"/>
                    <a:pt x="33" y="251"/>
                    <a:pt x="34" y="253"/>
                  </a:cubicBezTo>
                  <a:cubicBezTo>
                    <a:pt x="36" y="255"/>
                    <a:pt x="38" y="256"/>
                    <a:pt x="40" y="258"/>
                  </a:cubicBezTo>
                  <a:cubicBezTo>
                    <a:pt x="43" y="260"/>
                    <a:pt x="46" y="262"/>
                    <a:pt x="48" y="265"/>
                  </a:cubicBezTo>
                  <a:cubicBezTo>
                    <a:pt x="50" y="269"/>
                    <a:pt x="49" y="273"/>
                    <a:pt x="49" y="278"/>
                  </a:cubicBezTo>
                  <a:cubicBezTo>
                    <a:pt x="49" y="280"/>
                    <a:pt x="48" y="282"/>
                    <a:pt x="48" y="284"/>
                  </a:cubicBezTo>
                  <a:cubicBezTo>
                    <a:pt x="48" y="286"/>
                    <a:pt x="49" y="287"/>
                    <a:pt x="49" y="288"/>
                  </a:cubicBezTo>
                  <a:cubicBezTo>
                    <a:pt x="50" y="294"/>
                    <a:pt x="50" y="294"/>
                    <a:pt x="50" y="294"/>
                  </a:cubicBezTo>
                  <a:cubicBezTo>
                    <a:pt x="53" y="289"/>
                    <a:pt x="53" y="289"/>
                    <a:pt x="53" y="289"/>
                  </a:cubicBezTo>
                  <a:cubicBezTo>
                    <a:pt x="53" y="288"/>
                    <a:pt x="54" y="287"/>
                    <a:pt x="54" y="286"/>
                  </a:cubicBezTo>
                  <a:cubicBezTo>
                    <a:pt x="54" y="285"/>
                    <a:pt x="55" y="284"/>
                    <a:pt x="55" y="284"/>
                  </a:cubicBezTo>
                  <a:cubicBezTo>
                    <a:pt x="57" y="281"/>
                    <a:pt x="58" y="277"/>
                    <a:pt x="59" y="274"/>
                  </a:cubicBezTo>
                  <a:cubicBezTo>
                    <a:pt x="60" y="271"/>
                    <a:pt x="61" y="268"/>
                    <a:pt x="61" y="265"/>
                  </a:cubicBezTo>
                  <a:cubicBezTo>
                    <a:pt x="62" y="261"/>
                    <a:pt x="63" y="257"/>
                    <a:pt x="65" y="253"/>
                  </a:cubicBezTo>
                  <a:cubicBezTo>
                    <a:pt x="68" y="246"/>
                    <a:pt x="70" y="246"/>
                    <a:pt x="75" y="246"/>
                  </a:cubicBezTo>
                  <a:cubicBezTo>
                    <a:pt x="77" y="246"/>
                    <a:pt x="79" y="246"/>
                    <a:pt x="82" y="245"/>
                  </a:cubicBezTo>
                  <a:cubicBezTo>
                    <a:pt x="83" y="245"/>
                    <a:pt x="85" y="244"/>
                    <a:pt x="86" y="243"/>
                  </a:cubicBezTo>
                  <a:cubicBezTo>
                    <a:pt x="88" y="242"/>
                    <a:pt x="90" y="241"/>
                    <a:pt x="92" y="241"/>
                  </a:cubicBezTo>
                  <a:cubicBezTo>
                    <a:pt x="93" y="241"/>
                    <a:pt x="96" y="243"/>
                    <a:pt x="98" y="244"/>
                  </a:cubicBezTo>
                  <a:cubicBezTo>
                    <a:pt x="99" y="244"/>
                    <a:pt x="100" y="245"/>
                    <a:pt x="101" y="245"/>
                  </a:cubicBezTo>
                  <a:cubicBezTo>
                    <a:pt x="103" y="246"/>
                    <a:pt x="106" y="247"/>
                    <a:pt x="108" y="247"/>
                  </a:cubicBezTo>
                  <a:cubicBezTo>
                    <a:pt x="110" y="247"/>
                    <a:pt x="111" y="246"/>
                    <a:pt x="112" y="246"/>
                  </a:cubicBezTo>
                  <a:cubicBezTo>
                    <a:pt x="114" y="246"/>
                    <a:pt x="115" y="246"/>
                    <a:pt x="116" y="246"/>
                  </a:cubicBezTo>
                  <a:cubicBezTo>
                    <a:pt x="117" y="246"/>
                    <a:pt x="118" y="246"/>
                    <a:pt x="118" y="246"/>
                  </a:cubicBezTo>
                  <a:cubicBezTo>
                    <a:pt x="120" y="246"/>
                    <a:pt x="120" y="246"/>
                    <a:pt x="120" y="246"/>
                  </a:cubicBezTo>
                  <a:cubicBezTo>
                    <a:pt x="120" y="245"/>
                    <a:pt x="120" y="245"/>
                    <a:pt x="120" y="245"/>
                  </a:cubicBezTo>
                  <a:cubicBezTo>
                    <a:pt x="121" y="240"/>
                    <a:pt x="122" y="237"/>
                    <a:pt x="122" y="233"/>
                  </a:cubicBezTo>
                  <a:cubicBezTo>
                    <a:pt x="122" y="232"/>
                    <a:pt x="122" y="232"/>
                    <a:pt x="122" y="232"/>
                  </a:cubicBezTo>
                  <a:cubicBezTo>
                    <a:pt x="122" y="228"/>
                    <a:pt x="122" y="225"/>
                    <a:pt x="124" y="221"/>
                  </a:cubicBezTo>
                  <a:cubicBezTo>
                    <a:pt x="125" y="219"/>
                    <a:pt x="126" y="217"/>
                    <a:pt x="127" y="215"/>
                  </a:cubicBezTo>
                  <a:cubicBezTo>
                    <a:pt x="128" y="214"/>
                    <a:pt x="129" y="213"/>
                    <a:pt x="129" y="212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07"/>
                    <a:pt x="134" y="204"/>
                    <a:pt x="136" y="202"/>
                  </a:cubicBezTo>
                  <a:cubicBezTo>
                    <a:pt x="139" y="198"/>
                    <a:pt x="144" y="194"/>
                    <a:pt x="150" y="194"/>
                  </a:cubicBezTo>
                  <a:cubicBezTo>
                    <a:pt x="152" y="194"/>
                    <a:pt x="154" y="195"/>
                    <a:pt x="156" y="196"/>
                  </a:cubicBezTo>
                  <a:cubicBezTo>
                    <a:pt x="163" y="199"/>
                    <a:pt x="169" y="203"/>
                    <a:pt x="173" y="209"/>
                  </a:cubicBezTo>
                  <a:cubicBezTo>
                    <a:pt x="173" y="210"/>
                    <a:pt x="174" y="211"/>
                    <a:pt x="174" y="211"/>
                  </a:cubicBezTo>
                  <a:cubicBezTo>
                    <a:pt x="176" y="214"/>
                    <a:pt x="177" y="216"/>
                    <a:pt x="180" y="217"/>
                  </a:cubicBezTo>
                  <a:cubicBezTo>
                    <a:pt x="181" y="217"/>
                    <a:pt x="182" y="217"/>
                    <a:pt x="183" y="217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8" y="217"/>
                    <a:pt x="190" y="217"/>
                    <a:pt x="192" y="218"/>
                  </a:cubicBezTo>
                  <a:cubicBezTo>
                    <a:pt x="193" y="219"/>
                    <a:pt x="193" y="219"/>
                    <a:pt x="193" y="219"/>
                  </a:cubicBezTo>
                  <a:cubicBezTo>
                    <a:pt x="196" y="221"/>
                    <a:pt x="198" y="222"/>
                    <a:pt x="202" y="223"/>
                  </a:cubicBezTo>
                  <a:cubicBezTo>
                    <a:pt x="203" y="223"/>
                    <a:pt x="204" y="223"/>
                    <a:pt x="206" y="223"/>
                  </a:cubicBezTo>
                  <a:cubicBezTo>
                    <a:pt x="209" y="223"/>
                    <a:pt x="209" y="223"/>
                    <a:pt x="209" y="223"/>
                  </a:cubicBezTo>
                  <a:cubicBezTo>
                    <a:pt x="211" y="223"/>
                    <a:pt x="212" y="223"/>
                    <a:pt x="213" y="223"/>
                  </a:cubicBezTo>
                  <a:cubicBezTo>
                    <a:pt x="216" y="223"/>
                    <a:pt x="218" y="224"/>
                    <a:pt x="220" y="225"/>
                  </a:cubicBezTo>
                  <a:cubicBezTo>
                    <a:pt x="223" y="225"/>
                    <a:pt x="226" y="226"/>
                    <a:pt x="229" y="226"/>
                  </a:cubicBezTo>
                  <a:cubicBezTo>
                    <a:pt x="232" y="226"/>
                    <a:pt x="234" y="225"/>
                    <a:pt x="236" y="223"/>
                  </a:cubicBezTo>
                  <a:cubicBezTo>
                    <a:pt x="237" y="221"/>
                    <a:pt x="238" y="219"/>
                    <a:pt x="239" y="216"/>
                  </a:cubicBezTo>
                  <a:cubicBezTo>
                    <a:pt x="240" y="212"/>
                    <a:pt x="242" y="207"/>
                    <a:pt x="245" y="206"/>
                  </a:cubicBezTo>
                  <a:cubicBezTo>
                    <a:pt x="246" y="205"/>
                    <a:pt x="247" y="205"/>
                    <a:pt x="247" y="205"/>
                  </a:cubicBezTo>
                  <a:cubicBezTo>
                    <a:pt x="248" y="205"/>
                    <a:pt x="249" y="206"/>
                    <a:pt x="250" y="206"/>
                  </a:cubicBezTo>
                  <a:cubicBezTo>
                    <a:pt x="252" y="207"/>
                    <a:pt x="253" y="207"/>
                    <a:pt x="254" y="208"/>
                  </a:cubicBezTo>
                  <a:cubicBezTo>
                    <a:pt x="256" y="210"/>
                    <a:pt x="257" y="211"/>
                    <a:pt x="260" y="211"/>
                  </a:cubicBezTo>
                  <a:cubicBezTo>
                    <a:pt x="260" y="211"/>
                    <a:pt x="261" y="211"/>
                    <a:pt x="261" y="211"/>
                  </a:cubicBezTo>
                  <a:cubicBezTo>
                    <a:pt x="264" y="211"/>
                    <a:pt x="266" y="209"/>
                    <a:pt x="269" y="208"/>
                  </a:cubicBezTo>
                  <a:cubicBezTo>
                    <a:pt x="270" y="207"/>
                    <a:pt x="272" y="206"/>
                    <a:pt x="273" y="205"/>
                  </a:cubicBezTo>
                  <a:cubicBezTo>
                    <a:pt x="278" y="203"/>
                    <a:pt x="282" y="201"/>
                    <a:pt x="285" y="199"/>
                  </a:cubicBezTo>
                  <a:cubicBezTo>
                    <a:pt x="287" y="197"/>
                    <a:pt x="288" y="197"/>
                    <a:pt x="290" y="197"/>
                  </a:cubicBezTo>
                  <a:cubicBezTo>
                    <a:pt x="291" y="197"/>
                    <a:pt x="293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8" y="199"/>
                    <a:pt x="299" y="200"/>
                    <a:pt x="301" y="200"/>
                  </a:cubicBezTo>
                  <a:cubicBezTo>
                    <a:pt x="303" y="200"/>
                    <a:pt x="304" y="200"/>
                    <a:pt x="307" y="199"/>
                  </a:cubicBezTo>
                  <a:cubicBezTo>
                    <a:pt x="308" y="199"/>
                    <a:pt x="309" y="199"/>
                    <a:pt x="310" y="199"/>
                  </a:cubicBezTo>
                  <a:cubicBezTo>
                    <a:pt x="312" y="198"/>
                    <a:pt x="313" y="198"/>
                    <a:pt x="315" y="198"/>
                  </a:cubicBezTo>
                  <a:cubicBezTo>
                    <a:pt x="317" y="197"/>
                    <a:pt x="317" y="194"/>
                    <a:pt x="318" y="192"/>
                  </a:cubicBezTo>
                  <a:cubicBezTo>
                    <a:pt x="318" y="189"/>
                    <a:pt x="319" y="186"/>
                    <a:pt x="322" y="186"/>
                  </a:cubicBezTo>
                  <a:cubicBezTo>
                    <a:pt x="323" y="186"/>
                    <a:pt x="323" y="186"/>
                    <a:pt x="323" y="186"/>
                  </a:cubicBezTo>
                  <a:cubicBezTo>
                    <a:pt x="325" y="186"/>
                    <a:pt x="326" y="188"/>
                    <a:pt x="328" y="190"/>
                  </a:cubicBezTo>
                  <a:cubicBezTo>
                    <a:pt x="329" y="192"/>
                    <a:pt x="330" y="193"/>
                    <a:pt x="332" y="193"/>
                  </a:cubicBezTo>
                  <a:cubicBezTo>
                    <a:pt x="333" y="193"/>
                    <a:pt x="333" y="193"/>
                    <a:pt x="334" y="193"/>
                  </a:cubicBezTo>
                  <a:cubicBezTo>
                    <a:pt x="335" y="192"/>
                    <a:pt x="335" y="192"/>
                    <a:pt x="336" y="191"/>
                  </a:cubicBezTo>
                  <a:cubicBezTo>
                    <a:pt x="337" y="190"/>
                    <a:pt x="338" y="190"/>
                    <a:pt x="340" y="190"/>
                  </a:cubicBezTo>
                  <a:cubicBezTo>
                    <a:pt x="340" y="190"/>
                    <a:pt x="340" y="190"/>
                    <a:pt x="340" y="190"/>
                  </a:cubicBezTo>
                  <a:cubicBezTo>
                    <a:pt x="342" y="190"/>
                    <a:pt x="343" y="191"/>
                    <a:pt x="345" y="192"/>
                  </a:cubicBezTo>
                  <a:cubicBezTo>
                    <a:pt x="346" y="193"/>
                    <a:pt x="346" y="193"/>
                    <a:pt x="346" y="193"/>
                  </a:cubicBezTo>
                  <a:cubicBezTo>
                    <a:pt x="348" y="196"/>
                    <a:pt x="350" y="196"/>
                    <a:pt x="353" y="196"/>
                  </a:cubicBezTo>
                  <a:cubicBezTo>
                    <a:pt x="353" y="196"/>
                    <a:pt x="353" y="196"/>
                    <a:pt x="353" y="196"/>
                  </a:cubicBezTo>
                  <a:cubicBezTo>
                    <a:pt x="354" y="196"/>
                    <a:pt x="354" y="196"/>
                    <a:pt x="355" y="196"/>
                  </a:cubicBezTo>
                  <a:cubicBezTo>
                    <a:pt x="356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cubicBezTo>
                    <a:pt x="358" y="196"/>
                    <a:pt x="359" y="196"/>
                    <a:pt x="360" y="196"/>
                  </a:cubicBezTo>
                  <a:cubicBezTo>
                    <a:pt x="362" y="197"/>
                    <a:pt x="362" y="197"/>
                    <a:pt x="362" y="197"/>
                  </a:cubicBezTo>
                  <a:cubicBezTo>
                    <a:pt x="363" y="196"/>
                    <a:pt x="363" y="196"/>
                    <a:pt x="363" y="196"/>
                  </a:cubicBezTo>
                  <a:cubicBezTo>
                    <a:pt x="364" y="194"/>
                    <a:pt x="365" y="193"/>
                    <a:pt x="367" y="193"/>
                  </a:cubicBezTo>
                  <a:cubicBezTo>
                    <a:pt x="368" y="193"/>
                    <a:pt x="369" y="194"/>
                    <a:pt x="370" y="194"/>
                  </a:cubicBezTo>
                  <a:cubicBezTo>
                    <a:pt x="371" y="194"/>
                    <a:pt x="372" y="194"/>
                    <a:pt x="373" y="194"/>
                  </a:cubicBezTo>
                  <a:cubicBezTo>
                    <a:pt x="376" y="194"/>
                    <a:pt x="376" y="194"/>
                    <a:pt x="376" y="194"/>
                  </a:cubicBezTo>
                  <a:lnTo>
                    <a:pt x="375" y="19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E3520C27-65FD-CAB8-C2C8-57E55E2FC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347" y="4262178"/>
              <a:ext cx="115465" cy="99465"/>
            </a:xfrm>
            <a:custGeom>
              <a:avLst/>
              <a:gdLst>
                <a:gd name="T0" fmla="*/ 59 w 60"/>
                <a:gd name="T1" fmla="*/ 23 h 56"/>
                <a:gd name="T2" fmla="*/ 59 w 60"/>
                <a:gd name="T3" fmla="*/ 21 h 56"/>
                <a:gd name="T4" fmla="*/ 55 w 60"/>
                <a:gd name="T5" fmla="*/ 10 h 56"/>
                <a:gd name="T6" fmla="*/ 53 w 60"/>
                <a:gd name="T7" fmla="*/ 8 h 56"/>
                <a:gd name="T8" fmla="*/ 51 w 60"/>
                <a:gd name="T9" fmla="*/ 5 h 56"/>
                <a:gd name="T10" fmla="*/ 50 w 60"/>
                <a:gd name="T11" fmla="*/ 3 h 56"/>
                <a:gd name="T12" fmla="*/ 49 w 60"/>
                <a:gd name="T13" fmla="*/ 2 h 56"/>
                <a:gd name="T14" fmla="*/ 49 w 60"/>
                <a:gd name="T15" fmla="*/ 0 h 56"/>
                <a:gd name="T16" fmla="*/ 47 w 60"/>
                <a:gd name="T17" fmla="*/ 0 h 56"/>
                <a:gd name="T18" fmla="*/ 46 w 60"/>
                <a:gd name="T19" fmla="*/ 1 h 56"/>
                <a:gd name="T20" fmla="*/ 42 w 60"/>
                <a:gd name="T21" fmla="*/ 5 h 56"/>
                <a:gd name="T22" fmla="*/ 40 w 60"/>
                <a:gd name="T23" fmla="*/ 8 h 56"/>
                <a:gd name="T24" fmla="*/ 33 w 60"/>
                <a:gd name="T25" fmla="*/ 12 h 56"/>
                <a:gd name="T26" fmla="*/ 33 w 60"/>
                <a:gd name="T27" fmla="*/ 12 h 56"/>
                <a:gd name="T28" fmla="*/ 31 w 60"/>
                <a:gd name="T29" fmla="*/ 11 h 56"/>
                <a:gd name="T30" fmla="*/ 31 w 60"/>
                <a:gd name="T31" fmla="*/ 9 h 56"/>
                <a:gd name="T32" fmla="*/ 30 w 60"/>
                <a:gd name="T33" fmla="*/ 7 h 56"/>
                <a:gd name="T34" fmla="*/ 28 w 60"/>
                <a:gd name="T35" fmla="*/ 7 h 56"/>
                <a:gd name="T36" fmla="*/ 25 w 60"/>
                <a:gd name="T37" fmla="*/ 8 h 56"/>
                <a:gd name="T38" fmla="*/ 24 w 60"/>
                <a:gd name="T39" fmla="*/ 8 h 56"/>
                <a:gd name="T40" fmla="*/ 24 w 60"/>
                <a:gd name="T41" fmla="*/ 8 h 56"/>
                <a:gd name="T42" fmla="*/ 23 w 60"/>
                <a:gd name="T43" fmla="*/ 8 h 56"/>
                <a:gd name="T44" fmla="*/ 9 w 60"/>
                <a:gd name="T45" fmla="*/ 22 h 56"/>
                <a:gd name="T46" fmla="*/ 9 w 60"/>
                <a:gd name="T47" fmla="*/ 29 h 56"/>
                <a:gd name="T48" fmla="*/ 6 w 60"/>
                <a:gd name="T49" fmla="*/ 39 h 56"/>
                <a:gd name="T50" fmla="*/ 2 w 60"/>
                <a:gd name="T51" fmla="*/ 51 h 56"/>
                <a:gd name="T52" fmla="*/ 3 w 60"/>
                <a:gd name="T53" fmla="*/ 54 h 56"/>
                <a:gd name="T54" fmla="*/ 5 w 60"/>
                <a:gd name="T55" fmla="*/ 51 h 56"/>
                <a:gd name="T56" fmla="*/ 10 w 60"/>
                <a:gd name="T57" fmla="*/ 49 h 56"/>
                <a:gd name="T58" fmla="*/ 11 w 60"/>
                <a:gd name="T59" fmla="*/ 49 h 56"/>
                <a:gd name="T60" fmla="*/ 15 w 60"/>
                <a:gd name="T61" fmla="*/ 52 h 56"/>
                <a:gd name="T62" fmla="*/ 17 w 60"/>
                <a:gd name="T63" fmla="*/ 55 h 56"/>
                <a:gd name="T64" fmla="*/ 21 w 60"/>
                <a:gd name="T65" fmla="*/ 56 h 56"/>
                <a:gd name="T66" fmla="*/ 28 w 60"/>
                <a:gd name="T67" fmla="*/ 55 h 56"/>
                <a:gd name="T68" fmla="*/ 32 w 60"/>
                <a:gd name="T69" fmla="*/ 48 h 56"/>
                <a:gd name="T70" fmla="*/ 33 w 60"/>
                <a:gd name="T71" fmla="*/ 46 h 56"/>
                <a:gd name="T72" fmla="*/ 36 w 60"/>
                <a:gd name="T73" fmla="*/ 43 h 56"/>
                <a:gd name="T74" fmla="*/ 38 w 60"/>
                <a:gd name="T75" fmla="*/ 43 h 56"/>
                <a:gd name="T76" fmla="*/ 41 w 60"/>
                <a:gd name="T77" fmla="*/ 42 h 56"/>
                <a:gd name="T78" fmla="*/ 46 w 60"/>
                <a:gd name="T79" fmla="*/ 40 h 56"/>
                <a:gd name="T80" fmla="*/ 46 w 60"/>
                <a:gd name="T81" fmla="*/ 40 h 56"/>
                <a:gd name="T82" fmla="*/ 49 w 60"/>
                <a:gd name="T83" fmla="*/ 42 h 56"/>
                <a:gd name="T84" fmla="*/ 50 w 60"/>
                <a:gd name="T85" fmla="*/ 43 h 56"/>
                <a:gd name="T86" fmla="*/ 51 w 60"/>
                <a:gd name="T87" fmla="*/ 43 h 56"/>
                <a:gd name="T88" fmla="*/ 51 w 60"/>
                <a:gd name="T89" fmla="*/ 43 h 56"/>
                <a:gd name="T90" fmla="*/ 52 w 60"/>
                <a:gd name="T91" fmla="*/ 43 h 56"/>
                <a:gd name="T92" fmla="*/ 53 w 60"/>
                <a:gd name="T93" fmla="*/ 43 h 56"/>
                <a:gd name="T94" fmla="*/ 55 w 60"/>
                <a:gd name="T95" fmla="*/ 43 h 56"/>
                <a:gd name="T96" fmla="*/ 56 w 60"/>
                <a:gd name="T97" fmla="*/ 43 h 56"/>
                <a:gd name="T98" fmla="*/ 56 w 60"/>
                <a:gd name="T99" fmla="*/ 43 h 56"/>
                <a:gd name="T100" fmla="*/ 59 w 60"/>
                <a:gd name="T101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6">
                  <a:moveTo>
                    <a:pt x="59" y="23"/>
                  </a:moveTo>
                  <a:cubicBezTo>
                    <a:pt x="59" y="22"/>
                    <a:pt x="59" y="22"/>
                    <a:pt x="59" y="21"/>
                  </a:cubicBezTo>
                  <a:cubicBezTo>
                    <a:pt x="58" y="18"/>
                    <a:pt x="57" y="13"/>
                    <a:pt x="55" y="10"/>
                  </a:cubicBezTo>
                  <a:cubicBezTo>
                    <a:pt x="54" y="9"/>
                    <a:pt x="54" y="9"/>
                    <a:pt x="53" y="8"/>
                  </a:cubicBezTo>
                  <a:cubicBezTo>
                    <a:pt x="52" y="7"/>
                    <a:pt x="51" y="6"/>
                    <a:pt x="51" y="5"/>
                  </a:cubicBezTo>
                  <a:cubicBezTo>
                    <a:pt x="50" y="5"/>
                    <a:pt x="50" y="4"/>
                    <a:pt x="50" y="3"/>
                  </a:cubicBezTo>
                  <a:cubicBezTo>
                    <a:pt x="50" y="3"/>
                    <a:pt x="50" y="2"/>
                    <a:pt x="49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4" y="1"/>
                    <a:pt x="43" y="3"/>
                    <a:pt x="42" y="5"/>
                  </a:cubicBezTo>
                  <a:cubicBezTo>
                    <a:pt x="41" y="6"/>
                    <a:pt x="40" y="7"/>
                    <a:pt x="40" y="8"/>
                  </a:cubicBezTo>
                  <a:cubicBezTo>
                    <a:pt x="38" y="10"/>
                    <a:pt x="36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2" y="11"/>
                    <a:pt x="31" y="11"/>
                  </a:cubicBezTo>
                  <a:cubicBezTo>
                    <a:pt x="31" y="10"/>
                    <a:pt x="31" y="9"/>
                    <a:pt x="31" y="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0" y="10"/>
                    <a:pt x="10" y="14"/>
                    <a:pt x="9" y="22"/>
                  </a:cubicBezTo>
                  <a:cubicBezTo>
                    <a:pt x="8" y="24"/>
                    <a:pt x="9" y="27"/>
                    <a:pt x="9" y="29"/>
                  </a:cubicBezTo>
                  <a:cubicBezTo>
                    <a:pt x="10" y="34"/>
                    <a:pt x="10" y="37"/>
                    <a:pt x="6" y="39"/>
                  </a:cubicBezTo>
                  <a:cubicBezTo>
                    <a:pt x="2" y="42"/>
                    <a:pt x="0" y="45"/>
                    <a:pt x="2" y="51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7" y="50"/>
                    <a:pt x="9" y="49"/>
                    <a:pt x="10" y="49"/>
                  </a:cubicBezTo>
                  <a:cubicBezTo>
                    <a:pt x="10" y="49"/>
                    <a:pt x="10" y="49"/>
                    <a:pt x="11" y="49"/>
                  </a:cubicBezTo>
                  <a:cubicBezTo>
                    <a:pt x="13" y="49"/>
                    <a:pt x="14" y="50"/>
                    <a:pt x="15" y="52"/>
                  </a:cubicBezTo>
                  <a:cubicBezTo>
                    <a:pt x="16" y="53"/>
                    <a:pt x="16" y="54"/>
                    <a:pt x="17" y="55"/>
                  </a:cubicBezTo>
                  <a:cubicBezTo>
                    <a:pt x="18" y="56"/>
                    <a:pt x="20" y="56"/>
                    <a:pt x="21" y="56"/>
                  </a:cubicBezTo>
                  <a:cubicBezTo>
                    <a:pt x="23" y="56"/>
                    <a:pt x="25" y="56"/>
                    <a:pt x="28" y="55"/>
                  </a:cubicBezTo>
                  <a:cubicBezTo>
                    <a:pt x="32" y="54"/>
                    <a:pt x="32" y="51"/>
                    <a:pt x="32" y="48"/>
                  </a:cubicBezTo>
                  <a:cubicBezTo>
                    <a:pt x="32" y="48"/>
                    <a:pt x="32" y="47"/>
                    <a:pt x="33" y="46"/>
                  </a:cubicBezTo>
                  <a:cubicBezTo>
                    <a:pt x="33" y="44"/>
                    <a:pt x="34" y="43"/>
                    <a:pt x="36" y="43"/>
                  </a:cubicBezTo>
                  <a:cubicBezTo>
                    <a:pt x="37" y="43"/>
                    <a:pt x="38" y="43"/>
                    <a:pt x="38" y="43"/>
                  </a:cubicBezTo>
                  <a:cubicBezTo>
                    <a:pt x="39" y="43"/>
                    <a:pt x="40" y="42"/>
                    <a:pt x="41" y="42"/>
                  </a:cubicBezTo>
                  <a:cubicBezTo>
                    <a:pt x="43" y="41"/>
                    <a:pt x="44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8" y="41"/>
                    <a:pt x="48" y="41"/>
                    <a:pt x="49" y="42"/>
                  </a:cubicBezTo>
                  <a:cubicBezTo>
                    <a:pt x="49" y="42"/>
                    <a:pt x="50" y="42"/>
                    <a:pt x="50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3" y="43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60" y="42"/>
                    <a:pt x="60" y="36"/>
                    <a:pt x="59" y="23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6E3A20EF-899C-A653-4971-77724F001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2566" y="2018374"/>
              <a:ext cx="221396" cy="421262"/>
            </a:xfrm>
            <a:custGeom>
              <a:avLst/>
              <a:gdLst>
                <a:gd name="T0" fmla="*/ 111 w 115"/>
                <a:gd name="T1" fmla="*/ 156 h 238"/>
                <a:gd name="T2" fmla="*/ 110 w 115"/>
                <a:gd name="T3" fmla="*/ 136 h 238"/>
                <a:gd name="T4" fmla="*/ 107 w 115"/>
                <a:gd name="T5" fmla="*/ 134 h 238"/>
                <a:gd name="T6" fmla="*/ 102 w 115"/>
                <a:gd name="T7" fmla="*/ 128 h 238"/>
                <a:gd name="T8" fmla="*/ 98 w 115"/>
                <a:gd name="T9" fmla="*/ 122 h 238"/>
                <a:gd name="T10" fmla="*/ 102 w 115"/>
                <a:gd name="T11" fmla="*/ 121 h 238"/>
                <a:gd name="T12" fmla="*/ 94 w 115"/>
                <a:gd name="T13" fmla="*/ 114 h 238"/>
                <a:gd name="T14" fmla="*/ 90 w 115"/>
                <a:gd name="T15" fmla="*/ 113 h 238"/>
                <a:gd name="T16" fmla="*/ 85 w 115"/>
                <a:gd name="T17" fmla="*/ 120 h 238"/>
                <a:gd name="T18" fmla="*/ 79 w 115"/>
                <a:gd name="T19" fmla="*/ 119 h 238"/>
                <a:gd name="T20" fmla="*/ 75 w 115"/>
                <a:gd name="T21" fmla="*/ 103 h 238"/>
                <a:gd name="T22" fmla="*/ 88 w 115"/>
                <a:gd name="T23" fmla="*/ 92 h 238"/>
                <a:gd name="T24" fmla="*/ 95 w 115"/>
                <a:gd name="T25" fmla="*/ 86 h 238"/>
                <a:gd name="T26" fmla="*/ 98 w 115"/>
                <a:gd name="T27" fmla="*/ 81 h 238"/>
                <a:gd name="T28" fmla="*/ 101 w 115"/>
                <a:gd name="T29" fmla="*/ 71 h 238"/>
                <a:gd name="T30" fmla="*/ 93 w 115"/>
                <a:gd name="T31" fmla="*/ 53 h 238"/>
                <a:gd name="T32" fmla="*/ 85 w 115"/>
                <a:gd name="T33" fmla="*/ 41 h 238"/>
                <a:gd name="T34" fmla="*/ 89 w 115"/>
                <a:gd name="T35" fmla="*/ 33 h 238"/>
                <a:gd name="T36" fmla="*/ 98 w 115"/>
                <a:gd name="T37" fmla="*/ 22 h 238"/>
                <a:gd name="T38" fmla="*/ 100 w 115"/>
                <a:gd name="T39" fmla="*/ 12 h 238"/>
                <a:gd name="T40" fmla="*/ 97 w 115"/>
                <a:gd name="T41" fmla="*/ 9 h 238"/>
                <a:gd name="T42" fmla="*/ 89 w 115"/>
                <a:gd name="T43" fmla="*/ 14 h 238"/>
                <a:gd name="T44" fmla="*/ 83 w 115"/>
                <a:gd name="T45" fmla="*/ 18 h 238"/>
                <a:gd name="T46" fmla="*/ 77 w 115"/>
                <a:gd name="T47" fmla="*/ 16 h 238"/>
                <a:gd name="T48" fmla="*/ 74 w 115"/>
                <a:gd name="T49" fmla="*/ 4 h 238"/>
                <a:gd name="T50" fmla="*/ 68 w 115"/>
                <a:gd name="T51" fmla="*/ 2 h 238"/>
                <a:gd name="T52" fmla="*/ 54 w 115"/>
                <a:gd name="T53" fmla="*/ 2 h 238"/>
                <a:gd name="T54" fmla="*/ 44 w 115"/>
                <a:gd name="T55" fmla="*/ 5 h 238"/>
                <a:gd name="T56" fmla="*/ 34 w 115"/>
                <a:gd name="T57" fmla="*/ 13 h 238"/>
                <a:gd name="T58" fmla="*/ 31 w 115"/>
                <a:gd name="T59" fmla="*/ 19 h 238"/>
                <a:gd name="T60" fmla="*/ 25 w 115"/>
                <a:gd name="T61" fmla="*/ 25 h 238"/>
                <a:gd name="T62" fmla="*/ 23 w 115"/>
                <a:gd name="T63" fmla="*/ 27 h 238"/>
                <a:gd name="T64" fmla="*/ 23 w 115"/>
                <a:gd name="T65" fmla="*/ 31 h 238"/>
                <a:gd name="T66" fmla="*/ 22 w 115"/>
                <a:gd name="T67" fmla="*/ 48 h 238"/>
                <a:gd name="T68" fmla="*/ 24 w 115"/>
                <a:gd name="T69" fmla="*/ 69 h 238"/>
                <a:gd name="T70" fmla="*/ 26 w 115"/>
                <a:gd name="T71" fmla="*/ 75 h 238"/>
                <a:gd name="T72" fmla="*/ 22 w 115"/>
                <a:gd name="T73" fmla="*/ 84 h 238"/>
                <a:gd name="T74" fmla="*/ 15 w 115"/>
                <a:gd name="T75" fmla="*/ 97 h 238"/>
                <a:gd name="T76" fmla="*/ 9 w 115"/>
                <a:gd name="T77" fmla="*/ 104 h 238"/>
                <a:gd name="T78" fmla="*/ 0 w 115"/>
                <a:gd name="T79" fmla="*/ 116 h 238"/>
                <a:gd name="T80" fmla="*/ 4 w 115"/>
                <a:gd name="T81" fmla="*/ 125 h 238"/>
                <a:gd name="T82" fmla="*/ 6 w 115"/>
                <a:gd name="T83" fmla="*/ 130 h 238"/>
                <a:gd name="T84" fmla="*/ 12 w 115"/>
                <a:gd name="T85" fmla="*/ 140 h 238"/>
                <a:gd name="T86" fmla="*/ 23 w 115"/>
                <a:gd name="T87" fmla="*/ 155 h 238"/>
                <a:gd name="T88" fmla="*/ 44 w 115"/>
                <a:gd name="T89" fmla="*/ 175 h 238"/>
                <a:gd name="T90" fmla="*/ 66 w 115"/>
                <a:gd name="T91" fmla="*/ 233 h 238"/>
                <a:gd name="T92" fmla="*/ 72 w 115"/>
                <a:gd name="T93" fmla="*/ 225 h 238"/>
                <a:gd name="T94" fmla="*/ 77 w 115"/>
                <a:gd name="T95" fmla="*/ 205 h 238"/>
                <a:gd name="T96" fmla="*/ 75 w 115"/>
                <a:gd name="T97" fmla="*/ 196 h 238"/>
                <a:gd name="T98" fmla="*/ 81 w 115"/>
                <a:gd name="T99" fmla="*/ 188 h 238"/>
                <a:gd name="T100" fmla="*/ 87 w 115"/>
                <a:gd name="T101" fmla="*/ 183 h 238"/>
                <a:gd name="T102" fmla="*/ 93 w 115"/>
                <a:gd name="T103" fmla="*/ 177 h 238"/>
                <a:gd name="T104" fmla="*/ 104 w 115"/>
                <a:gd name="T105" fmla="*/ 169 h 238"/>
                <a:gd name="T106" fmla="*/ 110 w 115"/>
                <a:gd name="T107" fmla="*/ 167 h 238"/>
                <a:gd name="T108" fmla="*/ 92 w 115"/>
                <a:gd name="T109" fmla="*/ 125 h 238"/>
                <a:gd name="T110" fmla="*/ 91 w 115"/>
                <a:gd name="T111" fmla="*/ 12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238">
                  <a:moveTo>
                    <a:pt x="112" y="160"/>
                  </a:moveTo>
                  <a:cubicBezTo>
                    <a:pt x="112" y="160"/>
                    <a:pt x="112" y="159"/>
                    <a:pt x="112" y="159"/>
                  </a:cubicBezTo>
                  <a:cubicBezTo>
                    <a:pt x="111" y="158"/>
                    <a:pt x="111" y="158"/>
                    <a:pt x="111" y="156"/>
                  </a:cubicBezTo>
                  <a:cubicBezTo>
                    <a:pt x="111" y="151"/>
                    <a:pt x="111" y="145"/>
                    <a:pt x="112" y="139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0" y="136"/>
                    <a:pt x="110" y="136"/>
                    <a:pt x="110" y="136"/>
                  </a:cubicBezTo>
                  <a:cubicBezTo>
                    <a:pt x="110" y="136"/>
                    <a:pt x="110" y="136"/>
                    <a:pt x="110" y="136"/>
                  </a:cubicBezTo>
                  <a:cubicBezTo>
                    <a:pt x="109" y="136"/>
                    <a:pt x="109" y="136"/>
                    <a:pt x="109" y="136"/>
                  </a:cubicBezTo>
                  <a:cubicBezTo>
                    <a:pt x="108" y="135"/>
                    <a:pt x="108" y="134"/>
                    <a:pt x="107" y="134"/>
                  </a:cubicBezTo>
                  <a:cubicBezTo>
                    <a:pt x="106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2"/>
                  </a:cubicBezTo>
                  <a:cubicBezTo>
                    <a:pt x="103" y="132"/>
                    <a:pt x="102" y="130"/>
                    <a:pt x="102" y="128"/>
                  </a:cubicBezTo>
                  <a:cubicBezTo>
                    <a:pt x="102" y="128"/>
                    <a:pt x="102" y="127"/>
                    <a:pt x="102" y="127"/>
                  </a:cubicBezTo>
                  <a:cubicBezTo>
                    <a:pt x="102" y="126"/>
                    <a:pt x="102" y="125"/>
                    <a:pt x="100" y="123"/>
                  </a:cubicBezTo>
                  <a:cubicBezTo>
                    <a:pt x="100" y="123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9" y="121"/>
                    <a:pt x="99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1" y="117"/>
                    <a:pt x="100" y="116"/>
                    <a:pt x="98" y="114"/>
                  </a:cubicBezTo>
                  <a:cubicBezTo>
                    <a:pt x="96" y="114"/>
                    <a:pt x="95" y="114"/>
                    <a:pt x="94" y="114"/>
                  </a:cubicBezTo>
                  <a:cubicBezTo>
                    <a:pt x="93" y="114"/>
                    <a:pt x="93" y="114"/>
                    <a:pt x="92" y="113"/>
                  </a:cubicBezTo>
                  <a:cubicBezTo>
                    <a:pt x="92" y="113"/>
                    <a:pt x="92" y="113"/>
                    <a:pt x="92" y="113"/>
                  </a:cubicBezTo>
                  <a:cubicBezTo>
                    <a:pt x="91" y="113"/>
                    <a:pt x="91" y="113"/>
                    <a:pt x="90" y="113"/>
                  </a:cubicBezTo>
                  <a:cubicBezTo>
                    <a:pt x="90" y="113"/>
                    <a:pt x="88" y="113"/>
                    <a:pt x="87" y="115"/>
                  </a:cubicBezTo>
                  <a:cubicBezTo>
                    <a:pt x="87" y="117"/>
                    <a:pt x="87" y="118"/>
                    <a:pt x="88" y="119"/>
                  </a:cubicBezTo>
                  <a:cubicBezTo>
                    <a:pt x="87" y="120"/>
                    <a:pt x="86" y="120"/>
                    <a:pt x="85" y="120"/>
                  </a:cubicBezTo>
                  <a:cubicBezTo>
                    <a:pt x="84" y="121"/>
                    <a:pt x="84" y="121"/>
                    <a:pt x="83" y="121"/>
                  </a:cubicBezTo>
                  <a:cubicBezTo>
                    <a:pt x="82" y="121"/>
                    <a:pt x="82" y="121"/>
                    <a:pt x="81" y="120"/>
                  </a:cubicBezTo>
                  <a:cubicBezTo>
                    <a:pt x="81" y="120"/>
                    <a:pt x="80" y="119"/>
                    <a:pt x="79" y="119"/>
                  </a:cubicBezTo>
                  <a:cubicBezTo>
                    <a:pt x="78" y="118"/>
                    <a:pt x="76" y="117"/>
                    <a:pt x="75" y="115"/>
                  </a:cubicBezTo>
                  <a:cubicBezTo>
                    <a:pt x="74" y="113"/>
                    <a:pt x="72" y="110"/>
                    <a:pt x="72" y="107"/>
                  </a:cubicBezTo>
                  <a:cubicBezTo>
                    <a:pt x="71" y="105"/>
                    <a:pt x="72" y="104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0"/>
                    <a:pt x="82" y="97"/>
                    <a:pt x="85" y="95"/>
                  </a:cubicBezTo>
                  <a:cubicBezTo>
                    <a:pt x="86" y="94"/>
                    <a:pt x="87" y="93"/>
                    <a:pt x="88" y="92"/>
                  </a:cubicBezTo>
                  <a:cubicBezTo>
                    <a:pt x="89" y="91"/>
                    <a:pt x="91" y="89"/>
                    <a:pt x="92" y="88"/>
                  </a:cubicBezTo>
                  <a:cubicBezTo>
                    <a:pt x="92" y="88"/>
                    <a:pt x="92" y="88"/>
                    <a:pt x="93" y="88"/>
                  </a:cubicBezTo>
                  <a:cubicBezTo>
                    <a:pt x="93" y="88"/>
                    <a:pt x="94" y="87"/>
                    <a:pt x="95" y="86"/>
                  </a:cubicBezTo>
                  <a:cubicBezTo>
                    <a:pt x="95" y="86"/>
                    <a:pt x="95" y="85"/>
                    <a:pt x="95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7" y="83"/>
                    <a:pt x="98" y="82"/>
                    <a:pt x="98" y="81"/>
                  </a:cubicBezTo>
                  <a:cubicBezTo>
                    <a:pt x="98" y="80"/>
                    <a:pt x="99" y="79"/>
                    <a:pt x="99" y="78"/>
                  </a:cubicBezTo>
                  <a:cubicBezTo>
                    <a:pt x="99" y="77"/>
                    <a:pt x="100" y="77"/>
                    <a:pt x="100" y="76"/>
                  </a:cubicBezTo>
                  <a:cubicBezTo>
                    <a:pt x="101" y="74"/>
                    <a:pt x="101" y="72"/>
                    <a:pt x="101" y="7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101" y="67"/>
                    <a:pt x="101" y="63"/>
                    <a:pt x="99" y="59"/>
                  </a:cubicBezTo>
                  <a:cubicBezTo>
                    <a:pt x="98" y="56"/>
                    <a:pt x="96" y="54"/>
                    <a:pt x="93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50"/>
                    <a:pt x="88" y="49"/>
                    <a:pt x="87" y="48"/>
                  </a:cubicBezTo>
                  <a:cubicBezTo>
                    <a:pt x="85" y="46"/>
                    <a:pt x="85" y="44"/>
                    <a:pt x="85" y="41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6"/>
                    <a:pt x="85" y="36"/>
                    <a:pt x="88" y="34"/>
                  </a:cubicBezTo>
                  <a:cubicBezTo>
                    <a:pt x="88" y="33"/>
                    <a:pt x="89" y="33"/>
                    <a:pt x="89" y="33"/>
                  </a:cubicBezTo>
                  <a:cubicBezTo>
                    <a:pt x="90" y="33"/>
                    <a:pt x="91" y="32"/>
                    <a:pt x="92" y="32"/>
                  </a:cubicBezTo>
                  <a:cubicBezTo>
                    <a:pt x="94" y="30"/>
                    <a:pt x="95" y="28"/>
                    <a:pt x="96" y="25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9" y="21"/>
                  </a:cubicBezTo>
                  <a:cubicBezTo>
                    <a:pt x="100" y="20"/>
                    <a:pt x="101" y="19"/>
                    <a:pt x="101" y="18"/>
                  </a:cubicBezTo>
                  <a:cubicBezTo>
                    <a:pt x="102" y="16"/>
                    <a:pt x="101" y="13"/>
                    <a:pt x="100" y="12"/>
                  </a:cubicBezTo>
                  <a:cubicBezTo>
                    <a:pt x="100" y="11"/>
                    <a:pt x="100" y="10"/>
                    <a:pt x="99" y="10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6" y="9"/>
                    <a:pt x="95" y="9"/>
                    <a:pt x="94" y="10"/>
                  </a:cubicBezTo>
                  <a:cubicBezTo>
                    <a:pt x="93" y="11"/>
                    <a:pt x="92" y="11"/>
                    <a:pt x="92" y="12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9" y="14"/>
                    <a:pt x="88" y="15"/>
                    <a:pt x="87" y="15"/>
                  </a:cubicBezTo>
                  <a:cubicBezTo>
                    <a:pt x="86" y="16"/>
                    <a:pt x="85" y="16"/>
                    <a:pt x="84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9"/>
                    <a:pt x="81" y="20"/>
                    <a:pt x="80" y="21"/>
                  </a:cubicBezTo>
                  <a:cubicBezTo>
                    <a:pt x="80" y="21"/>
                    <a:pt x="79" y="20"/>
                    <a:pt x="79" y="19"/>
                  </a:cubicBezTo>
                  <a:cubicBezTo>
                    <a:pt x="78" y="18"/>
                    <a:pt x="78" y="17"/>
                    <a:pt x="77" y="16"/>
                  </a:cubicBezTo>
                  <a:cubicBezTo>
                    <a:pt x="76" y="13"/>
                    <a:pt x="75" y="11"/>
                    <a:pt x="77" y="10"/>
                  </a:cubicBezTo>
                  <a:cubicBezTo>
                    <a:pt x="77" y="9"/>
                    <a:pt x="78" y="7"/>
                    <a:pt x="78" y="6"/>
                  </a:cubicBezTo>
                  <a:cubicBezTo>
                    <a:pt x="77" y="5"/>
                    <a:pt x="76" y="4"/>
                    <a:pt x="74" y="4"/>
                  </a:cubicBezTo>
                  <a:cubicBezTo>
                    <a:pt x="73" y="3"/>
                    <a:pt x="72" y="3"/>
                    <a:pt x="71" y="3"/>
                  </a:cubicBezTo>
                  <a:cubicBezTo>
                    <a:pt x="70" y="3"/>
                    <a:pt x="69" y="3"/>
                    <a:pt x="69" y="3"/>
                  </a:cubicBezTo>
                  <a:cubicBezTo>
                    <a:pt x="68" y="3"/>
                    <a:pt x="68" y="2"/>
                    <a:pt x="68" y="2"/>
                  </a:cubicBezTo>
                  <a:cubicBezTo>
                    <a:pt x="67" y="0"/>
                    <a:pt x="65" y="0"/>
                    <a:pt x="63" y="0"/>
                  </a:cubicBezTo>
                  <a:cubicBezTo>
                    <a:pt x="61" y="0"/>
                    <a:pt x="57" y="1"/>
                    <a:pt x="56" y="1"/>
                  </a:cubicBezTo>
                  <a:cubicBezTo>
                    <a:pt x="56" y="1"/>
                    <a:pt x="55" y="1"/>
                    <a:pt x="54" y="2"/>
                  </a:cubicBezTo>
                  <a:cubicBezTo>
                    <a:pt x="53" y="2"/>
                    <a:pt x="52" y="3"/>
                    <a:pt x="50" y="3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7" y="4"/>
                    <a:pt x="46" y="4"/>
                    <a:pt x="44" y="5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0"/>
                    <a:pt x="37" y="12"/>
                    <a:pt x="35" y="1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2" y="18"/>
                    <a:pt x="31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8" y="22"/>
                    <a:pt x="27" y="23"/>
                    <a:pt x="26" y="23"/>
                  </a:cubicBezTo>
                  <a:cubicBezTo>
                    <a:pt x="26" y="24"/>
                    <a:pt x="25" y="24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4" y="26"/>
                    <a:pt x="24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1"/>
                  </a:cubicBezTo>
                  <a:cubicBezTo>
                    <a:pt x="24" y="32"/>
                    <a:pt x="24" y="33"/>
                    <a:pt x="24" y="34"/>
                  </a:cubicBezTo>
                  <a:cubicBezTo>
                    <a:pt x="25" y="37"/>
                    <a:pt x="24" y="40"/>
                    <a:pt x="23" y="42"/>
                  </a:cubicBezTo>
                  <a:cubicBezTo>
                    <a:pt x="23" y="44"/>
                    <a:pt x="22" y="46"/>
                    <a:pt x="22" y="48"/>
                  </a:cubicBezTo>
                  <a:cubicBezTo>
                    <a:pt x="22" y="50"/>
                    <a:pt x="22" y="53"/>
                    <a:pt x="23" y="55"/>
                  </a:cubicBezTo>
                  <a:cubicBezTo>
                    <a:pt x="23" y="57"/>
                    <a:pt x="24" y="59"/>
                    <a:pt x="23" y="62"/>
                  </a:cubicBezTo>
                  <a:cubicBezTo>
                    <a:pt x="23" y="64"/>
                    <a:pt x="23" y="67"/>
                    <a:pt x="24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6" y="70"/>
                    <a:pt x="26" y="70"/>
                    <a:pt x="26" y="71"/>
                  </a:cubicBezTo>
                  <a:cubicBezTo>
                    <a:pt x="27" y="72"/>
                    <a:pt x="26" y="74"/>
                    <a:pt x="26" y="75"/>
                  </a:cubicBezTo>
                  <a:cubicBezTo>
                    <a:pt x="25" y="75"/>
                    <a:pt x="25" y="76"/>
                    <a:pt x="24" y="77"/>
                  </a:cubicBezTo>
                  <a:cubicBezTo>
                    <a:pt x="24" y="78"/>
                    <a:pt x="23" y="79"/>
                    <a:pt x="22" y="81"/>
                  </a:cubicBezTo>
                  <a:cubicBezTo>
                    <a:pt x="22" y="82"/>
                    <a:pt x="22" y="83"/>
                    <a:pt x="22" y="84"/>
                  </a:cubicBezTo>
                  <a:cubicBezTo>
                    <a:pt x="22" y="86"/>
                    <a:pt x="22" y="87"/>
                    <a:pt x="22" y="88"/>
                  </a:cubicBezTo>
                  <a:cubicBezTo>
                    <a:pt x="22" y="90"/>
                    <a:pt x="19" y="94"/>
                    <a:pt x="18" y="95"/>
                  </a:cubicBezTo>
                  <a:cubicBezTo>
                    <a:pt x="17" y="96"/>
                    <a:pt x="16" y="96"/>
                    <a:pt x="15" y="97"/>
                  </a:cubicBezTo>
                  <a:cubicBezTo>
                    <a:pt x="14" y="97"/>
                    <a:pt x="13" y="98"/>
                    <a:pt x="12" y="98"/>
                  </a:cubicBezTo>
                  <a:cubicBezTo>
                    <a:pt x="11" y="99"/>
                    <a:pt x="11" y="100"/>
                    <a:pt x="10" y="101"/>
                  </a:cubicBezTo>
                  <a:cubicBezTo>
                    <a:pt x="10" y="102"/>
                    <a:pt x="9" y="103"/>
                    <a:pt x="9" y="104"/>
                  </a:cubicBezTo>
                  <a:cubicBezTo>
                    <a:pt x="8" y="105"/>
                    <a:pt x="7" y="106"/>
                    <a:pt x="5" y="107"/>
                  </a:cubicBezTo>
                  <a:cubicBezTo>
                    <a:pt x="5" y="107"/>
                    <a:pt x="4" y="108"/>
                    <a:pt x="3" y="108"/>
                  </a:cubicBezTo>
                  <a:cubicBezTo>
                    <a:pt x="0" y="111"/>
                    <a:pt x="0" y="112"/>
                    <a:pt x="0" y="116"/>
                  </a:cubicBezTo>
                  <a:cubicBezTo>
                    <a:pt x="0" y="118"/>
                    <a:pt x="1" y="119"/>
                    <a:pt x="2" y="121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4"/>
                    <a:pt x="3" y="124"/>
                    <a:pt x="4" y="125"/>
                  </a:cubicBezTo>
                  <a:cubicBezTo>
                    <a:pt x="4" y="126"/>
                    <a:pt x="4" y="127"/>
                    <a:pt x="4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6" y="129"/>
                    <a:pt x="6" y="129"/>
                    <a:pt x="6" y="130"/>
                  </a:cubicBezTo>
                  <a:cubicBezTo>
                    <a:pt x="7" y="131"/>
                    <a:pt x="7" y="132"/>
                    <a:pt x="7" y="134"/>
                  </a:cubicBezTo>
                  <a:cubicBezTo>
                    <a:pt x="7" y="135"/>
                    <a:pt x="7" y="137"/>
                    <a:pt x="8" y="138"/>
                  </a:cubicBezTo>
                  <a:cubicBezTo>
                    <a:pt x="8" y="139"/>
                    <a:pt x="10" y="139"/>
                    <a:pt x="12" y="140"/>
                  </a:cubicBezTo>
                  <a:cubicBezTo>
                    <a:pt x="13" y="140"/>
                    <a:pt x="14" y="140"/>
                    <a:pt x="15" y="141"/>
                  </a:cubicBezTo>
                  <a:cubicBezTo>
                    <a:pt x="18" y="143"/>
                    <a:pt x="19" y="145"/>
                    <a:pt x="21" y="147"/>
                  </a:cubicBezTo>
                  <a:cubicBezTo>
                    <a:pt x="23" y="150"/>
                    <a:pt x="23" y="152"/>
                    <a:pt x="23" y="155"/>
                  </a:cubicBezTo>
                  <a:cubicBezTo>
                    <a:pt x="23" y="158"/>
                    <a:pt x="24" y="161"/>
                    <a:pt x="27" y="163"/>
                  </a:cubicBezTo>
                  <a:cubicBezTo>
                    <a:pt x="29" y="165"/>
                    <a:pt x="31" y="166"/>
                    <a:pt x="33" y="167"/>
                  </a:cubicBezTo>
                  <a:cubicBezTo>
                    <a:pt x="37" y="169"/>
                    <a:pt x="41" y="171"/>
                    <a:pt x="44" y="175"/>
                  </a:cubicBezTo>
                  <a:cubicBezTo>
                    <a:pt x="57" y="238"/>
                    <a:pt x="57" y="238"/>
                    <a:pt x="57" y="238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62" y="235"/>
                    <a:pt x="64" y="234"/>
                    <a:pt x="66" y="233"/>
                  </a:cubicBezTo>
                  <a:cubicBezTo>
                    <a:pt x="67" y="232"/>
                    <a:pt x="68" y="231"/>
                    <a:pt x="68" y="230"/>
                  </a:cubicBezTo>
                  <a:cubicBezTo>
                    <a:pt x="69" y="229"/>
                    <a:pt x="69" y="228"/>
                    <a:pt x="70" y="227"/>
                  </a:cubicBezTo>
                  <a:cubicBezTo>
                    <a:pt x="71" y="226"/>
                    <a:pt x="72" y="225"/>
                    <a:pt x="72" y="225"/>
                  </a:cubicBezTo>
                  <a:cubicBezTo>
                    <a:pt x="74" y="223"/>
                    <a:pt x="75" y="222"/>
                    <a:pt x="76" y="221"/>
                  </a:cubicBezTo>
                  <a:cubicBezTo>
                    <a:pt x="78" y="217"/>
                    <a:pt x="79" y="210"/>
                    <a:pt x="77" y="206"/>
                  </a:cubicBezTo>
                  <a:cubicBezTo>
                    <a:pt x="77" y="205"/>
                    <a:pt x="77" y="205"/>
                    <a:pt x="77" y="205"/>
                  </a:cubicBezTo>
                  <a:cubicBezTo>
                    <a:pt x="76" y="204"/>
                    <a:pt x="76" y="203"/>
                    <a:pt x="75" y="201"/>
                  </a:cubicBezTo>
                  <a:cubicBezTo>
                    <a:pt x="75" y="200"/>
                    <a:pt x="75" y="199"/>
                    <a:pt x="75" y="198"/>
                  </a:cubicBezTo>
                  <a:cubicBezTo>
                    <a:pt x="75" y="197"/>
                    <a:pt x="75" y="196"/>
                    <a:pt x="75" y="196"/>
                  </a:cubicBezTo>
                  <a:cubicBezTo>
                    <a:pt x="74" y="194"/>
                    <a:pt x="75" y="193"/>
                    <a:pt x="76" y="192"/>
                  </a:cubicBezTo>
                  <a:cubicBezTo>
                    <a:pt x="76" y="192"/>
                    <a:pt x="76" y="191"/>
                    <a:pt x="76" y="191"/>
                  </a:cubicBezTo>
                  <a:cubicBezTo>
                    <a:pt x="78" y="189"/>
                    <a:pt x="79" y="188"/>
                    <a:pt x="81" y="188"/>
                  </a:cubicBezTo>
                  <a:cubicBezTo>
                    <a:pt x="82" y="188"/>
                    <a:pt x="83" y="188"/>
                    <a:pt x="84" y="187"/>
                  </a:cubicBezTo>
                  <a:cubicBezTo>
                    <a:pt x="86" y="186"/>
                    <a:pt x="86" y="186"/>
                    <a:pt x="86" y="184"/>
                  </a:cubicBezTo>
                  <a:cubicBezTo>
                    <a:pt x="87" y="184"/>
                    <a:pt x="87" y="183"/>
                    <a:pt x="87" y="183"/>
                  </a:cubicBezTo>
                  <a:cubicBezTo>
                    <a:pt x="87" y="181"/>
                    <a:pt x="88" y="181"/>
                    <a:pt x="89" y="181"/>
                  </a:cubicBezTo>
                  <a:cubicBezTo>
                    <a:pt x="89" y="180"/>
                    <a:pt x="89" y="180"/>
                    <a:pt x="90" y="180"/>
                  </a:cubicBezTo>
                  <a:cubicBezTo>
                    <a:pt x="91" y="179"/>
                    <a:pt x="92" y="178"/>
                    <a:pt x="93" y="177"/>
                  </a:cubicBezTo>
                  <a:cubicBezTo>
                    <a:pt x="94" y="176"/>
                    <a:pt x="95" y="175"/>
                    <a:pt x="96" y="174"/>
                  </a:cubicBezTo>
                  <a:cubicBezTo>
                    <a:pt x="98" y="173"/>
                    <a:pt x="99" y="172"/>
                    <a:pt x="101" y="171"/>
                  </a:cubicBezTo>
                  <a:cubicBezTo>
                    <a:pt x="102" y="171"/>
                    <a:pt x="103" y="170"/>
                    <a:pt x="104" y="169"/>
                  </a:cubicBezTo>
                  <a:cubicBezTo>
                    <a:pt x="105" y="169"/>
                    <a:pt x="106" y="169"/>
                    <a:pt x="107" y="168"/>
                  </a:cubicBezTo>
                  <a:cubicBezTo>
                    <a:pt x="107" y="168"/>
                    <a:pt x="108" y="168"/>
                    <a:pt x="108" y="167"/>
                  </a:cubicBezTo>
                  <a:cubicBezTo>
                    <a:pt x="109" y="167"/>
                    <a:pt x="109" y="167"/>
                    <a:pt x="110" y="167"/>
                  </a:cubicBezTo>
                  <a:cubicBezTo>
                    <a:pt x="112" y="166"/>
                    <a:pt x="112" y="165"/>
                    <a:pt x="113" y="165"/>
                  </a:cubicBezTo>
                  <a:cubicBezTo>
                    <a:pt x="115" y="163"/>
                    <a:pt x="113" y="161"/>
                    <a:pt x="112" y="160"/>
                  </a:cubicBezTo>
                  <a:close/>
                  <a:moveTo>
                    <a:pt x="92" y="125"/>
                  </a:moveTo>
                  <a:cubicBezTo>
                    <a:pt x="92" y="125"/>
                    <a:pt x="91" y="126"/>
                    <a:pt x="91" y="126"/>
                  </a:cubicBezTo>
                  <a:cubicBezTo>
                    <a:pt x="91" y="126"/>
                    <a:pt x="91" y="125"/>
                    <a:pt x="91" y="125"/>
                  </a:cubicBezTo>
                  <a:cubicBezTo>
                    <a:pt x="91" y="124"/>
                    <a:pt x="91" y="124"/>
                    <a:pt x="91" y="123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2" y="124"/>
                    <a:pt x="92" y="125"/>
                    <a:pt x="92" y="12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0" name="Freeform 39">
              <a:extLst>
                <a:ext uri="{FF2B5EF4-FFF2-40B4-BE49-F238E27FC236}">
                  <a16:creationId xmlns:a16="http://schemas.microsoft.com/office/drawing/2014/main" id="{7E07DF28-B3AA-47FA-7758-047609D14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81" y="2259234"/>
              <a:ext cx="862277" cy="800592"/>
            </a:xfrm>
            <a:custGeom>
              <a:avLst/>
              <a:gdLst>
                <a:gd name="T0" fmla="*/ 430 w 449"/>
                <a:gd name="T1" fmla="*/ 105 h 453"/>
                <a:gd name="T2" fmla="*/ 434 w 449"/>
                <a:gd name="T3" fmla="*/ 73 h 453"/>
                <a:gd name="T4" fmla="*/ 440 w 449"/>
                <a:gd name="T5" fmla="*/ 51 h 453"/>
                <a:gd name="T6" fmla="*/ 438 w 449"/>
                <a:gd name="T7" fmla="*/ 45 h 453"/>
                <a:gd name="T8" fmla="*/ 431 w 449"/>
                <a:gd name="T9" fmla="*/ 41 h 453"/>
                <a:gd name="T10" fmla="*/ 422 w 449"/>
                <a:gd name="T11" fmla="*/ 39 h 453"/>
                <a:gd name="T12" fmla="*/ 411 w 449"/>
                <a:gd name="T13" fmla="*/ 40 h 453"/>
                <a:gd name="T14" fmla="*/ 405 w 449"/>
                <a:gd name="T15" fmla="*/ 36 h 453"/>
                <a:gd name="T16" fmla="*/ 397 w 449"/>
                <a:gd name="T17" fmla="*/ 34 h 453"/>
                <a:gd name="T18" fmla="*/ 388 w 449"/>
                <a:gd name="T19" fmla="*/ 34 h 453"/>
                <a:gd name="T20" fmla="*/ 383 w 449"/>
                <a:gd name="T21" fmla="*/ 26 h 453"/>
                <a:gd name="T22" fmla="*/ 369 w 449"/>
                <a:gd name="T23" fmla="*/ 16 h 453"/>
                <a:gd name="T24" fmla="*/ 336 w 449"/>
                <a:gd name="T25" fmla="*/ 11 h 453"/>
                <a:gd name="T26" fmla="*/ 322 w 449"/>
                <a:gd name="T27" fmla="*/ 15 h 453"/>
                <a:gd name="T28" fmla="*/ 296 w 449"/>
                <a:gd name="T29" fmla="*/ 64 h 453"/>
                <a:gd name="T30" fmla="*/ 273 w 449"/>
                <a:gd name="T31" fmla="*/ 97 h 453"/>
                <a:gd name="T32" fmla="*/ 260 w 449"/>
                <a:gd name="T33" fmla="*/ 91 h 453"/>
                <a:gd name="T34" fmla="*/ 251 w 449"/>
                <a:gd name="T35" fmla="*/ 83 h 453"/>
                <a:gd name="T36" fmla="*/ 234 w 449"/>
                <a:gd name="T37" fmla="*/ 75 h 453"/>
                <a:gd name="T38" fmla="*/ 210 w 449"/>
                <a:gd name="T39" fmla="*/ 67 h 453"/>
                <a:gd name="T40" fmla="*/ 189 w 449"/>
                <a:gd name="T41" fmla="*/ 64 h 453"/>
                <a:gd name="T42" fmla="*/ 173 w 449"/>
                <a:gd name="T43" fmla="*/ 52 h 453"/>
                <a:gd name="T44" fmla="*/ 154 w 449"/>
                <a:gd name="T45" fmla="*/ 25 h 453"/>
                <a:gd name="T46" fmla="*/ 130 w 449"/>
                <a:gd name="T47" fmla="*/ 15 h 453"/>
                <a:gd name="T48" fmla="*/ 107 w 449"/>
                <a:gd name="T49" fmla="*/ 10 h 453"/>
                <a:gd name="T50" fmla="*/ 95 w 449"/>
                <a:gd name="T51" fmla="*/ 14 h 453"/>
                <a:gd name="T52" fmla="*/ 74 w 449"/>
                <a:gd name="T53" fmla="*/ 6 h 453"/>
                <a:gd name="T54" fmla="*/ 61 w 449"/>
                <a:gd name="T55" fmla="*/ 0 h 453"/>
                <a:gd name="T56" fmla="*/ 61 w 449"/>
                <a:gd name="T57" fmla="*/ 24 h 453"/>
                <a:gd name="T58" fmla="*/ 55 w 449"/>
                <a:gd name="T59" fmla="*/ 32 h 453"/>
                <a:gd name="T60" fmla="*/ 42 w 449"/>
                <a:gd name="T61" fmla="*/ 41 h 453"/>
                <a:gd name="T62" fmla="*/ 35 w 449"/>
                <a:gd name="T63" fmla="*/ 48 h 453"/>
                <a:gd name="T64" fmla="*/ 24 w 449"/>
                <a:gd name="T65" fmla="*/ 56 h 453"/>
                <a:gd name="T66" fmla="*/ 25 w 449"/>
                <a:gd name="T67" fmla="*/ 69 h 453"/>
                <a:gd name="T68" fmla="*/ 19 w 449"/>
                <a:gd name="T69" fmla="*/ 91 h 453"/>
                <a:gd name="T70" fmla="*/ 2 w 449"/>
                <a:gd name="T71" fmla="*/ 104 h 453"/>
                <a:gd name="T72" fmla="*/ 9 w 449"/>
                <a:gd name="T73" fmla="*/ 118 h 453"/>
                <a:gd name="T74" fmla="*/ 13 w 449"/>
                <a:gd name="T75" fmla="*/ 133 h 453"/>
                <a:gd name="T76" fmla="*/ 14 w 449"/>
                <a:gd name="T77" fmla="*/ 170 h 453"/>
                <a:gd name="T78" fmla="*/ 16 w 449"/>
                <a:gd name="T79" fmla="*/ 185 h 453"/>
                <a:gd name="T80" fmla="*/ 17 w 449"/>
                <a:gd name="T81" fmla="*/ 223 h 453"/>
                <a:gd name="T82" fmla="*/ 5 w 449"/>
                <a:gd name="T83" fmla="*/ 238 h 453"/>
                <a:gd name="T84" fmla="*/ 20 w 449"/>
                <a:gd name="T85" fmla="*/ 260 h 453"/>
                <a:gd name="T86" fmla="*/ 22 w 449"/>
                <a:gd name="T87" fmla="*/ 278 h 453"/>
                <a:gd name="T88" fmla="*/ 27 w 449"/>
                <a:gd name="T89" fmla="*/ 282 h 453"/>
                <a:gd name="T90" fmla="*/ 30 w 449"/>
                <a:gd name="T91" fmla="*/ 288 h 453"/>
                <a:gd name="T92" fmla="*/ 37 w 449"/>
                <a:gd name="T93" fmla="*/ 290 h 453"/>
                <a:gd name="T94" fmla="*/ 75 w 449"/>
                <a:gd name="T95" fmla="*/ 322 h 453"/>
                <a:gd name="T96" fmla="*/ 190 w 449"/>
                <a:gd name="T97" fmla="*/ 324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9" h="453">
                  <a:moveTo>
                    <a:pt x="420" y="438"/>
                  </a:moveTo>
                  <a:cubicBezTo>
                    <a:pt x="449" y="438"/>
                    <a:pt x="449" y="438"/>
                    <a:pt x="449" y="438"/>
                  </a:cubicBezTo>
                  <a:cubicBezTo>
                    <a:pt x="439" y="133"/>
                    <a:pt x="439" y="133"/>
                    <a:pt x="439" y="133"/>
                  </a:cubicBezTo>
                  <a:cubicBezTo>
                    <a:pt x="430" y="105"/>
                    <a:pt x="430" y="105"/>
                    <a:pt x="430" y="105"/>
                  </a:cubicBezTo>
                  <a:cubicBezTo>
                    <a:pt x="429" y="101"/>
                    <a:pt x="431" y="99"/>
                    <a:pt x="433" y="97"/>
                  </a:cubicBezTo>
                  <a:cubicBezTo>
                    <a:pt x="434" y="96"/>
                    <a:pt x="435" y="94"/>
                    <a:pt x="436" y="92"/>
                  </a:cubicBezTo>
                  <a:cubicBezTo>
                    <a:pt x="438" y="87"/>
                    <a:pt x="437" y="82"/>
                    <a:pt x="435" y="76"/>
                  </a:cubicBezTo>
                  <a:cubicBezTo>
                    <a:pt x="435" y="75"/>
                    <a:pt x="434" y="74"/>
                    <a:pt x="434" y="73"/>
                  </a:cubicBezTo>
                  <a:cubicBezTo>
                    <a:pt x="433" y="70"/>
                    <a:pt x="431" y="66"/>
                    <a:pt x="433" y="62"/>
                  </a:cubicBezTo>
                  <a:cubicBezTo>
                    <a:pt x="434" y="61"/>
                    <a:pt x="437" y="56"/>
                    <a:pt x="440" y="54"/>
                  </a:cubicBezTo>
                  <a:cubicBezTo>
                    <a:pt x="441" y="53"/>
                    <a:pt x="441" y="53"/>
                    <a:pt x="441" y="53"/>
                  </a:cubicBezTo>
                  <a:cubicBezTo>
                    <a:pt x="440" y="51"/>
                    <a:pt x="440" y="51"/>
                    <a:pt x="440" y="51"/>
                  </a:cubicBezTo>
                  <a:cubicBezTo>
                    <a:pt x="440" y="51"/>
                    <a:pt x="440" y="50"/>
                    <a:pt x="440" y="50"/>
                  </a:cubicBezTo>
                  <a:cubicBezTo>
                    <a:pt x="440" y="49"/>
                    <a:pt x="440" y="49"/>
                    <a:pt x="440" y="48"/>
                  </a:cubicBezTo>
                  <a:cubicBezTo>
                    <a:pt x="439" y="47"/>
                    <a:pt x="439" y="47"/>
                    <a:pt x="438" y="46"/>
                  </a:cubicBezTo>
                  <a:cubicBezTo>
                    <a:pt x="438" y="45"/>
                    <a:pt x="438" y="45"/>
                    <a:pt x="438" y="45"/>
                  </a:cubicBezTo>
                  <a:cubicBezTo>
                    <a:pt x="438" y="45"/>
                    <a:pt x="438" y="45"/>
                    <a:pt x="438" y="44"/>
                  </a:cubicBezTo>
                  <a:cubicBezTo>
                    <a:pt x="437" y="44"/>
                    <a:pt x="437" y="43"/>
                    <a:pt x="437" y="42"/>
                  </a:cubicBezTo>
                  <a:cubicBezTo>
                    <a:pt x="436" y="41"/>
                    <a:pt x="434" y="40"/>
                    <a:pt x="433" y="40"/>
                  </a:cubicBezTo>
                  <a:cubicBezTo>
                    <a:pt x="432" y="40"/>
                    <a:pt x="431" y="40"/>
                    <a:pt x="431" y="41"/>
                  </a:cubicBezTo>
                  <a:cubicBezTo>
                    <a:pt x="430" y="41"/>
                    <a:pt x="430" y="41"/>
                    <a:pt x="429" y="41"/>
                  </a:cubicBezTo>
                  <a:cubicBezTo>
                    <a:pt x="428" y="41"/>
                    <a:pt x="427" y="40"/>
                    <a:pt x="426" y="40"/>
                  </a:cubicBezTo>
                  <a:cubicBezTo>
                    <a:pt x="425" y="40"/>
                    <a:pt x="425" y="40"/>
                    <a:pt x="424" y="40"/>
                  </a:cubicBezTo>
                  <a:cubicBezTo>
                    <a:pt x="423" y="39"/>
                    <a:pt x="422" y="39"/>
                    <a:pt x="422" y="39"/>
                  </a:cubicBezTo>
                  <a:cubicBezTo>
                    <a:pt x="420" y="39"/>
                    <a:pt x="418" y="40"/>
                    <a:pt x="417" y="40"/>
                  </a:cubicBezTo>
                  <a:cubicBezTo>
                    <a:pt x="416" y="40"/>
                    <a:pt x="416" y="40"/>
                    <a:pt x="415" y="40"/>
                  </a:cubicBezTo>
                  <a:cubicBezTo>
                    <a:pt x="414" y="40"/>
                    <a:pt x="414" y="40"/>
                    <a:pt x="413" y="40"/>
                  </a:cubicBezTo>
                  <a:cubicBezTo>
                    <a:pt x="412" y="40"/>
                    <a:pt x="412" y="40"/>
                    <a:pt x="411" y="40"/>
                  </a:cubicBezTo>
                  <a:cubicBezTo>
                    <a:pt x="410" y="40"/>
                    <a:pt x="410" y="40"/>
                    <a:pt x="409" y="39"/>
                  </a:cubicBezTo>
                  <a:cubicBezTo>
                    <a:pt x="409" y="39"/>
                    <a:pt x="409" y="38"/>
                    <a:pt x="408" y="38"/>
                  </a:cubicBezTo>
                  <a:cubicBezTo>
                    <a:pt x="407" y="37"/>
                    <a:pt x="407" y="37"/>
                    <a:pt x="406" y="37"/>
                  </a:cubicBezTo>
                  <a:cubicBezTo>
                    <a:pt x="406" y="37"/>
                    <a:pt x="405" y="36"/>
                    <a:pt x="405" y="36"/>
                  </a:cubicBezTo>
                  <a:cubicBezTo>
                    <a:pt x="405" y="36"/>
                    <a:pt x="405" y="36"/>
                    <a:pt x="404" y="36"/>
                  </a:cubicBezTo>
                  <a:cubicBezTo>
                    <a:pt x="404" y="35"/>
                    <a:pt x="403" y="35"/>
                    <a:pt x="403" y="34"/>
                  </a:cubicBezTo>
                  <a:cubicBezTo>
                    <a:pt x="402" y="34"/>
                    <a:pt x="401" y="33"/>
                    <a:pt x="399" y="33"/>
                  </a:cubicBezTo>
                  <a:cubicBezTo>
                    <a:pt x="399" y="33"/>
                    <a:pt x="398" y="34"/>
                    <a:pt x="397" y="34"/>
                  </a:cubicBezTo>
                  <a:cubicBezTo>
                    <a:pt x="396" y="34"/>
                    <a:pt x="396" y="34"/>
                    <a:pt x="396" y="34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393" y="34"/>
                    <a:pt x="391" y="34"/>
                    <a:pt x="389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7" y="34"/>
                    <a:pt x="387" y="34"/>
                    <a:pt x="386" y="33"/>
                  </a:cubicBezTo>
                  <a:cubicBezTo>
                    <a:pt x="385" y="32"/>
                    <a:pt x="385" y="32"/>
                    <a:pt x="384" y="31"/>
                  </a:cubicBezTo>
                  <a:cubicBezTo>
                    <a:pt x="383" y="30"/>
                    <a:pt x="383" y="30"/>
                    <a:pt x="383" y="29"/>
                  </a:cubicBezTo>
                  <a:cubicBezTo>
                    <a:pt x="382" y="28"/>
                    <a:pt x="383" y="27"/>
                    <a:pt x="383" y="26"/>
                  </a:cubicBezTo>
                  <a:cubicBezTo>
                    <a:pt x="383" y="25"/>
                    <a:pt x="383" y="24"/>
                    <a:pt x="383" y="23"/>
                  </a:cubicBezTo>
                  <a:cubicBezTo>
                    <a:pt x="383" y="21"/>
                    <a:pt x="382" y="18"/>
                    <a:pt x="376" y="17"/>
                  </a:cubicBezTo>
                  <a:cubicBezTo>
                    <a:pt x="375" y="17"/>
                    <a:pt x="375" y="17"/>
                    <a:pt x="375" y="17"/>
                  </a:cubicBezTo>
                  <a:cubicBezTo>
                    <a:pt x="373" y="17"/>
                    <a:pt x="371" y="17"/>
                    <a:pt x="369" y="16"/>
                  </a:cubicBezTo>
                  <a:cubicBezTo>
                    <a:pt x="367" y="15"/>
                    <a:pt x="366" y="15"/>
                    <a:pt x="364" y="14"/>
                  </a:cubicBezTo>
                  <a:cubicBezTo>
                    <a:pt x="361" y="12"/>
                    <a:pt x="358" y="10"/>
                    <a:pt x="354" y="10"/>
                  </a:cubicBezTo>
                  <a:cubicBezTo>
                    <a:pt x="351" y="9"/>
                    <a:pt x="348" y="9"/>
                    <a:pt x="346" y="9"/>
                  </a:cubicBezTo>
                  <a:cubicBezTo>
                    <a:pt x="342" y="9"/>
                    <a:pt x="339" y="10"/>
                    <a:pt x="336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33" y="13"/>
                    <a:pt x="332" y="14"/>
                    <a:pt x="330" y="15"/>
                  </a:cubicBezTo>
                  <a:cubicBezTo>
                    <a:pt x="329" y="15"/>
                    <a:pt x="327" y="15"/>
                    <a:pt x="326" y="15"/>
                  </a:cubicBezTo>
                  <a:cubicBezTo>
                    <a:pt x="325" y="15"/>
                    <a:pt x="323" y="15"/>
                    <a:pt x="322" y="15"/>
                  </a:cubicBezTo>
                  <a:cubicBezTo>
                    <a:pt x="318" y="16"/>
                    <a:pt x="314" y="19"/>
                    <a:pt x="310" y="21"/>
                  </a:cubicBezTo>
                  <a:cubicBezTo>
                    <a:pt x="309" y="22"/>
                    <a:pt x="308" y="23"/>
                    <a:pt x="307" y="24"/>
                  </a:cubicBezTo>
                  <a:cubicBezTo>
                    <a:pt x="296" y="31"/>
                    <a:pt x="290" y="45"/>
                    <a:pt x="292" y="57"/>
                  </a:cubicBezTo>
                  <a:cubicBezTo>
                    <a:pt x="293" y="59"/>
                    <a:pt x="294" y="62"/>
                    <a:pt x="296" y="64"/>
                  </a:cubicBezTo>
                  <a:cubicBezTo>
                    <a:pt x="297" y="66"/>
                    <a:pt x="299" y="68"/>
                    <a:pt x="299" y="71"/>
                  </a:cubicBezTo>
                  <a:cubicBezTo>
                    <a:pt x="299" y="76"/>
                    <a:pt x="296" y="81"/>
                    <a:pt x="293" y="85"/>
                  </a:cubicBezTo>
                  <a:cubicBezTo>
                    <a:pt x="290" y="90"/>
                    <a:pt x="285" y="93"/>
                    <a:pt x="280" y="95"/>
                  </a:cubicBezTo>
                  <a:cubicBezTo>
                    <a:pt x="278" y="96"/>
                    <a:pt x="275" y="97"/>
                    <a:pt x="273" y="97"/>
                  </a:cubicBezTo>
                  <a:cubicBezTo>
                    <a:pt x="272" y="97"/>
                    <a:pt x="272" y="97"/>
                    <a:pt x="271" y="97"/>
                  </a:cubicBezTo>
                  <a:cubicBezTo>
                    <a:pt x="268" y="96"/>
                    <a:pt x="266" y="96"/>
                    <a:pt x="263" y="94"/>
                  </a:cubicBezTo>
                  <a:cubicBezTo>
                    <a:pt x="263" y="94"/>
                    <a:pt x="263" y="94"/>
                    <a:pt x="262" y="93"/>
                  </a:cubicBezTo>
                  <a:cubicBezTo>
                    <a:pt x="261" y="93"/>
                    <a:pt x="260" y="92"/>
                    <a:pt x="260" y="91"/>
                  </a:cubicBezTo>
                  <a:cubicBezTo>
                    <a:pt x="258" y="89"/>
                    <a:pt x="257" y="88"/>
                    <a:pt x="256" y="87"/>
                  </a:cubicBezTo>
                  <a:cubicBezTo>
                    <a:pt x="255" y="86"/>
                    <a:pt x="254" y="86"/>
                    <a:pt x="254" y="85"/>
                  </a:cubicBezTo>
                  <a:cubicBezTo>
                    <a:pt x="253" y="85"/>
                    <a:pt x="253" y="84"/>
                    <a:pt x="252" y="84"/>
                  </a:cubicBezTo>
                  <a:cubicBezTo>
                    <a:pt x="252" y="84"/>
                    <a:pt x="251" y="83"/>
                    <a:pt x="251" y="83"/>
                  </a:cubicBezTo>
                  <a:cubicBezTo>
                    <a:pt x="250" y="82"/>
                    <a:pt x="249" y="81"/>
                    <a:pt x="247" y="80"/>
                  </a:cubicBezTo>
                  <a:cubicBezTo>
                    <a:pt x="246" y="80"/>
                    <a:pt x="246" y="79"/>
                    <a:pt x="245" y="79"/>
                  </a:cubicBezTo>
                  <a:cubicBezTo>
                    <a:pt x="242" y="78"/>
                    <a:pt x="240" y="77"/>
                    <a:pt x="238" y="77"/>
                  </a:cubicBezTo>
                  <a:cubicBezTo>
                    <a:pt x="237" y="76"/>
                    <a:pt x="235" y="75"/>
                    <a:pt x="234" y="75"/>
                  </a:cubicBezTo>
                  <a:cubicBezTo>
                    <a:pt x="232" y="74"/>
                    <a:pt x="231" y="73"/>
                    <a:pt x="229" y="72"/>
                  </a:cubicBezTo>
                  <a:cubicBezTo>
                    <a:pt x="226" y="72"/>
                    <a:pt x="223" y="71"/>
                    <a:pt x="219" y="69"/>
                  </a:cubicBezTo>
                  <a:cubicBezTo>
                    <a:pt x="218" y="69"/>
                    <a:pt x="216" y="68"/>
                    <a:pt x="214" y="68"/>
                  </a:cubicBezTo>
                  <a:cubicBezTo>
                    <a:pt x="213" y="68"/>
                    <a:pt x="211" y="68"/>
                    <a:pt x="210" y="67"/>
                  </a:cubicBezTo>
                  <a:cubicBezTo>
                    <a:pt x="207" y="66"/>
                    <a:pt x="205" y="66"/>
                    <a:pt x="202" y="66"/>
                  </a:cubicBezTo>
                  <a:cubicBezTo>
                    <a:pt x="201" y="66"/>
                    <a:pt x="200" y="65"/>
                    <a:pt x="199" y="65"/>
                  </a:cubicBezTo>
                  <a:cubicBezTo>
                    <a:pt x="198" y="65"/>
                    <a:pt x="196" y="65"/>
                    <a:pt x="195" y="65"/>
                  </a:cubicBezTo>
                  <a:cubicBezTo>
                    <a:pt x="193" y="64"/>
                    <a:pt x="191" y="64"/>
                    <a:pt x="189" y="64"/>
                  </a:cubicBezTo>
                  <a:cubicBezTo>
                    <a:pt x="186" y="64"/>
                    <a:pt x="184" y="63"/>
                    <a:pt x="182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80" y="60"/>
                    <a:pt x="178" y="59"/>
                    <a:pt x="177" y="58"/>
                  </a:cubicBezTo>
                  <a:cubicBezTo>
                    <a:pt x="176" y="57"/>
                    <a:pt x="174" y="55"/>
                    <a:pt x="173" y="52"/>
                  </a:cubicBezTo>
                  <a:cubicBezTo>
                    <a:pt x="171" y="48"/>
                    <a:pt x="170" y="44"/>
                    <a:pt x="170" y="41"/>
                  </a:cubicBezTo>
                  <a:cubicBezTo>
                    <a:pt x="170" y="40"/>
                    <a:pt x="170" y="39"/>
                    <a:pt x="169" y="39"/>
                  </a:cubicBezTo>
                  <a:cubicBezTo>
                    <a:pt x="169" y="35"/>
                    <a:pt x="169" y="31"/>
                    <a:pt x="165" y="28"/>
                  </a:cubicBezTo>
                  <a:cubicBezTo>
                    <a:pt x="161" y="25"/>
                    <a:pt x="158" y="25"/>
                    <a:pt x="154" y="25"/>
                  </a:cubicBezTo>
                  <a:cubicBezTo>
                    <a:pt x="153" y="25"/>
                    <a:pt x="152" y="25"/>
                    <a:pt x="152" y="25"/>
                  </a:cubicBezTo>
                  <a:cubicBezTo>
                    <a:pt x="147" y="25"/>
                    <a:pt x="144" y="24"/>
                    <a:pt x="141" y="22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37" y="18"/>
                    <a:pt x="134" y="16"/>
                    <a:pt x="130" y="15"/>
                  </a:cubicBezTo>
                  <a:cubicBezTo>
                    <a:pt x="128" y="15"/>
                    <a:pt x="126" y="15"/>
                    <a:pt x="125" y="14"/>
                  </a:cubicBezTo>
                  <a:cubicBezTo>
                    <a:pt x="122" y="14"/>
                    <a:pt x="120" y="13"/>
                    <a:pt x="117" y="12"/>
                  </a:cubicBezTo>
                  <a:cubicBezTo>
                    <a:pt x="116" y="12"/>
                    <a:pt x="114" y="12"/>
                    <a:pt x="113" y="12"/>
                  </a:cubicBezTo>
                  <a:cubicBezTo>
                    <a:pt x="111" y="11"/>
                    <a:pt x="109" y="10"/>
                    <a:pt x="107" y="10"/>
                  </a:cubicBezTo>
                  <a:cubicBezTo>
                    <a:pt x="106" y="10"/>
                    <a:pt x="105" y="10"/>
                    <a:pt x="104" y="11"/>
                  </a:cubicBezTo>
                  <a:cubicBezTo>
                    <a:pt x="103" y="11"/>
                    <a:pt x="102" y="12"/>
                    <a:pt x="101" y="12"/>
                  </a:cubicBezTo>
                  <a:cubicBezTo>
                    <a:pt x="100" y="12"/>
                    <a:pt x="99" y="13"/>
                    <a:pt x="99" y="13"/>
                  </a:cubicBezTo>
                  <a:cubicBezTo>
                    <a:pt x="98" y="13"/>
                    <a:pt x="96" y="14"/>
                    <a:pt x="95" y="14"/>
                  </a:cubicBezTo>
                  <a:cubicBezTo>
                    <a:pt x="94" y="14"/>
                    <a:pt x="94" y="14"/>
                    <a:pt x="93" y="13"/>
                  </a:cubicBezTo>
                  <a:cubicBezTo>
                    <a:pt x="90" y="13"/>
                    <a:pt x="85" y="13"/>
                    <a:pt x="82" y="11"/>
                  </a:cubicBezTo>
                  <a:cubicBezTo>
                    <a:pt x="80" y="10"/>
                    <a:pt x="79" y="9"/>
                    <a:pt x="77" y="8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1" y="4"/>
                    <a:pt x="69" y="4"/>
                    <a:pt x="67" y="3"/>
                  </a:cubicBezTo>
                  <a:cubicBezTo>
                    <a:pt x="66" y="3"/>
                    <a:pt x="65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9"/>
                    <a:pt x="59" y="15"/>
                    <a:pt x="59" y="20"/>
                  </a:cubicBezTo>
                  <a:cubicBezTo>
                    <a:pt x="59" y="22"/>
                    <a:pt x="59" y="22"/>
                    <a:pt x="60" y="23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3" y="27"/>
                    <a:pt x="62" y="28"/>
                    <a:pt x="61" y="29"/>
                  </a:cubicBezTo>
                  <a:cubicBezTo>
                    <a:pt x="61" y="29"/>
                    <a:pt x="60" y="30"/>
                    <a:pt x="58" y="31"/>
                  </a:cubicBezTo>
                  <a:cubicBezTo>
                    <a:pt x="58" y="31"/>
                    <a:pt x="58" y="31"/>
                    <a:pt x="57" y="31"/>
                  </a:cubicBezTo>
                  <a:cubicBezTo>
                    <a:pt x="57" y="31"/>
                    <a:pt x="56" y="32"/>
                    <a:pt x="55" y="32"/>
                  </a:cubicBezTo>
                  <a:cubicBezTo>
                    <a:pt x="55" y="32"/>
                    <a:pt x="54" y="33"/>
                    <a:pt x="53" y="33"/>
                  </a:cubicBezTo>
                  <a:cubicBezTo>
                    <a:pt x="52" y="34"/>
                    <a:pt x="51" y="34"/>
                    <a:pt x="50" y="35"/>
                  </a:cubicBezTo>
                  <a:cubicBezTo>
                    <a:pt x="48" y="35"/>
                    <a:pt x="46" y="36"/>
                    <a:pt x="45" y="37"/>
                  </a:cubicBezTo>
                  <a:cubicBezTo>
                    <a:pt x="44" y="38"/>
                    <a:pt x="43" y="39"/>
                    <a:pt x="42" y="41"/>
                  </a:cubicBezTo>
                  <a:cubicBezTo>
                    <a:pt x="41" y="42"/>
                    <a:pt x="40" y="43"/>
                    <a:pt x="38" y="44"/>
                  </a:cubicBezTo>
                  <a:cubicBezTo>
                    <a:pt x="38" y="44"/>
                    <a:pt x="38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5" y="48"/>
                    <a:pt x="35" y="48"/>
                  </a:cubicBezTo>
                  <a:cubicBezTo>
                    <a:pt x="35" y="49"/>
                    <a:pt x="35" y="50"/>
                    <a:pt x="33" y="51"/>
                  </a:cubicBezTo>
                  <a:cubicBezTo>
                    <a:pt x="32" y="51"/>
                    <a:pt x="31" y="51"/>
                    <a:pt x="30" y="52"/>
                  </a:cubicBezTo>
                  <a:cubicBezTo>
                    <a:pt x="28" y="52"/>
                    <a:pt x="27" y="52"/>
                    <a:pt x="25" y="55"/>
                  </a:cubicBezTo>
                  <a:cubicBezTo>
                    <a:pt x="25" y="55"/>
                    <a:pt x="25" y="55"/>
                    <a:pt x="24" y="56"/>
                  </a:cubicBezTo>
                  <a:cubicBezTo>
                    <a:pt x="24" y="57"/>
                    <a:pt x="23" y="58"/>
                    <a:pt x="23" y="60"/>
                  </a:cubicBezTo>
                  <a:cubicBezTo>
                    <a:pt x="23" y="60"/>
                    <a:pt x="23" y="61"/>
                    <a:pt x="24" y="62"/>
                  </a:cubicBezTo>
                  <a:cubicBezTo>
                    <a:pt x="24" y="63"/>
                    <a:pt x="24" y="64"/>
                    <a:pt x="24" y="65"/>
                  </a:cubicBezTo>
                  <a:cubicBezTo>
                    <a:pt x="24" y="67"/>
                    <a:pt x="25" y="68"/>
                    <a:pt x="25" y="6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7" y="74"/>
                    <a:pt x="27" y="81"/>
                    <a:pt x="24" y="85"/>
                  </a:cubicBezTo>
                  <a:cubicBezTo>
                    <a:pt x="24" y="86"/>
                    <a:pt x="22" y="87"/>
                    <a:pt x="21" y="88"/>
                  </a:cubicBezTo>
                  <a:cubicBezTo>
                    <a:pt x="20" y="89"/>
                    <a:pt x="19" y="90"/>
                    <a:pt x="19" y="91"/>
                  </a:cubicBezTo>
                  <a:cubicBezTo>
                    <a:pt x="18" y="92"/>
                    <a:pt x="17" y="93"/>
                    <a:pt x="17" y="93"/>
                  </a:cubicBezTo>
                  <a:cubicBezTo>
                    <a:pt x="16" y="94"/>
                    <a:pt x="16" y="96"/>
                    <a:pt x="14" y="97"/>
                  </a:cubicBezTo>
                  <a:cubicBezTo>
                    <a:pt x="11" y="99"/>
                    <a:pt x="9" y="100"/>
                    <a:pt x="7" y="101"/>
                  </a:cubicBezTo>
                  <a:cubicBezTo>
                    <a:pt x="5" y="102"/>
                    <a:pt x="3" y="103"/>
                    <a:pt x="2" y="10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4" y="110"/>
                    <a:pt x="5" y="113"/>
                    <a:pt x="7" y="115"/>
                  </a:cubicBezTo>
                  <a:cubicBezTo>
                    <a:pt x="7" y="116"/>
                    <a:pt x="8" y="117"/>
                    <a:pt x="9" y="118"/>
                  </a:cubicBezTo>
                  <a:cubicBezTo>
                    <a:pt x="10" y="120"/>
                    <a:pt x="12" y="122"/>
                    <a:pt x="12" y="124"/>
                  </a:cubicBezTo>
                  <a:cubicBezTo>
                    <a:pt x="13" y="125"/>
                    <a:pt x="12" y="126"/>
                    <a:pt x="12" y="127"/>
                  </a:cubicBezTo>
                  <a:cubicBezTo>
                    <a:pt x="12" y="127"/>
                    <a:pt x="12" y="128"/>
                    <a:pt x="12" y="128"/>
                  </a:cubicBezTo>
                  <a:cubicBezTo>
                    <a:pt x="12" y="130"/>
                    <a:pt x="13" y="131"/>
                    <a:pt x="13" y="133"/>
                  </a:cubicBezTo>
                  <a:cubicBezTo>
                    <a:pt x="14" y="133"/>
                    <a:pt x="14" y="134"/>
                    <a:pt x="14" y="134"/>
                  </a:cubicBezTo>
                  <a:cubicBezTo>
                    <a:pt x="15" y="136"/>
                    <a:pt x="15" y="139"/>
                    <a:pt x="15" y="141"/>
                  </a:cubicBezTo>
                  <a:cubicBezTo>
                    <a:pt x="16" y="147"/>
                    <a:pt x="15" y="151"/>
                    <a:pt x="14" y="156"/>
                  </a:cubicBezTo>
                  <a:cubicBezTo>
                    <a:pt x="13" y="161"/>
                    <a:pt x="12" y="167"/>
                    <a:pt x="14" y="170"/>
                  </a:cubicBezTo>
                  <a:cubicBezTo>
                    <a:pt x="15" y="171"/>
                    <a:pt x="15" y="171"/>
                    <a:pt x="16" y="172"/>
                  </a:cubicBezTo>
                  <a:cubicBezTo>
                    <a:pt x="17" y="173"/>
                    <a:pt x="18" y="174"/>
                    <a:pt x="18" y="175"/>
                  </a:cubicBezTo>
                  <a:cubicBezTo>
                    <a:pt x="19" y="177"/>
                    <a:pt x="18" y="180"/>
                    <a:pt x="17" y="181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5" y="186"/>
                    <a:pt x="14" y="188"/>
                    <a:pt x="14" y="190"/>
                  </a:cubicBezTo>
                  <a:cubicBezTo>
                    <a:pt x="12" y="195"/>
                    <a:pt x="11" y="199"/>
                    <a:pt x="14" y="203"/>
                  </a:cubicBezTo>
                  <a:cubicBezTo>
                    <a:pt x="15" y="205"/>
                    <a:pt x="16" y="207"/>
                    <a:pt x="16" y="209"/>
                  </a:cubicBezTo>
                  <a:cubicBezTo>
                    <a:pt x="17" y="213"/>
                    <a:pt x="17" y="218"/>
                    <a:pt x="17" y="223"/>
                  </a:cubicBezTo>
                  <a:cubicBezTo>
                    <a:pt x="15" y="223"/>
                    <a:pt x="13" y="225"/>
                    <a:pt x="11" y="226"/>
                  </a:cubicBezTo>
                  <a:cubicBezTo>
                    <a:pt x="11" y="226"/>
                    <a:pt x="10" y="227"/>
                    <a:pt x="9" y="227"/>
                  </a:cubicBezTo>
                  <a:cubicBezTo>
                    <a:pt x="6" y="229"/>
                    <a:pt x="4" y="231"/>
                    <a:pt x="3" y="233"/>
                  </a:cubicBezTo>
                  <a:cubicBezTo>
                    <a:pt x="3" y="234"/>
                    <a:pt x="3" y="236"/>
                    <a:pt x="5" y="238"/>
                  </a:cubicBezTo>
                  <a:cubicBezTo>
                    <a:pt x="6" y="240"/>
                    <a:pt x="7" y="242"/>
                    <a:pt x="9" y="244"/>
                  </a:cubicBezTo>
                  <a:cubicBezTo>
                    <a:pt x="10" y="245"/>
                    <a:pt x="11" y="247"/>
                    <a:pt x="12" y="248"/>
                  </a:cubicBezTo>
                  <a:cubicBezTo>
                    <a:pt x="13" y="249"/>
                    <a:pt x="14" y="250"/>
                    <a:pt x="15" y="251"/>
                  </a:cubicBezTo>
                  <a:cubicBezTo>
                    <a:pt x="17" y="254"/>
                    <a:pt x="19" y="257"/>
                    <a:pt x="20" y="260"/>
                  </a:cubicBezTo>
                  <a:cubicBezTo>
                    <a:pt x="21" y="263"/>
                    <a:pt x="21" y="266"/>
                    <a:pt x="21" y="270"/>
                  </a:cubicBezTo>
                  <a:cubicBezTo>
                    <a:pt x="21" y="272"/>
                    <a:pt x="21" y="274"/>
                    <a:pt x="22" y="276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2" y="278"/>
                    <a:pt x="22" y="278"/>
                    <a:pt x="22" y="278"/>
                  </a:cubicBezTo>
                  <a:cubicBezTo>
                    <a:pt x="23" y="278"/>
                    <a:pt x="23" y="278"/>
                    <a:pt x="23" y="279"/>
                  </a:cubicBezTo>
                  <a:cubicBezTo>
                    <a:pt x="23" y="279"/>
                    <a:pt x="23" y="280"/>
                    <a:pt x="24" y="280"/>
                  </a:cubicBezTo>
                  <a:cubicBezTo>
                    <a:pt x="24" y="280"/>
                    <a:pt x="25" y="281"/>
                    <a:pt x="25" y="281"/>
                  </a:cubicBezTo>
                  <a:cubicBezTo>
                    <a:pt x="26" y="281"/>
                    <a:pt x="26" y="282"/>
                    <a:pt x="27" y="282"/>
                  </a:cubicBezTo>
                  <a:cubicBezTo>
                    <a:pt x="27" y="283"/>
                    <a:pt x="27" y="284"/>
                    <a:pt x="27" y="284"/>
                  </a:cubicBezTo>
                  <a:cubicBezTo>
                    <a:pt x="27" y="285"/>
                    <a:pt x="27" y="286"/>
                    <a:pt x="27" y="286"/>
                  </a:cubicBezTo>
                  <a:cubicBezTo>
                    <a:pt x="28" y="287"/>
                    <a:pt x="28" y="287"/>
                    <a:pt x="29" y="288"/>
                  </a:cubicBezTo>
                  <a:cubicBezTo>
                    <a:pt x="29" y="288"/>
                    <a:pt x="30" y="288"/>
                    <a:pt x="30" y="288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32" y="290"/>
                    <a:pt x="32" y="290"/>
                    <a:pt x="34" y="290"/>
                  </a:cubicBezTo>
                  <a:cubicBezTo>
                    <a:pt x="34" y="290"/>
                    <a:pt x="34" y="290"/>
                    <a:pt x="35" y="290"/>
                  </a:cubicBezTo>
                  <a:cubicBezTo>
                    <a:pt x="36" y="290"/>
                    <a:pt x="36" y="290"/>
                    <a:pt x="37" y="290"/>
                  </a:cubicBezTo>
                  <a:cubicBezTo>
                    <a:pt x="38" y="289"/>
                    <a:pt x="39" y="289"/>
                    <a:pt x="41" y="289"/>
                  </a:cubicBezTo>
                  <a:cubicBezTo>
                    <a:pt x="42" y="289"/>
                    <a:pt x="43" y="289"/>
                    <a:pt x="44" y="289"/>
                  </a:cubicBezTo>
                  <a:cubicBezTo>
                    <a:pt x="65" y="296"/>
                    <a:pt x="65" y="296"/>
                    <a:pt x="65" y="296"/>
                  </a:cubicBezTo>
                  <a:cubicBezTo>
                    <a:pt x="75" y="322"/>
                    <a:pt x="75" y="322"/>
                    <a:pt x="75" y="322"/>
                  </a:cubicBezTo>
                  <a:cubicBezTo>
                    <a:pt x="76" y="322"/>
                    <a:pt x="76" y="322"/>
                    <a:pt x="76" y="322"/>
                  </a:cubicBezTo>
                  <a:cubicBezTo>
                    <a:pt x="107" y="328"/>
                    <a:pt x="121" y="332"/>
                    <a:pt x="122" y="334"/>
                  </a:cubicBezTo>
                  <a:cubicBezTo>
                    <a:pt x="141" y="352"/>
                    <a:pt x="141" y="352"/>
                    <a:pt x="141" y="352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421" y="453"/>
                    <a:pt x="421" y="453"/>
                    <a:pt x="421" y="453"/>
                  </a:cubicBezTo>
                  <a:cubicBezTo>
                    <a:pt x="421" y="450"/>
                    <a:pt x="421" y="450"/>
                    <a:pt x="421" y="450"/>
                  </a:cubicBezTo>
                  <a:lnTo>
                    <a:pt x="420" y="438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1" name="Freeform 40">
              <a:extLst>
                <a:ext uri="{FF2B5EF4-FFF2-40B4-BE49-F238E27FC236}">
                  <a16:creationId xmlns:a16="http://schemas.microsoft.com/office/drawing/2014/main" id="{CFBD2F76-882A-7F58-54B5-DCC576A7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800" y="4455256"/>
              <a:ext cx="66736" cy="76061"/>
            </a:xfrm>
            <a:custGeom>
              <a:avLst/>
              <a:gdLst>
                <a:gd name="T0" fmla="*/ 30 w 35"/>
                <a:gd name="T1" fmla="*/ 5 h 43"/>
                <a:gd name="T2" fmla="*/ 28 w 35"/>
                <a:gd name="T3" fmla="*/ 0 h 43"/>
                <a:gd name="T4" fmla="*/ 27 w 35"/>
                <a:gd name="T5" fmla="*/ 0 h 43"/>
                <a:gd name="T6" fmla="*/ 12 w 35"/>
                <a:gd name="T7" fmla="*/ 8 h 43"/>
                <a:gd name="T8" fmla="*/ 6 w 35"/>
                <a:gd name="T9" fmla="*/ 12 h 43"/>
                <a:gd name="T10" fmla="*/ 5 w 35"/>
                <a:gd name="T11" fmla="*/ 12 h 43"/>
                <a:gd name="T12" fmla="*/ 4 w 35"/>
                <a:gd name="T13" fmla="*/ 13 h 43"/>
                <a:gd name="T14" fmla="*/ 1 w 35"/>
                <a:gd name="T15" fmla="*/ 20 h 43"/>
                <a:gd name="T16" fmla="*/ 0 w 35"/>
                <a:gd name="T17" fmla="*/ 21 h 43"/>
                <a:gd name="T18" fmla="*/ 1 w 35"/>
                <a:gd name="T19" fmla="*/ 22 h 43"/>
                <a:gd name="T20" fmla="*/ 1 w 35"/>
                <a:gd name="T21" fmla="*/ 23 h 43"/>
                <a:gd name="T22" fmla="*/ 2 w 35"/>
                <a:gd name="T23" fmla="*/ 26 h 43"/>
                <a:gd name="T24" fmla="*/ 3 w 35"/>
                <a:gd name="T25" fmla="*/ 27 h 43"/>
                <a:gd name="T26" fmla="*/ 3 w 35"/>
                <a:gd name="T27" fmla="*/ 28 h 43"/>
                <a:gd name="T28" fmla="*/ 4 w 35"/>
                <a:gd name="T29" fmla="*/ 36 h 43"/>
                <a:gd name="T30" fmla="*/ 4 w 35"/>
                <a:gd name="T31" fmla="*/ 42 h 43"/>
                <a:gd name="T32" fmla="*/ 4 w 35"/>
                <a:gd name="T33" fmla="*/ 43 h 43"/>
                <a:gd name="T34" fmla="*/ 18 w 35"/>
                <a:gd name="T35" fmla="*/ 43 h 43"/>
                <a:gd name="T36" fmla="*/ 18 w 35"/>
                <a:gd name="T37" fmla="*/ 41 h 43"/>
                <a:gd name="T38" fmla="*/ 18 w 35"/>
                <a:gd name="T39" fmla="*/ 36 h 43"/>
                <a:gd name="T40" fmla="*/ 18 w 35"/>
                <a:gd name="T41" fmla="*/ 25 h 43"/>
                <a:gd name="T42" fmla="*/ 18 w 35"/>
                <a:gd name="T43" fmla="*/ 23 h 43"/>
                <a:gd name="T44" fmla="*/ 18 w 35"/>
                <a:gd name="T45" fmla="*/ 21 h 43"/>
                <a:gd name="T46" fmla="*/ 21 w 35"/>
                <a:gd name="T47" fmla="*/ 17 h 43"/>
                <a:gd name="T48" fmla="*/ 24 w 35"/>
                <a:gd name="T49" fmla="*/ 14 h 43"/>
                <a:gd name="T50" fmla="*/ 24 w 35"/>
                <a:gd name="T51" fmla="*/ 12 h 43"/>
                <a:gd name="T52" fmla="*/ 28 w 35"/>
                <a:gd name="T53" fmla="*/ 9 h 43"/>
                <a:gd name="T54" fmla="*/ 30 w 35"/>
                <a:gd name="T55" fmla="*/ 8 h 43"/>
                <a:gd name="T56" fmla="*/ 35 w 35"/>
                <a:gd name="T57" fmla="*/ 8 h 43"/>
                <a:gd name="T58" fmla="*/ 30 w 35"/>
                <a:gd name="T59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43">
                  <a:moveTo>
                    <a:pt x="30" y="5"/>
                  </a:moveTo>
                  <a:cubicBezTo>
                    <a:pt x="30" y="3"/>
                    <a:pt x="30" y="1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3" y="0"/>
                    <a:pt x="18" y="4"/>
                    <a:pt x="12" y="8"/>
                  </a:cubicBezTo>
                  <a:cubicBezTo>
                    <a:pt x="9" y="10"/>
                    <a:pt x="7" y="11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5"/>
                    <a:pt x="2" y="18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4"/>
                    <a:pt x="2" y="25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31"/>
                    <a:pt x="5" y="33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0"/>
                    <a:pt x="18" y="38"/>
                    <a:pt x="18" y="36"/>
                  </a:cubicBezTo>
                  <a:cubicBezTo>
                    <a:pt x="18" y="33"/>
                    <a:pt x="17" y="29"/>
                    <a:pt x="18" y="25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2"/>
                    <a:pt x="17" y="21"/>
                    <a:pt x="18" y="21"/>
                  </a:cubicBezTo>
                  <a:cubicBezTo>
                    <a:pt x="18" y="19"/>
                    <a:pt x="20" y="18"/>
                    <a:pt x="21" y="17"/>
                  </a:cubicBezTo>
                  <a:cubicBezTo>
                    <a:pt x="22" y="16"/>
                    <a:pt x="23" y="15"/>
                    <a:pt x="24" y="14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5" y="11"/>
                    <a:pt x="26" y="10"/>
                    <a:pt x="28" y="9"/>
                  </a:cubicBezTo>
                  <a:cubicBezTo>
                    <a:pt x="28" y="9"/>
                    <a:pt x="29" y="8"/>
                    <a:pt x="30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0" y="5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2" name="Freeform 41">
              <a:extLst>
                <a:ext uri="{FF2B5EF4-FFF2-40B4-BE49-F238E27FC236}">
                  <a16:creationId xmlns:a16="http://schemas.microsoft.com/office/drawing/2014/main" id="{6B992A64-E144-18D6-B4A2-8C1B32C30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5224" y="2350898"/>
              <a:ext cx="623933" cy="583136"/>
            </a:xfrm>
            <a:custGeom>
              <a:avLst/>
              <a:gdLst>
                <a:gd name="T0" fmla="*/ 319 w 325"/>
                <a:gd name="T1" fmla="*/ 258 h 330"/>
                <a:gd name="T2" fmla="*/ 320 w 325"/>
                <a:gd name="T3" fmla="*/ 253 h 330"/>
                <a:gd name="T4" fmla="*/ 315 w 325"/>
                <a:gd name="T5" fmla="*/ 248 h 330"/>
                <a:gd name="T6" fmla="*/ 308 w 325"/>
                <a:gd name="T7" fmla="*/ 240 h 330"/>
                <a:gd name="T8" fmla="*/ 301 w 325"/>
                <a:gd name="T9" fmla="*/ 228 h 330"/>
                <a:gd name="T10" fmla="*/ 295 w 325"/>
                <a:gd name="T11" fmla="*/ 217 h 330"/>
                <a:gd name="T12" fmla="*/ 287 w 325"/>
                <a:gd name="T13" fmla="*/ 204 h 330"/>
                <a:gd name="T14" fmla="*/ 270 w 325"/>
                <a:gd name="T15" fmla="*/ 170 h 330"/>
                <a:gd name="T16" fmla="*/ 260 w 325"/>
                <a:gd name="T17" fmla="*/ 142 h 330"/>
                <a:gd name="T18" fmla="*/ 268 w 325"/>
                <a:gd name="T19" fmla="*/ 142 h 330"/>
                <a:gd name="T20" fmla="*/ 266 w 325"/>
                <a:gd name="T21" fmla="*/ 135 h 330"/>
                <a:gd name="T22" fmla="*/ 252 w 325"/>
                <a:gd name="T23" fmla="*/ 124 h 330"/>
                <a:gd name="T24" fmla="*/ 234 w 325"/>
                <a:gd name="T25" fmla="*/ 102 h 330"/>
                <a:gd name="T26" fmla="*/ 226 w 325"/>
                <a:gd name="T27" fmla="*/ 90 h 330"/>
                <a:gd name="T28" fmla="*/ 226 w 325"/>
                <a:gd name="T29" fmla="*/ 82 h 330"/>
                <a:gd name="T30" fmla="*/ 218 w 325"/>
                <a:gd name="T31" fmla="*/ 65 h 330"/>
                <a:gd name="T32" fmla="*/ 221 w 325"/>
                <a:gd name="T33" fmla="*/ 66 h 330"/>
                <a:gd name="T34" fmla="*/ 226 w 325"/>
                <a:gd name="T35" fmla="*/ 76 h 330"/>
                <a:gd name="T36" fmla="*/ 233 w 325"/>
                <a:gd name="T37" fmla="*/ 87 h 330"/>
                <a:gd name="T38" fmla="*/ 245 w 325"/>
                <a:gd name="T39" fmla="*/ 110 h 330"/>
                <a:gd name="T40" fmla="*/ 254 w 325"/>
                <a:gd name="T41" fmla="*/ 120 h 330"/>
                <a:gd name="T42" fmla="*/ 265 w 325"/>
                <a:gd name="T43" fmla="*/ 130 h 330"/>
                <a:gd name="T44" fmla="*/ 278 w 325"/>
                <a:gd name="T45" fmla="*/ 125 h 330"/>
                <a:gd name="T46" fmla="*/ 279 w 325"/>
                <a:gd name="T47" fmla="*/ 105 h 330"/>
                <a:gd name="T48" fmla="*/ 285 w 325"/>
                <a:gd name="T49" fmla="*/ 77 h 330"/>
                <a:gd name="T50" fmla="*/ 260 w 325"/>
                <a:gd name="T51" fmla="*/ 11 h 330"/>
                <a:gd name="T52" fmla="*/ 234 w 325"/>
                <a:gd name="T53" fmla="*/ 16 h 330"/>
                <a:gd name="T54" fmla="*/ 223 w 325"/>
                <a:gd name="T55" fmla="*/ 18 h 330"/>
                <a:gd name="T56" fmla="*/ 214 w 325"/>
                <a:gd name="T57" fmla="*/ 15 h 330"/>
                <a:gd name="T58" fmla="*/ 200 w 325"/>
                <a:gd name="T59" fmla="*/ 13 h 330"/>
                <a:gd name="T60" fmla="*/ 203 w 325"/>
                <a:gd name="T61" fmla="*/ 8 h 330"/>
                <a:gd name="T62" fmla="*/ 191 w 325"/>
                <a:gd name="T63" fmla="*/ 6 h 330"/>
                <a:gd name="T64" fmla="*/ 176 w 325"/>
                <a:gd name="T65" fmla="*/ 0 h 330"/>
                <a:gd name="T66" fmla="*/ 158 w 325"/>
                <a:gd name="T67" fmla="*/ 6 h 330"/>
                <a:gd name="T68" fmla="*/ 149 w 325"/>
                <a:gd name="T69" fmla="*/ 12 h 330"/>
                <a:gd name="T70" fmla="*/ 132 w 325"/>
                <a:gd name="T71" fmla="*/ 22 h 330"/>
                <a:gd name="T72" fmla="*/ 114 w 325"/>
                <a:gd name="T73" fmla="*/ 23 h 330"/>
                <a:gd name="T74" fmla="*/ 95 w 325"/>
                <a:gd name="T75" fmla="*/ 18 h 330"/>
                <a:gd name="T76" fmla="*/ 83 w 325"/>
                <a:gd name="T77" fmla="*/ 13 h 330"/>
                <a:gd name="T78" fmla="*/ 80 w 325"/>
                <a:gd name="T79" fmla="*/ 16 h 330"/>
                <a:gd name="T80" fmla="*/ 65 w 325"/>
                <a:gd name="T81" fmla="*/ 7 h 330"/>
                <a:gd name="T82" fmla="*/ 39 w 325"/>
                <a:gd name="T83" fmla="*/ 2 h 330"/>
                <a:gd name="T84" fmla="*/ 20 w 325"/>
                <a:gd name="T85" fmla="*/ 4 h 330"/>
                <a:gd name="T86" fmla="*/ 14 w 325"/>
                <a:gd name="T87" fmla="*/ 4 h 330"/>
                <a:gd name="T88" fmla="*/ 4 w 325"/>
                <a:gd name="T89" fmla="*/ 10 h 330"/>
                <a:gd name="T90" fmla="*/ 3 w 325"/>
                <a:gd name="T91" fmla="*/ 45 h 330"/>
                <a:gd name="T92" fmla="*/ 19 w 325"/>
                <a:gd name="T93" fmla="*/ 321 h 330"/>
                <a:gd name="T94" fmla="*/ 132 w 325"/>
                <a:gd name="T95" fmla="*/ 321 h 330"/>
                <a:gd name="T96" fmla="*/ 189 w 325"/>
                <a:gd name="T97" fmla="*/ 321 h 330"/>
                <a:gd name="T98" fmla="*/ 194 w 325"/>
                <a:gd name="T99" fmla="*/ 322 h 330"/>
                <a:gd name="T100" fmla="*/ 203 w 325"/>
                <a:gd name="T101" fmla="*/ 314 h 330"/>
                <a:gd name="T102" fmla="*/ 217 w 325"/>
                <a:gd name="T103" fmla="*/ 322 h 330"/>
                <a:gd name="T104" fmla="*/ 257 w 325"/>
                <a:gd name="T105" fmla="*/ 325 h 330"/>
                <a:gd name="T106" fmla="*/ 277 w 325"/>
                <a:gd name="T107" fmla="*/ 321 h 330"/>
                <a:gd name="T108" fmla="*/ 297 w 325"/>
                <a:gd name="T109" fmla="*/ 303 h 330"/>
                <a:gd name="T110" fmla="*/ 317 w 325"/>
                <a:gd name="T111" fmla="*/ 286 h 330"/>
                <a:gd name="T112" fmla="*/ 318 w 325"/>
                <a:gd name="T113" fmla="*/ 278 h 330"/>
                <a:gd name="T114" fmla="*/ 255 w 325"/>
                <a:gd name="T115" fmla="*/ 136 h 330"/>
                <a:gd name="T116" fmla="*/ 255 w 325"/>
                <a:gd name="T117" fmla="*/ 13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330">
                  <a:moveTo>
                    <a:pt x="316" y="258"/>
                  </a:moveTo>
                  <a:cubicBezTo>
                    <a:pt x="316" y="258"/>
                    <a:pt x="316" y="258"/>
                    <a:pt x="316" y="258"/>
                  </a:cubicBezTo>
                  <a:cubicBezTo>
                    <a:pt x="316" y="258"/>
                    <a:pt x="317" y="258"/>
                    <a:pt x="317" y="258"/>
                  </a:cubicBezTo>
                  <a:cubicBezTo>
                    <a:pt x="318" y="258"/>
                    <a:pt x="319" y="258"/>
                    <a:pt x="319" y="258"/>
                  </a:cubicBezTo>
                  <a:cubicBezTo>
                    <a:pt x="320" y="258"/>
                    <a:pt x="321" y="258"/>
                    <a:pt x="322" y="258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23" y="255"/>
                    <a:pt x="323" y="255"/>
                    <a:pt x="323" y="255"/>
                  </a:cubicBezTo>
                  <a:cubicBezTo>
                    <a:pt x="322" y="254"/>
                    <a:pt x="321" y="253"/>
                    <a:pt x="320" y="253"/>
                  </a:cubicBezTo>
                  <a:cubicBezTo>
                    <a:pt x="320" y="253"/>
                    <a:pt x="320" y="253"/>
                    <a:pt x="320" y="253"/>
                  </a:cubicBezTo>
                  <a:cubicBezTo>
                    <a:pt x="319" y="252"/>
                    <a:pt x="318" y="251"/>
                    <a:pt x="317" y="251"/>
                  </a:cubicBezTo>
                  <a:cubicBezTo>
                    <a:pt x="317" y="250"/>
                    <a:pt x="317" y="250"/>
                    <a:pt x="317" y="250"/>
                  </a:cubicBezTo>
                  <a:cubicBezTo>
                    <a:pt x="316" y="249"/>
                    <a:pt x="315" y="249"/>
                    <a:pt x="315" y="248"/>
                  </a:cubicBezTo>
                  <a:cubicBezTo>
                    <a:pt x="314" y="247"/>
                    <a:pt x="313" y="246"/>
                    <a:pt x="313" y="246"/>
                  </a:cubicBezTo>
                  <a:cubicBezTo>
                    <a:pt x="312" y="245"/>
                    <a:pt x="312" y="245"/>
                    <a:pt x="311" y="244"/>
                  </a:cubicBezTo>
                  <a:cubicBezTo>
                    <a:pt x="310" y="243"/>
                    <a:pt x="309" y="242"/>
                    <a:pt x="308" y="241"/>
                  </a:cubicBezTo>
                  <a:cubicBezTo>
                    <a:pt x="308" y="241"/>
                    <a:pt x="308" y="240"/>
                    <a:pt x="308" y="240"/>
                  </a:cubicBezTo>
                  <a:cubicBezTo>
                    <a:pt x="307" y="239"/>
                    <a:pt x="307" y="239"/>
                    <a:pt x="307" y="238"/>
                  </a:cubicBezTo>
                  <a:cubicBezTo>
                    <a:pt x="306" y="237"/>
                    <a:pt x="306" y="236"/>
                    <a:pt x="305" y="236"/>
                  </a:cubicBezTo>
                  <a:cubicBezTo>
                    <a:pt x="305" y="236"/>
                    <a:pt x="304" y="235"/>
                    <a:pt x="304" y="235"/>
                  </a:cubicBezTo>
                  <a:cubicBezTo>
                    <a:pt x="303" y="233"/>
                    <a:pt x="302" y="230"/>
                    <a:pt x="301" y="228"/>
                  </a:cubicBezTo>
                  <a:cubicBezTo>
                    <a:pt x="301" y="227"/>
                    <a:pt x="300" y="227"/>
                    <a:pt x="300" y="226"/>
                  </a:cubicBezTo>
                  <a:cubicBezTo>
                    <a:pt x="299" y="224"/>
                    <a:pt x="298" y="222"/>
                    <a:pt x="297" y="220"/>
                  </a:cubicBezTo>
                  <a:cubicBezTo>
                    <a:pt x="296" y="219"/>
                    <a:pt x="296" y="219"/>
                    <a:pt x="295" y="218"/>
                  </a:cubicBezTo>
                  <a:cubicBezTo>
                    <a:pt x="295" y="217"/>
                    <a:pt x="295" y="217"/>
                    <a:pt x="295" y="217"/>
                  </a:cubicBezTo>
                  <a:cubicBezTo>
                    <a:pt x="294" y="215"/>
                    <a:pt x="292" y="213"/>
                    <a:pt x="291" y="211"/>
                  </a:cubicBezTo>
                  <a:cubicBezTo>
                    <a:pt x="291" y="211"/>
                    <a:pt x="291" y="210"/>
                    <a:pt x="290" y="209"/>
                  </a:cubicBezTo>
                  <a:cubicBezTo>
                    <a:pt x="290" y="208"/>
                    <a:pt x="290" y="208"/>
                    <a:pt x="289" y="207"/>
                  </a:cubicBezTo>
                  <a:cubicBezTo>
                    <a:pt x="289" y="206"/>
                    <a:pt x="288" y="205"/>
                    <a:pt x="287" y="204"/>
                  </a:cubicBezTo>
                  <a:cubicBezTo>
                    <a:pt x="287" y="203"/>
                    <a:pt x="287" y="203"/>
                    <a:pt x="286" y="202"/>
                  </a:cubicBezTo>
                  <a:cubicBezTo>
                    <a:pt x="285" y="200"/>
                    <a:pt x="285" y="199"/>
                    <a:pt x="284" y="196"/>
                  </a:cubicBezTo>
                  <a:cubicBezTo>
                    <a:pt x="283" y="195"/>
                    <a:pt x="283" y="194"/>
                    <a:pt x="282" y="193"/>
                  </a:cubicBezTo>
                  <a:cubicBezTo>
                    <a:pt x="279" y="185"/>
                    <a:pt x="275" y="177"/>
                    <a:pt x="270" y="170"/>
                  </a:cubicBezTo>
                  <a:cubicBezTo>
                    <a:pt x="268" y="167"/>
                    <a:pt x="266" y="163"/>
                    <a:pt x="266" y="158"/>
                  </a:cubicBezTo>
                  <a:cubicBezTo>
                    <a:pt x="266" y="157"/>
                    <a:pt x="265" y="156"/>
                    <a:pt x="265" y="155"/>
                  </a:cubicBezTo>
                  <a:cubicBezTo>
                    <a:pt x="265" y="152"/>
                    <a:pt x="264" y="147"/>
                    <a:pt x="262" y="144"/>
                  </a:cubicBezTo>
                  <a:cubicBezTo>
                    <a:pt x="261" y="143"/>
                    <a:pt x="261" y="143"/>
                    <a:pt x="260" y="142"/>
                  </a:cubicBezTo>
                  <a:cubicBezTo>
                    <a:pt x="260" y="142"/>
                    <a:pt x="260" y="141"/>
                    <a:pt x="259" y="141"/>
                  </a:cubicBezTo>
                  <a:cubicBezTo>
                    <a:pt x="260" y="141"/>
                    <a:pt x="261" y="141"/>
                    <a:pt x="261" y="140"/>
                  </a:cubicBezTo>
                  <a:cubicBezTo>
                    <a:pt x="263" y="141"/>
                    <a:pt x="266" y="142"/>
                    <a:pt x="266" y="142"/>
                  </a:cubicBezTo>
                  <a:cubicBezTo>
                    <a:pt x="268" y="142"/>
                    <a:pt x="268" y="142"/>
                    <a:pt x="268" y="142"/>
                  </a:cubicBezTo>
                  <a:cubicBezTo>
                    <a:pt x="268" y="141"/>
                    <a:pt x="268" y="141"/>
                    <a:pt x="268" y="141"/>
                  </a:cubicBezTo>
                  <a:cubicBezTo>
                    <a:pt x="269" y="140"/>
                    <a:pt x="269" y="139"/>
                    <a:pt x="269" y="138"/>
                  </a:cubicBezTo>
                  <a:cubicBezTo>
                    <a:pt x="269" y="137"/>
                    <a:pt x="267" y="136"/>
                    <a:pt x="266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64" y="134"/>
                    <a:pt x="262" y="132"/>
                    <a:pt x="260" y="131"/>
                  </a:cubicBezTo>
                  <a:cubicBezTo>
                    <a:pt x="259" y="130"/>
                    <a:pt x="258" y="129"/>
                    <a:pt x="257" y="128"/>
                  </a:cubicBezTo>
                  <a:cubicBezTo>
                    <a:pt x="256" y="127"/>
                    <a:pt x="256" y="126"/>
                    <a:pt x="255" y="125"/>
                  </a:cubicBezTo>
                  <a:cubicBezTo>
                    <a:pt x="254" y="125"/>
                    <a:pt x="253" y="124"/>
                    <a:pt x="252" y="124"/>
                  </a:cubicBezTo>
                  <a:cubicBezTo>
                    <a:pt x="251" y="123"/>
                    <a:pt x="251" y="122"/>
                    <a:pt x="250" y="121"/>
                  </a:cubicBezTo>
                  <a:cubicBezTo>
                    <a:pt x="245" y="116"/>
                    <a:pt x="242" y="112"/>
                    <a:pt x="239" y="108"/>
                  </a:cubicBezTo>
                  <a:cubicBezTo>
                    <a:pt x="238" y="107"/>
                    <a:pt x="238" y="107"/>
                    <a:pt x="238" y="107"/>
                  </a:cubicBezTo>
                  <a:cubicBezTo>
                    <a:pt x="237" y="105"/>
                    <a:pt x="235" y="104"/>
                    <a:pt x="234" y="102"/>
                  </a:cubicBezTo>
                  <a:cubicBezTo>
                    <a:pt x="234" y="101"/>
                    <a:pt x="233" y="100"/>
                    <a:pt x="233" y="99"/>
                  </a:cubicBezTo>
                  <a:cubicBezTo>
                    <a:pt x="232" y="98"/>
                    <a:pt x="232" y="96"/>
                    <a:pt x="231" y="95"/>
                  </a:cubicBezTo>
                  <a:cubicBezTo>
                    <a:pt x="230" y="94"/>
                    <a:pt x="229" y="93"/>
                    <a:pt x="228" y="92"/>
                  </a:cubicBezTo>
                  <a:cubicBezTo>
                    <a:pt x="227" y="91"/>
                    <a:pt x="226" y="90"/>
                    <a:pt x="226" y="90"/>
                  </a:cubicBezTo>
                  <a:cubicBezTo>
                    <a:pt x="226" y="89"/>
                    <a:pt x="226" y="89"/>
                    <a:pt x="226" y="88"/>
                  </a:cubicBezTo>
                  <a:cubicBezTo>
                    <a:pt x="226" y="87"/>
                    <a:pt x="226" y="87"/>
                    <a:pt x="226" y="86"/>
                  </a:cubicBezTo>
                  <a:cubicBezTo>
                    <a:pt x="226" y="86"/>
                    <a:pt x="226" y="85"/>
                    <a:pt x="226" y="84"/>
                  </a:cubicBezTo>
                  <a:cubicBezTo>
                    <a:pt x="226" y="84"/>
                    <a:pt x="226" y="83"/>
                    <a:pt x="226" y="82"/>
                  </a:cubicBezTo>
                  <a:cubicBezTo>
                    <a:pt x="226" y="79"/>
                    <a:pt x="224" y="77"/>
                    <a:pt x="222" y="74"/>
                  </a:cubicBezTo>
                  <a:cubicBezTo>
                    <a:pt x="221" y="73"/>
                    <a:pt x="220" y="73"/>
                    <a:pt x="219" y="72"/>
                  </a:cubicBezTo>
                  <a:cubicBezTo>
                    <a:pt x="218" y="71"/>
                    <a:pt x="217" y="71"/>
                    <a:pt x="217" y="70"/>
                  </a:cubicBezTo>
                  <a:cubicBezTo>
                    <a:pt x="216" y="69"/>
                    <a:pt x="217" y="66"/>
                    <a:pt x="218" y="65"/>
                  </a:cubicBezTo>
                  <a:cubicBezTo>
                    <a:pt x="219" y="64"/>
                    <a:pt x="219" y="63"/>
                    <a:pt x="220" y="62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20" y="63"/>
                    <a:pt x="220" y="64"/>
                    <a:pt x="221" y="65"/>
                  </a:cubicBezTo>
                  <a:cubicBezTo>
                    <a:pt x="221" y="65"/>
                    <a:pt x="221" y="66"/>
                    <a:pt x="221" y="66"/>
                  </a:cubicBezTo>
                  <a:cubicBezTo>
                    <a:pt x="222" y="67"/>
                    <a:pt x="222" y="67"/>
                    <a:pt x="222" y="68"/>
                  </a:cubicBezTo>
                  <a:cubicBezTo>
                    <a:pt x="222" y="68"/>
                    <a:pt x="222" y="69"/>
                    <a:pt x="223" y="69"/>
                  </a:cubicBezTo>
                  <a:cubicBezTo>
                    <a:pt x="223" y="70"/>
                    <a:pt x="223" y="72"/>
                    <a:pt x="224" y="73"/>
                  </a:cubicBezTo>
                  <a:cubicBezTo>
                    <a:pt x="225" y="74"/>
                    <a:pt x="225" y="75"/>
                    <a:pt x="226" y="76"/>
                  </a:cubicBezTo>
                  <a:cubicBezTo>
                    <a:pt x="226" y="77"/>
                    <a:pt x="227" y="78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9" y="83"/>
                    <a:pt x="231" y="85"/>
                    <a:pt x="233" y="86"/>
                  </a:cubicBezTo>
                  <a:cubicBezTo>
                    <a:pt x="233" y="87"/>
                    <a:pt x="233" y="87"/>
                    <a:pt x="233" y="87"/>
                  </a:cubicBezTo>
                  <a:cubicBezTo>
                    <a:pt x="235" y="89"/>
                    <a:pt x="237" y="90"/>
                    <a:pt x="237" y="91"/>
                  </a:cubicBezTo>
                  <a:cubicBezTo>
                    <a:pt x="237" y="93"/>
                    <a:pt x="237" y="94"/>
                    <a:pt x="237" y="96"/>
                  </a:cubicBezTo>
                  <a:cubicBezTo>
                    <a:pt x="238" y="97"/>
                    <a:pt x="238" y="98"/>
                    <a:pt x="238" y="99"/>
                  </a:cubicBezTo>
                  <a:cubicBezTo>
                    <a:pt x="238" y="104"/>
                    <a:pt x="242" y="107"/>
                    <a:pt x="245" y="110"/>
                  </a:cubicBezTo>
                  <a:cubicBezTo>
                    <a:pt x="246" y="111"/>
                    <a:pt x="247" y="112"/>
                    <a:pt x="247" y="112"/>
                  </a:cubicBezTo>
                  <a:cubicBezTo>
                    <a:pt x="248" y="113"/>
                    <a:pt x="249" y="114"/>
                    <a:pt x="249" y="114"/>
                  </a:cubicBezTo>
                  <a:cubicBezTo>
                    <a:pt x="250" y="115"/>
                    <a:pt x="251" y="117"/>
                    <a:pt x="252" y="118"/>
                  </a:cubicBezTo>
                  <a:cubicBezTo>
                    <a:pt x="253" y="118"/>
                    <a:pt x="253" y="119"/>
                    <a:pt x="254" y="120"/>
                  </a:cubicBezTo>
                  <a:cubicBezTo>
                    <a:pt x="255" y="122"/>
                    <a:pt x="256" y="123"/>
                    <a:pt x="258" y="125"/>
                  </a:cubicBezTo>
                  <a:cubicBezTo>
                    <a:pt x="259" y="125"/>
                    <a:pt x="260" y="126"/>
                    <a:pt x="261" y="127"/>
                  </a:cubicBezTo>
                  <a:cubicBezTo>
                    <a:pt x="262" y="127"/>
                    <a:pt x="263" y="128"/>
                    <a:pt x="264" y="129"/>
                  </a:cubicBezTo>
                  <a:cubicBezTo>
                    <a:pt x="264" y="129"/>
                    <a:pt x="265" y="129"/>
                    <a:pt x="265" y="130"/>
                  </a:cubicBezTo>
                  <a:cubicBezTo>
                    <a:pt x="266" y="131"/>
                    <a:pt x="268" y="133"/>
                    <a:pt x="270" y="133"/>
                  </a:cubicBezTo>
                  <a:cubicBezTo>
                    <a:pt x="271" y="133"/>
                    <a:pt x="272" y="132"/>
                    <a:pt x="273" y="132"/>
                  </a:cubicBezTo>
                  <a:cubicBezTo>
                    <a:pt x="274" y="130"/>
                    <a:pt x="275" y="129"/>
                    <a:pt x="276" y="127"/>
                  </a:cubicBezTo>
                  <a:cubicBezTo>
                    <a:pt x="277" y="126"/>
                    <a:pt x="277" y="125"/>
                    <a:pt x="278" y="125"/>
                  </a:cubicBezTo>
                  <a:cubicBezTo>
                    <a:pt x="280" y="122"/>
                    <a:pt x="280" y="120"/>
                    <a:pt x="279" y="116"/>
                  </a:cubicBezTo>
                  <a:cubicBezTo>
                    <a:pt x="279" y="116"/>
                    <a:pt x="278" y="116"/>
                    <a:pt x="278" y="115"/>
                  </a:cubicBezTo>
                  <a:cubicBezTo>
                    <a:pt x="277" y="113"/>
                    <a:pt x="277" y="112"/>
                    <a:pt x="277" y="110"/>
                  </a:cubicBezTo>
                  <a:cubicBezTo>
                    <a:pt x="278" y="109"/>
                    <a:pt x="278" y="107"/>
                    <a:pt x="279" y="105"/>
                  </a:cubicBezTo>
                  <a:cubicBezTo>
                    <a:pt x="280" y="104"/>
                    <a:pt x="280" y="103"/>
                    <a:pt x="280" y="102"/>
                  </a:cubicBezTo>
                  <a:cubicBezTo>
                    <a:pt x="282" y="98"/>
                    <a:pt x="282" y="93"/>
                    <a:pt x="283" y="88"/>
                  </a:cubicBezTo>
                  <a:cubicBezTo>
                    <a:pt x="283" y="86"/>
                    <a:pt x="283" y="84"/>
                    <a:pt x="283" y="82"/>
                  </a:cubicBezTo>
                  <a:cubicBezTo>
                    <a:pt x="284" y="81"/>
                    <a:pt x="284" y="78"/>
                    <a:pt x="285" y="77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0" y="11"/>
                    <a:pt x="260" y="11"/>
                    <a:pt x="260" y="11"/>
                  </a:cubicBezTo>
                  <a:cubicBezTo>
                    <a:pt x="256" y="14"/>
                    <a:pt x="250" y="15"/>
                    <a:pt x="245" y="1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1" y="16"/>
                    <a:pt x="239" y="16"/>
                    <a:pt x="237" y="16"/>
                  </a:cubicBezTo>
                  <a:cubicBezTo>
                    <a:pt x="236" y="16"/>
                    <a:pt x="235" y="16"/>
                    <a:pt x="234" y="16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2" y="16"/>
                    <a:pt x="231" y="16"/>
                    <a:pt x="230" y="16"/>
                  </a:cubicBezTo>
                  <a:cubicBezTo>
                    <a:pt x="229" y="16"/>
                    <a:pt x="228" y="16"/>
                    <a:pt x="227" y="16"/>
                  </a:cubicBezTo>
                  <a:cubicBezTo>
                    <a:pt x="226" y="16"/>
                    <a:pt x="224" y="17"/>
                    <a:pt x="223" y="18"/>
                  </a:cubicBezTo>
                  <a:cubicBezTo>
                    <a:pt x="223" y="18"/>
                    <a:pt x="222" y="19"/>
                    <a:pt x="222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0" y="19"/>
                    <a:pt x="218" y="18"/>
                    <a:pt x="217" y="17"/>
                  </a:cubicBezTo>
                  <a:cubicBezTo>
                    <a:pt x="216" y="16"/>
                    <a:pt x="215" y="15"/>
                    <a:pt x="214" y="15"/>
                  </a:cubicBezTo>
                  <a:cubicBezTo>
                    <a:pt x="213" y="14"/>
                    <a:pt x="212" y="14"/>
                    <a:pt x="211" y="14"/>
                  </a:cubicBezTo>
                  <a:cubicBezTo>
                    <a:pt x="209" y="14"/>
                    <a:pt x="207" y="15"/>
                    <a:pt x="205" y="17"/>
                  </a:cubicBezTo>
                  <a:cubicBezTo>
                    <a:pt x="204" y="15"/>
                    <a:pt x="204" y="14"/>
                    <a:pt x="202" y="13"/>
                  </a:cubicBezTo>
                  <a:cubicBezTo>
                    <a:pt x="201" y="13"/>
                    <a:pt x="200" y="13"/>
                    <a:pt x="200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9" y="12"/>
                    <a:pt x="199" y="12"/>
                    <a:pt x="199" y="12"/>
                  </a:cubicBezTo>
                  <a:cubicBezTo>
                    <a:pt x="200" y="12"/>
                    <a:pt x="201" y="12"/>
                    <a:pt x="202" y="11"/>
                  </a:cubicBezTo>
                  <a:cubicBezTo>
                    <a:pt x="203" y="10"/>
                    <a:pt x="203" y="9"/>
                    <a:pt x="203" y="8"/>
                  </a:cubicBezTo>
                  <a:cubicBezTo>
                    <a:pt x="202" y="6"/>
                    <a:pt x="199" y="5"/>
                    <a:pt x="199" y="5"/>
                  </a:cubicBezTo>
                  <a:cubicBezTo>
                    <a:pt x="198" y="4"/>
                    <a:pt x="197" y="4"/>
                    <a:pt x="196" y="4"/>
                  </a:cubicBezTo>
                  <a:cubicBezTo>
                    <a:pt x="195" y="4"/>
                    <a:pt x="194" y="4"/>
                    <a:pt x="193" y="5"/>
                  </a:cubicBezTo>
                  <a:cubicBezTo>
                    <a:pt x="192" y="5"/>
                    <a:pt x="192" y="5"/>
                    <a:pt x="191" y="6"/>
                  </a:cubicBezTo>
                  <a:cubicBezTo>
                    <a:pt x="191" y="6"/>
                    <a:pt x="190" y="7"/>
                    <a:pt x="190" y="7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7" y="5"/>
                    <a:pt x="186" y="5"/>
                    <a:pt x="185" y="4"/>
                  </a:cubicBezTo>
                  <a:cubicBezTo>
                    <a:pt x="182" y="2"/>
                    <a:pt x="179" y="0"/>
                    <a:pt x="176" y="0"/>
                  </a:cubicBezTo>
                  <a:cubicBezTo>
                    <a:pt x="175" y="0"/>
                    <a:pt x="175" y="0"/>
                    <a:pt x="174" y="0"/>
                  </a:cubicBezTo>
                  <a:cubicBezTo>
                    <a:pt x="173" y="0"/>
                    <a:pt x="163" y="3"/>
                    <a:pt x="162" y="6"/>
                  </a:cubicBezTo>
                  <a:cubicBezTo>
                    <a:pt x="162" y="6"/>
                    <a:pt x="161" y="6"/>
                    <a:pt x="161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5" y="6"/>
                    <a:pt x="154" y="8"/>
                    <a:pt x="153" y="10"/>
                  </a:cubicBezTo>
                  <a:cubicBezTo>
                    <a:pt x="153" y="11"/>
                    <a:pt x="152" y="11"/>
                    <a:pt x="152" y="12"/>
                  </a:cubicBezTo>
                  <a:cubicBezTo>
                    <a:pt x="151" y="12"/>
                    <a:pt x="151" y="12"/>
                    <a:pt x="149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7" y="12"/>
                    <a:pt x="147" y="13"/>
                    <a:pt x="146" y="13"/>
                  </a:cubicBezTo>
                  <a:cubicBezTo>
                    <a:pt x="142" y="13"/>
                    <a:pt x="139" y="16"/>
                    <a:pt x="136" y="19"/>
                  </a:cubicBezTo>
                  <a:cubicBezTo>
                    <a:pt x="134" y="20"/>
                    <a:pt x="133" y="22"/>
                    <a:pt x="132" y="22"/>
                  </a:cubicBezTo>
                  <a:cubicBezTo>
                    <a:pt x="128" y="25"/>
                    <a:pt x="125" y="26"/>
                    <a:pt x="122" y="26"/>
                  </a:cubicBezTo>
                  <a:cubicBezTo>
                    <a:pt x="121" y="26"/>
                    <a:pt x="120" y="26"/>
                    <a:pt x="119" y="26"/>
                  </a:cubicBezTo>
                  <a:cubicBezTo>
                    <a:pt x="118" y="25"/>
                    <a:pt x="117" y="25"/>
                    <a:pt x="116" y="24"/>
                  </a:cubicBezTo>
                  <a:cubicBezTo>
                    <a:pt x="115" y="23"/>
                    <a:pt x="115" y="23"/>
                    <a:pt x="114" y="23"/>
                  </a:cubicBezTo>
                  <a:cubicBezTo>
                    <a:pt x="113" y="22"/>
                    <a:pt x="111" y="21"/>
                    <a:pt x="110" y="21"/>
                  </a:cubicBezTo>
                  <a:cubicBezTo>
                    <a:pt x="109" y="20"/>
                    <a:pt x="108" y="20"/>
                    <a:pt x="107" y="20"/>
                  </a:cubicBezTo>
                  <a:cubicBezTo>
                    <a:pt x="104" y="18"/>
                    <a:pt x="102" y="18"/>
                    <a:pt x="99" y="18"/>
                  </a:cubicBezTo>
                  <a:cubicBezTo>
                    <a:pt x="98" y="18"/>
                    <a:pt x="96" y="18"/>
                    <a:pt x="95" y="18"/>
                  </a:cubicBezTo>
                  <a:cubicBezTo>
                    <a:pt x="94" y="18"/>
                    <a:pt x="93" y="18"/>
                    <a:pt x="91" y="17"/>
                  </a:cubicBezTo>
                  <a:cubicBezTo>
                    <a:pt x="90" y="17"/>
                    <a:pt x="90" y="17"/>
                    <a:pt x="89" y="16"/>
                  </a:cubicBezTo>
                  <a:cubicBezTo>
                    <a:pt x="89" y="16"/>
                    <a:pt x="88" y="15"/>
                    <a:pt x="88" y="15"/>
                  </a:cubicBezTo>
                  <a:cubicBezTo>
                    <a:pt x="86" y="14"/>
                    <a:pt x="84" y="13"/>
                    <a:pt x="83" y="13"/>
                  </a:cubicBezTo>
                  <a:cubicBezTo>
                    <a:pt x="82" y="13"/>
                    <a:pt x="82" y="13"/>
                    <a:pt x="81" y="13"/>
                  </a:cubicBezTo>
                  <a:cubicBezTo>
                    <a:pt x="81" y="14"/>
                    <a:pt x="80" y="14"/>
                    <a:pt x="80" y="14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7" y="13"/>
                    <a:pt x="76" y="13"/>
                    <a:pt x="75" y="12"/>
                  </a:cubicBezTo>
                  <a:cubicBezTo>
                    <a:pt x="72" y="10"/>
                    <a:pt x="71" y="9"/>
                    <a:pt x="68" y="8"/>
                  </a:cubicBezTo>
                  <a:cubicBezTo>
                    <a:pt x="67" y="8"/>
                    <a:pt x="66" y="8"/>
                    <a:pt x="65" y="7"/>
                  </a:cubicBezTo>
                  <a:cubicBezTo>
                    <a:pt x="64" y="7"/>
                    <a:pt x="63" y="6"/>
                    <a:pt x="62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8" y="6"/>
                    <a:pt x="56" y="5"/>
                    <a:pt x="54" y="5"/>
                  </a:cubicBezTo>
                  <a:cubicBezTo>
                    <a:pt x="47" y="5"/>
                    <a:pt x="42" y="4"/>
                    <a:pt x="39" y="2"/>
                  </a:cubicBezTo>
                  <a:cubicBezTo>
                    <a:pt x="37" y="1"/>
                    <a:pt x="34" y="1"/>
                    <a:pt x="32" y="1"/>
                  </a:cubicBezTo>
                  <a:cubicBezTo>
                    <a:pt x="29" y="1"/>
                    <a:pt x="27" y="1"/>
                    <a:pt x="25" y="2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2" y="3"/>
                    <a:pt x="21" y="3"/>
                    <a:pt x="20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0"/>
                    <a:pt x="12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5"/>
                    <a:pt x="5" y="8"/>
                    <a:pt x="4" y="10"/>
                  </a:cubicBezTo>
                  <a:cubicBezTo>
                    <a:pt x="2" y="14"/>
                    <a:pt x="3" y="18"/>
                    <a:pt x="5" y="21"/>
                  </a:cubicBezTo>
                  <a:cubicBezTo>
                    <a:pt x="5" y="22"/>
                    <a:pt x="5" y="23"/>
                    <a:pt x="6" y="24"/>
                  </a:cubicBezTo>
                  <a:cubicBezTo>
                    <a:pt x="7" y="29"/>
                    <a:pt x="8" y="35"/>
                    <a:pt x="6" y="40"/>
                  </a:cubicBezTo>
                  <a:cubicBezTo>
                    <a:pt x="6" y="42"/>
                    <a:pt x="5" y="43"/>
                    <a:pt x="3" y="45"/>
                  </a:cubicBezTo>
                  <a:cubicBezTo>
                    <a:pt x="1" y="47"/>
                    <a:pt x="0" y="49"/>
                    <a:pt x="0" y="5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7" y="321"/>
                    <a:pt x="17" y="321"/>
                    <a:pt x="17" y="321"/>
                  </a:cubicBezTo>
                  <a:cubicBezTo>
                    <a:pt x="19" y="321"/>
                    <a:pt x="19" y="321"/>
                    <a:pt x="19" y="321"/>
                  </a:cubicBezTo>
                  <a:cubicBezTo>
                    <a:pt x="28" y="321"/>
                    <a:pt x="37" y="321"/>
                    <a:pt x="46" y="321"/>
                  </a:cubicBezTo>
                  <a:cubicBezTo>
                    <a:pt x="56" y="321"/>
                    <a:pt x="66" y="321"/>
                    <a:pt x="77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106" y="321"/>
                    <a:pt x="119" y="321"/>
                    <a:pt x="132" y="321"/>
                  </a:cubicBezTo>
                  <a:cubicBezTo>
                    <a:pt x="147" y="321"/>
                    <a:pt x="161" y="321"/>
                    <a:pt x="173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80" y="321"/>
                    <a:pt x="183" y="321"/>
                    <a:pt x="186" y="321"/>
                  </a:cubicBezTo>
                  <a:cubicBezTo>
                    <a:pt x="187" y="321"/>
                    <a:pt x="188" y="321"/>
                    <a:pt x="189" y="321"/>
                  </a:cubicBezTo>
                  <a:cubicBezTo>
                    <a:pt x="190" y="321"/>
                    <a:pt x="191" y="321"/>
                    <a:pt x="191" y="321"/>
                  </a:cubicBezTo>
                  <a:cubicBezTo>
                    <a:pt x="192" y="322"/>
                    <a:pt x="193" y="322"/>
                    <a:pt x="193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6" y="321"/>
                    <a:pt x="197" y="319"/>
                    <a:pt x="198" y="317"/>
                  </a:cubicBezTo>
                  <a:cubicBezTo>
                    <a:pt x="199" y="316"/>
                    <a:pt x="200" y="314"/>
                    <a:pt x="201" y="314"/>
                  </a:cubicBezTo>
                  <a:cubicBezTo>
                    <a:pt x="201" y="314"/>
                    <a:pt x="201" y="314"/>
                    <a:pt x="202" y="314"/>
                  </a:cubicBezTo>
                  <a:cubicBezTo>
                    <a:pt x="202" y="314"/>
                    <a:pt x="202" y="314"/>
                    <a:pt x="203" y="314"/>
                  </a:cubicBezTo>
                  <a:cubicBezTo>
                    <a:pt x="204" y="315"/>
                    <a:pt x="204" y="317"/>
                    <a:pt x="204" y="319"/>
                  </a:cubicBezTo>
                  <a:cubicBezTo>
                    <a:pt x="203" y="321"/>
                    <a:pt x="203" y="321"/>
                    <a:pt x="203" y="321"/>
                  </a:cubicBezTo>
                  <a:cubicBezTo>
                    <a:pt x="205" y="321"/>
                    <a:pt x="205" y="321"/>
                    <a:pt x="205" y="321"/>
                  </a:cubicBezTo>
                  <a:cubicBezTo>
                    <a:pt x="209" y="322"/>
                    <a:pt x="213" y="322"/>
                    <a:pt x="217" y="322"/>
                  </a:cubicBezTo>
                  <a:cubicBezTo>
                    <a:pt x="223" y="322"/>
                    <a:pt x="229" y="322"/>
                    <a:pt x="234" y="321"/>
                  </a:cubicBezTo>
                  <a:cubicBezTo>
                    <a:pt x="237" y="321"/>
                    <a:pt x="237" y="321"/>
                    <a:pt x="237" y="321"/>
                  </a:cubicBezTo>
                  <a:cubicBezTo>
                    <a:pt x="239" y="321"/>
                    <a:pt x="241" y="321"/>
                    <a:pt x="243" y="321"/>
                  </a:cubicBezTo>
                  <a:cubicBezTo>
                    <a:pt x="248" y="321"/>
                    <a:pt x="253" y="321"/>
                    <a:pt x="257" y="325"/>
                  </a:cubicBezTo>
                  <a:cubicBezTo>
                    <a:pt x="259" y="328"/>
                    <a:pt x="264" y="330"/>
                    <a:pt x="268" y="330"/>
                  </a:cubicBezTo>
                  <a:cubicBezTo>
                    <a:pt x="268" y="330"/>
                    <a:pt x="269" y="330"/>
                    <a:pt x="269" y="330"/>
                  </a:cubicBezTo>
                  <a:cubicBezTo>
                    <a:pt x="272" y="329"/>
                    <a:pt x="274" y="328"/>
                    <a:pt x="275" y="325"/>
                  </a:cubicBezTo>
                  <a:cubicBezTo>
                    <a:pt x="276" y="324"/>
                    <a:pt x="276" y="323"/>
                    <a:pt x="277" y="321"/>
                  </a:cubicBezTo>
                  <a:cubicBezTo>
                    <a:pt x="277" y="319"/>
                    <a:pt x="278" y="317"/>
                    <a:pt x="280" y="315"/>
                  </a:cubicBezTo>
                  <a:cubicBezTo>
                    <a:pt x="282" y="314"/>
                    <a:pt x="284" y="314"/>
                    <a:pt x="286" y="313"/>
                  </a:cubicBezTo>
                  <a:cubicBezTo>
                    <a:pt x="287" y="313"/>
                    <a:pt x="289" y="313"/>
                    <a:pt x="290" y="313"/>
                  </a:cubicBezTo>
                  <a:cubicBezTo>
                    <a:pt x="294" y="311"/>
                    <a:pt x="296" y="307"/>
                    <a:pt x="297" y="303"/>
                  </a:cubicBezTo>
                  <a:cubicBezTo>
                    <a:pt x="298" y="300"/>
                    <a:pt x="299" y="297"/>
                    <a:pt x="301" y="295"/>
                  </a:cubicBezTo>
                  <a:cubicBezTo>
                    <a:pt x="303" y="294"/>
                    <a:pt x="304" y="294"/>
                    <a:pt x="306" y="293"/>
                  </a:cubicBezTo>
                  <a:cubicBezTo>
                    <a:pt x="308" y="293"/>
                    <a:pt x="309" y="293"/>
                    <a:pt x="311" y="292"/>
                  </a:cubicBezTo>
                  <a:cubicBezTo>
                    <a:pt x="314" y="291"/>
                    <a:pt x="315" y="288"/>
                    <a:pt x="317" y="286"/>
                  </a:cubicBezTo>
                  <a:cubicBezTo>
                    <a:pt x="318" y="285"/>
                    <a:pt x="318" y="285"/>
                    <a:pt x="318" y="284"/>
                  </a:cubicBezTo>
                  <a:cubicBezTo>
                    <a:pt x="320" y="283"/>
                    <a:pt x="320" y="283"/>
                    <a:pt x="320" y="283"/>
                  </a:cubicBezTo>
                  <a:cubicBezTo>
                    <a:pt x="320" y="283"/>
                    <a:pt x="319" y="281"/>
                    <a:pt x="319" y="281"/>
                  </a:cubicBezTo>
                  <a:cubicBezTo>
                    <a:pt x="319" y="280"/>
                    <a:pt x="318" y="279"/>
                    <a:pt x="318" y="278"/>
                  </a:cubicBezTo>
                  <a:cubicBezTo>
                    <a:pt x="317" y="275"/>
                    <a:pt x="316" y="272"/>
                    <a:pt x="316" y="269"/>
                  </a:cubicBezTo>
                  <a:cubicBezTo>
                    <a:pt x="316" y="266"/>
                    <a:pt x="316" y="263"/>
                    <a:pt x="316" y="260"/>
                  </a:cubicBezTo>
                  <a:cubicBezTo>
                    <a:pt x="316" y="259"/>
                    <a:pt x="316" y="259"/>
                    <a:pt x="316" y="258"/>
                  </a:cubicBezTo>
                  <a:close/>
                  <a:moveTo>
                    <a:pt x="255" y="136"/>
                  </a:moveTo>
                  <a:cubicBezTo>
                    <a:pt x="255" y="136"/>
                    <a:pt x="256" y="136"/>
                    <a:pt x="256" y="137"/>
                  </a:cubicBezTo>
                  <a:cubicBezTo>
                    <a:pt x="256" y="137"/>
                    <a:pt x="256" y="137"/>
                    <a:pt x="256" y="137"/>
                  </a:cubicBezTo>
                  <a:cubicBezTo>
                    <a:pt x="256" y="137"/>
                    <a:pt x="256" y="137"/>
                    <a:pt x="256" y="138"/>
                  </a:cubicBezTo>
                  <a:cubicBezTo>
                    <a:pt x="255" y="137"/>
                    <a:pt x="255" y="136"/>
                    <a:pt x="255" y="13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3" name="Freeform 42">
              <a:extLst>
                <a:ext uri="{FF2B5EF4-FFF2-40B4-BE49-F238E27FC236}">
                  <a16:creationId xmlns:a16="http://schemas.microsoft.com/office/drawing/2014/main" id="{A231CA0B-1945-45BF-2E86-445F9FD8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703" y="4333364"/>
              <a:ext cx="111227" cy="127744"/>
            </a:xfrm>
            <a:custGeom>
              <a:avLst/>
              <a:gdLst>
                <a:gd name="T0" fmla="*/ 55 w 58"/>
                <a:gd name="T1" fmla="*/ 24 h 72"/>
                <a:gd name="T2" fmla="*/ 51 w 58"/>
                <a:gd name="T3" fmla="*/ 21 h 72"/>
                <a:gd name="T4" fmla="*/ 49 w 58"/>
                <a:gd name="T5" fmla="*/ 20 h 72"/>
                <a:gd name="T6" fmla="*/ 46 w 58"/>
                <a:gd name="T7" fmla="*/ 19 h 72"/>
                <a:gd name="T8" fmla="*/ 46 w 58"/>
                <a:gd name="T9" fmla="*/ 12 h 72"/>
                <a:gd name="T10" fmla="*/ 47 w 58"/>
                <a:gd name="T11" fmla="*/ 9 h 72"/>
                <a:gd name="T12" fmla="*/ 46 w 58"/>
                <a:gd name="T13" fmla="*/ 7 h 72"/>
                <a:gd name="T14" fmla="*/ 47 w 58"/>
                <a:gd name="T15" fmla="*/ 4 h 72"/>
                <a:gd name="T16" fmla="*/ 48 w 58"/>
                <a:gd name="T17" fmla="*/ 2 h 72"/>
                <a:gd name="T18" fmla="*/ 46 w 58"/>
                <a:gd name="T19" fmla="*/ 1 h 72"/>
                <a:gd name="T20" fmla="*/ 43 w 58"/>
                <a:gd name="T21" fmla="*/ 0 h 72"/>
                <a:gd name="T22" fmla="*/ 43 w 58"/>
                <a:gd name="T23" fmla="*/ 0 h 72"/>
                <a:gd name="T24" fmla="*/ 38 w 58"/>
                <a:gd name="T25" fmla="*/ 1 h 72"/>
                <a:gd name="T26" fmla="*/ 35 w 58"/>
                <a:gd name="T27" fmla="*/ 3 h 72"/>
                <a:gd name="T28" fmla="*/ 33 w 58"/>
                <a:gd name="T29" fmla="*/ 3 h 72"/>
                <a:gd name="T30" fmla="*/ 29 w 58"/>
                <a:gd name="T31" fmla="*/ 6 h 72"/>
                <a:gd name="T32" fmla="*/ 29 w 58"/>
                <a:gd name="T33" fmla="*/ 9 h 72"/>
                <a:gd name="T34" fmla="*/ 25 w 58"/>
                <a:gd name="T35" fmla="*/ 14 h 72"/>
                <a:gd name="T36" fmla="*/ 18 w 58"/>
                <a:gd name="T37" fmla="*/ 16 h 72"/>
                <a:gd name="T38" fmla="*/ 15 w 58"/>
                <a:gd name="T39" fmla="*/ 15 h 72"/>
                <a:gd name="T40" fmla="*/ 12 w 58"/>
                <a:gd name="T41" fmla="*/ 12 h 72"/>
                <a:gd name="T42" fmla="*/ 8 w 58"/>
                <a:gd name="T43" fmla="*/ 8 h 72"/>
                <a:gd name="T44" fmla="*/ 7 w 58"/>
                <a:gd name="T45" fmla="*/ 8 h 72"/>
                <a:gd name="T46" fmla="*/ 1 w 58"/>
                <a:gd name="T47" fmla="*/ 13 h 72"/>
                <a:gd name="T48" fmla="*/ 0 w 58"/>
                <a:gd name="T49" fmla="*/ 14 h 72"/>
                <a:gd name="T50" fmla="*/ 1 w 58"/>
                <a:gd name="T51" fmla="*/ 15 h 72"/>
                <a:gd name="T52" fmla="*/ 6 w 58"/>
                <a:gd name="T53" fmla="*/ 23 h 72"/>
                <a:gd name="T54" fmla="*/ 8 w 58"/>
                <a:gd name="T55" fmla="*/ 30 h 72"/>
                <a:gd name="T56" fmla="*/ 8 w 58"/>
                <a:gd name="T57" fmla="*/ 32 h 72"/>
                <a:gd name="T58" fmla="*/ 8 w 58"/>
                <a:gd name="T59" fmla="*/ 36 h 72"/>
                <a:gd name="T60" fmla="*/ 8 w 58"/>
                <a:gd name="T61" fmla="*/ 49 h 72"/>
                <a:gd name="T62" fmla="*/ 8 w 58"/>
                <a:gd name="T63" fmla="*/ 51 h 72"/>
                <a:gd name="T64" fmla="*/ 9 w 58"/>
                <a:gd name="T65" fmla="*/ 51 h 72"/>
                <a:gd name="T66" fmla="*/ 9 w 58"/>
                <a:gd name="T67" fmla="*/ 51 h 72"/>
                <a:gd name="T68" fmla="*/ 19 w 58"/>
                <a:gd name="T69" fmla="*/ 68 h 72"/>
                <a:gd name="T70" fmla="*/ 19 w 58"/>
                <a:gd name="T71" fmla="*/ 70 h 72"/>
                <a:gd name="T72" fmla="*/ 19 w 58"/>
                <a:gd name="T73" fmla="*/ 72 h 72"/>
                <a:gd name="T74" fmla="*/ 21 w 58"/>
                <a:gd name="T75" fmla="*/ 72 h 72"/>
                <a:gd name="T76" fmla="*/ 22 w 58"/>
                <a:gd name="T77" fmla="*/ 72 h 72"/>
                <a:gd name="T78" fmla="*/ 26 w 58"/>
                <a:gd name="T79" fmla="*/ 70 h 72"/>
                <a:gd name="T80" fmla="*/ 27 w 58"/>
                <a:gd name="T81" fmla="*/ 69 h 72"/>
                <a:gd name="T82" fmla="*/ 28 w 58"/>
                <a:gd name="T83" fmla="*/ 68 h 72"/>
                <a:gd name="T84" fmla="*/ 29 w 58"/>
                <a:gd name="T85" fmla="*/ 68 h 72"/>
                <a:gd name="T86" fmla="*/ 31 w 58"/>
                <a:gd name="T87" fmla="*/ 67 h 72"/>
                <a:gd name="T88" fmla="*/ 33 w 58"/>
                <a:gd name="T89" fmla="*/ 65 h 72"/>
                <a:gd name="T90" fmla="*/ 35 w 58"/>
                <a:gd name="T91" fmla="*/ 63 h 72"/>
                <a:gd name="T92" fmla="*/ 37 w 58"/>
                <a:gd name="T93" fmla="*/ 59 h 72"/>
                <a:gd name="T94" fmla="*/ 38 w 58"/>
                <a:gd name="T95" fmla="*/ 57 h 72"/>
                <a:gd name="T96" fmla="*/ 41 w 58"/>
                <a:gd name="T97" fmla="*/ 51 h 72"/>
                <a:gd name="T98" fmla="*/ 45 w 58"/>
                <a:gd name="T99" fmla="*/ 41 h 72"/>
                <a:gd name="T100" fmla="*/ 51 w 58"/>
                <a:gd name="T101" fmla="*/ 35 h 72"/>
                <a:gd name="T102" fmla="*/ 52 w 58"/>
                <a:gd name="T103" fmla="*/ 34 h 72"/>
                <a:gd name="T104" fmla="*/ 55 w 58"/>
                <a:gd name="T105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" h="72">
                  <a:moveTo>
                    <a:pt x="55" y="24"/>
                  </a:moveTo>
                  <a:cubicBezTo>
                    <a:pt x="54" y="23"/>
                    <a:pt x="52" y="22"/>
                    <a:pt x="51" y="21"/>
                  </a:cubicBezTo>
                  <a:cubicBezTo>
                    <a:pt x="51" y="21"/>
                    <a:pt x="50" y="21"/>
                    <a:pt x="49" y="20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5" y="18"/>
                    <a:pt x="45" y="15"/>
                    <a:pt x="46" y="12"/>
                  </a:cubicBezTo>
                  <a:cubicBezTo>
                    <a:pt x="46" y="11"/>
                    <a:pt x="46" y="10"/>
                    <a:pt x="47" y="9"/>
                  </a:cubicBezTo>
                  <a:cubicBezTo>
                    <a:pt x="47" y="9"/>
                    <a:pt x="47" y="8"/>
                    <a:pt x="46" y="7"/>
                  </a:cubicBezTo>
                  <a:cubicBezTo>
                    <a:pt x="46" y="6"/>
                    <a:pt x="46" y="5"/>
                    <a:pt x="47" y="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0" y="1"/>
                    <a:pt x="38" y="1"/>
                  </a:cubicBezTo>
                  <a:cubicBezTo>
                    <a:pt x="37" y="2"/>
                    <a:pt x="36" y="2"/>
                    <a:pt x="35" y="3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31" y="3"/>
                    <a:pt x="30" y="3"/>
                    <a:pt x="29" y="6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8" y="12"/>
                    <a:pt x="28" y="13"/>
                    <a:pt x="25" y="14"/>
                  </a:cubicBezTo>
                  <a:cubicBezTo>
                    <a:pt x="23" y="15"/>
                    <a:pt x="21" y="16"/>
                    <a:pt x="18" y="16"/>
                  </a:cubicBezTo>
                  <a:cubicBezTo>
                    <a:pt x="17" y="16"/>
                    <a:pt x="16" y="15"/>
                    <a:pt x="15" y="15"/>
                  </a:cubicBezTo>
                  <a:cubicBezTo>
                    <a:pt x="14" y="14"/>
                    <a:pt x="13" y="13"/>
                    <a:pt x="12" y="12"/>
                  </a:cubicBezTo>
                  <a:cubicBezTo>
                    <a:pt x="11" y="10"/>
                    <a:pt x="10" y="9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1" y="12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8"/>
                    <a:pt x="3" y="20"/>
                    <a:pt x="6" y="23"/>
                  </a:cubicBezTo>
                  <a:cubicBezTo>
                    <a:pt x="8" y="25"/>
                    <a:pt x="8" y="27"/>
                    <a:pt x="8" y="30"/>
                  </a:cubicBezTo>
                  <a:cubicBezTo>
                    <a:pt x="8" y="30"/>
                    <a:pt x="8" y="31"/>
                    <a:pt x="8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40"/>
                    <a:pt x="8" y="45"/>
                    <a:pt x="8" y="4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2" y="54"/>
                    <a:pt x="18" y="64"/>
                    <a:pt x="19" y="68"/>
                  </a:cubicBezTo>
                  <a:cubicBezTo>
                    <a:pt x="19" y="68"/>
                    <a:pt x="19" y="69"/>
                    <a:pt x="19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2" y="72"/>
                    <a:pt x="22" y="72"/>
                  </a:cubicBezTo>
                  <a:cubicBezTo>
                    <a:pt x="24" y="72"/>
                    <a:pt x="25" y="71"/>
                    <a:pt x="26" y="70"/>
                  </a:cubicBezTo>
                  <a:cubicBezTo>
                    <a:pt x="26" y="70"/>
                    <a:pt x="26" y="70"/>
                    <a:pt x="27" y="69"/>
                  </a:cubicBezTo>
                  <a:cubicBezTo>
                    <a:pt x="27" y="69"/>
                    <a:pt x="27" y="68"/>
                    <a:pt x="28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0" y="68"/>
                    <a:pt x="30" y="68"/>
                    <a:pt x="31" y="67"/>
                  </a:cubicBezTo>
                  <a:cubicBezTo>
                    <a:pt x="31" y="66"/>
                    <a:pt x="32" y="66"/>
                    <a:pt x="33" y="65"/>
                  </a:cubicBezTo>
                  <a:cubicBezTo>
                    <a:pt x="34" y="64"/>
                    <a:pt x="34" y="64"/>
                    <a:pt x="35" y="63"/>
                  </a:cubicBezTo>
                  <a:cubicBezTo>
                    <a:pt x="36" y="62"/>
                    <a:pt x="37" y="60"/>
                    <a:pt x="37" y="59"/>
                  </a:cubicBezTo>
                  <a:cubicBezTo>
                    <a:pt x="37" y="58"/>
                    <a:pt x="37" y="57"/>
                    <a:pt x="38" y="57"/>
                  </a:cubicBezTo>
                  <a:cubicBezTo>
                    <a:pt x="39" y="55"/>
                    <a:pt x="40" y="53"/>
                    <a:pt x="41" y="51"/>
                  </a:cubicBezTo>
                  <a:cubicBezTo>
                    <a:pt x="43" y="48"/>
                    <a:pt x="44" y="44"/>
                    <a:pt x="45" y="41"/>
                  </a:cubicBezTo>
                  <a:cubicBezTo>
                    <a:pt x="46" y="38"/>
                    <a:pt x="48" y="37"/>
                    <a:pt x="51" y="35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5" y="31"/>
                    <a:pt x="58" y="28"/>
                    <a:pt x="55" y="2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E9D26CAC-DC95-DBDF-0B2D-548F699D5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225" y="2851146"/>
              <a:ext cx="916302" cy="1142868"/>
            </a:xfrm>
            <a:custGeom>
              <a:avLst/>
              <a:gdLst>
                <a:gd name="T0" fmla="*/ 465 w 477"/>
                <a:gd name="T1" fmla="*/ 159 h 646"/>
                <a:gd name="T2" fmla="*/ 455 w 477"/>
                <a:gd name="T3" fmla="*/ 149 h 646"/>
                <a:gd name="T4" fmla="*/ 443 w 477"/>
                <a:gd name="T5" fmla="*/ 140 h 646"/>
                <a:gd name="T6" fmla="*/ 436 w 477"/>
                <a:gd name="T7" fmla="*/ 112 h 646"/>
                <a:gd name="T8" fmla="*/ 431 w 477"/>
                <a:gd name="T9" fmla="*/ 71 h 646"/>
                <a:gd name="T10" fmla="*/ 419 w 477"/>
                <a:gd name="T11" fmla="*/ 32 h 646"/>
                <a:gd name="T12" fmla="*/ 393 w 477"/>
                <a:gd name="T13" fmla="*/ 11 h 646"/>
                <a:gd name="T14" fmla="*/ 371 w 477"/>
                <a:gd name="T15" fmla="*/ 10 h 646"/>
                <a:gd name="T16" fmla="*/ 341 w 477"/>
                <a:gd name="T17" fmla="*/ 38 h 646"/>
                <a:gd name="T18" fmla="*/ 302 w 477"/>
                <a:gd name="T19" fmla="*/ 38 h 646"/>
                <a:gd name="T20" fmla="*/ 267 w 477"/>
                <a:gd name="T21" fmla="*/ 29 h 646"/>
                <a:gd name="T22" fmla="*/ 256 w 477"/>
                <a:gd name="T23" fmla="*/ 38 h 646"/>
                <a:gd name="T24" fmla="*/ 158 w 477"/>
                <a:gd name="T25" fmla="*/ 38 h 646"/>
                <a:gd name="T26" fmla="*/ 56 w 477"/>
                <a:gd name="T27" fmla="*/ 103 h 646"/>
                <a:gd name="T28" fmla="*/ 59 w 477"/>
                <a:gd name="T29" fmla="*/ 236 h 646"/>
                <a:gd name="T30" fmla="*/ 52 w 477"/>
                <a:gd name="T31" fmla="*/ 242 h 646"/>
                <a:gd name="T32" fmla="*/ 36 w 477"/>
                <a:gd name="T33" fmla="*/ 245 h 646"/>
                <a:gd name="T34" fmla="*/ 22 w 477"/>
                <a:gd name="T35" fmla="*/ 275 h 646"/>
                <a:gd name="T36" fmla="*/ 16 w 477"/>
                <a:gd name="T37" fmla="*/ 298 h 646"/>
                <a:gd name="T38" fmla="*/ 9 w 477"/>
                <a:gd name="T39" fmla="*/ 325 h 646"/>
                <a:gd name="T40" fmla="*/ 9 w 477"/>
                <a:gd name="T41" fmla="*/ 342 h 646"/>
                <a:gd name="T42" fmla="*/ 21 w 477"/>
                <a:gd name="T43" fmla="*/ 372 h 646"/>
                <a:gd name="T44" fmla="*/ 31 w 477"/>
                <a:gd name="T45" fmla="*/ 401 h 646"/>
                <a:gd name="T46" fmla="*/ 53 w 477"/>
                <a:gd name="T47" fmla="*/ 445 h 646"/>
                <a:gd name="T48" fmla="*/ 47 w 477"/>
                <a:gd name="T49" fmla="*/ 465 h 646"/>
                <a:gd name="T50" fmla="*/ 60 w 477"/>
                <a:gd name="T51" fmla="*/ 475 h 646"/>
                <a:gd name="T52" fmla="*/ 77 w 477"/>
                <a:gd name="T53" fmla="*/ 490 h 646"/>
                <a:gd name="T54" fmla="*/ 101 w 477"/>
                <a:gd name="T55" fmla="*/ 504 h 646"/>
                <a:gd name="T56" fmla="*/ 116 w 477"/>
                <a:gd name="T57" fmla="*/ 527 h 646"/>
                <a:gd name="T58" fmla="*/ 133 w 477"/>
                <a:gd name="T59" fmla="*/ 546 h 646"/>
                <a:gd name="T60" fmla="*/ 144 w 477"/>
                <a:gd name="T61" fmla="*/ 565 h 646"/>
                <a:gd name="T62" fmla="*/ 159 w 477"/>
                <a:gd name="T63" fmla="*/ 579 h 646"/>
                <a:gd name="T64" fmla="*/ 175 w 477"/>
                <a:gd name="T65" fmla="*/ 611 h 646"/>
                <a:gd name="T66" fmla="*/ 198 w 477"/>
                <a:gd name="T67" fmla="*/ 616 h 646"/>
                <a:gd name="T68" fmla="*/ 216 w 477"/>
                <a:gd name="T69" fmla="*/ 619 h 646"/>
                <a:gd name="T70" fmla="*/ 232 w 477"/>
                <a:gd name="T71" fmla="*/ 613 h 646"/>
                <a:gd name="T72" fmla="*/ 255 w 477"/>
                <a:gd name="T73" fmla="*/ 639 h 646"/>
                <a:gd name="T74" fmla="*/ 284 w 477"/>
                <a:gd name="T75" fmla="*/ 641 h 646"/>
                <a:gd name="T76" fmla="*/ 297 w 477"/>
                <a:gd name="T77" fmla="*/ 643 h 646"/>
                <a:gd name="T78" fmla="*/ 304 w 477"/>
                <a:gd name="T79" fmla="*/ 645 h 646"/>
                <a:gd name="T80" fmla="*/ 327 w 477"/>
                <a:gd name="T81" fmla="*/ 635 h 646"/>
                <a:gd name="T82" fmla="*/ 367 w 477"/>
                <a:gd name="T83" fmla="*/ 610 h 646"/>
                <a:gd name="T84" fmla="*/ 400 w 477"/>
                <a:gd name="T85" fmla="*/ 585 h 646"/>
                <a:gd name="T86" fmla="*/ 387 w 477"/>
                <a:gd name="T87" fmla="*/ 575 h 646"/>
                <a:gd name="T88" fmla="*/ 369 w 477"/>
                <a:gd name="T89" fmla="*/ 538 h 646"/>
                <a:gd name="T90" fmla="*/ 343 w 477"/>
                <a:gd name="T91" fmla="*/ 509 h 646"/>
                <a:gd name="T92" fmla="*/ 328 w 477"/>
                <a:gd name="T93" fmla="*/ 498 h 646"/>
                <a:gd name="T94" fmla="*/ 344 w 477"/>
                <a:gd name="T95" fmla="*/ 487 h 646"/>
                <a:gd name="T96" fmla="*/ 356 w 477"/>
                <a:gd name="T97" fmla="*/ 439 h 646"/>
                <a:gd name="T98" fmla="*/ 373 w 477"/>
                <a:gd name="T99" fmla="*/ 406 h 646"/>
                <a:gd name="T100" fmla="*/ 379 w 477"/>
                <a:gd name="T101" fmla="*/ 397 h 646"/>
                <a:gd name="T102" fmla="*/ 395 w 477"/>
                <a:gd name="T103" fmla="*/ 356 h 646"/>
                <a:gd name="T104" fmla="*/ 413 w 477"/>
                <a:gd name="T105" fmla="*/ 334 h 646"/>
                <a:gd name="T106" fmla="*/ 420 w 477"/>
                <a:gd name="T107" fmla="*/ 272 h 646"/>
                <a:gd name="T108" fmla="*/ 430 w 477"/>
                <a:gd name="T109" fmla="*/ 221 h 646"/>
                <a:gd name="T110" fmla="*/ 436 w 477"/>
                <a:gd name="T111" fmla="*/ 202 h 646"/>
                <a:gd name="T112" fmla="*/ 456 w 477"/>
                <a:gd name="T113" fmla="*/ 186 h 646"/>
                <a:gd name="T114" fmla="*/ 477 w 477"/>
                <a:gd name="T115" fmla="*/ 16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7" h="646">
                  <a:moveTo>
                    <a:pt x="476" y="166"/>
                  </a:moveTo>
                  <a:cubicBezTo>
                    <a:pt x="476" y="166"/>
                    <a:pt x="476" y="166"/>
                    <a:pt x="476" y="166"/>
                  </a:cubicBezTo>
                  <a:cubicBezTo>
                    <a:pt x="475" y="165"/>
                    <a:pt x="474" y="164"/>
                    <a:pt x="473" y="164"/>
                  </a:cubicBezTo>
                  <a:cubicBezTo>
                    <a:pt x="472" y="163"/>
                    <a:pt x="471" y="163"/>
                    <a:pt x="471" y="163"/>
                  </a:cubicBezTo>
                  <a:cubicBezTo>
                    <a:pt x="471" y="162"/>
                    <a:pt x="470" y="162"/>
                    <a:pt x="470" y="162"/>
                  </a:cubicBezTo>
                  <a:cubicBezTo>
                    <a:pt x="469" y="161"/>
                    <a:pt x="468" y="160"/>
                    <a:pt x="465" y="159"/>
                  </a:cubicBezTo>
                  <a:cubicBezTo>
                    <a:pt x="465" y="159"/>
                    <a:pt x="464" y="159"/>
                    <a:pt x="464" y="159"/>
                  </a:cubicBezTo>
                  <a:cubicBezTo>
                    <a:pt x="464" y="159"/>
                    <a:pt x="464" y="158"/>
                    <a:pt x="464" y="158"/>
                  </a:cubicBezTo>
                  <a:cubicBezTo>
                    <a:pt x="464" y="158"/>
                    <a:pt x="464" y="157"/>
                    <a:pt x="463" y="157"/>
                  </a:cubicBezTo>
                  <a:cubicBezTo>
                    <a:pt x="463" y="155"/>
                    <a:pt x="461" y="154"/>
                    <a:pt x="460" y="153"/>
                  </a:cubicBezTo>
                  <a:cubicBezTo>
                    <a:pt x="459" y="153"/>
                    <a:pt x="459" y="153"/>
                    <a:pt x="459" y="152"/>
                  </a:cubicBezTo>
                  <a:cubicBezTo>
                    <a:pt x="457" y="151"/>
                    <a:pt x="456" y="150"/>
                    <a:pt x="455" y="149"/>
                  </a:cubicBezTo>
                  <a:cubicBezTo>
                    <a:pt x="454" y="148"/>
                    <a:pt x="454" y="148"/>
                    <a:pt x="454" y="147"/>
                  </a:cubicBezTo>
                  <a:cubicBezTo>
                    <a:pt x="453" y="146"/>
                    <a:pt x="452" y="145"/>
                    <a:pt x="449" y="144"/>
                  </a:cubicBezTo>
                  <a:cubicBezTo>
                    <a:pt x="449" y="144"/>
                    <a:pt x="448" y="144"/>
                    <a:pt x="448" y="144"/>
                  </a:cubicBezTo>
                  <a:cubicBezTo>
                    <a:pt x="448" y="144"/>
                    <a:pt x="447" y="144"/>
                    <a:pt x="446" y="144"/>
                  </a:cubicBezTo>
                  <a:cubicBezTo>
                    <a:pt x="446" y="144"/>
                    <a:pt x="445" y="144"/>
                    <a:pt x="445" y="144"/>
                  </a:cubicBezTo>
                  <a:cubicBezTo>
                    <a:pt x="444" y="143"/>
                    <a:pt x="443" y="141"/>
                    <a:pt x="443" y="140"/>
                  </a:cubicBezTo>
                  <a:cubicBezTo>
                    <a:pt x="443" y="139"/>
                    <a:pt x="443" y="139"/>
                    <a:pt x="443" y="139"/>
                  </a:cubicBezTo>
                  <a:cubicBezTo>
                    <a:pt x="441" y="135"/>
                    <a:pt x="440" y="131"/>
                    <a:pt x="439" y="127"/>
                  </a:cubicBezTo>
                  <a:cubicBezTo>
                    <a:pt x="438" y="126"/>
                    <a:pt x="438" y="124"/>
                    <a:pt x="438" y="123"/>
                  </a:cubicBezTo>
                  <a:cubicBezTo>
                    <a:pt x="438" y="122"/>
                    <a:pt x="438" y="121"/>
                    <a:pt x="438" y="119"/>
                  </a:cubicBezTo>
                  <a:cubicBezTo>
                    <a:pt x="438" y="118"/>
                    <a:pt x="437" y="117"/>
                    <a:pt x="437" y="115"/>
                  </a:cubicBezTo>
                  <a:cubicBezTo>
                    <a:pt x="436" y="114"/>
                    <a:pt x="436" y="113"/>
                    <a:pt x="436" y="112"/>
                  </a:cubicBezTo>
                  <a:cubicBezTo>
                    <a:pt x="436" y="111"/>
                    <a:pt x="435" y="109"/>
                    <a:pt x="435" y="108"/>
                  </a:cubicBezTo>
                  <a:cubicBezTo>
                    <a:pt x="434" y="106"/>
                    <a:pt x="434" y="105"/>
                    <a:pt x="434" y="103"/>
                  </a:cubicBezTo>
                  <a:cubicBezTo>
                    <a:pt x="433" y="99"/>
                    <a:pt x="433" y="93"/>
                    <a:pt x="434" y="87"/>
                  </a:cubicBezTo>
                  <a:cubicBezTo>
                    <a:pt x="434" y="85"/>
                    <a:pt x="433" y="83"/>
                    <a:pt x="433" y="81"/>
                  </a:cubicBezTo>
                  <a:cubicBezTo>
                    <a:pt x="433" y="80"/>
                    <a:pt x="432" y="79"/>
                    <a:pt x="432" y="78"/>
                  </a:cubicBezTo>
                  <a:cubicBezTo>
                    <a:pt x="432" y="76"/>
                    <a:pt x="432" y="73"/>
                    <a:pt x="431" y="71"/>
                  </a:cubicBezTo>
                  <a:cubicBezTo>
                    <a:pt x="431" y="70"/>
                    <a:pt x="431" y="69"/>
                    <a:pt x="432" y="68"/>
                  </a:cubicBezTo>
                  <a:cubicBezTo>
                    <a:pt x="432" y="66"/>
                    <a:pt x="432" y="64"/>
                    <a:pt x="431" y="63"/>
                  </a:cubicBezTo>
                  <a:cubicBezTo>
                    <a:pt x="430" y="61"/>
                    <a:pt x="429" y="59"/>
                    <a:pt x="428" y="57"/>
                  </a:cubicBezTo>
                  <a:cubicBezTo>
                    <a:pt x="427" y="54"/>
                    <a:pt x="425" y="51"/>
                    <a:pt x="424" y="48"/>
                  </a:cubicBezTo>
                  <a:cubicBezTo>
                    <a:pt x="423" y="46"/>
                    <a:pt x="423" y="44"/>
                    <a:pt x="423" y="41"/>
                  </a:cubicBezTo>
                  <a:cubicBezTo>
                    <a:pt x="422" y="37"/>
                    <a:pt x="422" y="35"/>
                    <a:pt x="419" y="32"/>
                  </a:cubicBezTo>
                  <a:cubicBezTo>
                    <a:pt x="418" y="31"/>
                    <a:pt x="416" y="30"/>
                    <a:pt x="415" y="29"/>
                  </a:cubicBezTo>
                  <a:cubicBezTo>
                    <a:pt x="412" y="27"/>
                    <a:pt x="410" y="25"/>
                    <a:pt x="408" y="23"/>
                  </a:cubicBezTo>
                  <a:cubicBezTo>
                    <a:pt x="407" y="22"/>
                    <a:pt x="406" y="21"/>
                    <a:pt x="406" y="20"/>
                  </a:cubicBezTo>
                  <a:cubicBezTo>
                    <a:pt x="404" y="17"/>
                    <a:pt x="402" y="13"/>
                    <a:pt x="397" y="12"/>
                  </a:cubicBezTo>
                  <a:cubicBezTo>
                    <a:pt x="397" y="12"/>
                    <a:pt x="396" y="12"/>
                    <a:pt x="395" y="12"/>
                  </a:cubicBezTo>
                  <a:cubicBezTo>
                    <a:pt x="394" y="12"/>
                    <a:pt x="393" y="12"/>
                    <a:pt x="393" y="11"/>
                  </a:cubicBezTo>
                  <a:cubicBezTo>
                    <a:pt x="391" y="10"/>
                    <a:pt x="390" y="9"/>
                    <a:pt x="389" y="8"/>
                  </a:cubicBezTo>
                  <a:cubicBezTo>
                    <a:pt x="388" y="6"/>
                    <a:pt x="387" y="4"/>
                    <a:pt x="386" y="3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382" y="3"/>
                    <a:pt x="382" y="3"/>
                    <a:pt x="382" y="3"/>
                  </a:cubicBezTo>
                  <a:cubicBezTo>
                    <a:pt x="380" y="5"/>
                    <a:pt x="378" y="8"/>
                    <a:pt x="376" y="9"/>
                  </a:cubicBezTo>
                  <a:cubicBezTo>
                    <a:pt x="374" y="10"/>
                    <a:pt x="373" y="10"/>
                    <a:pt x="371" y="10"/>
                  </a:cubicBezTo>
                  <a:cubicBezTo>
                    <a:pt x="369" y="10"/>
                    <a:pt x="368" y="10"/>
                    <a:pt x="366" y="12"/>
                  </a:cubicBezTo>
                  <a:cubicBezTo>
                    <a:pt x="363" y="14"/>
                    <a:pt x="362" y="17"/>
                    <a:pt x="362" y="20"/>
                  </a:cubicBezTo>
                  <a:cubicBezTo>
                    <a:pt x="360" y="24"/>
                    <a:pt x="359" y="28"/>
                    <a:pt x="355" y="29"/>
                  </a:cubicBezTo>
                  <a:cubicBezTo>
                    <a:pt x="354" y="30"/>
                    <a:pt x="352" y="30"/>
                    <a:pt x="351" y="30"/>
                  </a:cubicBezTo>
                  <a:cubicBezTo>
                    <a:pt x="349" y="30"/>
                    <a:pt x="347" y="30"/>
                    <a:pt x="345" y="32"/>
                  </a:cubicBezTo>
                  <a:cubicBezTo>
                    <a:pt x="343" y="34"/>
                    <a:pt x="342" y="36"/>
                    <a:pt x="341" y="38"/>
                  </a:cubicBezTo>
                  <a:cubicBezTo>
                    <a:pt x="341" y="40"/>
                    <a:pt x="341" y="41"/>
                    <a:pt x="340" y="42"/>
                  </a:cubicBezTo>
                  <a:cubicBezTo>
                    <a:pt x="339" y="45"/>
                    <a:pt x="337" y="46"/>
                    <a:pt x="334" y="47"/>
                  </a:cubicBezTo>
                  <a:cubicBezTo>
                    <a:pt x="334" y="47"/>
                    <a:pt x="333" y="47"/>
                    <a:pt x="333" y="47"/>
                  </a:cubicBezTo>
                  <a:cubicBezTo>
                    <a:pt x="329" y="47"/>
                    <a:pt x="324" y="44"/>
                    <a:pt x="322" y="42"/>
                  </a:cubicBezTo>
                  <a:cubicBezTo>
                    <a:pt x="318" y="38"/>
                    <a:pt x="312" y="38"/>
                    <a:pt x="308" y="38"/>
                  </a:cubicBezTo>
                  <a:cubicBezTo>
                    <a:pt x="306" y="38"/>
                    <a:pt x="304" y="38"/>
                    <a:pt x="302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4" y="38"/>
                    <a:pt x="288" y="38"/>
                    <a:pt x="282" y="38"/>
                  </a:cubicBezTo>
                  <a:cubicBezTo>
                    <a:pt x="277" y="38"/>
                    <a:pt x="273" y="38"/>
                    <a:pt x="269" y="38"/>
                  </a:cubicBezTo>
                  <a:cubicBezTo>
                    <a:pt x="269" y="37"/>
                    <a:pt x="269" y="37"/>
                    <a:pt x="269" y="36"/>
                  </a:cubicBezTo>
                  <a:cubicBezTo>
                    <a:pt x="269" y="33"/>
                    <a:pt x="269" y="32"/>
                    <a:pt x="268" y="31"/>
                  </a:cubicBezTo>
                  <a:cubicBezTo>
                    <a:pt x="267" y="29"/>
                    <a:pt x="267" y="29"/>
                    <a:pt x="267" y="29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65" y="31"/>
                    <a:pt x="264" y="32"/>
                    <a:pt x="263" y="34"/>
                  </a:cubicBezTo>
                  <a:cubicBezTo>
                    <a:pt x="262" y="36"/>
                    <a:pt x="261" y="38"/>
                    <a:pt x="259" y="38"/>
                  </a:cubicBezTo>
                  <a:cubicBezTo>
                    <a:pt x="259" y="38"/>
                    <a:pt x="259" y="38"/>
                    <a:pt x="258" y="38"/>
                  </a:cubicBezTo>
                  <a:cubicBezTo>
                    <a:pt x="258" y="38"/>
                    <a:pt x="257" y="38"/>
                    <a:pt x="256" y="38"/>
                  </a:cubicBezTo>
                  <a:cubicBezTo>
                    <a:pt x="256" y="38"/>
                    <a:pt x="255" y="38"/>
                    <a:pt x="254" y="38"/>
                  </a:cubicBezTo>
                  <a:cubicBezTo>
                    <a:pt x="253" y="38"/>
                    <a:pt x="252" y="38"/>
                    <a:pt x="251" y="38"/>
                  </a:cubicBezTo>
                  <a:cubicBezTo>
                    <a:pt x="248" y="38"/>
                    <a:pt x="245" y="38"/>
                    <a:pt x="243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26" y="38"/>
                    <a:pt x="212" y="38"/>
                    <a:pt x="197" y="38"/>
                  </a:cubicBezTo>
                  <a:cubicBezTo>
                    <a:pt x="184" y="38"/>
                    <a:pt x="171" y="38"/>
                    <a:pt x="158" y="38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31" y="38"/>
                    <a:pt x="121" y="38"/>
                    <a:pt x="111" y="38"/>
                  </a:cubicBezTo>
                  <a:cubicBezTo>
                    <a:pt x="102" y="38"/>
                    <a:pt x="93" y="38"/>
                    <a:pt x="84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28"/>
                    <a:pt x="57" y="137"/>
                    <a:pt x="57" y="147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8" y="176"/>
                    <a:pt x="58" y="199"/>
                    <a:pt x="59" y="221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33"/>
                    <a:pt x="59" y="236"/>
                  </a:cubicBezTo>
                  <a:cubicBezTo>
                    <a:pt x="59" y="236"/>
                    <a:pt x="59" y="237"/>
                    <a:pt x="59" y="237"/>
                  </a:cubicBezTo>
                  <a:cubicBezTo>
                    <a:pt x="60" y="238"/>
                    <a:pt x="60" y="240"/>
                    <a:pt x="60" y="241"/>
                  </a:cubicBezTo>
                  <a:cubicBezTo>
                    <a:pt x="59" y="242"/>
                    <a:pt x="59" y="243"/>
                    <a:pt x="58" y="243"/>
                  </a:cubicBezTo>
                  <a:cubicBezTo>
                    <a:pt x="58" y="243"/>
                    <a:pt x="58" y="243"/>
                    <a:pt x="57" y="243"/>
                  </a:cubicBezTo>
                  <a:cubicBezTo>
                    <a:pt x="56" y="243"/>
                    <a:pt x="55" y="243"/>
                    <a:pt x="54" y="243"/>
                  </a:cubicBezTo>
                  <a:cubicBezTo>
                    <a:pt x="54" y="243"/>
                    <a:pt x="53" y="242"/>
                    <a:pt x="52" y="242"/>
                  </a:cubicBezTo>
                  <a:cubicBezTo>
                    <a:pt x="52" y="242"/>
                    <a:pt x="52" y="242"/>
                    <a:pt x="51" y="242"/>
                  </a:cubicBezTo>
                  <a:cubicBezTo>
                    <a:pt x="49" y="242"/>
                    <a:pt x="48" y="243"/>
                    <a:pt x="46" y="244"/>
                  </a:cubicBezTo>
                  <a:cubicBezTo>
                    <a:pt x="45" y="245"/>
                    <a:pt x="44" y="246"/>
                    <a:pt x="42" y="246"/>
                  </a:cubicBezTo>
                  <a:cubicBezTo>
                    <a:pt x="42" y="246"/>
                    <a:pt x="42" y="246"/>
                    <a:pt x="42" y="246"/>
                  </a:cubicBezTo>
                  <a:cubicBezTo>
                    <a:pt x="41" y="246"/>
                    <a:pt x="40" y="246"/>
                    <a:pt x="39" y="246"/>
                  </a:cubicBezTo>
                  <a:cubicBezTo>
                    <a:pt x="38" y="246"/>
                    <a:pt x="37" y="245"/>
                    <a:pt x="36" y="245"/>
                  </a:cubicBezTo>
                  <a:cubicBezTo>
                    <a:pt x="34" y="245"/>
                    <a:pt x="32" y="246"/>
                    <a:pt x="31" y="248"/>
                  </a:cubicBezTo>
                  <a:cubicBezTo>
                    <a:pt x="29" y="251"/>
                    <a:pt x="30" y="253"/>
                    <a:pt x="31" y="256"/>
                  </a:cubicBezTo>
                  <a:cubicBezTo>
                    <a:pt x="31" y="258"/>
                    <a:pt x="32" y="260"/>
                    <a:pt x="30" y="262"/>
                  </a:cubicBezTo>
                  <a:cubicBezTo>
                    <a:pt x="30" y="264"/>
                    <a:pt x="28" y="265"/>
                    <a:pt x="27" y="267"/>
                  </a:cubicBezTo>
                  <a:cubicBezTo>
                    <a:pt x="25" y="268"/>
                    <a:pt x="23" y="270"/>
                    <a:pt x="23" y="272"/>
                  </a:cubicBezTo>
                  <a:cubicBezTo>
                    <a:pt x="22" y="273"/>
                    <a:pt x="22" y="274"/>
                    <a:pt x="22" y="275"/>
                  </a:cubicBezTo>
                  <a:cubicBezTo>
                    <a:pt x="22" y="277"/>
                    <a:pt x="22" y="278"/>
                    <a:pt x="22" y="279"/>
                  </a:cubicBezTo>
                  <a:cubicBezTo>
                    <a:pt x="21" y="280"/>
                    <a:pt x="20" y="280"/>
                    <a:pt x="18" y="281"/>
                  </a:cubicBezTo>
                  <a:cubicBezTo>
                    <a:pt x="17" y="281"/>
                    <a:pt x="16" y="281"/>
                    <a:pt x="15" y="282"/>
                  </a:cubicBezTo>
                  <a:cubicBezTo>
                    <a:pt x="13" y="285"/>
                    <a:pt x="15" y="287"/>
                    <a:pt x="17" y="289"/>
                  </a:cubicBezTo>
                  <a:cubicBezTo>
                    <a:pt x="19" y="291"/>
                    <a:pt x="21" y="293"/>
                    <a:pt x="20" y="295"/>
                  </a:cubicBezTo>
                  <a:cubicBezTo>
                    <a:pt x="19" y="297"/>
                    <a:pt x="17" y="297"/>
                    <a:pt x="16" y="298"/>
                  </a:cubicBezTo>
                  <a:cubicBezTo>
                    <a:pt x="15" y="298"/>
                    <a:pt x="14" y="299"/>
                    <a:pt x="14" y="299"/>
                  </a:cubicBezTo>
                  <a:cubicBezTo>
                    <a:pt x="12" y="300"/>
                    <a:pt x="10" y="302"/>
                    <a:pt x="9" y="304"/>
                  </a:cubicBezTo>
                  <a:cubicBezTo>
                    <a:pt x="5" y="308"/>
                    <a:pt x="6" y="311"/>
                    <a:pt x="9" y="316"/>
                  </a:cubicBezTo>
                  <a:cubicBezTo>
                    <a:pt x="9" y="316"/>
                    <a:pt x="9" y="317"/>
                    <a:pt x="10" y="317"/>
                  </a:cubicBezTo>
                  <a:cubicBezTo>
                    <a:pt x="11" y="319"/>
                    <a:pt x="12" y="320"/>
                    <a:pt x="12" y="322"/>
                  </a:cubicBezTo>
                  <a:cubicBezTo>
                    <a:pt x="11" y="324"/>
                    <a:pt x="10" y="324"/>
                    <a:pt x="9" y="325"/>
                  </a:cubicBezTo>
                  <a:cubicBezTo>
                    <a:pt x="8" y="325"/>
                    <a:pt x="8" y="325"/>
                    <a:pt x="7" y="326"/>
                  </a:cubicBezTo>
                  <a:cubicBezTo>
                    <a:pt x="3" y="328"/>
                    <a:pt x="0" y="334"/>
                    <a:pt x="0" y="339"/>
                  </a:cubicBezTo>
                  <a:cubicBezTo>
                    <a:pt x="0" y="341"/>
                    <a:pt x="0" y="344"/>
                    <a:pt x="3" y="345"/>
                  </a:cubicBezTo>
                  <a:cubicBezTo>
                    <a:pt x="4" y="346"/>
                    <a:pt x="4" y="346"/>
                    <a:pt x="5" y="346"/>
                  </a:cubicBezTo>
                  <a:cubicBezTo>
                    <a:pt x="6" y="346"/>
                    <a:pt x="6" y="346"/>
                    <a:pt x="7" y="345"/>
                  </a:cubicBezTo>
                  <a:cubicBezTo>
                    <a:pt x="8" y="345"/>
                    <a:pt x="9" y="344"/>
                    <a:pt x="9" y="342"/>
                  </a:cubicBezTo>
                  <a:cubicBezTo>
                    <a:pt x="9" y="342"/>
                    <a:pt x="10" y="342"/>
                    <a:pt x="10" y="342"/>
                  </a:cubicBezTo>
                  <a:cubicBezTo>
                    <a:pt x="12" y="342"/>
                    <a:pt x="14" y="343"/>
                    <a:pt x="15" y="344"/>
                  </a:cubicBezTo>
                  <a:cubicBezTo>
                    <a:pt x="16" y="346"/>
                    <a:pt x="16" y="349"/>
                    <a:pt x="15" y="352"/>
                  </a:cubicBezTo>
                  <a:cubicBezTo>
                    <a:pt x="14" y="355"/>
                    <a:pt x="16" y="358"/>
                    <a:pt x="18" y="360"/>
                  </a:cubicBezTo>
                  <a:cubicBezTo>
                    <a:pt x="19" y="361"/>
                    <a:pt x="20" y="363"/>
                    <a:pt x="21" y="364"/>
                  </a:cubicBezTo>
                  <a:cubicBezTo>
                    <a:pt x="22" y="367"/>
                    <a:pt x="22" y="369"/>
                    <a:pt x="21" y="372"/>
                  </a:cubicBezTo>
                  <a:cubicBezTo>
                    <a:pt x="20" y="375"/>
                    <a:pt x="20" y="378"/>
                    <a:pt x="22" y="380"/>
                  </a:cubicBezTo>
                  <a:cubicBezTo>
                    <a:pt x="24" y="382"/>
                    <a:pt x="25" y="383"/>
                    <a:pt x="27" y="383"/>
                  </a:cubicBezTo>
                  <a:cubicBezTo>
                    <a:pt x="28" y="383"/>
                    <a:pt x="29" y="384"/>
                    <a:pt x="30" y="384"/>
                  </a:cubicBezTo>
                  <a:cubicBezTo>
                    <a:pt x="32" y="386"/>
                    <a:pt x="33" y="388"/>
                    <a:pt x="33" y="391"/>
                  </a:cubicBezTo>
                  <a:cubicBezTo>
                    <a:pt x="33" y="395"/>
                    <a:pt x="32" y="397"/>
                    <a:pt x="31" y="400"/>
                  </a:cubicBezTo>
                  <a:cubicBezTo>
                    <a:pt x="31" y="401"/>
                    <a:pt x="31" y="401"/>
                    <a:pt x="31" y="401"/>
                  </a:cubicBezTo>
                  <a:cubicBezTo>
                    <a:pt x="29" y="405"/>
                    <a:pt x="32" y="408"/>
                    <a:pt x="35" y="410"/>
                  </a:cubicBezTo>
                  <a:cubicBezTo>
                    <a:pt x="36" y="411"/>
                    <a:pt x="36" y="411"/>
                    <a:pt x="37" y="412"/>
                  </a:cubicBezTo>
                  <a:cubicBezTo>
                    <a:pt x="39" y="415"/>
                    <a:pt x="41" y="418"/>
                    <a:pt x="43" y="421"/>
                  </a:cubicBezTo>
                  <a:cubicBezTo>
                    <a:pt x="44" y="423"/>
                    <a:pt x="45" y="425"/>
                    <a:pt x="46" y="426"/>
                  </a:cubicBezTo>
                  <a:cubicBezTo>
                    <a:pt x="47" y="428"/>
                    <a:pt x="48" y="429"/>
                    <a:pt x="49" y="431"/>
                  </a:cubicBezTo>
                  <a:cubicBezTo>
                    <a:pt x="52" y="435"/>
                    <a:pt x="55" y="439"/>
                    <a:pt x="53" y="445"/>
                  </a:cubicBezTo>
                  <a:cubicBezTo>
                    <a:pt x="53" y="446"/>
                    <a:pt x="53" y="446"/>
                    <a:pt x="53" y="446"/>
                  </a:cubicBezTo>
                  <a:cubicBezTo>
                    <a:pt x="52" y="448"/>
                    <a:pt x="52" y="449"/>
                    <a:pt x="52" y="450"/>
                  </a:cubicBezTo>
                  <a:cubicBezTo>
                    <a:pt x="52" y="451"/>
                    <a:pt x="52" y="452"/>
                    <a:pt x="53" y="452"/>
                  </a:cubicBezTo>
                  <a:cubicBezTo>
                    <a:pt x="53" y="454"/>
                    <a:pt x="53" y="454"/>
                    <a:pt x="53" y="456"/>
                  </a:cubicBezTo>
                  <a:cubicBezTo>
                    <a:pt x="52" y="457"/>
                    <a:pt x="51" y="458"/>
                    <a:pt x="50" y="459"/>
                  </a:cubicBezTo>
                  <a:cubicBezTo>
                    <a:pt x="48" y="460"/>
                    <a:pt x="46" y="462"/>
                    <a:pt x="47" y="465"/>
                  </a:cubicBezTo>
                  <a:cubicBezTo>
                    <a:pt x="48" y="466"/>
                    <a:pt x="48" y="466"/>
                    <a:pt x="49" y="467"/>
                  </a:cubicBezTo>
                  <a:cubicBezTo>
                    <a:pt x="50" y="467"/>
                    <a:pt x="50" y="468"/>
                    <a:pt x="51" y="468"/>
                  </a:cubicBezTo>
                  <a:cubicBezTo>
                    <a:pt x="51" y="469"/>
                    <a:pt x="51" y="470"/>
                    <a:pt x="51" y="471"/>
                  </a:cubicBezTo>
                  <a:cubicBezTo>
                    <a:pt x="50" y="472"/>
                    <a:pt x="50" y="473"/>
                    <a:pt x="51" y="474"/>
                  </a:cubicBezTo>
                  <a:cubicBezTo>
                    <a:pt x="51" y="475"/>
                    <a:pt x="53" y="476"/>
                    <a:pt x="54" y="476"/>
                  </a:cubicBezTo>
                  <a:cubicBezTo>
                    <a:pt x="56" y="476"/>
                    <a:pt x="57" y="476"/>
                    <a:pt x="60" y="475"/>
                  </a:cubicBezTo>
                  <a:cubicBezTo>
                    <a:pt x="62" y="474"/>
                    <a:pt x="64" y="474"/>
                    <a:pt x="66" y="474"/>
                  </a:cubicBezTo>
                  <a:cubicBezTo>
                    <a:pt x="68" y="474"/>
                    <a:pt x="70" y="475"/>
                    <a:pt x="71" y="477"/>
                  </a:cubicBezTo>
                  <a:cubicBezTo>
                    <a:pt x="72" y="478"/>
                    <a:pt x="71" y="480"/>
                    <a:pt x="70" y="482"/>
                  </a:cubicBezTo>
                  <a:cubicBezTo>
                    <a:pt x="69" y="485"/>
                    <a:pt x="68" y="488"/>
                    <a:pt x="71" y="489"/>
                  </a:cubicBezTo>
                  <a:cubicBezTo>
                    <a:pt x="72" y="489"/>
                    <a:pt x="73" y="490"/>
                    <a:pt x="76" y="490"/>
                  </a:cubicBezTo>
                  <a:cubicBezTo>
                    <a:pt x="77" y="490"/>
                    <a:pt x="77" y="490"/>
                    <a:pt x="77" y="490"/>
                  </a:cubicBezTo>
                  <a:cubicBezTo>
                    <a:pt x="78" y="490"/>
                    <a:pt x="79" y="490"/>
                    <a:pt x="80" y="490"/>
                  </a:cubicBezTo>
                  <a:cubicBezTo>
                    <a:pt x="84" y="491"/>
                    <a:pt x="88" y="492"/>
                    <a:pt x="90" y="494"/>
                  </a:cubicBezTo>
                  <a:cubicBezTo>
                    <a:pt x="91" y="495"/>
                    <a:pt x="91" y="496"/>
                    <a:pt x="92" y="497"/>
                  </a:cubicBezTo>
                  <a:cubicBezTo>
                    <a:pt x="92" y="499"/>
                    <a:pt x="93" y="500"/>
                    <a:pt x="94" y="501"/>
                  </a:cubicBezTo>
                  <a:cubicBezTo>
                    <a:pt x="95" y="502"/>
                    <a:pt x="97" y="502"/>
                    <a:pt x="98" y="502"/>
                  </a:cubicBezTo>
                  <a:cubicBezTo>
                    <a:pt x="99" y="503"/>
                    <a:pt x="101" y="503"/>
                    <a:pt x="101" y="504"/>
                  </a:cubicBezTo>
                  <a:cubicBezTo>
                    <a:pt x="102" y="506"/>
                    <a:pt x="102" y="507"/>
                    <a:pt x="101" y="509"/>
                  </a:cubicBezTo>
                  <a:cubicBezTo>
                    <a:pt x="100" y="510"/>
                    <a:pt x="99" y="511"/>
                    <a:pt x="100" y="513"/>
                  </a:cubicBezTo>
                  <a:cubicBezTo>
                    <a:pt x="100" y="514"/>
                    <a:pt x="101" y="515"/>
                    <a:pt x="104" y="518"/>
                  </a:cubicBezTo>
                  <a:cubicBezTo>
                    <a:pt x="105" y="519"/>
                    <a:pt x="105" y="519"/>
                    <a:pt x="105" y="519"/>
                  </a:cubicBezTo>
                  <a:cubicBezTo>
                    <a:pt x="107" y="521"/>
                    <a:pt x="109" y="523"/>
                    <a:pt x="112" y="525"/>
                  </a:cubicBezTo>
                  <a:cubicBezTo>
                    <a:pt x="113" y="526"/>
                    <a:pt x="115" y="527"/>
                    <a:pt x="116" y="527"/>
                  </a:cubicBezTo>
                  <a:cubicBezTo>
                    <a:pt x="118" y="527"/>
                    <a:pt x="119" y="527"/>
                    <a:pt x="121" y="528"/>
                  </a:cubicBezTo>
                  <a:cubicBezTo>
                    <a:pt x="122" y="529"/>
                    <a:pt x="122" y="530"/>
                    <a:pt x="123" y="532"/>
                  </a:cubicBezTo>
                  <a:cubicBezTo>
                    <a:pt x="124" y="533"/>
                    <a:pt x="124" y="535"/>
                    <a:pt x="125" y="536"/>
                  </a:cubicBezTo>
                  <a:cubicBezTo>
                    <a:pt x="127" y="537"/>
                    <a:pt x="128" y="538"/>
                    <a:pt x="129" y="539"/>
                  </a:cubicBezTo>
                  <a:cubicBezTo>
                    <a:pt x="130" y="540"/>
                    <a:pt x="131" y="540"/>
                    <a:pt x="131" y="541"/>
                  </a:cubicBezTo>
                  <a:cubicBezTo>
                    <a:pt x="134" y="544"/>
                    <a:pt x="134" y="545"/>
                    <a:pt x="133" y="546"/>
                  </a:cubicBezTo>
                  <a:cubicBezTo>
                    <a:pt x="132" y="547"/>
                    <a:pt x="131" y="548"/>
                    <a:pt x="131" y="549"/>
                  </a:cubicBezTo>
                  <a:cubicBezTo>
                    <a:pt x="130" y="552"/>
                    <a:pt x="132" y="553"/>
                    <a:pt x="134" y="553"/>
                  </a:cubicBezTo>
                  <a:cubicBezTo>
                    <a:pt x="135" y="554"/>
                    <a:pt x="136" y="554"/>
                    <a:pt x="136" y="555"/>
                  </a:cubicBezTo>
                  <a:cubicBezTo>
                    <a:pt x="137" y="556"/>
                    <a:pt x="137" y="557"/>
                    <a:pt x="138" y="559"/>
                  </a:cubicBezTo>
                  <a:cubicBezTo>
                    <a:pt x="138" y="561"/>
                    <a:pt x="138" y="562"/>
                    <a:pt x="140" y="564"/>
                  </a:cubicBezTo>
                  <a:cubicBezTo>
                    <a:pt x="141" y="565"/>
                    <a:pt x="143" y="565"/>
                    <a:pt x="144" y="565"/>
                  </a:cubicBezTo>
                  <a:cubicBezTo>
                    <a:pt x="146" y="565"/>
                    <a:pt x="147" y="565"/>
                    <a:pt x="149" y="567"/>
                  </a:cubicBezTo>
                  <a:cubicBezTo>
                    <a:pt x="149" y="567"/>
                    <a:pt x="149" y="567"/>
                    <a:pt x="150" y="568"/>
                  </a:cubicBezTo>
                  <a:cubicBezTo>
                    <a:pt x="150" y="568"/>
                    <a:pt x="150" y="569"/>
                    <a:pt x="151" y="569"/>
                  </a:cubicBezTo>
                  <a:cubicBezTo>
                    <a:pt x="152" y="569"/>
                    <a:pt x="152" y="570"/>
                    <a:pt x="153" y="570"/>
                  </a:cubicBezTo>
                  <a:cubicBezTo>
                    <a:pt x="154" y="570"/>
                    <a:pt x="154" y="570"/>
                    <a:pt x="155" y="571"/>
                  </a:cubicBezTo>
                  <a:cubicBezTo>
                    <a:pt x="157" y="573"/>
                    <a:pt x="158" y="575"/>
                    <a:pt x="159" y="579"/>
                  </a:cubicBezTo>
                  <a:cubicBezTo>
                    <a:pt x="159" y="580"/>
                    <a:pt x="159" y="580"/>
                    <a:pt x="159" y="580"/>
                  </a:cubicBezTo>
                  <a:cubicBezTo>
                    <a:pt x="160" y="587"/>
                    <a:pt x="161" y="591"/>
                    <a:pt x="165" y="596"/>
                  </a:cubicBezTo>
                  <a:cubicBezTo>
                    <a:pt x="166" y="597"/>
                    <a:pt x="168" y="598"/>
                    <a:pt x="169" y="600"/>
                  </a:cubicBezTo>
                  <a:cubicBezTo>
                    <a:pt x="170" y="600"/>
                    <a:pt x="171" y="601"/>
                    <a:pt x="172" y="602"/>
                  </a:cubicBezTo>
                  <a:cubicBezTo>
                    <a:pt x="173" y="604"/>
                    <a:pt x="173" y="605"/>
                    <a:pt x="174" y="607"/>
                  </a:cubicBezTo>
                  <a:cubicBezTo>
                    <a:pt x="174" y="608"/>
                    <a:pt x="174" y="609"/>
                    <a:pt x="175" y="611"/>
                  </a:cubicBezTo>
                  <a:cubicBezTo>
                    <a:pt x="176" y="613"/>
                    <a:pt x="180" y="615"/>
                    <a:pt x="183" y="617"/>
                  </a:cubicBezTo>
                  <a:cubicBezTo>
                    <a:pt x="185" y="617"/>
                    <a:pt x="187" y="618"/>
                    <a:pt x="188" y="619"/>
                  </a:cubicBezTo>
                  <a:cubicBezTo>
                    <a:pt x="189" y="620"/>
                    <a:pt x="191" y="620"/>
                    <a:pt x="192" y="620"/>
                  </a:cubicBezTo>
                  <a:cubicBezTo>
                    <a:pt x="193" y="620"/>
                    <a:pt x="194" y="620"/>
                    <a:pt x="196" y="618"/>
                  </a:cubicBezTo>
                  <a:cubicBezTo>
                    <a:pt x="197" y="618"/>
                    <a:pt x="197" y="618"/>
                    <a:pt x="197" y="618"/>
                  </a:cubicBezTo>
                  <a:cubicBezTo>
                    <a:pt x="198" y="616"/>
                    <a:pt x="198" y="616"/>
                    <a:pt x="198" y="616"/>
                  </a:cubicBezTo>
                  <a:cubicBezTo>
                    <a:pt x="200" y="615"/>
                    <a:pt x="202" y="614"/>
                    <a:pt x="204" y="614"/>
                  </a:cubicBezTo>
                  <a:cubicBezTo>
                    <a:pt x="205" y="614"/>
                    <a:pt x="205" y="614"/>
                    <a:pt x="207" y="614"/>
                  </a:cubicBezTo>
                  <a:cubicBezTo>
                    <a:pt x="208" y="614"/>
                    <a:pt x="208" y="614"/>
                    <a:pt x="208" y="614"/>
                  </a:cubicBezTo>
                  <a:cubicBezTo>
                    <a:pt x="209" y="615"/>
                    <a:pt x="211" y="615"/>
                    <a:pt x="212" y="616"/>
                  </a:cubicBezTo>
                  <a:cubicBezTo>
                    <a:pt x="213" y="616"/>
                    <a:pt x="213" y="617"/>
                    <a:pt x="214" y="617"/>
                  </a:cubicBezTo>
                  <a:cubicBezTo>
                    <a:pt x="215" y="618"/>
                    <a:pt x="215" y="619"/>
                    <a:pt x="216" y="619"/>
                  </a:cubicBezTo>
                  <a:cubicBezTo>
                    <a:pt x="217" y="619"/>
                    <a:pt x="217" y="619"/>
                    <a:pt x="217" y="619"/>
                  </a:cubicBezTo>
                  <a:cubicBezTo>
                    <a:pt x="220" y="619"/>
                    <a:pt x="221" y="616"/>
                    <a:pt x="222" y="614"/>
                  </a:cubicBezTo>
                  <a:cubicBezTo>
                    <a:pt x="223" y="613"/>
                    <a:pt x="223" y="612"/>
                    <a:pt x="224" y="611"/>
                  </a:cubicBezTo>
                  <a:cubicBezTo>
                    <a:pt x="225" y="610"/>
                    <a:pt x="226" y="609"/>
                    <a:pt x="228" y="609"/>
                  </a:cubicBezTo>
                  <a:cubicBezTo>
                    <a:pt x="228" y="609"/>
                    <a:pt x="228" y="609"/>
                    <a:pt x="228" y="609"/>
                  </a:cubicBezTo>
                  <a:cubicBezTo>
                    <a:pt x="230" y="610"/>
                    <a:pt x="232" y="611"/>
                    <a:pt x="232" y="613"/>
                  </a:cubicBezTo>
                  <a:cubicBezTo>
                    <a:pt x="235" y="619"/>
                    <a:pt x="239" y="623"/>
                    <a:pt x="244" y="628"/>
                  </a:cubicBezTo>
                  <a:cubicBezTo>
                    <a:pt x="245" y="629"/>
                    <a:pt x="246" y="630"/>
                    <a:pt x="247" y="631"/>
                  </a:cubicBezTo>
                  <a:cubicBezTo>
                    <a:pt x="249" y="633"/>
                    <a:pt x="250" y="633"/>
                    <a:pt x="251" y="634"/>
                  </a:cubicBezTo>
                  <a:cubicBezTo>
                    <a:pt x="252" y="634"/>
                    <a:pt x="252" y="634"/>
                    <a:pt x="253" y="634"/>
                  </a:cubicBezTo>
                  <a:cubicBezTo>
                    <a:pt x="255" y="635"/>
                    <a:pt x="255" y="636"/>
                    <a:pt x="255" y="638"/>
                  </a:cubicBezTo>
                  <a:cubicBezTo>
                    <a:pt x="255" y="638"/>
                    <a:pt x="255" y="639"/>
                    <a:pt x="255" y="639"/>
                  </a:cubicBezTo>
                  <a:cubicBezTo>
                    <a:pt x="257" y="643"/>
                    <a:pt x="259" y="643"/>
                    <a:pt x="263" y="643"/>
                  </a:cubicBezTo>
                  <a:cubicBezTo>
                    <a:pt x="266" y="643"/>
                    <a:pt x="267" y="642"/>
                    <a:pt x="269" y="641"/>
                  </a:cubicBezTo>
                  <a:cubicBezTo>
                    <a:pt x="269" y="640"/>
                    <a:pt x="270" y="639"/>
                    <a:pt x="272" y="638"/>
                  </a:cubicBezTo>
                  <a:cubicBezTo>
                    <a:pt x="273" y="638"/>
                    <a:pt x="274" y="637"/>
                    <a:pt x="275" y="637"/>
                  </a:cubicBezTo>
                  <a:cubicBezTo>
                    <a:pt x="277" y="637"/>
                    <a:pt x="278" y="638"/>
                    <a:pt x="280" y="639"/>
                  </a:cubicBezTo>
                  <a:cubicBezTo>
                    <a:pt x="281" y="640"/>
                    <a:pt x="283" y="641"/>
                    <a:pt x="284" y="641"/>
                  </a:cubicBezTo>
                  <a:cubicBezTo>
                    <a:pt x="286" y="641"/>
                    <a:pt x="287" y="641"/>
                    <a:pt x="288" y="640"/>
                  </a:cubicBezTo>
                  <a:cubicBezTo>
                    <a:pt x="289" y="639"/>
                    <a:pt x="291" y="638"/>
                    <a:pt x="292" y="638"/>
                  </a:cubicBezTo>
                  <a:cubicBezTo>
                    <a:pt x="293" y="638"/>
                    <a:pt x="294" y="638"/>
                    <a:pt x="294" y="639"/>
                  </a:cubicBezTo>
                  <a:cubicBezTo>
                    <a:pt x="295" y="639"/>
                    <a:pt x="295" y="640"/>
                    <a:pt x="296" y="641"/>
                  </a:cubicBezTo>
                  <a:cubicBezTo>
                    <a:pt x="296" y="642"/>
                    <a:pt x="296" y="642"/>
                    <a:pt x="296" y="642"/>
                  </a:cubicBezTo>
                  <a:cubicBezTo>
                    <a:pt x="297" y="643"/>
                    <a:pt x="297" y="643"/>
                    <a:pt x="297" y="643"/>
                  </a:cubicBezTo>
                  <a:cubicBezTo>
                    <a:pt x="297" y="643"/>
                    <a:pt x="297" y="644"/>
                    <a:pt x="297" y="644"/>
                  </a:cubicBezTo>
                  <a:cubicBezTo>
                    <a:pt x="299" y="646"/>
                    <a:pt x="299" y="646"/>
                    <a:pt x="299" y="646"/>
                  </a:cubicBezTo>
                  <a:cubicBezTo>
                    <a:pt x="300" y="645"/>
                    <a:pt x="300" y="645"/>
                    <a:pt x="300" y="645"/>
                  </a:cubicBezTo>
                  <a:cubicBezTo>
                    <a:pt x="301" y="645"/>
                    <a:pt x="301" y="645"/>
                    <a:pt x="301" y="645"/>
                  </a:cubicBezTo>
                  <a:cubicBezTo>
                    <a:pt x="301" y="645"/>
                    <a:pt x="301" y="645"/>
                    <a:pt x="302" y="645"/>
                  </a:cubicBezTo>
                  <a:cubicBezTo>
                    <a:pt x="304" y="645"/>
                    <a:pt x="304" y="645"/>
                    <a:pt x="304" y="645"/>
                  </a:cubicBezTo>
                  <a:cubicBezTo>
                    <a:pt x="304" y="644"/>
                    <a:pt x="304" y="644"/>
                    <a:pt x="304" y="644"/>
                  </a:cubicBezTo>
                  <a:cubicBezTo>
                    <a:pt x="304" y="643"/>
                    <a:pt x="305" y="643"/>
                    <a:pt x="305" y="642"/>
                  </a:cubicBezTo>
                  <a:cubicBezTo>
                    <a:pt x="305" y="642"/>
                    <a:pt x="306" y="641"/>
                    <a:pt x="306" y="641"/>
                  </a:cubicBezTo>
                  <a:cubicBezTo>
                    <a:pt x="308" y="639"/>
                    <a:pt x="311" y="639"/>
                    <a:pt x="314" y="639"/>
                  </a:cubicBezTo>
                  <a:cubicBezTo>
                    <a:pt x="318" y="639"/>
                    <a:pt x="320" y="638"/>
                    <a:pt x="323" y="636"/>
                  </a:cubicBezTo>
                  <a:cubicBezTo>
                    <a:pt x="325" y="635"/>
                    <a:pt x="326" y="635"/>
                    <a:pt x="327" y="635"/>
                  </a:cubicBezTo>
                  <a:cubicBezTo>
                    <a:pt x="328" y="635"/>
                    <a:pt x="329" y="636"/>
                    <a:pt x="330" y="637"/>
                  </a:cubicBezTo>
                  <a:cubicBezTo>
                    <a:pt x="331" y="637"/>
                    <a:pt x="331" y="637"/>
                    <a:pt x="331" y="637"/>
                  </a:cubicBezTo>
                  <a:cubicBezTo>
                    <a:pt x="333" y="638"/>
                    <a:pt x="335" y="638"/>
                    <a:pt x="337" y="638"/>
                  </a:cubicBezTo>
                  <a:cubicBezTo>
                    <a:pt x="339" y="638"/>
                    <a:pt x="340" y="638"/>
                    <a:pt x="342" y="638"/>
                  </a:cubicBezTo>
                  <a:cubicBezTo>
                    <a:pt x="342" y="638"/>
                    <a:pt x="342" y="638"/>
                    <a:pt x="342" y="638"/>
                  </a:cubicBezTo>
                  <a:cubicBezTo>
                    <a:pt x="367" y="610"/>
                    <a:pt x="367" y="610"/>
                    <a:pt x="367" y="610"/>
                  </a:cubicBezTo>
                  <a:cubicBezTo>
                    <a:pt x="408" y="610"/>
                    <a:pt x="408" y="610"/>
                    <a:pt x="408" y="610"/>
                  </a:cubicBezTo>
                  <a:cubicBezTo>
                    <a:pt x="407" y="607"/>
                    <a:pt x="407" y="607"/>
                    <a:pt x="407" y="607"/>
                  </a:cubicBezTo>
                  <a:cubicBezTo>
                    <a:pt x="407" y="605"/>
                    <a:pt x="407" y="602"/>
                    <a:pt x="407" y="599"/>
                  </a:cubicBezTo>
                  <a:cubicBezTo>
                    <a:pt x="407" y="598"/>
                    <a:pt x="407" y="597"/>
                    <a:pt x="408" y="596"/>
                  </a:cubicBezTo>
                  <a:cubicBezTo>
                    <a:pt x="408" y="592"/>
                    <a:pt x="407" y="588"/>
                    <a:pt x="403" y="586"/>
                  </a:cubicBezTo>
                  <a:cubicBezTo>
                    <a:pt x="402" y="586"/>
                    <a:pt x="401" y="585"/>
                    <a:pt x="400" y="585"/>
                  </a:cubicBezTo>
                  <a:cubicBezTo>
                    <a:pt x="400" y="585"/>
                    <a:pt x="399" y="586"/>
                    <a:pt x="398" y="586"/>
                  </a:cubicBezTo>
                  <a:cubicBezTo>
                    <a:pt x="398" y="586"/>
                    <a:pt x="397" y="586"/>
                    <a:pt x="396" y="586"/>
                  </a:cubicBezTo>
                  <a:cubicBezTo>
                    <a:pt x="395" y="586"/>
                    <a:pt x="394" y="586"/>
                    <a:pt x="394" y="586"/>
                  </a:cubicBezTo>
                  <a:cubicBezTo>
                    <a:pt x="393" y="584"/>
                    <a:pt x="392" y="583"/>
                    <a:pt x="391" y="582"/>
                  </a:cubicBezTo>
                  <a:cubicBezTo>
                    <a:pt x="390" y="581"/>
                    <a:pt x="390" y="580"/>
                    <a:pt x="389" y="579"/>
                  </a:cubicBezTo>
                  <a:cubicBezTo>
                    <a:pt x="388" y="578"/>
                    <a:pt x="388" y="576"/>
                    <a:pt x="387" y="575"/>
                  </a:cubicBezTo>
                  <a:cubicBezTo>
                    <a:pt x="387" y="573"/>
                    <a:pt x="387" y="572"/>
                    <a:pt x="386" y="571"/>
                  </a:cubicBezTo>
                  <a:cubicBezTo>
                    <a:pt x="385" y="566"/>
                    <a:pt x="382" y="560"/>
                    <a:pt x="380" y="554"/>
                  </a:cubicBezTo>
                  <a:cubicBezTo>
                    <a:pt x="380" y="553"/>
                    <a:pt x="380" y="553"/>
                    <a:pt x="380" y="553"/>
                  </a:cubicBezTo>
                  <a:cubicBezTo>
                    <a:pt x="379" y="549"/>
                    <a:pt x="378" y="545"/>
                    <a:pt x="374" y="543"/>
                  </a:cubicBezTo>
                  <a:cubicBezTo>
                    <a:pt x="371" y="541"/>
                    <a:pt x="371" y="541"/>
                    <a:pt x="370" y="539"/>
                  </a:cubicBezTo>
                  <a:cubicBezTo>
                    <a:pt x="369" y="538"/>
                    <a:pt x="369" y="538"/>
                    <a:pt x="369" y="538"/>
                  </a:cubicBezTo>
                  <a:cubicBezTo>
                    <a:pt x="368" y="537"/>
                    <a:pt x="367" y="536"/>
                    <a:pt x="366" y="535"/>
                  </a:cubicBezTo>
                  <a:cubicBezTo>
                    <a:pt x="365" y="535"/>
                    <a:pt x="365" y="534"/>
                    <a:pt x="364" y="534"/>
                  </a:cubicBezTo>
                  <a:cubicBezTo>
                    <a:pt x="361" y="531"/>
                    <a:pt x="359" y="527"/>
                    <a:pt x="356" y="524"/>
                  </a:cubicBezTo>
                  <a:cubicBezTo>
                    <a:pt x="354" y="520"/>
                    <a:pt x="352" y="516"/>
                    <a:pt x="348" y="513"/>
                  </a:cubicBezTo>
                  <a:cubicBezTo>
                    <a:pt x="347" y="512"/>
                    <a:pt x="347" y="512"/>
                    <a:pt x="347" y="512"/>
                  </a:cubicBezTo>
                  <a:cubicBezTo>
                    <a:pt x="346" y="511"/>
                    <a:pt x="345" y="509"/>
                    <a:pt x="343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0" y="509"/>
                    <a:pt x="339" y="509"/>
                    <a:pt x="339" y="509"/>
                  </a:cubicBezTo>
                  <a:cubicBezTo>
                    <a:pt x="338" y="509"/>
                    <a:pt x="337" y="509"/>
                    <a:pt x="336" y="509"/>
                  </a:cubicBezTo>
                  <a:cubicBezTo>
                    <a:pt x="336" y="509"/>
                    <a:pt x="335" y="509"/>
                    <a:pt x="335" y="509"/>
                  </a:cubicBezTo>
                  <a:cubicBezTo>
                    <a:pt x="330" y="508"/>
                    <a:pt x="325" y="504"/>
                    <a:pt x="326" y="501"/>
                  </a:cubicBezTo>
                  <a:cubicBezTo>
                    <a:pt x="326" y="500"/>
                    <a:pt x="327" y="499"/>
                    <a:pt x="328" y="498"/>
                  </a:cubicBezTo>
                  <a:cubicBezTo>
                    <a:pt x="328" y="497"/>
                    <a:pt x="329" y="496"/>
                    <a:pt x="329" y="495"/>
                  </a:cubicBezTo>
                  <a:cubicBezTo>
                    <a:pt x="330" y="494"/>
                    <a:pt x="330" y="492"/>
                    <a:pt x="330" y="491"/>
                  </a:cubicBezTo>
                  <a:cubicBezTo>
                    <a:pt x="330" y="490"/>
                    <a:pt x="330" y="488"/>
                    <a:pt x="331" y="487"/>
                  </a:cubicBezTo>
                  <a:cubicBezTo>
                    <a:pt x="332" y="484"/>
                    <a:pt x="334" y="483"/>
                    <a:pt x="335" y="483"/>
                  </a:cubicBezTo>
                  <a:cubicBezTo>
                    <a:pt x="337" y="483"/>
                    <a:pt x="339" y="485"/>
                    <a:pt x="341" y="486"/>
                  </a:cubicBezTo>
                  <a:cubicBezTo>
                    <a:pt x="342" y="486"/>
                    <a:pt x="343" y="487"/>
                    <a:pt x="344" y="487"/>
                  </a:cubicBezTo>
                  <a:cubicBezTo>
                    <a:pt x="345" y="487"/>
                    <a:pt x="345" y="488"/>
                    <a:pt x="346" y="488"/>
                  </a:cubicBezTo>
                  <a:cubicBezTo>
                    <a:pt x="350" y="488"/>
                    <a:pt x="352" y="484"/>
                    <a:pt x="354" y="481"/>
                  </a:cubicBezTo>
                  <a:cubicBezTo>
                    <a:pt x="357" y="477"/>
                    <a:pt x="356" y="471"/>
                    <a:pt x="356" y="466"/>
                  </a:cubicBezTo>
                  <a:cubicBezTo>
                    <a:pt x="355" y="464"/>
                    <a:pt x="355" y="461"/>
                    <a:pt x="355" y="459"/>
                  </a:cubicBezTo>
                  <a:cubicBezTo>
                    <a:pt x="355" y="458"/>
                    <a:pt x="355" y="456"/>
                    <a:pt x="355" y="454"/>
                  </a:cubicBezTo>
                  <a:cubicBezTo>
                    <a:pt x="355" y="449"/>
                    <a:pt x="355" y="444"/>
                    <a:pt x="356" y="439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8" y="431"/>
                    <a:pt x="360" y="426"/>
                    <a:pt x="360" y="420"/>
                  </a:cubicBezTo>
                  <a:cubicBezTo>
                    <a:pt x="361" y="419"/>
                    <a:pt x="361" y="419"/>
                    <a:pt x="361" y="419"/>
                  </a:cubicBezTo>
                  <a:cubicBezTo>
                    <a:pt x="361" y="414"/>
                    <a:pt x="362" y="406"/>
                    <a:pt x="367" y="405"/>
                  </a:cubicBezTo>
                  <a:cubicBezTo>
                    <a:pt x="368" y="405"/>
                    <a:pt x="368" y="405"/>
                    <a:pt x="368" y="405"/>
                  </a:cubicBezTo>
                  <a:cubicBezTo>
                    <a:pt x="370" y="405"/>
                    <a:pt x="371" y="406"/>
                    <a:pt x="373" y="406"/>
                  </a:cubicBezTo>
                  <a:cubicBezTo>
                    <a:pt x="375" y="408"/>
                    <a:pt x="376" y="408"/>
                    <a:pt x="377" y="408"/>
                  </a:cubicBezTo>
                  <a:cubicBezTo>
                    <a:pt x="378" y="408"/>
                    <a:pt x="379" y="407"/>
                    <a:pt x="379" y="407"/>
                  </a:cubicBezTo>
                  <a:cubicBezTo>
                    <a:pt x="379" y="407"/>
                    <a:pt x="379" y="407"/>
                    <a:pt x="379" y="407"/>
                  </a:cubicBezTo>
                  <a:cubicBezTo>
                    <a:pt x="379" y="406"/>
                    <a:pt x="379" y="406"/>
                    <a:pt x="379" y="406"/>
                  </a:cubicBezTo>
                  <a:cubicBezTo>
                    <a:pt x="379" y="406"/>
                    <a:pt x="379" y="405"/>
                    <a:pt x="379" y="400"/>
                  </a:cubicBezTo>
                  <a:cubicBezTo>
                    <a:pt x="379" y="399"/>
                    <a:pt x="379" y="398"/>
                    <a:pt x="379" y="397"/>
                  </a:cubicBezTo>
                  <a:cubicBezTo>
                    <a:pt x="379" y="394"/>
                    <a:pt x="380" y="390"/>
                    <a:pt x="381" y="386"/>
                  </a:cubicBezTo>
                  <a:cubicBezTo>
                    <a:pt x="381" y="384"/>
                    <a:pt x="381" y="383"/>
                    <a:pt x="381" y="381"/>
                  </a:cubicBezTo>
                  <a:cubicBezTo>
                    <a:pt x="381" y="380"/>
                    <a:pt x="381" y="378"/>
                    <a:pt x="382" y="376"/>
                  </a:cubicBezTo>
                  <a:cubicBezTo>
                    <a:pt x="382" y="374"/>
                    <a:pt x="383" y="373"/>
                    <a:pt x="384" y="373"/>
                  </a:cubicBezTo>
                  <a:cubicBezTo>
                    <a:pt x="385" y="372"/>
                    <a:pt x="386" y="372"/>
                    <a:pt x="387" y="371"/>
                  </a:cubicBezTo>
                  <a:cubicBezTo>
                    <a:pt x="390" y="367"/>
                    <a:pt x="393" y="361"/>
                    <a:pt x="395" y="356"/>
                  </a:cubicBezTo>
                  <a:cubicBezTo>
                    <a:pt x="396" y="353"/>
                    <a:pt x="396" y="353"/>
                    <a:pt x="396" y="353"/>
                  </a:cubicBezTo>
                  <a:cubicBezTo>
                    <a:pt x="396" y="353"/>
                    <a:pt x="397" y="352"/>
                    <a:pt x="397" y="352"/>
                  </a:cubicBezTo>
                  <a:cubicBezTo>
                    <a:pt x="398" y="349"/>
                    <a:pt x="399" y="347"/>
                    <a:pt x="401" y="346"/>
                  </a:cubicBezTo>
                  <a:cubicBezTo>
                    <a:pt x="403" y="345"/>
                    <a:pt x="405" y="345"/>
                    <a:pt x="406" y="345"/>
                  </a:cubicBezTo>
                  <a:cubicBezTo>
                    <a:pt x="409" y="345"/>
                    <a:pt x="411" y="345"/>
                    <a:pt x="412" y="340"/>
                  </a:cubicBezTo>
                  <a:cubicBezTo>
                    <a:pt x="413" y="338"/>
                    <a:pt x="413" y="336"/>
                    <a:pt x="413" y="334"/>
                  </a:cubicBezTo>
                  <a:cubicBezTo>
                    <a:pt x="413" y="330"/>
                    <a:pt x="413" y="328"/>
                    <a:pt x="414" y="325"/>
                  </a:cubicBezTo>
                  <a:cubicBezTo>
                    <a:pt x="417" y="318"/>
                    <a:pt x="418" y="313"/>
                    <a:pt x="420" y="306"/>
                  </a:cubicBezTo>
                  <a:cubicBezTo>
                    <a:pt x="422" y="302"/>
                    <a:pt x="421" y="298"/>
                    <a:pt x="421" y="293"/>
                  </a:cubicBezTo>
                  <a:cubicBezTo>
                    <a:pt x="421" y="292"/>
                    <a:pt x="420" y="291"/>
                    <a:pt x="420" y="289"/>
                  </a:cubicBezTo>
                  <a:cubicBezTo>
                    <a:pt x="420" y="287"/>
                    <a:pt x="420" y="284"/>
                    <a:pt x="420" y="281"/>
                  </a:cubicBezTo>
                  <a:cubicBezTo>
                    <a:pt x="420" y="278"/>
                    <a:pt x="420" y="275"/>
                    <a:pt x="420" y="272"/>
                  </a:cubicBezTo>
                  <a:cubicBezTo>
                    <a:pt x="419" y="265"/>
                    <a:pt x="419" y="263"/>
                    <a:pt x="422" y="258"/>
                  </a:cubicBezTo>
                  <a:cubicBezTo>
                    <a:pt x="424" y="254"/>
                    <a:pt x="424" y="251"/>
                    <a:pt x="425" y="248"/>
                  </a:cubicBezTo>
                  <a:cubicBezTo>
                    <a:pt x="425" y="246"/>
                    <a:pt x="425" y="245"/>
                    <a:pt x="426" y="243"/>
                  </a:cubicBezTo>
                  <a:cubicBezTo>
                    <a:pt x="426" y="241"/>
                    <a:pt x="427" y="239"/>
                    <a:pt x="428" y="237"/>
                  </a:cubicBezTo>
                  <a:cubicBezTo>
                    <a:pt x="429" y="234"/>
                    <a:pt x="431" y="231"/>
                    <a:pt x="431" y="228"/>
                  </a:cubicBezTo>
                  <a:cubicBezTo>
                    <a:pt x="431" y="225"/>
                    <a:pt x="431" y="223"/>
                    <a:pt x="430" y="221"/>
                  </a:cubicBezTo>
                  <a:cubicBezTo>
                    <a:pt x="429" y="219"/>
                    <a:pt x="429" y="217"/>
                    <a:pt x="430" y="213"/>
                  </a:cubicBezTo>
                  <a:cubicBezTo>
                    <a:pt x="430" y="213"/>
                    <a:pt x="431" y="212"/>
                    <a:pt x="431" y="212"/>
                  </a:cubicBezTo>
                  <a:cubicBezTo>
                    <a:pt x="431" y="211"/>
                    <a:pt x="432" y="211"/>
                    <a:pt x="432" y="210"/>
                  </a:cubicBezTo>
                  <a:cubicBezTo>
                    <a:pt x="432" y="209"/>
                    <a:pt x="432" y="208"/>
                    <a:pt x="432" y="207"/>
                  </a:cubicBezTo>
                  <a:cubicBezTo>
                    <a:pt x="432" y="207"/>
                    <a:pt x="432" y="206"/>
                    <a:pt x="432" y="205"/>
                  </a:cubicBezTo>
                  <a:cubicBezTo>
                    <a:pt x="433" y="202"/>
                    <a:pt x="434" y="202"/>
                    <a:pt x="436" y="202"/>
                  </a:cubicBezTo>
                  <a:cubicBezTo>
                    <a:pt x="437" y="202"/>
                    <a:pt x="437" y="202"/>
                    <a:pt x="438" y="202"/>
                  </a:cubicBezTo>
                  <a:cubicBezTo>
                    <a:pt x="443" y="202"/>
                    <a:pt x="445" y="201"/>
                    <a:pt x="445" y="197"/>
                  </a:cubicBezTo>
                  <a:cubicBezTo>
                    <a:pt x="445" y="195"/>
                    <a:pt x="446" y="193"/>
                    <a:pt x="446" y="191"/>
                  </a:cubicBezTo>
                  <a:cubicBezTo>
                    <a:pt x="447" y="191"/>
                    <a:pt x="447" y="192"/>
                    <a:pt x="447" y="192"/>
                  </a:cubicBezTo>
                  <a:cubicBezTo>
                    <a:pt x="449" y="192"/>
                    <a:pt x="451" y="190"/>
                    <a:pt x="453" y="189"/>
                  </a:cubicBezTo>
                  <a:cubicBezTo>
                    <a:pt x="454" y="188"/>
                    <a:pt x="455" y="187"/>
                    <a:pt x="456" y="186"/>
                  </a:cubicBezTo>
                  <a:cubicBezTo>
                    <a:pt x="458" y="186"/>
                    <a:pt x="459" y="186"/>
                    <a:pt x="461" y="186"/>
                  </a:cubicBezTo>
                  <a:cubicBezTo>
                    <a:pt x="463" y="185"/>
                    <a:pt x="466" y="185"/>
                    <a:pt x="468" y="184"/>
                  </a:cubicBezTo>
                  <a:cubicBezTo>
                    <a:pt x="470" y="182"/>
                    <a:pt x="470" y="180"/>
                    <a:pt x="470" y="178"/>
                  </a:cubicBezTo>
                  <a:cubicBezTo>
                    <a:pt x="471" y="176"/>
                    <a:pt x="471" y="175"/>
                    <a:pt x="472" y="173"/>
                  </a:cubicBezTo>
                  <a:cubicBezTo>
                    <a:pt x="472" y="173"/>
                    <a:pt x="474" y="171"/>
                    <a:pt x="476" y="169"/>
                  </a:cubicBezTo>
                  <a:cubicBezTo>
                    <a:pt x="477" y="168"/>
                    <a:pt x="477" y="168"/>
                    <a:pt x="477" y="168"/>
                  </a:cubicBezTo>
                  <a:lnTo>
                    <a:pt x="476" y="16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5" name="Freeform 44">
              <a:extLst>
                <a:ext uri="{FF2B5EF4-FFF2-40B4-BE49-F238E27FC236}">
                  <a16:creationId xmlns:a16="http://schemas.microsoft.com/office/drawing/2014/main" id="{17343DCC-342C-F3C3-D543-5E1AD3BAA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838" y="3949157"/>
              <a:ext cx="304022" cy="334474"/>
            </a:xfrm>
            <a:custGeom>
              <a:avLst/>
              <a:gdLst>
                <a:gd name="T0" fmla="*/ 154 w 158"/>
                <a:gd name="T1" fmla="*/ 72 h 189"/>
                <a:gd name="T2" fmla="*/ 153 w 158"/>
                <a:gd name="T3" fmla="*/ 55 h 189"/>
                <a:gd name="T4" fmla="*/ 147 w 158"/>
                <a:gd name="T5" fmla="*/ 47 h 189"/>
                <a:gd name="T6" fmla="*/ 144 w 158"/>
                <a:gd name="T7" fmla="*/ 38 h 189"/>
                <a:gd name="T8" fmla="*/ 141 w 158"/>
                <a:gd name="T9" fmla="*/ 37 h 189"/>
                <a:gd name="T10" fmla="*/ 140 w 158"/>
                <a:gd name="T11" fmla="*/ 29 h 189"/>
                <a:gd name="T12" fmla="*/ 141 w 158"/>
                <a:gd name="T13" fmla="*/ 23 h 189"/>
                <a:gd name="T14" fmla="*/ 134 w 158"/>
                <a:gd name="T15" fmla="*/ 18 h 189"/>
                <a:gd name="T16" fmla="*/ 130 w 158"/>
                <a:gd name="T17" fmla="*/ 8 h 189"/>
                <a:gd name="T18" fmla="*/ 113 w 158"/>
                <a:gd name="T19" fmla="*/ 16 h 189"/>
                <a:gd name="T20" fmla="*/ 102 w 158"/>
                <a:gd name="T21" fmla="*/ 15 h 189"/>
                <a:gd name="T22" fmla="*/ 85 w 158"/>
                <a:gd name="T23" fmla="*/ 17 h 189"/>
                <a:gd name="T24" fmla="*/ 74 w 158"/>
                <a:gd name="T25" fmla="*/ 23 h 189"/>
                <a:gd name="T26" fmla="*/ 70 w 158"/>
                <a:gd name="T27" fmla="*/ 23 h 189"/>
                <a:gd name="T28" fmla="*/ 67 w 158"/>
                <a:gd name="T29" fmla="*/ 20 h 189"/>
                <a:gd name="T30" fmla="*/ 59 w 158"/>
                <a:gd name="T31" fmla="*/ 18 h 189"/>
                <a:gd name="T32" fmla="*/ 46 w 158"/>
                <a:gd name="T33" fmla="*/ 16 h 189"/>
                <a:gd name="T34" fmla="*/ 38 w 158"/>
                <a:gd name="T35" fmla="*/ 21 h 189"/>
                <a:gd name="T36" fmla="*/ 35 w 158"/>
                <a:gd name="T37" fmla="*/ 34 h 189"/>
                <a:gd name="T38" fmla="*/ 36 w 158"/>
                <a:gd name="T39" fmla="*/ 45 h 189"/>
                <a:gd name="T40" fmla="*/ 34 w 158"/>
                <a:gd name="T41" fmla="*/ 52 h 189"/>
                <a:gd name="T42" fmla="*/ 33 w 158"/>
                <a:gd name="T43" fmla="*/ 61 h 189"/>
                <a:gd name="T44" fmla="*/ 48 w 158"/>
                <a:gd name="T45" fmla="*/ 70 h 189"/>
                <a:gd name="T46" fmla="*/ 27 w 158"/>
                <a:gd name="T47" fmla="*/ 99 h 189"/>
                <a:gd name="T48" fmla="*/ 18 w 158"/>
                <a:gd name="T49" fmla="*/ 106 h 189"/>
                <a:gd name="T50" fmla="*/ 9 w 158"/>
                <a:gd name="T51" fmla="*/ 117 h 189"/>
                <a:gd name="T52" fmla="*/ 3 w 158"/>
                <a:gd name="T53" fmla="*/ 149 h 189"/>
                <a:gd name="T54" fmla="*/ 0 w 158"/>
                <a:gd name="T55" fmla="*/ 182 h 189"/>
                <a:gd name="T56" fmla="*/ 5 w 158"/>
                <a:gd name="T57" fmla="*/ 184 h 189"/>
                <a:gd name="T58" fmla="*/ 10 w 158"/>
                <a:gd name="T59" fmla="*/ 189 h 189"/>
                <a:gd name="T60" fmla="*/ 19 w 158"/>
                <a:gd name="T61" fmla="*/ 182 h 189"/>
                <a:gd name="T62" fmla="*/ 26 w 158"/>
                <a:gd name="T63" fmla="*/ 178 h 189"/>
                <a:gd name="T64" fmla="*/ 32 w 158"/>
                <a:gd name="T65" fmla="*/ 176 h 189"/>
                <a:gd name="T66" fmla="*/ 46 w 158"/>
                <a:gd name="T67" fmla="*/ 174 h 189"/>
                <a:gd name="T68" fmla="*/ 51 w 158"/>
                <a:gd name="T69" fmla="*/ 174 h 189"/>
                <a:gd name="T70" fmla="*/ 62 w 158"/>
                <a:gd name="T71" fmla="*/ 174 h 189"/>
                <a:gd name="T72" fmla="*/ 65 w 158"/>
                <a:gd name="T73" fmla="*/ 171 h 189"/>
                <a:gd name="T74" fmla="*/ 64 w 158"/>
                <a:gd name="T75" fmla="*/ 164 h 189"/>
                <a:gd name="T76" fmla="*/ 67 w 158"/>
                <a:gd name="T77" fmla="*/ 156 h 189"/>
                <a:gd name="T78" fmla="*/ 72 w 158"/>
                <a:gd name="T79" fmla="*/ 147 h 189"/>
                <a:gd name="T80" fmla="*/ 84 w 158"/>
                <a:gd name="T81" fmla="*/ 141 h 189"/>
                <a:gd name="T82" fmla="*/ 91 w 158"/>
                <a:gd name="T83" fmla="*/ 138 h 189"/>
                <a:gd name="T84" fmla="*/ 102 w 158"/>
                <a:gd name="T85" fmla="*/ 135 h 189"/>
                <a:gd name="T86" fmla="*/ 111 w 158"/>
                <a:gd name="T87" fmla="*/ 135 h 189"/>
                <a:gd name="T88" fmla="*/ 117 w 158"/>
                <a:gd name="T89" fmla="*/ 134 h 189"/>
                <a:gd name="T90" fmla="*/ 123 w 158"/>
                <a:gd name="T91" fmla="*/ 139 h 189"/>
                <a:gd name="T92" fmla="*/ 128 w 158"/>
                <a:gd name="T93" fmla="*/ 133 h 189"/>
                <a:gd name="T94" fmla="*/ 134 w 158"/>
                <a:gd name="T95" fmla="*/ 121 h 189"/>
                <a:gd name="T96" fmla="*/ 137 w 158"/>
                <a:gd name="T97" fmla="*/ 117 h 189"/>
                <a:gd name="T98" fmla="*/ 141 w 158"/>
                <a:gd name="T99" fmla="*/ 110 h 189"/>
                <a:gd name="T100" fmla="*/ 150 w 158"/>
                <a:gd name="T101" fmla="*/ 101 h 189"/>
                <a:gd name="T102" fmla="*/ 154 w 158"/>
                <a:gd name="T103" fmla="*/ 9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8" h="189">
                  <a:moveTo>
                    <a:pt x="157" y="81"/>
                  </a:moveTo>
                  <a:cubicBezTo>
                    <a:pt x="157" y="80"/>
                    <a:pt x="156" y="78"/>
                    <a:pt x="155" y="77"/>
                  </a:cubicBezTo>
                  <a:cubicBezTo>
                    <a:pt x="155" y="75"/>
                    <a:pt x="154" y="73"/>
                    <a:pt x="154" y="72"/>
                  </a:cubicBezTo>
                  <a:cubicBezTo>
                    <a:pt x="153" y="70"/>
                    <a:pt x="154" y="67"/>
                    <a:pt x="154" y="65"/>
                  </a:cubicBezTo>
                  <a:cubicBezTo>
                    <a:pt x="155" y="62"/>
                    <a:pt x="155" y="59"/>
                    <a:pt x="154" y="57"/>
                  </a:cubicBezTo>
                  <a:cubicBezTo>
                    <a:pt x="154" y="56"/>
                    <a:pt x="153" y="55"/>
                    <a:pt x="153" y="55"/>
                  </a:cubicBezTo>
                  <a:cubicBezTo>
                    <a:pt x="152" y="54"/>
                    <a:pt x="152" y="54"/>
                    <a:pt x="151" y="53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50" y="50"/>
                    <a:pt x="149" y="49"/>
                    <a:pt x="147" y="47"/>
                  </a:cubicBezTo>
                  <a:cubicBezTo>
                    <a:pt x="145" y="45"/>
                    <a:pt x="145" y="45"/>
                    <a:pt x="145" y="42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39"/>
                    <a:pt x="144" y="38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2" y="37"/>
                    <a:pt x="142" y="37"/>
                    <a:pt x="141" y="37"/>
                  </a:cubicBezTo>
                  <a:cubicBezTo>
                    <a:pt x="140" y="36"/>
                    <a:pt x="140" y="34"/>
                    <a:pt x="140" y="32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29"/>
                  </a:cubicBezTo>
                  <a:cubicBezTo>
                    <a:pt x="140" y="28"/>
                    <a:pt x="140" y="28"/>
                    <a:pt x="140" y="27"/>
                  </a:cubicBezTo>
                  <a:cubicBezTo>
                    <a:pt x="140" y="26"/>
                    <a:pt x="140" y="26"/>
                    <a:pt x="140" y="25"/>
                  </a:cubicBezTo>
                  <a:cubicBezTo>
                    <a:pt x="141" y="25"/>
                    <a:pt x="141" y="24"/>
                    <a:pt x="141" y="23"/>
                  </a:cubicBezTo>
                  <a:cubicBezTo>
                    <a:pt x="141" y="20"/>
                    <a:pt x="140" y="19"/>
                    <a:pt x="137" y="19"/>
                  </a:cubicBezTo>
                  <a:cubicBezTo>
                    <a:pt x="137" y="18"/>
                    <a:pt x="136" y="18"/>
                    <a:pt x="136" y="18"/>
                  </a:cubicBezTo>
                  <a:cubicBezTo>
                    <a:pt x="135" y="18"/>
                    <a:pt x="135" y="18"/>
                    <a:pt x="134" y="18"/>
                  </a:cubicBezTo>
                  <a:cubicBezTo>
                    <a:pt x="134" y="17"/>
                    <a:pt x="133" y="17"/>
                    <a:pt x="132" y="16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0" y="13"/>
                    <a:pt x="130" y="10"/>
                    <a:pt x="130" y="8"/>
                  </a:cubicBezTo>
                  <a:cubicBezTo>
                    <a:pt x="130" y="6"/>
                    <a:pt x="129" y="5"/>
                    <a:pt x="129" y="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0" y="17"/>
                    <a:pt x="108" y="17"/>
                  </a:cubicBezTo>
                  <a:cubicBezTo>
                    <a:pt x="106" y="17"/>
                    <a:pt x="104" y="16"/>
                    <a:pt x="103" y="16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0" y="14"/>
                    <a:pt x="99" y="14"/>
                    <a:pt x="98" y="14"/>
                  </a:cubicBezTo>
                  <a:cubicBezTo>
                    <a:pt x="96" y="14"/>
                    <a:pt x="95" y="14"/>
                    <a:pt x="94" y="15"/>
                  </a:cubicBezTo>
                  <a:cubicBezTo>
                    <a:pt x="91" y="16"/>
                    <a:pt x="89" y="17"/>
                    <a:pt x="85" y="17"/>
                  </a:cubicBezTo>
                  <a:cubicBezTo>
                    <a:pt x="82" y="18"/>
                    <a:pt x="79" y="18"/>
                    <a:pt x="77" y="20"/>
                  </a:cubicBezTo>
                  <a:cubicBezTo>
                    <a:pt x="76" y="20"/>
                    <a:pt x="76" y="21"/>
                    <a:pt x="76" y="21"/>
                  </a:cubicBezTo>
                  <a:cubicBezTo>
                    <a:pt x="75" y="22"/>
                    <a:pt x="75" y="22"/>
                    <a:pt x="74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1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8" y="22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1"/>
                    <a:pt x="67" y="20"/>
                    <a:pt x="67" y="20"/>
                  </a:cubicBezTo>
                  <a:cubicBezTo>
                    <a:pt x="67" y="19"/>
                    <a:pt x="66" y="18"/>
                    <a:pt x="66" y="17"/>
                  </a:cubicBezTo>
                  <a:cubicBezTo>
                    <a:pt x="66" y="17"/>
                    <a:pt x="65" y="16"/>
                    <a:pt x="63" y="16"/>
                  </a:cubicBezTo>
                  <a:cubicBezTo>
                    <a:pt x="62" y="16"/>
                    <a:pt x="61" y="17"/>
                    <a:pt x="59" y="18"/>
                  </a:cubicBezTo>
                  <a:cubicBezTo>
                    <a:pt x="57" y="19"/>
                    <a:pt x="56" y="20"/>
                    <a:pt x="55" y="20"/>
                  </a:cubicBezTo>
                  <a:cubicBezTo>
                    <a:pt x="54" y="20"/>
                    <a:pt x="53" y="19"/>
                    <a:pt x="51" y="18"/>
                  </a:cubicBezTo>
                  <a:cubicBezTo>
                    <a:pt x="50" y="17"/>
                    <a:pt x="48" y="16"/>
                    <a:pt x="46" y="16"/>
                  </a:cubicBezTo>
                  <a:cubicBezTo>
                    <a:pt x="45" y="16"/>
                    <a:pt x="44" y="16"/>
                    <a:pt x="43" y="17"/>
                  </a:cubicBezTo>
                  <a:cubicBezTo>
                    <a:pt x="41" y="18"/>
                    <a:pt x="40" y="19"/>
                    <a:pt x="39" y="20"/>
                  </a:cubicBezTo>
                  <a:cubicBezTo>
                    <a:pt x="39" y="20"/>
                    <a:pt x="39" y="20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6"/>
                    <a:pt x="37" y="30"/>
                    <a:pt x="35" y="34"/>
                  </a:cubicBezTo>
                  <a:cubicBezTo>
                    <a:pt x="33" y="38"/>
                    <a:pt x="32" y="40"/>
                    <a:pt x="33" y="42"/>
                  </a:cubicBezTo>
                  <a:cubicBezTo>
                    <a:pt x="33" y="42"/>
                    <a:pt x="34" y="43"/>
                    <a:pt x="34" y="43"/>
                  </a:cubicBezTo>
                  <a:cubicBezTo>
                    <a:pt x="35" y="44"/>
                    <a:pt x="35" y="44"/>
                    <a:pt x="36" y="45"/>
                  </a:cubicBezTo>
                  <a:cubicBezTo>
                    <a:pt x="36" y="47"/>
                    <a:pt x="36" y="48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4" y="51"/>
                    <a:pt x="34" y="52"/>
                  </a:cubicBezTo>
                  <a:cubicBezTo>
                    <a:pt x="33" y="54"/>
                    <a:pt x="32" y="57"/>
                    <a:pt x="32" y="59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4" y="61"/>
                    <a:pt x="35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42" y="64"/>
                    <a:pt x="47" y="66"/>
                    <a:pt x="48" y="70"/>
                  </a:cubicBezTo>
                  <a:cubicBezTo>
                    <a:pt x="48" y="72"/>
                    <a:pt x="47" y="74"/>
                    <a:pt x="45" y="76"/>
                  </a:cubicBezTo>
                  <a:cubicBezTo>
                    <a:pt x="41" y="80"/>
                    <a:pt x="38" y="84"/>
                    <a:pt x="35" y="89"/>
                  </a:cubicBezTo>
                  <a:cubicBezTo>
                    <a:pt x="32" y="92"/>
                    <a:pt x="30" y="96"/>
                    <a:pt x="27" y="99"/>
                  </a:cubicBezTo>
                  <a:cubicBezTo>
                    <a:pt x="25" y="101"/>
                    <a:pt x="24" y="101"/>
                    <a:pt x="23" y="101"/>
                  </a:cubicBezTo>
                  <a:cubicBezTo>
                    <a:pt x="22" y="102"/>
                    <a:pt x="21" y="102"/>
                    <a:pt x="20" y="102"/>
                  </a:cubicBezTo>
                  <a:cubicBezTo>
                    <a:pt x="18" y="103"/>
                    <a:pt x="18" y="104"/>
                    <a:pt x="18" y="106"/>
                  </a:cubicBezTo>
                  <a:cubicBezTo>
                    <a:pt x="18" y="107"/>
                    <a:pt x="18" y="107"/>
                    <a:pt x="18" y="108"/>
                  </a:cubicBezTo>
                  <a:cubicBezTo>
                    <a:pt x="17" y="111"/>
                    <a:pt x="15" y="111"/>
                    <a:pt x="13" y="112"/>
                  </a:cubicBezTo>
                  <a:cubicBezTo>
                    <a:pt x="11" y="113"/>
                    <a:pt x="9" y="114"/>
                    <a:pt x="9" y="117"/>
                  </a:cubicBezTo>
                  <a:cubicBezTo>
                    <a:pt x="9" y="119"/>
                    <a:pt x="9" y="121"/>
                    <a:pt x="9" y="123"/>
                  </a:cubicBezTo>
                  <a:cubicBezTo>
                    <a:pt x="9" y="126"/>
                    <a:pt x="9" y="129"/>
                    <a:pt x="7" y="132"/>
                  </a:cubicBezTo>
                  <a:cubicBezTo>
                    <a:pt x="5" y="138"/>
                    <a:pt x="4" y="143"/>
                    <a:pt x="3" y="149"/>
                  </a:cubicBezTo>
                  <a:cubicBezTo>
                    <a:pt x="1" y="155"/>
                    <a:pt x="1" y="162"/>
                    <a:pt x="0" y="17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6"/>
                    <a:pt x="0" y="179"/>
                    <a:pt x="0" y="182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4" y="185"/>
                    <a:pt x="5" y="185"/>
                    <a:pt x="5" y="184"/>
                  </a:cubicBezTo>
                  <a:cubicBezTo>
                    <a:pt x="7" y="184"/>
                    <a:pt x="7" y="185"/>
                    <a:pt x="7" y="186"/>
                  </a:cubicBezTo>
                  <a:cubicBezTo>
                    <a:pt x="7" y="187"/>
                    <a:pt x="8" y="187"/>
                    <a:pt x="8" y="188"/>
                  </a:cubicBezTo>
                  <a:cubicBezTo>
                    <a:pt x="9" y="189"/>
                    <a:pt x="10" y="189"/>
                    <a:pt x="10" y="189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3" y="189"/>
                    <a:pt x="15" y="188"/>
                    <a:pt x="17" y="185"/>
                  </a:cubicBezTo>
                  <a:cubicBezTo>
                    <a:pt x="18" y="184"/>
                    <a:pt x="18" y="183"/>
                    <a:pt x="19" y="182"/>
                  </a:cubicBezTo>
                  <a:cubicBezTo>
                    <a:pt x="20" y="180"/>
                    <a:pt x="21" y="179"/>
                    <a:pt x="23" y="178"/>
                  </a:cubicBezTo>
                  <a:cubicBezTo>
                    <a:pt x="24" y="178"/>
                    <a:pt x="24" y="178"/>
                    <a:pt x="25" y="178"/>
                  </a:cubicBezTo>
                  <a:cubicBezTo>
                    <a:pt x="25" y="178"/>
                    <a:pt x="26" y="178"/>
                    <a:pt x="26" y="178"/>
                  </a:cubicBezTo>
                  <a:cubicBezTo>
                    <a:pt x="26" y="178"/>
                    <a:pt x="27" y="178"/>
                    <a:pt x="27" y="178"/>
                  </a:cubicBezTo>
                  <a:cubicBezTo>
                    <a:pt x="27" y="178"/>
                    <a:pt x="28" y="178"/>
                    <a:pt x="29" y="177"/>
                  </a:cubicBezTo>
                  <a:cubicBezTo>
                    <a:pt x="30" y="177"/>
                    <a:pt x="31" y="176"/>
                    <a:pt x="32" y="176"/>
                  </a:cubicBezTo>
                  <a:cubicBezTo>
                    <a:pt x="33" y="175"/>
                    <a:pt x="34" y="175"/>
                    <a:pt x="36" y="175"/>
                  </a:cubicBezTo>
                  <a:cubicBezTo>
                    <a:pt x="36" y="175"/>
                    <a:pt x="37" y="175"/>
                    <a:pt x="37" y="175"/>
                  </a:cubicBezTo>
                  <a:cubicBezTo>
                    <a:pt x="40" y="175"/>
                    <a:pt x="43" y="175"/>
                    <a:pt x="46" y="174"/>
                  </a:cubicBezTo>
                  <a:cubicBezTo>
                    <a:pt x="46" y="174"/>
                    <a:pt x="46" y="174"/>
                    <a:pt x="46" y="174"/>
                  </a:cubicBezTo>
                  <a:cubicBezTo>
                    <a:pt x="47" y="174"/>
                    <a:pt x="49" y="174"/>
                    <a:pt x="50" y="174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3" y="174"/>
                    <a:pt x="55" y="174"/>
                    <a:pt x="57" y="174"/>
                  </a:cubicBezTo>
                  <a:cubicBezTo>
                    <a:pt x="58" y="174"/>
                    <a:pt x="59" y="174"/>
                    <a:pt x="60" y="174"/>
                  </a:cubicBezTo>
                  <a:cubicBezTo>
                    <a:pt x="61" y="174"/>
                    <a:pt x="61" y="174"/>
                    <a:pt x="62" y="174"/>
                  </a:cubicBezTo>
                  <a:cubicBezTo>
                    <a:pt x="62" y="174"/>
                    <a:pt x="63" y="174"/>
                    <a:pt x="63" y="174"/>
                  </a:cubicBezTo>
                  <a:cubicBezTo>
                    <a:pt x="67" y="175"/>
                    <a:pt x="67" y="175"/>
                    <a:pt x="67" y="175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4" y="170"/>
                    <a:pt x="64" y="170"/>
                    <a:pt x="64" y="170"/>
                  </a:cubicBezTo>
                  <a:cubicBezTo>
                    <a:pt x="64" y="169"/>
                    <a:pt x="64" y="168"/>
                    <a:pt x="64" y="166"/>
                  </a:cubicBezTo>
                  <a:cubicBezTo>
                    <a:pt x="64" y="164"/>
                    <a:pt x="64" y="164"/>
                    <a:pt x="64" y="164"/>
                  </a:cubicBezTo>
                  <a:cubicBezTo>
                    <a:pt x="64" y="162"/>
                    <a:pt x="64" y="162"/>
                    <a:pt x="65" y="160"/>
                  </a:cubicBezTo>
                  <a:cubicBezTo>
                    <a:pt x="65" y="160"/>
                    <a:pt x="65" y="159"/>
                    <a:pt x="66" y="159"/>
                  </a:cubicBezTo>
                  <a:cubicBezTo>
                    <a:pt x="66" y="158"/>
                    <a:pt x="67" y="157"/>
                    <a:pt x="67" y="156"/>
                  </a:cubicBezTo>
                  <a:cubicBezTo>
                    <a:pt x="67" y="156"/>
                    <a:pt x="68" y="156"/>
                    <a:pt x="68" y="156"/>
                  </a:cubicBezTo>
                  <a:cubicBezTo>
                    <a:pt x="69" y="155"/>
                    <a:pt x="70" y="155"/>
                    <a:pt x="71" y="153"/>
                  </a:cubicBezTo>
                  <a:cubicBezTo>
                    <a:pt x="73" y="151"/>
                    <a:pt x="72" y="149"/>
                    <a:pt x="72" y="147"/>
                  </a:cubicBezTo>
                  <a:cubicBezTo>
                    <a:pt x="72" y="145"/>
                    <a:pt x="72" y="144"/>
                    <a:pt x="73" y="144"/>
                  </a:cubicBezTo>
                  <a:cubicBezTo>
                    <a:pt x="74" y="143"/>
                    <a:pt x="75" y="143"/>
                    <a:pt x="77" y="143"/>
                  </a:cubicBezTo>
                  <a:cubicBezTo>
                    <a:pt x="79" y="142"/>
                    <a:pt x="82" y="142"/>
                    <a:pt x="84" y="141"/>
                  </a:cubicBezTo>
                  <a:cubicBezTo>
                    <a:pt x="85" y="140"/>
                    <a:pt x="85" y="140"/>
                    <a:pt x="86" y="139"/>
                  </a:cubicBezTo>
                  <a:cubicBezTo>
                    <a:pt x="87" y="138"/>
                    <a:pt x="88" y="138"/>
                    <a:pt x="89" y="138"/>
                  </a:cubicBezTo>
                  <a:cubicBezTo>
                    <a:pt x="89" y="138"/>
                    <a:pt x="90" y="138"/>
                    <a:pt x="91" y="138"/>
                  </a:cubicBezTo>
                  <a:cubicBezTo>
                    <a:pt x="91" y="138"/>
                    <a:pt x="92" y="138"/>
                    <a:pt x="92" y="138"/>
                  </a:cubicBezTo>
                  <a:cubicBezTo>
                    <a:pt x="94" y="139"/>
                    <a:pt x="95" y="139"/>
                    <a:pt x="96" y="139"/>
                  </a:cubicBezTo>
                  <a:cubicBezTo>
                    <a:pt x="98" y="139"/>
                    <a:pt x="100" y="138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3" y="133"/>
                    <a:pt x="105" y="131"/>
                    <a:pt x="106" y="130"/>
                  </a:cubicBezTo>
                  <a:cubicBezTo>
                    <a:pt x="108" y="132"/>
                    <a:pt x="110" y="134"/>
                    <a:pt x="111" y="135"/>
                  </a:cubicBezTo>
                  <a:cubicBezTo>
                    <a:pt x="112" y="135"/>
                    <a:pt x="113" y="136"/>
                    <a:pt x="114" y="136"/>
                  </a:cubicBezTo>
                  <a:cubicBezTo>
                    <a:pt x="115" y="136"/>
                    <a:pt x="116" y="135"/>
                    <a:pt x="117" y="134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8" y="135"/>
                    <a:pt x="119" y="136"/>
                    <a:pt x="120" y="136"/>
                  </a:cubicBezTo>
                  <a:cubicBezTo>
                    <a:pt x="120" y="136"/>
                    <a:pt x="120" y="137"/>
                    <a:pt x="121" y="137"/>
                  </a:cubicBezTo>
                  <a:cubicBezTo>
                    <a:pt x="121" y="138"/>
                    <a:pt x="122" y="138"/>
                    <a:pt x="123" y="139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27" y="138"/>
                    <a:pt x="128" y="135"/>
                    <a:pt x="128" y="133"/>
                  </a:cubicBezTo>
                  <a:cubicBezTo>
                    <a:pt x="132" y="131"/>
                    <a:pt x="132" y="127"/>
                    <a:pt x="132" y="123"/>
                  </a:cubicBezTo>
                  <a:cubicBezTo>
                    <a:pt x="132" y="122"/>
                    <a:pt x="132" y="122"/>
                    <a:pt x="132" y="121"/>
                  </a:cubicBezTo>
                  <a:cubicBezTo>
                    <a:pt x="133" y="121"/>
                    <a:pt x="134" y="121"/>
                    <a:pt x="134" y="121"/>
                  </a:cubicBezTo>
                  <a:cubicBezTo>
                    <a:pt x="135" y="121"/>
                    <a:pt x="136" y="121"/>
                    <a:pt x="136" y="120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7"/>
                    <a:pt x="137" y="116"/>
                    <a:pt x="138" y="116"/>
                  </a:cubicBezTo>
                  <a:cubicBezTo>
                    <a:pt x="138" y="115"/>
                    <a:pt x="139" y="114"/>
                    <a:pt x="139" y="114"/>
                  </a:cubicBezTo>
                  <a:cubicBezTo>
                    <a:pt x="140" y="113"/>
                    <a:pt x="141" y="112"/>
                    <a:pt x="141" y="110"/>
                  </a:cubicBezTo>
                  <a:cubicBezTo>
                    <a:pt x="142" y="107"/>
                    <a:pt x="142" y="107"/>
                    <a:pt x="145" y="105"/>
                  </a:cubicBezTo>
                  <a:cubicBezTo>
                    <a:pt x="145" y="104"/>
                    <a:pt x="146" y="104"/>
                    <a:pt x="146" y="104"/>
                  </a:cubicBezTo>
                  <a:cubicBezTo>
                    <a:pt x="147" y="102"/>
                    <a:pt x="148" y="101"/>
                    <a:pt x="150" y="101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2" y="96"/>
                    <a:pt x="152" y="94"/>
                    <a:pt x="154" y="91"/>
                  </a:cubicBezTo>
                  <a:cubicBezTo>
                    <a:pt x="155" y="89"/>
                    <a:pt x="158" y="85"/>
                    <a:pt x="157" y="8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6" name="Freeform 45">
              <a:extLst>
                <a:ext uri="{FF2B5EF4-FFF2-40B4-BE49-F238E27FC236}">
                  <a16:creationId xmlns:a16="http://schemas.microsoft.com/office/drawing/2014/main" id="{A2E1B78B-A3AE-7FC0-DC40-8F1743258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81" y="3146615"/>
              <a:ext cx="376055" cy="334474"/>
            </a:xfrm>
            <a:custGeom>
              <a:avLst/>
              <a:gdLst>
                <a:gd name="T0" fmla="*/ 191 w 196"/>
                <a:gd name="T1" fmla="*/ 171 h 189"/>
                <a:gd name="T2" fmla="*/ 188 w 196"/>
                <a:gd name="T3" fmla="*/ 171 h 189"/>
                <a:gd name="T4" fmla="*/ 175 w 196"/>
                <a:gd name="T5" fmla="*/ 157 h 189"/>
                <a:gd name="T6" fmla="*/ 168 w 196"/>
                <a:gd name="T7" fmla="*/ 145 h 189"/>
                <a:gd name="T8" fmla="*/ 158 w 196"/>
                <a:gd name="T9" fmla="*/ 136 h 189"/>
                <a:gd name="T10" fmla="*/ 152 w 196"/>
                <a:gd name="T11" fmla="*/ 131 h 189"/>
                <a:gd name="T12" fmla="*/ 144 w 196"/>
                <a:gd name="T13" fmla="*/ 121 h 189"/>
                <a:gd name="T14" fmla="*/ 142 w 196"/>
                <a:gd name="T15" fmla="*/ 116 h 189"/>
                <a:gd name="T16" fmla="*/ 135 w 196"/>
                <a:gd name="T17" fmla="*/ 111 h 189"/>
                <a:gd name="T18" fmla="*/ 124 w 196"/>
                <a:gd name="T19" fmla="*/ 105 h 189"/>
                <a:gd name="T20" fmla="*/ 114 w 196"/>
                <a:gd name="T21" fmla="*/ 100 h 189"/>
                <a:gd name="T22" fmla="*/ 109 w 196"/>
                <a:gd name="T23" fmla="*/ 100 h 189"/>
                <a:gd name="T24" fmla="*/ 106 w 196"/>
                <a:gd name="T25" fmla="*/ 92 h 189"/>
                <a:gd name="T26" fmla="*/ 96 w 196"/>
                <a:gd name="T27" fmla="*/ 83 h 189"/>
                <a:gd name="T28" fmla="*/ 91 w 196"/>
                <a:gd name="T29" fmla="*/ 81 h 189"/>
                <a:gd name="T30" fmla="*/ 87 w 196"/>
                <a:gd name="T31" fmla="*/ 72 h 189"/>
                <a:gd name="T32" fmla="*/ 83 w 196"/>
                <a:gd name="T33" fmla="*/ 71 h 189"/>
                <a:gd name="T34" fmla="*/ 80 w 196"/>
                <a:gd name="T35" fmla="*/ 61 h 189"/>
                <a:gd name="T36" fmla="*/ 78 w 196"/>
                <a:gd name="T37" fmla="*/ 50 h 189"/>
                <a:gd name="T38" fmla="*/ 75 w 196"/>
                <a:gd name="T39" fmla="*/ 37 h 189"/>
                <a:gd name="T40" fmla="*/ 71 w 196"/>
                <a:gd name="T41" fmla="*/ 26 h 189"/>
                <a:gd name="T42" fmla="*/ 62 w 196"/>
                <a:gd name="T43" fmla="*/ 6 h 189"/>
                <a:gd name="T44" fmla="*/ 58 w 196"/>
                <a:gd name="T45" fmla="*/ 2 h 189"/>
                <a:gd name="T46" fmla="*/ 49 w 196"/>
                <a:gd name="T47" fmla="*/ 16 h 189"/>
                <a:gd name="T48" fmla="*/ 34 w 196"/>
                <a:gd name="T49" fmla="*/ 21 h 189"/>
                <a:gd name="T50" fmla="*/ 28 w 196"/>
                <a:gd name="T51" fmla="*/ 25 h 189"/>
                <a:gd name="T52" fmla="*/ 18 w 196"/>
                <a:gd name="T53" fmla="*/ 35 h 189"/>
                <a:gd name="T54" fmla="*/ 14 w 196"/>
                <a:gd name="T55" fmla="*/ 40 h 189"/>
                <a:gd name="T56" fmla="*/ 12 w 196"/>
                <a:gd name="T57" fmla="*/ 46 h 189"/>
                <a:gd name="T58" fmla="*/ 10 w 196"/>
                <a:gd name="T59" fmla="*/ 70 h 189"/>
                <a:gd name="T60" fmla="*/ 3 w 196"/>
                <a:gd name="T61" fmla="*/ 90 h 189"/>
                <a:gd name="T62" fmla="*/ 2 w 196"/>
                <a:gd name="T63" fmla="*/ 123 h 189"/>
                <a:gd name="T64" fmla="*/ 8 w 196"/>
                <a:gd name="T65" fmla="*/ 125 h 189"/>
                <a:gd name="T66" fmla="*/ 19 w 196"/>
                <a:gd name="T67" fmla="*/ 125 h 189"/>
                <a:gd name="T68" fmla="*/ 25 w 196"/>
                <a:gd name="T69" fmla="*/ 119 h 189"/>
                <a:gd name="T70" fmla="*/ 32 w 196"/>
                <a:gd name="T71" fmla="*/ 129 h 189"/>
                <a:gd name="T72" fmla="*/ 38 w 196"/>
                <a:gd name="T73" fmla="*/ 118 h 189"/>
                <a:gd name="T74" fmla="*/ 41 w 196"/>
                <a:gd name="T75" fmla="*/ 108 h 189"/>
                <a:gd name="T76" fmla="*/ 44 w 196"/>
                <a:gd name="T77" fmla="*/ 108 h 189"/>
                <a:gd name="T78" fmla="*/ 51 w 196"/>
                <a:gd name="T79" fmla="*/ 113 h 189"/>
                <a:gd name="T80" fmla="*/ 61 w 196"/>
                <a:gd name="T81" fmla="*/ 120 h 189"/>
                <a:gd name="T82" fmla="*/ 77 w 196"/>
                <a:gd name="T83" fmla="*/ 114 h 189"/>
                <a:gd name="T84" fmla="*/ 81 w 196"/>
                <a:gd name="T85" fmla="*/ 118 h 189"/>
                <a:gd name="T86" fmla="*/ 90 w 196"/>
                <a:gd name="T87" fmla="*/ 117 h 189"/>
                <a:gd name="T88" fmla="*/ 98 w 196"/>
                <a:gd name="T89" fmla="*/ 120 h 189"/>
                <a:gd name="T90" fmla="*/ 114 w 196"/>
                <a:gd name="T91" fmla="*/ 124 h 189"/>
                <a:gd name="T92" fmla="*/ 136 w 196"/>
                <a:gd name="T93" fmla="*/ 139 h 189"/>
                <a:gd name="T94" fmla="*/ 162 w 196"/>
                <a:gd name="T95" fmla="*/ 170 h 189"/>
                <a:gd name="T96" fmla="*/ 168 w 196"/>
                <a:gd name="T97" fmla="*/ 176 h 189"/>
                <a:gd name="T98" fmla="*/ 175 w 196"/>
                <a:gd name="T99" fmla="*/ 186 h 189"/>
                <a:gd name="T100" fmla="*/ 180 w 196"/>
                <a:gd name="T101" fmla="*/ 186 h 189"/>
                <a:gd name="T102" fmla="*/ 188 w 196"/>
                <a:gd name="T103" fmla="*/ 186 h 189"/>
                <a:gd name="T104" fmla="*/ 192 w 196"/>
                <a:gd name="T105" fmla="*/ 178 h 189"/>
                <a:gd name="T106" fmla="*/ 195 w 196"/>
                <a:gd name="T107" fmla="*/ 17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189">
                  <a:moveTo>
                    <a:pt x="195" y="173"/>
                  </a:moveTo>
                  <a:cubicBezTo>
                    <a:pt x="195" y="173"/>
                    <a:pt x="194" y="171"/>
                    <a:pt x="191" y="171"/>
                  </a:cubicBezTo>
                  <a:cubicBezTo>
                    <a:pt x="191" y="171"/>
                    <a:pt x="191" y="171"/>
                    <a:pt x="191" y="171"/>
                  </a:cubicBezTo>
                  <a:cubicBezTo>
                    <a:pt x="190" y="171"/>
                    <a:pt x="189" y="171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1"/>
                    <a:pt x="189" y="171"/>
                    <a:pt x="188" y="171"/>
                  </a:cubicBezTo>
                  <a:cubicBezTo>
                    <a:pt x="188" y="170"/>
                    <a:pt x="187" y="169"/>
                    <a:pt x="187" y="168"/>
                  </a:cubicBezTo>
                  <a:cubicBezTo>
                    <a:pt x="185" y="165"/>
                    <a:pt x="183" y="162"/>
                    <a:pt x="179" y="161"/>
                  </a:cubicBezTo>
                  <a:cubicBezTo>
                    <a:pt x="177" y="160"/>
                    <a:pt x="176" y="159"/>
                    <a:pt x="175" y="157"/>
                  </a:cubicBezTo>
                  <a:cubicBezTo>
                    <a:pt x="175" y="156"/>
                    <a:pt x="175" y="156"/>
                    <a:pt x="175" y="155"/>
                  </a:cubicBezTo>
                  <a:cubicBezTo>
                    <a:pt x="174" y="152"/>
                    <a:pt x="173" y="148"/>
                    <a:pt x="169" y="146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6" y="144"/>
                    <a:pt x="166" y="144"/>
                    <a:pt x="165" y="142"/>
                  </a:cubicBezTo>
                  <a:cubicBezTo>
                    <a:pt x="164" y="141"/>
                    <a:pt x="163" y="139"/>
                    <a:pt x="160" y="137"/>
                  </a:cubicBezTo>
                  <a:cubicBezTo>
                    <a:pt x="159" y="137"/>
                    <a:pt x="159" y="136"/>
                    <a:pt x="158" y="136"/>
                  </a:cubicBezTo>
                  <a:cubicBezTo>
                    <a:pt x="157" y="136"/>
                    <a:pt x="156" y="135"/>
                    <a:pt x="155" y="135"/>
                  </a:cubicBezTo>
                  <a:cubicBezTo>
                    <a:pt x="154" y="134"/>
                    <a:pt x="153" y="133"/>
                    <a:pt x="153" y="132"/>
                  </a:cubicBezTo>
                  <a:cubicBezTo>
                    <a:pt x="152" y="132"/>
                    <a:pt x="152" y="131"/>
                    <a:pt x="152" y="131"/>
                  </a:cubicBezTo>
                  <a:cubicBezTo>
                    <a:pt x="151" y="129"/>
                    <a:pt x="150" y="128"/>
                    <a:pt x="149" y="127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5" y="123"/>
                    <a:pt x="144" y="122"/>
                    <a:pt x="144" y="121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19"/>
                    <a:pt x="143" y="119"/>
                    <a:pt x="143" y="118"/>
                  </a:cubicBezTo>
                  <a:cubicBezTo>
                    <a:pt x="143" y="118"/>
                    <a:pt x="142" y="117"/>
                    <a:pt x="142" y="116"/>
                  </a:cubicBezTo>
                  <a:cubicBezTo>
                    <a:pt x="141" y="116"/>
                    <a:pt x="141" y="116"/>
                    <a:pt x="141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3"/>
                    <a:pt x="138" y="111"/>
                    <a:pt x="135" y="111"/>
                  </a:cubicBezTo>
                  <a:cubicBezTo>
                    <a:pt x="135" y="111"/>
                    <a:pt x="134" y="110"/>
                    <a:pt x="133" y="110"/>
                  </a:cubicBezTo>
                  <a:cubicBezTo>
                    <a:pt x="131" y="110"/>
                    <a:pt x="130" y="110"/>
                    <a:pt x="129" y="110"/>
                  </a:cubicBezTo>
                  <a:cubicBezTo>
                    <a:pt x="127" y="109"/>
                    <a:pt x="126" y="107"/>
                    <a:pt x="124" y="105"/>
                  </a:cubicBezTo>
                  <a:cubicBezTo>
                    <a:pt x="123" y="104"/>
                    <a:pt x="122" y="103"/>
                    <a:pt x="122" y="102"/>
                  </a:cubicBezTo>
                  <a:cubicBezTo>
                    <a:pt x="121" y="101"/>
                    <a:pt x="118" y="99"/>
                    <a:pt x="115" y="99"/>
                  </a:cubicBezTo>
                  <a:cubicBezTo>
                    <a:pt x="115" y="99"/>
                    <a:pt x="114" y="99"/>
                    <a:pt x="114" y="100"/>
                  </a:cubicBezTo>
                  <a:cubicBezTo>
                    <a:pt x="113" y="100"/>
                    <a:pt x="113" y="100"/>
                    <a:pt x="112" y="100"/>
                  </a:cubicBezTo>
                  <a:cubicBezTo>
                    <a:pt x="111" y="100"/>
                    <a:pt x="111" y="101"/>
                    <a:pt x="110" y="101"/>
                  </a:cubicBezTo>
                  <a:cubicBezTo>
                    <a:pt x="110" y="101"/>
                    <a:pt x="110" y="101"/>
                    <a:pt x="109" y="100"/>
                  </a:cubicBezTo>
                  <a:cubicBezTo>
                    <a:pt x="109" y="100"/>
                    <a:pt x="109" y="100"/>
                    <a:pt x="108" y="99"/>
                  </a:cubicBezTo>
                  <a:cubicBezTo>
                    <a:pt x="108" y="98"/>
                    <a:pt x="108" y="97"/>
                    <a:pt x="107" y="97"/>
                  </a:cubicBezTo>
                  <a:cubicBezTo>
                    <a:pt x="106" y="95"/>
                    <a:pt x="106" y="94"/>
                    <a:pt x="106" y="92"/>
                  </a:cubicBezTo>
                  <a:cubicBezTo>
                    <a:pt x="106" y="90"/>
                    <a:pt x="105" y="88"/>
                    <a:pt x="103" y="85"/>
                  </a:cubicBezTo>
                  <a:cubicBezTo>
                    <a:pt x="102" y="84"/>
                    <a:pt x="100" y="83"/>
                    <a:pt x="98" y="83"/>
                  </a:cubicBezTo>
                  <a:cubicBezTo>
                    <a:pt x="97" y="83"/>
                    <a:pt x="96" y="83"/>
                    <a:pt x="96" y="83"/>
                  </a:cubicBezTo>
                  <a:cubicBezTo>
                    <a:pt x="95" y="84"/>
                    <a:pt x="94" y="85"/>
                    <a:pt x="94" y="86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3" y="83"/>
                    <a:pt x="92" y="82"/>
                    <a:pt x="91" y="81"/>
                  </a:cubicBezTo>
                  <a:cubicBezTo>
                    <a:pt x="91" y="80"/>
                    <a:pt x="91" y="80"/>
                    <a:pt x="90" y="79"/>
                  </a:cubicBezTo>
                  <a:cubicBezTo>
                    <a:pt x="90" y="79"/>
                    <a:pt x="90" y="78"/>
                    <a:pt x="90" y="77"/>
                  </a:cubicBezTo>
                  <a:cubicBezTo>
                    <a:pt x="89" y="75"/>
                    <a:pt x="89" y="74"/>
                    <a:pt x="87" y="72"/>
                  </a:cubicBezTo>
                  <a:cubicBezTo>
                    <a:pt x="86" y="71"/>
                    <a:pt x="85" y="71"/>
                    <a:pt x="84" y="71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3" y="71"/>
                    <a:pt x="82" y="69"/>
                    <a:pt x="82" y="68"/>
                  </a:cubicBezTo>
                  <a:cubicBezTo>
                    <a:pt x="82" y="67"/>
                    <a:pt x="82" y="66"/>
                    <a:pt x="81" y="65"/>
                  </a:cubicBezTo>
                  <a:cubicBezTo>
                    <a:pt x="81" y="64"/>
                    <a:pt x="81" y="62"/>
                    <a:pt x="80" y="61"/>
                  </a:cubicBezTo>
                  <a:cubicBezTo>
                    <a:pt x="80" y="60"/>
                    <a:pt x="80" y="59"/>
                    <a:pt x="80" y="59"/>
                  </a:cubicBezTo>
                  <a:cubicBezTo>
                    <a:pt x="80" y="57"/>
                    <a:pt x="80" y="56"/>
                    <a:pt x="79" y="55"/>
                  </a:cubicBezTo>
                  <a:cubicBezTo>
                    <a:pt x="79" y="53"/>
                    <a:pt x="79" y="52"/>
                    <a:pt x="78" y="50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45"/>
                    <a:pt x="77" y="42"/>
                    <a:pt x="76" y="38"/>
                  </a:cubicBezTo>
                  <a:cubicBezTo>
                    <a:pt x="76" y="38"/>
                    <a:pt x="76" y="37"/>
                    <a:pt x="75" y="37"/>
                  </a:cubicBezTo>
                  <a:cubicBezTo>
                    <a:pt x="75" y="36"/>
                    <a:pt x="75" y="35"/>
                    <a:pt x="74" y="34"/>
                  </a:cubicBezTo>
                  <a:cubicBezTo>
                    <a:pt x="74" y="32"/>
                    <a:pt x="73" y="30"/>
                    <a:pt x="73" y="29"/>
                  </a:cubicBezTo>
                  <a:cubicBezTo>
                    <a:pt x="72" y="28"/>
                    <a:pt x="72" y="27"/>
                    <a:pt x="71" y="26"/>
                  </a:cubicBezTo>
                  <a:cubicBezTo>
                    <a:pt x="71" y="25"/>
                    <a:pt x="70" y="24"/>
                    <a:pt x="70" y="22"/>
                  </a:cubicBezTo>
                  <a:cubicBezTo>
                    <a:pt x="68" y="18"/>
                    <a:pt x="67" y="13"/>
                    <a:pt x="64" y="9"/>
                  </a:cubicBezTo>
                  <a:cubicBezTo>
                    <a:pt x="64" y="8"/>
                    <a:pt x="63" y="7"/>
                    <a:pt x="62" y="6"/>
                  </a:cubicBezTo>
                  <a:cubicBezTo>
                    <a:pt x="62" y="5"/>
                    <a:pt x="61" y="4"/>
                    <a:pt x="61" y="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6" y="3"/>
                    <a:pt x="55" y="5"/>
                    <a:pt x="54" y="6"/>
                  </a:cubicBezTo>
                  <a:cubicBezTo>
                    <a:pt x="53" y="8"/>
                    <a:pt x="52" y="9"/>
                    <a:pt x="52" y="11"/>
                  </a:cubicBezTo>
                  <a:cubicBezTo>
                    <a:pt x="52" y="13"/>
                    <a:pt x="51" y="15"/>
                    <a:pt x="49" y="16"/>
                  </a:cubicBezTo>
                  <a:cubicBezTo>
                    <a:pt x="47" y="18"/>
                    <a:pt x="45" y="18"/>
                    <a:pt x="43" y="18"/>
                  </a:cubicBezTo>
                  <a:cubicBezTo>
                    <a:pt x="41" y="18"/>
                    <a:pt x="40" y="18"/>
                    <a:pt x="38" y="19"/>
                  </a:cubicBezTo>
                  <a:cubicBezTo>
                    <a:pt x="37" y="19"/>
                    <a:pt x="36" y="20"/>
                    <a:pt x="34" y="21"/>
                  </a:cubicBezTo>
                  <a:cubicBezTo>
                    <a:pt x="33" y="23"/>
                    <a:pt x="31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7"/>
                    <a:pt x="27" y="28"/>
                    <a:pt x="27" y="30"/>
                  </a:cubicBezTo>
                  <a:cubicBezTo>
                    <a:pt x="26" y="33"/>
                    <a:pt x="26" y="34"/>
                    <a:pt x="20" y="35"/>
                  </a:cubicBezTo>
                  <a:cubicBezTo>
                    <a:pt x="19" y="35"/>
                    <a:pt x="19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5" y="35"/>
                    <a:pt x="14" y="35"/>
                    <a:pt x="14" y="38"/>
                  </a:cubicBezTo>
                  <a:cubicBezTo>
                    <a:pt x="13" y="39"/>
                    <a:pt x="13" y="39"/>
                    <a:pt x="14" y="40"/>
                  </a:cubicBezTo>
                  <a:cubicBezTo>
                    <a:pt x="14" y="41"/>
                    <a:pt x="14" y="42"/>
                    <a:pt x="14" y="42"/>
                  </a:cubicBezTo>
                  <a:cubicBezTo>
                    <a:pt x="13" y="43"/>
                    <a:pt x="13" y="44"/>
                    <a:pt x="13" y="45"/>
                  </a:cubicBezTo>
                  <a:cubicBezTo>
                    <a:pt x="12" y="45"/>
                    <a:pt x="12" y="45"/>
                    <a:pt x="12" y="46"/>
                  </a:cubicBezTo>
                  <a:cubicBezTo>
                    <a:pt x="10" y="50"/>
                    <a:pt x="11" y="52"/>
                    <a:pt x="12" y="55"/>
                  </a:cubicBezTo>
                  <a:cubicBezTo>
                    <a:pt x="12" y="56"/>
                    <a:pt x="13" y="58"/>
                    <a:pt x="13" y="61"/>
                  </a:cubicBezTo>
                  <a:cubicBezTo>
                    <a:pt x="12" y="64"/>
                    <a:pt x="11" y="67"/>
                    <a:pt x="10" y="70"/>
                  </a:cubicBezTo>
                  <a:cubicBezTo>
                    <a:pt x="9" y="72"/>
                    <a:pt x="8" y="74"/>
                    <a:pt x="7" y="76"/>
                  </a:cubicBezTo>
                  <a:cubicBezTo>
                    <a:pt x="7" y="78"/>
                    <a:pt x="6" y="79"/>
                    <a:pt x="6" y="81"/>
                  </a:cubicBezTo>
                  <a:cubicBezTo>
                    <a:pt x="6" y="84"/>
                    <a:pt x="5" y="87"/>
                    <a:pt x="3" y="90"/>
                  </a:cubicBezTo>
                  <a:cubicBezTo>
                    <a:pt x="0" y="96"/>
                    <a:pt x="0" y="98"/>
                    <a:pt x="1" y="105"/>
                  </a:cubicBezTo>
                  <a:cubicBezTo>
                    <a:pt x="2" y="108"/>
                    <a:pt x="2" y="111"/>
                    <a:pt x="2" y="114"/>
                  </a:cubicBezTo>
                  <a:cubicBezTo>
                    <a:pt x="1" y="117"/>
                    <a:pt x="1" y="120"/>
                    <a:pt x="2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5" y="125"/>
                    <a:pt x="7" y="125"/>
                    <a:pt x="8" y="125"/>
                  </a:cubicBezTo>
                  <a:cubicBezTo>
                    <a:pt x="10" y="126"/>
                    <a:pt x="12" y="126"/>
                    <a:pt x="14" y="126"/>
                  </a:cubicBezTo>
                  <a:cubicBezTo>
                    <a:pt x="15" y="126"/>
                    <a:pt x="16" y="126"/>
                    <a:pt x="17" y="126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3"/>
                    <a:pt x="19" y="122"/>
                    <a:pt x="20" y="121"/>
                  </a:cubicBezTo>
                  <a:cubicBezTo>
                    <a:pt x="21" y="120"/>
                    <a:pt x="23" y="119"/>
                    <a:pt x="25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29" y="123"/>
                    <a:pt x="31" y="127"/>
                    <a:pt x="32" y="129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6" y="125"/>
                    <a:pt x="37" y="121"/>
                    <a:pt x="38" y="11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9" y="114"/>
                    <a:pt x="39" y="114"/>
                    <a:pt x="39" y="113"/>
                  </a:cubicBezTo>
                  <a:cubicBezTo>
                    <a:pt x="40" y="111"/>
                    <a:pt x="40" y="108"/>
                    <a:pt x="41" y="108"/>
                  </a:cubicBezTo>
                  <a:cubicBezTo>
                    <a:pt x="41" y="107"/>
                    <a:pt x="42" y="10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7"/>
                    <a:pt x="43" y="107"/>
                    <a:pt x="44" y="108"/>
                  </a:cubicBezTo>
                  <a:cubicBezTo>
                    <a:pt x="44" y="109"/>
                    <a:pt x="44" y="109"/>
                    <a:pt x="45" y="110"/>
                  </a:cubicBezTo>
                  <a:cubicBezTo>
                    <a:pt x="47" y="112"/>
                    <a:pt x="48" y="112"/>
                    <a:pt x="49" y="113"/>
                  </a:cubicBezTo>
                  <a:cubicBezTo>
                    <a:pt x="50" y="113"/>
                    <a:pt x="51" y="113"/>
                    <a:pt x="51" y="113"/>
                  </a:cubicBezTo>
                  <a:cubicBezTo>
                    <a:pt x="54" y="114"/>
                    <a:pt x="54" y="115"/>
                    <a:pt x="56" y="116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8" y="119"/>
                    <a:pt x="59" y="120"/>
                    <a:pt x="61" y="120"/>
                  </a:cubicBezTo>
                  <a:cubicBezTo>
                    <a:pt x="62" y="120"/>
                    <a:pt x="64" y="119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71" y="115"/>
                    <a:pt x="74" y="114"/>
                    <a:pt x="77" y="114"/>
                  </a:cubicBezTo>
                  <a:cubicBezTo>
                    <a:pt x="78" y="114"/>
                    <a:pt x="78" y="114"/>
                    <a:pt x="79" y="114"/>
                  </a:cubicBezTo>
                  <a:cubicBezTo>
                    <a:pt x="80" y="115"/>
                    <a:pt x="80" y="115"/>
                    <a:pt x="81" y="117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4" y="118"/>
                    <a:pt x="85" y="118"/>
                    <a:pt x="86" y="118"/>
                  </a:cubicBezTo>
                  <a:cubicBezTo>
                    <a:pt x="88" y="117"/>
                    <a:pt x="89" y="117"/>
                    <a:pt x="90" y="117"/>
                  </a:cubicBezTo>
                  <a:cubicBezTo>
                    <a:pt x="91" y="117"/>
                    <a:pt x="92" y="117"/>
                    <a:pt x="93" y="118"/>
                  </a:cubicBezTo>
                  <a:cubicBezTo>
                    <a:pt x="93" y="118"/>
                    <a:pt x="94" y="118"/>
                    <a:pt x="95" y="119"/>
                  </a:cubicBezTo>
                  <a:cubicBezTo>
                    <a:pt x="96" y="119"/>
                    <a:pt x="97" y="120"/>
                    <a:pt x="98" y="120"/>
                  </a:cubicBezTo>
                  <a:cubicBezTo>
                    <a:pt x="100" y="120"/>
                    <a:pt x="102" y="120"/>
                    <a:pt x="104" y="121"/>
                  </a:cubicBezTo>
                  <a:cubicBezTo>
                    <a:pt x="107" y="121"/>
                    <a:pt x="110" y="121"/>
                    <a:pt x="113" y="123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6" y="126"/>
                    <a:pt x="118" y="128"/>
                    <a:pt x="121" y="129"/>
                  </a:cubicBezTo>
                  <a:cubicBezTo>
                    <a:pt x="123" y="130"/>
                    <a:pt x="124" y="131"/>
                    <a:pt x="126" y="131"/>
                  </a:cubicBezTo>
                  <a:cubicBezTo>
                    <a:pt x="130" y="133"/>
                    <a:pt x="133" y="135"/>
                    <a:pt x="136" y="139"/>
                  </a:cubicBezTo>
                  <a:cubicBezTo>
                    <a:pt x="139" y="145"/>
                    <a:pt x="144" y="150"/>
                    <a:pt x="149" y="155"/>
                  </a:cubicBezTo>
                  <a:cubicBezTo>
                    <a:pt x="153" y="159"/>
                    <a:pt x="157" y="163"/>
                    <a:pt x="161" y="168"/>
                  </a:cubicBezTo>
                  <a:cubicBezTo>
                    <a:pt x="161" y="169"/>
                    <a:pt x="162" y="169"/>
                    <a:pt x="162" y="170"/>
                  </a:cubicBezTo>
                  <a:cubicBezTo>
                    <a:pt x="162" y="171"/>
                    <a:pt x="163" y="172"/>
                    <a:pt x="164" y="173"/>
                  </a:cubicBezTo>
                  <a:cubicBezTo>
                    <a:pt x="164" y="174"/>
                    <a:pt x="165" y="174"/>
                    <a:pt x="166" y="174"/>
                  </a:cubicBezTo>
                  <a:cubicBezTo>
                    <a:pt x="167" y="175"/>
                    <a:pt x="168" y="175"/>
                    <a:pt x="168" y="176"/>
                  </a:cubicBezTo>
                  <a:cubicBezTo>
                    <a:pt x="169" y="177"/>
                    <a:pt x="170" y="179"/>
                    <a:pt x="171" y="180"/>
                  </a:cubicBezTo>
                  <a:cubicBezTo>
                    <a:pt x="171" y="182"/>
                    <a:pt x="172" y="184"/>
                    <a:pt x="173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6" y="185"/>
                    <a:pt x="176" y="185"/>
                    <a:pt x="176" y="185"/>
                  </a:cubicBezTo>
                  <a:cubicBezTo>
                    <a:pt x="176" y="184"/>
                    <a:pt x="177" y="184"/>
                    <a:pt x="177" y="183"/>
                  </a:cubicBezTo>
                  <a:cubicBezTo>
                    <a:pt x="178" y="184"/>
                    <a:pt x="179" y="185"/>
                    <a:pt x="180" y="186"/>
                  </a:cubicBezTo>
                  <a:cubicBezTo>
                    <a:pt x="182" y="188"/>
                    <a:pt x="183" y="189"/>
                    <a:pt x="184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6" y="189"/>
                    <a:pt x="187" y="188"/>
                    <a:pt x="188" y="186"/>
                  </a:cubicBezTo>
                  <a:cubicBezTo>
                    <a:pt x="188" y="185"/>
                    <a:pt x="188" y="184"/>
                    <a:pt x="188" y="183"/>
                  </a:cubicBezTo>
                  <a:cubicBezTo>
                    <a:pt x="188" y="182"/>
                    <a:pt x="189" y="181"/>
                    <a:pt x="190" y="180"/>
                  </a:cubicBezTo>
                  <a:cubicBezTo>
                    <a:pt x="190" y="179"/>
                    <a:pt x="191" y="178"/>
                    <a:pt x="192" y="178"/>
                  </a:cubicBezTo>
                  <a:cubicBezTo>
                    <a:pt x="193" y="177"/>
                    <a:pt x="194" y="177"/>
                    <a:pt x="195" y="176"/>
                  </a:cubicBezTo>
                  <a:cubicBezTo>
                    <a:pt x="196" y="174"/>
                    <a:pt x="196" y="174"/>
                    <a:pt x="196" y="174"/>
                  </a:cubicBezTo>
                  <a:lnTo>
                    <a:pt x="195" y="173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7" name="Freeform 46">
              <a:extLst>
                <a:ext uri="{FF2B5EF4-FFF2-40B4-BE49-F238E27FC236}">
                  <a16:creationId xmlns:a16="http://schemas.microsoft.com/office/drawing/2014/main" id="{A11A67E0-8655-FD2A-8CC5-5C8C95650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039" y="3333842"/>
              <a:ext cx="842150" cy="666998"/>
            </a:xfrm>
            <a:custGeom>
              <a:avLst/>
              <a:gdLst>
                <a:gd name="T0" fmla="*/ 316 w 438"/>
                <a:gd name="T1" fmla="*/ 189 h 377"/>
                <a:gd name="T2" fmla="*/ 301 w 438"/>
                <a:gd name="T3" fmla="*/ 174 h 377"/>
                <a:gd name="T4" fmla="*/ 296 w 438"/>
                <a:gd name="T5" fmla="*/ 165 h 377"/>
                <a:gd name="T6" fmla="*/ 292 w 438"/>
                <a:gd name="T7" fmla="*/ 163 h 377"/>
                <a:gd name="T8" fmla="*/ 288 w 438"/>
                <a:gd name="T9" fmla="*/ 157 h 377"/>
                <a:gd name="T10" fmla="*/ 283 w 438"/>
                <a:gd name="T11" fmla="*/ 146 h 377"/>
                <a:gd name="T12" fmla="*/ 285 w 438"/>
                <a:gd name="T13" fmla="*/ 128 h 377"/>
                <a:gd name="T14" fmla="*/ 279 w 438"/>
                <a:gd name="T15" fmla="*/ 124 h 377"/>
                <a:gd name="T16" fmla="*/ 269 w 438"/>
                <a:gd name="T17" fmla="*/ 127 h 377"/>
                <a:gd name="T18" fmla="*/ 253 w 438"/>
                <a:gd name="T19" fmla="*/ 129 h 377"/>
                <a:gd name="T20" fmla="*/ 252 w 438"/>
                <a:gd name="T21" fmla="*/ 116 h 377"/>
                <a:gd name="T22" fmla="*/ 263 w 438"/>
                <a:gd name="T23" fmla="*/ 92 h 377"/>
                <a:gd name="T24" fmla="*/ 269 w 438"/>
                <a:gd name="T25" fmla="*/ 80 h 377"/>
                <a:gd name="T26" fmla="*/ 263 w 438"/>
                <a:gd name="T27" fmla="*/ 69 h 377"/>
                <a:gd name="T28" fmla="*/ 256 w 438"/>
                <a:gd name="T29" fmla="*/ 64 h 377"/>
                <a:gd name="T30" fmla="*/ 230 w 438"/>
                <a:gd name="T31" fmla="*/ 33 h 377"/>
                <a:gd name="T32" fmla="*/ 208 w 438"/>
                <a:gd name="T33" fmla="*/ 18 h 377"/>
                <a:gd name="T34" fmla="*/ 192 w 438"/>
                <a:gd name="T35" fmla="*/ 14 h 377"/>
                <a:gd name="T36" fmla="*/ 184 w 438"/>
                <a:gd name="T37" fmla="*/ 11 h 377"/>
                <a:gd name="T38" fmla="*/ 176 w 438"/>
                <a:gd name="T39" fmla="*/ 12 h 377"/>
                <a:gd name="T40" fmla="*/ 171 w 438"/>
                <a:gd name="T41" fmla="*/ 7 h 377"/>
                <a:gd name="T42" fmla="*/ 155 w 438"/>
                <a:gd name="T43" fmla="*/ 14 h 377"/>
                <a:gd name="T44" fmla="*/ 145 w 438"/>
                <a:gd name="T45" fmla="*/ 7 h 377"/>
                <a:gd name="T46" fmla="*/ 138 w 438"/>
                <a:gd name="T47" fmla="*/ 2 h 377"/>
                <a:gd name="T48" fmla="*/ 134 w 438"/>
                <a:gd name="T49" fmla="*/ 2 h 377"/>
                <a:gd name="T50" fmla="*/ 133 w 438"/>
                <a:gd name="T51" fmla="*/ 9 h 377"/>
                <a:gd name="T52" fmla="*/ 122 w 438"/>
                <a:gd name="T53" fmla="*/ 14 h 377"/>
                <a:gd name="T54" fmla="*/ 114 w 438"/>
                <a:gd name="T55" fmla="*/ 15 h 377"/>
                <a:gd name="T56" fmla="*/ 102 w 438"/>
                <a:gd name="T57" fmla="*/ 19 h 377"/>
                <a:gd name="T58" fmla="*/ 96 w 438"/>
                <a:gd name="T59" fmla="*/ 21 h 377"/>
                <a:gd name="T60" fmla="*/ 88 w 438"/>
                <a:gd name="T61" fmla="*/ 61 h 377"/>
                <a:gd name="T62" fmla="*/ 77 w 438"/>
                <a:gd name="T63" fmla="*/ 72 h 377"/>
                <a:gd name="T64" fmla="*/ 63 w 438"/>
                <a:gd name="T65" fmla="*/ 97 h 377"/>
                <a:gd name="T66" fmla="*/ 57 w 438"/>
                <a:gd name="T67" fmla="*/ 108 h 377"/>
                <a:gd name="T68" fmla="*/ 55 w 438"/>
                <a:gd name="T69" fmla="*/ 127 h 377"/>
                <a:gd name="T70" fmla="*/ 49 w 438"/>
                <a:gd name="T71" fmla="*/ 133 h 377"/>
                <a:gd name="T72" fmla="*/ 36 w 438"/>
                <a:gd name="T73" fmla="*/ 146 h 377"/>
                <a:gd name="T74" fmla="*/ 31 w 438"/>
                <a:gd name="T75" fmla="*/ 166 h 377"/>
                <a:gd name="T76" fmla="*/ 31 w 438"/>
                <a:gd name="T77" fmla="*/ 193 h 377"/>
                <a:gd name="T78" fmla="*/ 20 w 438"/>
                <a:gd name="T79" fmla="*/ 214 h 377"/>
                <a:gd name="T80" fmla="*/ 6 w 438"/>
                <a:gd name="T81" fmla="*/ 214 h 377"/>
                <a:gd name="T82" fmla="*/ 3 w 438"/>
                <a:gd name="T83" fmla="*/ 224 h 377"/>
                <a:gd name="T84" fmla="*/ 12 w 438"/>
                <a:gd name="T85" fmla="*/ 237 h 377"/>
                <a:gd name="T86" fmla="*/ 19 w 438"/>
                <a:gd name="T87" fmla="*/ 236 h 377"/>
                <a:gd name="T88" fmla="*/ 32 w 438"/>
                <a:gd name="T89" fmla="*/ 251 h 377"/>
                <a:gd name="T90" fmla="*/ 44 w 438"/>
                <a:gd name="T91" fmla="*/ 265 h 377"/>
                <a:gd name="T92" fmla="*/ 56 w 438"/>
                <a:gd name="T93" fmla="*/ 280 h 377"/>
                <a:gd name="T94" fmla="*/ 63 w 438"/>
                <a:gd name="T95" fmla="*/ 302 h 377"/>
                <a:gd name="T96" fmla="*/ 69 w 438"/>
                <a:gd name="T97" fmla="*/ 312 h 377"/>
                <a:gd name="T98" fmla="*/ 72 w 438"/>
                <a:gd name="T99" fmla="*/ 313 h 377"/>
                <a:gd name="T100" fmla="*/ 79 w 438"/>
                <a:gd name="T101" fmla="*/ 313 h 377"/>
                <a:gd name="T102" fmla="*/ 83 w 438"/>
                <a:gd name="T103" fmla="*/ 335 h 377"/>
                <a:gd name="T104" fmla="*/ 89 w 438"/>
                <a:gd name="T105" fmla="*/ 344 h 377"/>
                <a:gd name="T106" fmla="*/ 193 w 438"/>
                <a:gd name="T107" fmla="*/ 377 h 377"/>
                <a:gd name="T108" fmla="*/ 241 w 438"/>
                <a:gd name="T109" fmla="*/ 359 h 377"/>
                <a:gd name="T110" fmla="*/ 252 w 438"/>
                <a:gd name="T111" fmla="*/ 359 h 377"/>
                <a:gd name="T112" fmla="*/ 270 w 438"/>
                <a:gd name="T113" fmla="*/ 353 h 377"/>
                <a:gd name="T114" fmla="*/ 292 w 438"/>
                <a:gd name="T115" fmla="*/ 344 h 377"/>
                <a:gd name="T116" fmla="*/ 308 w 438"/>
                <a:gd name="T117" fmla="*/ 332 h 377"/>
                <a:gd name="T118" fmla="*/ 320 w 438"/>
                <a:gd name="T119" fmla="*/ 328 h 377"/>
                <a:gd name="T120" fmla="*/ 410 w 438"/>
                <a:gd name="T121" fmla="*/ 226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8" h="377">
                  <a:moveTo>
                    <a:pt x="410" y="226"/>
                  </a:moveTo>
                  <a:cubicBezTo>
                    <a:pt x="320" y="192"/>
                    <a:pt x="320" y="192"/>
                    <a:pt x="320" y="192"/>
                  </a:cubicBezTo>
                  <a:cubicBezTo>
                    <a:pt x="319" y="191"/>
                    <a:pt x="316" y="189"/>
                    <a:pt x="316" y="189"/>
                  </a:cubicBezTo>
                  <a:cubicBezTo>
                    <a:pt x="315" y="187"/>
                    <a:pt x="313" y="185"/>
                    <a:pt x="311" y="184"/>
                  </a:cubicBezTo>
                  <a:cubicBezTo>
                    <a:pt x="310" y="183"/>
                    <a:pt x="308" y="182"/>
                    <a:pt x="307" y="181"/>
                  </a:cubicBezTo>
                  <a:cubicBezTo>
                    <a:pt x="305" y="179"/>
                    <a:pt x="302" y="178"/>
                    <a:pt x="301" y="174"/>
                  </a:cubicBezTo>
                  <a:cubicBezTo>
                    <a:pt x="301" y="174"/>
                    <a:pt x="301" y="174"/>
                    <a:pt x="301" y="174"/>
                  </a:cubicBezTo>
                  <a:cubicBezTo>
                    <a:pt x="300" y="173"/>
                    <a:pt x="300" y="173"/>
                    <a:pt x="300" y="173"/>
                  </a:cubicBezTo>
                  <a:cubicBezTo>
                    <a:pt x="298" y="172"/>
                    <a:pt x="297" y="168"/>
                    <a:pt x="296" y="165"/>
                  </a:cubicBezTo>
                  <a:cubicBezTo>
                    <a:pt x="296" y="163"/>
                    <a:pt x="296" y="163"/>
                    <a:pt x="296" y="163"/>
                  </a:cubicBezTo>
                  <a:cubicBezTo>
                    <a:pt x="294" y="163"/>
                    <a:pt x="294" y="163"/>
                    <a:pt x="294" y="163"/>
                  </a:cubicBezTo>
                  <a:cubicBezTo>
                    <a:pt x="293" y="163"/>
                    <a:pt x="292" y="163"/>
                    <a:pt x="292" y="163"/>
                  </a:cubicBezTo>
                  <a:cubicBezTo>
                    <a:pt x="291" y="162"/>
                    <a:pt x="291" y="161"/>
                    <a:pt x="291" y="161"/>
                  </a:cubicBezTo>
                  <a:cubicBezTo>
                    <a:pt x="291" y="160"/>
                    <a:pt x="291" y="160"/>
                    <a:pt x="290" y="159"/>
                  </a:cubicBezTo>
                  <a:cubicBezTo>
                    <a:pt x="290" y="158"/>
                    <a:pt x="289" y="157"/>
                    <a:pt x="288" y="157"/>
                  </a:cubicBezTo>
                  <a:cubicBezTo>
                    <a:pt x="287" y="156"/>
                    <a:pt x="287" y="155"/>
                    <a:pt x="286" y="154"/>
                  </a:cubicBezTo>
                  <a:cubicBezTo>
                    <a:pt x="285" y="153"/>
                    <a:pt x="285" y="151"/>
                    <a:pt x="284" y="149"/>
                  </a:cubicBezTo>
                  <a:cubicBezTo>
                    <a:pt x="284" y="148"/>
                    <a:pt x="283" y="147"/>
                    <a:pt x="283" y="146"/>
                  </a:cubicBezTo>
                  <a:cubicBezTo>
                    <a:pt x="279" y="139"/>
                    <a:pt x="281" y="136"/>
                    <a:pt x="285" y="131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5" y="128"/>
                    <a:pt x="285" y="128"/>
                    <a:pt x="285" y="128"/>
                  </a:cubicBezTo>
                  <a:cubicBezTo>
                    <a:pt x="284" y="128"/>
                    <a:pt x="284" y="127"/>
                    <a:pt x="284" y="127"/>
                  </a:cubicBezTo>
                  <a:cubicBezTo>
                    <a:pt x="282" y="125"/>
                    <a:pt x="282" y="125"/>
                    <a:pt x="281" y="124"/>
                  </a:cubicBezTo>
                  <a:cubicBezTo>
                    <a:pt x="280" y="124"/>
                    <a:pt x="280" y="124"/>
                    <a:pt x="279" y="124"/>
                  </a:cubicBezTo>
                  <a:cubicBezTo>
                    <a:pt x="278" y="124"/>
                    <a:pt x="277" y="124"/>
                    <a:pt x="276" y="125"/>
                  </a:cubicBezTo>
                  <a:cubicBezTo>
                    <a:pt x="275" y="125"/>
                    <a:pt x="274" y="126"/>
                    <a:pt x="274" y="126"/>
                  </a:cubicBezTo>
                  <a:cubicBezTo>
                    <a:pt x="272" y="126"/>
                    <a:pt x="270" y="127"/>
                    <a:pt x="269" y="127"/>
                  </a:cubicBezTo>
                  <a:cubicBezTo>
                    <a:pt x="266" y="127"/>
                    <a:pt x="263" y="127"/>
                    <a:pt x="260" y="131"/>
                  </a:cubicBezTo>
                  <a:cubicBezTo>
                    <a:pt x="259" y="130"/>
                    <a:pt x="258" y="130"/>
                    <a:pt x="257" y="130"/>
                  </a:cubicBezTo>
                  <a:cubicBezTo>
                    <a:pt x="255" y="130"/>
                    <a:pt x="253" y="130"/>
                    <a:pt x="253" y="129"/>
                  </a:cubicBezTo>
                  <a:cubicBezTo>
                    <a:pt x="251" y="127"/>
                    <a:pt x="252" y="124"/>
                    <a:pt x="252" y="122"/>
                  </a:cubicBezTo>
                  <a:cubicBezTo>
                    <a:pt x="252" y="121"/>
                    <a:pt x="252" y="120"/>
                    <a:pt x="252" y="120"/>
                  </a:cubicBezTo>
                  <a:cubicBezTo>
                    <a:pt x="252" y="119"/>
                    <a:pt x="252" y="118"/>
                    <a:pt x="252" y="116"/>
                  </a:cubicBezTo>
                  <a:cubicBezTo>
                    <a:pt x="252" y="112"/>
                    <a:pt x="252" y="108"/>
                    <a:pt x="255" y="104"/>
                  </a:cubicBezTo>
                  <a:cubicBezTo>
                    <a:pt x="256" y="102"/>
                    <a:pt x="256" y="102"/>
                    <a:pt x="256" y="102"/>
                  </a:cubicBezTo>
                  <a:cubicBezTo>
                    <a:pt x="259" y="98"/>
                    <a:pt x="261" y="95"/>
                    <a:pt x="263" y="92"/>
                  </a:cubicBezTo>
                  <a:cubicBezTo>
                    <a:pt x="263" y="91"/>
                    <a:pt x="264" y="89"/>
                    <a:pt x="264" y="88"/>
                  </a:cubicBezTo>
                  <a:cubicBezTo>
                    <a:pt x="265" y="86"/>
                    <a:pt x="267" y="84"/>
                    <a:pt x="268" y="81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6" y="78"/>
                    <a:pt x="265" y="76"/>
                    <a:pt x="265" y="74"/>
                  </a:cubicBezTo>
                  <a:cubicBezTo>
                    <a:pt x="264" y="72"/>
                    <a:pt x="264" y="71"/>
                    <a:pt x="263" y="69"/>
                  </a:cubicBezTo>
                  <a:cubicBezTo>
                    <a:pt x="262" y="69"/>
                    <a:pt x="261" y="68"/>
                    <a:pt x="260" y="68"/>
                  </a:cubicBezTo>
                  <a:cubicBezTo>
                    <a:pt x="259" y="68"/>
                    <a:pt x="259" y="67"/>
                    <a:pt x="258" y="66"/>
                  </a:cubicBezTo>
                  <a:cubicBezTo>
                    <a:pt x="257" y="66"/>
                    <a:pt x="257" y="65"/>
                    <a:pt x="256" y="64"/>
                  </a:cubicBezTo>
                  <a:cubicBezTo>
                    <a:pt x="256" y="63"/>
                    <a:pt x="256" y="62"/>
                    <a:pt x="255" y="62"/>
                  </a:cubicBezTo>
                  <a:cubicBezTo>
                    <a:pt x="252" y="57"/>
                    <a:pt x="247" y="52"/>
                    <a:pt x="243" y="48"/>
                  </a:cubicBezTo>
                  <a:cubicBezTo>
                    <a:pt x="238" y="44"/>
                    <a:pt x="234" y="39"/>
                    <a:pt x="230" y="33"/>
                  </a:cubicBezTo>
                  <a:cubicBezTo>
                    <a:pt x="227" y="28"/>
                    <a:pt x="224" y="27"/>
                    <a:pt x="220" y="25"/>
                  </a:cubicBezTo>
                  <a:cubicBezTo>
                    <a:pt x="218" y="24"/>
                    <a:pt x="217" y="24"/>
                    <a:pt x="215" y="23"/>
                  </a:cubicBezTo>
                  <a:cubicBezTo>
                    <a:pt x="213" y="21"/>
                    <a:pt x="210" y="19"/>
                    <a:pt x="208" y="18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4" y="14"/>
                    <a:pt x="201" y="14"/>
                    <a:pt x="198" y="14"/>
                  </a:cubicBezTo>
                  <a:cubicBezTo>
                    <a:pt x="196" y="14"/>
                    <a:pt x="194" y="14"/>
                    <a:pt x="192" y="14"/>
                  </a:cubicBezTo>
                  <a:cubicBezTo>
                    <a:pt x="191" y="13"/>
                    <a:pt x="190" y="13"/>
                    <a:pt x="189" y="12"/>
                  </a:cubicBezTo>
                  <a:cubicBezTo>
                    <a:pt x="188" y="12"/>
                    <a:pt x="188" y="11"/>
                    <a:pt x="187" y="11"/>
                  </a:cubicBezTo>
                  <a:cubicBezTo>
                    <a:pt x="186" y="11"/>
                    <a:pt x="185" y="11"/>
                    <a:pt x="184" y="11"/>
                  </a:cubicBezTo>
                  <a:cubicBezTo>
                    <a:pt x="183" y="11"/>
                    <a:pt x="182" y="11"/>
                    <a:pt x="180" y="11"/>
                  </a:cubicBezTo>
                  <a:cubicBezTo>
                    <a:pt x="179" y="12"/>
                    <a:pt x="178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5" y="11"/>
                    <a:pt x="175" y="9"/>
                    <a:pt x="173" y="8"/>
                  </a:cubicBezTo>
                  <a:cubicBezTo>
                    <a:pt x="173" y="7"/>
                    <a:pt x="172" y="7"/>
                    <a:pt x="171" y="7"/>
                  </a:cubicBezTo>
                  <a:cubicBezTo>
                    <a:pt x="169" y="7"/>
                    <a:pt x="166" y="8"/>
                    <a:pt x="162" y="11"/>
                  </a:cubicBezTo>
                  <a:cubicBezTo>
                    <a:pt x="161" y="11"/>
                    <a:pt x="160" y="12"/>
                    <a:pt x="159" y="12"/>
                  </a:cubicBezTo>
                  <a:cubicBezTo>
                    <a:pt x="158" y="13"/>
                    <a:pt x="156" y="14"/>
                    <a:pt x="155" y="14"/>
                  </a:cubicBezTo>
                  <a:cubicBezTo>
                    <a:pt x="154" y="14"/>
                    <a:pt x="152" y="13"/>
                    <a:pt x="151" y="11"/>
                  </a:cubicBezTo>
                  <a:cubicBezTo>
                    <a:pt x="150" y="11"/>
                    <a:pt x="150" y="10"/>
                    <a:pt x="150" y="10"/>
                  </a:cubicBezTo>
                  <a:cubicBezTo>
                    <a:pt x="148" y="8"/>
                    <a:pt x="148" y="8"/>
                    <a:pt x="145" y="7"/>
                  </a:cubicBezTo>
                  <a:cubicBezTo>
                    <a:pt x="145" y="7"/>
                    <a:pt x="144" y="6"/>
                    <a:pt x="144" y="6"/>
                  </a:cubicBezTo>
                  <a:cubicBezTo>
                    <a:pt x="142" y="6"/>
                    <a:pt x="141" y="5"/>
                    <a:pt x="139" y="4"/>
                  </a:cubicBezTo>
                  <a:cubicBezTo>
                    <a:pt x="139" y="3"/>
                    <a:pt x="138" y="3"/>
                    <a:pt x="138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4" y="2"/>
                    <a:pt x="133" y="3"/>
                    <a:pt x="133" y="7"/>
                  </a:cubicBezTo>
                  <a:cubicBezTo>
                    <a:pt x="133" y="8"/>
                    <a:pt x="133" y="8"/>
                    <a:pt x="133" y="9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1" y="16"/>
                    <a:pt x="130" y="21"/>
                    <a:pt x="129" y="25"/>
                  </a:cubicBezTo>
                  <a:cubicBezTo>
                    <a:pt x="127" y="24"/>
                    <a:pt x="124" y="20"/>
                    <a:pt x="122" y="1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8" y="13"/>
                    <a:pt x="115" y="13"/>
                    <a:pt x="114" y="15"/>
                  </a:cubicBezTo>
                  <a:cubicBezTo>
                    <a:pt x="113" y="16"/>
                    <a:pt x="112" y="17"/>
                    <a:pt x="112" y="19"/>
                  </a:cubicBezTo>
                  <a:cubicBezTo>
                    <a:pt x="111" y="20"/>
                    <a:pt x="110" y="20"/>
                    <a:pt x="108" y="20"/>
                  </a:cubicBezTo>
                  <a:cubicBezTo>
                    <a:pt x="106" y="20"/>
                    <a:pt x="104" y="19"/>
                    <a:pt x="102" y="19"/>
                  </a:cubicBezTo>
                  <a:cubicBezTo>
                    <a:pt x="101" y="19"/>
                    <a:pt x="100" y="18"/>
                    <a:pt x="99" y="18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5"/>
                    <a:pt x="98" y="29"/>
                    <a:pt x="96" y="33"/>
                  </a:cubicBezTo>
                  <a:cubicBezTo>
                    <a:pt x="94" y="40"/>
                    <a:pt x="92" y="45"/>
                    <a:pt x="90" y="51"/>
                  </a:cubicBezTo>
                  <a:cubicBezTo>
                    <a:pt x="88" y="55"/>
                    <a:pt x="88" y="58"/>
                    <a:pt x="88" y="61"/>
                  </a:cubicBezTo>
                  <a:cubicBezTo>
                    <a:pt x="88" y="63"/>
                    <a:pt x="89" y="65"/>
                    <a:pt x="88" y="67"/>
                  </a:cubicBezTo>
                  <a:cubicBezTo>
                    <a:pt x="87" y="71"/>
                    <a:pt x="85" y="71"/>
                    <a:pt x="82" y="71"/>
                  </a:cubicBezTo>
                  <a:cubicBezTo>
                    <a:pt x="81" y="71"/>
                    <a:pt x="79" y="71"/>
                    <a:pt x="77" y="72"/>
                  </a:cubicBezTo>
                  <a:cubicBezTo>
                    <a:pt x="74" y="74"/>
                    <a:pt x="73" y="76"/>
                    <a:pt x="72" y="78"/>
                  </a:cubicBezTo>
                  <a:cubicBezTo>
                    <a:pt x="72" y="79"/>
                    <a:pt x="70" y="83"/>
                    <a:pt x="70" y="83"/>
                  </a:cubicBezTo>
                  <a:cubicBezTo>
                    <a:pt x="68" y="88"/>
                    <a:pt x="66" y="94"/>
                    <a:pt x="63" y="97"/>
                  </a:cubicBezTo>
                  <a:cubicBezTo>
                    <a:pt x="62" y="99"/>
                    <a:pt x="61" y="99"/>
                    <a:pt x="60" y="99"/>
                  </a:cubicBezTo>
                  <a:cubicBezTo>
                    <a:pt x="59" y="100"/>
                    <a:pt x="58" y="101"/>
                    <a:pt x="57" y="103"/>
                  </a:cubicBezTo>
                  <a:cubicBezTo>
                    <a:pt x="57" y="105"/>
                    <a:pt x="57" y="107"/>
                    <a:pt x="57" y="108"/>
                  </a:cubicBezTo>
                  <a:cubicBezTo>
                    <a:pt x="57" y="110"/>
                    <a:pt x="56" y="111"/>
                    <a:pt x="56" y="113"/>
                  </a:cubicBezTo>
                  <a:cubicBezTo>
                    <a:pt x="55" y="117"/>
                    <a:pt x="55" y="120"/>
                    <a:pt x="55" y="124"/>
                  </a:cubicBezTo>
                  <a:cubicBezTo>
                    <a:pt x="55" y="125"/>
                    <a:pt x="55" y="126"/>
                    <a:pt x="55" y="127"/>
                  </a:cubicBezTo>
                  <a:cubicBezTo>
                    <a:pt x="55" y="130"/>
                    <a:pt x="55" y="133"/>
                    <a:pt x="55" y="134"/>
                  </a:cubicBezTo>
                  <a:cubicBezTo>
                    <a:pt x="54" y="135"/>
                    <a:pt x="53" y="135"/>
                    <a:pt x="53" y="135"/>
                  </a:cubicBezTo>
                  <a:cubicBezTo>
                    <a:pt x="51" y="135"/>
                    <a:pt x="50" y="134"/>
                    <a:pt x="49" y="133"/>
                  </a:cubicBezTo>
                  <a:cubicBezTo>
                    <a:pt x="47" y="132"/>
                    <a:pt x="46" y="131"/>
                    <a:pt x="44" y="131"/>
                  </a:cubicBezTo>
                  <a:cubicBezTo>
                    <a:pt x="44" y="131"/>
                    <a:pt x="43" y="131"/>
                    <a:pt x="43" y="131"/>
                  </a:cubicBezTo>
                  <a:cubicBezTo>
                    <a:pt x="38" y="133"/>
                    <a:pt x="37" y="141"/>
                    <a:pt x="36" y="146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5" y="153"/>
                    <a:pt x="34" y="158"/>
                    <a:pt x="32" y="163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71"/>
                    <a:pt x="30" y="176"/>
                    <a:pt x="30" y="181"/>
                  </a:cubicBezTo>
                  <a:cubicBezTo>
                    <a:pt x="30" y="183"/>
                    <a:pt x="31" y="185"/>
                    <a:pt x="31" y="186"/>
                  </a:cubicBezTo>
                  <a:cubicBezTo>
                    <a:pt x="31" y="188"/>
                    <a:pt x="31" y="191"/>
                    <a:pt x="31" y="193"/>
                  </a:cubicBezTo>
                  <a:cubicBezTo>
                    <a:pt x="32" y="198"/>
                    <a:pt x="33" y="204"/>
                    <a:pt x="30" y="208"/>
                  </a:cubicBezTo>
                  <a:cubicBezTo>
                    <a:pt x="29" y="210"/>
                    <a:pt x="26" y="214"/>
                    <a:pt x="22" y="214"/>
                  </a:cubicBezTo>
                  <a:cubicBezTo>
                    <a:pt x="21" y="214"/>
                    <a:pt x="21" y="214"/>
                    <a:pt x="20" y="214"/>
                  </a:cubicBezTo>
                  <a:cubicBezTo>
                    <a:pt x="19" y="213"/>
                    <a:pt x="18" y="213"/>
                    <a:pt x="17" y="212"/>
                  </a:cubicBezTo>
                  <a:cubicBezTo>
                    <a:pt x="15" y="211"/>
                    <a:pt x="13" y="210"/>
                    <a:pt x="11" y="210"/>
                  </a:cubicBezTo>
                  <a:cubicBezTo>
                    <a:pt x="9" y="210"/>
                    <a:pt x="7" y="212"/>
                    <a:pt x="6" y="214"/>
                  </a:cubicBezTo>
                  <a:cubicBezTo>
                    <a:pt x="5" y="215"/>
                    <a:pt x="5" y="217"/>
                    <a:pt x="5" y="218"/>
                  </a:cubicBezTo>
                  <a:cubicBezTo>
                    <a:pt x="5" y="219"/>
                    <a:pt x="5" y="221"/>
                    <a:pt x="5" y="222"/>
                  </a:cubicBezTo>
                  <a:cubicBezTo>
                    <a:pt x="5" y="223"/>
                    <a:pt x="4" y="224"/>
                    <a:pt x="3" y="224"/>
                  </a:cubicBezTo>
                  <a:cubicBezTo>
                    <a:pt x="3" y="225"/>
                    <a:pt x="2" y="226"/>
                    <a:pt x="1" y="227"/>
                  </a:cubicBezTo>
                  <a:cubicBezTo>
                    <a:pt x="0" y="232"/>
                    <a:pt x="6" y="235"/>
                    <a:pt x="10" y="236"/>
                  </a:cubicBezTo>
                  <a:cubicBezTo>
                    <a:pt x="11" y="237"/>
                    <a:pt x="12" y="237"/>
                    <a:pt x="12" y="237"/>
                  </a:cubicBezTo>
                  <a:cubicBezTo>
                    <a:pt x="13" y="237"/>
                    <a:pt x="14" y="237"/>
                    <a:pt x="15" y="236"/>
                  </a:cubicBezTo>
                  <a:cubicBezTo>
                    <a:pt x="15" y="236"/>
                    <a:pt x="16" y="236"/>
                    <a:pt x="17" y="236"/>
                  </a:cubicBezTo>
                  <a:cubicBezTo>
                    <a:pt x="18" y="236"/>
                    <a:pt x="18" y="236"/>
                    <a:pt x="19" y="236"/>
                  </a:cubicBezTo>
                  <a:cubicBezTo>
                    <a:pt x="20" y="237"/>
                    <a:pt x="22" y="238"/>
                    <a:pt x="23" y="240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7" y="243"/>
                    <a:pt x="30" y="247"/>
                    <a:pt x="32" y="251"/>
                  </a:cubicBezTo>
                  <a:cubicBezTo>
                    <a:pt x="34" y="255"/>
                    <a:pt x="37" y="258"/>
                    <a:pt x="40" y="261"/>
                  </a:cubicBezTo>
                  <a:cubicBezTo>
                    <a:pt x="40" y="261"/>
                    <a:pt x="41" y="262"/>
                    <a:pt x="41" y="262"/>
                  </a:cubicBezTo>
                  <a:cubicBezTo>
                    <a:pt x="42" y="263"/>
                    <a:pt x="43" y="264"/>
                    <a:pt x="44" y="265"/>
                  </a:cubicBezTo>
                  <a:cubicBezTo>
                    <a:pt x="45" y="267"/>
                    <a:pt x="45" y="267"/>
                    <a:pt x="45" y="267"/>
                  </a:cubicBezTo>
                  <a:cubicBezTo>
                    <a:pt x="46" y="269"/>
                    <a:pt x="47" y="269"/>
                    <a:pt x="49" y="270"/>
                  </a:cubicBezTo>
                  <a:cubicBezTo>
                    <a:pt x="53" y="273"/>
                    <a:pt x="54" y="276"/>
                    <a:pt x="56" y="280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8" y="287"/>
                    <a:pt x="60" y="293"/>
                    <a:pt x="62" y="298"/>
                  </a:cubicBezTo>
                  <a:cubicBezTo>
                    <a:pt x="62" y="299"/>
                    <a:pt x="63" y="301"/>
                    <a:pt x="63" y="302"/>
                  </a:cubicBezTo>
                  <a:cubicBezTo>
                    <a:pt x="63" y="303"/>
                    <a:pt x="64" y="305"/>
                    <a:pt x="65" y="306"/>
                  </a:cubicBezTo>
                  <a:cubicBezTo>
                    <a:pt x="65" y="308"/>
                    <a:pt x="66" y="308"/>
                    <a:pt x="67" y="309"/>
                  </a:cubicBezTo>
                  <a:cubicBezTo>
                    <a:pt x="68" y="310"/>
                    <a:pt x="69" y="311"/>
                    <a:pt x="69" y="312"/>
                  </a:cubicBezTo>
                  <a:cubicBezTo>
                    <a:pt x="70" y="313"/>
                    <a:pt x="70" y="313"/>
                    <a:pt x="70" y="313"/>
                  </a:cubicBezTo>
                  <a:cubicBezTo>
                    <a:pt x="70" y="313"/>
                    <a:pt x="70" y="313"/>
                    <a:pt x="70" y="313"/>
                  </a:cubicBezTo>
                  <a:cubicBezTo>
                    <a:pt x="71" y="313"/>
                    <a:pt x="71" y="313"/>
                    <a:pt x="72" y="313"/>
                  </a:cubicBezTo>
                  <a:cubicBezTo>
                    <a:pt x="73" y="313"/>
                    <a:pt x="73" y="313"/>
                    <a:pt x="74" y="313"/>
                  </a:cubicBezTo>
                  <a:cubicBezTo>
                    <a:pt x="75" y="313"/>
                    <a:pt x="76" y="313"/>
                    <a:pt x="76" y="313"/>
                  </a:cubicBezTo>
                  <a:cubicBezTo>
                    <a:pt x="77" y="313"/>
                    <a:pt x="78" y="313"/>
                    <a:pt x="79" y="313"/>
                  </a:cubicBezTo>
                  <a:cubicBezTo>
                    <a:pt x="83" y="315"/>
                    <a:pt x="83" y="318"/>
                    <a:pt x="83" y="323"/>
                  </a:cubicBezTo>
                  <a:cubicBezTo>
                    <a:pt x="83" y="324"/>
                    <a:pt x="83" y="325"/>
                    <a:pt x="83" y="326"/>
                  </a:cubicBezTo>
                  <a:cubicBezTo>
                    <a:pt x="82" y="329"/>
                    <a:pt x="82" y="332"/>
                    <a:pt x="83" y="335"/>
                  </a:cubicBezTo>
                  <a:cubicBezTo>
                    <a:pt x="84" y="337"/>
                    <a:pt x="85" y="339"/>
                    <a:pt x="87" y="340"/>
                  </a:cubicBezTo>
                  <a:cubicBezTo>
                    <a:pt x="87" y="341"/>
                    <a:pt x="88" y="342"/>
                    <a:pt x="89" y="343"/>
                  </a:cubicBezTo>
                  <a:cubicBezTo>
                    <a:pt x="89" y="344"/>
                    <a:pt x="89" y="344"/>
                    <a:pt x="89" y="344"/>
                  </a:cubicBezTo>
                  <a:cubicBezTo>
                    <a:pt x="118" y="344"/>
                    <a:pt x="118" y="344"/>
                    <a:pt x="118" y="344"/>
                  </a:cubicBezTo>
                  <a:cubicBezTo>
                    <a:pt x="153" y="371"/>
                    <a:pt x="153" y="371"/>
                    <a:pt x="153" y="371"/>
                  </a:cubicBezTo>
                  <a:cubicBezTo>
                    <a:pt x="193" y="377"/>
                    <a:pt x="193" y="377"/>
                    <a:pt x="193" y="377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41" y="359"/>
                    <a:pt x="241" y="359"/>
                    <a:pt x="241" y="359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9"/>
                    <a:pt x="245" y="359"/>
                    <a:pt x="246" y="359"/>
                  </a:cubicBezTo>
                  <a:cubicBezTo>
                    <a:pt x="248" y="359"/>
                    <a:pt x="250" y="359"/>
                    <a:pt x="252" y="359"/>
                  </a:cubicBezTo>
                  <a:cubicBezTo>
                    <a:pt x="253" y="359"/>
                    <a:pt x="255" y="359"/>
                    <a:pt x="257" y="359"/>
                  </a:cubicBezTo>
                  <a:cubicBezTo>
                    <a:pt x="260" y="359"/>
                    <a:pt x="262" y="357"/>
                    <a:pt x="264" y="356"/>
                  </a:cubicBezTo>
                  <a:cubicBezTo>
                    <a:pt x="266" y="354"/>
                    <a:pt x="268" y="353"/>
                    <a:pt x="270" y="353"/>
                  </a:cubicBezTo>
                  <a:cubicBezTo>
                    <a:pt x="272" y="352"/>
                    <a:pt x="274" y="352"/>
                    <a:pt x="277" y="352"/>
                  </a:cubicBezTo>
                  <a:cubicBezTo>
                    <a:pt x="280" y="351"/>
                    <a:pt x="284" y="351"/>
                    <a:pt x="287" y="349"/>
                  </a:cubicBezTo>
                  <a:cubicBezTo>
                    <a:pt x="289" y="348"/>
                    <a:pt x="291" y="346"/>
                    <a:pt x="292" y="344"/>
                  </a:cubicBezTo>
                  <a:cubicBezTo>
                    <a:pt x="293" y="342"/>
                    <a:pt x="293" y="341"/>
                    <a:pt x="295" y="340"/>
                  </a:cubicBezTo>
                  <a:cubicBezTo>
                    <a:pt x="297" y="337"/>
                    <a:pt x="302" y="335"/>
                    <a:pt x="306" y="333"/>
                  </a:cubicBezTo>
                  <a:cubicBezTo>
                    <a:pt x="306" y="333"/>
                    <a:pt x="307" y="332"/>
                    <a:pt x="308" y="332"/>
                  </a:cubicBezTo>
                  <a:cubicBezTo>
                    <a:pt x="312" y="330"/>
                    <a:pt x="316" y="328"/>
                    <a:pt x="319" y="328"/>
                  </a:cubicBezTo>
                  <a:cubicBezTo>
                    <a:pt x="319" y="328"/>
                    <a:pt x="320" y="328"/>
                    <a:pt x="320" y="328"/>
                  </a:cubicBezTo>
                  <a:cubicBezTo>
                    <a:pt x="320" y="328"/>
                    <a:pt x="320" y="328"/>
                    <a:pt x="320" y="328"/>
                  </a:cubicBezTo>
                  <a:cubicBezTo>
                    <a:pt x="352" y="328"/>
                    <a:pt x="352" y="328"/>
                    <a:pt x="352" y="328"/>
                  </a:cubicBezTo>
                  <a:cubicBezTo>
                    <a:pt x="438" y="225"/>
                    <a:pt x="438" y="225"/>
                    <a:pt x="438" y="225"/>
                  </a:cubicBezTo>
                  <a:lnTo>
                    <a:pt x="410" y="22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8" name="Freeform 47">
              <a:extLst>
                <a:ext uri="{FF2B5EF4-FFF2-40B4-BE49-F238E27FC236}">
                  <a16:creationId xmlns:a16="http://schemas.microsoft.com/office/drawing/2014/main" id="{9E7F486C-AEB7-FB3A-8E00-001D9266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619" y="4644434"/>
              <a:ext cx="28601" cy="26329"/>
            </a:xfrm>
            <a:custGeom>
              <a:avLst/>
              <a:gdLst>
                <a:gd name="T0" fmla="*/ 12 w 15"/>
                <a:gd name="T1" fmla="*/ 0 h 15"/>
                <a:gd name="T2" fmla="*/ 11 w 15"/>
                <a:gd name="T3" fmla="*/ 0 h 15"/>
                <a:gd name="T4" fmla="*/ 11 w 15"/>
                <a:gd name="T5" fmla="*/ 0 h 15"/>
                <a:gd name="T6" fmla="*/ 7 w 15"/>
                <a:gd name="T7" fmla="*/ 2 h 15"/>
                <a:gd name="T8" fmla="*/ 5 w 15"/>
                <a:gd name="T9" fmla="*/ 3 h 15"/>
                <a:gd name="T10" fmla="*/ 0 w 15"/>
                <a:gd name="T11" fmla="*/ 10 h 15"/>
                <a:gd name="T12" fmla="*/ 5 w 15"/>
                <a:gd name="T13" fmla="*/ 15 h 15"/>
                <a:gd name="T14" fmla="*/ 7 w 15"/>
                <a:gd name="T15" fmla="*/ 15 h 15"/>
                <a:gd name="T16" fmla="*/ 8 w 15"/>
                <a:gd name="T17" fmla="*/ 13 h 15"/>
                <a:gd name="T18" fmla="*/ 9 w 15"/>
                <a:gd name="T19" fmla="*/ 13 h 15"/>
                <a:gd name="T20" fmla="*/ 10 w 15"/>
                <a:gd name="T21" fmla="*/ 12 h 15"/>
                <a:gd name="T22" fmla="*/ 12 w 15"/>
                <a:gd name="T23" fmla="*/ 10 h 15"/>
                <a:gd name="T24" fmla="*/ 14 w 15"/>
                <a:gd name="T25" fmla="*/ 5 h 15"/>
                <a:gd name="T26" fmla="*/ 12 w 15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7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3" y="5"/>
                    <a:pt x="0" y="7"/>
                    <a:pt x="0" y="10"/>
                  </a:cubicBezTo>
                  <a:cubicBezTo>
                    <a:pt x="0" y="13"/>
                    <a:pt x="2" y="15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4" y="7"/>
                    <a:pt x="14" y="5"/>
                  </a:cubicBez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29" name="Freeform 48">
              <a:extLst>
                <a:ext uri="{FF2B5EF4-FFF2-40B4-BE49-F238E27FC236}">
                  <a16:creationId xmlns:a16="http://schemas.microsoft.com/office/drawing/2014/main" id="{6DCA6F5D-E43F-52BF-F38A-9B3C874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33" y="4529367"/>
              <a:ext cx="30720" cy="51683"/>
            </a:xfrm>
            <a:custGeom>
              <a:avLst/>
              <a:gdLst>
                <a:gd name="T0" fmla="*/ 3 w 16"/>
                <a:gd name="T1" fmla="*/ 4 h 29"/>
                <a:gd name="T2" fmla="*/ 3 w 16"/>
                <a:gd name="T3" fmla="*/ 5 h 29"/>
                <a:gd name="T4" fmla="*/ 2 w 16"/>
                <a:gd name="T5" fmla="*/ 5 h 29"/>
                <a:gd name="T6" fmla="*/ 0 w 16"/>
                <a:gd name="T7" fmla="*/ 11 h 29"/>
                <a:gd name="T8" fmla="*/ 0 w 16"/>
                <a:gd name="T9" fmla="*/ 12 h 29"/>
                <a:gd name="T10" fmla="*/ 0 w 16"/>
                <a:gd name="T11" fmla="*/ 13 h 29"/>
                <a:gd name="T12" fmla="*/ 4 w 16"/>
                <a:gd name="T13" fmla="*/ 22 h 29"/>
                <a:gd name="T14" fmla="*/ 5 w 16"/>
                <a:gd name="T15" fmla="*/ 22 h 29"/>
                <a:gd name="T16" fmla="*/ 5 w 16"/>
                <a:gd name="T17" fmla="*/ 23 h 29"/>
                <a:gd name="T18" fmla="*/ 5 w 16"/>
                <a:gd name="T19" fmla="*/ 23 h 29"/>
                <a:gd name="T20" fmla="*/ 7 w 16"/>
                <a:gd name="T21" fmla="*/ 25 h 29"/>
                <a:gd name="T22" fmla="*/ 12 w 16"/>
                <a:gd name="T23" fmla="*/ 29 h 29"/>
                <a:gd name="T24" fmla="*/ 14 w 16"/>
                <a:gd name="T25" fmla="*/ 27 h 29"/>
                <a:gd name="T26" fmla="*/ 15 w 16"/>
                <a:gd name="T27" fmla="*/ 22 h 29"/>
                <a:gd name="T28" fmla="*/ 15 w 16"/>
                <a:gd name="T29" fmla="*/ 20 h 29"/>
                <a:gd name="T30" fmla="*/ 14 w 16"/>
                <a:gd name="T31" fmla="*/ 19 h 29"/>
                <a:gd name="T32" fmla="*/ 13 w 16"/>
                <a:gd name="T33" fmla="*/ 15 h 29"/>
                <a:gd name="T34" fmla="*/ 11 w 16"/>
                <a:gd name="T35" fmla="*/ 14 h 29"/>
                <a:gd name="T36" fmla="*/ 11 w 16"/>
                <a:gd name="T37" fmla="*/ 13 h 29"/>
                <a:gd name="T38" fmla="*/ 11 w 16"/>
                <a:gd name="T39" fmla="*/ 11 h 29"/>
                <a:gd name="T40" fmla="*/ 11 w 16"/>
                <a:gd name="T41" fmla="*/ 10 h 29"/>
                <a:gd name="T42" fmla="*/ 10 w 16"/>
                <a:gd name="T43" fmla="*/ 8 h 29"/>
                <a:gd name="T44" fmla="*/ 10 w 16"/>
                <a:gd name="T45" fmla="*/ 7 h 29"/>
                <a:gd name="T46" fmla="*/ 9 w 16"/>
                <a:gd name="T47" fmla="*/ 1 h 29"/>
                <a:gd name="T48" fmla="*/ 6 w 16"/>
                <a:gd name="T49" fmla="*/ 0 h 29"/>
                <a:gd name="T50" fmla="*/ 3 w 16"/>
                <a:gd name="T5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9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6"/>
                    <a:pt x="0" y="20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8" y="26"/>
                    <a:pt x="9" y="29"/>
                    <a:pt x="12" y="29"/>
                  </a:cubicBezTo>
                  <a:cubicBezTo>
                    <a:pt x="12" y="29"/>
                    <a:pt x="13" y="28"/>
                    <a:pt x="14" y="27"/>
                  </a:cubicBezTo>
                  <a:cubicBezTo>
                    <a:pt x="16" y="26"/>
                    <a:pt x="16" y="24"/>
                    <a:pt x="15" y="22"/>
                  </a:cubicBezTo>
                  <a:cubicBezTo>
                    <a:pt x="15" y="22"/>
                    <a:pt x="15" y="21"/>
                    <a:pt x="15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6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1" y="5"/>
                    <a:pt x="11" y="3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3"/>
                    <a:pt x="3" y="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0" name="Freeform 49">
              <a:extLst>
                <a:ext uri="{FF2B5EF4-FFF2-40B4-BE49-F238E27FC236}">
                  <a16:creationId xmlns:a16="http://schemas.microsoft.com/office/drawing/2014/main" id="{CDCB69DA-D830-E67E-CE12-3BA1020F7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797" y="4479635"/>
              <a:ext cx="23305" cy="40956"/>
            </a:xfrm>
            <a:custGeom>
              <a:avLst/>
              <a:gdLst>
                <a:gd name="T0" fmla="*/ 3 w 12"/>
                <a:gd name="T1" fmla="*/ 13 h 23"/>
                <a:gd name="T2" fmla="*/ 2 w 12"/>
                <a:gd name="T3" fmla="*/ 14 h 23"/>
                <a:gd name="T4" fmla="*/ 2 w 12"/>
                <a:gd name="T5" fmla="*/ 21 h 23"/>
                <a:gd name="T6" fmla="*/ 5 w 12"/>
                <a:gd name="T7" fmla="*/ 23 h 23"/>
                <a:gd name="T8" fmla="*/ 6 w 12"/>
                <a:gd name="T9" fmla="*/ 23 h 23"/>
                <a:gd name="T10" fmla="*/ 8 w 12"/>
                <a:gd name="T11" fmla="*/ 22 h 23"/>
                <a:gd name="T12" fmla="*/ 10 w 12"/>
                <a:gd name="T13" fmla="*/ 16 h 23"/>
                <a:gd name="T14" fmla="*/ 11 w 12"/>
                <a:gd name="T15" fmla="*/ 16 h 23"/>
                <a:gd name="T16" fmla="*/ 11 w 12"/>
                <a:gd name="T17" fmla="*/ 14 h 23"/>
                <a:gd name="T18" fmla="*/ 11 w 12"/>
                <a:gd name="T19" fmla="*/ 11 h 23"/>
                <a:gd name="T20" fmla="*/ 10 w 12"/>
                <a:gd name="T21" fmla="*/ 9 h 23"/>
                <a:gd name="T22" fmla="*/ 11 w 12"/>
                <a:gd name="T23" fmla="*/ 8 h 23"/>
                <a:gd name="T24" fmla="*/ 12 w 12"/>
                <a:gd name="T25" fmla="*/ 4 h 23"/>
                <a:gd name="T26" fmla="*/ 9 w 12"/>
                <a:gd name="T27" fmla="*/ 1 h 23"/>
                <a:gd name="T28" fmla="*/ 7 w 12"/>
                <a:gd name="T29" fmla="*/ 2 h 23"/>
                <a:gd name="T30" fmla="*/ 7 w 12"/>
                <a:gd name="T31" fmla="*/ 2 h 23"/>
                <a:gd name="T32" fmla="*/ 7 w 12"/>
                <a:gd name="T33" fmla="*/ 2 h 23"/>
                <a:gd name="T34" fmla="*/ 4 w 12"/>
                <a:gd name="T35" fmla="*/ 0 h 23"/>
                <a:gd name="T36" fmla="*/ 4 w 12"/>
                <a:gd name="T37" fmla="*/ 0 h 23"/>
                <a:gd name="T38" fmla="*/ 2 w 12"/>
                <a:gd name="T39" fmla="*/ 1 h 23"/>
                <a:gd name="T40" fmla="*/ 1 w 12"/>
                <a:gd name="T41" fmla="*/ 5 h 23"/>
                <a:gd name="T42" fmla="*/ 2 w 12"/>
                <a:gd name="T43" fmla="*/ 8 h 23"/>
                <a:gd name="T44" fmla="*/ 3 w 12"/>
                <a:gd name="T45" fmla="*/ 10 h 23"/>
                <a:gd name="T46" fmla="*/ 3 w 12"/>
                <a:gd name="T47" fmla="*/ 11 h 23"/>
                <a:gd name="T48" fmla="*/ 3 w 12"/>
                <a:gd name="T4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" h="23">
                  <a:moveTo>
                    <a:pt x="3" y="13"/>
                  </a:moveTo>
                  <a:cubicBezTo>
                    <a:pt x="3" y="13"/>
                    <a:pt x="2" y="13"/>
                    <a:pt x="2" y="14"/>
                  </a:cubicBezTo>
                  <a:cubicBezTo>
                    <a:pt x="0" y="16"/>
                    <a:pt x="0" y="19"/>
                    <a:pt x="2" y="21"/>
                  </a:cubicBezTo>
                  <a:cubicBezTo>
                    <a:pt x="3" y="22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10" y="21"/>
                    <a:pt x="10" y="18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1" y="10"/>
                    <a:pt x="10" y="9"/>
                    <a:pt x="10" y="9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1" y="7"/>
                    <a:pt x="12" y="6"/>
                    <a:pt x="12" y="4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3"/>
                    <a:pt x="1" y="5"/>
                  </a:cubicBezTo>
                  <a:cubicBezTo>
                    <a:pt x="1" y="6"/>
                    <a:pt x="2" y="7"/>
                    <a:pt x="2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1" name="Freeform 50">
              <a:extLst>
                <a:ext uri="{FF2B5EF4-FFF2-40B4-BE49-F238E27FC236}">
                  <a16:creationId xmlns:a16="http://schemas.microsoft.com/office/drawing/2014/main" id="{FCA60E12-BF12-A579-D7AE-7E4114CAB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7720" y="4255352"/>
              <a:ext cx="609102" cy="627992"/>
            </a:xfrm>
            <a:custGeom>
              <a:avLst/>
              <a:gdLst>
                <a:gd name="T0" fmla="*/ 291 w 317"/>
                <a:gd name="T1" fmla="*/ 275 h 355"/>
                <a:gd name="T2" fmla="*/ 285 w 317"/>
                <a:gd name="T3" fmla="*/ 252 h 355"/>
                <a:gd name="T4" fmla="*/ 287 w 317"/>
                <a:gd name="T5" fmla="*/ 232 h 355"/>
                <a:gd name="T6" fmla="*/ 282 w 317"/>
                <a:gd name="T7" fmla="*/ 219 h 355"/>
                <a:gd name="T8" fmla="*/ 282 w 317"/>
                <a:gd name="T9" fmla="*/ 189 h 355"/>
                <a:gd name="T10" fmla="*/ 270 w 317"/>
                <a:gd name="T11" fmla="*/ 176 h 355"/>
                <a:gd name="T12" fmla="*/ 275 w 317"/>
                <a:gd name="T13" fmla="*/ 147 h 355"/>
                <a:gd name="T14" fmla="*/ 280 w 317"/>
                <a:gd name="T15" fmla="*/ 130 h 355"/>
                <a:gd name="T16" fmla="*/ 240 w 317"/>
                <a:gd name="T17" fmla="*/ 92 h 355"/>
                <a:gd name="T18" fmla="*/ 235 w 317"/>
                <a:gd name="T19" fmla="*/ 79 h 355"/>
                <a:gd name="T20" fmla="*/ 181 w 317"/>
                <a:gd name="T21" fmla="*/ 34 h 355"/>
                <a:gd name="T22" fmla="*/ 127 w 317"/>
                <a:gd name="T23" fmla="*/ 1 h 355"/>
                <a:gd name="T24" fmla="*/ 122 w 317"/>
                <a:gd name="T25" fmla="*/ 12 h 355"/>
                <a:gd name="T26" fmla="*/ 116 w 317"/>
                <a:gd name="T27" fmla="*/ 21 h 355"/>
                <a:gd name="T28" fmla="*/ 113 w 317"/>
                <a:gd name="T29" fmla="*/ 25 h 355"/>
                <a:gd name="T30" fmla="*/ 109 w 317"/>
                <a:gd name="T31" fmla="*/ 32 h 355"/>
                <a:gd name="T32" fmla="*/ 114 w 317"/>
                <a:gd name="T33" fmla="*/ 42 h 355"/>
                <a:gd name="T34" fmla="*/ 114 w 317"/>
                <a:gd name="T35" fmla="*/ 46 h 355"/>
                <a:gd name="T36" fmla="*/ 107 w 317"/>
                <a:gd name="T37" fmla="*/ 49 h 355"/>
                <a:gd name="T38" fmla="*/ 93 w 317"/>
                <a:gd name="T39" fmla="*/ 49 h 355"/>
                <a:gd name="T40" fmla="*/ 85 w 317"/>
                <a:gd name="T41" fmla="*/ 47 h 355"/>
                <a:gd name="T42" fmla="*/ 73 w 317"/>
                <a:gd name="T43" fmla="*/ 46 h 355"/>
                <a:gd name="T44" fmla="*/ 67 w 317"/>
                <a:gd name="T45" fmla="*/ 51 h 355"/>
                <a:gd name="T46" fmla="*/ 62 w 317"/>
                <a:gd name="T47" fmla="*/ 43 h 355"/>
                <a:gd name="T48" fmla="*/ 62 w 317"/>
                <a:gd name="T49" fmla="*/ 33 h 355"/>
                <a:gd name="T50" fmla="*/ 66 w 317"/>
                <a:gd name="T51" fmla="*/ 18 h 355"/>
                <a:gd name="T52" fmla="*/ 66 w 317"/>
                <a:gd name="T53" fmla="*/ 1 h 355"/>
                <a:gd name="T54" fmla="*/ 52 w 317"/>
                <a:gd name="T55" fmla="*/ 0 h 355"/>
                <a:gd name="T56" fmla="*/ 32 w 317"/>
                <a:gd name="T57" fmla="*/ 3 h 355"/>
                <a:gd name="T58" fmla="*/ 27 w 317"/>
                <a:gd name="T59" fmla="*/ 7 h 355"/>
                <a:gd name="T60" fmla="*/ 37 w 317"/>
                <a:gd name="T61" fmla="*/ 27 h 355"/>
                <a:gd name="T62" fmla="*/ 29 w 317"/>
                <a:gd name="T63" fmla="*/ 46 h 355"/>
                <a:gd name="T64" fmla="*/ 28 w 317"/>
                <a:gd name="T65" fmla="*/ 47 h 355"/>
                <a:gd name="T66" fmla="*/ 30 w 317"/>
                <a:gd name="T67" fmla="*/ 65 h 355"/>
                <a:gd name="T68" fmla="*/ 26 w 317"/>
                <a:gd name="T69" fmla="*/ 85 h 355"/>
                <a:gd name="T70" fmla="*/ 13 w 317"/>
                <a:gd name="T71" fmla="*/ 109 h 355"/>
                <a:gd name="T72" fmla="*/ 7 w 317"/>
                <a:gd name="T73" fmla="*/ 114 h 355"/>
                <a:gd name="T74" fmla="*/ 2 w 317"/>
                <a:gd name="T75" fmla="*/ 132 h 355"/>
                <a:gd name="T76" fmla="*/ 3 w 317"/>
                <a:gd name="T77" fmla="*/ 165 h 355"/>
                <a:gd name="T78" fmla="*/ 27 w 317"/>
                <a:gd name="T79" fmla="*/ 208 h 355"/>
                <a:gd name="T80" fmla="*/ 33 w 317"/>
                <a:gd name="T81" fmla="*/ 228 h 355"/>
                <a:gd name="T82" fmla="*/ 53 w 317"/>
                <a:gd name="T83" fmla="*/ 254 h 355"/>
                <a:gd name="T84" fmla="*/ 69 w 317"/>
                <a:gd name="T85" fmla="*/ 265 h 355"/>
                <a:gd name="T86" fmla="*/ 73 w 317"/>
                <a:gd name="T87" fmla="*/ 268 h 355"/>
                <a:gd name="T88" fmla="*/ 86 w 317"/>
                <a:gd name="T89" fmla="*/ 273 h 355"/>
                <a:gd name="T90" fmla="*/ 100 w 317"/>
                <a:gd name="T91" fmla="*/ 282 h 355"/>
                <a:gd name="T92" fmla="*/ 116 w 317"/>
                <a:gd name="T93" fmla="*/ 284 h 355"/>
                <a:gd name="T94" fmla="*/ 129 w 317"/>
                <a:gd name="T95" fmla="*/ 283 h 355"/>
                <a:gd name="T96" fmla="*/ 143 w 317"/>
                <a:gd name="T97" fmla="*/ 327 h 355"/>
                <a:gd name="T98" fmla="*/ 151 w 317"/>
                <a:gd name="T99" fmla="*/ 351 h 355"/>
                <a:gd name="T100" fmla="*/ 165 w 317"/>
                <a:gd name="T101" fmla="*/ 351 h 355"/>
                <a:gd name="T102" fmla="*/ 187 w 317"/>
                <a:gd name="T103" fmla="*/ 351 h 355"/>
                <a:gd name="T104" fmla="*/ 199 w 317"/>
                <a:gd name="T105" fmla="*/ 354 h 355"/>
                <a:gd name="T106" fmla="*/ 211 w 317"/>
                <a:gd name="T107" fmla="*/ 351 h 355"/>
                <a:gd name="T108" fmla="*/ 236 w 317"/>
                <a:gd name="T109" fmla="*/ 347 h 355"/>
                <a:gd name="T110" fmla="*/ 255 w 317"/>
                <a:gd name="T111" fmla="*/ 345 h 355"/>
                <a:gd name="T112" fmla="*/ 275 w 317"/>
                <a:gd name="T113" fmla="*/ 337 h 355"/>
                <a:gd name="T114" fmla="*/ 297 w 317"/>
                <a:gd name="T115" fmla="*/ 32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55">
                  <a:moveTo>
                    <a:pt x="315" y="311"/>
                  </a:moveTo>
                  <a:cubicBezTo>
                    <a:pt x="314" y="308"/>
                    <a:pt x="312" y="306"/>
                    <a:pt x="308" y="305"/>
                  </a:cubicBezTo>
                  <a:cubicBezTo>
                    <a:pt x="305" y="304"/>
                    <a:pt x="303" y="303"/>
                    <a:pt x="300" y="301"/>
                  </a:cubicBezTo>
                  <a:cubicBezTo>
                    <a:pt x="297" y="298"/>
                    <a:pt x="296" y="294"/>
                    <a:pt x="294" y="289"/>
                  </a:cubicBezTo>
                  <a:cubicBezTo>
                    <a:pt x="293" y="285"/>
                    <a:pt x="292" y="280"/>
                    <a:pt x="291" y="275"/>
                  </a:cubicBezTo>
                  <a:cubicBezTo>
                    <a:pt x="291" y="272"/>
                    <a:pt x="290" y="269"/>
                    <a:pt x="289" y="267"/>
                  </a:cubicBezTo>
                  <a:cubicBezTo>
                    <a:pt x="289" y="265"/>
                    <a:pt x="288" y="264"/>
                    <a:pt x="288" y="262"/>
                  </a:cubicBezTo>
                  <a:cubicBezTo>
                    <a:pt x="287" y="260"/>
                    <a:pt x="286" y="258"/>
                    <a:pt x="286" y="256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5" y="254"/>
                    <a:pt x="285" y="253"/>
                    <a:pt x="285" y="252"/>
                  </a:cubicBezTo>
                  <a:cubicBezTo>
                    <a:pt x="284" y="251"/>
                    <a:pt x="284" y="250"/>
                    <a:pt x="283" y="250"/>
                  </a:cubicBezTo>
                  <a:cubicBezTo>
                    <a:pt x="283" y="250"/>
                    <a:pt x="283" y="249"/>
                    <a:pt x="283" y="249"/>
                  </a:cubicBezTo>
                  <a:cubicBezTo>
                    <a:pt x="282" y="248"/>
                    <a:pt x="282" y="245"/>
                    <a:pt x="283" y="244"/>
                  </a:cubicBezTo>
                  <a:cubicBezTo>
                    <a:pt x="283" y="242"/>
                    <a:pt x="284" y="241"/>
                    <a:pt x="285" y="239"/>
                  </a:cubicBezTo>
                  <a:cubicBezTo>
                    <a:pt x="286" y="237"/>
                    <a:pt x="287" y="235"/>
                    <a:pt x="287" y="232"/>
                  </a:cubicBezTo>
                  <a:cubicBezTo>
                    <a:pt x="287" y="229"/>
                    <a:pt x="287" y="226"/>
                    <a:pt x="286" y="225"/>
                  </a:cubicBezTo>
                  <a:cubicBezTo>
                    <a:pt x="285" y="224"/>
                    <a:pt x="284" y="223"/>
                    <a:pt x="284" y="222"/>
                  </a:cubicBezTo>
                  <a:cubicBezTo>
                    <a:pt x="283" y="222"/>
                    <a:pt x="283" y="222"/>
                    <a:pt x="283" y="222"/>
                  </a:cubicBezTo>
                  <a:cubicBezTo>
                    <a:pt x="282" y="221"/>
                    <a:pt x="282" y="221"/>
                    <a:pt x="282" y="220"/>
                  </a:cubicBezTo>
                  <a:cubicBezTo>
                    <a:pt x="282" y="220"/>
                    <a:pt x="282" y="220"/>
                    <a:pt x="282" y="219"/>
                  </a:cubicBezTo>
                  <a:cubicBezTo>
                    <a:pt x="282" y="216"/>
                    <a:pt x="283" y="213"/>
                    <a:pt x="285" y="210"/>
                  </a:cubicBezTo>
                  <a:cubicBezTo>
                    <a:pt x="285" y="210"/>
                    <a:pt x="286" y="209"/>
                    <a:pt x="286" y="209"/>
                  </a:cubicBezTo>
                  <a:cubicBezTo>
                    <a:pt x="288" y="206"/>
                    <a:pt x="290" y="203"/>
                    <a:pt x="290" y="200"/>
                  </a:cubicBezTo>
                  <a:cubicBezTo>
                    <a:pt x="290" y="196"/>
                    <a:pt x="287" y="193"/>
                    <a:pt x="285" y="191"/>
                  </a:cubicBezTo>
                  <a:cubicBezTo>
                    <a:pt x="284" y="190"/>
                    <a:pt x="283" y="189"/>
                    <a:pt x="282" y="189"/>
                  </a:cubicBezTo>
                  <a:cubicBezTo>
                    <a:pt x="282" y="188"/>
                    <a:pt x="281" y="187"/>
                    <a:pt x="281" y="186"/>
                  </a:cubicBezTo>
                  <a:cubicBezTo>
                    <a:pt x="280" y="185"/>
                    <a:pt x="279" y="184"/>
                    <a:pt x="278" y="183"/>
                  </a:cubicBezTo>
                  <a:cubicBezTo>
                    <a:pt x="277" y="181"/>
                    <a:pt x="275" y="181"/>
                    <a:pt x="274" y="181"/>
                  </a:cubicBezTo>
                  <a:cubicBezTo>
                    <a:pt x="273" y="180"/>
                    <a:pt x="273" y="180"/>
                    <a:pt x="272" y="180"/>
                  </a:cubicBezTo>
                  <a:cubicBezTo>
                    <a:pt x="271" y="180"/>
                    <a:pt x="271" y="178"/>
                    <a:pt x="270" y="176"/>
                  </a:cubicBezTo>
                  <a:cubicBezTo>
                    <a:pt x="270" y="176"/>
                    <a:pt x="270" y="175"/>
                    <a:pt x="270" y="174"/>
                  </a:cubicBezTo>
                  <a:cubicBezTo>
                    <a:pt x="270" y="172"/>
                    <a:pt x="270" y="171"/>
                    <a:pt x="270" y="169"/>
                  </a:cubicBezTo>
                  <a:cubicBezTo>
                    <a:pt x="269" y="167"/>
                    <a:pt x="269" y="166"/>
                    <a:pt x="269" y="164"/>
                  </a:cubicBezTo>
                  <a:cubicBezTo>
                    <a:pt x="269" y="161"/>
                    <a:pt x="270" y="158"/>
                    <a:pt x="272" y="155"/>
                  </a:cubicBezTo>
                  <a:cubicBezTo>
                    <a:pt x="274" y="153"/>
                    <a:pt x="274" y="150"/>
                    <a:pt x="275" y="147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76" y="143"/>
                    <a:pt x="277" y="141"/>
                    <a:pt x="277" y="140"/>
                  </a:cubicBezTo>
                  <a:cubicBezTo>
                    <a:pt x="278" y="138"/>
                    <a:pt x="278" y="137"/>
                    <a:pt x="279" y="135"/>
                  </a:cubicBezTo>
                  <a:cubicBezTo>
                    <a:pt x="279" y="134"/>
                    <a:pt x="279" y="134"/>
                    <a:pt x="279" y="134"/>
                  </a:cubicBezTo>
                  <a:cubicBezTo>
                    <a:pt x="280" y="133"/>
                    <a:pt x="280" y="132"/>
                    <a:pt x="280" y="130"/>
                  </a:cubicBezTo>
                  <a:cubicBezTo>
                    <a:pt x="281" y="129"/>
                    <a:pt x="281" y="128"/>
                    <a:pt x="281" y="127"/>
                  </a:cubicBezTo>
                  <a:cubicBezTo>
                    <a:pt x="282" y="125"/>
                    <a:pt x="282" y="125"/>
                    <a:pt x="282" y="125"/>
                  </a:cubicBezTo>
                  <a:cubicBezTo>
                    <a:pt x="244" y="94"/>
                    <a:pt x="244" y="94"/>
                    <a:pt x="244" y="94"/>
                  </a:cubicBezTo>
                  <a:cubicBezTo>
                    <a:pt x="244" y="94"/>
                    <a:pt x="243" y="94"/>
                    <a:pt x="243" y="94"/>
                  </a:cubicBezTo>
                  <a:cubicBezTo>
                    <a:pt x="242" y="93"/>
                    <a:pt x="241" y="93"/>
                    <a:pt x="240" y="92"/>
                  </a:cubicBezTo>
                  <a:cubicBezTo>
                    <a:pt x="240" y="91"/>
                    <a:pt x="240" y="90"/>
                    <a:pt x="240" y="89"/>
                  </a:cubicBezTo>
                  <a:cubicBezTo>
                    <a:pt x="240" y="89"/>
                    <a:pt x="240" y="88"/>
                    <a:pt x="239" y="87"/>
                  </a:cubicBezTo>
                  <a:cubicBezTo>
                    <a:pt x="239" y="86"/>
                    <a:pt x="238" y="86"/>
                    <a:pt x="236" y="85"/>
                  </a:cubicBezTo>
                  <a:cubicBezTo>
                    <a:pt x="235" y="85"/>
                    <a:pt x="234" y="84"/>
                    <a:pt x="234" y="83"/>
                  </a:cubicBezTo>
                  <a:cubicBezTo>
                    <a:pt x="233" y="82"/>
                    <a:pt x="234" y="80"/>
                    <a:pt x="235" y="79"/>
                  </a:cubicBezTo>
                  <a:cubicBezTo>
                    <a:pt x="235" y="77"/>
                    <a:pt x="236" y="76"/>
                    <a:pt x="236" y="75"/>
                  </a:cubicBezTo>
                  <a:cubicBezTo>
                    <a:pt x="236" y="72"/>
                    <a:pt x="234" y="69"/>
                    <a:pt x="232" y="66"/>
                  </a:cubicBezTo>
                  <a:cubicBezTo>
                    <a:pt x="230" y="63"/>
                    <a:pt x="226" y="61"/>
                    <a:pt x="223" y="59"/>
                  </a:cubicBezTo>
                  <a:cubicBezTo>
                    <a:pt x="221" y="59"/>
                    <a:pt x="220" y="58"/>
                    <a:pt x="218" y="57"/>
                  </a:cubicBezTo>
                  <a:cubicBezTo>
                    <a:pt x="206" y="49"/>
                    <a:pt x="193" y="41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4" y="29"/>
                    <a:pt x="167" y="25"/>
                    <a:pt x="160" y="21"/>
                  </a:cubicBezTo>
                  <a:cubicBezTo>
                    <a:pt x="156" y="18"/>
                    <a:pt x="151" y="16"/>
                    <a:pt x="147" y="13"/>
                  </a:cubicBezTo>
                  <a:cubicBezTo>
                    <a:pt x="141" y="9"/>
                    <a:pt x="135" y="6"/>
                    <a:pt x="129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5" y="5"/>
                    <a:pt x="125" y="6"/>
                    <a:pt x="124" y="7"/>
                  </a:cubicBezTo>
                  <a:cubicBezTo>
                    <a:pt x="124" y="7"/>
                    <a:pt x="124" y="8"/>
                    <a:pt x="124" y="8"/>
                  </a:cubicBezTo>
                  <a:cubicBezTo>
                    <a:pt x="122" y="9"/>
                    <a:pt x="122" y="11"/>
                    <a:pt x="122" y="12"/>
                  </a:cubicBezTo>
                  <a:cubicBezTo>
                    <a:pt x="122" y="13"/>
                    <a:pt x="121" y="14"/>
                    <a:pt x="121" y="14"/>
                  </a:cubicBezTo>
                  <a:cubicBezTo>
                    <a:pt x="121" y="15"/>
                    <a:pt x="120" y="15"/>
                    <a:pt x="120" y="15"/>
                  </a:cubicBezTo>
                  <a:cubicBezTo>
                    <a:pt x="119" y="15"/>
                    <a:pt x="117" y="16"/>
                    <a:pt x="116" y="18"/>
                  </a:cubicBezTo>
                  <a:cubicBezTo>
                    <a:pt x="115" y="19"/>
                    <a:pt x="116" y="20"/>
                    <a:pt x="116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15" y="22"/>
                    <a:pt x="115" y="22"/>
                    <a:pt x="115" y="23"/>
                  </a:cubicBezTo>
                  <a:cubicBezTo>
                    <a:pt x="115" y="23"/>
                    <a:pt x="114" y="23"/>
                    <a:pt x="114" y="23"/>
                  </a:cubicBezTo>
                  <a:cubicBezTo>
                    <a:pt x="114" y="24"/>
                    <a:pt x="113" y="24"/>
                    <a:pt x="113" y="25"/>
                  </a:cubicBezTo>
                  <a:cubicBezTo>
                    <a:pt x="113" y="25"/>
                    <a:pt x="113" y="26"/>
                    <a:pt x="113" y="27"/>
                  </a:cubicBezTo>
                  <a:cubicBezTo>
                    <a:pt x="112" y="27"/>
                    <a:pt x="111" y="27"/>
                    <a:pt x="110" y="28"/>
                  </a:cubicBezTo>
                  <a:cubicBezTo>
                    <a:pt x="110" y="29"/>
                    <a:pt x="110" y="30"/>
                    <a:pt x="110" y="31"/>
                  </a:cubicBezTo>
                  <a:cubicBezTo>
                    <a:pt x="109" y="31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8" y="32"/>
                  </a:cubicBezTo>
                  <a:cubicBezTo>
                    <a:pt x="107" y="32"/>
                    <a:pt x="107" y="32"/>
                    <a:pt x="106" y="32"/>
                  </a:cubicBezTo>
                  <a:cubicBezTo>
                    <a:pt x="104" y="34"/>
                    <a:pt x="104" y="36"/>
                    <a:pt x="104" y="37"/>
                  </a:cubicBezTo>
                  <a:cubicBezTo>
                    <a:pt x="105" y="40"/>
                    <a:pt x="110" y="41"/>
                    <a:pt x="113" y="42"/>
                  </a:cubicBezTo>
                  <a:cubicBezTo>
                    <a:pt x="113" y="42"/>
                    <a:pt x="114" y="42"/>
                    <a:pt x="114" y="42"/>
                  </a:cubicBezTo>
                  <a:cubicBezTo>
                    <a:pt x="116" y="42"/>
                    <a:pt x="117" y="42"/>
                    <a:pt x="119" y="41"/>
                  </a:cubicBezTo>
                  <a:cubicBezTo>
                    <a:pt x="120" y="41"/>
                    <a:pt x="120" y="41"/>
                    <a:pt x="121" y="40"/>
                  </a:cubicBezTo>
                  <a:cubicBezTo>
                    <a:pt x="121" y="42"/>
                    <a:pt x="120" y="43"/>
                    <a:pt x="117" y="45"/>
                  </a:cubicBezTo>
                  <a:cubicBezTo>
                    <a:pt x="117" y="45"/>
                    <a:pt x="116" y="45"/>
                    <a:pt x="116" y="45"/>
                  </a:cubicBezTo>
                  <a:cubicBezTo>
                    <a:pt x="115" y="46"/>
                    <a:pt x="114" y="46"/>
                    <a:pt x="114" y="46"/>
                  </a:cubicBezTo>
                  <a:cubicBezTo>
                    <a:pt x="113" y="47"/>
                    <a:pt x="112" y="48"/>
                    <a:pt x="112" y="48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0" y="50"/>
                    <a:pt x="109" y="50"/>
                    <a:pt x="108" y="50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49"/>
                  </a:cubicBezTo>
                  <a:cubicBezTo>
                    <a:pt x="107" y="49"/>
                    <a:pt x="106" y="48"/>
                    <a:pt x="105" y="47"/>
                  </a:cubicBezTo>
                  <a:cubicBezTo>
                    <a:pt x="104" y="46"/>
                    <a:pt x="103" y="45"/>
                    <a:pt x="101" y="45"/>
                  </a:cubicBezTo>
                  <a:cubicBezTo>
                    <a:pt x="99" y="45"/>
                    <a:pt x="98" y="47"/>
                    <a:pt x="97" y="48"/>
                  </a:cubicBezTo>
                  <a:cubicBezTo>
                    <a:pt x="96" y="49"/>
                    <a:pt x="95" y="49"/>
                    <a:pt x="95" y="49"/>
                  </a:cubicBezTo>
                  <a:cubicBezTo>
                    <a:pt x="95" y="49"/>
                    <a:pt x="93" y="49"/>
                    <a:pt x="93" y="49"/>
                  </a:cubicBezTo>
                  <a:cubicBezTo>
                    <a:pt x="92" y="49"/>
                    <a:pt x="91" y="48"/>
                    <a:pt x="91" y="48"/>
                  </a:cubicBezTo>
                  <a:cubicBezTo>
                    <a:pt x="91" y="48"/>
                    <a:pt x="90" y="48"/>
                    <a:pt x="90" y="48"/>
                  </a:cubicBezTo>
                  <a:cubicBezTo>
                    <a:pt x="89" y="48"/>
                    <a:pt x="88" y="48"/>
                    <a:pt x="88" y="47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4" y="48"/>
                    <a:pt x="84" y="48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5"/>
                    <a:pt x="84" y="43"/>
                    <a:pt x="82" y="42"/>
                  </a:cubicBezTo>
                  <a:cubicBezTo>
                    <a:pt x="82" y="41"/>
                    <a:pt x="81" y="41"/>
                    <a:pt x="80" y="41"/>
                  </a:cubicBezTo>
                  <a:cubicBezTo>
                    <a:pt x="77" y="41"/>
                    <a:pt x="75" y="44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7"/>
                    <a:pt x="72" y="47"/>
                    <a:pt x="71" y="48"/>
                  </a:cubicBezTo>
                  <a:cubicBezTo>
                    <a:pt x="71" y="48"/>
                    <a:pt x="70" y="48"/>
                    <a:pt x="70" y="49"/>
                  </a:cubicBezTo>
                  <a:cubicBezTo>
                    <a:pt x="70" y="49"/>
                    <a:pt x="69" y="49"/>
                    <a:pt x="69" y="50"/>
                  </a:cubicBezTo>
                  <a:cubicBezTo>
                    <a:pt x="68" y="50"/>
                    <a:pt x="67" y="51"/>
                    <a:pt x="67" y="51"/>
                  </a:cubicBezTo>
                  <a:cubicBezTo>
                    <a:pt x="66" y="52"/>
                    <a:pt x="66" y="53"/>
                    <a:pt x="66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65" y="51"/>
                    <a:pt x="65" y="50"/>
                    <a:pt x="65" y="50"/>
                  </a:cubicBezTo>
                  <a:cubicBezTo>
                    <a:pt x="65" y="48"/>
                    <a:pt x="66" y="46"/>
                    <a:pt x="64" y="45"/>
                  </a:cubicBezTo>
                  <a:cubicBezTo>
                    <a:pt x="64" y="44"/>
                    <a:pt x="63" y="44"/>
                    <a:pt x="62" y="43"/>
                  </a:cubicBezTo>
                  <a:cubicBezTo>
                    <a:pt x="63" y="43"/>
                    <a:pt x="63" y="42"/>
                    <a:pt x="63" y="42"/>
                  </a:cubicBezTo>
                  <a:cubicBezTo>
                    <a:pt x="63" y="40"/>
                    <a:pt x="64" y="39"/>
                    <a:pt x="64" y="37"/>
                  </a:cubicBezTo>
                  <a:cubicBezTo>
                    <a:pt x="63" y="36"/>
                    <a:pt x="63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3"/>
                    <a:pt x="62" y="33"/>
                  </a:cubicBezTo>
                  <a:cubicBezTo>
                    <a:pt x="62" y="33"/>
                    <a:pt x="62" y="32"/>
                    <a:pt x="63" y="31"/>
                  </a:cubicBezTo>
                  <a:cubicBezTo>
                    <a:pt x="63" y="30"/>
                    <a:pt x="63" y="30"/>
                    <a:pt x="63" y="29"/>
                  </a:cubicBezTo>
                  <a:cubicBezTo>
                    <a:pt x="63" y="27"/>
                    <a:pt x="63" y="26"/>
                    <a:pt x="64" y="25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2"/>
                    <a:pt x="66" y="21"/>
                    <a:pt x="66" y="18"/>
                  </a:cubicBezTo>
                  <a:cubicBezTo>
                    <a:pt x="66" y="16"/>
                    <a:pt x="67" y="15"/>
                    <a:pt x="67" y="13"/>
                  </a:cubicBezTo>
                  <a:cubicBezTo>
                    <a:pt x="68" y="10"/>
                    <a:pt x="69" y="7"/>
                    <a:pt x="68" y="4"/>
                  </a:cubicBezTo>
                  <a:cubicBezTo>
                    <a:pt x="68" y="3"/>
                    <a:pt x="68" y="3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6" y="0"/>
                    <a:pt x="54" y="0"/>
                    <a:pt x="52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1"/>
                    <a:pt x="34" y="2"/>
                    <a:pt x="32" y="3"/>
                  </a:cubicBezTo>
                  <a:cubicBezTo>
                    <a:pt x="32" y="3"/>
                    <a:pt x="31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5" y="17"/>
                    <a:pt x="36" y="22"/>
                    <a:pt x="36" y="25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33"/>
                    <a:pt x="39" y="45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1" y="46"/>
                  </a:cubicBezTo>
                  <a:cubicBezTo>
                    <a:pt x="31" y="46"/>
                    <a:pt x="30" y="46"/>
                    <a:pt x="30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8"/>
                    <a:pt x="27" y="50"/>
                    <a:pt x="27" y="51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7" y="54"/>
                    <a:pt x="27" y="55"/>
                    <a:pt x="26" y="56"/>
                  </a:cubicBezTo>
                  <a:cubicBezTo>
                    <a:pt x="26" y="59"/>
                    <a:pt x="25" y="62"/>
                    <a:pt x="27" y="64"/>
                  </a:cubicBezTo>
                  <a:cubicBezTo>
                    <a:pt x="28" y="65"/>
                    <a:pt x="29" y="65"/>
                    <a:pt x="30" y="65"/>
                  </a:cubicBezTo>
                  <a:cubicBezTo>
                    <a:pt x="31" y="65"/>
                    <a:pt x="31" y="65"/>
                    <a:pt x="32" y="65"/>
                  </a:cubicBezTo>
                  <a:cubicBezTo>
                    <a:pt x="33" y="66"/>
                    <a:pt x="35" y="68"/>
                    <a:pt x="35" y="69"/>
                  </a:cubicBezTo>
                  <a:cubicBezTo>
                    <a:pt x="38" y="72"/>
                    <a:pt x="36" y="74"/>
                    <a:pt x="33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9" y="80"/>
                    <a:pt x="27" y="82"/>
                    <a:pt x="26" y="85"/>
                  </a:cubicBezTo>
                  <a:cubicBezTo>
                    <a:pt x="25" y="88"/>
                    <a:pt x="23" y="91"/>
                    <a:pt x="22" y="94"/>
                  </a:cubicBezTo>
                  <a:cubicBezTo>
                    <a:pt x="20" y="96"/>
                    <a:pt x="19" y="98"/>
                    <a:pt x="18" y="101"/>
                  </a:cubicBezTo>
                  <a:cubicBezTo>
                    <a:pt x="18" y="101"/>
                    <a:pt x="18" y="102"/>
                    <a:pt x="18" y="103"/>
                  </a:cubicBezTo>
                  <a:cubicBezTo>
                    <a:pt x="17" y="104"/>
                    <a:pt x="17" y="106"/>
                    <a:pt x="16" y="107"/>
                  </a:cubicBezTo>
                  <a:cubicBezTo>
                    <a:pt x="15" y="107"/>
                    <a:pt x="14" y="108"/>
                    <a:pt x="13" y="109"/>
                  </a:cubicBezTo>
                  <a:cubicBezTo>
                    <a:pt x="13" y="110"/>
                    <a:pt x="12" y="110"/>
                    <a:pt x="11" y="111"/>
                  </a:cubicBezTo>
                  <a:cubicBezTo>
                    <a:pt x="11" y="111"/>
                    <a:pt x="10" y="111"/>
                    <a:pt x="10" y="112"/>
                  </a:cubicBezTo>
                  <a:cubicBezTo>
                    <a:pt x="10" y="112"/>
                    <a:pt x="9" y="112"/>
                    <a:pt x="9" y="112"/>
                  </a:cubicBezTo>
                  <a:cubicBezTo>
                    <a:pt x="8" y="112"/>
                    <a:pt x="8" y="113"/>
                    <a:pt x="7" y="113"/>
                  </a:cubicBezTo>
                  <a:cubicBezTo>
                    <a:pt x="7" y="113"/>
                    <a:pt x="7" y="113"/>
                    <a:pt x="7" y="114"/>
                  </a:cubicBezTo>
                  <a:cubicBezTo>
                    <a:pt x="6" y="115"/>
                    <a:pt x="4" y="115"/>
                    <a:pt x="3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9"/>
                    <a:pt x="0" y="120"/>
                  </a:cubicBezTo>
                  <a:cubicBezTo>
                    <a:pt x="0" y="124"/>
                    <a:pt x="0" y="127"/>
                    <a:pt x="2" y="132"/>
                  </a:cubicBezTo>
                  <a:cubicBezTo>
                    <a:pt x="3" y="135"/>
                    <a:pt x="4" y="138"/>
                    <a:pt x="4" y="142"/>
                  </a:cubicBezTo>
                  <a:cubicBezTo>
                    <a:pt x="4" y="145"/>
                    <a:pt x="4" y="148"/>
                    <a:pt x="5" y="151"/>
                  </a:cubicBezTo>
                  <a:cubicBezTo>
                    <a:pt x="5" y="152"/>
                    <a:pt x="5" y="152"/>
                    <a:pt x="6" y="153"/>
                  </a:cubicBezTo>
                  <a:cubicBezTo>
                    <a:pt x="8" y="159"/>
                    <a:pt x="9" y="163"/>
                    <a:pt x="4" y="16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2" y="174"/>
                    <a:pt x="5" y="182"/>
                    <a:pt x="13" y="185"/>
                  </a:cubicBezTo>
                  <a:cubicBezTo>
                    <a:pt x="21" y="188"/>
                    <a:pt x="24" y="194"/>
                    <a:pt x="25" y="202"/>
                  </a:cubicBezTo>
                  <a:cubicBezTo>
                    <a:pt x="25" y="204"/>
                    <a:pt x="26" y="205"/>
                    <a:pt x="26" y="206"/>
                  </a:cubicBezTo>
                  <a:cubicBezTo>
                    <a:pt x="27" y="206"/>
                    <a:pt x="27" y="207"/>
                    <a:pt x="27" y="208"/>
                  </a:cubicBezTo>
                  <a:cubicBezTo>
                    <a:pt x="28" y="209"/>
                    <a:pt x="27" y="210"/>
                    <a:pt x="27" y="211"/>
                  </a:cubicBezTo>
                  <a:cubicBezTo>
                    <a:pt x="27" y="212"/>
                    <a:pt x="27" y="214"/>
                    <a:pt x="27" y="215"/>
                  </a:cubicBezTo>
                  <a:cubicBezTo>
                    <a:pt x="28" y="217"/>
                    <a:pt x="28" y="218"/>
                    <a:pt x="29" y="220"/>
                  </a:cubicBezTo>
                  <a:cubicBezTo>
                    <a:pt x="29" y="220"/>
                    <a:pt x="29" y="220"/>
                    <a:pt x="30" y="221"/>
                  </a:cubicBezTo>
                  <a:cubicBezTo>
                    <a:pt x="31" y="224"/>
                    <a:pt x="32" y="226"/>
                    <a:pt x="33" y="228"/>
                  </a:cubicBezTo>
                  <a:cubicBezTo>
                    <a:pt x="34" y="233"/>
                    <a:pt x="36" y="238"/>
                    <a:pt x="39" y="242"/>
                  </a:cubicBezTo>
                  <a:cubicBezTo>
                    <a:pt x="41" y="246"/>
                    <a:pt x="43" y="248"/>
                    <a:pt x="43" y="251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50" y="252"/>
                    <a:pt x="52" y="252"/>
                    <a:pt x="53" y="254"/>
                  </a:cubicBezTo>
                  <a:cubicBezTo>
                    <a:pt x="55" y="255"/>
                    <a:pt x="56" y="256"/>
                    <a:pt x="56" y="257"/>
                  </a:cubicBezTo>
                  <a:cubicBezTo>
                    <a:pt x="57" y="259"/>
                    <a:pt x="58" y="261"/>
                    <a:pt x="60" y="262"/>
                  </a:cubicBezTo>
                  <a:cubicBezTo>
                    <a:pt x="62" y="263"/>
                    <a:pt x="64" y="264"/>
                    <a:pt x="65" y="264"/>
                  </a:cubicBezTo>
                  <a:cubicBezTo>
                    <a:pt x="67" y="264"/>
                    <a:pt x="68" y="265"/>
                    <a:pt x="69" y="265"/>
                  </a:cubicBezTo>
                  <a:cubicBezTo>
                    <a:pt x="69" y="265"/>
                    <a:pt x="69" y="265"/>
                    <a:pt x="69" y="265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70" y="267"/>
                    <a:pt x="70" y="267"/>
                    <a:pt x="70" y="267"/>
                  </a:cubicBezTo>
                  <a:cubicBezTo>
                    <a:pt x="70" y="267"/>
                    <a:pt x="71" y="268"/>
                    <a:pt x="72" y="268"/>
                  </a:cubicBezTo>
                  <a:cubicBezTo>
                    <a:pt x="72" y="268"/>
                    <a:pt x="72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ubicBezTo>
                    <a:pt x="75" y="268"/>
                    <a:pt x="75" y="268"/>
                    <a:pt x="75" y="268"/>
                  </a:cubicBezTo>
                  <a:cubicBezTo>
                    <a:pt x="76" y="269"/>
                    <a:pt x="77" y="270"/>
                    <a:pt x="78" y="270"/>
                  </a:cubicBezTo>
                  <a:cubicBezTo>
                    <a:pt x="79" y="270"/>
                    <a:pt x="80" y="271"/>
                    <a:pt x="81" y="271"/>
                  </a:cubicBezTo>
                  <a:cubicBezTo>
                    <a:pt x="81" y="271"/>
                    <a:pt x="82" y="271"/>
                    <a:pt x="83" y="271"/>
                  </a:cubicBezTo>
                  <a:cubicBezTo>
                    <a:pt x="84" y="272"/>
                    <a:pt x="85" y="273"/>
                    <a:pt x="86" y="273"/>
                  </a:cubicBezTo>
                  <a:cubicBezTo>
                    <a:pt x="86" y="274"/>
                    <a:pt x="87" y="274"/>
                    <a:pt x="87" y="275"/>
                  </a:cubicBezTo>
                  <a:cubicBezTo>
                    <a:pt x="89" y="276"/>
                    <a:pt x="90" y="276"/>
                    <a:pt x="92" y="276"/>
                  </a:cubicBezTo>
                  <a:cubicBezTo>
                    <a:pt x="94" y="276"/>
                    <a:pt x="96" y="277"/>
                    <a:pt x="97" y="278"/>
                  </a:cubicBezTo>
                  <a:cubicBezTo>
                    <a:pt x="98" y="278"/>
                    <a:pt x="98" y="279"/>
                    <a:pt x="99" y="280"/>
                  </a:cubicBezTo>
                  <a:cubicBezTo>
                    <a:pt x="99" y="280"/>
                    <a:pt x="99" y="281"/>
                    <a:pt x="100" y="282"/>
                  </a:cubicBezTo>
                  <a:cubicBezTo>
                    <a:pt x="101" y="282"/>
                    <a:pt x="102" y="282"/>
                    <a:pt x="103" y="282"/>
                  </a:cubicBezTo>
                  <a:cubicBezTo>
                    <a:pt x="104" y="282"/>
                    <a:pt x="104" y="282"/>
                    <a:pt x="105" y="282"/>
                  </a:cubicBezTo>
                  <a:cubicBezTo>
                    <a:pt x="105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11" y="282"/>
                    <a:pt x="113" y="283"/>
                    <a:pt x="116" y="284"/>
                  </a:cubicBezTo>
                  <a:cubicBezTo>
                    <a:pt x="117" y="285"/>
                    <a:pt x="117" y="285"/>
                    <a:pt x="117" y="285"/>
                  </a:cubicBezTo>
                  <a:cubicBezTo>
                    <a:pt x="119" y="285"/>
                    <a:pt x="121" y="286"/>
                    <a:pt x="123" y="286"/>
                  </a:cubicBezTo>
                  <a:cubicBezTo>
                    <a:pt x="123" y="286"/>
                    <a:pt x="124" y="286"/>
                    <a:pt x="124" y="286"/>
                  </a:cubicBezTo>
                  <a:cubicBezTo>
                    <a:pt x="125" y="286"/>
                    <a:pt x="125" y="285"/>
                    <a:pt x="126" y="284"/>
                  </a:cubicBezTo>
                  <a:cubicBezTo>
                    <a:pt x="127" y="284"/>
                    <a:pt x="127" y="283"/>
                    <a:pt x="129" y="283"/>
                  </a:cubicBezTo>
                  <a:cubicBezTo>
                    <a:pt x="130" y="283"/>
                    <a:pt x="132" y="283"/>
                    <a:pt x="133" y="288"/>
                  </a:cubicBezTo>
                  <a:cubicBezTo>
                    <a:pt x="133" y="289"/>
                    <a:pt x="133" y="289"/>
                    <a:pt x="133" y="289"/>
                  </a:cubicBezTo>
                  <a:cubicBezTo>
                    <a:pt x="134" y="289"/>
                    <a:pt x="134" y="289"/>
                    <a:pt x="134" y="289"/>
                  </a:cubicBezTo>
                  <a:cubicBezTo>
                    <a:pt x="141" y="295"/>
                    <a:pt x="144" y="317"/>
                    <a:pt x="144" y="324"/>
                  </a:cubicBezTo>
                  <a:cubicBezTo>
                    <a:pt x="144" y="325"/>
                    <a:pt x="143" y="326"/>
                    <a:pt x="143" y="327"/>
                  </a:cubicBezTo>
                  <a:cubicBezTo>
                    <a:pt x="142" y="330"/>
                    <a:pt x="141" y="333"/>
                    <a:pt x="142" y="336"/>
                  </a:cubicBezTo>
                  <a:cubicBezTo>
                    <a:pt x="144" y="338"/>
                    <a:pt x="145" y="339"/>
                    <a:pt x="146" y="340"/>
                  </a:cubicBezTo>
                  <a:cubicBezTo>
                    <a:pt x="148" y="342"/>
                    <a:pt x="149" y="344"/>
                    <a:pt x="150" y="346"/>
                  </a:cubicBezTo>
                  <a:cubicBezTo>
                    <a:pt x="150" y="347"/>
                    <a:pt x="150" y="348"/>
                    <a:pt x="151" y="349"/>
                  </a:cubicBezTo>
                  <a:cubicBezTo>
                    <a:pt x="151" y="351"/>
                    <a:pt x="151" y="351"/>
                    <a:pt x="151" y="351"/>
                  </a:cubicBezTo>
                  <a:cubicBezTo>
                    <a:pt x="154" y="351"/>
                    <a:pt x="154" y="351"/>
                    <a:pt x="154" y="351"/>
                  </a:cubicBezTo>
                  <a:cubicBezTo>
                    <a:pt x="155" y="351"/>
                    <a:pt x="157" y="351"/>
                    <a:pt x="158" y="351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60" y="351"/>
                    <a:pt x="160" y="351"/>
                    <a:pt x="160" y="351"/>
                  </a:cubicBezTo>
                  <a:cubicBezTo>
                    <a:pt x="162" y="351"/>
                    <a:pt x="164" y="351"/>
                    <a:pt x="165" y="351"/>
                  </a:cubicBezTo>
                  <a:cubicBezTo>
                    <a:pt x="168" y="351"/>
                    <a:pt x="170" y="351"/>
                    <a:pt x="173" y="350"/>
                  </a:cubicBezTo>
                  <a:cubicBezTo>
                    <a:pt x="174" y="349"/>
                    <a:pt x="175" y="348"/>
                    <a:pt x="176" y="348"/>
                  </a:cubicBezTo>
                  <a:cubicBezTo>
                    <a:pt x="178" y="347"/>
                    <a:pt x="179" y="346"/>
                    <a:pt x="180" y="346"/>
                  </a:cubicBezTo>
                  <a:cubicBezTo>
                    <a:pt x="181" y="346"/>
                    <a:pt x="182" y="347"/>
                    <a:pt x="184" y="347"/>
                  </a:cubicBezTo>
                  <a:cubicBezTo>
                    <a:pt x="185" y="348"/>
                    <a:pt x="186" y="350"/>
                    <a:pt x="187" y="351"/>
                  </a:cubicBezTo>
                  <a:cubicBezTo>
                    <a:pt x="189" y="353"/>
                    <a:pt x="190" y="354"/>
                    <a:pt x="194" y="354"/>
                  </a:cubicBezTo>
                  <a:cubicBezTo>
                    <a:pt x="194" y="354"/>
                    <a:pt x="195" y="354"/>
                    <a:pt x="196" y="354"/>
                  </a:cubicBezTo>
                  <a:cubicBezTo>
                    <a:pt x="196" y="354"/>
                    <a:pt x="197" y="353"/>
                    <a:pt x="197" y="353"/>
                  </a:cubicBezTo>
                  <a:cubicBezTo>
                    <a:pt x="197" y="353"/>
                    <a:pt x="197" y="353"/>
                    <a:pt x="197" y="353"/>
                  </a:cubicBezTo>
                  <a:cubicBezTo>
                    <a:pt x="198" y="353"/>
                    <a:pt x="198" y="354"/>
                    <a:pt x="199" y="354"/>
                  </a:cubicBezTo>
                  <a:cubicBezTo>
                    <a:pt x="199" y="354"/>
                    <a:pt x="200" y="355"/>
                    <a:pt x="201" y="355"/>
                  </a:cubicBezTo>
                  <a:cubicBezTo>
                    <a:pt x="201" y="355"/>
                    <a:pt x="201" y="355"/>
                    <a:pt x="202" y="354"/>
                  </a:cubicBezTo>
                  <a:cubicBezTo>
                    <a:pt x="203" y="354"/>
                    <a:pt x="204" y="354"/>
                    <a:pt x="205" y="353"/>
                  </a:cubicBezTo>
                  <a:cubicBezTo>
                    <a:pt x="205" y="352"/>
                    <a:pt x="206" y="352"/>
                    <a:pt x="207" y="351"/>
                  </a:cubicBezTo>
                  <a:cubicBezTo>
                    <a:pt x="208" y="351"/>
                    <a:pt x="209" y="351"/>
                    <a:pt x="211" y="351"/>
                  </a:cubicBezTo>
                  <a:cubicBezTo>
                    <a:pt x="213" y="351"/>
                    <a:pt x="215" y="352"/>
                    <a:pt x="218" y="353"/>
                  </a:cubicBezTo>
                  <a:cubicBezTo>
                    <a:pt x="220" y="354"/>
                    <a:pt x="220" y="354"/>
                    <a:pt x="220" y="354"/>
                  </a:cubicBezTo>
                  <a:cubicBezTo>
                    <a:pt x="222" y="355"/>
                    <a:pt x="223" y="355"/>
                    <a:pt x="225" y="355"/>
                  </a:cubicBezTo>
                  <a:cubicBezTo>
                    <a:pt x="228" y="355"/>
                    <a:pt x="230" y="354"/>
                    <a:pt x="233" y="351"/>
                  </a:cubicBezTo>
                  <a:cubicBezTo>
                    <a:pt x="235" y="350"/>
                    <a:pt x="235" y="348"/>
                    <a:pt x="236" y="347"/>
                  </a:cubicBezTo>
                  <a:cubicBezTo>
                    <a:pt x="237" y="345"/>
                    <a:pt x="238" y="343"/>
                    <a:pt x="240" y="342"/>
                  </a:cubicBezTo>
                  <a:cubicBezTo>
                    <a:pt x="242" y="341"/>
                    <a:pt x="243" y="340"/>
                    <a:pt x="244" y="340"/>
                  </a:cubicBezTo>
                  <a:cubicBezTo>
                    <a:pt x="246" y="340"/>
                    <a:pt x="247" y="341"/>
                    <a:pt x="249" y="342"/>
                  </a:cubicBezTo>
                  <a:cubicBezTo>
                    <a:pt x="250" y="343"/>
                    <a:pt x="251" y="343"/>
                    <a:pt x="252" y="344"/>
                  </a:cubicBezTo>
                  <a:cubicBezTo>
                    <a:pt x="253" y="344"/>
                    <a:pt x="254" y="345"/>
                    <a:pt x="255" y="345"/>
                  </a:cubicBezTo>
                  <a:cubicBezTo>
                    <a:pt x="258" y="345"/>
                    <a:pt x="259" y="343"/>
                    <a:pt x="261" y="341"/>
                  </a:cubicBezTo>
                  <a:cubicBezTo>
                    <a:pt x="262" y="341"/>
                    <a:pt x="263" y="340"/>
                    <a:pt x="264" y="339"/>
                  </a:cubicBezTo>
                  <a:cubicBezTo>
                    <a:pt x="266" y="337"/>
                    <a:pt x="268" y="337"/>
                    <a:pt x="269" y="337"/>
                  </a:cubicBezTo>
                  <a:cubicBezTo>
                    <a:pt x="270" y="337"/>
                    <a:pt x="271" y="337"/>
                    <a:pt x="272" y="337"/>
                  </a:cubicBezTo>
                  <a:cubicBezTo>
                    <a:pt x="273" y="337"/>
                    <a:pt x="274" y="337"/>
                    <a:pt x="275" y="337"/>
                  </a:cubicBezTo>
                  <a:cubicBezTo>
                    <a:pt x="275" y="337"/>
                    <a:pt x="276" y="337"/>
                    <a:pt x="276" y="337"/>
                  </a:cubicBezTo>
                  <a:cubicBezTo>
                    <a:pt x="279" y="337"/>
                    <a:pt x="281" y="335"/>
                    <a:pt x="283" y="334"/>
                  </a:cubicBezTo>
                  <a:cubicBezTo>
                    <a:pt x="283" y="333"/>
                    <a:pt x="284" y="332"/>
                    <a:pt x="286" y="331"/>
                  </a:cubicBezTo>
                  <a:cubicBezTo>
                    <a:pt x="288" y="330"/>
                    <a:pt x="289" y="329"/>
                    <a:pt x="291" y="329"/>
                  </a:cubicBezTo>
                  <a:cubicBezTo>
                    <a:pt x="293" y="328"/>
                    <a:pt x="295" y="328"/>
                    <a:pt x="297" y="326"/>
                  </a:cubicBezTo>
                  <a:cubicBezTo>
                    <a:pt x="299" y="325"/>
                    <a:pt x="301" y="323"/>
                    <a:pt x="303" y="322"/>
                  </a:cubicBezTo>
                  <a:cubicBezTo>
                    <a:pt x="306" y="319"/>
                    <a:pt x="310" y="315"/>
                    <a:pt x="314" y="314"/>
                  </a:cubicBezTo>
                  <a:cubicBezTo>
                    <a:pt x="317" y="313"/>
                    <a:pt x="317" y="313"/>
                    <a:pt x="317" y="313"/>
                  </a:cubicBezTo>
                  <a:lnTo>
                    <a:pt x="315" y="31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2" name="Freeform 51">
              <a:extLst>
                <a:ext uri="{FF2B5EF4-FFF2-40B4-BE49-F238E27FC236}">
                  <a16:creationId xmlns:a16="http://schemas.microsoft.com/office/drawing/2014/main" id="{2B844F6C-8AEF-A47D-1DE8-491D4A78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5084" y="3454760"/>
              <a:ext cx="95338" cy="111166"/>
            </a:xfrm>
            <a:custGeom>
              <a:avLst/>
              <a:gdLst>
                <a:gd name="T0" fmla="*/ 36 w 50"/>
                <a:gd name="T1" fmla="*/ 36 h 63"/>
                <a:gd name="T2" fmla="*/ 40 w 50"/>
                <a:gd name="T3" fmla="*/ 34 h 63"/>
                <a:gd name="T4" fmla="*/ 42 w 50"/>
                <a:gd name="T5" fmla="*/ 32 h 63"/>
                <a:gd name="T6" fmla="*/ 49 w 50"/>
                <a:gd name="T7" fmla="*/ 21 h 63"/>
                <a:gd name="T8" fmla="*/ 45 w 50"/>
                <a:gd name="T9" fmla="*/ 10 h 63"/>
                <a:gd name="T10" fmla="*/ 43 w 50"/>
                <a:gd name="T11" fmla="*/ 7 h 63"/>
                <a:gd name="T12" fmla="*/ 41 w 50"/>
                <a:gd name="T13" fmla="*/ 3 h 63"/>
                <a:gd name="T14" fmla="*/ 39 w 50"/>
                <a:gd name="T15" fmla="*/ 0 h 63"/>
                <a:gd name="T16" fmla="*/ 37 w 50"/>
                <a:gd name="T17" fmla="*/ 2 h 63"/>
                <a:gd name="T18" fmla="*/ 35 w 50"/>
                <a:gd name="T19" fmla="*/ 3 h 63"/>
                <a:gd name="T20" fmla="*/ 32 w 50"/>
                <a:gd name="T21" fmla="*/ 5 h 63"/>
                <a:gd name="T22" fmla="*/ 31 w 50"/>
                <a:gd name="T23" fmla="*/ 9 h 63"/>
                <a:gd name="T24" fmla="*/ 30 w 50"/>
                <a:gd name="T25" fmla="*/ 12 h 63"/>
                <a:gd name="T26" fmla="*/ 27 w 50"/>
                <a:gd name="T27" fmla="*/ 14 h 63"/>
                <a:gd name="T28" fmla="*/ 23 w 50"/>
                <a:gd name="T29" fmla="*/ 12 h 63"/>
                <a:gd name="T30" fmla="*/ 22 w 50"/>
                <a:gd name="T31" fmla="*/ 10 h 63"/>
                <a:gd name="T32" fmla="*/ 20 w 50"/>
                <a:gd name="T33" fmla="*/ 9 h 63"/>
                <a:gd name="T34" fmla="*/ 19 w 50"/>
                <a:gd name="T35" fmla="*/ 10 h 63"/>
                <a:gd name="T36" fmla="*/ 13 w 50"/>
                <a:gd name="T37" fmla="*/ 20 h 63"/>
                <a:gd name="T38" fmla="*/ 11 w 50"/>
                <a:gd name="T39" fmla="*/ 24 h 63"/>
                <a:gd name="T40" fmla="*/ 5 w 50"/>
                <a:gd name="T41" fmla="*/ 33 h 63"/>
                <a:gd name="T42" fmla="*/ 3 w 50"/>
                <a:gd name="T43" fmla="*/ 35 h 63"/>
                <a:gd name="T44" fmla="*/ 1 w 50"/>
                <a:gd name="T45" fmla="*/ 49 h 63"/>
                <a:gd name="T46" fmla="*/ 1 w 50"/>
                <a:gd name="T47" fmla="*/ 52 h 63"/>
                <a:gd name="T48" fmla="*/ 1 w 50"/>
                <a:gd name="T49" fmla="*/ 54 h 63"/>
                <a:gd name="T50" fmla="*/ 1 w 50"/>
                <a:gd name="T51" fmla="*/ 61 h 63"/>
                <a:gd name="T52" fmla="*/ 6 w 50"/>
                <a:gd name="T53" fmla="*/ 62 h 63"/>
                <a:gd name="T54" fmla="*/ 8 w 50"/>
                <a:gd name="T55" fmla="*/ 63 h 63"/>
                <a:gd name="T56" fmla="*/ 9 w 50"/>
                <a:gd name="T57" fmla="*/ 63 h 63"/>
                <a:gd name="T58" fmla="*/ 10 w 50"/>
                <a:gd name="T59" fmla="*/ 62 h 63"/>
                <a:gd name="T60" fmla="*/ 18 w 50"/>
                <a:gd name="T61" fmla="*/ 59 h 63"/>
                <a:gd name="T62" fmla="*/ 23 w 50"/>
                <a:gd name="T63" fmla="*/ 58 h 63"/>
                <a:gd name="T64" fmla="*/ 25 w 50"/>
                <a:gd name="T65" fmla="*/ 57 h 63"/>
                <a:gd name="T66" fmla="*/ 28 w 50"/>
                <a:gd name="T67" fmla="*/ 56 h 63"/>
                <a:gd name="T68" fmla="*/ 30 w 50"/>
                <a:gd name="T69" fmla="*/ 57 h 63"/>
                <a:gd name="T70" fmla="*/ 32 w 50"/>
                <a:gd name="T71" fmla="*/ 59 h 63"/>
                <a:gd name="T72" fmla="*/ 34 w 50"/>
                <a:gd name="T73" fmla="*/ 58 h 63"/>
                <a:gd name="T74" fmla="*/ 33 w 50"/>
                <a:gd name="T75" fmla="*/ 59 h 63"/>
                <a:gd name="T76" fmla="*/ 33 w 50"/>
                <a:gd name="T77" fmla="*/ 60 h 63"/>
                <a:gd name="T78" fmla="*/ 34 w 50"/>
                <a:gd name="T79" fmla="*/ 60 h 63"/>
                <a:gd name="T80" fmla="*/ 34 w 50"/>
                <a:gd name="T81" fmla="*/ 60 h 63"/>
                <a:gd name="T82" fmla="*/ 36 w 50"/>
                <a:gd name="T83" fmla="*/ 60 h 63"/>
                <a:gd name="T84" fmla="*/ 40 w 50"/>
                <a:gd name="T85" fmla="*/ 54 h 63"/>
                <a:gd name="T86" fmla="*/ 46 w 50"/>
                <a:gd name="T87" fmla="*/ 45 h 63"/>
                <a:gd name="T88" fmla="*/ 47 w 50"/>
                <a:gd name="T89" fmla="*/ 43 h 63"/>
                <a:gd name="T90" fmla="*/ 46 w 50"/>
                <a:gd name="T91" fmla="*/ 42 h 63"/>
                <a:gd name="T92" fmla="*/ 37 w 50"/>
                <a:gd name="T93" fmla="*/ 37 h 63"/>
                <a:gd name="T94" fmla="*/ 36 w 50"/>
                <a:gd name="T95" fmla="*/ 37 h 63"/>
                <a:gd name="T96" fmla="*/ 34 w 50"/>
                <a:gd name="T97" fmla="*/ 37 h 63"/>
                <a:gd name="T98" fmla="*/ 33 w 50"/>
                <a:gd name="T99" fmla="*/ 37 h 63"/>
                <a:gd name="T100" fmla="*/ 34 w 50"/>
                <a:gd name="T101" fmla="*/ 37 h 63"/>
                <a:gd name="T102" fmla="*/ 36 w 50"/>
                <a:gd name="T103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" h="63">
                  <a:moveTo>
                    <a:pt x="36" y="36"/>
                  </a:moveTo>
                  <a:cubicBezTo>
                    <a:pt x="37" y="35"/>
                    <a:pt x="39" y="34"/>
                    <a:pt x="40" y="34"/>
                  </a:cubicBezTo>
                  <a:cubicBezTo>
                    <a:pt x="41" y="33"/>
                    <a:pt x="41" y="33"/>
                    <a:pt x="42" y="32"/>
                  </a:cubicBezTo>
                  <a:cubicBezTo>
                    <a:pt x="46" y="30"/>
                    <a:pt x="49" y="25"/>
                    <a:pt x="49" y="21"/>
                  </a:cubicBezTo>
                  <a:cubicBezTo>
                    <a:pt x="50" y="17"/>
                    <a:pt x="47" y="13"/>
                    <a:pt x="45" y="10"/>
                  </a:cubicBezTo>
                  <a:cubicBezTo>
                    <a:pt x="45" y="9"/>
                    <a:pt x="44" y="8"/>
                    <a:pt x="43" y="7"/>
                  </a:cubicBezTo>
                  <a:cubicBezTo>
                    <a:pt x="43" y="6"/>
                    <a:pt x="42" y="5"/>
                    <a:pt x="41" y="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6" y="3"/>
                    <a:pt x="35" y="3"/>
                  </a:cubicBezTo>
                  <a:cubicBezTo>
                    <a:pt x="34" y="4"/>
                    <a:pt x="33" y="4"/>
                    <a:pt x="32" y="5"/>
                  </a:cubicBezTo>
                  <a:cubicBezTo>
                    <a:pt x="31" y="7"/>
                    <a:pt x="31" y="8"/>
                    <a:pt x="31" y="9"/>
                  </a:cubicBezTo>
                  <a:cubicBezTo>
                    <a:pt x="31" y="10"/>
                    <a:pt x="31" y="11"/>
                    <a:pt x="30" y="12"/>
                  </a:cubicBezTo>
                  <a:cubicBezTo>
                    <a:pt x="29" y="14"/>
                    <a:pt x="28" y="14"/>
                    <a:pt x="27" y="14"/>
                  </a:cubicBezTo>
                  <a:cubicBezTo>
                    <a:pt x="26" y="14"/>
                    <a:pt x="25" y="13"/>
                    <a:pt x="23" y="12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6" y="13"/>
                    <a:pt x="15" y="17"/>
                    <a:pt x="13" y="20"/>
                  </a:cubicBezTo>
                  <a:cubicBezTo>
                    <a:pt x="12" y="21"/>
                    <a:pt x="12" y="22"/>
                    <a:pt x="11" y="24"/>
                  </a:cubicBezTo>
                  <a:cubicBezTo>
                    <a:pt x="10" y="27"/>
                    <a:pt x="7" y="30"/>
                    <a:pt x="5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0" y="40"/>
                    <a:pt x="1" y="44"/>
                    <a:pt x="1" y="49"/>
                  </a:cubicBezTo>
                  <a:cubicBezTo>
                    <a:pt x="1" y="50"/>
                    <a:pt x="1" y="51"/>
                    <a:pt x="1" y="52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0" y="58"/>
                    <a:pt x="0" y="60"/>
                    <a:pt x="1" y="61"/>
                  </a:cubicBezTo>
                  <a:cubicBezTo>
                    <a:pt x="2" y="62"/>
                    <a:pt x="4" y="62"/>
                    <a:pt x="6" y="62"/>
                  </a:cubicBezTo>
                  <a:cubicBezTo>
                    <a:pt x="6" y="63"/>
                    <a:pt x="7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2" y="60"/>
                    <a:pt x="15" y="59"/>
                    <a:pt x="18" y="59"/>
                  </a:cubicBezTo>
                  <a:cubicBezTo>
                    <a:pt x="19" y="59"/>
                    <a:pt x="21" y="59"/>
                    <a:pt x="23" y="58"/>
                  </a:cubicBezTo>
                  <a:cubicBezTo>
                    <a:pt x="24" y="58"/>
                    <a:pt x="24" y="58"/>
                    <a:pt x="25" y="57"/>
                  </a:cubicBezTo>
                  <a:cubicBezTo>
                    <a:pt x="26" y="57"/>
                    <a:pt x="27" y="56"/>
                    <a:pt x="28" y="56"/>
                  </a:cubicBezTo>
                  <a:cubicBezTo>
                    <a:pt x="29" y="56"/>
                    <a:pt x="29" y="56"/>
                    <a:pt x="30" y="57"/>
                  </a:cubicBezTo>
                  <a:cubicBezTo>
                    <a:pt x="31" y="57"/>
                    <a:pt x="32" y="58"/>
                    <a:pt x="32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2" y="51"/>
                    <a:pt x="44" y="48"/>
                    <a:pt x="46" y="4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0"/>
                    <a:pt x="42" y="38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5" y="37"/>
                    <a:pt x="34" y="37"/>
                  </a:cubicBezTo>
                  <a:cubicBezTo>
                    <a:pt x="34" y="37"/>
                    <a:pt x="33" y="37"/>
                    <a:pt x="33" y="37"/>
                  </a:cubicBezTo>
                  <a:cubicBezTo>
                    <a:pt x="33" y="37"/>
                    <a:pt x="34" y="37"/>
                    <a:pt x="34" y="37"/>
                  </a:cubicBezTo>
                  <a:cubicBezTo>
                    <a:pt x="35" y="36"/>
                    <a:pt x="35" y="36"/>
                    <a:pt x="36" y="3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3" name="Freeform 52">
              <a:extLst>
                <a:ext uri="{FF2B5EF4-FFF2-40B4-BE49-F238E27FC236}">
                  <a16:creationId xmlns:a16="http://schemas.microsoft.com/office/drawing/2014/main" id="{6C5BE5B8-1EB7-FDC7-4ED3-44846A8BC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294" y="5231470"/>
              <a:ext cx="503172" cy="532428"/>
            </a:xfrm>
            <a:custGeom>
              <a:avLst/>
              <a:gdLst>
                <a:gd name="T0" fmla="*/ 260 w 262"/>
                <a:gd name="T1" fmla="*/ 142 h 301"/>
                <a:gd name="T2" fmla="*/ 259 w 262"/>
                <a:gd name="T3" fmla="*/ 137 h 301"/>
                <a:gd name="T4" fmla="*/ 237 w 262"/>
                <a:gd name="T5" fmla="*/ 129 h 301"/>
                <a:gd name="T6" fmla="*/ 231 w 262"/>
                <a:gd name="T7" fmla="*/ 128 h 301"/>
                <a:gd name="T8" fmla="*/ 225 w 262"/>
                <a:gd name="T9" fmla="*/ 118 h 301"/>
                <a:gd name="T10" fmla="*/ 221 w 262"/>
                <a:gd name="T11" fmla="*/ 104 h 301"/>
                <a:gd name="T12" fmla="*/ 220 w 262"/>
                <a:gd name="T13" fmla="*/ 92 h 301"/>
                <a:gd name="T14" fmla="*/ 210 w 262"/>
                <a:gd name="T15" fmla="*/ 89 h 301"/>
                <a:gd name="T16" fmla="*/ 200 w 262"/>
                <a:gd name="T17" fmla="*/ 76 h 301"/>
                <a:gd name="T18" fmla="*/ 191 w 262"/>
                <a:gd name="T19" fmla="*/ 70 h 301"/>
                <a:gd name="T20" fmla="*/ 183 w 262"/>
                <a:gd name="T21" fmla="*/ 62 h 301"/>
                <a:gd name="T22" fmla="*/ 174 w 262"/>
                <a:gd name="T23" fmla="*/ 48 h 301"/>
                <a:gd name="T24" fmla="*/ 171 w 262"/>
                <a:gd name="T25" fmla="*/ 37 h 301"/>
                <a:gd name="T26" fmla="*/ 154 w 262"/>
                <a:gd name="T27" fmla="*/ 10 h 301"/>
                <a:gd name="T28" fmla="*/ 153 w 262"/>
                <a:gd name="T29" fmla="*/ 0 h 301"/>
                <a:gd name="T30" fmla="*/ 141 w 262"/>
                <a:gd name="T31" fmla="*/ 5 h 301"/>
                <a:gd name="T32" fmla="*/ 131 w 262"/>
                <a:gd name="T33" fmla="*/ 10 h 301"/>
                <a:gd name="T34" fmla="*/ 120 w 262"/>
                <a:gd name="T35" fmla="*/ 13 h 301"/>
                <a:gd name="T36" fmla="*/ 98 w 262"/>
                <a:gd name="T37" fmla="*/ 7 h 301"/>
                <a:gd name="T38" fmla="*/ 29 w 262"/>
                <a:gd name="T39" fmla="*/ 140 h 301"/>
                <a:gd name="T40" fmla="*/ 1 w 262"/>
                <a:gd name="T41" fmla="*/ 234 h 301"/>
                <a:gd name="T42" fmla="*/ 22 w 262"/>
                <a:gd name="T43" fmla="*/ 269 h 301"/>
                <a:gd name="T44" fmla="*/ 17 w 262"/>
                <a:gd name="T45" fmla="*/ 299 h 301"/>
                <a:gd name="T46" fmla="*/ 21 w 262"/>
                <a:gd name="T47" fmla="*/ 300 h 301"/>
                <a:gd name="T48" fmla="*/ 32 w 262"/>
                <a:gd name="T49" fmla="*/ 301 h 301"/>
                <a:gd name="T50" fmla="*/ 39 w 262"/>
                <a:gd name="T51" fmla="*/ 301 h 301"/>
                <a:gd name="T52" fmla="*/ 46 w 262"/>
                <a:gd name="T53" fmla="*/ 301 h 301"/>
                <a:gd name="T54" fmla="*/ 52 w 262"/>
                <a:gd name="T55" fmla="*/ 296 h 301"/>
                <a:gd name="T56" fmla="*/ 59 w 262"/>
                <a:gd name="T57" fmla="*/ 291 h 301"/>
                <a:gd name="T58" fmla="*/ 65 w 262"/>
                <a:gd name="T59" fmla="*/ 285 h 301"/>
                <a:gd name="T60" fmla="*/ 75 w 262"/>
                <a:gd name="T61" fmla="*/ 274 h 301"/>
                <a:gd name="T62" fmla="*/ 80 w 262"/>
                <a:gd name="T63" fmla="*/ 259 h 301"/>
                <a:gd name="T64" fmla="*/ 100 w 262"/>
                <a:gd name="T65" fmla="*/ 252 h 301"/>
                <a:gd name="T66" fmla="*/ 115 w 262"/>
                <a:gd name="T67" fmla="*/ 261 h 301"/>
                <a:gd name="T68" fmla="*/ 122 w 262"/>
                <a:gd name="T69" fmla="*/ 263 h 301"/>
                <a:gd name="T70" fmla="*/ 135 w 262"/>
                <a:gd name="T71" fmla="*/ 267 h 301"/>
                <a:gd name="T72" fmla="*/ 145 w 262"/>
                <a:gd name="T73" fmla="*/ 264 h 301"/>
                <a:gd name="T74" fmla="*/ 152 w 262"/>
                <a:gd name="T75" fmla="*/ 265 h 301"/>
                <a:gd name="T76" fmla="*/ 161 w 262"/>
                <a:gd name="T77" fmla="*/ 252 h 301"/>
                <a:gd name="T78" fmla="*/ 168 w 262"/>
                <a:gd name="T79" fmla="*/ 233 h 301"/>
                <a:gd name="T80" fmla="*/ 183 w 262"/>
                <a:gd name="T81" fmla="*/ 226 h 301"/>
                <a:gd name="T82" fmla="*/ 195 w 262"/>
                <a:gd name="T83" fmla="*/ 213 h 301"/>
                <a:gd name="T84" fmla="*/ 209 w 262"/>
                <a:gd name="T85" fmla="*/ 189 h 301"/>
                <a:gd name="T86" fmla="*/ 225 w 262"/>
                <a:gd name="T87" fmla="*/ 176 h 301"/>
                <a:gd name="T88" fmla="*/ 233 w 262"/>
                <a:gd name="T89" fmla="*/ 166 h 301"/>
                <a:gd name="T90" fmla="*/ 243 w 262"/>
                <a:gd name="T91" fmla="*/ 161 h 301"/>
                <a:gd name="T92" fmla="*/ 251 w 262"/>
                <a:gd name="T93" fmla="*/ 158 h 301"/>
                <a:gd name="T94" fmla="*/ 256 w 262"/>
                <a:gd name="T95" fmla="*/ 153 h 301"/>
                <a:gd name="T96" fmla="*/ 260 w 262"/>
                <a:gd name="T97" fmla="*/ 148 h 301"/>
                <a:gd name="T98" fmla="*/ 261 w 262"/>
                <a:gd name="T99" fmla="*/ 14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2" h="301">
                  <a:moveTo>
                    <a:pt x="261" y="143"/>
                  </a:moveTo>
                  <a:cubicBezTo>
                    <a:pt x="261" y="143"/>
                    <a:pt x="261" y="143"/>
                    <a:pt x="261" y="143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2"/>
                    <a:pt x="259" y="141"/>
                    <a:pt x="259" y="140"/>
                  </a:cubicBezTo>
                  <a:cubicBezTo>
                    <a:pt x="259" y="140"/>
                    <a:pt x="259" y="140"/>
                    <a:pt x="259" y="139"/>
                  </a:cubicBezTo>
                  <a:cubicBezTo>
                    <a:pt x="259" y="138"/>
                    <a:pt x="259" y="138"/>
                    <a:pt x="259" y="137"/>
                  </a:cubicBezTo>
                  <a:cubicBezTo>
                    <a:pt x="258" y="134"/>
                    <a:pt x="254" y="133"/>
                    <a:pt x="252" y="132"/>
                  </a:cubicBezTo>
                  <a:cubicBezTo>
                    <a:pt x="251" y="131"/>
                    <a:pt x="250" y="131"/>
                    <a:pt x="250" y="131"/>
                  </a:cubicBezTo>
                  <a:cubicBezTo>
                    <a:pt x="246" y="129"/>
                    <a:pt x="242" y="129"/>
                    <a:pt x="237" y="129"/>
                  </a:cubicBezTo>
                  <a:cubicBezTo>
                    <a:pt x="237" y="129"/>
                    <a:pt x="236" y="129"/>
                    <a:pt x="236" y="129"/>
                  </a:cubicBezTo>
                  <a:cubicBezTo>
                    <a:pt x="235" y="129"/>
                    <a:pt x="235" y="129"/>
                    <a:pt x="234" y="129"/>
                  </a:cubicBezTo>
                  <a:cubicBezTo>
                    <a:pt x="233" y="129"/>
                    <a:pt x="232" y="129"/>
                    <a:pt x="231" y="128"/>
                  </a:cubicBezTo>
                  <a:cubicBezTo>
                    <a:pt x="230" y="128"/>
                    <a:pt x="230" y="126"/>
                    <a:pt x="230" y="125"/>
                  </a:cubicBezTo>
                  <a:cubicBezTo>
                    <a:pt x="229" y="124"/>
                    <a:pt x="229" y="124"/>
                    <a:pt x="229" y="123"/>
                  </a:cubicBezTo>
                  <a:cubicBezTo>
                    <a:pt x="228" y="122"/>
                    <a:pt x="227" y="120"/>
                    <a:pt x="225" y="118"/>
                  </a:cubicBezTo>
                  <a:cubicBezTo>
                    <a:pt x="225" y="117"/>
                    <a:pt x="224" y="117"/>
                    <a:pt x="223" y="116"/>
                  </a:cubicBezTo>
                  <a:cubicBezTo>
                    <a:pt x="222" y="115"/>
                    <a:pt x="221" y="114"/>
                    <a:pt x="221" y="111"/>
                  </a:cubicBezTo>
                  <a:cubicBezTo>
                    <a:pt x="220" y="109"/>
                    <a:pt x="221" y="107"/>
                    <a:pt x="221" y="104"/>
                  </a:cubicBezTo>
                  <a:cubicBezTo>
                    <a:pt x="221" y="103"/>
                    <a:pt x="221" y="102"/>
                    <a:pt x="222" y="101"/>
                  </a:cubicBezTo>
                  <a:cubicBezTo>
                    <a:pt x="222" y="101"/>
                    <a:pt x="222" y="100"/>
                    <a:pt x="222" y="99"/>
                  </a:cubicBezTo>
                  <a:cubicBezTo>
                    <a:pt x="222" y="96"/>
                    <a:pt x="223" y="93"/>
                    <a:pt x="220" y="92"/>
                  </a:cubicBezTo>
                  <a:cubicBezTo>
                    <a:pt x="219" y="91"/>
                    <a:pt x="219" y="91"/>
                    <a:pt x="219" y="91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1"/>
                    <a:pt x="210" y="90"/>
                    <a:pt x="210" y="89"/>
                  </a:cubicBezTo>
                  <a:cubicBezTo>
                    <a:pt x="211" y="85"/>
                    <a:pt x="211" y="80"/>
                    <a:pt x="206" y="77"/>
                  </a:cubicBezTo>
                  <a:cubicBezTo>
                    <a:pt x="205" y="77"/>
                    <a:pt x="204" y="76"/>
                    <a:pt x="203" y="76"/>
                  </a:cubicBezTo>
                  <a:cubicBezTo>
                    <a:pt x="202" y="76"/>
                    <a:pt x="201" y="76"/>
                    <a:pt x="200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7" y="73"/>
                    <a:pt x="195" y="73"/>
                  </a:cubicBezTo>
                  <a:cubicBezTo>
                    <a:pt x="193" y="73"/>
                    <a:pt x="192" y="71"/>
                    <a:pt x="191" y="70"/>
                  </a:cubicBezTo>
                  <a:cubicBezTo>
                    <a:pt x="190" y="70"/>
                    <a:pt x="190" y="70"/>
                    <a:pt x="190" y="69"/>
                  </a:cubicBezTo>
                  <a:cubicBezTo>
                    <a:pt x="188" y="68"/>
                    <a:pt x="186" y="67"/>
                    <a:pt x="185" y="65"/>
                  </a:cubicBezTo>
                  <a:cubicBezTo>
                    <a:pt x="184" y="64"/>
                    <a:pt x="184" y="63"/>
                    <a:pt x="183" y="62"/>
                  </a:cubicBezTo>
                  <a:cubicBezTo>
                    <a:pt x="183" y="61"/>
                    <a:pt x="182" y="61"/>
                    <a:pt x="182" y="60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78" y="56"/>
                    <a:pt x="176" y="52"/>
                    <a:pt x="174" y="48"/>
                  </a:cubicBezTo>
                  <a:cubicBezTo>
                    <a:pt x="174" y="47"/>
                    <a:pt x="174" y="45"/>
                    <a:pt x="174" y="44"/>
                  </a:cubicBezTo>
                  <a:cubicBezTo>
                    <a:pt x="174" y="43"/>
                    <a:pt x="174" y="41"/>
                    <a:pt x="173" y="40"/>
                  </a:cubicBezTo>
                  <a:cubicBezTo>
                    <a:pt x="173" y="39"/>
                    <a:pt x="172" y="38"/>
                    <a:pt x="171" y="37"/>
                  </a:cubicBezTo>
                  <a:cubicBezTo>
                    <a:pt x="171" y="36"/>
                    <a:pt x="170" y="36"/>
                    <a:pt x="170" y="35"/>
                  </a:cubicBezTo>
                  <a:cubicBezTo>
                    <a:pt x="167" y="29"/>
                    <a:pt x="164" y="25"/>
                    <a:pt x="162" y="21"/>
                  </a:cubicBezTo>
                  <a:cubicBezTo>
                    <a:pt x="159" y="17"/>
                    <a:pt x="156" y="14"/>
                    <a:pt x="154" y="10"/>
                  </a:cubicBezTo>
                  <a:cubicBezTo>
                    <a:pt x="154" y="9"/>
                    <a:pt x="154" y="7"/>
                    <a:pt x="154" y="6"/>
                  </a:cubicBezTo>
                  <a:cubicBezTo>
                    <a:pt x="154" y="5"/>
                    <a:pt x="154" y="5"/>
                    <a:pt x="154" y="4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9" y="4"/>
                    <a:pt x="147" y="4"/>
                    <a:pt x="145" y="4"/>
                  </a:cubicBezTo>
                  <a:cubicBezTo>
                    <a:pt x="143" y="4"/>
                    <a:pt x="142" y="4"/>
                    <a:pt x="141" y="5"/>
                  </a:cubicBezTo>
                  <a:cubicBezTo>
                    <a:pt x="138" y="6"/>
                    <a:pt x="135" y="8"/>
                    <a:pt x="135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3" y="11"/>
                    <a:pt x="132" y="10"/>
                    <a:pt x="131" y="10"/>
                  </a:cubicBezTo>
                  <a:cubicBezTo>
                    <a:pt x="130" y="9"/>
                    <a:pt x="130" y="8"/>
                    <a:pt x="128" y="8"/>
                  </a:cubicBezTo>
                  <a:cubicBezTo>
                    <a:pt x="128" y="8"/>
                    <a:pt x="127" y="8"/>
                    <a:pt x="127" y="9"/>
                  </a:cubicBezTo>
                  <a:cubicBezTo>
                    <a:pt x="124" y="9"/>
                    <a:pt x="122" y="11"/>
                    <a:pt x="120" y="13"/>
                  </a:cubicBezTo>
                  <a:cubicBezTo>
                    <a:pt x="119" y="14"/>
                    <a:pt x="119" y="14"/>
                    <a:pt x="118" y="15"/>
                  </a:cubicBezTo>
                  <a:cubicBezTo>
                    <a:pt x="114" y="18"/>
                    <a:pt x="111" y="21"/>
                    <a:pt x="107" y="24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10" y="236"/>
                    <a:pt x="15" y="246"/>
                    <a:pt x="18" y="255"/>
                  </a:cubicBezTo>
                  <a:cubicBezTo>
                    <a:pt x="19" y="258"/>
                    <a:pt x="20" y="262"/>
                    <a:pt x="21" y="265"/>
                  </a:cubicBezTo>
                  <a:cubicBezTo>
                    <a:pt x="22" y="269"/>
                    <a:pt x="22" y="269"/>
                    <a:pt x="22" y="269"/>
                  </a:cubicBezTo>
                  <a:cubicBezTo>
                    <a:pt x="24" y="274"/>
                    <a:pt x="25" y="278"/>
                    <a:pt x="21" y="283"/>
                  </a:cubicBezTo>
                  <a:cubicBezTo>
                    <a:pt x="17" y="287"/>
                    <a:pt x="17" y="292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7" y="301"/>
                    <a:pt x="17" y="301"/>
                    <a:pt x="17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1" y="301"/>
                    <a:pt x="21" y="300"/>
                  </a:cubicBezTo>
                  <a:cubicBezTo>
                    <a:pt x="23" y="300"/>
                    <a:pt x="24" y="299"/>
                    <a:pt x="25" y="299"/>
                  </a:cubicBezTo>
                  <a:cubicBezTo>
                    <a:pt x="27" y="299"/>
                    <a:pt x="28" y="300"/>
                    <a:pt x="29" y="300"/>
                  </a:cubicBezTo>
                  <a:cubicBezTo>
                    <a:pt x="30" y="301"/>
                    <a:pt x="31" y="301"/>
                    <a:pt x="32" y="301"/>
                  </a:cubicBezTo>
                  <a:cubicBezTo>
                    <a:pt x="33" y="301"/>
                    <a:pt x="33" y="301"/>
                    <a:pt x="34" y="301"/>
                  </a:cubicBezTo>
                  <a:cubicBezTo>
                    <a:pt x="34" y="301"/>
                    <a:pt x="35" y="301"/>
                    <a:pt x="36" y="301"/>
                  </a:cubicBezTo>
                  <a:cubicBezTo>
                    <a:pt x="37" y="301"/>
                    <a:pt x="38" y="301"/>
                    <a:pt x="39" y="301"/>
                  </a:cubicBezTo>
                  <a:cubicBezTo>
                    <a:pt x="40" y="301"/>
                    <a:pt x="41" y="301"/>
                    <a:pt x="42" y="301"/>
                  </a:cubicBezTo>
                  <a:cubicBezTo>
                    <a:pt x="43" y="301"/>
                    <a:pt x="43" y="301"/>
                    <a:pt x="44" y="301"/>
                  </a:cubicBezTo>
                  <a:cubicBezTo>
                    <a:pt x="45" y="301"/>
                    <a:pt x="45" y="301"/>
                    <a:pt x="46" y="301"/>
                  </a:cubicBezTo>
                  <a:cubicBezTo>
                    <a:pt x="47" y="301"/>
                    <a:pt x="48" y="300"/>
                    <a:pt x="48" y="299"/>
                  </a:cubicBezTo>
                  <a:cubicBezTo>
                    <a:pt x="48" y="298"/>
                    <a:pt x="48" y="297"/>
                    <a:pt x="49" y="297"/>
                  </a:cubicBezTo>
                  <a:cubicBezTo>
                    <a:pt x="49" y="296"/>
                    <a:pt x="50" y="296"/>
                    <a:pt x="52" y="296"/>
                  </a:cubicBezTo>
                  <a:cubicBezTo>
                    <a:pt x="53" y="296"/>
                    <a:pt x="53" y="296"/>
                    <a:pt x="53" y="296"/>
                  </a:cubicBezTo>
                  <a:cubicBezTo>
                    <a:pt x="53" y="296"/>
                    <a:pt x="54" y="296"/>
                    <a:pt x="55" y="295"/>
                  </a:cubicBezTo>
                  <a:cubicBezTo>
                    <a:pt x="57" y="295"/>
                    <a:pt x="58" y="293"/>
                    <a:pt x="59" y="291"/>
                  </a:cubicBezTo>
                  <a:cubicBezTo>
                    <a:pt x="59" y="291"/>
                    <a:pt x="59" y="291"/>
                    <a:pt x="59" y="290"/>
                  </a:cubicBezTo>
                  <a:cubicBezTo>
                    <a:pt x="60" y="288"/>
                    <a:pt x="60" y="287"/>
                    <a:pt x="62" y="286"/>
                  </a:cubicBezTo>
                  <a:cubicBezTo>
                    <a:pt x="63" y="285"/>
                    <a:pt x="64" y="285"/>
                    <a:pt x="65" y="285"/>
                  </a:cubicBezTo>
                  <a:cubicBezTo>
                    <a:pt x="66" y="284"/>
                    <a:pt x="67" y="284"/>
                    <a:pt x="69" y="282"/>
                  </a:cubicBezTo>
                  <a:cubicBezTo>
                    <a:pt x="70" y="281"/>
                    <a:pt x="71" y="279"/>
                    <a:pt x="72" y="277"/>
                  </a:cubicBezTo>
                  <a:cubicBezTo>
                    <a:pt x="73" y="276"/>
                    <a:pt x="74" y="275"/>
                    <a:pt x="75" y="274"/>
                  </a:cubicBezTo>
                  <a:cubicBezTo>
                    <a:pt x="76" y="272"/>
                    <a:pt x="77" y="271"/>
                    <a:pt x="78" y="269"/>
                  </a:cubicBezTo>
                  <a:cubicBezTo>
                    <a:pt x="79" y="266"/>
                    <a:pt x="80" y="263"/>
                    <a:pt x="80" y="260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1" y="253"/>
                    <a:pt x="84" y="249"/>
                    <a:pt x="88" y="249"/>
                  </a:cubicBezTo>
                  <a:cubicBezTo>
                    <a:pt x="89" y="248"/>
                    <a:pt x="91" y="248"/>
                    <a:pt x="92" y="248"/>
                  </a:cubicBezTo>
                  <a:cubicBezTo>
                    <a:pt x="95" y="248"/>
                    <a:pt x="98" y="249"/>
                    <a:pt x="100" y="252"/>
                  </a:cubicBezTo>
                  <a:cubicBezTo>
                    <a:pt x="103" y="255"/>
                    <a:pt x="107" y="259"/>
                    <a:pt x="111" y="260"/>
                  </a:cubicBezTo>
                  <a:cubicBezTo>
                    <a:pt x="112" y="261"/>
                    <a:pt x="112" y="261"/>
                    <a:pt x="113" y="261"/>
                  </a:cubicBezTo>
                  <a:cubicBezTo>
                    <a:pt x="114" y="261"/>
                    <a:pt x="114" y="261"/>
                    <a:pt x="115" y="261"/>
                  </a:cubicBezTo>
                  <a:cubicBezTo>
                    <a:pt x="116" y="261"/>
                    <a:pt x="117" y="260"/>
                    <a:pt x="118" y="260"/>
                  </a:cubicBezTo>
                  <a:cubicBezTo>
                    <a:pt x="118" y="260"/>
                    <a:pt x="118" y="260"/>
                    <a:pt x="118" y="260"/>
                  </a:cubicBezTo>
                  <a:cubicBezTo>
                    <a:pt x="120" y="260"/>
                    <a:pt x="121" y="261"/>
                    <a:pt x="122" y="263"/>
                  </a:cubicBezTo>
                  <a:cubicBezTo>
                    <a:pt x="125" y="266"/>
                    <a:pt x="129" y="266"/>
                    <a:pt x="133" y="267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35" y="267"/>
                    <a:pt x="135" y="267"/>
                    <a:pt x="135" y="267"/>
                  </a:cubicBezTo>
                  <a:cubicBezTo>
                    <a:pt x="137" y="267"/>
                    <a:pt x="138" y="266"/>
                    <a:pt x="140" y="266"/>
                  </a:cubicBezTo>
                  <a:cubicBezTo>
                    <a:pt x="141" y="265"/>
                    <a:pt x="142" y="264"/>
                    <a:pt x="143" y="264"/>
                  </a:cubicBezTo>
                  <a:cubicBezTo>
                    <a:pt x="144" y="264"/>
                    <a:pt x="145" y="264"/>
                    <a:pt x="145" y="264"/>
                  </a:cubicBezTo>
                  <a:cubicBezTo>
                    <a:pt x="146" y="265"/>
                    <a:pt x="146" y="265"/>
                    <a:pt x="147" y="265"/>
                  </a:cubicBezTo>
                  <a:cubicBezTo>
                    <a:pt x="148" y="265"/>
                    <a:pt x="149" y="266"/>
                    <a:pt x="150" y="266"/>
                  </a:cubicBezTo>
                  <a:cubicBezTo>
                    <a:pt x="151" y="266"/>
                    <a:pt x="151" y="266"/>
                    <a:pt x="152" y="265"/>
                  </a:cubicBezTo>
                  <a:cubicBezTo>
                    <a:pt x="154" y="264"/>
                    <a:pt x="156" y="262"/>
                    <a:pt x="157" y="260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0" y="257"/>
                    <a:pt x="160" y="254"/>
                    <a:pt x="161" y="252"/>
                  </a:cubicBezTo>
                  <a:cubicBezTo>
                    <a:pt x="162" y="250"/>
                    <a:pt x="162" y="248"/>
                    <a:pt x="163" y="246"/>
                  </a:cubicBezTo>
                  <a:cubicBezTo>
                    <a:pt x="164" y="244"/>
                    <a:pt x="165" y="242"/>
                    <a:pt x="165" y="239"/>
                  </a:cubicBezTo>
                  <a:cubicBezTo>
                    <a:pt x="166" y="237"/>
                    <a:pt x="167" y="235"/>
                    <a:pt x="168" y="233"/>
                  </a:cubicBezTo>
                  <a:cubicBezTo>
                    <a:pt x="169" y="230"/>
                    <a:pt x="172" y="229"/>
                    <a:pt x="175" y="228"/>
                  </a:cubicBezTo>
                  <a:cubicBezTo>
                    <a:pt x="176" y="228"/>
                    <a:pt x="177" y="228"/>
                    <a:pt x="178" y="228"/>
                  </a:cubicBezTo>
                  <a:cubicBezTo>
                    <a:pt x="179" y="228"/>
                    <a:pt x="181" y="228"/>
                    <a:pt x="183" y="226"/>
                  </a:cubicBezTo>
                  <a:cubicBezTo>
                    <a:pt x="185" y="224"/>
                    <a:pt x="188" y="222"/>
                    <a:pt x="191" y="220"/>
                  </a:cubicBezTo>
                  <a:cubicBezTo>
                    <a:pt x="192" y="219"/>
                    <a:pt x="192" y="219"/>
                    <a:pt x="192" y="219"/>
                  </a:cubicBezTo>
                  <a:cubicBezTo>
                    <a:pt x="195" y="217"/>
                    <a:pt x="195" y="216"/>
                    <a:pt x="195" y="213"/>
                  </a:cubicBezTo>
                  <a:cubicBezTo>
                    <a:pt x="195" y="212"/>
                    <a:pt x="195" y="212"/>
                    <a:pt x="195" y="212"/>
                  </a:cubicBezTo>
                  <a:cubicBezTo>
                    <a:pt x="196" y="206"/>
                    <a:pt x="197" y="199"/>
                    <a:pt x="201" y="195"/>
                  </a:cubicBezTo>
                  <a:cubicBezTo>
                    <a:pt x="204" y="193"/>
                    <a:pt x="207" y="191"/>
                    <a:pt x="209" y="189"/>
                  </a:cubicBezTo>
                  <a:cubicBezTo>
                    <a:pt x="212" y="187"/>
                    <a:pt x="215" y="185"/>
                    <a:pt x="218" y="183"/>
                  </a:cubicBezTo>
                  <a:cubicBezTo>
                    <a:pt x="219" y="182"/>
                    <a:pt x="220" y="181"/>
                    <a:pt x="221" y="180"/>
                  </a:cubicBezTo>
                  <a:cubicBezTo>
                    <a:pt x="223" y="179"/>
                    <a:pt x="224" y="178"/>
                    <a:pt x="225" y="176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9" y="172"/>
                    <a:pt x="230" y="170"/>
                    <a:pt x="231" y="168"/>
                  </a:cubicBezTo>
                  <a:cubicBezTo>
                    <a:pt x="232" y="168"/>
                    <a:pt x="232" y="167"/>
                    <a:pt x="233" y="166"/>
                  </a:cubicBezTo>
                  <a:cubicBezTo>
                    <a:pt x="235" y="164"/>
                    <a:pt x="237" y="162"/>
                    <a:pt x="239" y="161"/>
                  </a:cubicBezTo>
                  <a:cubicBezTo>
                    <a:pt x="240" y="161"/>
                    <a:pt x="240" y="160"/>
                    <a:pt x="241" y="160"/>
                  </a:cubicBezTo>
                  <a:cubicBezTo>
                    <a:pt x="242" y="160"/>
                    <a:pt x="243" y="161"/>
                    <a:pt x="243" y="161"/>
                  </a:cubicBezTo>
                  <a:cubicBezTo>
                    <a:pt x="244" y="161"/>
                    <a:pt x="245" y="161"/>
                    <a:pt x="246" y="161"/>
                  </a:cubicBezTo>
                  <a:cubicBezTo>
                    <a:pt x="247" y="161"/>
                    <a:pt x="248" y="160"/>
                    <a:pt x="249" y="160"/>
                  </a:cubicBezTo>
                  <a:cubicBezTo>
                    <a:pt x="250" y="159"/>
                    <a:pt x="250" y="159"/>
                    <a:pt x="251" y="158"/>
                  </a:cubicBezTo>
                  <a:cubicBezTo>
                    <a:pt x="252" y="157"/>
                    <a:pt x="252" y="157"/>
                    <a:pt x="253" y="156"/>
                  </a:cubicBezTo>
                  <a:cubicBezTo>
                    <a:pt x="254" y="156"/>
                    <a:pt x="254" y="156"/>
                    <a:pt x="254" y="156"/>
                  </a:cubicBezTo>
                  <a:cubicBezTo>
                    <a:pt x="255" y="155"/>
                    <a:pt x="256" y="154"/>
                    <a:pt x="256" y="153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1"/>
                    <a:pt x="257" y="150"/>
                    <a:pt x="258" y="149"/>
                  </a:cubicBezTo>
                  <a:cubicBezTo>
                    <a:pt x="259" y="149"/>
                    <a:pt x="259" y="148"/>
                    <a:pt x="260" y="148"/>
                  </a:cubicBezTo>
                  <a:cubicBezTo>
                    <a:pt x="261" y="147"/>
                    <a:pt x="262" y="147"/>
                    <a:pt x="262" y="145"/>
                  </a:cubicBezTo>
                  <a:cubicBezTo>
                    <a:pt x="262" y="144"/>
                    <a:pt x="262" y="144"/>
                    <a:pt x="262" y="144"/>
                  </a:cubicBezTo>
                  <a:lnTo>
                    <a:pt x="261" y="143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4" name="Freeform 53">
              <a:extLst>
                <a:ext uri="{FF2B5EF4-FFF2-40B4-BE49-F238E27FC236}">
                  <a16:creationId xmlns:a16="http://schemas.microsoft.com/office/drawing/2014/main" id="{F627041F-1124-0D2E-96F6-551791B2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215" y="3885773"/>
              <a:ext cx="1069902" cy="1095086"/>
            </a:xfrm>
            <a:custGeom>
              <a:avLst/>
              <a:gdLst>
                <a:gd name="T0" fmla="*/ 542 w 557"/>
                <a:gd name="T1" fmla="*/ 79 h 619"/>
                <a:gd name="T2" fmla="*/ 542 w 557"/>
                <a:gd name="T3" fmla="*/ 58 h 619"/>
                <a:gd name="T4" fmla="*/ 507 w 557"/>
                <a:gd name="T5" fmla="*/ 24 h 619"/>
                <a:gd name="T6" fmla="*/ 491 w 557"/>
                <a:gd name="T7" fmla="*/ 31 h 619"/>
                <a:gd name="T8" fmla="*/ 463 w 557"/>
                <a:gd name="T9" fmla="*/ 31 h 619"/>
                <a:gd name="T10" fmla="*/ 441 w 557"/>
                <a:gd name="T11" fmla="*/ 8 h 619"/>
                <a:gd name="T12" fmla="*/ 419 w 557"/>
                <a:gd name="T13" fmla="*/ 10 h 619"/>
                <a:gd name="T14" fmla="*/ 389 w 557"/>
                <a:gd name="T15" fmla="*/ 0 h 619"/>
                <a:gd name="T16" fmla="*/ 361 w 557"/>
                <a:gd name="T17" fmla="*/ 12 h 619"/>
                <a:gd name="T18" fmla="*/ 317 w 557"/>
                <a:gd name="T19" fmla="*/ 20 h 619"/>
                <a:gd name="T20" fmla="*/ 275 w 557"/>
                <a:gd name="T21" fmla="*/ 36 h 619"/>
                <a:gd name="T22" fmla="*/ 240 w 557"/>
                <a:gd name="T23" fmla="*/ 25 h 619"/>
                <a:gd name="T24" fmla="*/ 189 w 557"/>
                <a:gd name="T25" fmla="*/ 35 h 619"/>
                <a:gd name="T26" fmla="*/ 174 w 557"/>
                <a:gd name="T27" fmla="*/ 108 h 619"/>
                <a:gd name="T28" fmla="*/ 154 w 557"/>
                <a:gd name="T29" fmla="*/ 206 h 619"/>
                <a:gd name="T30" fmla="*/ 118 w 557"/>
                <a:gd name="T31" fmla="*/ 273 h 619"/>
                <a:gd name="T32" fmla="*/ 102 w 557"/>
                <a:gd name="T33" fmla="*/ 309 h 619"/>
                <a:gd name="T34" fmla="*/ 68 w 557"/>
                <a:gd name="T35" fmla="*/ 329 h 619"/>
                <a:gd name="T36" fmla="*/ 50 w 557"/>
                <a:gd name="T37" fmla="*/ 323 h 619"/>
                <a:gd name="T38" fmla="*/ 28 w 557"/>
                <a:gd name="T39" fmla="*/ 329 h 619"/>
                <a:gd name="T40" fmla="*/ 13 w 557"/>
                <a:gd name="T41" fmla="*/ 347 h 619"/>
                <a:gd name="T42" fmla="*/ 6 w 557"/>
                <a:gd name="T43" fmla="*/ 374 h 619"/>
                <a:gd name="T44" fmla="*/ 16 w 557"/>
                <a:gd name="T45" fmla="*/ 374 h 619"/>
                <a:gd name="T46" fmla="*/ 99 w 557"/>
                <a:gd name="T47" fmla="*/ 370 h 619"/>
                <a:gd name="T48" fmla="*/ 132 w 557"/>
                <a:gd name="T49" fmla="*/ 377 h 619"/>
                <a:gd name="T50" fmla="*/ 135 w 557"/>
                <a:gd name="T51" fmla="*/ 396 h 619"/>
                <a:gd name="T52" fmla="*/ 149 w 557"/>
                <a:gd name="T53" fmla="*/ 426 h 619"/>
                <a:gd name="T54" fmla="*/ 172 w 557"/>
                <a:gd name="T55" fmla="*/ 443 h 619"/>
                <a:gd name="T56" fmla="*/ 185 w 557"/>
                <a:gd name="T57" fmla="*/ 441 h 619"/>
                <a:gd name="T58" fmla="*/ 195 w 557"/>
                <a:gd name="T59" fmla="*/ 441 h 619"/>
                <a:gd name="T60" fmla="*/ 213 w 557"/>
                <a:gd name="T61" fmla="*/ 426 h 619"/>
                <a:gd name="T62" fmla="*/ 239 w 557"/>
                <a:gd name="T63" fmla="*/ 405 h 619"/>
                <a:gd name="T64" fmla="*/ 260 w 557"/>
                <a:gd name="T65" fmla="*/ 417 h 619"/>
                <a:gd name="T66" fmla="*/ 283 w 557"/>
                <a:gd name="T67" fmla="*/ 464 h 619"/>
                <a:gd name="T68" fmla="*/ 295 w 557"/>
                <a:gd name="T69" fmla="*/ 519 h 619"/>
                <a:gd name="T70" fmla="*/ 293 w 557"/>
                <a:gd name="T71" fmla="*/ 539 h 619"/>
                <a:gd name="T72" fmla="*/ 307 w 557"/>
                <a:gd name="T73" fmla="*/ 544 h 619"/>
                <a:gd name="T74" fmla="*/ 322 w 557"/>
                <a:gd name="T75" fmla="*/ 543 h 619"/>
                <a:gd name="T76" fmla="*/ 334 w 557"/>
                <a:gd name="T77" fmla="*/ 540 h 619"/>
                <a:gd name="T78" fmla="*/ 352 w 557"/>
                <a:gd name="T79" fmla="*/ 541 h 619"/>
                <a:gd name="T80" fmla="*/ 371 w 557"/>
                <a:gd name="T81" fmla="*/ 548 h 619"/>
                <a:gd name="T82" fmla="*/ 410 w 557"/>
                <a:gd name="T83" fmla="*/ 570 h 619"/>
                <a:gd name="T84" fmla="*/ 438 w 557"/>
                <a:gd name="T85" fmla="*/ 565 h 619"/>
                <a:gd name="T86" fmla="*/ 452 w 557"/>
                <a:gd name="T87" fmla="*/ 582 h 619"/>
                <a:gd name="T88" fmla="*/ 471 w 557"/>
                <a:gd name="T89" fmla="*/ 589 h 619"/>
                <a:gd name="T90" fmla="*/ 496 w 557"/>
                <a:gd name="T91" fmla="*/ 619 h 619"/>
                <a:gd name="T92" fmla="*/ 512 w 557"/>
                <a:gd name="T93" fmla="*/ 607 h 619"/>
                <a:gd name="T94" fmla="*/ 499 w 557"/>
                <a:gd name="T95" fmla="*/ 586 h 619"/>
                <a:gd name="T96" fmla="*/ 474 w 557"/>
                <a:gd name="T97" fmla="*/ 543 h 619"/>
                <a:gd name="T98" fmla="*/ 473 w 557"/>
                <a:gd name="T99" fmla="*/ 483 h 619"/>
                <a:gd name="T100" fmla="*/ 528 w 557"/>
                <a:gd name="T101" fmla="*/ 432 h 619"/>
                <a:gd name="T102" fmla="*/ 502 w 557"/>
                <a:gd name="T103" fmla="*/ 385 h 619"/>
                <a:gd name="T104" fmla="*/ 497 w 557"/>
                <a:gd name="T105" fmla="*/ 318 h 619"/>
                <a:gd name="T106" fmla="*/ 496 w 557"/>
                <a:gd name="T107" fmla="*/ 283 h 619"/>
                <a:gd name="T108" fmla="*/ 509 w 557"/>
                <a:gd name="T109" fmla="*/ 220 h 619"/>
                <a:gd name="T110" fmla="*/ 521 w 557"/>
                <a:gd name="T111" fmla="*/ 148 h 619"/>
                <a:gd name="T112" fmla="*/ 556 w 557"/>
                <a:gd name="T113" fmla="*/ 10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619">
                  <a:moveTo>
                    <a:pt x="556" y="106"/>
                  </a:moveTo>
                  <a:cubicBezTo>
                    <a:pt x="556" y="102"/>
                    <a:pt x="550" y="100"/>
                    <a:pt x="545" y="98"/>
                  </a:cubicBezTo>
                  <a:cubicBezTo>
                    <a:pt x="543" y="97"/>
                    <a:pt x="541" y="97"/>
                    <a:pt x="540" y="96"/>
                  </a:cubicBezTo>
                  <a:cubicBezTo>
                    <a:pt x="540" y="94"/>
                    <a:pt x="541" y="91"/>
                    <a:pt x="542" y="88"/>
                  </a:cubicBezTo>
                  <a:cubicBezTo>
                    <a:pt x="543" y="87"/>
                    <a:pt x="543" y="87"/>
                    <a:pt x="543" y="86"/>
                  </a:cubicBezTo>
                  <a:cubicBezTo>
                    <a:pt x="544" y="85"/>
                    <a:pt x="544" y="85"/>
                    <a:pt x="544" y="85"/>
                  </a:cubicBezTo>
                  <a:cubicBezTo>
                    <a:pt x="544" y="84"/>
                    <a:pt x="545" y="83"/>
                    <a:pt x="544" y="81"/>
                  </a:cubicBezTo>
                  <a:cubicBezTo>
                    <a:pt x="544" y="80"/>
                    <a:pt x="543" y="80"/>
                    <a:pt x="542" y="79"/>
                  </a:cubicBezTo>
                  <a:cubicBezTo>
                    <a:pt x="542" y="79"/>
                    <a:pt x="541" y="78"/>
                    <a:pt x="541" y="77"/>
                  </a:cubicBezTo>
                  <a:cubicBezTo>
                    <a:pt x="541" y="76"/>
                    <a:pt x="542" y="73"/>
                    <a:pt x="543" y="70"/>
                  </a:cubicBezTo>
                  <a:cubicBezTo>
                    <a:pt x="546" y="64"/>
                    <a:pt x="547" y="61"/>
                    <a:pt x="546" y="59"/>
                  </a:cubicBezTo>
                  <a:cubicBezTo>
                    <a:pt x="546" y="59"/>
                    <a:pt x="545" y="58"/>
                    <a:pt x="545" y="58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3" y="58"/>
                    <a:pt x="543" y="58"/>
                    <a:pt x="542" y="58"/>
                  </a:cubicBezTo>
                  <a:cubicBezTo>
                    <a:pt x="542" y="58"/>
                    <a:pt x="542" y="58"/>
                    <a:pt x="542" y="58"/>
                  </a:cubicBezTo>
                  <a:cubicBezTo>
                    <a:pt x="538" y="58"/>
                    <a:pt x="536" y="58"/>
                    <a:pt x="535" y="54"/>
                  </a:cubicBezTo>
                  <a:cubicBezTo>
                    <a:pt x="535" y="53"/>
                    <a:pt x="535" y="53"/>
                    <a:pt x="535" y="52"/>
                  </a:cubicBezTo>
                  <a:cubicBezTo>
                    <a:pt x="534" y="50"/>
                    <a:pt x="534" y="50"/>
                    <a:pt x="532" y="49"/>
                  </a:cubicBezTo>
                  <a:cubicBezTo>
                    <a:pt x="531" y="49"/>
                    <a:pt x="531" y="48"/>
                    <a:pt x="530" y="48"/>
                  </a:cubicBezTo>
                  <a:cubicBezTo>
                    <a:pt x="529" y="48"/>
                    <a:pt x="528" y="47"/>
                    <a:pt x="527" y="46"/>
                  </a:cubicBezTo>
                  <a:cubicBezTo>
                    <a:pt x="526" y="45"/>
                    <a:pt x="524" y="44"/>
                    <a:pt x="523" y="42"/>
                  </a:cubicBezTo>
                  <a:cubicBezTo>
                    <a:pt x="519" y="38"/>
                    <a:pt x="514" y="33"/>
                    <a:pt x="512" y="28"/>
                  </a:cubicBezTo>
                  <a:cubicBezTo>
                    <a:pt x="511" y="26"/>
                    <a:pt x="509" y="24"/>
                    <a:pt x="507" y="24"/>
                  </a:cubicBezTo>
                  <a:cubicBezTo>
                    <a:pt x="507" y="24"/>
                    <a:pt x="507" y="24"/>
                    <a:pt x="507" y="24"/>
                  </a:cubicBezTo>
                  <a:cubicBezTo>
                    <a:pt x="507" y="24"/>
                    <a:pt x="507" y="24"/>
                    <a:pt x="507" y="24"/>
                  </a:cubicBezTo>
                  <a:cubicBezTo>
                    <a:pt x="506" y="24"/>
                    <a:pt x="504" y="24"/>
                    <a:pt x="503" y="26"/>
                  </a:cubicBezTo>
                  <a:cubicBezTo>
                    <a:pt x="502" y="27"/>
                    <a:pt x="501" y="28"/>
                    <a:pt x="501" y="29"/>
                  </a:cubicBezTo>
                  <a:cubicBezTo>
                    <a:pt x="500" y="32"/>
                    <a:pt x="499" y="33"/>
                    <a:pt x="496" y="33"/>
                  </a:cubicBezTo>
                  <a:cubicBezTo>
                    <a:pt x="496" y="33"/>
                    <a:pt x="496" y="33"/>
                    <a:pt x="495" y="33"/>
                  </a:cubicBezTo>
                  <a:cubicBezTo>
                    <a:pt x="495" y="33"/>
                    <a:pt x="494" y="33"/>
                    <a:pt x="493" y="32"/>
                  </a:cubicBezTo>
                  <a:cubicBezTo>
                    <a:pt x="492" y="31"/>
                    <a:pt x="492" y="31"/>
                    <a:pt x="491" y="31"/>
                  </a:cubicBezTo>
                  <a:cubicBezTo>
                    <a:pt x="490" y="30"/>
                    <a:pt x="488" y="29"/>
                    <a:pt x="487" y="29"/>
                  </a:cubicBezTo>
                  <a:cubicBezTo>
                    <a:pt x="486" y="29"/>
                    <a:pt x="486" y="29"/>
                    <a:pt x="486" y="29"/>
                  </a:cubicBezTo>
                  <a:cubicBezTo>
                    <a:pt x="484" y="28"/>
                    <a:pt x="484" y="28"/>
                    <a:pt x="483" y="28"/>
                  </a:cubicBezTo>
                  <a:cubicBezTo>
                    <a:pt x="480" y="28"/>
                    <a:pt x="479" y="30"/>
                    <a:pt x="476" y="32"/>
                  </a:cubicBezTo>
                  <a:cubicBezTo>
                    <a:pt x="476" y="32"/>
                    <a:pt x="476" y="32"/>
                    <a:pt x="476" y="32"/>
                  </a:cubicBezTo>
                  <a:cubicBezTo>
                    <a:pt x="474" y="34"/>
                    <a:pt x="472" y="35"/>
                    <a:pt x="471" y="35"/>
                  </a:cubicBezTo>
                  <a:cubicBezTo>
                    <a:pt x="470" y="35"/>
                    <a:pt x="469" y="35"/>
                    <a:pt x="467" y="34"/>
                  </a:cubicBezTo>
                  <a:cubicBezTo>
                    <a:pt x="466" y="33"/>
                    <a:pt x="464" y="32"/>
                    <a:pt x="463" y="31"/>
                  </a:cubicBezTo>
                  <a:cubicBezTo>
                    <a:pt x="459" y="30"/>
                    <a:pt x="456" y="28"/>
                    <a:pt x="454" y="25"/>
                  </a:cubicBezTo>
                  <a:cubicBezTo>
                    <a:pt x="453" y="24"/>
                    <a:pt x="453" y="23"/>
                    <a:pt x="453" y="22"/>
                  </a:cubicBezTo>
                  <a:cubicBezTo>
                    <a:pt x="453" y="20"/>
                    <a:pt x="452" y="19"/>
                    <a:pt x="451" y="17"/>
                  </a:cubicBezTo>
                  <a:cubicBezTo>
                    <a:pt x="450" y="16"/>
                    <a:pt x="449" y="15"/>
                    <a:pt x="448" y="14"/>
                  </a:cubicBezTo>
                  <a:cubicBezTo>
                    <a:pt x="447" y="13"/>
                    <a:pt x="446" y="12"/>
                    <a:pt x="445" y="11"/>
                  </a:cubicBezTo>
                  <a:cubicBezTo>
                    <a:pt x="444" y="10"/>
                    <a:pt x="443" y="9"/>
                    <a:pt x="443" y="8"/>
                  </a:cubicBezTo>
                  <a:cubicBezTo>
                    <a:pt x="442" y="7"/>
                    <a:pt x="442" y="7"/>
                    <a:pt x="442" y="7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0" y="8"/>
                    <a:pt x="440" y="8"/>
                    <a:pt x="439" y="8"/>
                  </a:cubicBezTo>
                  <a:cubicBezTo>
                    <a:pt x="438" y="8"/>
                    <a:pt x="437" y="8"/>
                    <a:pt x="436" y="7"/>
                  </a:cubicBezTo>
                  <a:cubicBezTo>
                    <a:pt x="435" y="7"/>
                    <a:pt x="433" y="7"/>
                    <a:pt x="432" y="7"/>
                  </a:cubicBezTo>
                  <a:cubicBezTo>
                    <a:pt x="430" y="7"/>
                    <a:pt x="428" y="9"/>
                    <a:pt x="428" y="10"/>
                  </a:cubicBezTo>
                  <a:cubicBezTo>
                    <a:pt x="427" y="10"/>
                    <a:pt x="426" y="10"/>
                    <a:pt x="426" y="10"/>
                  </a:cubicBezTo>
                  <a:cubicBezTo>
                    <a:pt x="425" y="10"/>
                    <a:pt x="424" y="10"/>
                    <a:pt x="423" y="10"/>
                  </a:cubicBezTo>
                  <a:cubicBezTo>
                    <a:pt x="422" y="10"/>
                    <a:pt x="422" y="10"/>
                    <a:pt x="421" y="10"/>
                  </a:cubicBezTo>
                  <a:cubicBezTo>
                    <a:pt x="420" y="10"/>
                    <a:pt x="420" y="10"/>
                    <a:pt x="419" y="10"/>
                  </a:cubicBezTo>
                  <a:cubicBezTo>
                    <a:pt x="416" y="10"/>
                    <a:pt x="414" y="9"/>
                    <a:pt x="412" y="7"/>
                  </a:cubicBezTo>
                  <a:cubicBezTo>
                    <a:pt x="411" y="6"/>
                    <a:pt x="411" y="6"/>
                    <a:pt x="411" y="6"/>
                  </a:cubicBezTo>
                  <a:cubicBezTo>
                    <a:pt x="410" y="5"/>
                    <a:pt x="408" y="3"/>
                    <a:pt x="406" y="3"/>
                  </a:cubicBezTo>
                  <a:cubicBezTo>
                    <a:pt x="404" y="3"/>
                    <a:pt x="403" y="4"/>
                    <a:pt x="402" y="5"/>
                  </a:cubicBezTo>
                  <a:cubicBezTo>
                    <a:pt x="401" y="6"/>
                    <a:pt x="400" y="6"/>
                    <a:pt x="400" y="7"/>
                  </a:cubicBezTo>
                  <a:cubicBezTo>
                    <a:pt x="399" y="7"/>
                    <a:pt x="398" y="7"/>
                    <a:pt x="398" y="7"/>
                  </a:cubicBezTo>
                  <a:cubicBezTo>
                    <a:pt x="396" y="7"/>
                    <a:pt x="395" y="6"/>
                    <a:pt x="394" y="4"/>
                  </a:cubicBezTo>
                  <a:cubicBezTo>
                    <a:pt x="393" y="2"/>
                    <a:pt x="391" y="0"/>
                    <a:pt x="389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5" y="0"/>
                    <a:pt x="384" y="3"/>
                    <a:pt x="383" y="6"/>
                  </a:cubicBezTo>
                  <a:cubicBezTo>
                    <a:pt x="383" y="8"/>
                    <a:pt x="382" y="10"/>
                    <a:pt x="380" y="11"/>
                  </a:cubicBezTo>
                  <a:cubicBezTo>
                    <a:pt x="379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3"/>
                  </a:cubicBezTo>
                  <a:cubicBezTo>
                    <a:pt x="370" y="13"/>
                    <a:pt x="369" y="13"/>
                    <a:pt x="367" y="13"/>
                  </a:cubicBezTo>
                  <a:cubicBezTo>
                    <a:pt x="365" y="13"/>
                    <a:pt x="364" y="13"/>
                    <a:pt x="361" y="12"/>
                  </a:cubicBezTo>
                  <a:cubicBezTo>
                    <a:pt x="361" y="12"/>
                    <a:pt x="361" y="12"/>
                    <a:pt x="361" y="12"/>
                  </a:cubicBezTo>
                  <a:cubicBezTo>
                    <a:pt x="359" y="11"/>
                    <a:pt x="357" y="11"/>
                    <a:pt x="356" y="11"/>
                  </a:cubicBezTo>
                  <a:cubicBezTo>
                    <a:pt x="354" y="11"/>
                    <a:pt x="353" y="11"/>
                    <a:pt x="351" y="12"/>
                  </a:cubicBezTo>
                  <a:cubicBezTo>
                    <a:pt x="347" y="15"/>
                    <a:pt x="344" y="17"/>
                    <a:pt x="339" y="19"/>
                  </a:cubicBezTo>
                  <a:cubicBezTo>
                    <a:pt x="337" y="19"/>
                    <a:pt x="336" y="20"/>
                    <a:pt x="334" y="21"/>
                  </a:cubicBezTo>
                  <a:cubicBezTo>
                    <a:pt x="332" y="23"/>
                    <a:pt x="330" y="24"/>
                    <a:pt x="327" y="25"/>
                  </a:cubicBezTo>
                  <a:cubicBezTo>
                    <a:pt x="327" y="25"/>
                    <a:pt x="326" y="25"/>
                    <a:pt x="326" y="25"/>
                  </a:cubicBezTo>
                  <a:cubicBezTo>
                    <a:pt x="324" y="25"/>
                    <a:pt x="322" y="23"/>
                    <a:pt x="320" y="22"/>
                  </a:cubicBezTo>
                  <a:cubicBezTo>
                    <a:pt x="319" y="21"/>
                    <a:pt x="318" y="20"/>
                    <a:pt x="317" y="20"/>
                  </a:cubicBezTo>
                  <a:cubicBezTo>
                    <a:pt x="315" y="19"/>
                    <a:pt x="314" y="19"/>
                    <a:pt x="313" y="19"/>
                  </a:cubicBezTo>
                  <a:cubicBezTo>
                    <a:pt x="313" y="19"/>
                    <a:pt x="312" y="19"/>
                    <a:pt x="311" y="19"/>
                  </a:cubicBezTo>
                  <a:cubicBezTo>
                    <a:pt x="308" y="21"/>
                    <a:pt x="306" y="26"/>
                    <a:pt x="304" y="30"/>
                  </a:cubicBezTo>
                  <a:cubicBezTo>
                    <a:pt x="303" y="33"/>
                    <a:pt x="302" y="35"/>
                    <a:pt x="301" y="36"/>
                  </a:cubicBezTo>
                  <a:cubicBezTo>
                    <a:pt x="300" y="39"/>
                    <a:pt x="298" y="40"/>
                    <a:pt x="295" y="40"/>
                  </a:cubicBezTo>
                  <a:cubicBezTo>
                    <a:pt x="292" y="40"/>
                    <a:pt x="289" y="39"/>
                    <a:pt x="286" y="38"/>
                  </a:cubicBezTo>
                  <a:cubicBezTo>
                    <a:pt x="284" y="37"/>
                    <a:pt x="282" y="37"/>
                    <a:pt x="279" y="36"/>
                  </a:cubicBezTo>
                  <a:cubicBezTo>
                    <a:pt x="278" y="36"/>
                    <a:pt x="277" y="36"/>
                    <a:pt x="275" y="36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6"/>
                    <a:pt x="269" y="36"/>
                    <a:pt x="268" y="36"/>
                  </a:cubicBezTo>
                  <a:cubicBezTo>
                    <a:pt x="264" y="36"/>
                    <a:pt x="262" y="34"/>
                    <a:pt x="259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6" y="30"/>
                    <a:pt x="253" y="30"/>
                    <a:pt x="251" y="30"/>
                  </a:cubicBezTo>
                  <a:cubicBezTo>
                    <a:pt x="249" y="30"/>
                    <a:pt x="249" y="30"/>
                    <a:pt x="249" y="30"/>
                  </a:cubicBezTo>
                  <a:cubicBezTo>
                    <a:pt x="248" y="30"/>
                    <a:pt x="247" y="30"/>
                    <a:pt x="246" y="30"/>
                  </a:cubicBezTo>
                  <a:cubicBezTo>
                    <a:pt x="243" y="30"/>
                    <a:pt x="242" y="28"/>
                    <a:pt x="240" y="25"/>
                  </a:cubicBezTo>
                  <a:cubicBezTo>
                    <a:pt x="240" y="24"/>
                    <a:pt x="240" y="24"/>
                    <a:pt x="239" y="23"/>
                  </a:cubicBezTo>
                  <a:cubicBezTo>
                    <a:pt x="235" y="17"/>
                    <a:pt x="229" y="13"/>
                    <a:pt x="223" y="9"/>
                  </a:cubicBezTo>
                  <a:cubicBezTo>
                    <a:pt x="220" y="8"/>
                    <a:pt x="218" y="8"/>
                    <a:pt x="216" y="8"/>
                  </a:cubicBezTo>
                  <a:cubicBezTo>
                    <a:pt x="212" y="8"/>
                    <a:pt x="207" y="10"/>
                    <a:pt x="202" y="15"/>
                  </a:cubicBezTo>
                  <a:cubicBezTo>
                    <a:pt x="200" y="18"/>
                    <a:pt x="198" y="21"/>
                    <a:pt x="196" y="24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4" y="27"/>
                    <a:pt x="194" y="28"/>
                    <a:pt x="193" y="29"/>
                  </a:cubicBezTo>
                  <a:cubicBezTo>
                    <a:pt x="191" y="31"/>
                    <a:pt x="190" y="33"/>
                    <a:pt x="189" y="35"/>
                  </a:cubicBezTo>
                  <a:cubicBezTo>
                    <a:pt x="188" y="39"/>
                    <a:pt x="188" y="42"/>
                    <a:pt x="188" y="46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52"/>
                    <a:pt x="187" y="56"/>
                    <a:pt x="186" y="59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90" y="68"/>
                    <a:pt x="185" y="80"/>
                    <a:pt x="182" y="86"/>
                  </a:cubicBezTo>
                  <a:cubicBezTo>
                    <a:pt x="181" y="87"/>
                    <a:pt x="181" y="89"/>
                    <a:pt x="180" y="90"/>
                  </a:cubicBezTo>
                  <a:cubicBezTo>
                    <a:pt x="177" y="96"/>
                    <a:pt x="174" y="101"/>
                    <a:pt x="174" y="108"/>
                  </a:cubicBezTo>
                  <a:cubicBezTo>
                    <a:pt x="174" y="116"/>
                    <a:pt x="172" y="124"/>
                    <a:pt x="170" y="132"/>
                  </a:cubicBezTo>
                  <a:cubicBezTo>
                    <a:pt x="169" y="137"/>
                    <a:pt x="168" y="143"/>
                    <a:pt x="167" y="149"/>
                  </a:cubicBezTo>
                  <a:cubicBezTo>
                    <a:pt x="167" y="152"/>
                    <a:pt x="166" y="155"/>
                    <a:pt x="165" y="158"/>
                  </a:cubicBezTo>
                  <a:cubicBezTo>
                    <a:pt x="164" y="165"/>
                    <a:pt x="163" y="171"/>
                    <a:pt x="163" y="177"/>
                  </a:cubicBezTo>
                  <a:cubicBezTo>
                    <a:pt x="163" y="179"/>
                    <a:pt x="163" y="181"/>
                    <a:pt x="164" y="183"/>
                  </a:cubicBezTo>
                  <a:cubicBezTo>
                    <a:pt x="165" y="187"/>
                    <a:pt x="166" y="191"/>
                    <a:pt x="164" y="195"/>
                  </a:cubicBezTo>
                  <a:cubicBezTo>
                    <a:pt x="162" y="197"/>
                    <a:pt x="160" y="200"/>
                    <a:pt x="157" y="203"/>
                  </a:cubicBezTo>
                  <a:cubicBezTo>
                    <a:pt x="156" y="204"/>
                    <a:pt x="155" y="205"/>
                    <a:pt x="154" y="206"/>
                  </a:cubicBezTo>
                  <a:cubicBezTo>
                    <a:pt x="151" y="209"/>
                    <a:pt x="149" y="212"/>
                    <a:pt x="146" y="216"/>
                  </a:cubicBezTo>
                  <a:cubicBezTo>
                    <a:pt x="145" y="218"/>
                    <a:pt x="143" y="220"/>
                    <a:pt x="142" y="222"/>
                  </a:cubicBezTo>
                  <a:cubicBezTo>
                    <a:pt x="140" y="224"/>
                    <a:pt x="138" y="226"/>
                    <a:pt x="136" y="228"/>
                  </a:cubicBezTo>
                  <a:cubicBezTo>
                    <a:pt x="132" y="234"/>
                    <a:pt x="128" y="239"/>
                    <a:pt x="123" y="243"/>
                  </a:cubicBezTo>
                  <a:cubicBezTo>
                    <a:pt x="122" y="245"/>
                    <a:pt x="120" y="246"/>
                    <a:pt x="119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7" y="256"/>
                    <a:pt x="118" y="265"/>
                    <a:pt x="118" y="273"/>
                  </a:cubicBezTo>
                  <a:cubicBezTo>
                    <a:pt x="118" y="276"/>
                    <a:pt x="118" y="276"/>
                    <a:pt x="118" y="276"/>
                  </a:cubicBezTo>
                  <a:cubicBezTo>
                    <a:pt x="119" y="285"/>
                    <a:pt x="118" y="288"/>
                    <a:pt x="115" y="295"/>
                  </a:cubicBezTo>
                  <a:cubicBezTo>
                    <a:pt x="114" y="296"/>
                    <a:pt x="114" y="298"/>
                    <a:pt x="113" y="300"/>
                  </a:cubicBezTo>
                  <a:cubicBezTo>
                    <a:pt x="113" y="302"/>
                    <a:pt x="112" y="304"/>
                    <a:pt x="112" y="305"/>
                  </a:cubicBezTo>
                  <a:cubicBezTo>
                    <a:pt x="110" y="306"/>
                    <a:pt x="109" y="307"/>
                    <a:pt x="107" y="307"/>
                  </a:cubicBezTo>
                  <a:cubicBezTo>
                    <a:pt x="106" y="307"/>
                    <a:pt x="104" y="308"/>
                    <a:pt x="103" y="308"/>
                  </a:cubicBezTo>
                  <a:cubicBezTo>
                    <a:pt x="103" y="309"/>
                    <a:pt x="103" y="309"/>
                    <a:pt x="103" y="309"/>
                  </a:cubicBezTo>
                  <a:cubicBezTo>
                    <a:pt x="102" y="309"/>
                    <a:pt x="102" y="309"/>
                    <a:pt x="102" y="309"/>
                  </a:cubicBezTo>
                  <a:cubicBezTo>
                    <a:pt x="102" y="312"/>
                    <a:pt x="98" y="314"/>
                    <a:pt x="95" y="316"/>
                  </a:cubicBezTo>
                  <a:cubicBezTo>
                    <a:pt x="93" y="317"/>
                    <a:pt x="92" y="319"/>
                    <a:pt x="91" y="320"/>
                  </a:cubicBezTo>
                  <a:cubicBezTo>
                    <a:pt x="87" y="323"/>
                    <a:pt x="84" y="327"/>
                    <a:pt x="80" y="331"/>
                  </a:cubicBezTo>
                  <a:cubicBezTo>
                    <a:pt x="79" y="332"/>
                    <a:pt x="79" y="332"/>
                    <a:pt x="78" y="333"/>
                  </a:cubicBezTo>
                  <a:cubicBezTo>
                    <a:pt x="76" y="336"/>
                    <a:pt x="74" y="339"/>
                    <a:pt x="71" y="339"/>
                  </a:cubicBezTo>
                  <a:cubicBezTo>
                    <a:pt x="71" y="339"/>
                    <a:pt x="71" y="339"/>
                    <a:pt x="71" y="339"/>
                  </a:cubicBezTo>
                  <a:cubicBezTo>
                    <a:pt x="70" y="339"/>
                    <a:pt x="69" y="338"/>
                    <a:pt x="68" y="336"/>
                  </a:cubicBezTo>
                  <a:cubicBezTo>
                    <a:pt x="67" y="334"/>
                    <a:pt x="67" y="331"/>
                    <a:pt x="68" y="329"/>
                  </a:cubicBezTo>
                  <a:cubicBezTo>
                    <a:pt x="68" y="325"/>
                    <a:pt x="68" y="322"/>
                    <a:pt x="66" y="320"/>
                  </a:cubicBezTo>
                  <a:cubicBezTo>
                    <a:pt x="65" y="319"/>
                    <a:pt x="65" y="319"/>
                    <a:pt x="65" y="319"/>
                  </a:cubicBezTo>
                  <a:cubicBezTo>
                    <a:pt x="64" y="319"/>
                    <a:pt x="64" y="319"/>
                    <a:pt x="64" y="319"/>
                  </a:cubicBezTo>
                  <a:cubicBezTo>
                    <a:pt x="62" y="320"/>
                    <a:pt x="61" y="320"/>
                    <a:pt x="60" y="321"/>
                  </a:cubicBezTo>
                  <a:cubicBezTo>
                    <a:pt x="58" y="322"/>
                    <a:pt x="57" y="323"/>
                    <a:pt x="55" y="323"/>
                  </a:cubicBezTo>
                  <a:cubicBezTo>
                    <a:pt x="54" y="323"/>
                    <a:pt x="54" y="323"/>
                    <a:pt x="53" y="323"/>
                  </a:cubicBezTo>
                  <a:cubicBezTo>
                    <a:pt x="53" y="323"/>
                    <a:pt x="52" y="323"/>
                    <a:pt x="52" y="323"/>
                  </a:cubicBezTo>
                  <a:cubicBezTo>
                    <a:pt x="51" y="323"/>
                    <a:pt x="51" y="323"/>
                    <a:pt x="50" y="323"/>
                  </a:cubicBezTo>
                  <a:cubicBezTo>
                    <a:pt x="48" y="323"/>
                    <a:pt x="47" y="325"/>
                    <a:pt x="47" y="326"/>
                  </a:cubicBezTo>
                  <a:cubicBezTo>
                    <a:pt x="46" y="328"/>
                    <a:pt x="46" y="330"/>
                    <a:pt x="46" y="331"/>
                  </a:cubicBezTo>
                  <a:cubicBezTo>
                    <a:pt x="46" y="333"/>
                    <a:pt x="46" y="335"/>
                    <a:pt x="40" y="335"/>
                  </a:cubicBezTo>
                  <a:cubicBezTo>
                    <a:pt x="37" y="335"/>
                    <a:pt x="36" y="334"/>
                    <a:pt x="34" y="333"/>
                  </a:cubicBezTo>
                  <a:cubicBezTo>
                    <a:pt x="34" y="332"/>
                    <a:pt x="33" y="331"/>
                    <a:pt x="31" y="331"/>
                  </a:cubicBezTo>
                  <a:cubicBezTo>
                    <a:pt x="31" y="331"/>
                    <a:pt x="31" y="330"/>
                    <a:pt x="31" y="330"/>
                  </a:cubicBezTo>
                  <a:cubicBezTo>
                    <a:pt x="30" y="327"/>
                    <a:pt x="30" y="327"/>
                    <a:pt x="30" y="327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27" y="330"/>
                    <a:pt x="26" y="330"/>
                    <a:pt x="26" y="330"/>
                  </a:cubicBezTo>
                  <a:cubicBezTo>
                    <a:pt x="25" y="330"/>
                    <a:pt x="24" y="330"/>
                    <a:pt x="23" y="330"/>
                  </a:cubicBezTo>
                  <a:cubicBezTo>
                    <a:pt x="21" y="331"/>
                    <a:pt x="21" y="333"/>
                    <a:pt x="20" y="334"/>
                  </a:cubicBezTo>
                  <a:cubicBezTo>
                    <a:pt x="20" y="335"/>
                    <a:pt x="20" y="335"/>
                    <a:pt x="19" y="336"/>
                  </a:cubicBezTo>
                  <a:cubicBezTo>
                    <a:pt x="19" y="337"/>
                    <a:pt x="18" y="338"/>
                    <a:pt x="16" y="339"/>
                  </a:cubicBezTo>
                  <a:cubicBezTo>
                    <a:pt x="15" y="340"/>
                    <a:pt x="14" y="341"/>
                    <a:pt x="13" y="342"/>
                  </a:cubicBezTo>
                  <a:cubicBezTo>
                    <a:pt x="13" y="343"/>
                    <a:pt x="13" y="344"/>
                    <a:pt x="13" y="345"/>
                  </a:cubicBezTo>
                  <a:cubicBezTo>
                    <a:pt x="13" y="346"/>
                    <a:pt x="13" y="346"/>
                    <a:pt x="13" y="347"/>
                  </a:cubicBezTo>
                  <a:cubicBezTo>
                    <a:pt x="13" y="351"/>
                    <a:pt x="13" y="355"/>
                    <a:pt x="13" y="358"/>
                  </a:cubicBezTo>
                  <a:cubicBezTo>
                    <a:pt x="13" y="359"/>
                    <a:pt x="13" y="359"/>
                    <a:pt x="13" y="359"/>
                  </a:cubicBezTo>
                  <a:cubicBezTo>
                    <a:pt x="13" y="361"/>
                    <a:pt x="14" y="363"/>
                    <a:pt x="14" y="365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" y="368"/>
                    <a:pt x="2" y="368"/>
                    <a:pt x="2" y="368"/>
                  </a:cubicBezTo>
                  <a:cubicBezTo>
                    <a:pt x="2" y="369"/>
                    <a:pt x="2" y="369"/>
                    <a:pt x="3" y="369"/>
                  </a:cubicBezTo>
                  <a:cubicBezTo>
                    <a:pt x="3" y="370"/>
                    <a:pt x="4" y="371"/>
                    <a:pt x="5" y="372"/>
                  </a:cubicBezTo>
                  <a:cubicBezTo>
                    <a:pt x="5" y="372"/>
                    <a:pt x="6" y="373"/>
                    <a:pt x="6" y="374"/>
                  </a:cubicBezTo>
                  <a:cubicBezTo>
                    <a:pt x="6" y="376"/>
                    <a:pt x="6" y="376"/>
                    <a:pt x="6" y="376"/>
                  </a:cubicBezTo>
                  <a:cubicBezTo>
                    <a:pt x="8" y="376"/>
                    <a:pt x="8" y="376"/>
                    <a:pt x="8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6"/>
                    <a:pt x="11" y="376"/>
                  </a:cubicBezTo>
                  <a:cubicBezTo>
                    <a:pt x="12" y="376"/>
                    <a:pt x="12" y="375"/>
                    <a:pt x="13" y="375"/>
                  </a:cubicBezTo>
                  <a:cubicBezTo>
                    <a:pt x="13" y="375"/>
                    <a:pt x="13" y="374"/>
                    <a:pt x="14" y="374"/>
                  </a:cubicBezTo>
                  <a:cubicBezTo>
                    <a:pt x="14" y="374"/>
                    <a:pt x="15" y="374"/>
                    <a:pt x="15" y="374"/>
                  </a:cubicBezTo>
                  <a:cubicBezTo>
                    <a:pt x="15" y="374"/>
                    <a:pt x="16" y="374"/>
                    <a:pt x="16" y="374"/>
                  </a:cubicBezTo>
                  <a:cubicBezTo>
                    <a:pt x="16" y="374"/>
                    <a:pt x="17" y="374"/>
                    <a:pt x="18" y="374"/>
                  </a:cubicBezTo>
                  <a:cubicBezTo>
                    <a:pt x="20" y="374"/>
                    <a:pt x="21" y="373"/>
                    <a:pt x="22" y="373"/>
                  </a:cubicBezTo>
                  <a:cubicBezTo>
                    <a:pt x="23" y="372"/>
                    <a:pt x="23" y="372"/>
                    <a:pt x="24" y="371"/>
                  </a:cubicBezTo>
                  <a:cubicBezTo>
                    <a:pt x="27" y="370"/>
                    <a:pt x="30" y="370"/>
                    <a:pt x="32" y="370"/>
                  </a:cubicBezTo>
                  <a:cubicBezTo>
                    <a:pt x="32" y="370"/>
                    <a:pt x="55" y="370"/>
                    <a:pt x="55" y="370"/>
                  </a:cubicBezTo>
                  <a:cubicBezTo>
                    <a:pt x="58" y="370"/>
                    <a:pt x="61" y="370"/>
                    <a:pt x="64" y="370"/>
                  </a:cubicBezTo>
                  <a:cubicBezTo>
                    <a:pt x="74" y="370"/>
                    <a:pt x="74" y="370"/>
                    <a:pt x="74" y="370"/>
                  </a:cubicBezTo>
                  <a:cubicBezTo>
                    <a:pt x="82" y="370"/>
                    <a:pt x="91" y="370"/>
                    <a:pt x="99" y="370"/>
                  </a:cubicBezTo>
                  <a:cubicBezTo>
                    <a:pt x="104" y="370"/>
                    <a:pt x="110" y="370"/>
                    <a:pt x="115" y="370"/>
                  </a:cubicBezTo>
                  <a:cubicBezTo>
                    <a:pt x="116" y="370"/>
                    <a:pt x="117" y="370"/>
                    <a:pt x="118" y="370"/>
                  </a:cubicBezTo>
                  <a:cubicBezTo>
                    <a:pt x="120" y="370"/>
                    <a:pt x="121" y="370"/>
                    <a:pt x="123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5" y="370"/>
                    <a:pt x="125" y="370"/>
                    <a:pt x="125" y="370"/>
                  </a:cubicBezTo>
                  <a:cubicBezTo>
                    <a:pt x="129" y="370"/>
                    <a:pt x="130" y="371"/>
                    <a:pt x="130" y="376"/>
                  </a:cubicBezTo>
                  <a:cubicBezTo>
                    <a:pt x="131" y="377"/>
                    <a:pt x="131" y="377"/>
                    <a:pt x="131" y="377"/>
                  </a:cubicBezTo>
                  <a:cubicBezTo>
                    <a:pt x="132" y="377"/>
                    <a:pt x="132" y="377"/>
                    <a:pt x="132" y="377"/>
                  </a:cubicBezTo>
                  <a:cubicBezTo>
                    <a:pt x="132" y="378"/>
                    <a:pt x="132" y="378"/>
                    <a:pt x="132" y="378"/>
                  </a:cubicBezTo>
                  <a:cubicBezTo>
                    <a:pt x="133" y="378"/>
                    <a:pt x="133" y="378"/>
                    <a:pt x="133" y="378"/>
                  </a:cubicBezTo>
                  <a:cubicBezTo>
                    <a:pt x="133" y="379"/>
                    <a:pt x="133" y="381"/>
                    <a:pt x="133" y="382"/>
                  </a:cubicBezTo>
                  <a:cubicBezTo>
                    <a:pt x="133" y="383"/>
                    <a:pt x="133" y="383"/>
                    <a:pt x="133" y="383"/>
                  </a:cubicBezTo>
                  <a:cubicBezTo>
                    <a:pt x="133" y="384"/>
                    <a:pt x="133" y="386"/>
                    <a:pt x="134" y="388"/>
                  </a:cubicBezTo>
                  <a:cubicBezTo>
                    <a:pt x="134" y="389"/>
                    <a:pt x="134" y="389"/>
                    <a:pt x="133" y="390"/>
                  </a:cubicBezTo>
                  <a:cubicBezTo>
                    <a:pt x="133" y="391"/>
                    <a:pt x="133" y="392"/>
                    <a:pt x="133" y="393"/>
                  </a:cubicBezTo>
                  <a:cubicBezTo>
                    <a:pt x="134" y="394"/>
                    <a:pt x="134" y="395"/>
                    <a:pt x="135" y="396"/>
                  </a:cubicBezTo>
                  <a:cubicBezTo>
                    <a:pt x="135" y="396"/>
                    <a:pt x="135" y="397"/>
                    <a:pt x="136" y="397"/>
                  </a:cubicBezTo>
                  <a:cubicBezTo>
                    <a:pt x="136" y="398"/>
                    <a:pt x="136" y="399"/>
                    <a:pt x="137" y="400"/>
                  </a:cubicBezTo>
                  <a:cubicBezTo>
                    <a:pt x="138" y="403"/>
                    <a:pt x="140" y="406"/>
                    <a:pt x="140" y="409"/>
                  </a:cubicBezTo>
                  <a:cubicBezTo>
                    <a:pt x="141" y="410"/>
                    <a:pt x="141" y="411"/>
                    <a:pt x="140" y="412"/>
                  </a:cubicBezTo>
                  <a:cubicBezTo>
                    <a:pt x="140" y="413"/>
                    <a:pt x="140" y="414"/>
                    <a:pt x="141" y="416"/>
                  </a:cubicBezTo>
                  <a:cubicBezTo>
                    <a:pt x="142" y="417"/>
                    <a:pt x="143" y="418"/>
                    <a:pt x="144" y="420"/>
                  </a:cubicBezTo>
                  <a:cubicBezTo>
                    <a:pt x="145" y="420"/>
                    <a:pt x="145" y="421"/>
                    <a:pt x="146" y="421"/>
                  </a:cubicBezTo>
                  <a:cubicBezTo>
                    <a:pt x="147" y="423"/>
                    <a:pt x="148" y="425"/>
                    <a:pt x="149" y="426"/>
                  </a:cubicBezTo>
                  <a:cubicBezTo>
                    <a:pt x="150" y="427"/>
                    <a:pt x="150" y="428"/>
                    <a:pt x="151" y="429"/>
                  </a:cubicBezTo>
                  <a:cubicBezTo>
                    <a:pt x="152" y="430"/>
                    <a:pt x="153" y="432"/>
                    <a:pt x="154" y="433"/>
                  </a:cubicBezTo>
                  <a:cubicBezTo>
                    <a:pt x="155" y="436"/>
                    <a:pt x="157" y="438"/>
                    <a:pt x="159" y="441"/>
                  </a:cubicBezTo>
                  <a:cubicBezTo>
                    <a:pt x="160" y="442"/>
                    <a:pt x="161" y="443"/>
                    <a:pt x="162" y="443"/>
                  </a:cubicBezTo>
                  <a:cubicBezTo>
                    <a:pt x="163" y="443"/>
                    <a:pt x="164" y="442"/>
                    <a:pt x="165" y="442"/>
                  </a:cubicBezTo>
                  <a:cubicBezTo>
                    <a:pt x="166" y="442"/>
                    <a:pt x="167" y="442"/>
                    <a:pt x="168" y="442"/>
                  </a:cubicBezTo>
                  <a:cubicBezTo>
                    <a:pt x="169" y="442"/>
                    <a:pt x="169" y="442"/>
                    <a:pt x="170" y="442"/>
                  </a:cubicBezTo>
                  <a:cubicBezTo>
                    <a:pt x="171" y="442"/>
                    <a:pt x="171" y="443"/>
                    <a:pt x="172" y="443"/>
                  </a:cubicBezTo>
                  <a:cubicBezTo>
                    <a:pt x="173" y="444"/>
                    <a:pt x="173" y="444"/>
                    <a:pt x="173" y="444"/>
                  </a:cubicBezTo>
                  <a:cubicBezTo>
                    <a:pt x="174" y="443"/>
                    <a:pt x="174" y="443"/>
                    <a:pt x="174" y="443"/>
                  </a:cubicBezTo>
                  <a:cubicBezTo>
                    <a:pt x="175" y="443"/>
                    <a:pt x="175" y="442"/>
                    <a:pt x="175" y="442"/>
                  </a:cubicBezTo>
                  <a:cubicBezTo>
                    <a:pt x="176" y="441"/>
                    <a:pt x="176" y="441"/>
                    <a:pt x="178" y="440"/>
                  </a:cubicBezTo>
                  <a:cubicBezTo>
                    <a:pt x="178" y="440"/>
                    <a:pt x="179" y="440"/>
                    <a:pt x="179" y="440"/>
                  </a:cubicBezTo>
                  <a:cubicBezTo>
                    <a:pt x="180" y="440"/>
                    <a:pt x="181" y="440"/>
                    <a:pt x="182" y="441"/>
                  </a:cubicBezTo>
                  <a:cubicBezTo>
                    <a:pt x="182" y="441"/>
                    <a:pt x="183" y="441"/>
                    <a:pt x="184" y="441"/>
                  </a:cubicBezTo>
                  <a:cubicBezTo>
                    <a:pt x="184" y="441"/>
                    <a:pt x="185" y="441"/>
                    <a:pt x="185" y="441"/>
                  </a:cubicBezTo>
                  <a:cubicBezTo>
                    <a:pt x="185" y="441"/>
                    <a:pt x="185" y="441"/>
                    <a:pt x="185" y="441"/>
                  </a:cubicBezTo>
                  <a:cubicBezTo>
                    <a:pt x="186" y="441"/>
                    <a:pt x="186" y="441"/>
                    <a:pt x="186" y="441"/>
                  </a:cubicBezTo>
                  <a:cubicBezTo>
                    <a:pt x="187" y="440"/>
                    <a:pt x="187" y="440"/>
                    <a:pt x="187" y="440"/>
                  </a:cubicBezTo>
                  <a:cubicBezTo>
                    <a:pt x="187" y="440"/>
                    <a:pt x="187" y="440"/>
                    <a:pt x="188" y="439"/>
                  </a:cubicBezTo>
                  <a:cubicBezTo>
                    <a:pt x="188" y="439"/>
                    <a:pt x="190" y="438"/>
                    <a:pt x="192" y="438"/>
                  </a:cubicBezTo>
                  <a:cubicBezTo>
                    <a:pt x="192" y="438"/>
                    <a:pt x="192" y="438"/>
                    <a:pt x="192" y="438"/>
                  </a:cubicBezTo>
                  <a:cubicBezTo>
                    <a:pt x="193" y="438"/>
                    <a:pt x="194" y="438"/>
                    <a:pt x="194" y="439"/>
                  </a:cubicBezTo>
                  <a:cubicBezTo>
                    <a:pt x="194" y="440"/>
                    <a:pt x="194" y="440"/>
                    <a:pt x="195" y="441"/>
                  </a:cubicBezTo>
                  <a:cubicBezTo>
                    <a:pt x="196" y="441"/>
                    <a:pt x="198" y="441"/>
                    <a:pt x="200" y="441"/>
                  </a:cubicBezTo>
                  <a:cubicBezTo>
                    <a:pt x="202" y="441"/>
                    <a:pt x="206" y="441"/>
                    <a:pt x="208" y="441"/>
                  </a:cubicBezTo>
                  <a:cubicBezTo>
                    <a:pt x="209" y="440"/>
                    <a:pt x="209" y="440"/>
                    <a:pt x="209" y="440"/>
                  </a:cubicBezTo>
                  <a:cubicBezTo>
                    <a:pt x="211" y="440"/>
                    <a:pt x="211" y="440"/>
                    <a:pt x="211" y="440"/>
                  </a:cubicBezTo>
                  <a:cubicBezTo>
                    <a:pt x="211" y="438"/>
                    <a:pt x="211" y="438"/>
                    <a:pt x="211" y="438"/>
                  </a:cubicBezTo>
                  <a:cubicBezTo>
                    <a:pt x="211" y="438"/>
                    <a:pt x="211" y="437"/>
                    <a:pt x="211" y="436"/>
                  </a:cubicBezTo>
                  <a:cubicBezTo>
                    <a:pt x="211" y="434"/>
                    <a:pt x="211" y="431"/>
                    <a:pt x="211" y="429"/>
                  </a:cubicBezTo>
                  <a:cubicBezTo>
                    <a:pt x="212" y="428"/>
                    <a:pt x="212" y="427"/>
                    <a:pt x="213" y="426"/>
                  </a:cubicBezTo>
                  <a:cubicBezTo>
                    <a:pt x="214" y="424"/>
                    <a:pt x="215" y="423"/>
                    <a:pt x="215" y="421"/>
                  </a:cubicBezTo>
                  <a:cubicBezTo>
                    <a:pt x="215" y="420"/>
                    <a:pt x="215" y="419"/>
                    <a:pt x="215" y="417"/>
                  </a:cubicBezTo>
                  <a:cubicBezTo>
                    <a:pt x="215" y="414"/>
                    <a:pt x="214" y="410"/>
                    <a:pt x="216" y="408"/>
                  </a:cubicBezTo>
                  <a:cubicBezTo>
                    <a:pt x="216" y="408"/>
                    <a:pt x="218" y="407"/>
                    <a:pt x="227" y="407"/>
                  </a:cubicBezTo>
                  <a:cubicBezTo>
                    <a:pt x="228" y="407"/>
                    <a:pt x="233" y="407"/>
                    <a:pt x="234" y="407"/>
                  </a:cubicBezTo>
                  <a:cubicBezTo>
                    <a:pt x="235" y="407"/>
                    <a:pt x="236" y="407"/>
                    <a:pt x="237" y="407"/>
                  </a:cubicBezTo>
                  <a:cubicBezTo>
                    <a:pt x="239" y="407"/>
                    <a:pt x="239" y="407"/>
                    <a:pt x="239" y="407"/>
                  </a:cubicBezTo>
                  <a:cubicBezTo>
                    <a:pt x="239" y="405"/>
                    <a:pt x="239" y="405"/>
                    <a:pt x="239" y="405"/>
                  </a:cubicBezTo>
                  <a:cubicBezTo>
                    <a:pt x="239" y="404"/>
                    <a:pt x="239" y="404"/>
                    <a:pt x="239" y="404"/>
                  </a:cubicBezTo>
                  <a:cubicBezTo>
                    <a:pt x="240" y="404"/>
                    <a:pt x="241" y="404"/>
                    <a:pt x="242" y="404"/>
                  </a:cubicBezTo>
                  <a:cubicBezTo>
                    <a:pt x="243" y="404"/>
                    <a:pt x="244" y="404"/>
                    <a:pt x="245" y="404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47" y="407"/>
                    <a:pt x="246" y="408"/>
                    <a:pt x="245" y="410"/>
                  </a:cubicBezTo>
                  <a:cubicBezTo>
                    <a:pt x="245" y="412"/>
                    <a:pt x="245" y="414"/>
                    <a:pt x="244" y="415"/>
                  </a:cubicBezTo>
                  <a:cubicBezTo>
                    <a:pt x="244" y="417"/>
                    <a:pt x="244" y="417"/>
                    <a:pt x="244" y="417"/>
                  </a:cubicBezTo>
                  <a:cubicBezTo>
                    <a:pt x="244" y="417"/>
                    <a:pt x="259" y="417"/>
                    <a:pt x="260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4" y="417"/>
                    <a:pt x="265" y="417"/>
                    <a:pt x="267" y="417"/>
                  </a:cubicBezTo>
                  <a:cubicBezTo>
                    <a:pt x="269" y="416"/>
                    <a:pt x="271" y="416"/>
                    <a:pt x="273" y="416"/>
                  </a:cubicBezTo>
                  <a:cubicBezTo>
                    <a:pt x="280" y="416"/>
                    <a:pt x="282" y="418"/>
                    <a:pt x="282" y="420"/>
                  </a:cubicBezTo>
                  <a:cubicBezTo>
                    <a:pt x="283" y="424"/>
                    <a:pt x="282" y="427"/>
                    <a:pt x="281" y="431"/>
                  </a:cubicBezTo>
                  <a:cubicBezTo>
                    <a:pt x="281" y="434"/>
                    <a:pt x="280" y="437"/>
                    <a:pt x="280" y="441"/>
                  </a:cubicBezTo>
                  <a:cubicBezTo>
                    <a:pt x="281" y="443"/>
                    <a:pt x="281" y="445"/>
                    <a:pt x="282" y="447"/>
                  </a:cubicBezTo>
                  <a:cubicBezTo>
                    <a:pt x="283" y="452"/>
                    <a:pt x="285" y="457"/>
                    <a:pt x="283" y="464"/>
                  </a:cubicBezTo>
                  <a:cubicBezTo>
                    <a:pt x="282" y="467"/>
                    <a:pt x="282" y="471"/>
                    <a:pt x="282" y="474"/>
                  </a:cubicBezTo>
                  <a:cubicBezTo>
                    <a:pt x="282" y="477"/>
                    <a:pt x="282" y="477"/>
                    <a:pt x="282" y="477"/>
                  </a:cubicBezTo>
                  <a:cubicBezTo>
                    <a:pt x="282" y="479"/>
                    <a:pt x="281" y="480"/>
                    <a:pt x="281" y="482"/>
                  </a:cubicBezTo>
                  <a:cubicBezTo>
                    <a:pt x="281" y="484"/>
                    <a:pt x="280" y="486"/>
                    <a:pt x="281" y="489"/>
                  </a:cubicBezTo>
                  <a:cubicBezTo>
                    <a:pt x="281" y="493"/>
                    <a:pt x="284" y="497"/>
                    <a:pt x="286" y="500"/>
                  </a:cubicBezTo>
                  <a:cubicBezTo>
                    <a:pt x="288" y="502"/>
                    <a:pt x="290" y="504"/>
                    <a:pt x="291" y="507"/>
                  </a:cubicBezTo>
                  <a:cubicBezTo>
                    <a:pt x="292" y="508"/>
                    <a:pt x="292" y="509"/>
                    <a:pt x="293" y="510"/>
                  </a:cubicBezTo>
                  <a:cubicBezTo>
                    <a:pt x="294" y="513"/>
                    <a:pt x="295" y="516"/>
                    <a:pt x="295" y="519"/>
                  </a:cubicBezTo>
                  <a:cubicBezTo>
                    <a:pt x="295" y="521"/>
                    <a:pt x="295" y="524"/>
                    <a:pt x="295" y="527"/>
                  </a:cubicBezTo>
                  <a:cubicBezTo>
                    <a:pt x="295" y="529"/>
                    <a:pt x="295" y="531"/>
                    <a:pt x="295" y="533"/>
                  </a:cubicBezTo>
                  <a:cubicBezTo>
                    <a:pt x="294" y="533"/>
                    <a:pt x="294" y="533"/>
                    <a:pt x="294" y="533"/>
                  </a:cubicBezTo>
                  <a:cubicBezTo>
                    <a:pt x="294" y="533"/>
                    <a:pt x="294" y="533"/>
                    <a:pt x="294" y="533"/>
                  </a:cubicBezTo>
                  <a:cubicBezTo>
                    <a:pt x="294" y="533"/>
                    <a:pt x="293" y="534"/>
                    <a:pt x="292" y="535"/>
                  </a:cubicBezTo>
                  <a:cubicBezTo>
                    <a:pt x="291" y="535"/>
                    <a:pt x="291" y="535"/>
                    <a:pt x="291" y="535"/>
                  </a:cubicBezTo>
                  <a:cubicBezTo>
                    <a:pt x="291" y="536"/>
                    <a:pt x="291" y="536"/>
                    <a:pt x="291" y="536"/>
                  </a:cubicBezTo>
                  <a:cubicBezTo>
                    <a:pt x="292" y="537"/>
                    <a:pt x="292" y="537"/>
                    <a:pt x="293" y="539"/>
                  </a:cubicBezTo>
                  <a:cubicBezTo>
                    <a:pt x="293" y="540"/>
                    <a:pt x="294" y="540"/>
                    <a:pt x="294" y="541"/>
                  </a:cubicBezTo>
                  <a:cubicBezTo>
                    <a:pt x="294" y="542"/>
                    <a:pt x="294" y="543"/>
                    <a:pt x="293" y="544"/>
                  </a:cubicBezTo>
                  <a:cubicBezTo>
                    <a:pt x="291" y="550"/>
                    <a:pt x="291" y="550"/>
                    <a:pt x="291" y="550"/>
                  </a:cubicBezTo>
                  <a:cubicBezTo>
                    <a:pt x="296" y="546"/>
                    <a:pt x="296" y="546"/>
                    <a:pt x="296" y="546"/>
                  </a:cubicBezTo>
                  <a:cubicBezTo>
                    <a:pt x="298" y="544"/>
                    <a:pt x="302" y="542"/>
                    <a:pt x="304" y="542"/>
                  </a:cubicBezTo>
                  <a:cubicBezTo>
                    <a:pt x="305" y="542"/>
                    <a:pt x="305" y="542"/>
                    <a:pt x="305" y="542"/>
                  </a:cubicBezTo>
                  <a:cubicBezTo>
                    <a:pt x="305" y="542"/>
                    <a:pt x="306" y="543"/>
                    <a:pt x="306" y="543"/>
                  </a:cubicBezTo>
                  <a:cubicBezTo>
                    <a:pt x="306" y="543"/>
                    <a:pt x="307" y="544"/>
                    <a:pt x="307" y="544"/>
                  </a:cubicBezTo>
                  <a:cubicBezTo>
                    <a:pt x="313" y="547"/>
                    <a:pt x="313" y="547"/>
                    <a:pt x="313" y="547"/>
                  </a:cubicBezTo>
                  <a:cubicBezTo>
                    <a:pt x="310" y="542"/>
                    <a:pt x="310" y="542"/>
                    <a:pt x="310" y="542"/>
                  </a:cubicBezTo>
                  <a:cubicBezTo>
                    <a:pt x="311" y="542"/>
                    <a:pt x="311" y="542"/>
                    <a:pt x="311" y="541"/>
                  </a:cubicBezTo>
                  <a:cubicBezTo>
                    <a:pt x="312" y="541"/>
                    <a:pt x="312" y="541"/>
                    <a:pt x="312" y="541"/>
                  </a:cubicBezTo>
                  <a:cubicBezTo>
                    <a:pt x="313" y="541"/>
                    <a:pt x="313" y="541"/>
                    <a:pt x="313" y="542"/>
                  </a:cubicBezTo>
                  <a:cubicBezTo>
                    <a:pt x="314" y="543"/>
                    <a:pt x="314" y="543"/>
                    <a:pt x="315" y="544"/>
                  </a:cubicBezTo>
                  <a:cubicBezTo>
                    <a:pt x="315" y="544"/>
                    <a:pt x="316" y="545"/>
                    <a:pt x="317" y="545"/>
                  </a:cubicBezTo>
                  <a:cubicBezTo>
                    <a:pt x="318" y="545"/>
                    <a:pt x="320" y="544"/>
                    <a:pt x="322" y="543"/>
                  </a:cubicBezTo>
                  <a:cubicBezTo>
                    <a:pt x="323" y="542"/>
                    <a:pt x="323" y="541"/>
                    <a:pt x="324" y="541"/>
                  </a:cubicBezTo>
                  <a:cubicBezTo>
                    <a:pt x="324" y="540"/>
                    <a:pt x="325" y="539"/>
                    <a:pt x="326" y="539"/>
                  </a:cubicBezTo>
                  <a:cubicBezTo>
                    <a:pt x="326" y="539"/>
                    <a:pt x="327" y="538"/>
                    <a:pt x="329" y="538"/>
                  </a:cubicBezTo>
                  <a:cubicBezTo>
                    <a:pt x="330" y="538"/>
                    <a:pt x="330" y="538"/>
                    <a:pt x="331" y="538"/>
                  </a:cubicBezTo>
                  <a:cubicBezTo>
                    <a:pt x="331" y="538"/>
                    <a:pt x="331" y="538"/>
                    <a:pt x="332" y="538"/>
                  </a:cubicBezTo>
                  <a:cubicBezTo>
                    <a:pt x="332" y="539"/>
                    <a:pt x="332" y="539"/>
                    <a:pt x="332" y="539"/>
                  </a:cubicBezTo>
                  <a:cubicBezTo>
                    <a:pt x="332" y="539"/>
                    <a:pt x="332" y="539"/>
                    <a:pt x="332" y="539"/>
                  </a:cubicBezTo>
                  <a:cubicBezTo>
                    <a:pt x="332" y="540"/>
                    <a:pt x="333" y="540"/>
                    <a:pt x="334" y="540"/>
                  </a:cubicBezTo>
                  <a:cubicBezTo>
                    <a:pt x="336" y="541"/>
                    <a:pt x="337" y="541"/>
                    <a:pt x="338" y="541"/>
                  </a:cubicBezTo>
                  <a:cubicBezTo>
                    <a:pt x="339" y="541"/>
                    <a:pt x="340" y="541"/>
                    <a:pt x="341" y="540"/>
                  </a:cubicBezTo>
                  <a:cubicBezTo>
                    <a:pt x="342" y="540"/>
                    <a:pt x="342" y="539"/>
                    <a:pt x="343" y="538"/>
                  </a:cubicBezTo>
                  <a:cubicBezTo>
                    <a:pt x="343" y="537"/>
                    <a:pt x="344" y="536"/>
                    <a:pt x="345" y="536"/>
                  </a:cubicBezTo>
                  <a:cubicBezTo>
                    <a:pt x="345" y="536"/>
                    <a:pt x="345" y="536"/>
                    <a:pt x="345" y="536"/>
                  </a:cubicBezTo>
                  <a:cubicBezTo>
                    <a:pt x="346" y="536"/>
                    <a:pt x="348" y="537"/>
                    <a:pt x="349" y="538"/>
                  </a:cubicBezTo>
                  <a:cubicBezTo>
                    <a:pt x="350" y="539"/>
                    <a:pt x="350" y="540"/>
                    <a:pt x="351" y="540"/>
                  </a:cubicBezTo>
                  <a:cubicBezTo>
                    <a:pt x="351" y="540"/>
                    <a:pt x="352" y="540"/>
                    <a:pt x="352" y="541"/>
                  </a:cubicBezTo>
                  <a:cubicBezTo>
                    <a:pt x="353" y="541"/>
                    <a:pt x="354" y="541"/>
                    <a:pt x="355" y="542"/>
                  </a:cubicBezTo>
                  <a:cubicBezTo>
                    <a:pt x="356" y="543"/>
                    <a:pt x="356" y="545"/>
                    <a:pt x="356" y="548"/>
                  </a:cubicBezTo>
                  <a:cubicBezTo>
                    <a:pt x="355" y="549"/>
                    <a:pt x="355" y="551"/>
                    <a:pt x="355" y="552"/>
                  </a:cubicBezTo>
                  <a:cubicBezTo>
                    <a:pt x="355" y="555"/>
                    <a:pt x="357" y="555"/>
                    <a:pt x="358" y="555"/>
                  </a:cubicBezTo>
                  <a:cubicBezTo>
                    <a:pt x="360" y="555"/>
                    <a:pt x="360" y="554"/>
                    <a:pt x="361" y="553"/>
                  </a:cubicBezTo>
                  <a:cubicBezTo>
                    <a:pt x="362" y="553"/>
                    <a:pt x="362" y="552"/>
                    <a:pt x="363" y="552"/>
                  </a:cubicBezTo>
                  <a:cubicBezTo>
                    <a:pt x="364" y="551"/>
                    <a:pt x="366" y="550"/>
                    <a:pt x="368" y="549"/>
                  </a:cubicBezTo>
                  <a:cubicBezTo>
                    <a:pt x="369" y="549"/>
                    <a:pt x="370" y="549"/>
                    <a:pt x="371" y="548"/>
                  </a:cubicBezTo>
                  <a:cubicBezTo>
                    <a:pt x="374" y="547"/>
                    <a:pt x="377" y="547"/>
                    <a:pt x="380" y="547"/>
                  </a:cubicBezTo>
                  <a:cubicBezTo>
                    <a:pt x="382" y="546"/>
                    <a:pt x="382" y="546"/>
                    <a:pt x="382" y="546"/>
                  </a:cubicBezTo>
                  <a:cubicBezTo>
                    <a:pt x="382" y="547"/>
                    <a:pt x="382" y="549"/>
                    <a:pt x="382" y="550"/>
                  </a:cubicBezTo>
                  <a:cubicBezTo>
                    <a:pt x="382" y="555"/>
                    <a:pt x="382" y="559"/>
                    <a:pt x="386" y="562"/>
                  </a:cubicBezTo>
                  <a:cubicBezTo>
                    <a:pt x="388" y="564"/>
                    <a:pt x="391" y="565"/>
                    <a:pt x="393" y="565"/>
                  </a:cubicBezTo>
                  <a:cubicBezTo>
                    <a:pt x="394" y="566"/>
                    <a:pt x="394" y="566"/>
                    <a:pt x="394" y="566"/>
                  </a:cubicBezTo>
                  <a:cubicBezTo>
                    <a:pt x="397" y="566"/>
                    <a:pt x="398" y="567"/>
                    <a:pt x="401" y="568"/>
                  </a:cubicBezTo>
                  <a:cubicBezTo>
                    <a:pt x="404" y="570"/>
                    <a:pt x="407" y="570"/>
                    <a:pt x="410" y="570"/>
                  </a:cubicBezTo>
                  <a:cubicBezTo>
                    <a:pt x="413" y="571"/>
                    <a:pt x="415" y="571"/>
                    <a:pt x="417" y="572"/>
                  </a:cubicBezTo>
                  <a:cubicBezTo>
                    <a:pt x="419" y="572"/>
                    <a:pt x="420" y="572"/>
                    <a:pt x="421" y="572"/>
                  </a:cubicBezTo>
                  <a:cubicBezTo>
                    <a:pt x="424" y="572"/>
                    <a:pt x="428" y="571"/>
                    <a:pt x="431" y="565"/>
                  </a:cubicBezTo>
                  <a:cubicBezTo>
                    <a:pt x="431" y="565"/>
                    <a:pt x="431" y="564"/>
                    <a:pt x="431" y="564"/>
                  </a:cubicBezTo>
                  <a:cubicBezTo>
                    <a:pt x="432" y="561"/>
                    <a:pt x="433" y="559"/>
                    <a:pt x="435" y="559"/>
                  </a:cubicBezTo>
                  <a:cubicBezTo>
                    <a:pt x="435" y="559"/>
                    <a:pt x="435" y="559"/>
                    <a:pt x="436" y="559"/>
                  </a:cubicBezTo>
                  <a:cubicBezTo>
                    <a:pt x="436" y="559"/>
                    <a:pt x="437" y="559"/>
                    <a:pt x="437" y="560"/>
                  </a:cubicBezTo>
                  <a:cubicBezTo>
                    <a:pt x="438" y="561"/>
                    <a:pt x="438" y="563"/>
                    <a:pt x="438" y="565"/>
                  </a:cubicBezTo>
                  <a:cubicBezTo>
                    <a:pt x="437" y="566"/>
                    <a:pt x="437" y="566"/>
                    <a:pt x="437" y="566"/>
                  </a:cubicBezTo>
                  <a:cubicBezTo>
                    <a:pt x="439" y="567"/>
                    <a:pt x="439" y="567"/>
                    <a:pt x="439" y="567"/>
                  </a:cubicBezTo>
                  <a:cubicBezTo>
                    <a:pt x="441" y="568"/>
                    <a:pt x="442" y="570"/>
                    <a:pt x="443" y="571"/>
                  </a:cubicBezTo>
                  <a:cubicBezTo>
                    <a:pt x="444" y="572"/>
                    <a:pt x="444" y="574"/>
                    <a:pt x="445" y="575"/>
                  </a:cubicBezTo>
                  <a:cubicBezTo>
                    <a:pt x="445" y="577"/>
                    <a:pt x="445" y="578"/>
                    <a:pt x="447" y="579"/>
                  </a:cubicBezTo>
                  <a:cubicBezTo>
                    <a:pt x="447" y="580"/>
                    <a:pt x="450" y="582"/>
                    <a:pt x="451" y="582"/>
                  </a:cubicBezTo>
                  <a:cubicBezTo>
                    <a:pt x="451" y="582"/>
                    <a:pt x="451" y="582"/>
                    <a:pt x="452" y="582"/>
                  </a:cubicBezTo>
                  <a:cubicBezTo>
                    <a:pt x="452" y="582"/>
                    <a:pt x="452" y="582"/>
                    <a:pt x="452" y="582"/>
                  </a:cubicBezTo>
                  <a:cubicBezTo>
                    <a:pt x="453" y="582"/>
                    <a:pt x="453" y="582"/>
                    <a:pt x="453" y="582"/>
                  </a:cubicBezTo>
                  <a:cubicBezTo>
                    <a:pt x="453" y="582"/>
                    <a:pt x="453" y="582"/>
                    <a:pt x="454" y="581"/>
                  </a:cubicBezTo>
                  <a:cubicBezTo>
                    <a:pt x="454" y="581"/>
                    <a:pt x="454" y="581"/>
                    <a:pt x="455" y="581"/>
                  </a:cubicBezTo>
                  <a:cubicBezTo>
                    <a:pt x="456" y="581"/>
                    <a:pt x="457" y="582"/>
                    <a:pt x="458" y="583"/>
                  </a:cubicBezTo>
                  <a:cubicBezTo>
                    <a:pt x="459" y="584"/>
                    <a:pt x="460" y="584"/>
                    <a:pt x="462" y="585"/>
                  </a:cubicBezTo>
                  <a:cubicBezTo>
                    <a:pt x="465" y="585"/>
                    <a:pt x="466" y="586"/>
                    <a:pt x="467" y="587"/>
                  </a:cubicBezTo>
                  <a:cubicBezTo>
                    <a:pt x="468" y="587"/>
                    <a:pt x="469" y="588"/>
                    <a:pt x="469" y="588"/>
                  </a:cubicBezTo>
                  <a:cubicBezTo>
                    <a:pt x="470" y="588"/>
                    <a:pt x="470" y="589"/>
                    <a:pt x="471" y="589"/>
                  </a:cubicBezTo>
                  <a:cubicBezTo>
                    <a:pt x="473" y="590"/>
                    <a:pt x="474" y="591"/>
                    <a:pt x="475" y="594"/>
                  </a:cubicBezTo>
                  <a:cubicBezTo>
                    <a:pt x="476" y="598"/>
                    <a:pt x="476" y="599"/>
                    <a:pt x="479" y="601"/>
                  </a:cubicBezTo>
                  <a:cubicBezTo>
                    <a:pt x="482" y="603"/>
                    <a:pt x="484" y="604"/>
                    <a:pt x="485" y="607"/>
                  </a:cubicBezTo>
                  <a:cubicBezTo>
                    <a:pt x="485" y="608"/>
                    <a:pt x="486" y="609"/>
                    <a:pt x="486" y="611"/>
                  </a:cubicBezTo>
                  <a:cubicBezTo>
                    <a:pt x="486" y="613"/>
                    <a:pt x="487" y="615"/>
                    <a:pt x="488" y="617"/>
                  </a:cubicBezTo>
                  <a:cubicBezTo>
                    <a:pt x="489" y="619"/>
                    <a:pt x="491" y="619"/>
                    <a:pt x="493" y="619"/>
                  </a:cubicBezTo>
                  <a:cubicBezTo>
                    <a:pt x="495" y="619"/>
                    <a:pt x="495" y="619"/>
                    <a:pt x="495" y="619"/>
                  </a:cubicBezTo>
                  <a:cubicBezTo>
                    <a:pt x="496" y="619"/>
                    <a:pt x="496" y="619"/>
                    <a:pt x="496" y="619"/>
                  </a:cubicBezTo>
                  <a:cubicBezTo>
                    <a:pt x="498" y="619"/>
                    <a:pt x="498" y="619"/>
                    <a:pt x="498" y="619"/>
                  </a:cubicBezTo>
                  <a:cubicBezTo>
                    <a:pt x="498" y="618"/>
                    <a:pt x="498" y="618"/>
                    <a:pt x="498" y="618"/>
                  </a:cubicBezTo>
                  <a:cubicBezTo>
                    <a:pt x="500" y="615"/>
                    <a:pt x="501" y="614"/>
                    <a:pt x="504" y="614"/>
                  </a:cubicBezTo>
                  <a:cubicBezTo>
                    <a:pt x="504" y="614"/>
                    <a:pt x="504" y="614"/>
                    <a:pt x="504" y="614"/>
                  </a:cubicBezTo>
                  <a:cubicBezTo>
                    <a:pt x="505" y="614"/>
                    <a:pt x="506" y="614"/>
                    <a:pt x="506" y="614"/>
                  </a:cubicBezTo>
                  <a:cubicBezTo>
                    <a:pt x="508" y="614"/>
                    <a:pt x="508" y="615"/>
                    <a:pt x="509" y="615"/>
                  </a:cubicBezTo>
                  <a:cubicBezTo>
                    <a:pt x="510" y="615"/>
                    <a:pt x="511" y="614"/>
                    <a:pt x="511" y="614"/>
                  </a:cubicBezTo>
                  <a:cubicBezTo>
                    <a:pt x="513" y="612"/>
                    <a:pt x="513" y="610"/>
                    <a:pt x="512" y="607"/>
                  </a:cubicBezTo>
                  <a:cubicBezTo>
                    <a:pt x="512" y="606"/>
                    <a:pt x="512" y="605"/>
                    <a:pt x="512" y="605"/>
                  </a:cubicBezTo>
                  <a:cubicBezTo>
                    <a:pt x="512" y="599"/>
                    <a:pt x="512" y="592"/>
                    <a:pt x="512" y="585"/>
                  </a:cubicBezTo>
                  <a:cubicBezTo>
                    <a:pt x="512" y="585"/>
                    <a:pt x="512" y="584"/>
                    <a:pt x="512" y="584"/>
                  </a:cubicBezTo>
                  <a:cubicBezTo>
                    <a:pt x="512" y="582"/>
                    <a:pt x="512" y="580"/>
                    <a:pt x="509" y="579"/>
                  </a:cubicBezTo>
                  <a:cubicBezTo>
                    <a:pt x="509" y="579"/>
                    <a:pt x="508" y="579"/>
                    <a:pt x="508" y="579"/>
                  </a:cubicBezTo>
                  <a:cubicBezTo>
                    <a:pt x="506" y="579"/>
                    <a:pt x="504" y="580"/>
                    <a:pt x="503" y="581"/>
                  </a:cubicBezTo>
                  <a:cubicBezTo>
                    <a:pt x="503" y="582"/>
                    <a:pt x="502" y="583"/>
                    <a:pt x="502" y="583"/>
                  </a:cubicBezTo>
                  <a:cubicBezTo>
                    <a:pt x="502" y="585"/>
                    <a:pt x="501" y="586"/>
                    <a:pt x="499" y="586"/>
                  </a:cubicBezTo>
                  <a:cubicBezTo>
                    <a:pt x="497" y="586"/>
                    <a:pt x="492" y="585"/>
                    <a:pt x="490" y="584"/>
                  </a:cubicBezTo>
                  <a:cubicBezTo>
                    <a:pt x="489" y="583"/>
                    <a:pt x="488" y="582"/>
                    <a:pt x="488" y="580"/>
                  </a:cubicBezTo>
                  <a:cubicBezTo>
                    <a:pt x="488" y="579"/>
                    <a:pt x="487" y="578"/>
                    <a:pt x="487" y="577"/>
                  </a:cubicBezTo>
                  <a:cubicBezTo>
                    <a:pt x="485" y="574"/>
                    <a:pt x="482" y="572"/>
                    <a:pt x="479" y="571"/>
                  </a:cubicBezTo>
                  <a:cubicBezTo>
                    <a:pt x="477" y="570"/>
                    <a:pt x="475" y="569"/>
                    <a:pt x="474" y="567"/>
                  </a:cubicBezTo>
                  <a:cubicBezTo>
                    <a:pt x="471" y="564"/>
                    <a:pt x="470" y="555"/>
                    <a:pt x="471" y="551"/>
                  </a:cubicBezTo>
                  <a:cubicBezTo>
                    <a:pt x="472" y="551"/>
                    <a:pt x="472" y="550"/>
                    <a:pt x="472" y="549"/>
                  </a:cubicBezTo>
                  <a:cubicBezTo>
                    <a:pt x="473" y="547"/>
                    <a:pt x="474" y="545"/>
                    <a:pt x="474" y="543"/>
                  </a:cubicBezTo>
                  <a:cubicBezTo>
                    <a:pt x="475" y="539"/>
                    <a:pt x="476" y="537"/>
                    <a:pt x="477" y="534"/>
                  </a:cubicBezTo>
                  <a:cubicBezTo>
                    <a:pt x="481" y="529"/>
                    <a:pt x="480" y="526"/>
                    <a:pt x="479" y="522"/>
                  </a:cubicBezTo>
                  <a:cubicBezTo>
                    <a:pt x="479" y="520"/>
                    <a:pt x="478" y="518"/>
                    <a:pt x="478" y="516"/>
                  </a:cubicBezTo>
                  <a:cubicBezTo>
                    <a:pt x="478" y="513"/>
                    <a:pt x="478" y="510"/>
                    <a:pt x="479" y="507"/>
                  </a:cubicBezTo>
                  <a:cubicBezTo>
                    <a:pt x="480" y="505"/>
                    <a:pt x="480" y="503"/>
                    <a:pt x="480" y="501"/>
                  </a:cubicBezTo>
                  <a:cubicBezTo>
                    <a:pt x="480" y="496"/>
                    <a:pt x="477" y="490"/>
                    <a:pt x="475" y="487"/>
                  </a:cubicBezTo>
                  <a:cubicBezTo>
                    <a:pt x="475" y="487"/>
                    <a:pt x="474" y="486"/>
                    <a:pt x="474" y="485"/>
                  </a:cubicBezTo>
                  <a:cubicBezTo>
                    <a:pt x="473" y="484"/>
                    <a:pt x="473" y="484"/>
                    <a:pt x="473" y="483"/>
                  </a:cubicBezTo>
                  <a:cubicBezTo>
                    <a:pt x="473" y="482"/>
                    <a:pt x="474" y="482"/>
                    <a:pt x="475" y="481"/>
                  </a:cubicBezTo>
                  <a:cubicBezTo>
                    <a:pt x="480" y="477"/>
                    <a:pt x="484" y="474"/>
                    <a:pt x="487" y="468"/>
                  </a:cubicBezTo>
                  <a:cubicBezTo>
                    <a:pt x="488" y="465"/>
                    <a:pt x="488" y="461"/>
                    <a:pt x="488" y="458"/>
                  </a:cubicBezTo>
                  <a:cubicBezTo>
                    <a:pt x="488" y="457"/>
                    <a:pt x="488" y="457"/>
                    <a:pt x="488" y="457"/>
                  </a:cubicBezTo>
                  <a:cubicBezTo>
                    <a:pt x="537" y="448"/>
                    <a:pt x="537" y="448"/>
                    <a:pt x="537" y="448"/>
                  </a:cubicBezTo>
                  <a:cubicBezTo>
                    <a:pt x="537" y="446"/>
                    <a:pt x="537" y="446"/>
                    <a:pt x="537" y="446"/>
                  </a:cubicBezTo>
                  <a:cubicBezTo>
                    <a:pt x="536" y="442"/>
                    <a:pt x="533" y="439"/>
                    <a:pt x="531" y="436"/>
                  </a:cubicBezTo>
                  <a:cubicBezTo>
                    <a:pt x="530" y="435"/>
                    <a:pt x="529" y="433"/>
                    <a:pt x="528" y="432"/>
                  </a:cubicBezTo>
                  <a:cubicBezTo>
                    <a:pt x="527" y="430"/>
                    <a:pt x="526" y="429"/>
                    <a:pt x="526" y="426"/>
                  </a:cubicBezTo>
                  <a:cubicBezTo>
                    <a:pt x="526" y="426"/>
                    <a:pt x="526" y="425"/>
                    <a:pt x="526" y="424"/>
                  </a:cubicBezTo>
                  <a:cubicBezTo>
                    <a:pt x="525" y="418"/>
                    <a:pt x="522" y="414"/>
                    <a:pt x="517" y="410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2" y="407"/>
                    <a:pt x="511" y="407"/>
                    <a:pt x="509" y="403"/>
                  </a:cubicBezTo>
                  <a:cubicBezTo>
                    <a:pt x="508" y="401"/>
                    <a:pt x="508" y="399"/>
                    <a:pt x="508" y="397"/>
                  </a:cubicBezTo>
                  <a:cubicBezTo>
                    <a:pt x="507" y="396"/>
                    <a:pt x="507" y="394"/>
                    <a:pt x="506" y="392"/>
                  </a:cubicBezTo>
                  <a:cubicBezTo>
                    <a:pt x="506" y="389"/>
                    <a:pt x="504" y="387"/>
                    <a:pt x="502" y="385"/>
                  </a:cubicBezTo>
                  <a:cubicBezTo>
                    <a:pt x="501" y="382"/>
                    <a:pt x="500" y="380"/>
                    <a:pt x="499" y="378"/>
                  </a:cubicBezTo>
                  <a:cubicBezTo>
                    <a:pt x="498" y="375"/>
                    <a:pt x="499" y="373"/>
                    <a:pt x="500" y="371"/>
                  </a:cubicBezTo>
                  <a:cubicBezTo>
                    <a:pt x="500" y="369"/>
                    <a:pt x="501" y="368"/>
                    <a:pt x="501" y="367"/>
                  </a:cubicBezTo>
                  <a:cubicBezTo>
                    <a:pt x="503" y="361"/>
                    <a:pt x="501" y="357"/>
                    <a:pt x="499" y="353"/>
                  </a:cubicBezTo>
                  <a:cubicBezTo>
                    <a:pt x="498" y="352"/>
                    <a:pt x="497" y="350"/>
                    <a:pt x="496" y="349"/>
                  </a:cubicBezTo>
                  <a:cubicBezTo>
                    <a:pt x="494" y="342"/>
                    <a:pt x="493" y="334"/>
                    <a:pt x="495" y="328"/>
                  </a:cubicBezTo>
                  <a:cubicBezTo>
                    <a:pt x="495" y="328"/>
                    <a:pt x="496" y="327"/>
                    <a:pt x="496" y="326"/>
                  </a:cubicBezTo>
                  <a:cubicBezTo>
                    <a:pt x="497" y="324"/>
                    <a:pt x="498" y="321"/>
                    <a:pt x="497" y="318"/>
                  </a:cubicBezTo>
                  <a:cubicBezTo>
                    <a:pt x="496" y="316"/>
                    <a:pt x="495" y="316"/>
                    <a:pt x="495" y="315"/>
                  </a:cubicBezTo>
                  <a:cubicBezTo>
                    <a:pt x="495" y="315"/>
                    <a:pt x="494" y="315"/>
                    <a:pt x="494" y="314"/>
                  </a:cubicBezTo>
                  <a:cubicBezTo>
                    <a:pt x="494" y="310"/>
                    <a:pt x="494" y="305"/>
                    <a:pt x="496" y="304"/>
                  </a:cubicBezTo>
                  <a:cubicBezTo>
                    <a:pt x="496" y="303"/>
                    <a:pt x="496" y="303"/>
                    <a:pt x="496" y="303"/>
                  </a:cubicBezTo>
                  <a:cubicBezTo>
                    <a:pt x="496" y="302"/>
                    <a:pt x="496" y="302"/>
                    <a:pt x="496" y="302"/>
                  </a:cubicBezTo>
                  <a:cubicBezTo>
                    <a:pt x="496" y="297"/>
                    <a:pt x="496" y="292"/>
                    <a:pt x="496" y="289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4"/>
                    <a:pt x="496" y="283"/>
                    <a:pt x="496" y="283"/>
                  </a:cubicBezTo>
                  <a:cubicBezTo>
                    <a:pt x="496" y="280"/>
                    <a:pt x="496" y="278"/>
                    <a:pt x="494" y="276"/>
                  </a:cubicBezTo>
                  <a:cubicBezTo>
                    <a:pt x="492" y="273"/>
                    <a:pt x="490" y="271"/>
                    <a:pt x="489" y="268"/>
                  </a:cubicBezTo>
                  <a:cubicBezTo>
                    <a:pt x="486" y="263"/>
                    <a:pt x="484" y="256"/>
                    <a:pt x="491" y="253"/>
                  </a:cubicBezTo>
                  <a:cubicBezTo>
                    <a:pt x="496" y="250"/>
                    <a:pt x="495" y="246"/>
                    <a:pt x="494" y="242"/>
                  </a:cubicBezTo>
                  <a:cubicBezTo>
                    <a:pt x="494" y="240"/>
                    <a:pt x="494" y="237"/>
                    <a:pt x="494" y="235"/>
                  </a:cubicBezTo>
                  <a:cubicBezTo>
                    <a:pt x="495" y="228"/>
                    <a:pt x="504" y="224"/>
                    <a:pt x="508" y="222"/>
                  </a:cubicBezTo>
                  <a:cubicBezTo>
                    <a:pt x="509" y="222"/>
                    <a:pt x="509" y="222"/>
                    <a:pt x="509" y="222"/>
                  </a:cubicBezTo>
                  <a:cubicBezTo>
                    <a:pt x="509" y="220"/>
                    <a:pt x="509" y="220"/>
                    <a:pt x="509" y="220"/>
                  </a:cubicBezTo>
                  <a:cubicBezTo>
                    <a:pt x="509" y="220"/>
                    <a:pt x="509" y="219"/>
                    <a:pt x="509" y="218"/>
                  </a:cubicBezTo>
                  <a:cubicBezTo>
                    <a:pt x="508" y="216"/>
                    <a:pt x="509" y="213"/>
                    <a:pt x="509" y="210"/>
                  </a:cubicBezTo>
                  <a:cubicBezTo>
                    <a:pt x="509" y="207"/>
                    <a:pt x="509" y="207"/>
                    <a:pt x="509" y="207"/>
                  </a:cubicBezTo>
                  <a:cubicBezTo>
                    <a:pt x="509" y="198"/>
                    <a:pt x="510" y="191"/>
                    <a:pt x="511" y="185"/>
                  </a:cubicBezTo>
                  <a:cubicBezTo>
                    <a:pt x="512" y="179"/>
                    <a:pt x="514" y="174"/>
                    <a:pt x="516" y="168"/>
                  </a:cubicBezTo>
                  <a:cubicBezTo>
                    <a:pt x="517" y="165"/>
                    <a:pt x="517" y="162"/>
                    <a:pt x="517" y="159"/>
                  </a:cubicBezTo>
                  <a:cubicBezTo>
                    <a:pt x="517" y="157"/>
                    <a:pt x="517" y="155"/>
                    <a:pt x="517" y="153"/>
                  </a:cubicBezTo>
                  <a:cubicBezTo>
                    <a:pt x="518" y="150"/>
                    <a:pt x="520" y="149"/>
                    <a:pt x="521" y="148"/>
                  </a:cubicBezTo>
                  <a:cubicBezTo>
                    <a:pt x="523" y="148"/>
                    <a:pt x="525" y="147"/>
                    <a:pt x="526" y="144"/>
                  </a:cubicBezTo>
                  <a:cubicBezTo>
                    <a:pt x="526" y="144"/>
                    <a:pt x="526" y="143"/>
                    <a:pt x="526" y="142"/>
                  </a:cubicBezTo>
                  <a:cubicBezTo>
                    <a:pt x="527" y="141"/>
                    <a:pt x="527" y="139"/>
                    <a:pt x="529" y="139"/>
                  </a:cubicBezTo>
                  <a:cubicBezTo>
                    <a:pt x="530" y="138"/>
                    <a:pt x="530" y="138"/>
                    <a:pt x="531" y="138"/>
                  </a:cubicBezTo>
                  <a:cubicBezTo>
                    <a:pt x="532" y="138"/>
                    <a:pt x="534" y="137"/>
                    <a:pt x="535" y="136"/>
                  </a:cubicBezTo>
                  <a:cubicBezTo>
                    <a:pt x="538" y="132"/>
                    <a:pt x="541" y="128"/>
                    <a:pt x="543" y="125"/>
                  </a:cubicBezTo>
                  <a:cubicBezTo>
                    <a:pt x="546" y="121"/>
                    <a:pt x="550" y="116"/>
                    <a:pt x="553" y="112"/>
                  </a:cubicBezTo>
                  <a:cubicBezTo>
                    <a:pt x="556" y="110"/>
                    <a:pt x="557" y="108"/>
                    <a:pt x="556" y="106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5" name="Freeform 54">
              <a:extLst>
                <a:ext uri="{FF2B5EF4-FFF2-40B4-BE49-F238E27FC236}">
                  <a16:creationId xmlns:a16="http://schemas.microsoft.com/office/drawing/2014/main" id="{8C810E4E-E7F5-92BF-8C26-4EE8FCB9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910" y="4538144"/>
              <a:ext cx="687491" cy="706004"/>
            </a:xfrm>
            <a:custGeom>
              <a:avLst/>
              <a:gdLst>
                <a:gd name="T0" fmla="*/ 356 w 358"/>
                <a:gd name="T1" fmla="*/ 194 h 399"/>
                <a:gd name="T2" fmla="*/ 357 w 358"/>
                <a:gd name="T3" fmla="*/ 180 h 399"/>
                <a:gd name="T4" fmla="*/ 353 w 358"/>
                <a:gd name="T5" fmla="*/ 171 h 399"/>
                <a:gd name="T6" fmla="*/ 343 w 358"/>
                <a:gd name="T7" fmla="*/ 169 h 399"/>
                <a:gd name="T8" fmla="*/ 329 w 358"/>
                <a:gd name="T9" fmla="*/ 175 h 399"/>
                <a:gd name="T10" fmla="*/ 323 w 358"/>
                <a:gd name="T11" fmla="*/ 172 h 399"/>
                <a:gd name="T12" fmla="*/ 316 w 358"/>
                <a:gd name="T13" fmla="*/ 173 h 399"/>
                <a:gd name="T14" fmla="*/ 306 w 358"/>
                <a:gd name="T15" fmla="*/ 175 h 399"/>
                <a:gd name="T16" fmla="*/ 307 w 358"/>
                <a:gd name="T17" fmla="*/ 164 h 399"/>
                <a:gd name="T18" fmla="*/ 304 w 358"/>
                <a:gd name="T19" fmla="*/ 138 h 399"/>
                <a:gd name="T20" fmla="*/ 294 w 358"/>
                <a:gd name="T21" fmla="*/ 105 h 399"/>
                <a:gd name="T22" fmla="*/ 295 w 358"/>
                <a:gd name="T23" fmla="*/ 51 h 399"/>
                <a:gd name="T24" fmla="*/ 262 w 358"/>
                <a:gd name="T25" fmla="*/ 47 h 399"/>
                <a:gd name="T26" fmla="*/ 257 w 358"/>
                <a:gd name="T27" fmla="*/ 35 h 399"/>
                <a:gd name="T28" fmla="*/ 250 w 358"/>
                <a:gd name="T29" fmla="*/ 37 h 399"/>
                <a:gd name="T30" fmla="*/ 227 w 358"/>
                <a:gd name="T31" fmla="*/ 39 h 399"/>
                <a:gd name="T32" fmla="*/ 223 w 358"/>
                <a:gd name="T33" fmla="*/ 67 h 399"/>
                <a:gd name="T34" fmla="*/ 207 w 358"/>
                <a:gd name="T35" fmla="*/ 71 h 399"/>
                <a:gd name="T36" fmla="*/ 204 w 358"/>
                <a:gd name="T37" fmla="*/ 68 h 399"/>
                <a:gd name="T38" fmla="*/ 194 w 358"/>
                <a:gd name="T39" fmla="*/ 71 h 399"/>
                <a:gd name="T40" fmla="*/ 185 w 358"/>
                <a:gd name="T41" fmla="*/ 74 h 399"/>
                <a:gd name="T42" fmla="*/ 174 w 358"/>
                <a:gd name="T43" fmla="*/ 73 h 399"/>
                <a:gd name="T44" fmla="*/ 158 w 358"/>
                <a:gd name="T45" fmla="*/ 52 h 399"/>
                <a:gd name="T46" fmla="*/ 149 w 358"/>
                <a:gd name="T47" fmla="*/ 30 h 399"/>
                <a:gd name="T48" fmla="*/ 146 w 358"/>
                <a:gd name="T49" fmla="*/ 19 h 399"/>
                <a:gd name="T50" fmla="*/ 143 w 358"/>
                <a:gd name="T51" fmla="*/ 8 h 399"/>
                <a:gd name="T52" fmla="*/ 130 w 358"/>
                <a:gd name="T53" fmla="*/ 0 h 399"/>
                <a:gd name="T54" fmla="*/ 67 w 358"/>
                <a:gd name="T55" fmla="*/ 0 h 399"/>
                <a:gd name="T56" fmla="*/ 29 w 358"/>
                <a:gd name="T57" fmla="*/ 5 h 399"/>
                <a:gd name="T58" fmla="*/ 24 w 358"/>
                <a:gd name="T59" fmla="*/ 6 h 399"/>
                <a:gd name="T60" fmla="*/ 15 w 358"/>
                <a:gd name="T61" fmla="*/ 7 h 399"/>
                <a:gd name="T62" fmla="*/ 30 w 358"/>
                <a:gd name="T63" fmla="*/ 35 h 399"/>
                <a:gd name="T64" fmla="*/ 35 w 358"/>
                <a:gd name="T65" fmla="*/ 54 h 399"/>
                <a:gd name="T66" fmla="*/ 45 w 358"/>
                <a:gd name="T67" fmla="*/ 77 h 399"/>
                <a:gd name="T68" fmla="*/ 48 w 358"/>
                <a:gd name="T69" fmla="*/ 90 h 399"/>
                <a:gd name="T70" fmla="*/ 37 w 358"/>
                <a:gd name="T71" fmla="*/ 110 h 399"/>
                <a:gd name="T72" fmla="*/ 42 w 358"/>
                <a:gd name="T73" fmla="*/ 122 h 399"/>
                <a:gd name="T74" fmla="*/ 46 w 358"/>
                <a:gd name="T75" fmla="*/ 134 h 399"/>
                <a:gd name="T76" fmla="*/ 51 w 358"/>
                <a:gd name="T77" fmla="*/ 149 h 399"/>
                <a:gd name="T78" fmla="*/ 60 w 358"/>
                <a:gd name="T79" fmla="*/ 166 h 399"/>
                <a:gd name="T80" fmla="*/ 58 w 358"/>
                <a:gd name="T81" fmla="*/ 194 h 399"/>
                <a:gd name="T82" fmla="*/ 41 w 358"/>
                <a:gd name="T83" fmla="*/ 223 h 399"/>
                <a:gd name="T84" fmla="*/ 32 w 358"/>
                <a:gd name="T85" fmla="*/ 237 h 399"/>
                <a:gd name="T86" fmla="*/ 21 w 358"/>
                <a:gd name="T87" fmla="*/ 263 h 399"/>
                <a:gd name="T88" fmla="*/ 17 w 358"/>
                <a:gd name="T89" fmla="*/ 278 h 399"/>
                <a:gd name="T90" fmla="*/ 9 w 358"/>
                <a:gd name="T91" fmla="*/ 316 h 399"/>
                <a:gd name="T92" fmla="*/ 2 w 358"/>
                <a:gd name="T93" fmla="*/ 337 h 399"/>
                <a:gd name="T94" fmla="*/ 3 w 358"/>
                <a:gd name="T95" fmla="*/ 376 h 399"/>
                <a:gd name="T96" fmla="*/ 23 w 358"/>
                <a:gd name="T97" fmla="*/ 376 h 399"/>
                <a:gd name="T98" fmla="*/ 46 w 358"/>
                <a:gd name="T99" fmla="*/ 366 h 399"/>
                <a:gd name="T100" fmla="*/ 86 w 358"/>
                <a:gd name="T101" fmla="*/ 381 h 399"/>
                <a:gd name="T102" fmla="*/ 215 w 358"/>
                <a:gd name="T103" fmla="*/ 395 h 399"/>
                <a:gd name="T104" fmla="*/ 247 w 358"/>
                <a:gd name="T105" fmla="*/ 395 h 399"/>
                <a:gd name="T106" fmla="*/ 269 w 358"/>
                <a:gd name="T107" fmla="*/ 398 h 399"/>
                <a:gd name="T108" fmla="*/ 288 w 358"/>
                <a:gd name="T109" fmla="*/ 398 h 399"/>
                <a:gd name="T110" fmla="*/ 335 w 358"/>
                <a:gd name="T111" fmla="*/ 388 h 399"/>
                <a:gd name="T112" fmla="*/ 346 w 358"/>
                <a:gd name="T113" fmla="*/ 236 h 399"/>
                <a:gd name="T114" fmla="*/ 354 w 358"/>
                <a:gd name="T115" fmla="*/ 23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8" h="399">
                  <a:moveTo>
                    <a:pt x="357" y="213"/>
                  </a:moveTo>
                  <a:cubicBezTo>
                    <a:pt x="357" y="212"/>
                    <a:pt x="357" y="212"/>
                    <a:pt x="356" y="211"/>
                  </a:cubicBezTo>
                  <a:cubicBezTo>
                    <a:pt x="356" y="211"/>
                    <a:pt x="355" y="210"/>
                    <a:pt x="355" y="209"/>
                  </a:cubicBezTo>
                  <a:cubicBezTo>
                    <a:pt x="355" y="205"/>
                    <a:pt x="355" y="201"/>
                    <a:pt x="355" y="197"/>
                  </a:cubicBezTo>
                  <a:cubicBezTo>
                    <a:pt x="356" y="194"/>
                    <a:pt x="356" y="194"/>
                    <a:pt x="356" y="194"/>
                  </a:cubicBezTo>
                  <a:cubicBezTo>
                    <a:pt x="356" y="193"/>
                    <a:pt x="356" y="193"/>
                    <a:pt x="356" y="192"/>
                  </a:cubicBezTo>
                  <a:cubicBezTo>
                    <a:pt x="356" y="191"/>
                    <a:pt x="355" y="190"/>
                    <a:pt x="356" y="189"/>
                  </a:cubicBezTo>
                  <a:cubicBezTo>
                    <a:pt x="356" y="188"/>
                    <a:pt x="356" y="188"/>
                    <a:pt x="356" y="187"/>
                  </a:cubicBezTo>
                  <a:cubicBezTo>
                    <a:pt x="357" y="187"/>
                    <a:pt x="357" y="186"/>
                    <a:pt x="357" y="185"/>
                  </a:cubicBezTo>
                  <a:cubicBezTo>
                    <a:pt x="358" y="183"/>
                    <a:pt x="358" y="182"/>
                    <a:pt x="357" y="180"/>
                  </a:cubicBezTo>
                  <a:cubicBezTo>
                    <a:pt x="357" y="179"/>
                    <a:pt x="357" y="178"/>
                    <a:pt x="357" y="176"/>
                  </a:cubicBezTo>
                  <a:cubicBezTo>
                    <a:pt x="357" y="175"/>
                    <a:pt x="357" y="173"/>
                    <a:pt x="356" y="172"/>
                  </a:cubicBezTo>
                  <a:cubicBezTo>
                    <a:pt x="356" y="168"/>
                    <a:pt x="356" y="168"/>
                    <a:pt x="356" y="168"/>
                  </a:cubicBezTo>
                  <a:cubicBezTo>
                    <a:pt x="353" y="171"/>
                    <a:pt x="353" y="171"/>
                    <a:pt x="353" y="171"/>
                  </a:cubicBezTo>
                  <a:cubicBezTo>
                    <a:pt x="353" y="171"/>
                    <a:pt x="353" y="171"/>
                    <a:pt x="353" y="171"/>
                  </a:cubicBezTo>
                  <a:cubicBezTo>
                    <a:pt x="352" y="171"/>
                    <a:pt x="351" y="171"/>
                    <a:pt x="350" y="171"/>
                  </a:cubicBezTo>
                  <a:cubicBezTo>
                    <a:pt x="348" y="171"/>
                    <a:pt x="347" y="171"/>
                    <a:pt x="346" y="171"/>
                  </a:cubicBezTo>
                  <a:cubicBezTo>
                    <a:pt x="345" y="171"/>
                    <a:pt x="345" y="170"/>
                    <a:pt x="344" y="170"/>
                  </a:cubicBezTo>
                  <a:cubicBezTo>
                    <a:pt x="344" y="169"/>
                    <a:pt x="344" y="169"/>
                    <a:pt x="344" y="169"/>
                  </a:cubicBezTo>
                  <a:cubicBezTo>
                    <a:pt x="343" y="169"/>
                    <a:pt x="343" y="169"/>
                    <a:pt x="343" y="169"/>
                  </a:cubicBezTo>
                  <a:cubicBezTo>
                    <a:pt x="342" y="169"/>
                    <a:pt x="342" y="169"/>
                    <a:pt x="341" y="169"/>
                  </a:cubicBezTo>
                  <a:cubicBezTo>
                    <a:pt x="340" y="169"/>
                    <a:pt x="338" y="169"/>
                    <a:pt x="338" y="169"/>
                  </a:cubicBezTo>
                  <a:cubicBezTo>
                    <a:pt x="337" y="170"/>
                    <a:pt x="336" y="171"/>
                    <a:pt x="335" y="171"/>
                  </a:cubicBezTo>
                  <a:cubicBezTo>
                    <a:pt x="335" y="172"/>
                    <a:pt x="335" y="173"/>
                    <a:pt x="334" y="173"/>
                  </a:cubicBezTo>
                  <a:cubicBezTo>
                    <a:pt x="332" y="175"/>
                    <a:pt x="330" y="175"/>
                    <a:pt x="329" y="175"/>
                  </a:cubicBezTo>
                  <a:cubicBezTo>
                    <a:pt x="328" y="175"/>
                    <a:pt x="327" y="175"/>
                    <a:pt x="327" y="175"/>
                  </a:cubicBezTo>
                  <a:cubicBezTo>
                    <a:pt x="326" y="174"/>
                    <a:pt x="326" y="174"/>
                    <a:pt x="326" y="173"/>
                  </a:cubicBezTo>
                  <a:cubicBezTo>
                    <a:pt x="325" y="172"/>
                    <a:pt x="325" y="172"/>
                    <a:pt x="325" y="172"/>
                  </a:cubicBezTo>
                  <a:cubicBezTo>
                    <a:pt x="324" y="172"/>
                    <a:pt x="324" y="172"/>
                    <a:pt x="324" y="172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2" y="173"/>
                    <a:pt x="322" y="173"/>
                    <a:pt x="322" y="173"/>
                  </a:cubicBezTo>
                  <a:cubicBezTo>
                    <a:pt x="321" y="174"/>
                    <a:pt x="321" y="174"/>
                    <a:pt x="320" y="175"/>
                  </a:cubicBezTo>
                  <a:cubicBezTo>
                    <a:pt x="320" y="175"/>
                    <a:pt x="319" y="174"/>
                    <a:pt x="318" y="174"/>
                  </a:cubicBezTo>
                  <a:cubicBezTo>
                    <a:pt x="318" y="173"/>
                    <a:pt x="317" y="173"/>
                    <a:pt x="317" y="173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4" y="173"/>
                    <a:pt x="309" y="175"/>
                    <a:pt x="308" y="177"/>
                  </a:cubicBezTo>
                  <a:cubicBezTo>
                    <a:pt x="307" y="177"/>
                    <a:pt x="307" y="178"/>
                    <a:pt x="307" y="178"/>
                  </a:cubicBezTo>
                  <a:cubicBezTo>
                    <a:pt x="307" y="179"/>
                    <a:pt x="306" y="180"/>
                    <a:pt x="306" y="180"/>
                  </a:cubicBezTo>
                  <a:cubicBezTo>
                    <a:pt x="306" y="180"/>
                    <a:pt x="305" y="179"/>
                    <a:pt x="305" y="178"/>
                  </a:cubicBezTo>
                  <a:cubicBezTo>
                    <a:pt x="305" y="178"/>
                    <a:pt x="305" y="176"/>
                    <a:pt x="306" y="175"/>
                  </a:cubicBezTo>
                  <a:cubicBezTo>
                    <a:pt x="306" y="174"/>
                    <a:pt x="306" y="173"/>
                    <a:pt x="306" y="172"/>
                  </a:cubicBezTo>
                  <a:cubicBezTo>
                    <a:pt x="306" y="171"/>
                    <a:pt x="306" y="170"/>
                    <a:pt x="305" y="170"/>
                  </a:cubicBezTo>
                  <a:cubicBezTo>
                    <a:pt x="304" y="168"/>
                    <a:pt x="304" y="167"/>
                    <a:pt x="304" y="166"/>
                  </a:cubicBezTo>
                  <a:cubicBezTo>
                    <a:pt x="304" y="166"/>
                    <a:pt x="305" y="165"/>
                    <a:pt x="306" y="165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1"/>
                    <a:pt x="307" y="160"/>
                    <a:pt x="307" y="157"/>
                  </a:cubicBezTo>
                  <a:cubicBezTo>
                    <a:pt x="307" y="155"/>
                    <a:pt x="307" y="152"/>
                    <a:pt x="307" y="150"/>
                  </a:cubicBezTo>
                  <a:cubicBezTo>
                    <a:pt x="308" y="147"/>
                    <a:pt x="306" y="144"/>
                    <a:pt x="305" y="141"/>
                  </a:cubicBezTo>
                  <a:cubicBezTo>
                    <a:pt x="305" y="140"/>
                    <a:pt x="304" y="139"/>
                    <a:pt x="304" y="138"/>
                  </a:cubicBezTo>
                  <a:cubicBezTo>
                    <a:pt x="303" y="135"/>
                    <a:pt x="301" y="132"/>
                    <a:pt x="299" y="130"/>
                  </a:cubicBezTo>
                  <a:cubicBezTo>
                    <a:pt x="296" y="127"/>
                    <a:pt x="293" y="124"/>
                    <a:pt x="293" y="120"/>
                  </a:cubicBezTo>
                  <a:cubicBezTo>
                    <a:pt x="293" y="117"/>
                    <a:pt x="293" y="115"/>
                    <a:pt x="294" y="113"/>
                  </a:cubicBezTo>
                  <a:cubicBezTo>
                    <a:pt x="294" y="111"/>
                    <a:pt x="294" y="110"/>
                    <a:pt x="294" y="108"/>
                  </a:cubicBezTo>
                  <a:cubicBezTo>
                    <a:pt x="294" y="105"/>
                    <a:pt x="294" y="105"/>
                    <a:pt x="294" y="105"/>
                  </a:cubicBezTo>
                  <a:cubicBezTo>
                    <a:pt x="294" y="102"/>
                    <a:pt x="294" y="98"/>
                    <a:pt x="295" y="95"/>
                  </a:cubicBezTo>
                  <a:cubicBezTo>
                    <a:pt x="297" y="88"/>
                    <a:pt x="296" y="83"/>
                    <a:pt x="294" y="78"/>
                  </a:cubicBezTo>
                  <a:cubicBezTo>
                    <a:pt x="294" y="76"/>
                    <a:pt x="293" y="74"/>
                    <a:pt x="293" y="72"/>
                  </a:cubicBezTo>
                  <a:cubicBezTo>
                    <a:pt x="292" y="68"/>
                    <a:pt x="293" y="65"/>
                    <a:pt x="294" y="62"/>
                  </a:cubicBezTo>
                  <a:cubicBezTo>
                    <a:pt x="295" y="58"/>
                    <a:pt x="296" y="55"/>
                    <a:pt x="295" y="51"/>
                  </a:cubicBezTo>
                  <a:cubicBezTo>
                    <a:pt x="294" y="47"/>
                    <a:pt x="289" y="47"/>
                    <a:pt x="285" y="47"/>
                  </a:cubicBezTo>
                  <a:cubicBezTo>
                    <a:pt x="283" y="47"/>
                    <a:pt x="281" y="47"/>
                    <a:pt x="279" y="47"/>
                  </a:cubicBezTo>
                  <a:cubicBezTo>
                    <a:pt x="277" y="47"/>
                    <a:pt x="275" y="48"/>
                    <a:pt x="274" y="48"/>
                  </a:cubicBezTo>
                  <a:cubicBezTo>
                    <a:pt x="271" y="48"/>
                    <a:pt x="268" y="48"/>
                    <a:pt x="265" y="47"/>
                  </a:cubicBezTo>
                  <a:cubicBezTo>
                    <a:pt x="265" y="47"/>
                    <a:pt x="263" y="47"/>
                    <a:pt x="262" y="47"/>
                  </a:cubicBezTo>
                  <a:cubicBezTo>
                    <a:pt x="260" y="47"/>
                    <a:pt x="258" y="48"/>
                    <a:pt x="257" y="48"/>
                  </a:cubicBezTo>
                  <a:cubicBezTo>
                    <a:pt x="257" y="47"/>
                    <a:pt x="257" y="44"/>
                    <a:pt x="258" y="42"/>
                  </a:cubicBezTo>
                  <a:cubicBezTo>
                    <a:pt x="258" y="40"/>
                    <a:pt x="259" y="39"/>
                    <a:pt x="259" y="37"/>
                  </a:cubicBezTo>
                  <a:cubicBezTo>
                    <a:pt x="259" y="35"/>
                    <a:pt x="259" y="35"/>
                    <a:pt x="259" y="35"/>
                  </a:cubicBezTo>
                  <a:cubicBezTo>
                    <a:pt x="257" y="35"/>
                    <a:pt x="257" y="35"/>
                    <a:pt x="257" y="35"/>
                  </a:cubicBezTo>
                  <a:cubicBezTo>
                    <a:pt x="256" y="35"/>
                    <a:pt x="255" y="35"/>
                    <a:pt x="254" y="35"/>
                  </a:cubicBezTo>
                  <a:cubicBezTo>
                    <a:pt x="254" y="35"/>
                    <a:pt x="253" y="35"/>
                    <a:pt x="253" y="34"/>
                  </a:cubicBezTo>
                  <a:cubicBezTo>
                    <a:pt x="251" y="34"/>
                    <a:pt x="251" y="34"/>
                    <a:pt x="251" y="3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0" y="37"/>
                    <a:pt x="250" y="37"/>
                    <a:pt x="250" y="37"/>
                  </a:cubicBezTo>
                  <a:cubicBezTo>
                    <a:pt x="249" y="38"/>
                    <a:pt x="247" y="38"/>
                    <a:pt x="246" y="38"/>
                  </a:cubicBezTo>
                  <a:cubicBezTo>
                    <a:pt x="245" y="38"/>
                    <a:pt x="240" y="37"/>
                    <a:pt x="239" y="37"/>
                  </a:cubicBezTo>
                  <a:cubicBezTo>
                    <a:pt x="233" y="37"/>
                    <a:pt x="229" y="38"/>
                    <a:pt x="228" y="39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26" y="40"/>
                    <a:pt x="226" y="42"/>
                    <a:pt x="226" y="48"/>
                  </a:cubicBezTo>
                  <a:cubicBezTo>
                    <a:pt x="226" y="50"/>
                    <a:pt x="226" y="51"/>
                    <a:pt x="226" y="52"/>
                  </a:cubicBezTo>
                  <a:cubicBezTo>
                    <a:pt x="226" y="54"/>
                    <a:pt x="225" y="55"/>
                    <a:pt x="225" y="57"/>
                  </a:cubicBezTo>
                  <a:cubicBezTo>
                    <a:pt x="224" y="58"/>
                    <a:pt x="223" y="59"/>
                    <a:pt x="223" y="60"/>
                  </a:cubicBezTo>
                  <a:cubicBezTo>
                    <a:pt x="222" y="62"/>
                    <a:pt x="222" y="65"/>
                    <a:pt x="223" y="67"/>
                  </a:cubicBezTo>
                  <a:cubicBezTo>
                    <a:pt x="223" y="68"/>
                    <a:pt x="223" y="70"/>
                    <a:pt x="223" y="71"/>
                  </a:cubicBezTo>
                  <a:cubicBezTo>
                    <a:pt x="222" y="71"/>
                    <a:pt x="221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7" y="72"/>
                    <a:pt x="214" y="72"/>
                    <a:pt x="212" y="72"/>
                  </a:cubicBezTo>
                  <a:cubicBezTo>
                    <a:pt x="210" y="72"/>
                    <a:pt x="208" y="72"/>
                    <a:pt x="207" y="71"/>
                  </a:cubicBezTo>
                  <a:cubicBezTo>
                    <a:pt x="207" y="71"/>
                    <a:pt x="207" y="70"/>
                    <a:pt x="206" y="70"/>
                  </a:cubicBezTo>
                  <a:cubicBezTo>
                    <a:pt x="206" y="70"/>
                    <a:pt x="206" y="69"/>
                    <a:pt x="206" y="69"/>
                  </a:cubicBezTo>
                  <a:cubicBezTo>
                    <a:pt x="205" y="68"/>
                    <a:pt x="205" y="68"/>
                    <a:pt x="205" y="68"/>
                  </a:cubicBezTo>
                  <a:cubicBezTo>
                    <a:pt x="205" y="68"/>
                    <a:pt x="205" y="68"/>
                    <a:pt x="205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2" y="68"/>
                    <a:pt x="201" y="69"/>
                    <a:pt x="199" y="70"/>
                  </a:cubicBezTo>
                  <a:cubicBezTo>
                    <a:pt x="199" y="70"/>
                    <a:pt x="198" y="71"/>
                    <a:pt x="198" y="71"/>
                  </a:cubicBezTo>
                  <a:cubicBezTo>
                    <a:pt x="198" y="71"/>
                    <a:pt x="198" y="71"/>
                    <a:pt x="197" y="71"/>
                  </a:cubicBezTo>
                  <a:cubicBezTo>
                    <a:pt x="197" y="71"/>
                    <a:pt x="196" y="71"/>
                    <a:pt x="196" y="71"/>
                  </a:cubicBezTo>
                  <a:cubicBezTo>
                    <a:pt x="195" y="71"/>
                    <a:pt x="194" y="71"/>
                    <a:pt x="194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1" y="71"/>
                    <a:pt x="190" y="71"/>
                    <a:pt x="190" y="71"/>
                  </a:cubicBezTo>
                  <a:cubicBezTo>
                    <a:pt x="188" y="71"/>
                    <a:pt x="188" y="72"/>
                    <a:pt x="187" y="73"/>
                  </a:cubicBezTo>
                  <a:cubicBezTo>
                    <a:pt x="187" y="73"/>
                    <a:pt x="186" y="73"/>
                    <a:pt x="186" y="74"/>
                  </a:cubicBezTo>
                  <a:cubicBezTo>
                    <a:pt x="185" y="74"/>
                    <a:pt x="185" y="74"/>
                    <a:pt x="185" y="74"/>
                  </a:cubicBezTo>
                  <a:cubicBezTo>
                    <a:pt x="185" y="74"/>
                    <a:pt x="184" y="74"/>
                    <a:pt x="184" y="74"/>
                  </a:cubicBezTo>
                  <a:cubicBezTo>
                    <a:pt x="184" y="73"/>
                    <a:pt x="183" y="73"/>
                    <a:pt x="182" y="73"/>
                  </a:cubicBezTo>
                  <a:cubicBezTo>
                    <a:pt x="182" y="72"/>
                    <a:pt x="181" y="72"/>
                    <a:pt x="180" y="72"/>
                  </a:cubicBezTo>
                  <a:cubicBezTo>
                    <a:pt x="179" y="72"/>
                    <a:pt x="178" y="72"/>
                    <a:pt x="177" y="73"/>
                  </a:cubicBezTo>
                  <a:cubicBezTo>
                    <a:pt x="176" y="73"/>
                    <a:pt x="175" y="73"/>
                    <a:pt x="174" y="73"/>
                  </a:cubicBezTo>
                  <a:cubicBezTo>
                    <a:pt x="174" y="73"/>
                    <a:pt x="172" y="73"/>
                    <a:pt x="171" y="71"/>
                  </a:cubicBezTo>
                  <a:cubicBezTo>
                    <a:pt x="169" y="69"/>
                    <a:pt x="167" y="67"/>
                    <a:pt x="166" y="64"/>
                  </a:cubicBezTo>
                  <a:cubicBezTo>
                    <a:pt x="165" y="62"/>
                    <a:pt x="164" y="61"/>
                    <a:pt x="163" y="59"/>
                  </a:cubicBezTo>
                  <a:cubicBezTo>
                    <a:pt x="163" y="59"/>
                    <a:pt x="162" y="58"/>
                    <a:pt x="161" y="57"/>
                  </a:cubicBezTo>
                  <a:cubicBezTo>
                    <a:pt x="160" y="55"/>
                    <a:pt x="159" y="54"/>
                    <a:pt x="158" y="52"/>
                  </a:cubicBezTo>
                  <a:cubicBezTo>
                    <a:pt x="158" y="52"/>
                    <a:pt x="157" y="51"/>
                    <a:pt x="156" y="50"/>
                  </a:cubicBezTo>
                  <a:cubicBezTo>
                    <a:pt x="155" y="49"/>
                    <a:pt x="154" y="48"/>
                    <a:pt x="153" y="47"/>
                  </a:cubicBezTo>
                  <a:cubicBezTo>
                    <a:pt x="153" y="45"/>
                    <a:pt x="153" y="44"/>
                    <a:pt x="153" y="43"/>
                  </a:cubicBezTo>
                  <a:cubicBezTo>
                    <a:pt x="153" y="42"/>
                    <a:pt x="153" y="41"/>
                    <a:pt x="153" y="40"/>
                  </a:cubicBezTo>
                  <a:cubicBezTo>
                    <a:pt x="152" y="37"/>
                    <a:pt x="151" y="34"/>
                    <a:pt x="149" y="30"/>
                  </a:cubicBezTo>
                  <a:cubicBezTo>
                    <a:pt x="149" y="30"/>
                    <a:pt x="148" y="29"/>
                    <a:pt x="148" y="28"/>
                  </a:cubicBezTo>
                  <a:cubicBezTo>
                    <a:pt x="148" y="27"/>
                    <a:pt x="147" y="27"/>
                    <a:pt x="147" y="26"/>
                  </a:cubicBezTo>
                  <a:cubicBezTo>
                    <a:pt x="147" y="26"/>
                    <a:pt x="146" y="25"/>
                    <a:pt x="146" y="24"/>
                  </a:cubicBezTo>
                  <a:cubicBezTo>
                    <a:pt x="146" y="23"/>
                    <a:pt x="146" y="22"/>
                    <a:pt x="146" y="21"/>
                  </a:cubicBezTo>
                  <a:cubicBezTo>
                    <a:pt x="146" y="20"/>
                    <a:pt x="146" y="20"/>
                    <a:pt x="146" y="19"/>
                  </a:cubicBezTo>
                  <a:cubicBezTo>
                    <a:pt x="146" y="17"/>
                    <a:pt x="146" y="15"/>
                    <a:pt x="145" y="13"/>
                  </a:cubicBezTo>
                  <a:cubicBezTo>
                    <a:pt x="145" y="12"/>
                    <a:pt x="145" y="11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4"/>
                    <a:pt x="142" y="0"/>
                    <a:pt x="138" y="0"/>
                  </a:cubicBezTo>
                  <a:cubicBezTo>
                    <a:pt x="137" y="0"/>
                    <a:pt x="137" y="0"/>
                    <a:pt x="136" y="1"/>
                  </a:cubicBezTo>
                  <a:cubicBezTo>
                    <a:pt x="136" y="1"/>
                    <a:pt x="135" y="1"/>
                    <a:pt x="135" y="1"/>
                  </a:cubicBezTo>
                  <a:cubicBezTo>
                    <a:pt x="133" y="1"/>
                    <a:pt x="132" y="0"/>
                    <a:pt x="130" y="0"/>
                  </a:cubicBezTo>
                  <a:cubicBezTo>
                    <a:pt x="129" y="0"/>
                    <a:pt x="128" y="0"/>
                    <a:pt x="127" y="0"/>
                  </a:cubicBezTo>
                  <a:cubicBezTo>
                    <a:pt x="122" y="0"/>
                    <a:pt x="116" y="0"/>
                    <a:pt x="111" y="0"/>
                  </a:cubicBezTo>
                  <a:cubicBezTo>
                    <a:pt x="102" y="0"/>
                    <a:pt x="94" y="0"/>
                    <a:pt x="8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0" y="0"/>
                    <a:pt x="6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38" y="1"/>
                    <a:pt x="36" y="2"/>
                  </a:cubicBezTo>
                  <a:cubicBezTo>
                    <a:pt x="35" y="2"/>
                    <a:pt x="34" y="3"/>
                    <a:pt x="34" y="3"/>
                  </a:cubicBezTo>
                  <a:cubicBezTo>
                    <a:pt x="33" y="4"/>
                    <a:pt x="32" y="5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6" y="5"/>
                    <a:pt x="26" y="5"/>
                  </a:cubicBezTo>
                  <a:cubicBezTo>
                    <a:pt x="25" y="5"/>
                    <a:pt x="25" y="5"/>
                    <a:pt x="24" y="6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6" y="11"/>
                    <a:pt x="16" y="12"/>
                    <a:pt x="17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0" y="18"/>
                    <a:pt x="22" y="22"/>
                    <a:pt x="23" y="25"/>
                  </a:cubicBezTo>
                  <a:cubicBezTo>
                    <a:pt x="25" y="29"/>
                    <a:pt x="27" y="32"/>
                    <a:pt x="30" y="35"/>
                  </a:cubicBezTo>
                  <a:cubicBezTo>
                    <a:pt x="31" y="36"/>
                    <a:pt x="31" y="36"/>
                    <a:pt x="31" y="38"/>
                  </a:cubicBezTo>
                  <a:cubicBezTo>
                    <a:pt x="31" y="38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1" y="45"/>
                    <a:pt x="32" y="47"/>
                    <a:pt x="33" y="49"/>
                  </a:cubicBezTo>
                  <a:cubicBezTo>
                    <a:pt x="34" y="51"/>
                    <a:pt x="34" y="52"/>
                    <a:pt x="35" y="54"/>
                  </a:cubicBezTo>
                  <a:cubicBezTo>
                    <a:pt x="35" y="57"/>
                    <a:pt x="37" y="60"/>
                    <a:pt x="38" y="63"/>
                  </a:cubicBezTo>
                  <a:cubicBezTo>
                    <a:pt x="39" y="65"/>
                    <a:pt x="39" y="66"/>
                    <a:pt x="40" y="68"/>
                  </a:cubicBezTo>
                  <a:cubicBezTo>
                    <a:pt x="40" y="69"/>
                    <a:pt x="41" y="70"/>
                    <a:pt x="41" y="71"/>
                  </a:cubicBezTo>
                  <a:cubicBezTo>
                    <a:pt x="42" y="73"/>
                    <a:pt x="43" y="74"/>
                    <a:pt x="43" y="75"/>
                  </a:cubicBezTo>
                  <a:cubicBezTo>
                    <a:pt x="44" y="76"/>
                    <a:pt x="44" y="76"/>
                    <a:pt x="45" y="77"/>
                  </a:cubicBezTo>
                  <a:cubicBezTo>
                    <a:pt x="45" y="79"/>
                    <a:pt x="46" y="80"/>
                    <a:pt x="46" y="82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7" y="83"/>
                    <a:pt x="47" y="84"/>
                    <a:pt x="46" y="85"/>
                  </a:cubicBezTo>
                  <a:cubicBezTo>
                    <a:pt x="46" y="86"/>
                    <a:pt x="46" y="87"/>
                    <a:pt x="46" y="88"/>
                  </a:cubicBezTo>
                  <a:cubicBezTo>
                    <a:pt x="47" y="89"/>
                    <a:pt x="47" y="90"/>
                    <a:pt x="48" y="90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92"/>
                    <a:pt x="48" y="94"/>
                    <a:pt x="47" y="94"/>
                  </a:cubicBezTo>
                  <a:cubicBezTo>
                    <a:pt x="46" y="96"/>
                    <a:pt x="44" y="97"/>
                    <a:pt x="42" y="98"/>
                  </a:cubicBezTo>
                  <a:cubicBezTo>
                    <a:pt x="42" y="99"/>
                    <a:pt x="41" y="99"/>
                    <a:pt x="40" y="100"/>
                  </a:cubicBezTo>
                  <a:cubicBezTo>
                    <a:pt x="37" y="102"/>
                    <a:pt x="36" y="106"/>
                    <a:pt x="37" y="110"/>
                  </a:cubicBezTo>
                  <a:cubicBezTo>
                    <a:pt x="38" y="111"/>
                    <a:pt x="38" y="111"/>
                    <a:pt x="38" y="112"/>
                  </a:cubicBezTo>
                  <a:cubicBezTo>
                    <a:pt x="39" y="113"/>
                    <a:pt x="39" y="113"/>
                    <a:pt x="39" y="114"/>
                  </a:cubicBezTo>
                  <a:cubicBezTo>
                    <a:pt x="40" y="114"/>
                    <a:pt x="40" y="115"/>
                    <a:pt x="40" y="115"/>
                  </a:cubicBezTo>
                  <a:cubicBezTo>
                    <a:pt x="40" y="116"/>
                    <a:pt x="40" y="117"/>
                    <a:pt x="41" y="119"/>
                  </a:cubicBezTo>
                  <a:cubicBezTo>
                    <a:pt x="42" y="120"/>
                    <a:pt x="42" y="121"/>
                    <a:pt x="42" y="122"/>
                  </a:cubicBezTo>
                  <a:cubicBezTo>
                    <a:pt x="42" y="123"/>
                    <a:pt x="42" y="123"/>
                    <a:pt x="42" y="124"/>
                  </a:cubicBezTo>
                  <a:cubicBezTo>
                    <a:pt x="42" y="125"/>
                    <a:pt x="42" y="127"/>
                    <a:pt x="43" y="129"/>
                  </a:cubicBezTo>
                  <a:cubicBezTo>
                    <a:pt x="43" y="130"/>
                    <a:pt x="44" y="130"/>
                    <a:pt x="44" y="131"/>
                  </a:cubicBezTo>
                  <a:cubicBezTo>
                    <a:pt x="45" y="131"/>
                    <a:pt x="45" y="132"/>
                    <a:pt x="45" y="132"/>
                  </a:cubicBezTo>
                  <a:cubicBezTo>
                    <a:pt x="46" y="133"/>
                    <a:pt x="46" y="134"/>
                    <a:pt x="46" y="134"/>
                  </a:cubicBezTo>
                  <a:cubicBezTo>
                    <a:pt x="46" y="135"/>
                    <a:pt x="46" y="136"/>
                    <a:pt x="46" y="137"/>
                  </a:cubicBezTo>
                  <a:cubicBezTo>
                    <a:pt x="47" y="138"/>
                    <a:pt x="48" y="140"/>
                    <a:pt x="48" y="141"/>
                  </a:cubicBezTo>
                  <a:cubicBezTo>
                    <a:pt x="49" y="143"/>
                    <a:pt x="49" y="144"/>
                    <a:pt x="50" y="145"/>
                  </a:cubicBezTo>
                  <a:cubicBezTo>
                    <a:pt x="50" y="145"/>
                    <a:pt x="50" y="146"/>
                    <a:pt x="50" y="146"/>
                  </a:cubicBezTo>
                  <a:cubicBezTo>
                    <a:pt x="50" y="147"/>
                    <a:pt x="50" y="148"/>
                    <a:pt x="51" y="149"/>
                  </a:cubicBezTo>
                  <a:cubicBezTo>
                    <a:pt x="52" y="151"/>
                    <a:pt x="53" y="152"/>
                    <a:pt x="54" y="153"/>
                  </a:cubicBezTo>
                  <a:cubicBezTo>
                    <a:pt x="55" y="154"/>
                    <a:pt x="56" y="155"/>
                    <a:pt x="56" y="156"/>
                  </a:cubicBezTo>
                  <a:cubicBezTo>
                    <a:pt x="57" y="157"/>
                    <a:pt x="57" y="158"/>
                    <a:pt x="57" y="160"/>
                  </a:cubicBezTo>
                  <a:cubicBezTo>
                    <a:pt x="57" y="161"/>
                    <a:pt x="57" y="162"/>
                    <a:pt x="57" y="163"/>
                  </a:cubicBezTo>
                  <a:cubicBezTo>
                    <a:pt x="58" y="165"/>
                    <a:pt x="59" y="166"/>
                    <a:pt x="60" y="166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61" y="169"/>
                    <a:pt x="60" y="171"/>
                    <a:pt x="60" y="174"/>
                  </a:cubicBezTo>
                  <a:cubicBezTo>
                    <a:pt x="59" y="175"/>
                    <a:pt x="59" y="177"/>
                    <a:pt x="59" y="179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85"/>
                    <a:pt x="59" y="189"/>
                    <a:pt x="58" y="194"/>
                  </a:cubicBezTo>
                  <a:cubicBezTo>
                    <a:pt x="58" y="198"/>
                    <a:pt x="57" y="201"/>
                    <a:pt x="56" y="206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4" y="212"/>
                    <a:pt x="50" y="216"/>
                    <a:pt x="47" y="219"/>
                  </a:cubicBezTo>
                  <a:cubicBezTo>
                    <a:pt x="45" y="220"/>
                    <a:pt x="44" y="221"/>
                    <a:pt x="42" y="222"/>
                  </a:cubicBezTo>
                  <a:cubicBezTo>
                    <a:pt x="42" y="222"/>
                    <a:pt x="41" y="223"/>
                    <a:pt x="41" y="223"/>
                  </a:cubicBezTo>
                  <a:cubicBezTo>
                    <a:pt x="40" y="223"/>
                    <a:pt x="38" y="224"/>
                    <a:pt x="37" y="225"/>
                  </a:cubicBezTo>
                  <a:cubicBezTo>
                    <a:pt x="35" y="228"/>
                    <a:pt x="35" y="230"/>
                    <a:pt x="35" y="233"/>
                  </a:cubicBezTo>
                  <a:cubicBezTo>
                    <a:pt x="35" y="234"/>
                    <a:pt x="35" y="234"/>
                    <a:pt x="35" y="234"/>
                  </a:cubicBezTo>
                  <a:cubicBezTo>
                    <a:pt x="35" y="235"/>
                    <a:pt x="35" y="235"/>
                    <a:pt x="34" y="235"/>
                  </a:cubicBezTo>
                  <a:cubicBezTo>
                    <a:pt x="33" y="236"/>
                    <a:pt x="33" y="236"/>
                    <a:pt x="32" y="237"/>
                  </a:cubicBezTo>
                  <a:cubicBezTo>
                    <a:pt x="31" y="238"/>
                    <a:pt x="30" y="240"/>
                    <a:pt x="29" y="241"/>
                  </a:cubicBezTo>
                  <a:cubicBezTo>
                    <a:pt x="28" y="242"/>
                    <a:pt x="27" y="243"/>
                    <a:pt x="26" y="244"/>
                  </a:cubicBezTo>
                  <a:cubicBezTo>
                    <a:pt x="24" y="247"/>
                    <a:pt x="22" y="250"/>
                    <a:pt x="22" y="253"/>
                  </a:cubicBezTo>
                  <a:cubicBezTo>
                    <a:pt x="22" y="255"/>
                    <a:pt x="22" y="256"/>
                    <a:pt x="22" y="257"/>
                  </a:cubicBezTo>
                  <a:cubicBezTo>
                    <a:pt x="22" y="259"/>
                    <a:pt x="22" y="261"/>
                    <a:pt x="21" y="263"/>
                  </a:cubicBezTo>
                  <a:cubicBezTo>
                    <a:pt x="21" y="263"/>
                    <a:pt x="21" y="264"/>
                    <a:pt x="20" y="264"/>
                  </a:cubicBezTo>
                  <a:cubicBezTo>
                    <a:pt x="20" y="265"/>
                    <a:pt x="20" y="265"/>
                    <a:pt x="20" y="265"/>
                  </a:cubicBezTo>
                  <a:cubicBezTo>
                    <a:pt x="19" y="267"/>
                    <a:pt x="18" y="268"/>
                    <a:pt x="18" y="269"/>
                  </a:cubicBezTo>
                  <a:cubicBezTo>
                    <a:pt x="17" y="271"/>
                    <a:pt x="17" y="273"/>
                    <a:pt x="17" y="275"/>
                  </a:cubicBezTo>
                  <a:cubicBezTo>
                    <a:pt x="17" y="276"/>
                    <a:pt x="17" y="277"/>
                    <a:pt x="17" y="278"/>
                  </a:cubicBezTo>
                  <a:cubicBezTo>
                    <a:pt x="17" y="279"/>
                    <a:pt x="17" y="280"/>
                    <a:pt x="17" y="280"/>
                  </a:cubicBezTo>
                  <a:cubicBezTo>
                    <a:pt x="16" y="282"/>
                    <a:pt x="16" y="284"/>
                    <a:pt x="16" y="286"/>
                  </a:cubicBezTo>
                  <a:cubicBezTo>
                    <a:pt x="16" y="290"/>
                    <a:pt x="15" y="295"/>
                    <a:pt x="13" y="299"/>
                  </a:cubicBezTo>
                  <a:cubicBezTo>
                    <a:pt x="11" y="303"/>
                    <a:pt x="9" y="308"/>
                    <a:pt x="9" y="314"/>
                  </a:cubicBezTo>
                  <a:cubicBezTo>
                    <a:pt x="9" y="315"/>
                    <a:pt x="9" y="315"/>
                    <a:pt x="9" y="316"/>
                  </a:cubicBezTo>
                  <a:cubicBezTo>
                    <a:pt x="9" y="317"/>
                    <a:pt x="9" y="318"/>
                    <a:pt x="8" y="320"/>
                  </a:cubicBezTo>
                  <a:cubicBezTo>
                    <a:pt x="7" y="320"/>
                    <a:pt x="6" y="321"/>
                    <a:pt x="5" y="322"/>
                  </a:cubicBezTo>
                  <a:cubicBezTo>
                    <a:pt x="4" y="323"/>
                    <a:pt x="3" y="325"/>
                    <a:pt x="2" y="327"/>
                  </a:cubicBezTo>
                  <a:cubicBezTo>
                    <a:pt x="0" y="330"/>
                    <a:pt x="1" y="333"/>
                    <a:pt x="1" y="335"/>
                  </a:cubicBezTo>
                  <a:cubicBezTo>
                    <a:pt x="1" y="336"/>
                    <a:pt x="2" y="337"/>
                    <a:pt x="2" y="337"/>
                  </a:cubicBezTo>
                  <a:cubicBezTo>
                    <a:pt x="2" y="342"/>
                    <a:pt x="3" y="346"/>
                    <a:pt x="3" y="350"/>
                  </a:cubicBezTo>
                  <a:cubicBezTo>
                    <a:pt x="3" y="353"/>
                    <a:pt x="3" y="356"/>
                    <a:pt x="2" y="358"/>
                  </a:cubicBezTo>
                  <a:cubicBezTo>
                    <a:pt x="1" y="364"/>
                    <a:pt x="0" y="368"/>
                    <a:pt x="0" y="373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3" y="376"/>
                    <a:pt x="3" y="376"/>
                    <a:pt x="3" y="376"/>
                  </a:cubicBezTo>
                  <a:cubicBezTo>
                    <a:pt x="7" y="374"/>
                    <a:pt x="10" y="372"/>
                    <a:pt x="13" y="372"/>
                  </a:cubicBezTo>
                  <a:cubicBezTo>
                    <a:pt x="14" y="372"/>
                    <a:pt x="14" y="372"/>
                    <a:pt x="15" y="372"/>
                  </a:cubicBezTo>
                  <a:cubicBezTo>
                    <a:pt x="16" y="372"/>
                    <a:pt x="17" y="373"/>
                    <a:pt x="18" y="374"/>
                  </a:cubicBezTo>
                  <a:cubicBezTo>
                    <a:pt x="19" y="375"/>
                    <a:pt x="20" y="375"/>
                    <a:pt x="22" y="376"/>
                  </a:cubicBezTo>
                  <a:cubicBezTo>
                    <a:pt x="22" y="376"/>
                    <a:pt x="22" y="376"/>
                    <a:pt x="23" y="376"/>
                  </a:cubicBezTo>
                  <a:cubicBezTo>
                    <a:pt x="25" y="376"/>
                    <a:pt x="29" y="375"/>
                    <a:pt x="31" y="374"/>
                  </a:cubicBezTo>
                  <a:cubicBezTo>
                    <a:pt x="32" y="373"/>
                    <a:pt x="33" y="372"/>
                    <a:pt x="34" y="371"/>
                  </a:cubicBezTo>
                  <a:cubicBezTo>
                    <a:pt x="35" y="369"/>
                    <a:pt x="36" y="368"/>
                    <a:pt x="37" y="368"/>
                  </a:cubicBezTo>
                  <a:cubicBezTo>
                    <a:pt x="38" y="367"/>
                    <a:pt x="44" y="366"/>
                    <a:pt x="46" y="366"/>
                  </a:cubicBezTo>
                  <a:cubicBezTo>
                    <a:pt x="46" y="366"/>
                    <a:pt x="46" y="366"/>
                    <a:pt x="46" y="366"/>
                  </a:cubicBezTo>
                  <a:cubicBezTo>
                    <a:pt x="50" y="366"/>
                    <a:pt x="53" y="369"/>
                    <a:pt x="55" y="372"/>
                  </a:cubicBezTo>
                  <a:cubicBezTo>
                    <a:pt x="56" y="374"/>
                    <a:pt x="57" y="375"/>
                    <a:pt x="58" y="376"/>
                  </a:cubicBezTo>
                  <a:cubicBezTo>
                    <a:pt x="60" y="377"/>
                    <a:pt x="63" y="379"/>
                    <a:pt x="65" y="380"/>
                  </a:cubicBezTo>
                  <a:cubicBezTo>
                    <a:pt x="68" y="381"/>
                    <a:pt x="71" y="382"/>
                    <a:pt x="76" y="382"/>
                  </a:cubicBezTo>
                  <a:cubicBezTo>
                    <a:pt x="80" y="382"/>
                    <a:pt x="83" y="381"/>
                    <a:pt x="86" y="381"/>
                  </a:cubicBezTo>
                  <a:cubicBezTo>
                    <a:pt x="88" y="381"/>
                    <a:pt x="90" y="381"/>
                    <a:pt x="92" y="381"/>
                  </a:cubicBezTo>
                  <a:cubicBezTo>
                    <a:pt x="195" y="381"/>
                    <a:pt x="195" y="381"/>
                    <a:pt x="195" y="381"/>
                  </a:cubicBezTo>
                  <a:cubicBezTo>
                    <a:pt x="198" y="385"/>
                    <a:pt x="200" y="390"/>
                    <a:pt x="204" y="393"/>
                  </a:cubicBezTo>
                  <a:cubicBezTo>
                    <a:pt x="206" y="395"/>
                    <a:pt x="210" y="396"/>
                    <a:pt x="212" y="396"/>
                  </a:cubicBezTo>
                  <a:cubicBezTo>
                    <a:pt x="213" y="396"/>
                    <a:pt x="214" y="396"/>
                    <a:pt x="215" y="395"/>
                  </a:cubicBezTo>
                  <a:cubicBezTo>
                    <a:pt x="216" y="395"/>
                    <a:pt x="217" y="395"/>
                    <a:pt x="218" y="395"/>
                  </a:cubicBezTo>
                  <a:cubicBezTo>
                    <a:pt x="223" y="395"/>
                    <a:pt x="227" y="396"/>
                    <a:pt x="231" y="397"/>
                  </a:cubicBezTo>
                  <a:cubicBezTo>
                    <a:pt x="232" y="397"/>
                    <a:pt x="233" y="397"/>
                    <a:pt x="234" y="397"/>
                  </a:cubicBezTo>
                  <a:cubicBezTo>
                    <a:pt x="237" y="397"/>
                    <a:pt x="239" y="396"/>
                    <a:pt x="242" y="396"/>
                  </a:cubicBezTo>
                  <a:cubicBezTo>
                    <a:pt x="243" y="395"/>
                    <a:pt x="245" y="395"/>
                    <a:pt x="247" y="395"/>
                  </a:cubicBezTo>
                  <a:cubicBezTo>
                    <a:pt x="248" y="395"/>
                    <a:pt x="248" y="395"/>
                    <a:pt x="248" y="395"/>
                  </a:cubicBezTo>
                  <a:cubicBezTo>
                    <a:pt x="251" y="395"/>
                    <a:pt x="254" y="396"/>
                    <a:pt x="256" y="397"/>
                  </a:cubicBezTo>
                  <a:cubicBezTo>
                    <a:pt x="258" y="397"/>
                    <a:pt x="260" y="398"/>
                    <a:pt x="262" y="398"/>
                  </a:cubicBezTo>
                  <a:cubicBezTo>
                    <a:pt x="263" y="399"/>
                    <a:pt x="264" y="399"/>
                    <a:pt x="264" y="399"/>
                  </a:cubicBezTo>
                  <a:cubicBezTo>
                    <a:pt x="266" y="399"/>
                    <a:pt x="268" y="398"/>
                    <a:pt x="269" y="398"/>
                  </a:cubicBezTo>
                  <a:cubicBezTo>
                    <a:pt x="270" y="398"/>
                    <a:pt x="272" y="398"/>
                    <a:pt x="273" y="398"/>
                  </a:cubicBezTo>
                  <a:cubicBezTo>
                    <a:pt x="274" y="398"/>
                    <a:pt x="275" y="398"/>
                    <a:pt x="276" y="398"/>
                  </a:cubicBezTo>
                  <a:cubicBezTo>
                    <a:pt x="278" y="398"/>
                    <a:pt x="278" y="398"/>
                    <a:pt x="278" y="398"/>
                  </a:cubicBezTo>
                  <a:cubicBezTo>
                    <a:pt x="280" y="399"/>
                    <a:pt x="281" y="399"/>
                    <a:pt x="283" y="399"/>
                  </a:cubicBezTo>
                  <a:cubicBezTo>
                    <a:pt x="285" y="399"/>
                    <a:pt x="286" y="399"/>
                    <a:pt x="288" y="398"/>
                  </a:cubicBezTo>
                  <a:cubicBezTo>
                    <a:pt x="292" y="397"/>
                    <a:pt x="296" y="395"/>
                    <a:pt x="300" y="395"/>
                  </a:cubicBezTo>
                  <a:cubicBezTo>
                    <a:pt x="304" y="394"/>
                    <a:pt x="304" y="394"/>
                    <a:pt x="304" y="394"/>
                  </a:cubicBezTo>
                  <a:cubicBezTo>
                    <a:pt x="312" y="394"/>
                    <a:pt x="319" y="393"/>
                    <a:pt x="326" y="390"/>
                  </a:cubicBezTo>
                  <a:cubicBezTo>
                    <a:pt x="328" y="390"/>
                    <a:pt x="330" y="389"/>
                    <a:pt x="332" y="389"/>
                  </a:cubicBezTo>
                  <a:cubicBezTo>
                    <a:pt x="335" y="388"/>
                    <a:pt x="335" y="388"/>
                    <a:pt x="335" y="388"/>
                  </a:cubicBezTo>
                  <a:cubicBezTo>
                    <a:pt x="302" y="351"/>
                    <a:pt x="302" y="351"/>
                    <a:pt x="302" y="351"/>
                  </a:cubicBezTo>
                  <a:cubicBezTo>
                    <a:pt x="302" y="350"/>
                    <a:pt x="302" y="343"/>
                    <a:pt x="297" y="341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36" y="236"/>
                    <a:pt x="341" y="236"/>
                    <a:pt x="346" y="236"/>
                  </a:cubicBezTo>
                  <a:cubicBezTo>
                    <a:pt x="352" y="236"/>
                    <a:pt x="352" y="236"/>
                    <a:pt x="352" y="236"/>
                  </a:cubicBezTo>
                  <a:cubicBezTo>
                    <a:pt x="352" y="236"/>
                    <a:pt x="353" y="236"/>
                    <a:pt x="353" y="236"/>
                  </a:cubicBezTo>
                  <a:cubicBezTo>
                    <a:pt x="356" y="236"/>
                    <a:pt x="356" y="236"/>
                    <a:pt x="356" y="236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55" y="233"/>
                    <a:pt x="354" y="233"/>
                    <a:pt x="354" y="232"/>
                  </a:cubicBezTo>
                  <a:cubicBezTo>
                    <a:pt x="353" y="231"/>
                    <a:pt x="353" y="230"/>
                    <a:pt x="353" y="228"/>
                  </a:cubicBezTo>
                  <a:cubicBezTo>
                    <a:pt x="353" y="226"/>
                    <a:pt x="354" y="223"/>
                    <a:pt x="356" y="220"/>
                  </a:cubicBezTo>
                  <a:cubicBezTo>
                    <a:pt x="357" y="218"/>
                    <a:pt x="358" y="216"/>
                    <a:pt x="357" y="213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DADF7CC9-709F-6204-09B4-1560AD89B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209" y="4754625"/>
              <a:ext cx="170549" cy="443690"/>
            </a:xfrm>
            <a:custGeom>
              <a:avLst/>
              <a:gdLst>
                <a:gd name="T0" fmla="*/ 88 w 89"/>
                <a:gd name="T1" fmla="*/ 192 h 251"/>
                <a:gd name="T2" fmla="*/ 88 w 89"/>
                <a:gd name="T3" fmla="*/ 188 h 251"/>
                <a:gd name="T4" fmla="*/ 69 w 89"/>
                <a:gd name="T5" fmla="*/ 144 h 251"/>
                <a:gd name="T6" fmla="*/ 67 w 89"/>
                <a:gd name="T7" fmla="*/ 148 h 251"/>
                <a:gd name="T8" fmla="*/ 69 w 89"/>
                <a:gd name="T9" fmla="*/ 156 h 251"/>
                <a:gd name="T10" fmla="*/ 62 w 89"/>
                <a:gd name="T11" fmla="*/ 148 h 251"/>
                <a:gd name="T12" fmla="*/ 57 w 89"/>
                <a:gd name="T13" fmla="*/ 154 h 251"/>
                <a:gd name="T14" fmla="*/ 52 w 89"/>
                <a:gd name="T15" fmla="*/ 134 h 251"/>
                <a:gd name="T16" fmla="*/ 46 w 89"/>
                <a:gd name="T17" fmla="*/ 108 h 251"/>
                <a:gd name="T18" fmla="*/ 45 w 89"/>
                <a:gd name="T19" fmla="*/ 78 h 251"/>
                <a:gd name="T20" fmla="*/ 47 w 89"/>
                <a:gd name="T21" fmla="*/ 56 h 251"/>
                <a:gd name="T22" fmla="*/ 47 w 89"/>
                <a:gd name="T23" fmla="*/ 40 h 251"/>
                <a:gd name="T24" fmla="*/ 44 w 89"/>
                <a:gd name="T25" fmla="*/ 21 h 251"/>
                <a:gd name="T26" fmla="*/ 40 w 89"/>
                <a:gd name="T27" fmla="*/ 7 h 251"/>
                <a:gd name="T28" fmla="*/ 46 w 89"/>
                <a:gd name="T29" fmla="*/ 6 h 251"/>
                <a:gd name="T30" fmla="*/ 41 w 89"/>
                <a:gd name="T31" fmla="*/ 0 h 251"/>
                <a:gd name="T32" fmla="*/ 36 w 89"/>
                <a:gd name="T33" fmla="*/ 3 h 251"/>
                <a:gd name="T34" fmla="*/ 30 w 89"/>
                <a:gd name="T35" fmla="*/ 2 h 251"/>
                <a:gd name="T36" fmla="*/ 19 w 89"/>
                <a:gd name="T37" fmla="*/ 0 h 251"/>
                <a:gd name="T38" fmla="*/ 17 w 89"/>
                <a:gd name="T39" fmla="*/ 0 h 251"/>
                <a:gd name="T40" fmla="*/ 14 w 89"/>
                <a:gd name="T41" fmla="*/ 3 h 251"/>
                <a:gd name="T42" fmla="*/ 19 w 89"/>
                <a:gd name="T43" fmla="*/ 9 h 251"/>
                <a:gd name="T44" fmla="*/ 19 w 89"/>
                <a:gd name="T45" fmla="*/ 16 h 251"/>
                <a:gd name="T46" fmla="*/ 26 w 89"/>
                <a:gd name="T47" fmla="*/ 22 h 251"/>
                <a:gd name="T48" fmla="*/ 30 w 89"/>
                <a:gd name="T49" fmla="*/ 32 h 251"/>
                <a:gd name="T50" fmla="*/ 20 w 89"/>
                <a:gd name="T51" fmla="*/ 42 h 251"/>
                <a:gd name="T52" fmla="*/ 18 w 89"/>
                <a:gd name="T53" fmla="*/ 49 h 251"/>
                <a:gd name="T54" fmla="*/ 19 w 89"/>
                <a:gd name="T55" fmla="*/ 57 h 251"/>
                <a:gd name="T56" fmla="*/ 18 w 89"/>
                <a:gd name="T57" fmla="*/ 66 h 251"/>
                <a:gd name="T58" fmla="*/ 18 w 89"/>
                <a:gd name="T59" fmla="*/ 77 h 251"/>
                <a:gd name="T60" fmla="*/ 21 w 89"/>
                <a:gd name="T61" fmla="*/ 91 h 251"/>
                <a:gd name="T62" fmla="*/ 15 w 89"/>
                <a:gd name="T63" fmla="*/ 101 h 251"/>
                <a:gd name="T64" fmla="*/ 8 w 89"/>
                <a:gd name="T65" fmla="*/ 103 h 251"/>
                <a:gd name="T66" fmla="*/ 8 w 89"/>
                <a:gd name="T67" fmla="*/ 111 h 251"/>
                <a:gd name="T68" fmla="*/ 4 w 89"/>
                <a:gd name="T69" fmla="*/ 129 h 251"/>
                <a:gd name="T70" fmla="*/ 2 w 89"/>
                <a:gd name="T71" fmla="*/ 140 h 251"/>
                <a:gd name="T72" fmla="*/ 4 w 89"/>
                <a:gd name="T73" fmla="*/ 144 h 251"/>
                <a:gd name="T74" fmla="*/ 10 w 89"/>
                <a:gd name="T75" fmla="*/ 148 h 251"/>
                <a:gd name="T76" fmla="*/ 12 w 89"/>
                <a:gd name="T77" fmla="*/ 148 h 251"/>
                <a:gd name="T78" fmla="*/ 18 w 89"/>
                <a:gd name="T79" fmla="*/ 156 h 251"/>
                <a:gd name="T80" fmla="*/ 27 w 89"/>
                <a:gd name="T81" fmla="*/ 166 h 251"/>
                <a:gd name="T82" fmla="*/ 44 w 89"/>
                <a:gd name="T83" fmla="*/ 161 h 251"/>
                <a:gd name="T84" fmla="*/ 49 w 89"/>
                <a:gd name="T85" fmla="*/ 194 h 251"/>
                <a:gd name="T86" fmla="*/ 46 w 89"/>
                <a:gd name="T87" fmla="*/ 203 h 251"/>
                <a:gd name="T88" fmla="*/ 45 w 89"/>
                <a:gd name="T89" fmla="*/ 212 h 251"/>
                <a:gd name="T90" fmla="*/ 48 w 89"/>
                <a:gd name="T91" fmla="*/ 218 h 251"/>
                <a:gd name="T92" fmla="*/ 48 w 89"/>
                <a:gd name="T93" fmla="*/ 223 h 251"/>
                <a:gd name="T94" fmla="*/ 61 w 89"/>
                <a:gd name="T95" fmla="*/ 237 h 251"/>
                <a:gd name="T96" fmla="*/ 64 w 89"/>
                <a:gd name="T97" fmla="*/ 247 h 251"/>
                <a:gd name="T98" fmla="*/ 67 w 89"/>
                <a:gd name="T99" fmla="*/ 251 h 251"/>
                <a:gd name="T100" fmla="*/ 71 w 89"/>
                <a:gd name="T101" fmla="*/ 251 h 251"/>
                <a:gd name="T102" fmla="*/ 70 w 89"/>
                <a:gd name="T103" fmla="*/ 239 h 251"/>
                <a:gd name="T104" fmla="*/ 71 w 89"/>
                <a:gd name="T105" fmla="*/ 225 h 251"/>
                <a:gd name="T106" fmla="*/ 78 w 89"/>
                <a:gd name="T107" fmla="*/ 218 h 251"/>
                <a:gd name="T108" fmla="*/ 89 w 89"/>
                <a:gd name="T109" fmla="*/ 20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51">
                  <a:moveTo>
                    <a:pt x="88" y="199"/>
                  </a:moveTo>
                  <a:cubicBezTo>
                    <a:pt x="88" y="197"/>
                    <a:pt x="88" y="194"/>
                    <a:pt x="88" y="192"/>
                  </a:cubicBezTo>
                  <a:cubicBezTo>
                    <a:pt x="88" y="191"/>
                    <a:pt x="88" y="190"/>
                    <a:pt x="88" y="189"/>
                  </a:cubicBezTo>
                  <a:cubicBezTo>
                    <a:pt x="88" y="188"/>
                    <a:pt x="88" y="188"/>
                    <a:pt x="88" y="188"/>
                  </a:cubicBezTo>
                  <a:cubicBezTo>
                    <a:pt x="88" y="184"/>
                    <a:pt x="89" y="181"/>
                    <a:pt x="88" y="178"/>
                  </a:cubicBezTo>
                  <a:cubicBezTo>
                    <a:pt x="86" y="168"/>
                    <a:pt x="81" y="150"/>
                    <a:pt x="69" y="144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51"/>
                    <a:pt x="70" y="155"/>
                    <a:pt x="69" y="156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69" y="156"/>
                    <a:pt x="68" y="155"/>
                    <a:pt x="68" y="153"/>
                  </a:cubicBezTo>
                  <a:cubicBezTo>
                    <a:pt x="67" y="151"/>
                    <a:pt x="66" y="148"/>
                    <a:pt x="62" y="148"/>
                  </a:cubicBezTo>
                  <a:cubicBezTo>
                    <a:pt x="59" y="148"/>
                    <a:pt x="58" y="151"/>
                    <a:pt x="58" y="152"/>
                  </a:cubicBezTo>
                  <a:cubicBezTo>
                    <a:pt x="57" y="153"/>
                    <a:pt x="57" y="153"/>
                    <a:pt x="57" y="154"/>
                  </a:cubicBezTo>
                  <a:cubicBezTo>
                    <a:pt x="57" y="154"/>
                    <a:pt x="55" y="153"/>
                    <a:pt x="54" y="148"/>
                  </a:cubicBezTo>
                  <a:cubicBezTo>
                    <a:pt x="52" y="144"/>
                    <a:pt x="52" y="139"/>
                    <a:pt x="52" y="134"/>
                  </a:cubicBezTo>
                  <a:cubicBezTo>
                    <a:pt x="51" y="131"/>
                    <a:pt x="51" y="127"/>
                    <a:pt x="51" y="124"/>
                  </a:cubicBezTo>
                  <a:cubicBezTo>
                    <a:pt x="50" y="119"/>
                    <a:pt x="48" y="113"/>
                    <a:pt x="46" y="108"/>
                  </a:cubicBezTo>
                  <a:cubicBezTo>
                    <a:pt x="45" y="103"/>
                    <a:pt x="43" y="98"/>
                    <a:pt x="42" y="93"/>
                  </a:cubicBezTo>
                  <a:cubicBezTo>
                    <a:pt x="42" y="88"/>
                    <a:pt x="43" y="83"/>
                    <a:pt x="45" y="78"/>
                  </a:cubicBezTo>
                  <a:cubicBezTo>
                    <a:pt x="47" y="74"/>
                    <a:pt x="48" y="69"/>
                    <a:pt x="48" y="64"/>
                  </a:cubicBezTo>
                  <a:cubicBezTo>
                    <a:pt x="48" y="61"/>
                    <a:pt x="47" y="58"/>
                    <a:pt x="47" y="56"/>
                  </a:cubicBezTo>
                  <a:cubicBezTo>
                    <a:pt x="46" y="53"/>
                    <a:pt x="46" y="50"/>
                    <a:pt x="46" y="48"/>
                  </a:cubicBezTo>
                  <a:cubicBezTo>
                    <a:pt x="46" y="45"/>
                    <a:pt x="46" y="43"/>
                    <a:pt x="47" y="40"/>
                  </a:cubicBezTo>
                  <a:cubicBezTo>
                    <a:pt x="48" y="35"/>
                    <a:pt x="48" y="30"/>
                    <a:pt x="46" y="25"/>
                  </a:cubicBezTo>
                  <a:cubicBezTo>
                    <a:pt x="46" y="24"/>
                    <a:pt x="45" y="23"/>
                    <a:pt x="44" y="21"/>
                  </a:cubicBezTo>
                  <a:cubicBezTo>
                    <a:pt x="41" y="17"/>
                    <a:pt x="38" y="12"/>
                    <a:pt x="38" y="9"/>
                  </a:cubicBezTo>
                  <a:cubicBezTo>
                    <a:pt x="39" y="8"/>
                    <a:pt x="39" y="7"/>
                    <a:pt x="40" y="7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3" y="3"/>
                    <a:pt x="31" y="3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1"/>
                    <a:pt x="23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6" y="5"/>
                    <a:pt x="16" y="6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1" y="11"/>
                    <a:pt x="20" y="12"/>
                    <a:pt x="20" y="13"/>
                  </a:cubicBezTo>
                  <a:cubicBezTo>
                    <a:pt x="19" y="13"/>
                    <a:pt x="19" y="14"/>
                    <a:pt x="19" y="16"/>
                  </a:cubicBezTo>
                  <a:cubicBezTo>
                    <a:pt x="19" y="19"/>
                    <a:pt x="20" y="20"/>
                    <a:pt x="23" y="21"/>
                  </a:cubicBezTo>
                  <a:cubicBezTo>
                    <a:pt x="24" y="21"/>
                    <a:pt x="25" y="21"/>
                    <a:pt x="26" y="22"/>
                  </a:cubicBezTo>
                  <a:cubicBezTo>
                    <a:pt x="27" y="23"/>
                    <a:pt x="27" y="25"/>
                    <a:pt x="27" y="26"/>
                  </a:cubicBezTo>
                  <a:cubicBezTo>
                    <a:pt x="27" y="28"/>
                    <a:pt x="27" y="31"/>
                    <a:pt x="30" y="32"/>
                  </a:cubicBezTo>
                  <a:cubicBezTo>
                    <a:pt x="30" y="37"/>
                    <a:pt x="27" y="39"/>
                    <a:pt x="23" y="41"/>
                  </a:cubicBezTo>
                  <a:cubicBezTo>
                    <a:pt x="22" y="41"/>
                    <a:pt x="21" y="42"/>
                    <a:pt x="20" y="42"/>
                  </a:cubicBezTo>
                  <a:cubicBezTo>
                    <a:pt x="18" y="43"/>
                    <a:pt x="17" y="44"/>
                    <a:pt x="17" y="45"/>
                  </a:cubicBezTo>
                  <a:cubicBezTo>
                    <a:pt x="17" y="46"/>
                    <a:pt x="17" y="47"/>
                    <a:pt x="18" y="49"/>
                  </a:cubicBezTo>
                  <a:cubicBezTo>
                    <a:pt x="19" y="50"/>
                    <a:pt x="20" y="51"/>
                    <a:pt x="21" y="53"/>
                  </a:cubicBezTo>
                  <a:cubicBezTo>
                    <a:pt x="21" y="55"/>
                    <a:pt x="20" y="56"/>
                    <a:pt x="19" y="57"/>
                  </a:cubicBezTo>
                  <a:cubicBezTo>
                    <a:pt x="19" y="58"/>
                    <a:pt x="18" y="59"/>
                    <a:pt x="18" y="60"/>
                  </a:cubicBezTo>
                  <a:cubicBezTo>
                    <a:pt x="17" y="62"/>
                    <a:pt x="18" y="64"/>
                    <a:pt x="18" y="66"/>
                  </a:cubicBezTo>
                  <a:cubicBezTo>
                    <a:pt x="18" y="66"/>
                    <a:pt x="18" y="67"/>
                    <a:pt x="19" y="68"/>
                  </a:cubicBezTo>
                  <a:cubicBezTo>
                    <a:pt x="19" y="71"/>
                    <a:pt x="18" y="74"/>
                    <a:pt x="18" y="77"/>
                  </a:cubicBezTo>
                  <a:cubicBezTo>
                    <a:pt x="17" y="80"/>
                    <a:pt x="17" y="82"/>
                    <a:pt x="17" y="84"/>
                  </a:cubicBezTo>
                  <a:cubicBezTo>
                    <a:pt x="16" y="89"/>
                    <a:pt x="19" y="90"/>
                    <a:pt x="21" y="91"/>
                  </a:cubicBezTo>
                  <a:cubicBezTo>
                    <a:pt x="23" y="91"/>
                    <a:pt x="24" y="92"/>
                    <a:pt x="25" y="93"/>
                  </a:cubicBezTo>
                  <a:cubicBezTo>
                    <a:pt x="25" y="98"/>
                    <a:pt x="21" y="99"/>
                    <a:pt x="15" y="101"/>
                  </a:cubicBezTo>
                  <a:cubicBezTo>
                    <a:pt x="13" y="101"/>
                    <a:pt x="11" y="102"/>
                    <a:pt x="9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7"/>
                    <a:pt x="8" y="109"/>
                    <a:pt x="8" y="111"/>
                  </a:cubicBezTo>
                  <a:cubicBezTo>
                    <a:pt x="9" y="116"/>
                    <a:pt x="9" y="120"/>
                    <a:pt x="6" y="126"/>
                  </a:cubicBezTo>
                  <a:cubicBezTo>
                    <a:pt x="6" y="127"/>
                    <a:pt x="5" y="128"/>
                    <a:pt x="4" y="129"/>
                  </a:cubicBezTo>
                  <a:cubicBezTo>
                    <a:pt x="2" y="131"/>
                    <a:pt x="1" y="132"/>
                    <a:pt x="0" y="133"/>
                  </a:cubicBezTo>
                  <a:cubicBezTo>
                    <a:pt x="0" y="136"/>
                    <a:pt x="1" y="138"/>
                    <a:pt x="2" y="140"/>
                  </a:cubicBezTo>
                  <a:cubicBezTo>
                    <a:pt x="2" y="141"/>
                    <a:pt x="3" y="141"/>
                    <a:pt x="3" y="142"/>
                  </a:cubicBezTo>
                  <a:cubicBezTo>
                    <a:pt x="3" y="143"/>
                    <a:pt x="4" y="143"/>
                    <a:pt x="4" y="144"/>
                  </a:cubicBezTo>
                  <a:cubicBezTo>
                    <a:pt x="5" y="146"/>
                    <a:pt x="5" y="148"/>
                    <a:pt x="9" y="148"/>
                  </a:cubicBezTo>
                  <a:cubicBezTo>
                    <a:pt x="9" y="148"/>
                    <a:pt x="9" y="148"/>
                    <a:pt x="10" y="148"/>
                  </a:cubicBezTo>
                  <a:cubicBezTo>
                    <a:pt x="11" y="148"/>
                    <a:pt x="11" y="148"/>
                    <a:pt x="12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3" y="148"/>
                    <a:pt x="14" y="149"/>
                    <a:pt x="15" y="150"/>
                  </a:cubicBezTo>
                  <a:cubicBezTo>
                    <a:pt x="16" y="151"/>
                    <a:pt x="17" y="154"/>
                    <a:pt x="18" y="156"/>
                  </a:cubicBezTo>
                  <a:cubicBezTo>
                    <a:pt x="21" y="161"/>
                    <a:pt x="24" y="165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30" y="166"/>
                    <a:pt x="33" y="164"/>
                    <a:pt x="36" y="163"/>
                  </a:cubicBezTo>
                  <a:cubicBezTo>
                    <a:pt x="38" y="162"/>
                    <a:pt x="41" y="161"/>
                    <a:pt x="44" y="161"/>
                  </a:cubicBezTo>
                  <a:cubicBezTo>
                    <a:pt x="46" y="161"/>
                    <a:pt x="48" y="163"/>
                    <a:pt x="50" y="165"/>
                  </a:cubicBezTo>
                  <a:cubicBezTo>
                    <a:pt x="56" y="174"/>
                    <a:pt x="53" y="186"/>
                    <a:pt x="49" y="194"/>
                  </a:cubicBezTo>
                  <a:cubicBezTo>
                    <a:pt x="49" y="195"/>
                    <a:pt x="48" y="197"/>
                    <a:pt x="48" y="198"/>
                  </a:cubicBezTo>
                  <a:cubicBezTo>
                    <a:pt x="48" y="200"/>
                    <a:pt x="47" y="202"/>
                    <a:pt x="46" y="203"/>
                  </a:cubicBezTo>
                  <a:cubicBezTo>
                    <a:pt x="46" y="204"/>
                    <a:pt x="45" y="205"/>
                    <a:pt x="45" y="205"/>
                  </a:cubicBezTo>
                  <a:cubicBezTo>
                    <a:pt x="43" y="208"/>
                    <a:pt x="43" y="209"/>
                    <a:pt x="45" y="212"/>
                  </a:cubicBezTo>
                  <a:cubicBezTo>
                    <a:pt x="45" y="213"/>
                    <a:pt x="46" y="214"/>
                    <a:pt x="46" y="214"/>
                  </a:cubicBezTo>
                  <a:cubicBezTo>
                    <a:pt x="47" y="215"/>
                    <a:pt x="47" y="216"/>
                    <a:pt x="48" y="218"/>
                  </a:cubicBezTo>
                  <a:cubicBezTo>
                    <a:pt x="48" y="219"/>
                    <a:pt x="48" y="219"/>
                    <a:pt x="48" y="220"/>
                  </a:cubicBezTo>
                  <a:cubicBezTo>
                    <a:pt x="48" y="221"/>
                    <a:pt x="48" y="222"/>
                    <a:pt x="48" y="223"/>
                  </a:cubicBezTo>
                  <a:cubicBezTo>
                    <a:pt x="50" y="228"/>
                    <a:pt x="54" y="231"/>
                    <a:pt x="58" y="234"/>
                  </a:cubicBezTo>
                  <a:cubicBezTo>
                    <a:pt x="59" y="235"/>
                    <a:pt x="60" y="236"/>
                    <a:pt x="61" y="237"/>
                  </a:cubicBezTo>
                  <a:cubicBezTo>
                    <a:pt x="65" y="240"/>
                    <a:pt x="64" y="241"/>
                    <a:pt x="64" y="243"/>
                  </a:cubicBezTo>
                  <a:cubicBezTo>
                    <a:pt x="64" y="244"/>
                    <a:pt x="64" y="245"/>
                    <a:pt x="64" y="247"/>
                  </a:cubicBezTo>
                  <a:cubicBezTo>
                    <a:pt x="64" y="249"/>
                    <a:pt x="64" y="250"/>
                    <a:pt x="65" y="251"/>
                  </a:cubicBezTo>
                  <a:cubicBezTo>
                    <a:pt x="66" y="251"/>
                    <a:pt x="66" y="251"/>
                    <a:pt x="67" y="251"/>
                  </a:cubicBezTo>
                  <a:cubicBezTo>
                    <a:pt x="68" y="251"/>
                    <a:pt x="69" y="251"/>
                    <a:pt x="70" y="251"/>
                  </a:cubicBezTo>
                  <a:cubicBezTo>
                    <a:pt x="71" y="251"/>
                    <a:pt x="71" y="251"/>
                    <a:pt x="71" y="251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1" y="245"/>
                    <a:pt x="71" y="242"/>
                    <a:pt x="70" y="239"/>
                  </a:cubicBezTo>
                  <a:cubicBezTo>
                    <a:pt x="69" y="237"/>
                    <a:pt x="69" y="236"/>
                    <a:pt x="68" y="234"/>
                  </a:cubicBezTo>
                  <a:cubicBezTo>
                    <a:pt x="68" y="231"/>
                    <a:pt x="69" y="228"/>
                    <a:pt x="71" y="225"/>
                  </a:cubicBezTo>
                  <a:cubicBezTo>
                    <a:pt x="71" y="225"/>
                    <a:pt x="72" y="223"/>
                    <a:pt x="72" y="222"/>
                  </a:cubicBezTo>
                  <a:cubicBezTo>
                    <a:pt x="74" y="219"/>
                    <a:pt x="76" y="219"/>
                    <a:pt x="78" y="218"/>
                  </a:cubicBezTo>
                  <a:cubicBezTo>
                    <a:pt x="79" y="218"/>
                    <a:pt x="81" y="218"/>
                    <a:pt x="83" y="217"/>
                  </a:cubicBezTo>
                  <a:cubicBezTo>
                    <a:pt x="87" y="216"/>
                    <a:pt x="88" y="212"/>
                    <a:pt x="89" y="206"/>
                  </a:cubicBezTo>
                  <a:cubicBezTo>
                    <a:pt x="89" y="204"/>
                    <a:pt x="89" y="202"/>
                    <a:pt x="88" y="19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5C6EF361-AF88-4B0B-A781-FA01198A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878" y="4678564"/>
              <a:ext cx="654653" cy="574359"/>
            </a:xfrm>
            <a:custGeom>
              <a:avLst/>
              <a:gdLst>
                <a:gd name="T0" fmla="*/ 329 w 341"/>
                <a:gd name="T1" fmla="*/ 59 h 325"/>
                <a:gd name="T2" fmla="*/ 322 w 341"/>
                <a:gd name="T3" fmla="*/ 42 h 325"/>
                <a:gd name="T4" fmla="*/ 309 w 341"/>
                <a:gd name="T5" fmla="*/ 35 h 325"/>
                <a:gd name="T6" fmla="*/ 296 w 341"/>
                <a:gd name="T7" fmla="*/ 29 h 325"/>
                <a:gd name="T8" fmla="*/ 292 w 341"/>
                <a:gd name="T9" fmla="*/ 27 h 325"/>
                <a:gd name="T10" fmla="*/ 279 w 341"/>
                <a:gd name="T11" fmla="*/ 18 h 325"/>
                <a:gd name="T12" fmla="*/ 265 w 341"/>
                <a:gd name="T13" fmla="*/ 15 h 325"/>
                <a:gd name="T14" fmla="*/ 254 w 341"/>
                <a:gd name="T15" fmla="*/ 8 h 325"/>
                <a:gd name="T16" fmla="*/ 252 w 341"/>
                <a:gd name="T17" fmla="*/ 0 h 325"/>
                <a:gd name="T18" fmla="*/ 187 w 341"/>
                <a:gd name="T19" fmla="*/ 35 h 325"/>
                <a:gd name="T20" fmla="*/ 195 w 341"/>
                <a:gd name="T21" fmla="*/ 53 h 325"/>
                <a:gd name="T22" fmla="*/ 189 w 341"/>
                <a:gd name="T23" fmla="*/ 95 h 325"/>
                <a:gd name="T24" fmla="*/ 201 w 341"/>
                <a:gd name="T25" fmla="*/ 129 h 325"/>
                <a:gd name="T26" fmla="*/ 218 w 341"/>
                <a:gd name="T27" fmla="*/ 134 h 325"/>
                <a:gd name="T28" fmla="*/ 227 w 341"/>
                <a:gd name="T29" fmla="*/ 157 h 325"/>
                <a:gd name="T30" fmla="*/ 219 w 341"/>
                <a:gd name="T31" fmla="*/ 165 h 325"/>
                <a:gd name="T32" fmla="*/ 203 w 341"/>
                <a:gd name="T33" fmla="*/ 169 h 325"/>
                <a:gd name="T34" fmla="*/ 186 w 341"/>
                <a:gd name="T35" fmla="*/ 141 h 325"/>
                <a:gd name="T36" fmla="*/ 170 w 341"/>
                <a:gd name="T37" fmla="*/ 133 h 325"/>
                <a:gd name="T38" fmla="*/ 162 w 341"/>
                <a:gd name="T39" fmla="*/ 131 h 325"/>
                <a:gd name="T40" fmla="*/ 153 w 341"/>
                <a:gd name="T41" fmla="*/ 118 h 325"/>
                <a:gd name="T42" fmla="*/ 145 w 341"/>
                <a:gd name="T43" fmla="*/ 117 h 325"/>
                <a:gd name="T44" fmla="*/ 109 w 341"/>
                <a:gd name="T45" fmla="*/ 117 h 325"/>
                <a:gd name="T46" fmla="*/ 97 w 341"/>
                <a:gd name="T47" fmla="*/ 98 h 325"/>
                <a:gd name="T48" fmla="*/ 76 w 341"/>
                <a:gd name="T49" fmla="*/ 105 h 325"/>
                <a:gd name="T50" fmla="*/ 68 w 341"/>
                <a:gd name="T51" fmla="*/ 92 h 325"/>
                <a:gd name="T52" fmla="*/ 59 w 341"/>
                <a:gd name="T53" fmla="*/ 91 h 325"/>
                <a:gd name="T54" fmla="*/ 58 w 341"/>
                <a:gd name="T55" fmla="*/ 110 h 325"/>
                <a:gd name="T56" fmla="*/ 59 w 341"/>
                <a:gd name="T57" fmla="*/ 133 h 325"/>
                <a:gd name="T58" fmla="*/ 58 w 341"/>
                <a:gd name="T59" fmla="*/ 156 h 325"/>
                <a:gd name="T60" fmla="*/ 0 w 341"/>
                <a:gd name="T61" fmla="*/ 262 h 325"/>
                <a:gd name="T62" fmla="*/ 40 w 341"/>
                <a:gd name="T63" fmla="*/ 308 h 325"/>
                <a:gd name="T64" fmla="*/ 59 w 341"/>
                <a:gd name="T65" fmla="*/ 306 h 325"/>
                <a:gd name="T66" fmla="*/ 76 w 341"/>
                <a:gd name="T67" fmla="*/ 306 h 325"/>
                <a:gd name="T68" fmla="*/ 83 w 341"/>
                <a:gd name="T69" fmla="*/ 308 h 325"/>
                <a:gd name="T70" fmla="*/ 91 w 341"/>
                <a:gd name="T71" fmla="*/ 313 h 325"/>
                <a:gd name="T72" fmla="*/ 101 w 341"/>
                <a:gd name="T73" fmla="*/ 318 h 325"/>
                <a:gd name="T74" fmla="*/ 109 w 341"/>
                <a:gd name="T75" fmla="*/ 319 h 325"/>
                <a:gd name="T76" fmla="*/ 128 w 341"/>
                <a:gd name="T77" fmla="*/ 322 h 325"/>
                <a:gd name="T78" fmla="*/ 142 w 341"/>
                <a:gd name="T79" fmla="*/ 321 h 325"/>
                <a:gd name="T80" fmla="*/ 162 w 341"/>
                <a:gd name="T81" fmla="*/ 296 h 325"/>
                <a:gd name="T82" fmla="*/ 177 w 341"/>
                <a:gd name="T83" fmla="*/ 282 h 325"/>
                <a:gd name="T84" fmla="*/ 202 w 341"/>
                <a:gd name="T85" fmla="*/ 255 h 325"/>
                <a:gd name="T86" fmla="*/ 224 w 341"/>
                <a:gd name="T87" fmla="*/ 245 h 325"/>
                <a:gd name="T88" fmla="*/ 237 w 341"/>
                <a:gd name="T89" fmla="*/ 244 h 325"/>
                <a:gd name="T90" fmla="*/ 237 w 341"/>
                <a:gd name="T91" fmla="*/ 224 h 325"/>
                <a:gd name="T92" fmla="*/ 314 w 341"/>
                <a:gd name="T93" fmla="*/ 187 h 325"/>
                <a:gd name="T94" fmla="*/ 317 w 341"/>
                <a:gd name="T95" fmla="*/ 169 h 325"/>
                <a:gd name="T96" fmla="*/ 336 w 341"/>
                <a:gd name="T97" fmla="*/ 136 h 325"/>
                <a:gd name="T98" fmla="*/ 329 w 341"/>
                <a:gd name="T99" fmla="*/ 111 h 325"/>
                <a:gd name="T100" fmla="*/ 329 w 341"/>
                <a:gd name="T101" fmla="*/ 91 h 325"/>
                <a:gd name="T102" fmla="*/ 341 w 341"/>
                <a:gd name="T103" fmla="*/ 7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1" h="325">
                  <a:moveTo>
                    <a:pt x="339" y="74"/>
                  </a:moveTo>
                  <a:cubicBezTo>
                    <a:pt x="337" y="73"/>
                    <a:pt x="337" y="71"/>
                    <a:pt x="337" y="69"/>
                  </a:cubicBezTo>
                  <a:cubicBezTo>
                    <a:pt x="337" y="68"/>
                    <a:pt x="337" y="66"/>
                    <a:pt x="336" y="65"/>
                  </a:cubicBezTo>
                  <a:cubicBezTo>
                    <a:pt x="335" y="64"/>
                    <a:pt x="334" y="63"/>
                    <a:pt x="333" y="63"/>
                  </a:cubicBezTo>
                  <a:cubicBezTo>
                    <a:pt x="331" y="63"/>
                    <a:pt x="329" y="62"/>
                    <a:pt x="329" y="59"/>
                  </a:cubicBezTo>
                  <a:cubicBezTo>
                    <a:pt x="329" y="57"/>
                    <a:pt x="330" y="56"/>
                    <a:pt x="330" y="56"/>
                  </a:cubicBezTo>
                  <a:cubicBezTo>
                    <a:pt x="331" y="54"/>
                    <a:pt x="330" y="53"/>
                    <a:pt x="329" y="51"/>
                  </a:cubicBezTo>
                  <a:cubicBezTo>
                    <a:pt x="328" y="50"/>
                    <a:pt x="327" y="49"/>
                    <a:pt x="327" y="48"/>
                  </a:cubicBezTo>
                  <a:cubicBezTo>
                    <a:pt x="325" y="47"/>
                    <a:pt x="324" y="45"/>
                    <a:pt x="323" y="43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42"/>
                    <a:pt x="321" y="41"/>
                    <a:pt x="321" y="40"/>
                  </a:cubicBezTo>
                  <a:cubicBezTo>
                    <a:pt x="321" y="40"/>
                    <a:pt x="320" y="39"/>
                    <a:pt x="320" y="38"/>
                  </a:cubicBezTo>
                  <a:cubicBezTo>
                    <a:pt x="318" y="37"/>
                    <a:pt x="316" y="37"/>
                    <a:pt x="314" y="37"/>
                  </a:cubicBezTo>
                  <a:cubicBezTo>
                    <a:pt x="313" y="37"/>
                    <a:pt x="311" y="36"/>
                    <a:pt x="309" y="35"/>
                  </a:cubicBezTo>
                  <a:cubicBezTo>
                    <a:pt x="309" y="35"/>
                    <a:pt x="308" y="34"/>
                    <a:pt x="308" y="34"/>
                  </a:cubicBezTo>
                  <a:cubicBezTo>
                    <a:pt x="307" y="33"/>
                    <a:pt x="306" y="33"/>
                    <a:pt x="305" y="32"/>
                  </a:cubicBezTo>
                  <a:cubicBezTo>
                    <a:pt x="304" y="32"/>
                    <a:pt x="304" y="32"/>
                    <a:pt x="303" y="31"/>
                  </a:cubicBezTo>
                  <a:cubicBezTo>
                    <a:pt x="302" y="31"/>
                    <a:pt x="301" y="31"/>
                    <a:pt x="301" y="31"/>
                  </a:cubicBezTo>
                  <a:cubicBezTo>
                    <a:pt x="299" y="30"/>
                    <a:pt x="298" y="29"/>
                    <a:pt x="296" y="29"/>
                  </a:cubicBezTo>
                  <a:cubicBezTo>
                    <a:pt x="295" y="28"/>
                    <a:pt x="295" y="28"/>
                    <a:pt x="295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8"/>
                    <a:pt x="293" y="28"/>
                    <a:pt x="293" y="28"/>
                  </a:cubicBezTo>
                  <a:cubicBezTo>
                    <a:pt x="292" y="28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91" y="26"/>
                    <a:pt x="291" y="26"/>
                    <a:pt x="291" y="26"/>
                  </a:cubicBezTo>
                  <a:cubicBezTo>
                    <a:pt x="290" y="25"/>
                    <a:pt x="289" y="25"/>
                    <a:pt x="287" y="25"/>
                  </a:cubicBezTo>
                  <a:cubicBezTo>
                    <a:pt x="286" y="24"/>
                    <a:pt x="284" y="24"/>
                    <a:pt x="282" y="23"/>
                  </a:cubicBezTo>
                  <a:cubicBezTo>
                    <a:pt x="281" y="22"/>
                    <a:pt x="280" y="20"/>
                    <a:pt x="279" y="18"/>
                  </a:cubicBezTo>
                  <a:cubicBezTo>
                    <a:pt x="278" y="17"/>
                    <a:pt x="277" y="15"/>
                    <a:pt x="276" y="14"/>
                  </a:cubicBezTo>
                  <a:cubicBezTo>
                    <a:pt x="274" y="13"/>
                    <a:pt x="272" y="13"/>
                    <a:pt x="269" y="13"/>
                  </a:cubicBezTo>
                  <a:cubicBezTo>
                    <a:pt x="267" y="13"/>
                    <a:pt x="267" y="13"/>
                    <a:pt x="267" y="13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5"/>
                    <a:pt x="265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3" y="15"/>
                    <a:pt x="261" y="15"/>
                    <a:pt x="260" y="13"/>
                  </a:cubicBezTo>
                  <a:cubicBezTo>
                    <a:pt x="259" y="13"/>
                    <a:pt x="259" y="12"/>
                    <a:pt x="259" y="11"/>
                  </a:cubicBezTo>
                  <a:cubicBezTo>
                    <a:pt x="258" y="10"/>
                    <a:pt x="257" y="9"/>
                    <a:pt x="256" y="8"/>
                  </a:cubicBezTo>
                  <a:cubicBezTo>
                    <a:pt x="255" y="8"/>
                    <a:pt x="255" y="8"/>
                    <a:pt x="254" y="8"/>
                  </a:cubicBezTo>
                  <a:cubicBezTo>
                    <a:pt x="253" y="8"/>
                    <a:pt x="252" y="8"/>
                    <a:pt x="252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0" y="8"/>
                    <a:pt x="250" y="8"/>
                    <a:pt x="249" y="7"/>
                  </a:cubicBezTo>
                  <a:cubicBezTo>
                    <a:pt x="249" y="7"/>
                    <a:pt x="250" y="5"/>
                    <a:pt x="250" y="4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03" y="9"/>
                    <a:pt x="203" y="9"/>
                    <a:pt x="203" y="9"/>
                  </a:cubicBezTo>
                  <a:cubicBezTo>
                    <a:pt x="203" y="10"/>
                    <a:pt x="203" y="10"/>
                    <a:pt x="203" y="10"/>
                  </a:cubicBezTo>
                  <a:cubicBezTo>
                    <a:pt x="203" y="14"/>
                    <a:pt x="203" y="17"/>
                    <a:pt x="201" y="20"/>
                  </a:cubicBezTo>
                  <a:cubicBezTo>
                    <a:pt x="198" y="25"/>
                    <a:pt x="195" y="29"/>
                    <a:pt x="189" y="33"/>
                  </a:cubicBezTo>
                  <a:cubicBezTo>
                    <a:pt x="188" y="33"/>
                    <a:pt x="188" y="34"/>
                    <a:pt x="187" y="35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8" y="37"/>
                    <a:pt x="188" y="37"/>
                    <a:pt x="189" y="38"/>
                  </a:cubicBezTo>
                  <a:cubicBezTo>
                    <a:pt x="189" y="38"/>
                    <a:pt x="190" y="39"/>
                    <a:pt x="190" y="39"/>
                  </a:cubicBezTo>
                  <a:cubicBezTo>
                    <a:pt x="192" y="43"/>
                    <a:pt x="195" y="48"/>
                    <a:pt x="195" y="53"/>
                  </a:cubicBezTo>
                  <a:cubicBezTo>
                    <a:pt x="195" y="55"/>
                    <a:pt x="194" y="57"/>
                    <a:pt x="194" y="59"/>
                  </a:cubicBezTo>
                  <a:cubicBezTo>
                    <a:pt x="193" y="62"/>
                    <a:pt x="192" y="65"/>
                    <a:pt x="193" y="68"/>
                  </a:cubicBezTo>
                  <a:cubicBezTo>
                    <a:pt x="193" y="70"/>
                    <a:pt x="193" y="72"/>
                    <a:pt x="194" y="74"/>
                  </a:cubicBezTo>
                  <a:cubicBezTo>
                    <a:pt x="194" y="78"/>
                    <a:pt x="195" y="81"/>
                    <a:pt x="192" y="86"/>
                  </a:cubicBezTo>
                  <a:cubicBezTo>
                    <a:pt x="190" y="89"/>
                    <a:pt x="190" y="91"/>
                    <a:pt x="189" y="95"/>
                  </a:cubicBezTo>
                  <a:cubicBezTo>
                    <a:pt x="189" y="97"/>
                    <a:pt x="188" y="99"/>
                    <a:pt x="187" y="101"/>
                  </a:cubicBezTo>
                  <a:cubicBezTo>
                    <a:pt x="187" y="102"/>
                    <a:pt x="186" y="102"/>
                    <a:pt x="186" y="103"/>
                  </a:cubicBezTo>
                  <a:cubicBezTo>
                    <a:pt x="184" y="107"/>
                    <a:pt x="186" y="116"/>
                    <a:pt x="188" y="119"/>
                  </a:cubicBezTo>
                  <a:cubicBezTo>
                    <a:pt x="190" y="121"/>
                    <a:pt x="192" y="122"/>
                    <a:pt x="194" y="123"/>
                  </a:cubicBezTo>
                  <a:cubicBezTo>
                    <a:pt x="197" y="125"/>
                    <a:pt x="199" y="126"/>
                    <a:pt x="201" y="129"/>
                  </a:cubicBezTo>
                  <a:cubicBezTo>
                    <a:pt x="202" y="130"/>
                    <a:pt x="202" y="131"/>
                    <a:pt x="203" y="132"/>
                  </a:cubicBezTo>
                  <a:cubicBezTo>
                    <a:pt x="203" y="134"/>
                    <a:pt x="204" y="135"/>
                    <a:pt x="205" y="136"/>
                  </a:cubicBezTo>
                  <a:cubicBezTo>
                    <a:pt x="207" y="138"/>
                    <a:pt x="212" y="139"/>
                    <a:pt x="214" y="139"/>
                  </a:cubicBezTo>
                  <a:cubicBezTo>
                    <a:pt x="217" y="139"/>
                    <a:pt x="217" y="137"/>
                    <a:pt x="218" y="136"/>
                  </a:cubicBezTo>
                  <a:cubicBezTo>
                    <a:pt x="218" y="135"/>
                    <a:pt x="218" y="134"/>
                    <a:pt x="218" y="134"/>
                  </a:cubicBezTo>
                  <a:cubicBezTo>
                    <a:pt x="219" y="132"/>
                    <a:pt x="221" y="132"/>
                    <a:pt x="223" y="132"/>
                  </a:cubicBezTo>
                  <a:cubicBezTo>
                    <a:pt x="223" y="132"/>
                    <a:pt x="224" y="132"/>
                    <a:pt x="224" y="132"/>
                  </a:cubicBezTo>
                  <a:cubicBezTo>
                    <a:pt x="226" y="132"/>
                    <a:pt x="226" y="134"/>
                    <a:pt x="226" y="136"/>
                  </a:cubicBezTo>
                  <a:cubicBezTo>
                    <a:pt x="226" y="136"/>
                    <a:pt x="226" y="137"/>
                    <a:pt x="226" y="137"/>
                  </a:cubicBezTo>
                  <a:cubicBezTo>
                    <a:pt x="226" y="144"/>
                    <a:pt x="227" y="151"/>
                    <a:pt x="227" y="157"/>
                  </a:cubicBezTo>
                  <a:cubicBezTo>
                    <a:pt x="227" y="157"/>
                    <a:pt x="227" y="158"/>
                    <a:pt x="227" y="159"/>
                  </a:cubicBezTo>
                  <a:cubicBezTo>
                    <a:pt x="227" y="161"/>
                    <a:pt x="228" y="164"/>
                    <a:pt x="226" y="165"/>
                  </a:cubicBezTo>
                  <a:cubicBezTo>
                    <a:pt x="226" y="166"/>
                    <a:pt x="225" y="166"/>
                    <a:pt x="224" y="166"/>
                  </a:cubicBezTo>
                  <a:cubicBezTo>
                    <a:pt x="223" y="166"/>
                    <a:pt x="222" y="166"/>
                    <a:pt x="221" y="166"/>
                  </a:cubicBezTo>
                  <a:cubicBezTo>
                    <a:pt x="221" y="166"/>
                    <a:pt x="220" y="165"/>
                    <a:pt x="219" y="165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15" y="166"/>
                    <a:pt x="213" y="169"/>
                    <a:pt x="213" y="170"/>
                  </a:cubicBezTo>
                  <a:cubicBezTo>
                    <a:pt x="212" y="170"/>
                    <a:pt x="211" y="170"/>
                    <a:pt x="210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6" y="170"/>
                    <a:pt x="204" y="170"/>
                    <a:pt x="203" y="169"/>
                  </a:cubicBezTo>
                  <a:cubicBezTo>
                    <a:pt x="202" y="167"/>
                    <a:pt x="202" y="165"/>
                    <a:pt x="201" y="163"/>
                  </a:cubicBezTo>
                  <a:cubicBezTo>
                    <a:pt x="201" y="161"/>
                    <a:pt x="201" y="160"/>
                    <a:pt x="200" y="159"/>
                  </a:cubicBezTo>
                  <a:cubicBezTo>
                    <a:pt x="199" y="156"/>
                    <a:pt x="197" y="154"/>
                    <a:pt x="194" y="153"/>
                  </a:cubicBezTo>
                  <a:cubicBezTo>
                    <a:pt x="191" y="151"/>
                    <a:pt x="191" y="150"/>
                    <a:pt x="190" y="146"/>
                  </a:cubicBezTo>
                  <a:cubicBezTo>
                    <a:pt x="189" y="143"/>
                    <a:pt x="189" y="142"/>
                    <a:pt x="186" y="141"/>
                  </a:cubicBezTo>
                  <a:cubicBezTo>
                    <a:pt x="186" y="140"/>
                    <a:pt x="185" y="140"/>
                    <a:pt x="185" y="140"/>
                  </a:cubicBezTo>
                  <a:cubicBezTo>
                    <a:pt x="184" y="139"/>
                    <a:pt x="183" y="139"/>
                    <a:pt x="182" y="138"/>
                  </a:cubicBezTo>
                  <a:cubicBezTo>
                    <a:pt x="181" y="137"/>
                    <a:pt x="180" y="136"/>
                    <a:pt x="177" y="136"/>
                  </a:cubicBezTo>
                  <a:cubicBezTo>
                    <a:pt x="175" y="136"/>
                    <a:pt x="174" y="135"/>
                    <a:pt x="173" y="134"/>
                  </a:cubicBezTo>
                  <a:cubicBezTo>
                    <a:pt x="172" y="134"/>
                    <a:pt x="171" y="133"/>
                    <a:pt x="170" y="133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168" y="133"/>
                    <a:pt x="168" y="133"/>
                    <a:pt x="167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66" y="134"/>
                    <a:pt x="166" y="134"/>
                    <a:pt x="166" y="134"/>
                  </a:cubicBezTo>
                  <a:cubicBezTo>
                    <a:pt x="165" y="133"/>
                    <a:pt x="162" y="132"/>
                    <a:pt x="162" y="131"/>
                  </a:cubicBezTo>
                  <a:cubicBezTo>
                    <a:pt x="161" y="130"/>
                    <a:pt x="161" y="128"/>
                    <a:pt x="160" y="127"/>
                  </a:cubicBezTo>
                  <a:cubicBezTo>
                    <a:pt x="160" y="125"/>
                    <a:pt x="160" y="124"/>
                    <a:pt x="159" y="123"/>
                  </a:cubicBezTo>
                  <a:cubicBezTo>
                    <a:pt x="158" y="121"/>
                    <a:pt x="156" y="120"/>
                    <a:pt x="154" y="119"/>
                  </a:cubicBezTo>
                  <a:cubicBezTo>
                    <a:pt x="154" y="119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4" y="114"/>
                    <a:pt x="154" y="112"/>
                    <a:pt x="153" y="111"/>
                  </a:cubicBezTo>
                  <a:cubicBezTo>
                    <a:pt x="152" y="111"/>
                    <a:pt x="151" y="110"/>
                    <a:pt x="151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8" y="111"/>
                    <a:pt x="147" y="113"/>
                    <a:pt x="146" y="116"/>
                  </a:cubicBezTo>
                  <a:cubicBezTo>
                    <a:pt x="146" y="116"/>
                    <a:pt x="145" y="117"/>
                    <a:pt x="145" y="117"/>
                  </a:cubicBezTo>
                  <a:cubicBezTo>
                    <a:pt x="144" y="120"/>
                    <a:pt x="141" y="124"/>
                    <a:pt x="136" y="124"/>
                  </a:cubicBezTo>
                  <a:cubicBezTo>
                    <a:pt x="135" y="124"/>
                    <a:pt x="134" y="124"/>
                    <a:pt x="132" y="123"/>
                  </a:cubicBezTo>
                  <a:cubicBezTo>
                    <a:pt x="130" y="122"/>
                    <a:pt x="128" y="122"/>
                    <a:pt x="125" y="122"/>
                  </a:cubicBezTo>
                  <a:cubicBezTo>
                    <a:pt x="122" y="122"/>
                    <a:pt x="119" y="121"/>
                    <a:pt x="116" y="120"/>
                  </a:cubicBezTo>
                  <a:cubicBezTo>
                    <a:pt x="114" y="118"/>
                    <a:pt x="112" y="118"/>
                    <a:pt x="109" y="117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6" y="116"/>
                    <a:pt x="103" y="116"/>
                    <a:pt x="101" y="114"/>
                  </a:cubicBezTo>
                  <a:cubicBezTo>
                    <a:pt x="97" y="111"/>
                    <a:pt x="97" y="107"/>
                    <a:pt x="98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2" y="98"/>
                    <a:pt x="89" y="99"/>
                    <a:pt x="86" y="100"/>
                  </a:cubicBezTo>
                  <a:cubicBezTo>
                    <a:pt x="85" y="100"/>
                    <a:pt x="84" y="101"/>
                    <a:pt x="83" y="101"/>
                  </a:cubicBezTo>
                  <a:cubicBezTo>
                    <a:pt x="81" y="102"/>
                    <a:pt x="79" y="102"/>
                    <a:pt x="77" y="103"/>
                  </a:cubicBezTo>
                  <a:cubicBezTo>
                    <a:pt x="77" y="104"/>
                    <a:pt x="76" y="104"/>
                    <a:pt x="76" y="105"/>
                  </a:cubicBezTo>
                  <a:cubicBezTo>
                    <a:pt x="75" y="106"/>
                    <a:pt x="74" y="107"/>
                    <a:pt x="73" y="107"/>
                  </a:cubicBezTo>
                  <a:cubicBezTo>
                    <a:pt x="71" y="107"/>
                    <a:pt x="71" y="105"/>
                    <a:pt x="71" y="104"/>
                  </a:cubicBezTo>
                  <a:cubicBezTo>
                    <a:pt x="70" y="102"/>
                    <a:pt x="71" y="101"/>
                    <a:pt x="71" y="100"/>
                  </a:cubicBezTo>
                  <a:cubicBezTo>
                    <a:pt x="71" y="98"/>
                    <a:pt x="72" y="95"/>
                    <a:pt x="70" y="93"/>
                  </a:cubicBezTo>
                  <a:cubicBezTo>
                    <a:pt x="69" y="93"/>
                    <a:pt x="69" y="93"/>
                    <a:pt x="68" y="92"/>
                  </a:cubicBezTo>
                  <a:cubicBezTo>
                    <a:pt x="67" y="92"/>
                    <a:pt x="66" y="92"/>
                    <a:pt x="66" y="91"/>
                  </a:cubicBezTo>
                  <a:cubicBezTo>
                    <a:pt x="65" y="91"/>
                    <a:pt x="65" y="91"/>
                    <a:pt x="64" y="90"/>
                  </a:cubicBezTo>
                  <a:cubicBezTo>
                    <a:pt x="63" y="88"/>
                    <a:pt x="61" y="87"/>
                    <a:pt x="60" y="87"/>
                  </a:cubicBezTo>
                  <a:cubicBezTo>
                    <a:pt x="60" y="87"/>
                    <a:pt x="58" y="88"/>
                    <a:pt x="58" y="88"/>
                  </a:cubicBezTo>
                  <a:cubicBezTo>
                    <a:pt x="59" y="91"/>
                    <a:pt x="59" y="91"/>
                    <a:pt x="59" y="91"/>
                  </a:cubicBezTo>
                  <a:cubicBezTo>
                    <a:pt x="59" y="93"/>
                    <a:pt x="59" y="95"/>
                    <a:pt x="59" y="97"/>
                  </a:cubicBezTo>
                  <a:cubicBezTo>
                    <a:pt x="59" y="99"/>
                    <a:pt x="60" y="100"/>
                    <a:pt x="60" y="101"/>
                  </a:cubicBezTo>
                  <a:cubicBezTo>
                    <a:pt x="60" y="103"/>
                    <a:pt x="61" y="104"/>
                    <a:pt x="60" y="106"/>
                  </a:cubicBezTo>
                  <a:cubicBezTo>
                    <a:pt x="60" y="107"/>
                    <a:pt x="59" y="107"/>
                    <a:pt x="59" y="108"/>
                  </a:cubicBezTo>
                  <a:cubicBezTo>
                    <a:pt x="59" y="109"/>
                    <a:pt x="58" y="109"/>
                    <a:pt x="58" y="110"/>
                  </a:cubicBezTo>
                  <a:cubicBezTo>
                    <a:pt x="58" y="111"/>
                    <a:pt x="58" y="112"/>
                    <a:pt x="58" y="113"/>
                  </a:cubicBezTo>
                  <a:cubicBezTo>
                    <a:pt x="58" y="114"/>
                    <a:pt x="58" y="114"/>
                    <a:pt x="58" y="115"/>
                  </a:cubicBezTo>
                  <a:cubicBezTo>
                    <a:pt x="58" y="116"/>
                    <a:pt x="58" y="117"/>
                    <a:pt x="58" y="118"/>
                  </a:cubicBezTo>
                  <a:cubicBezTo>
                    <a:pt x="58" y="122"/>
                    <a:pt x="57" y="126"/>
                    <a:pt x="58" y="130"/>
                  </a:cubicBezTo>
                  <a:cubicBezTo>
                    <a:pt x="58" y="131"/>
                    <a:pt x="59" y="132"/>
                    <a:pt x="59" y="133"/>
                  </a:cubicBezTo>
                  <a:cubicBezTo>
                    <a:pt x="59" y="133"/>
                    <a:pt x="59" y="133"/>
                    <a:pt x="60" y="134"/>
                  </a:cubicBezTo>
                  <a:cubicBezTo>
                    <a:pt x="61" y="137"/>
                    <a:pt x="60" y="139"/>
                    <a:pt x="58" y="141"/>
                  </a:cubicBezTo>
                  <a:cubicBezTo>
                    <a:pt x="56" y="144"/>
                    <a:pt x="56" y="147"/>
                    <a:pt x="56" y="149"/>
                  </a:cubicBezTo>
                  <a:cubicBezTo>
                    <a:pt x="56" y="151"/>
                    <a:pt x="56" y="152"/>
                    <a:pt x="57" y="153"/>
                  </a:cubicBezTo>
                  <a:cubicBezTo>
                    <a:pt x="57" y="154"/>
                    <a:pt x="58" y="156"/>
                    <a:pt x="58" y="156"/>
                  </a:cubicBezTo>
                  <a:cubicBezTo>
                    <a:pt x="57" y="157"/>
                    <a:pt x="56" y="157"/>
                    <a:pt x="55" y="157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43" y="157"/>
                    <a:pt x="38" y="157"/>
                    <a:pt x="32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1" y="262"/>
                    <a:pt x="1" y="262"/>
                    <a:pt x="1" y="262"/>
                  </a:cubicBezTo>
                  <a:cubicBezTo>
                    <a:pt x="4" y="265"/>
                    <a:pt x="4" y="269"/>
                    <a:pt x="4" y="271"/>
                  </a:cubicBezTo>
                  <a:cubicBezTo>
                    <a:pt x="4" y="272"/>
                    <a:pt x="4" y="272"/>
                    <a:pt x="4" y="272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40" y="308"/>
                    <a:pt x="40" y="308"/>
                    <a:pt x="40" y="308"/>
                  </a:cubicBezTo>
                  <a:cubicBezTo>
                    <a:pt x="41" y="308"/>
                    <a:pt x="42" y="308"/>
                    <a:pt x="43" y="308"/>
                  </a:cubicBezTo>
                  <a:cubicBezTo>
                    <a:pt x="45" y="307"/>
                    <a:pt x="47" y="307"/>
                    <a:pt x="50" y="307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52" y="307"/>
                    <a:pt x="54" y="307"/>
                    <a:pt x="55" y="306"/>
                  </a:cubicBezTo>
                  <a:cubicBezTo>
                    <a:pt x="57" y="306"/>
                    <a:pt x="58" y="306"/>
                    <a:pt x="59" y="306"/>
                  </a:cubicBezTo>
                  <a:cubicBezTo>
                    <a:pt x="61" y="306"/>
                    <a:pt x="63" y="306"/>
                    <a:pt x="65" y="305"/>
                  </a:cubicBezTo>
                  <a:cubicBezTo>
                    <a:pt x="66" y="305"/>
                    <a:pt x="68" y="305"/>
                    <a:pt x="69" y="305"/>
                  </a:cubicBezTo>
                  <a:cubicBezTo>
                    <a:pt x="71" y="305"/>
                    <a:pt x="72" y="305"/>
                    <a:pt x="74" y="305"/>
                  </a:cubicBezTo>
                  <a:cubicBezTo>
                    <a:pt x="75" y="306"/>
                    <a:pt x="75" y="306"/>
                    <a:pt x="75" y="306"/>
                  </a:cubicBezTo>
                  <a:cubicBezTo>
                    <a:pt x="75" y="306"/>
                    <a:pt x="76" y="306"/>
                    <a:pt x="76" y="306"/>
                  </a:cubicBezTo>
                  <a:cubicBezTo>
                    <a:pt x="77" y="306"/>
                    <a:pt x="77" y="306"/>
                    <a:pt x="77" y="306"/>
                  </a:cubicBezTo>
                  <a:cubicBezTo>
                    <a:pt x="78" y="306"/>
                    <a:pt x="78" y="306"/>
                    <a:pt x="79" y="306"/>
                  </a:cubicBezTo>
                  <a:cubicBezTo>
                    <a:pt x="79" y="306"/>
                    <a:pt x="80" y="306"/>
                    <a:pt x="80" y="306"/>
                  </a:cubicBezTo>
                  <a:cubicBezTo>
                    <a:pt x="81" y="306"/>
                    <a:pt x="81" y="306"/>
                    <a:pt x="82" y="307"/>
                  </a:cubicBezTo>
                  <a:cubicBezTo>
                    <a:pt x="82" y="307"/>
                    <a:pt x="83" y="308"/>
                    <a:pt x="83" y="308"/>
                  </a:cubicBezTo>
                  <a:cubicBezTo>
                    <a:pt x="84" y="308"/>
                    <a:pt x="85" y="308"/>
                    <a:pt x="85" y="309"/>
                  </a:cubicBezTo>
                  <a:cubicBezTo>
                    <a:pt x="86" y="309"/>
                    <a:pt x="87" y="309"/>
                    <a:pt x="87" y="309"/>
                  </a:cubicBezTo>
                  <a:cubicBezTo>
                    <a:pt x="89" y="310"/>
                    <a:pt x="90" y="311"/>
                    <a:pt x="90" y="312"/>
                  </a:cubicBezTo>
                  <a:cubicBezTo>
                    <a:pt x="90" y="313"/>
                    <a:pt x="90" y="313"/>
                    <a:pt x="90" y="313"/>
                  </a:cubicBezTo>
                  <a:cubicBezTo>
                    <a:pt x="91" y="313"/>
                    <a:pt x="91" y="313"/>
                    <a:pt x="91" y="313"/>
                  </a:cubicBezTo>
                  <a:cubicBezTo>
                    <a:pt x="93" y="314"/>
                    <a:pt x="94" y="315"/>
                    <a:pt x="96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8" y="317"/>
                    <a:pt x="99" y="318"/>
                    <a:pt x="100" y="318"/>
                  </a:cubicBezTo>
                  <a:cubicBezTo>
                    <a:pt x="100" y="318"/>
                    <a:pt x="100" y="318"/>
                    <a:pt x="100" y="318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101" y="318"/>
                    <a:pt x="101" y="317"/>
                    <a:pt x="101" y="317"/>
                  </a:cubicBezTo>
                  <a:cubicBezTo>
                    <a:pt x="102" y="317"/>
                    <a:pt x="102" y="316"/>
                    <a:pt x="103" y="316"/>
                  </a:cubicBezTo>
                  <a:cubicBezTo>
                    <a:pt x="103" y="316"/>
                    <a:pt x="104" y="316"/>
                    <a:pt x="104" y="316"/>
                  </a:cubicBezTo>
                  <a:cubicBezTo>
                    <a:pt x="106" y="316"/>
                    <a:pt x="107" y="318"/>
                    <a:pt x="109" y="319"/>
                  </a:cubicBezTo>
                  <a:cubicBezTo>
                    <a:pt x="110" y="321"/>
                    <a:pt x="111" y="323"/>
                    <a:pt x="114" y="323"/>
                  </a:cubicBezTo>
                  <a:cubicBezTo>
                    <a:pt x="115" y="323"/>
                    <a:pt x="117" y="322"/>
                    <a:pt x="118" y="321"/>
                  </a:cubicBezTo>
                  <a:cubicBezTo>
                    <a:pt x="119" y="320"/>
                    <a:pt x="121" y="319"/>
                    <a:pt x="122" y="319"/>
                  </a:cubicBezTo>
                  <a:cubicBezTo>
                    <a:pt x="123" y="319"/>
                    <a:pt x="123" y="319"/>
                    <a:pt x="123" y="319"/>
                  </a:cubicBezTo>
                  <a:cubicBezTo>
                    <a:pt x="125" y="319"/>
                    <a:pt x="127" y="320"/>
                    <a:pt x="128" y="322"/>
                  </a:cubicBezTo>
                  <a:cubicBezTo>
                    <a:pt x="130" y="323"/>
                    <a:pt x="131" y="325"/>
                    <a:pt x="134" y="325"/>
                  </a:cubicBezTo>
                  <a:cubicBezTo>
                    <a:pt x="134" y="325"/>
                    <a:pt x="134" y="325"/>
                    <a:pt x="134" y="325"/>
                  </a:cubicBezTo>
                  <a:cubicBezTo>
                    <a:pt x="135" y="325"/>
                    <a:pt x="136" y="324"/>
                    <a:pt x="137" y="323"/>
                  </a:cubicBezTo>
                  <a:cubicBezTo>
                    <a:pt x="138" y="323"/>
                    <a:pt x="138" y="323"/>
                    <a:pt x="138" y="322"/>
                  </a:cubicBezTo>
                  <a:cubicBezTo>
                    <a:pt x="139" y="322"/>
                    <a:pt x="141" y="321"/>
                    <a:pt x="142" y="321"/>
                  </a:cubicBezTo>
                  <a:cubicBezTo>
                    <a:pt x="143" y="320"/>
                    <a:pt x="144" y="320"/>
                    <a:pt x="145" y="320"/>
                  </a:cubicBezTo>
                  <a:cubicBezTo>
                    <a:pt x="148" y="318"/>
                    <a:pt x="150" y="314"/>
                    <a:pt x="152" y="311"/>
                  </a:cubicBezTo>
                  <a:cubicBezTo>
                    <a:pt x="152" y="310"/>
                    <a:pt x="153" y="309"/>
                    <a:pt x="153" y="309"/>
                  </a:cubicBezTo>
                  <a:cubicBezTo>
                    <a:pt x="154" y="307"/>
                    <a:pt x="156" y="306"/>
                    <a:pt x="157" y="304"/>
                  </a:cubicBezTo>
                  <a:cubicBezTo>
                    <a:pt x="159" y="302"/>
                    <a:pt x="161" y="299"/>
                    <a:pt x="162" y="296"/>
                  </a:cubicBezTo>
                  <a:cubicBezTo>
                    <a:pt x="162" y="296"/>
                    <a:pt x="163" y="295"/>
                    <a:pt x="163" y="294"/>
                  </a:cubicBezTo>
                  <a:cubicBezTo>
                    <a:pt x="164" y="293"/>
                    <a:pt x="164" y="291"/>
                    <a:pt x="165" y="290"/>
                  </a:cubicBezTo>
                  <a:cubicBezTo>
                    <a:pt x="167" y="288"/>
                    <a:pt x="168" y="287"/>
                    <a:pt x="170" y="286"/>
                  </a:cubicBezTo>
                  <a:cubicBezTo>
                    <a:pt x="170" y="286"/>
                    <a:pt x="171" y="286"/>
                    <a:pt x="172" y="285"/>
                  </a:cubicBezTo>
                  <a:cubicBezTo>
                    <a:pt x="173" y="284"/>
                    <a:pt x="175" y="283"/>
                    <a:pt x="177" y="282"/>
                  </a:cubicBezTo>
                  <a:cubicBezTo>
                    <a:pt x="178" y="281"/>
                    <a:pt x="181" y="279"/>
                    <a:pt x="183" y="278"/>
                  </a:cubicBezTo>
                  <a:cubicBezTo>
                    <a:pt x="187" y="276"/>
                    <a:pt x="191" y="274"/>
                    <a:pt x="194" y="273"/>
                  </a:cubicBezTo>
                  <a:cubicBezTo>
                    <a:pt x="199" y="271"/>
                    <a:pt x="199" y="268"/>
                    <a:pt x="198" y="264"/>
                  </a:cubicBezTo>
                  <a:cubicBezTo>
                    <a:pt x="198" y="262"/>
                    <a:pt x="198" y="261"/>
                    <a:pt x="198" y="259"/>
                  </a:cubicBezTo>
                  <a:cubicBezTo>
                    <a:pt x="199" y="257"/>
                    <a:pt x="200" y="256"/>
                    <a:pt x="202" y="255"/>
                  </a:cubicBezTo>
                  <a:cubicBezTo>
                    <a:pt x="202" y="255"/>
                    <a:pt x="203" y="254"/>
                    <a:pt x="203" y="254"/>
                  </a:cubicBezTo>
                  <a:cubicBezTo>
                    <a:pt x="204" y="253"/>
                    <a:pt x="205" y="252"/>
                    <a:pt x="206" y="251"/>
                  </a:cubicBezTo>
                  <a:cubicBezTo>
                    <a:pt x="209" y="248"/>
                    <a:pt x="212" y="246"/>
                    <a:pt x="216" y="246"/>
                  </a:cubicBezTo>
                  <a:cubicBezTo>
                    <a:pt x="218" y="246"/>
                    <a:pt x="218" y="246"/>
                    <a:pt x="218" y="246"/>
                  </a:cubicBezTo>
                  <a:cubicBezTo>
                    <a:pt x="220" y="246"/>
                    <a:pt x="222" y="245"/>
                    <a:pt x="224" y="245"/>
                  </a:cubicBezTo>
                  <a:cubicBezTo>
                    <a:pt x="226" y="244"/>
                    <a:pt x="227" y="244"/>
                    <a:pt x="229" y="244"/>
                  </a:cubicBezTo>
                  <a:cubicBezTo>
                    <a:pt x="230" y="244"/>
                    <a:pt x="231" y="244"/>
                    <a:pt x="233" y="244"/>
                  </a:cubicBezTo>
                  <a:cubicBezTo>
                    <a:pt x="233" y="244"/>
                    <a:pt x="233" y="244"/>
                    <a:pt x="234" y="244"/>
                  </a:cubicBezTo>
                  <a:cubicBezTo>
                    <a:pt x="234" y="244"/>
                    <a:pt x="235" y="244"/>
                    <a:pt x="236" y="244"/>
                  </a:cubicBezTo>
                  <a:cubicBezTo>
                    <a:pt x="236" y="244"/>
                    <a:pt x="237" y="244"/>
                    <a:pt x="237" y="244"/>
                  </a:cubicBezTo>
                  <a:cubicBezTo>
                    <a:pt x="238" y="244"/>
                    <a:pt x="239" y="244"/>
                    <a:pt x="240" y="244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0"/>
                    <a:pt x="242" y="240"/>
                    <a:pt x="242" y="240"/>
                  </a:cubicBezTo>
                  <a:cubicBezTo>
                    <a:pt x="242" y="237"/>
                    <a:pt x="241" y="234"/>
                    <a:pt x="239" y="231"/>
                  </a:cubicBezTo>
                  <a:cubicBezTo>
                    <a:pt x="238" y="230"/>
                    <a:pt x="236" y="225"/>
                    <a:pt x="237" y="224"/>
                  </a:cubicBezTo>
                  <a:cubicBezTo>
                    <a:pt x="237" y="224"/>
                    <a:pt x="238" y="224"/>
                    <a:pt x="238" y="224"/>
                  </a:cubicBezTo>
                  <a:cubicBezTo>
                    <a:pt x="239" y="224"/>
                    <a:pt x="239" y="224"/>
                    <a:pt x="239" y="224"/>
                  </a:cubicBezTo>
                  <a:cubicBezTo>
                    <a:pt x="318" y="192"/>
                    <a:pt x="318" y="192"/>
                    <a:pt x="318" y="192"/>
                  </a:cubicBezTo>
                  <a:cubicBezTo>
                    <a:pt x="316" y="190"/>
                    <a:pt x="316" y="190"/>
                    <a:pt x="316" y="190"/>
                  </a:cubicBezTo>
                  <a:cubicBezTo>
                    <a:pt x="315" y="189"/>
                    <a:pt x="315" y="188"/>
                    <a:pt x="314" y="187"/>
                  </a:cubicBezTo>
                  <a:cubicBezTo>
                    <a:pt x="314" y="186"/>
                    <a:pt x="314" y="186"/>
                    <a:pt x="313" y="185"/>
                  </a:cubicBezTo>
                  <a:cubicBezTo>
                    <a:pt x="313" y="184"/>
                    <a:pt x="313" y="183"/>
                    <a:pt x="312" y="183"/>
                  </a:cubicBezTo>
                  <a:cubicBezTo>
                    <a:pt x="311" y="181"/>
                    <a:pt x="310" y="179"/>
                    <a:pt x="311" y="176"/>
                  </a:cubicBezTo>
                  <a:cubicBezTo>
                    <a:pt x="311" y="175"/>
                    <a:pt x="313" y="174"/>
                    <a:pt x="314" y="173"/>
                  </a:cubicBezTo>
                  <a:cubicBezTo>
                    <a:pt x="315" y="172"/>
                    <a:pt x="316" y="170"/>
                    <a:pt x="317" y="169"/>
                  </a:cubicBezTo>
                  <a:cubicBezTo>
                    <a:pt x="320" y="163"/>
                    <a:pt x="319" y="159"/>
                    <a:pt x="319" y="154"/>
                  </a:cubicBezTo>
                  <a:cubicBezTo>
                    <a:pt x="319" y="152"/>
                    <a:pt x="318" y="149"/>
                    <a:pt x="318" y="147"/>
                  </a:cubicBezTo>
                  <a:cubicBezTo>
                    <a:pt x="320" y="145"/>
                    <a:pt x="323" y="145"/>
                    <a:pt x="325" y="144"/>
                  </a:cubicBezTo>
                  <a:cubicBezTo>
                    <a:pt x="330" y="143"/>
                    <a:pt x="334" y="142"/>
                    <a:pt x="335" y="137"/>
                  </a:cubicBezTo>
                  <a:cubicBezTo>
                    <a:pt x="336" y="136"/>
                    <a:pt x="336" y="136"/>
                    <a:pt x="336" y="136"/>
                  </a:cubicBezTo>
                  <a:cubicBezTo>
                    <a:pt x="335" y="135"/>
                    <a:pt x="335" y="135"/>
                    <a:pt x="335" y="135"/>
                  </a:cubicBezTo>
                  <a:cubicBezTo>
                    <a:pt x="334" y="134"/>
                    <a:pt x="332" y="134"/>
                    <a:pt x="331" y="133"/>
                  </a:cubicBezTo>
                  <a:cubicBezTo>
                    <a:pt x="329" y="132"/>
                    <a:pt x="327" y="131"/>
                    <a:pt x="327" y="127"/>
                  </a:cubicBezTo>
                  <a:cubicBezTo>
                    <a:pt x="327" y="125"/>
                    <a:pt x="328" y="122"/>
                    <a:pt x="328" y="120"/>
                  </a:cubicBezTo>
                  <a:cubicBezTo>
                    <a:pt x="329" y="117"/>
                    <a:pt x="329" y="114"/>
                    <a:pt x="329" y="111"/>
                  </a:cubicBezTo>
                  <a:cubicBezTo>
                    <a:pt x="329" y="110"/>
                    <a:pt x="329" y="109"/>
                    <a:pt x="329" y="108"/>
                  </a:cubicBezTo>
                  <a:cubicBezTo>
                    <a:pt x="328" y="107"/>
                    <a:pt x="328" y="105"/>
                    <a:pt x="329" y="103"/>
                  </a:cubicBezTo>
                  <a:cubicBezTo>
                    <a:pt x="329" y="102"/>
                    <a:pt x="329" y="101"/>
                    <a:pt x="330" y="101"/>
                  </a:cubicBezTo>
                  <a:cubicBezTo>
                    <a:pt x="330" y="99"/>
                    <a:pt x="331" y="98"/>
                    <a:pt x="331" y="96"/>
                  </a:cubicBezTo>
                  <a:cubicBezTo>
                    <a:pt x="331" y="94"/>
                    <a:pt x="329" y="93"/>
                    <a:pt x="329" y="91"/>
                  </a:cubicBezTo>
                  <a:cubicBezTo>
                    <a:pt x="328" y="90"/>
                    <a:pt x="327" y="89"/>
                    <a:pt x="327" y="88"/>
                  </a:cubicBezTo>
                  <a:cubicBezTo>
                    <a:pt x="328" y="88"/>
                    <a:pt x="328" y="87"/>
                    <a:pt x="330" y="86"/>
                  </a:cubicBezTo>
                  <a:cubicBezTo>
                    <a:pt x="331" y="85"/>
                    <a:pt x="332" y="84"/>
                    <a:pt x="333" y="84"/>
                  </a:cubicBezTo>
                  <a:cubicBezTo>
                    <a:pt x="337" y="82"/>
                    <a:pt x="340" y="81"/>
                    <a:pt x="340" y="76"/>
                  </a:cubicBezTo>
                  <a:cubicBezTo>
                    <a:pt x="341" y="75"/>
                    <a:pt x="341" y="75"/>
                    <a:pt x="341" y="75"/>
                  </a:cubicBezTo>
                  <a:lnTo>
                    <a:pt x="339" y="74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3432FCB0-1961-F5D1-19CA-E97534DA5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8782" y="5109577"/>
              <a:ext cx="430079" cy="397858"/>
            </a:xfrm>
            <a:custGeom>
              <a:avLst/>
              <a:gdLst>
                <a:gd name="T0" fmla="*/ 223 w 224"/>
                <a:gd name="T1" fmla="*/ 52 h 225"/>
                <a:gd name="T2" fmla="*/ 221 w 224"/>
                <a:gd name="T3" fmla="*/ 41 h 225"/>
                <a:gd name="T4" fmla="*/ 211 w 224"/>
                <a:gd name="T5" fmla="*/ 28 h 225"/>
                <a:gd name="T6" fmla="*/ 199 w 224"/>
                <a:gd name="T7" fmla="*/ 27 h 225"/>
                <a:gd name="T8" fmla="*/ 182 w 224"/>
                <a:gd name="T9" fmla="*/ 18 h 225"/>
                <a:gd name="T10" fmla="*/ 173 w 224"/>
                <a:gd name="T11" fmla="*/ 13 h 225"/>
                <a:gd name="T12" fmla="*/ 149 w 224"/>
                <a:gd name="T13" fmla="*/ 0 h 225"/>
                <a:gd name="T14" fmla="*/ 142 w 224"/>
                <a:gd name="T15" fmla="*/ 0 h 225"/>
                <a:gd name="T16" fmla="*/ 132 w 224"/>
                <a:gd name="T17" fmla="*/ 0 h 225"/>
                <a:gd name="T18" fmla="*/ 115 w 224"/>
                <a:gd name="T19" fmla="*/ 6 h 225"/>
                <a:gd name="T20" fmla="*/ 109 w 224"/>
                <a:gd name="T21" fmla="*/ 11 h 225"/>
                <a:gd name="T22" fmla="*/ 102 w 224"/>
                <a:gd name="T23" fmla="*/ 28 h 225"/>
                <a:gd name="T24" fmla="*/ 79 w 224"/>
                <a:gd name="T25" fmla="*/ 41 h 225"/>
                <a:gd name="T26" fmla="*/ 71 w 224"/>
                <a:gd name="T27" fmla="*/ 50 h 225"/>
                <a:gd name="T28" fmla="*/ 61 w 224"/>
                <a:gd name="T29" fmla="*/ 65 h 225"/>
                <a:gd name="T30" fmla="*/ 50 w 224"/>
                <a:gd name="T31" fmla="*/ 76 h 225"/>
                <a:gd name="T32" fmla="*/ 42 w 224"/>
                <a:gd name="T33" fmla="*/ 81 h 225"/>
                <a:gd name="T34" fmla="*/ 31 w 224"/>
                <a:gd name="T35" fmla="*/ 74 h 225"/>
                <a:gd name="T36" fmla="*/ 22 w 224"/>
                <a:gd name="T37" fmla="*/ 78 h 225"/>
                <a:gd name="T38" fmla="*/ 11 w 224"/>
                <a:gd name="T39" fmla="*/ 72 h 225"/>
                <a:gd name="T40" fmla="*/ 5 w 224"/>
                <a:gd name="T41" fmla="*/ 72 h 225"/>
                <a:gd name="T42" fmla="*/ 0 w 224"/>
                <a:gd name="T43" fmla="*/ 73 h 225"/>
                <a:gd name="T44" fmla="*/ 8 w 224"/>
                <a:gd name="T45" fmla="*/ 90 h 225"/>
                <a:gd name="T46" fmla="*/ 20 w 224"/>
                <a:gd name="T47" fmla="*/ 109 h 225"/>
                <a:gd name="T48" fmla="*/ 28 w 224"/>
                <a:gd name="T49" fmla="*/ 129 h 225"/>
                <a:gd name="T50" fmla="*/ 32 w 224"/>
                <a:gd name="T51" fmla="*/ 135 h 225"/>
                <a:gd name="T52" fmla="*/ 42 w 224"/>
                <a:gd name="T53" fmla="*/ 142 h 225"/>
                <a:gd name="T54" fmla="*/ 50 w 224"/>
                <a:gd name="T55" fmla="*/ 146 h 225"/>
                <a:gd name="T56" fmla="*/ 57 w 224"/>
                <a:gd name="T57" fmla="*/ 161 h 225"/>
                <a:gd name="T58" fmla="*/ 68 w 224"/>
                <a:gd name="T59" fmla="*/ 170 h 225"/>
                <a:gd name="T60" fmla="*/ 70 w 224"/>
                <a:gd name="T61" fmla="*/ 185 h 225"/>
                <a:gd name="T62" fmla="*/ 76 w 224"/>
                <a:gd name="T63" fmla="*/ 194 h 225"/>
                <a:gd name="T64" fmla="*/ 83 w 224"/>
                <a:gd name="T65" fmla="*/ 198 h 225"/>
                <a:gd name="T66" fmla="*/ 97 w 224"/>
                <a:gd name="T67" fmla="*/ 200 h 225"/>
                <a:gd name="T68" fmla="*/ 105 w 224"/>
                <a:gd name="T69" fmla="*/ 208 h 225"/>
                <a:gd name="T70" fmla="*/ 108 w 224"/>
                <a:gd name="T71" fmla="*/ 212 h 225"/>
                <a:gd name="T72" fmla="*/ 109 w 224"/>
                <a:gd name="T73" fmla="*/ 214 h 225"/>
                <a:gd name="T74" fmla="*/ 118 w 224"/>
                <a:gd name="T75" fmla="*/ 217 h 225"/>
                <a:gd name="T76" fmla="*/ 130 w 224"/>
                <a:gd name="T77" fmla="*/ 217 h 225"/>
                <a:gd name="T78" fmla="*/ 144 w 224"/>
                <a:gd name="T79" fmla="*/ 222 h 225"/>
                <a:gd name="T80" fmla="*/ 158 w 224"/>
                <a:gd name="T81" fmla="*/ 220 h 225"/>
                <a:gd name="T82" fmla="*/ 170 w 224"/>
                <a:gd name="T83" fmla="*/ 225 h 225"/>
                <a:gd name="T84" fmla="*/ 202 w 224"/>
                <a:gd name="T85" fmla="*/ 191 h 225"/>
                <a:gd name="T86" fmla="*/ 204 w 224"/>
                <a:gd name="T87" fmla="*/ 180 h 225"/>
                <a:gd name="T88" fmla="*/ 206 w 224"/>
                <a:gd name="T89" fmla="*/ 167 h 225"/>
                <a:gd name="T90" fmla="*/ 213 w 224"/>
                <a:gd name="T91" fmla="*/ 160 h 225"/>
                <a:gd name="T92" fmla="*/ 223 w 224"/>
                <a:gd name="T93" fmla="*/ 140 h 225"/>
                <a:gd name="T94" fmla="*/ 218 w 224"/>
                <a:gd name="T95" fmla="*/ 120 h 225"/>
                <a:gd name="T96" fmla="*/ 216 w 224"/>
                <a:gd name="T97" fmla="*/ 111 h 225"/>
                <a:gd name="T98" fmla="*/ 219 w 224"/>
                <a:gd name="T99" fmla="*/ 104 h 225"/>
                <a:gd name="T100" fmla="*/ 221 w 224"/>
                <a:gd name="T101" fmla="*/ 95 h 225"/>
                <a:gd name="T102" fmla="*/ 223 w 224"/>
                <a:gd name="T103" fmla="*/ 8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225">
                  <a:moveTo>
                    <a:pt x="223" y="62"/>
                  </a:moveTo>
                  <a:cubicBezTo>
                    <a:pt x="223" y="61"/>
                    <a:pt x="224" y="60"/>
                    <a:pt x="224" y="59"/>
                  </a:cubicBezTo>
                  <a:cubicBezTo>
                    <a:pt x="224" y="57"/>
                    <a:pt x="224" y="55"/>
                    <a:pt x="223" y="52"/>
                  </a:cubicBezTo>
                  <a:cubicBezTo>
                    <a:pt x="223" y="51"/>
                    <a:pt x="222" y="50"/>
                    <a:pt x="222" y="49"/>
                  </a:cubicBezTo>
                  <a:cubicBezTo>
                    <a:pt x="221" y="47"/>
                    <a:pt x="220" y="46"/>
                    <a:pt x="221" y="43"/>
                  </a:cubicBezTo>
                  <a:cubicBezTo>
                    <a:pt x="221" y="42"/>
                    <a:pt x="221" y="41"/>
                    <a:pt x="221" y="41"/>
                  </a:cubicBezTo>
                  <a:cubicBezTo>
                    <a:pt x="222" y="37"/>
                    <a:pt x="221" y="37"/>
                    <a:pt x="219" y="35"/>
                  </a:cubicBezTo>
                  <a:cubicBezTo>
                    <a:pt x="217" y="34"/>
                    <a:pt x="216" y="33"/>
                    <a:pt x="215" y="32"/>
                  </a:cubicBezTo>
                  <a:cubicBezTo>
                    <a:pt x="214" y="31"/>
                    <a:pt x="212" y="29"/>
                    <a:pt x="211" y="28"/>
                  </a:cubicBezTo>
                  <a:cubicBezTo>
                    <a:pt x="209" y="28"/>
                    <a:pt x="207" y="27"/>
                    <a:pt x="205" y="27"/>
                  </a:cubicBezTo>
                  <a:cubicBezTo>
                    <a:pt x="204" y="27"/>
                    <a:pt x="203" y="27"/>
                    <a:pt x="202" y="27"/>
                  </a:cubicBezTo>
                  <a:cubicBezTo>
                    <a:pt x="201" y="27"/>
                    <a:pt x="200" y="27"/>
                    <a:pt x="199" y="27"/>
                  </a:cubicBezTo>
                  <a:cubicBezTo>
                    <a:pt x="196" y="27"/>
                    <a:pt x="195" y="26"/>
                    <a:pt x="193" y="24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89" y="19"/>
                    <a:pt x="186" y="18"/>
                    <a:pt x="182" y="18"/>
                  </a:cubicBezTo>
                  <a:cubicBezTo>
                    <a:pt x="179" y="17"/>
                    <a:pt x="178" y="16"/>
                    <a:pt x="176" y="15"/>
                  </a:cubicBezTo>
                  <a:cubicBezTo>
                    <a:pt x="175" y="14"/>
                    <a:pt x="174" y="14"/>
                    <a:pt x="173" y="13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cubicBezTo>
                    <a:pt x="145" y="0"/>
                    <a:pt x="144" y="0"/>
                    <a:pt x="144" y="0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9" y="0"/>
                    <a:pt x="138" y="0"/>
                    <a:pt x="137" y="0"/>
                  </a:cubicBezTo>
                  <a:cubicBezTo>
                    <a:pt x="135" y="0"/>
                    <a:pt x="134" y="0"/>
                    <a:pt x="132" y="0"/>
                  </a:cubicBezTo>
                  <a:cubicBezTo>
                    <a:pt x="129" y="1"/>
                    <a:pt x="128" y="1"/>
                    <a:pt x="126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0" y="1"/>
                    <a:pt x="117" y="4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3" y="8"/>
                    <a:pt x="112" y="9"/>
                    <a:pt x="111" y="10"/>
                  </a:cubicBezTo>
                  <a:cubicBezTo>
                    <a:pt x="110" y="10"/>
                    <a:pt x="110" y="10"/>
                    <a:pt x="109" y="11"/>
                  </a:cubicBezTo>
                  <a:cubicBezTo>
                    <a:pt x="108" y="12"/>
                    <a:pt x="106" y="13"/>
                    <a:pt x="106" y="15"/>
                  </a:cubicBezTo>
                  <a:cubicBezTo>
                    <a:pt x="106" y="17"/>
                    <a:pt x="106" y="18"/>
                    <a:pt x="106" y="20"/>
                  </a:cubicBezTo>
                  <a:cubicBezTo>
                    <a:pt x="106" y="24"/>
                    <a:pt x="106" y="27"/>
                    <a:pt x="102" y="28"/>
                  </a:cubicBezTo>
                  <a:cubicBezTo>
                    <a:pt x="99" y="29"/>
                    <a:pt x="95" y="31"/>
                    <a:pt x="91" y="34"/>
                  </a:cubicBezTo>
                  <a:cubicBezTo>
                    <a:pt x="88" y="35"/>
                    <a:pt x="86" y="36"/>
                    <a:pt x="84" y="38"/>
                  </a:cubicBezTo>
                  <a:cubicBezTo>
                    <a:pt x="83" y="39"/>
                    <a:pt x="81" y="40"/>
                    <a:pt x="79" y="41"/>
                  </a:cubicBezTo>
                  <a:cubicBezTo>
                    <a:pt x="79" y="41"/>
                    <a:pt x="78" y="42"/>
                    <a:pt x="78" y="42"/>
                  </a:cubicBezTo>
                  <a:cubicBezTo>
                    <a:pt x="76" y="43"/>
                    <a:pt x="74" y="44"/>
                    <a:pt x="73" y="46"/>
                  </a:cubicBezTo>
                  <a:cubicBezTo>
                    <a:pt x="72" y="47"/>
                    <a:pt x="71" y="49"/>
                    <a:pt x="71" y="50"/>
                  </a:cubicBezTo>
                  <a:cubicBezTo>
                    <a:pt x="70" y="51"/>
                    <a:pt x="70" y="51"/>
                    <a:pt x="70" y="52"/>
                  </a:cubicBezTo>
                  <a:cubicBezTo>
                    <a:pt x="68" y="55"/>
                    <a:pt x="67" y="57"/>
                    <a:pt x="65" y="60"/>
                  </a:cubicBezTo>
                  <a:cubicBezTo>
                    <a:pt x="63" y="61"/>
                    <a:pt x="62" y="63"/>
                    <a:pt x="61" y="65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8" y="70"/>
                    <a:pt x="55" y="74"/>
                    <a:pt x="52" y="75"/>
                  </a:cubicBezTo>
                  <a:cubicBezTo>
                    <a:pt x="52" y="76"/>
                    <a:pt x="51" y="76"/>
                    <a:pt x="50" y="76"/>
                  </a:cubicBezTo>
                  <a:cubicBezTo>
                    <a:pt x="49" y="77"/>
                    <a:pt x="47" y="77"/>
                    <a:pt x="46" y="78"/>
                  </a:cubicBezTo>
                  <a:cubicBezTo>
                    <a:pt x="46" y="78"/>
                    <a:pt x="45" y="79"/>
                    <a:pt x="45" y="79"/>
                  </a:cubicBezTo>
                  <a:cubicBezTo>
                    <a:pt x="44" y="80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9" y="80"/>
                    <a:pt x="38" y="79"/>
                    <a:pt x="36" y="77"/>
                  </a:cubicBezTo>
                  <a:cubicBezTo>
                    <a:pt x="35" y="76"/>
                    <a:pt x="33" y="74"/>
                    <a:pt x="31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9" y="74"/>
                    <a:pt x="27" y="75"/>
                    <a:pt x="26" y="76"/>
                  </a:cubicBezTo>
                  <a:cubicBezTo>
                    <a:pt x="24" y="78"/>
                    <a:pt x="23" y="78"/>
                    <a:pt x="22" y="78"/>
                  </a:cubicBezTo>
                  <a:cubicBezTo>
                    <a:pt x="20" y="78"/>
                    <a:pt x="19" y="77"/>
                    <a:pt x="17" y="75"/>
                  </a:cubicBezTo>
                  <a:cubicBezTo>
                    <a:pt x="16" y="73"/>
                    <a:pt x="14" y="72"/>
                    <a:pt x="12" y="72"/>
                  </a:cubicBezTo>
                  <a:cubicBezTo>
                    <a:pt x="12" y="72"/>
                    <a:pt x="11" y="72"/>
                    <a:pt x="11" y="72"/>
                  </a:cubicBezTo>
                  <a:cubicBezTo>
                    <a:pt x="10" y="72"/>
                    <a:pt x="10" y="72"/>
                    <a:pt x="9" y="73"/>
                  </a:cubicBezTo>
                  <a:cubicBezTo>
                    <a:pt x="9" y="73"/>
                    <a:pt x="8" y="73"/>
                    <a:pt x="8" y="73"/>
                  </a:cubicBezTo>
                  <a:cubicBezTo>
                    <a:pt x="7" y="73"/>
                    <a:pt x="6" y="73"/>
                    <a:pt x="5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0" y="76"/>
                    <a:pt x="0" y="78"/>
                    <a:pt x="1" y="79"/>
                  </a:cubicBezTo>
                  <a:cubicBezTo>
                    <a:pt x="3" y="83"/>
                    <a:pt x="6" y="86"/>
                    <a:pt x="8" y="90"/>
                  </a:cubicBezTo>
                  <a:cubicBezTo>
                    <a:pt x="11" y="94"/>
                    <a:pt x="14" y="99"/>
                    <a:pt x="16" y="104"/>
                  </a:cubicBezTo>
                  <a:cubicBezTo>
                    <a:pt x="17" y="105"/>
                    <a:pt x="17" y="106"/>
                    <a:pt x="18" y="106"/>
                  </a:cubicBezTo>
                  <a:cubicBezTo>
                    <a:pt x="19" y="107"/>
                    <a:pt x="19" y="108"/>
                    <a:pt x="20" y="109"/>
                  </a:cubicBezTo>
                  <a:cubicBezTo>
                    <a:pt x="20" y="110"/>
                    <a:pt x="20" y="112"/>
                    <a:pt x="20" y="113"/>
                  </a:cubicBezTo>
                  <a:cubicBezTo>
                    <a:pt x="20" y="114"/>
                    <a:pt x="20" y="116"/>
                    <a:pt x="21" y="117"/>
                  </a:cubicBezTo>
                  <a:cubicBezTo>
                    <a:pt x="22" y="122"/>
                    <a:pt x="25" y="125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30"/>
                    <a:pt x="29" y="131"/>
                    <a:pt x="30" y="132"/>
                  </a:cubicBezTo>
                  <a:cubicBezTo>
                    <a:pt x="30" y="133"/>
                    <a:pt x="31" y="134"/>
                    <a:pt x="32" y="135"/>
                  </a:cubicBezTo>
                  <a:cubicBezTo>
                    <a:pt x="33" y="136"/>
                    <a:pt x="34" y="137"/>
                    <a:pt x="36" y="139"/>
                  </a:cubicBezTo>
                  <a:cubicBezTo>
                    <a:pt x="37" y="139"/>
                    <a:pt x="37" y="139"/>
                    <a:pt x="37" y="140"/>
                  </a:cubicBezTo>
                  <a:cubicBezTo>
                    <a:pt x="39" y="141"/>
                    <a:pt x="40" y="142"/>
                    <a:pt x="42" y="142"/>
                  </a:cubicBezTo>
                  <a:cubicBezTo>
                    <a:pt x="43" y="143"/>
                    <a:pt x="44" y="143"/>
                    <a:pt x="46" y="144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8" y="145"/>
                    <a:pt x="49" y="146"/>
                    <a:pt x="50" y="146"/>
                  </a:cubicBezTo>
                  <a:cubicBezTo>
                    <a:pt x="51" y="146"/>
                    <a:pt x="52" y="146"/>
                    <a:pt x="53" y="147"/>
                  </a:cubicBezTo>
                  <a:cubicBezTo>
                    <a:pt x="57" y="149"/>
                    <a:pt x="57" y="153"/>
                    <a:pt x="57" y="158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9" y="162"/>
                    <a:pt x="69" y="164"/>
                    <a:pt x="68" y="168"/>
                  </a:cubicBezTo>
                  <a:cubicBezTo>
                    <a:pt x="68" y="169"/>
                    <a:pt x="68" y="170"/>
                    <a:pt x="68" y="170"/>
                  </a:cubicBezTo>
                  <a:cubicBezTo>
                    <a:pt x="68" y="171"/>
                    <a:pt x="68" y="172"/>
                    <a:pt x="68" y="173"/>
                  </a:cubicBezTo>
                  <a:cubicBezTo>
                    <a:pt x="67" y="176"/>
                    <a:pt x="67" y="178"/>
                    <a:pt x="67" y="180"/>
                  </a:cubicBezTo>
                  <a:cubicBezTo>
                    <a:pt x="67" y="183"/>
                    <a:pt x="69" y="184"/>
                    <a:pt x="70" y="185"/>
                  </a:cubicBezTo>
                  <a:cubicBezTo>
                    <a:pt x="71" y="186"/>
                    <a:pt x="71" y="186"/>
                    <a:pt x="72" y="187"/>
                  </a:cubicBezTo>
                  <a:cubicBezTo>
                    <a:pt x="73" y="188"/>
                    <a:pt x="75" y="190"/>
                    <a:pt x="76" y="192"/>
                  </a:cubicBezTo>
                  <a:cubicBezTo>
                    <a:pt x="76" y="193"/>
                    <a:pt x="76" y="194"/>
                    <a:pt x="76" y="194"/>
                  </a:cubicBezTo>
                  <a:cubicBezTo>
                    <a:pt x="77" y="196"/>
                    <a:pt x="77" y="197"/>
                    <a:pt x="78" y="198"/>
                  </a:cubicBezTo>
                  <a:cubicBezTo>
                    <a:pt x="79" y="198"/>
                    <a:pt x="80" y="198"/>
                    <a:pt x="81" y="198"/>
                  </a:cubicBezTo>
                  <a:cubicBezTo>
                    <a:pt x="82" y="198"/>
                    <a:pt x="82" y="198"/>
                    <a:pt x="83" y="198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4" y="198"/>
                    <a:pt x="85" y="198"/>
                    <a:pt x="85" y="198"/>
                  </a:cubicBezTo>
                  <a:cubicBezTo>
                    <a:pt x="89" y="198"/>
                    <a:pt x="93" y="199"/>
                    <a:pt x="97" y="200"/>
                  </a:cubicBezTo>
                  <a:cubicBezTo>
                    <a:pt x="97" y="201"/>
                    <a:pt x="98" y="201"/>
                    <a:pt x="98" y="201"/>
                  </a:cubicBezTo>
                  <a:cubicBezTo>
                    <a:pt x="101" y="202"/>
                    <a:pt x="105" y="204"/>
                    <a:pt x="105" y="206"/>
                  </a:cubicBezTo>
                  <a:cubicBezTo>
                    <a:pt x="105" y="207"/>
                    <a:pt x="105" y="207"/>
                    <a:pt x="105" y="208"/>
                  </a:cubicBezTo>
                  <a:cubicBezTo>
                    <a:pt x="105" y="208"/>
                    <a:pt x="105" y="208"/>
                    <a:pt x="105" y="209"/>
                  </a:cubicBezTo>
                  <a:cubicBezTo>
                    <a:pt x="104" y="210"/>
                    <a:pt x="104" y="210"/>
                    <a:pt x="104" y="210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4"/>
                    <a:pt x="110" y="214"/>
                    <a:pt x="110" y="214"/>
                  </a:cubicBezTo>
                  <a:cubicBezTo>
                    <a:pt x="112" y="214"/>
                    <a:pt x="113" y="215"/>
                    <a:pt x="115" y="216"/>
                  </a:cubicBezTo>
                  <a:cubicBezTo>
                    <a:pt x="116" y="216"/>
                    <a:pt x="117" y="217"/>
                    <a:pt x="118" y="217"/>
                  </a:cubicBezTo>
                  <a:cubicBezTo>
                    <a:pt x="119" y="217"/>
                    <a:pt x="121" y="217"/>
                    <a:pt x="122" y="217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27" y="217"/>
                    <a:pt x="128" y="217"/>
                    <a:pt x="130" y="217"/>
                  </a:cubicBezTo>
                  <a:cubicBezTo>
                    <a:pt x="132" y="217"/>
                    <a:pt x="133" y="218"/>
                    <a:pt x="134" y="219"/>
                  </a:cubicBezTo>
                  <a:cubicBezTo>
                    <a:pt x="135" y="220"/>
                    <a:pt x="137" y="221"/>
                    <a:pt x="139" y="222"/>
                  </a:cubicBezTo>
                  <a:cubicBezTo>
                    <a:pt x="141" y="222"/>
                    <a:pt x="142" y="222"/>
                    <a:pt x="144" y="222"/>
                  </a:cubicBezTo>
                  <a:cubicBezTo>
                    <a:pt x="145" y="222"/>
                    <a:pt x="147" y="222"/>
                    <a:pt x="148" y="222"/>
                  </a:cubicBezTo>
                  <a:cubicBezTo>
                    <a:pt x="149" y="222"/>
                    <a:pt x="150" y="221"/>
                    <a:pt x="151" y="221"/>
                  </a:cubicBezTo>
                  <a:cubicBezTo>
                    <a:pt x="153" y="220"/>
                    <a:pt x="155" y="220"/>
                    <a:pt x="158" y="220"/>
                  </a:cubicBezTo>
                  <a:cubicBezTo>
                    <a:pt x="158" y="220"/>
                    <a:pt x="159" y="220"/>
                    <a:pt x="160" y="220"/>
                  </a:cubicBezTo>
                  <a:cubicBezTo>
                    <a:pt x="163" y="221"/>
                    <a:pt x="165" y="222"/>
                    <a:pt x="168" y="224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8" y="194"/>
                    <a:pt x="199" y="194"/>
                    <a:pt x="200" y="193"/>
                  </a:cubicBezTo>
                  <a:cubicBezTo>
                    <a:pt x="200" y="193"/>
                    <a:pt x="201" y="192"/>
                    <a:pt x="202" y="191"/>
                  </a:cubicBezTo>
                  <a:cubicBezTo>
                    <a:pt x="203" y="189"/>
                    <a:pt x="203" y="188"/>
                    <a:pt x="203" y="185"/>
                  </a:cubicBezTo>
                  <a:cubicBezTo>
                    <a:pt x="203" y="185"/>
                    <a:pt x="203" y="184"/>
                    <a:pt x="203" y="183"/>
                  </a:cubicBezTo>
                  <a:cubicBezTo>
                    <a:pt x="203" y="181"/>
                    <a:pt x="203" y="181"/>
                    <a:pt x="204" y="180"/>
                  </a:cubicBezTo>
                  <a:cubicBezTo>
                    <a:pt x="204" y="180"/>
                    <a:pt x="205" y="179"/>
                    <a:pt x="205" y="179"/>
                  </a:cubicBezTo>
                  <a:cubicBezTo>
                    <a:pt x="207" y="176"/>
                    <a:pt x="206" y="174"/>
                    <a:pt x="206" y="171"/>
                  </a:cubicBezTo>
                  <a:cubicBezTo>
                    <a:pt x="206" y="170"/>
                    <a:pt x="206" y="169"/>
                    <a:pt x="206" y="167"/>
                  </a:cubicBezTo>
                  <a:cubicBezTo>
                    <a:pt x="206" y="165"/>
                    <a:pt x="207" y="165"/>
                    <a:pt x="208" y="164"/>
                  </a:cubicBezTo>
                  <a:cubicBezTo>
                    <a:pt x="209" y="163"/>
                    <a:pt x="210" y="163"/>
                    <a:pt x="210" y="163"/>
                  </a:cubicBezTo>
                  <a:cubicBezTo>
                    <a:pt x="211" y="162"/>
                    <a:pt x="212" y="162"/>
                    <a:pt x="213" y="160"/>
                  </a:cubicBezTo>
                  <a:cubicBezTo>
                    <a:pt x="215" y="157"/>
                    <a:pt x="216" y="154"/>
                    <a:pt x="218" y="151"/>
                  </a:cubicBezTo>
                  <a:cubicBezTo>
                    <a:pt x="218" y="149"/>
                    <a:pt x="219" y="148"/>
                    <a:pt x="220" y="147"/>
                  </a:cubicBezTo>
                  <a:cubicBezTo>
                    <a:pt x="221" y="145"/>
                    <a:pt x="223" y="143"/>
                    <a:pt x="223" y="140"/>
                  </a:cubicBezTo>
                  <a:cubicBezTo>
                    <a:pt x="223" y="137"/>
                    <a:pt x="222" y="135"/>
                    <a:pt x="220" y="134"/>
                  </a:cubicBezTo>
                  <a:cubicBezTo>
                    <a:pt x="219" y="133"/>
                    <a:pt x="219" y="132"/>
                    <a:pt x="218" y="131"/>
                  </a:cubicBezTo>
                  <a:cubicBezTo>
                    <a:pt x="216" y="128"/>
                    <a:pt x="217" y="123"/>
                    <a:pt x="218" y="120"/>
                  </a:cubicBezTo>
                  <a:cubicBezTo>
                    <a:pt x="218" y="119"/>
                    <a:pt x="218" y="119"/>
                    <a:pt x="218" y="118"/>
                  </a:cubicBezTo>
                  <a:cubicBezTo>
                    <a:pt x="218" y="117"/>
                    <a:pt x="219" y="116"/>
                    <a:pt x="218" y="114"/>
                  </a:cubicBezTo>
                  <a:cubicBezTo>
                    <a:pt x="218" y="113"/>
                    <a:pt x="217" y="112"/>
                    <a:pt x="216" y="111"/>
                  </a:cubicBezTo>
                  <a:cubicBezTo>
                    <a:pt x="215" y="110"/>
                    <a:pt x="215" y="109"/>
                    <a:pt x="215" y="108"/>
                  </a:cubicBezTo>
                  <a:cubicBezTo>
                    <a:pt x="214" y="106"/>
                    <a:pt x="215" y="106"/>
                    <a:pt x="217" y="105"/>
                  </a:cubicBezTo>
                  <a:cubicBezTo>
                    <a:pt x="217" y="105"/>
                    <a:pt x="218" y="105"/>
                    <a:pt x="219" y="104"/>
                  </a:cubicBezTo>
                  <a:cubicBezTo>
                    <a:pt x="219" y="103"/>
                    <a:pt x="219" y="102"/>
                    <a:pt x="219" y="100"/>
                  </a:cubicBezTo>
                  <a:cubicBezTo>
                    <a:pt x="219" y="99"/>
                    <a:pt x="219" y="98"/>
                    <a:pt x="220" y="97"/>
                  </a:cubicBezTo>
                  <a:cubicBezTo>
                    <a:pt x="220" y="96"/>
                    <a:pt x="221" y="95"/>
                    <a:pt x="221" y="95"/>
                  </a:cubicBezTo>
                  <a:cubicBezTo>
                    <a:pt x="222" y="94"/>
                    <a:pt x="222" y="93"/>
                    <a:pt x="223" y="93"/>
                  </a:cubicBezTo>
                  <a:cubicBezTo>
                    <a:pt x="224" y="91"/>
                    <a:pt x="224" y="88"/>
                    <a:pt x="223" y="84"/>
                  </a:cubicBezTo>
                  <a:cubicBezTo>
                    <a:pt x="223" y="83"/>
                    <a:pt x="223" y="81"/>
                    <a:pt x="223" y="80"/>
                  </a:cubicBezTo>
                  <a:cubicBezTo>
                    <a:pt x="223" y="77"/>
                    <a:pt x="223" y="74"/>
                    <a:pt x="223" y="71"/>
                  </a:cubicBezTo>
                  <a:cubicBezTo>
                    <a:pt x="223" y="68"/>
                    <a:pt x="223" y="65"/>
                    <a:pt x="223" y="62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39" name="Freeform 58">
              <a:extLst>
                <a:ext uri="{FF2B5EF4-FFF2-40B4-BE49-F238E27FC236}">
                  <a16:creationId xmlns:a16="http://schemas.microsoft.com/office/drawing/2014/main" id="{CCBCA614-F0AC-5949-0983-121FBE08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969" y="2826768"/>
              <a:ext cx="872870" cy="687476"/>
            </a:xfrm>
            <a:custGeom>
              <a:avLst/>
              <a:gdLst>
                <a:gd name="T0" fmla="*/ 424 w 454"/>
                <a:gd name="T1" fmla="*/ 22 h 389"/>
                <a:gd name="T2" fmla="*/ 383 w 454"/>
                <a:gd name="T3" fmla="*/ 13 h 389"/>
                <a:gd name="T4" fmla="*/ 164 w 454"/>
                <a:gd name="T5" fmla="*/ 134 h 389"/>
                <a:gd name="T6" fmla="*/ 117 w 454"/>
                <a:gd name="T7" fmla="*/ 155 h 389"/>
                <a:gd name="T8" fmla="*/ 116 w 454"/>
                <a:gd name="T9" fmla="*/ 224 h 389"/>
                <a:gd name="T10" fmla="*/ 104 w 454"/>
                <a:gd name="T11" fmla="*/ 259 h 389"/>
                <a:gd name="T12" fmla="*/ 94 w 454"/>
                <a:gd name="T13" fmla="*/ 267 h 389"/>
                <a:gd name="T14" fmla="*/ 82 w 454"/>
                <a:gd name="T15" fmla="*/ 268 h 389"/>
                <a:gd name="T16" fmla="*/ 72 w 454"/>
                <a:gd name="T17" fmla="*/ 270 h 389"/>
                <a:gd name="T18" fmla="*/ 56 w 454"/>
                <a:gd name="T19" fmla="*/ 270 h 389"/>
                <a:gd name="T20" fmla="*/ 28 w 454"/>
                <a:gd name="T21" fmla="*/ 277 h 389"/>
                <a:gd name="T22" fmla="*/ 9 w 454"/>
                <a:gd name="T23" fmla="*/ 281 h 389"/>
                <a:gd name="T24" fmla="*/ 1 w 454"/>
                <a:gd name="T25" fmla="*/ 293 h 389"/>
                <a:gd name="T26" fmla="*/ 3 w 454"/>
                <a:gd name="T27" fmla="*/ 301 h 389"/>
                <a:gd name="T28" fmla="*/ 7 w 454"/>
                <a:gd name="T29" fmla="*/ 310 h 389"/>
                <a:gd name="T30" fmla="*/ 24 w 454"/>
                <a:gd name="T31" fmla="*/ 328 h 389"/>
                <a:gd name="T32" fmla="*/ 23 w 454"/>
                <a:gd name="T33" fmla="*/ 337 h 389"/>
                <a:gd name="T34" fmla="*/ 25 w 454"/>
                <a:gd name="T35" fmla="*/ 345 h 389"/>
                <a:gd name="T36" fmla="*/ 48 w 454"/>
                <a:gd name="T37" fmla="*/ 359 h 389"/>
                <a:gd name="T38" fmla="*/ 60 w 454"/>
                <a:gd name="T39" fmla="*/ 363 h 389"/>
                <a:gd name="T40" fmla="*/ 60 w 454"/>
                <a:gd name="T41" fmla="*/ 377 h 389"/>
                <a:gd name="T42" fmla="*/ 66 w 454"/>
                <a:gd name="T43" fmla="*/ 379 h 389"/>
                <a:gd name="T44" fmla="*/ 68 w 454"/>
                <a:gd name="T45" fmla="*/ 369 h 389"/>
                <a:gd name="T46" fmla="*/ 76 w 454"/>
                <a:gd name="T47" fmla="*/ 366 h 389"/>
                <a:gd name="T48" fmla="*/ 87 w 454"/>
                <a:gd name="T49" fmla="*/ 377 h 389"/>
                <a:gd name="T50" fmla="*/ 97 w 454"/>
                <a:gd name="T51" fmla="*/ 387 h 389"/>
                <a:gd name="T52" fmla="*/ 100 w 454"/>
                <a:gd name="T53" fmla="*/ 386 h 389"/>
                <a:gd name="T54" fmla="*/ 104 w 454"/>
                <a:gd name="T55" fmla="*/ 358 h 389"/>
                <a:gd name="T56" fmla="*/ 114 w 454"/>
                <a:gd name="T57" fmla="*/ 340 h 389"/>
                <a:gd name="T58" fmla="*/ 121 w 454"/>
                <a:gd name="T59" fmla="*/ 325 h 389"/>
                <a:gd name="T60" fmla="*/ 139 w 454"/>
                <a:gd name="T61" fmla="*/ 323 h 389"/>
                <a:gd name="T62" fmla="*/ 154 w 454"/>
                <a:gd name="T63" fmla="*/ 318 h 389"/>
                <a:gd name="T64" fmla="*/ 170 w 454"/>
                <a:gd name="T65" fmla="*/ 325 h 389"/>
                <a:gd name="T66" fmla="*/ 176 w 454"/>
                <a:gd name="T67" fmla="*/ 325 h 389"/>
                <a:gd name="T68" fmla="*/ 199 w 454"/>
                <a:gd name="T69" fmla="*/ 346 h 389"/>
                <a:gd name="T70" fmla="*/ 225 w 454"/>
                <a:gd name="T71" fmla="*/ 336 h 389"/>
                <a:gd name="T72" fmla="*/ 254 w 454"/>
                <a:gd name="T73" fmla="*/ 352 h 389"/>
                <a:gd name="T74" fmla="*/ 267 w 454"/>
                <a:gd name="T75" fmla="*/ 352 h 389"/>
                <a:gd name="T76" fmla="*/ 271 w 454"/>
                <a:gd name="T77" fmla="*/ 350 h 389"/>
                <a:gd name="T78" fmla="*/ 276 w 454"/>
                <a:gd name="T79" fmla="*/ 348 h 389"/>
                <a:gd name="T80" fmla="*/ 321 w 454"/>
                <a:gd name="T81" fmla="*/ 335 h 389"/>
                <a:gd name="T82" fmla="*/ 341 w 454"/>
                <a:gd name="T83" fmla="*/ 342 h 389"/>
                <a:gd name="T84" fmla="*/ 359 w 454"/>
                <a:gd name="T85" fmla="*/ 339 h 389"/>
                <a:gd name="T86" fmla="*/ 374 w 454"/>
                <a:gd name="T87" fmla="*/ 328 h 389"/>
                <a:gd name="T88" fmla="*/ 385 w 454"/>
                <a:gd name="T89" fmla="*/ 324 h 389"/>
                <a:gd name="T90" fmla="*/ 383 w 454"/>
                <a:gd name="T91" fmla="*/ 297 h 389"/>
                <a:gd name="T92" fmla="*/ 400 w 454"/>
                <a:gd name="T93" fmla="*/ 271 h 389"/>
                <a:gd name="T94" fmla="*/ 434 w 454"/>
                <a:gd name="T95" fmla="*/ 225 h 389"/>
                <a:gd name="T96" fmla="*/ 454 w 454"/>
                <a:gd name="T97" fmla="*/ 10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4" h="389">
                  <a:moveTo>
                    <a:pt x="443" y="90"/>
                  </a:moveTo>
                  <a:cubicBezTo>
                    <a:pt x="440" y="82"/>
                    <a:pt x="440" y="82"/>
                    <a:pt x="440" y="82"/>
                  </a:cubicBezTo>
                  <a:cubicBezTo>
                    <a:pt x="429" y="65"/>
                    <a:pt x="429" y="65"/>
                    <a:pt x="429" y="65"/>
                  </a:cubicBezTo>
                  <a:cubicBezTo>
                    <a:pt x="429" y="64"/>
                    <a:pt x="429" y="41"/>
                    <a:pt x="424" y="22"/>
                  </a:cubicBezTo>
                  <a:cubicBezTo>
                    <a:pt x="423" y="19"/>
                    <a:pt x="423" y="19"/>
                    <a:pt x="423" y="19"/>
                  </a:cubicBezTo>
                  <a:cubicBezTo>
                    <a:pt x="421" y="20"/>
                    <a:pt x="421" y="20"/>
                    <a:pt x="421" y="20"/>
                  </a:cubicBezTo>
                  <a:cubicBezTo>
                    <a:pt x="402" y="31"/>
                    <a:pt x="402" y="31"/>
                    <a:pt x="402" y="31"/>
                  </a:cubicBezTo>
                  <a:cubicBezTo>
                    <a:pt x="383" y="13"/>
                    <a:pt x="383" y="13"/>
                    <a:pt x="383" y="13"/>
                  </a:cubicBezTo>
                  <a:cubicBezTo>
                    <a:pt x="379" y="9"/>
                    <a:pt x="338" y="1"/>
                    <a:pt x="337" y="1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03" y="90"/>
                    <a:pt x="164" y="134"/>
                    <a:pt x="164" y="13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18" y="148"/>
                    <a:pt x="117" y="150"/>
                    <a:pt x="117" y="152"/>
                  </a:cubicBezTo>
                  <a:cubicBezTo>
                    <a:pt x="117" y="153"/>
                    <a:pt x="117" y="154"/>
                    <a:pt x="117" y="155"/>
                  </a:cubicBezTo>
                  <a:cubicBezTo>
                    <a:pt x="116" y="159"/>
                    <a:pt x="117" y="162"/>
                    <a:pt x="117" y="166"/>
                  </a:cubicBezTo>
                  <a:cubicBezTo>
                    <a:pt x="117" y="169"/>
                    <a:pt x="117" y="172"/>
                    <a:pt x="117" y="176"/>
                  </a:cubicBezTo>
                  <a:cubicBezTo>
                    <a:pt x="116" y="190"/>
                    <a:pt x="116" y="204"/>
                    <a:pt x="116" y="218"/>
                  </a:cubicBezTo>
                  <a:cubicBezTo>
                    <a:pt x="116" y="224"/>
                    <a:pt x="116" y="224"/>
                    <a:pt x="116" y="224"/>
                  </a:cubicBezTo>
                  <a:cubicBezTo>
                    <a:pt x="116" y="230"/>
                    <a:pt x="114" y="235"/>
                    <a:pt x="111" y="240"/>
                  </a:cubicBezTo>
                  <a:cubicBezTo>
                    <a:pt x="110" y="242"/>
                    <a:pt x="110" y="245"/>
                    <a:pt x="109" y="248"/>
                  </a:cubicBezTo>
                  <a:cubicBezTo>
                    <a:pt x="109" y="251"/>
                    <a:pt x="109" y="254"/>
                    <a:pt x="107" y="256"/>
                  </a:cubicBezTo>
                  <a:cubicBezTo>
                    <a:pt x="106" y="258"/>
                    <a:pt x="105" y="258"/>
                    <a:pt x="104" y="259"/>
                  </a:cubicBezTo>
                  <a:cubicBezTo>
                    <a:pt x="103" y="259"/>
                    <a:pt x="102" y="259"/>
                    <a:pt x="102" y="260"/>
                  </a:cubicBezTo>
                  <a:cubicBezTo>
                    <a:pt x="100" y="261"/>
                    <a:pt x="100" y="262"/>
                    <a:pt x="99" y="263"/>
                  </a:cubicBezTo>
                  <a:cubicBezTo>
                    <a:pt x="99" y="264"/>
                    <a:pt x="98" y="265"/>
                    <a:pt x="98" y="265"/>
                  </a:cubicBezTo>
                  <a:cubicBezTo>
                    <a:pt x="97" y="267"/>
                    <a:pt x="96" y="267"/>
                    <a:pt x="94" y="267"/>
                  </a:cubicBezTo>
                  <a:cubicBezTo>
                    <a:pt x="93" y="267"/>
                    <a:pt x="92" y="267"/>
                    <a:pt x="91" y="267"/>
                  </a:cubicBezTo>
                  <a:cubicBezTo>
                    <a:pt x="90" y="267"/>
                    <a:pt x="88" y="266"/>
                    <a:pt x="87" y="266"/>
                  </a:cubicBezTo>
                  <a:cubicBezTo>
                    <a:pt x="86" y="266"/>
                    <a:pt x="86" y="266"/>
                    <a:pt x="85" y="267"/>
                  </a:cubicBezTo>
                  <a:cubicBezTo>
                    <a:pt x="84" y="267"/>
                    <a:pt x="83" y="268"/>
                    <a:pt x="82" y="268"/>
                  </a:cubicBezTo>
                  <a:cubicBezTo>
                    <a:pt x="81" y="269"/>
                    <a:pt x="80" y="269"/>
                    <a:pt x="79" y="270"/>
                  </a:cubicBezTo>
                  <a:cubicBezTo>
                    <a:pt x="78" y="270"/>
                    <a:pt x="77" y="270"/>
                    <a:pt x="75" y="270"/>
                  </a:cubicBezTo>
                  <a:cubicBezTo>
                    <a:pt x="75" y="270"/>
                    <a:pt x="74" y="270"/>
                    <a:pt x="73" y="270"/>
                  </a:cubicBezTo>
                  <a:cubicBezTo>
                    <a:pt x="72" y="270"/>
                    <a:pt x="72" y="270"/>
                    <a:pt x="72" y="270"/>
                  </a:cubicBezTo>
                  <a:cubicBezTo>
                    <a:pt x="71" y="270"/>
                    <a:pt x="70" y="270"/>
                    <a:pt x="70" y="270"/>
                  </a:cubicBezTo>
                  <a:cubicBezTo>
                    <a:pt x="67" y="270"/>
                    <a:pt x="65" y="270"/>
                    <a:pt x="63" y="270"/>
                  </a:cubicBezTo>
                  <a:cubicBezTo>
                    <a:pt x="61" y="270"/>
                    <a:pt x="59" y="270"/>
                    <a:pt x="57" y="270"/>
                  </a:cubicBezTo>
                  <a:cubicBezTo>
                    <a:pt x="56" y="270"/>
                    <a:pt x="56" y="270"/>
                    <a:pt x="56" y="270"/>
                  </a:cubicBezTo>
                  <a:cubicBezTo>
                    <a:pt x="54" y="270"/>
                    <a:pt x="53" y="270"/>
                    <a:pt x="51" y="270"/>
                  </a:cubicBezTo>
                  <a:cubicBezTo>
                    <a:pt x="49" y="270"/>
                    <a:pt x="47" y="270"/>
                    <a:pt x="45" y="270"/>
                  </a:cubicBezTo>
                  <a:cubicBezTo>
                    <a:pt x="44" y="270"/>
                    <a:pt x="42" y="270"/>
                    <a:pt x="40" y="270"/>
                  </a:cubicBezTo>
                  <a:cubicBezTo>
                    <a:pt x="34" y="271"/>
                    <a:pt x="32" y="273"/>
                    <a:pt x="28" y="277"/>
                  </a:cubicBezTo>
                  <a:cubicBezTo>
                    <a:pt x="26" y="280"/>
                    <a:pt x="23" y="281"/>
                    <a:pt x="19" y="281"/>
                  </a:cubicBezTo>
                  <a:cubicBezTo>
                    <a:pt x="16" y="281"/>
                    <a:pt x="16" y="281"/>
                    <a:pt x="16" y="281"/>
                  </a:cubicBezTo>
                  <a:cubicBezTo>
                    <a:pt x="15" y="281"/>
                    <a:pt x="14" y="281"/>
                    <a:pt x="13" y="281"/>
                  </a:cubicBezTo>
                  <a:cubicBezTo>
                    <a:pt x="12" y="281"/>
                    <a:pt x="11" y="281"/>
                    <a:pt x="9" y="281"/>
                  </a:cubicBezTo>
                  <a:cubicBezTo>
                    <a:pt x="8" y="281"/>
                    <a:pt x="6" y="281"/>
                    <a:pt x="4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2" y="283"/>
                    <a:pt x="2" y="283"/>
                    <a:pt x="2" y="283"/>
                  </a:cubicBezTo>
                  <a:cubicBezTo>
                    <a:pt x="2" y="286"/>
                    <a:pt x="1" y="290"/>
                    <a:pt x="1" y="293"/>
                  </a:cubicBezTo>
                  <a:cubicBezTo>
                    <a:pt x="1" y="294"/>
                    <a:pt x="1" y="294"/>
                    <a:pt x="1" y="294"/>
                  </a:cubicBezTo>
                  <a:cubicBezTo>
                    <a:pt x="1" y="294"/>
                    <a:pt x="0" y="295"/>
                    <a:pt x="0" y="295"/>
                  </a:cubicBezTo>
                  <a:cubicBezTo>
                    <a:pt x="0" y="297"/>
                    <a:pt x="0" y="298"/>
                    <a:pt x="1" y="299"/>
                  </a:cubicBezTo>
                  <a:cubicBezTo>
                    <a:pt x="2" y="300"/>
                    <a:pt x="2" y="300"/>
                    <a:pt x="3" y="301"/>
                  </a:cubicBezTo>
                  <a:cubicBezTo>
                    <a:pt x="4" y="301"/>
                    <a:pt x="5" y="301"/>
                    <a:pt x="5" y="302"/>
                  </a:cubicBezTo>
                  <a:cubicBezTo>
                    <a:pt x="6" y="303"/>
                    <a:pt x="6" y="304"/>
                    <a:pt x="6" y="306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7" y="308"/>
                    <a:pt x="7" y="309"/>
                    <a:pt x="7" y="310"/>
                  </a:cubicBezTo>
                  <a:cubicBezTo>
                    <a:pt x="7" y="313"/>
                    <a:pt x="7" y="315"/>
                    <a:pt x="10" y="318"/>
                  </a:cubicBezTo>
                  <a:cubicBezTo>
                    <a:pt x="12" y="319"/>
                    <a:pt x="12" y="319"/>
                    <a:pt x="12" y="319"/>
                  </a:cubicBezTo>
                  <a:cubicBezTo>
                    <a:pt x="15" y="322"/>
                    <a:pt x="18" y="324"/>
                    <a:pt x="21" y="326"/>
                  </a:cubicBezTo>
                  <a:cubicBezTo>
                    <a:pt x="22" y="327"/>
                    <a:pt x="23" y="328"/>
                    <a:pt x="24" y="328"/>
                  </a:cubicBezTo>
                  <a:cubicBezTo>
                    <a:pt x="26" y="329"/>
                    <a:pt x="28" y="330"/>
                    <a:pt x="30" y="332"/>
                  </a:cubicBezTo>
                  <a:cubicBezTo>
                    <a:pt x="31" y="334"/>
                    <a:pt x="32" y="335"/>
                    <a:pt x="32" y="335"/>
                  </a:cubicBezTo>
                  <a:cubicBezTo>
                    <a:pt x="31" y="337"/>
                    <a:pt x="27" y="337"/>
                    <a:pt x="26" y="337"/>
                  </a:cubicBezTo>
                  <a:cubicBezTo>
                    <a:pt x="23" y="337"/>
                    <a:pt x="23" y="337"/>
                    <a:pt x="23" y="337"/>
                  </a:cubicBezTo>
                  <a:cubicBezTo>
                    <a:pt x="23" y="339"/>
                    <a:pt x="23" y="339"/>
                    <a:pt x="23" y="339"/>
                  </a:cubicBezTo>
                  <a:cubicBezTo>
                    <a:pt x="23" y="341"/>
                    <a:pt x="24" y="342"/>
                    <a:pt x="24" y="344"/>
                  </a:cubicBezTo>
                  <a:cubicBezTo>
                    <a:pt x="24" y="345"/>
                    <a:pt x="24" y="345"/>
                    <a:pt x="24" y="345"/>
                  </a:cubicBezTo>
                  <a:cubicBezTo>
                    <a:pt x="25" y="345"/>
                    <a:pt x="25" y="345"/>
                    <a:pt x="25" y="345"/>
                  </a:cubicBezTo>
                  <a:cubicBezTo>
                    <a:pt x="30" y="346"/>
                    <a:pt x="32" y="350"/>
                    <a:pt x="35" y="353"/>
                  </a:cubicBezTo>
                  <a:cubicBezTo>
                    <a:pt x="37" y="355"/>
                    <a:pt x="38" y="356"/>
                    <a:pt x="39" y="357"/>
                  </a:cubicBezTo>
                  <a:cubicBezTo>
                    <a:pt x="41" y="359"/>
                    <a:pt x="43" y="360"/>
                    <a:pt x="45" y="360"/>
                  </a:cubicBezTo>
                  <a:cubicBezTo>
                    <a:pt x="46" y="360"/>
                    <a:pt x="47" y="360"/>
                    <a:pt x="48" y="359"/>
                  </a:cubicBezTo>
                  <a:cubicBezTo>
                    <a:pt x="48" y="359"/>
                    <a:pt x="49" y="358"/>
                    <a:pt x="50" y="358"/>
                  </a:cubicBezTo>
                  <a:cubicBezTo>
                    <a:pt x="51" y="357"/>
                    <a:pt x="53" y="355"/>
                    <a:pt x="54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7" y="356"/>
                    <a:pt x="60" y="361"/>
                    <a:pt x="60" y="363"/>
                  </a:cubicBezTo>
                  <a:cubicBezTo>
                    <a:pt x="60" y="364"/>
                    <a:pt x="59" y="365"/>
                    <a:pt x="57" y="366"/>
                  </a:cubicBezTo>
                  <a:cubicBezTo>
                    <a:pt x="56" y="367"/>
                    <a:pt x="55" y="367"/>
                    <a:pt x="55" y="369"/>
                  </a:cubicBezTo>
                  <a:cubicBezTo>
                    <a:pt x="55" y="371"/>
                    <a:pt x="56" y="372"/>
                    <a:pt x="59" y="375"/>
                  </a:cubicBezTo>
                  <a:cubicBezTo>
                    <a:pt x="59" y="376"/>
                    <a:pt x="60" y="376"/>
                    <a:pt x="60" y="377"/>
                  </a:cubicBezTo>
                  <a:cubicBezTo>
                    <a:pt x="61" y="378"/>
                    <a:pt x="61" y="378"/>
                    <a:pt x="61" y="378"/>
                  </a:cubicBezTo>
                  <a:cubicBezTo>
                    <a:pt x="62" y="378"/>
                    <a:pt x="62" y="379"/>
                    <a:pt x="63" y="380"/>
                  </a:cubicBezTo>
                  <a:cubicBezTo>
                    <a:pt x="67" y="386"/>
                    <a:pt x="67" y="386"/>
                    <a:pt x="67" y="386"/>
                  </a:cubicBezTo>
                  <a:cubicBezTo>
                    <a:pt x="66" y="379"/>
                    <a:pt x="66" y="379"/>
                    <a:pt x="66" y="379"/>
                  </a:cubicBezTo>
                  <a:cubicBezTo>
                    <a:pt x="66" y="378"/>
                    <a:pt x="66" y="377"/>
                    <a:pt x="66" y="376"/>
                  </a:cubicBezTo>
                  <a:cubicBezTo>
                    <a:pt x="66" y="376"/>
                    <a:pt x="66" y="375"/>
                    <a:pt x="65" y="375"/>
                  </a:cubicBezTo>
                  <a:cubicBezTo>
                    <a:pt x="64" y="373"/>
                    <a:pt x="64" y="372"/>
                    <a:pt x="64" y="371"/>
                  </a:cubicBezTo>
                  <a:cubicBezTo>
                    <a:pt x="65" y="371"/>
                    <a:pt x="67" y="370"/>
                    <a:pt x="68" y="369"/>
                  </a:cubicBezTo>
                  <a:cubicBezTo>
                    <a:pt x="68" y="369"/>
                    <a:pt x="69" y="369"/>
                    <a:pt x="69" y="369"/>
                  </a:cubicBezTo>
                  <a:cubicBezTo>
                    <a:pt x="70" y="368"/>
                    <a:pt x="70" y="368"/>
                    <a:pt x="70" y="368"/>
                  </a:cubicBezTo>
                  <a:cubicBezTo>
                    <a:pt x="72" y="367"/>
                    <a:pt x="74" y="366"/>
                    <a:pt x="75" y="366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77" y="366"/>
                    <a:pt x="79" y="368"/>
                    <a:pt x="80" y="369"/>
                  </a:cubicBezTo>
                  <a:cubicBezTo>
                    <a:pt x="80" y="370"/>
                    <a:pt x="81" y="370"/>
                    <a:pt x="81" y="371"/>
                  </a:cubicBezTo>
                  <a:cubicBezTo>
                    <a:pt x="83" y="372"/>
                    <a:pt x="84" y="373"/>
                    <a:pt x="85" y="375"/>
                  </a:cubicBezTo>
                  <a:cubicBezTo>
                    <a:pt x="87" y="377"/>
                    <a:pt x="87" y="377"/>
                    <a:pt x="87" y="377"/>
                  </a:cubicBezTo>
                  <a:cubicBezTo>
                    <a:pt x="88" y="378"/>
                    <a:pt x="89" y="379"/>
                    <a:pt x="90" y="380"/>
                  </a:cubicBezTo>
                  <a:cubicBezTo>
                    <a:pt x="91" y="381"/>
                    <a:pt x="92" y="382"/>
                    <a:pt x="93" y="383"/>
                  </a:cubicBezTo>
                  <a:cubicBezTo>
                    <a:pt x="94" y="384"/>
                    <a:pt x="94" y="384"/>
                    <a:pt x="94" y="384"/>
                  </a:cubicBezTo>
                  <a:cubicBezTo>
                    <a:pt x="95" y="385"/>
                    <a:pt x="96" y="386"/>
                    <a:pt x="97" y="387"/>
                  </a:cubicBezTo>
                  <a:cubicBezTo>
                    <a:pt x="98" y="385"/>
                    <a:pt x="98" y="385"/>
                    <a:pt x="98" y="385"/>
                  </a:cubicBezTo>
                  <a:cubicBezTo>
                    <a:pt x="97" y="387"/>
                    <a:pt x="97" y="387"/>
                    <a:pt x="97" y="387"/>
                  </a:cubicBezTo>
                  <a:cubicBezTo>
                    <a:pt x="99" y="389"/>
                    <a:pt x="99" y="389"/>
                    <a:pt x="99" y="389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102" y="382"/>
                    <a:pt x="101" y="377"/>
                    <a:pt x="100" y="373"/>
                  </a:cubicBezTo>
                  <a:cubicBezTo>
                    <a:pt x="100" y="372"/>
                    <a:pt x="100" y="370"/>
                    <a:pt x="99" y="369"/>
                  </a:cubicBezTo>
                  <a:cubicBezTo>
                    <a:pt x="99" y="365"/>
                    <a:pt x="99" y="362"/>
                    <a:pt x="101" y="360"/>
                  </a:cubicBezTo>
                  <a:cubicBezTo>
                    <a:pt x="102" y="359"/>
                    <a:pt x="103" y="359"/>
                    <a:pt x="104" y="358"/>
                  </a:cubicBezTo>
                  <a:cubicBezTo>
                    <a:pt x="105" y="357"/>
                    <a:pt x="106" y="356"/>
                    <a:pt x="107" y="355"/>
                  </a:cubicBezTo>
                  <a:cubicBezTo>
                    <a:pt x="108" y="354"/>
                    <a:pt x="108" y="353"/>
                    <a:pt x="109" y="352"/>
                  </a:cubicBezTo>
                  <a:cubicBezTo>
                    <a:pt x="110" y="351"/>
                    <a:pt x="112" y="349"/>
                    <a:pt x="113" y="348"/>
                  </a:cubicBezTo>
                  <a:cubicBezTo>
                    <a:pt x="114" y="345"/>
                    <a:pt x="114" y="343"/>
                    <a:pt x="114" y="340"/>
                  </a:cubicBezTo>
                  <a:cubicBezTo>
                    <a:pt x="114" y="340"/>
                    <a:pt x="114" y="339"/>
                    <a:pt x="114" y="339"/>
                  </a:cubicBezTo>
                  <a:cubicBezTo>
                    <a:pt x="114" y="338"/>
                    <a:pt x="114" y="337"/>
                    <a:pt x="114" y="337"/>
                  </a:cubicBezTo>
                  <a:cubicBezTo>
                    <a:pt x="114" y="334"/>
                    <a:pt x="114" y="331"/>
                    <a:pt x="115" y="330"/>
                  </a:cubicBezTo>
                  <a:cubicBezTo>
                    <a:pt x="116" y="328"/>
                    <a:pt x="118" y="326"/>
                    <a:pt x="121" y="325"/>
                  </a:cubicBezTo>
                  <a:cubicBezTo>
                    <a:pt x="122" y="325"/>
                    <a:pt x="122" y="324"/>
                    <a:pt x="123" y="324"/>
                  </a:cubicBezTo>
                  <a:cubicBezTo>
                    <a:pt x="125" y="323"/>
                    <a:pt x="127" y="322"/>
                    <a:pt x="130" y="322"/>
                  </a:cubicBezTo>
                  <a:cubicBezTo>
                    <a:pt x="132" y="322"/>
                    <a:pt x="133" y="322"/>
                    <a:pt x="135" y="323"/>
                  </a:cubicBezTo>
                  <a:cubicBezTo>
                    <a:pt x="136" y="323"/>
                    <a:pt x="138" y="323"/>
                    <a:pt x="139" y="323"/>
                  </a:cubicBezTo>
                  <a:cubicBezTo>
                    <a:pt x="140" y="323"/>
                    <a:pt x="141" y="323"/>
                    <a:pt x="142" y="323"/>
                  </a:cubicBezTo>
                  <a:cubicBezTo>
                    <a:pt x="144" y="322"/>
                    <a:pt x="146" y="321"/>
                    <a:pt x="147" y="320"/>
                  </a:cubicBezTo>
                  <a:cubicBezTo>
                    <a:pt x="149" y="319"/>
                    <a:pt x="150" y="317"/>
                    <a:pt x="152" y="317"/>
                  </a:cubicBezTo>
                  <a:cubicBezTo>
                    <a:pt x="153" y="317"/>
                    <a:pt x="153" y="317"/>
                    <a:pt x="154" y="318"/>
                  </a:cubicBezTo>
                  <a:cubicBezTo>
                    <a:pt x="155" y="318"/>
                    <a:pt x="155" y="318"/>
                    <a:pt x="156" y="318"/>
                  </a:cubicBezTo>
                  <a:cubicBezTo>
                    <a:pt x="159" y="319"/>
                    <a:pt x="163" y="320"/>
                    <a:pt x="165" y="322"/>
                  </a:cubicBezTo>
                  <a:cubicBezTo>
                    <a:pt x="166" y="322"/>
                    <a:pt x="166" y="323"/>
                    <a:pt x="167" y="323"/>
                  </a:cubicBezTo>
                  <a:cubicBezTo>
                    <a:pt x="168" y="324"/>
                    <a:pt x="168" y="325"/>
                    <a:pt x="170" y="325"/>
                  </a:cubicBezTo>
                  <a:cubicBezTo>
                    <a:pt x="170" y="325"/>
                    <a:pt x="170" y="325"/>
                    <a:pt x="171" y="325"/>
                  </a:cubicBezTo>
                  <a:cubicBezTo>
                    <a:pt x="171" y="325"/>
                    <a:pt x="172" y="325"/>
                    <a:pt x="173" y="325"/>
                  </a:cubicBezTo>
                  <a:cubicBezTo>
                    <a:pt x="173" y="325"/>
                    <a:pt x="174" y="324"/>
                    <a:pt x="175" y="324"/>
                  </a:cubicBezTo>
                  <a:cubicBezTo>
                    <a:pt x="175" y="324"/>
                    <a:pt x="176" y="324"/>
                    <a:pt x="176" y="325"/>
                  </a:cubicBezTo>
                  <a:cubicBezTo>
                    <a:pt x="180" y="326"/>
                    <a:pt x="184" y="330"/>
                    <a:pt x="185" y="332"/>
                  </a:cubicBezTo>
                  <a:cubicBezTo>
                    <a:pt x="186" y="333"/>
                    <a:pt x="187" y="335"/>
                    <a:pt x="188" y="337"/>
                  </a:cubicBezTo>
                  <a:cubicBezTo>
                    <a:pt x="190" y="342"/>
                    <a:pt x="192" y="346"/>
                    <a:pt x="196" y="346"/>
                  </a:cubicBezTo>
                  <a:cubicBezTo>
                    <a:pt x="197" y="346"/>
                    <a:pt x="198" y="346"/>
                    <a:pt x="199" y="346"/>
                  </a:cubicBezTo>
                  <a:cubicBezTo>
                    <a:pt x="202" y="344"/>
                    <a:pt x="205" y="343"/>
                    <a:pt x="208" y="341"/>
                  </a:cubicBezTo>
                  <a:cubicBezTo>
                    <a:pt x="209" y="341"/>
                    <a:pt x="210" y="340"/>
                    <a:pt x="212" y="339"/>
                  </a:cubicBezTo>
                  <a:cubicBezTo>
                    <a:pt x="215" y="337"/>
                    <a:pt x="217" y="335"/>
                    <a:pt x="221" y="335"/>
                  </a:cubicBezTo>
                  <a:cubicBezTo>
                    <a:pt x="222" y="335"/>
                    <a:pt x="223" y="336"/>
                    <a:pt x="225" y="336"/>
                  </a:cubicBezTo>
                  <a:cubicBezTo>
                    <a:pt x="229" y="337"/>
                    <a:pt x="232" y="340"/>
                    <a:pt x="236" y="343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41" y="348"/>
                    <a:pt x="248" y="351"/>
                    <a:pt x="253" y="352"/>
                  </a:cubicBezTo>
                  <a:cubicBezTo>
                    <a:pt x="253" y="352"/>
                    <a:pt x="253" y="352"/>
                    <a:pt x="254" y="352"/>
                  </a:cubicBezTo>
                  <a:cubicBezTo>
                    <a:pt x="255" y="352"/>
                    <a:pt x="257" y="352"/>
                    <a:pt x="259" y="351"/>
                  </a:cubicBezTo>
                  <a:cubicBezTo>
                    <a:pt x="260" y="351"/>
                    <a:pt x="261" y="351"/>
                    <a:pt x="263" y="351"/>
                  </a:cubicBezTo>
                  <a:cubicBezTo>
                    <a:pt x="263" y="351"/>
                    <a:pt x="263" y="351"/>
                    <a:pt x="263" y="351"/>
                  </a:cubicBezTo>
                  <a:cubicBezTo>
                    <a:pt x="264" y="351"/>
                    <a:pt x="265" y="351"/>
                    <a:pt x="267" y="352"/>
                  </a:cubicBezTo>
                  <a:cubicBezTo>
                    <a:pt x="267" y="352"/>
                    <a:pt x="268" y="352"/>
                    <a:pt x="269" y="352"/>
                  </a:cubicBezTo>
                  <a:cubicBezTo>
                    <a:pt x="270" y="352"/>
                    <a:pt x="270" y="352"/>
                    <a:pt x="271" y="352"/>
                  </a:cubicBezTo>
                  <a:cubicBezTo>
                    <a:pt x="271" y="352"/>
                    <a:pt x="271" y="352"/>
                    <a:pt x="271" y="352"/>
                  </a:cubicBezTo>
                  <a:cubicBezTo>
                    <a:pt x="271" y="350"/>
                    <a:pt x="271" y="350"/>
                    <a:pt x="271" y="350"/>
                  </a:cubicBezTo>
                  <a:cubicBezTo>
                    <a:pt x="271" y="350"/>
                    <a:pt x="271" y="350"/>
                    <a:pt x="271" y="350"/>
                  </a:cubicBezTo>
                  <a:cubicBezTo>
                    <a:pt x="273" y="352"/>
                    <a:pt x="273" y="352"/>
                    <a:pt x="273" y="352"/>
                  </a:cubicBezTo>
                  <a:cubicBezTo>
                    <a:pt x="273" y="351"/>
                    <a:pt x="273" y="351"/>
                    <a:pt x="273" y="351"/>
                  </a:cubicBezTo>
                  <a:cubicBezTo>
                    <a:pt x="274" y="350"/>
                    <a:pt x="275" y="349"/>
                    <a:pt x="276" y="348"/>
                  </a:cubicBezTo>
                  <a:cubicBezTo>
                    <a:pt x="278" y="347"/>
                    <a:pt x="280" y="345"/>
                    <a:pt x="282" y="344"/>
                  </a:cubicBezTo>
                  <a:cubicBezTo>
                    <a:pt x="290" y="337"/>
                    <a:pt x="300" y="334"/>
                    <a:pt x="310" y="333"/>
                  </a:cubicBezTo>
                  <a:cubicBezTo>
                    <a:pt x="310" y="333"/>
                    <a:pt x="310" y="333"/>
                    <a:pt x="310" y="333"/>
                  </a:cubicBezTo>
                  <a:cubicBezTo>
                    <a:pt x="314" y="333"/>
                    <a:pt x="317" y="334"/>
                    <a:pt x="321" y="335"/>
                  </a:cubicBezTo>
                  <a:cubicBezTo>
                    <a:pt x="322" y="335"/>
                    <a:pt x="323" y="336"/>
                    <a:pt x="324" y="336"/>
                  </a:cubicBezTo>
                  <a:cubicBezTo>
                    <a:pt x="326" y="336"/>
                    <a:pt x="327" y="336"/>
                    <a:pt x="328" y="336"/>
                  </a:cubicBezTo>
                  <a:cubicBezTo>
                    <a:pt x="331" y="337"/>
                    <a:pt x="334" y="338"/>
                    <a:pt x="338" y="339"/>
                  </a:cubicBezTo>
                  <a:cubicBezTo>
                    <a:pt x="339" y="340"/>
                    <a:pt x="340" y="341"/>
                    <a:pt x="341" y="342"/>
                  </a:cubicBezTo>
                  <a:cubicBezTo>
                    <a:pt x="343" y="343"/>
                    <a:pt x="344" y="345"/>
                    <a:pt x="348" y="345"/>
                  </a:cubicBezTo>
                  <a:cubicBezTo>
                    <a:pt x="348" y="345"/>
                    <a:pt x="349" y="345"/>
                    <a:pt x="350" y="345"/>
                  </a:cubicBezTo>
                  <a:cubicBezTo>
                    <a:pt x="352" y="345"/>
                    <a:pt x="355" y="344"/>
                    <a:pt x="357" y="342"/>
                  </a:cubicBezTo>
                  <a:cubicBezTo>
                    <a:pt x="357" y="341"/>
                    <a:pt x="358" y="340"/>
                    <a:pt x="359" y="339"/>
                  </a:cubicBezTo>
                  <a:cubicBezTo>
                    <a:pt x="360" y="337"/>
                    <a:pt x="361" y="335"/>
                    <a:pt x="362" y="334"/>
                  </a:cubicBezTo>
                  <a:cubicBezTo>
                    <a:pt x="364" y="332"/>
                    <a:pt x="365" y="332"/>
                    <a:pt x="367" y="331"/>
                  </a:cubicBezTo>
                  <a:cubicBezTo>
                    <a:pt x="368" y="331"/>
                    <a:pt x="369" y="331"/>
                    <a:pt x="370" y="330"/>
                  </a:cubicBezTo>
                  <a:cubicBezTo>
                    <a:pt x="371" y="330"/>
                    <a:pt x="373" y="329"/>
                    <a:pt x="374" y="328"/>
                  </a:cubicBezTo>
                  <a:cubicBezTo>
                    <a:pt x="375" y="327"/>
                    <a:pt x="376" y="326"/>
                    <a:pt x="377" y="325"/>
                  </a:cubicBezTo>
                  <a:cubicBezTo>
                    <a:pt x="379" y="324"/>
                    <a:pt x="381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6" y="322"/>
                    <a:pt x="386" y="322"/>
                    <a:pt x="386" y="322"/>
                  </a:cubicBezTo>
                  <a:cubicBezTo>
                    <a:pt x="387" y="318"/>
                    <a:pt x="385" y="314"/>
                    <a:pt x="383" y="309"/>
                  </a:cubicBezTo>
                  <a:cubicBezTo>
                    <a:pt x="382" y="305"/>
                    <a:pt x="380" y="301"/>
                    <a:pt x="381" y="298"/>
                  </a:cubicBezTo>
                  <a:cubicBezTo>
                    <a:pt x="382" y="297"/>
                    <a:pt x="383" y="297"/>
                    <a:pt x="383" y="297"/>
                  </a:cubicBezTo>
                  <a:cubicBezTo>
                    <a:pt x="387" y="297"/>
                    <a:pt x="388" y="297"/>
                    <a:pt x="389" y="293"/>
                  </a:cubicBezTo>
                  <a:cubicBezTo>
                    <a:pt x="389" y="292"/>
                    <a:pt x="390" y="291"/>
                    <a:pt x="390" y="289"/>
                  </a:cubicBezTo>
                  <a:cubicBezTo>
                    <a:pt x="391" y="285"/>
                    <a:pt x="392" y="282"/>
                    <a:pt x="395" y="278"/>
                  </a:cubicBezTo>
                  <a:cubicBezTo>
                    <a:pt x="397" y="276"/>
                    <a:pt x="398" y="273"/>
                    <a:pt x="400" y="271"/>
                  </a:cubicBezTo>
                  <a:cubicBezTo>
                    <a:pt x="402" y="268"/>
                    <a:pt x="404" y="265"/>
                    <a:pt x="406" y="262"/>
                  </a:cubicBezTo>
                  <a:cubicBezTo>
                    <a:pt x="411" y="256"/>
                    <a:pt x="416" y="249"/>
                    <a:pt x="421" y="241"/>
                  </a:cubicBezTo>
                  <a:cubicBezTo>
                    <a:pt x="423" y="239"/>
                    <a:pt x="425" y="236"/>
                    <a:pt x="427" y="233"/>
                  </a:cubicBezTo>
                  <a:cubicBezTo>
                    <a:pt x="428" y="230"/>
                    <a:pt x="431" y="228"/>
                    <a:pt x="434" y="225"/>
                  </a:cubicBezTo>
                  <a:cubicBezTo>
                    <a:pt x="436" y="224"/>
                    <a:pt x="438" y="222"/>
                    <a:pt x="440" y="220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49" y="120"/>
                    <a:pt x="449" y="120"/>
                    <a:pt x="449" y="120"/>
                  </a:cubicBezTo>
                  <a:cubicBezTo>
                    <a:pt x="454" y="105"/>
                    <a:pt x="454" y="105"/>
                    <a:pt x="454" y="105"/>
                  </a:cubicBezTo>
                  <a:lnTo>
                    <a:pt x="443" y="90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0" name="Freeform 59">
              <a:extLst>
                <a:ext uri="{FF2B5EF4-FFF2-40B4-BE49-F238E27FC236}">
                  <a16:creationId xmlns:a16="http://schemas.microsoft.com/office/drawing/2014/main" id="{395ECFD0-514A-CDF7-8B44-FE73334A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362" y="4062274"/>
              <a:ext cx="328386" cy="368604"/>
            </a:xfrm>
            <a:custGeom>
              <a:avLst/>
              <a:gdLst>
                <a:gd name="T0" fmla="*/ 163 w 171"/>
                <a:gd name="T1" fmla="*/ 92 h 208"/>
                <a:gd name="T2" fmla="*/ 160 w 171"/>
                <a:gd name="T3" fmla="*/ 86 h 208"/>
                <a:gd name="T4" fmla="*/ 153 w 171"/>
                <a:gd name="T5" fmla="*/ 85 h 208"/>
                <a:gd name="T6" fmla="*/ 153 w 171"/>
                <a:gd name="T7" fmla="*/ 78 h 208"/>
                <a:gd name="T8" fmla="*/ 163 w 171"/>
                <a:gd name="T9" fmla="*/ 56 h 208"/>
                <a:gd name="T10" fmla="*/ 167 w 171"/>
                <a:gd name="T11" fmla="*/ 52 h 208"/>
                <a:gd name="T12" fmla="*/ 169 w 171"/>
                <a:gd name="T13" fmla="*/ 49 h 208"/>
                <a:gd name="T14" fmla="*/ 169 w 171"/>
                <a:gd name="T15" fmla="*/ 45 h 208"/>
                <a:gd name="T16" fmla="*/ 161 w 171"/>
                <a:gd name="T17" fmla="*/ 32 h 208"/>
                <a:gd name="T18" fmla="*/ 132 w 171"/>
                <a:gd name="T19" fmla="*/ 36 h 208"/>
                <a:gd name="T20" fmla="*/ 133 w 171"/>
                <a:gd name="T21" fmla="*/ 30 h 208"/>
                <a:gd name="T22" fmla="*/ 131 w 171"/>
                <a:gd name="T23" fmla="*/ 22 h 208"/>
                <a:gd name="T24" fmla="*/ 135 w 171"/>
                <a:gd name="T25" fmla="*/ 5 h 208"/>
                <a:gd name="T26" fmla="*/ 132 w 171"/>
                <a:gd name="T27" fmla="*/ 1 h 208"/>
                <a:gd name="T28" fmla="*/ 95 w 171"/>
                <a:gd name="T29" fmla="*/ 0 h 208"/>
                <a:gd name="T30" fmla="*/ 79 w 171"/>
                <a:gd name="T31" fmla="*/ 44 h 208"/>
                <a:gd name="T32" fmla="*/ 37 w 171"/>
                <a:gd name="T33" fmla="*/ 44 h 208"/>
                <a:gd name="T34" fmla="*/ 31 w 171"/>
                <a:gd name="T35" fmla="*/ 41 h 208"/>
                <a:gd name="T36" fmla="*/ 24 w 171"/>
                <a:gd name="T37" fmla="*/ 43 h 208"/>
                <a:gd name="T38" fmla="*/ 24 w 171"/>
                <a:gd name="T39" fmla="*/ 48 h 208"/>
                <a:gd name="T40" fmla="*/ 19 w 171"/>
                <a:gd name="T41" fmla="*/ 52 h 208"/>
                <a:gd name="T42" fmla="*/ 18 w 171"/>
                <a:gd name="T43" fmla="*/ 63 h 208"/>
                <a:gd name="T44" fmla="*/ 17 w 171"/>
                <a:gd name="T45" fmla="*/ 78 h 208"/>
                <a:gd name="T46" fmla="*/ 13 w 171"/>
                <a:gd name="T47" fmla="*/ 93 h 208"/>
                <a:gd name="T48" fmla="*/ 10 w 171"/>
                <a:gd name="T49" fmla="*/ 97 h 208"/>
                <a:gd name="T50" fmla="*/ 7 w 171"/>
                <a:gd name="T51" fmla="*/ 97 h 208"/>
                <a:gd name="T52" fmla="*/ 1 w 171"/>
                <a:gd name="T53" fmla="*/ 93 h 208"/>
                <a:gd name="T54" fmla="*/ 7 w 171"/>
                <a:gd name="T55" fmla="*/ 112 h 208"/>
                <a:gd name="T56" fmla="*/ 15 w 171"/>
                <a:gd name="T57" fmla="*/ 123 h 208"/>
                <a:gd name="T58" fmla="*/ 17 w 171"/>
                <a:gd name="T59" fmla="*/ 127 h 208"/>
                <a:gd name="T60" fmla="*/ 15 w 171"/>
                <a:gd name="T61" fmla="*/ 130 h 208"/>
                <a:gd name="T62" fmla="*/ 22 w 171"/>
                <a:gd name="T63" fmla="*/ 138 h 208"/>
                <a:gd name="T64" fmla="*/ 23 w 171"/>
                <a:gd name="T65" fmla="*/ 145 h 208"/>
                <a:gd name="T66" fmla="*/ 26 w 171"/>
                <a:gd name="T67" fmla="*/ 150 h 208"/>
                <a:gd name="T68" fmla="*/ 35 w 171"/>
                <a:gd name="T69" fmla="*/ 159 h 208"/>
                <a:gd name="T70" fmla="*/ 38 w 171"/>
                <a:gd name="T71" fmla="*/ 166 h 208"/>
                <a:gd name="T72" fmla="*/ 47 w 171"/>
                <a:gd name="T73" fmla="*/ 174 h 208"/>
                <a:gd name="T74" fmla="*/ 58 w 171"/>
                <a:gd name="T75" fmla="*/ 189 h 208"/>
                <a:gd name="T76" fmla="*/ 66 w 171"/>
                <a:gd name="T77" fmla="*/ 199 h 208"/>
                <a:gd name="T78" fmla="*/ 73 w 171"/>
                <a:gd name="T79" fmla="*/ 208 h 208"/>
                <a:gd name="T80" fmla="*/ 82 w 171"/>
                <a:gd name="T81" fmla="*/ 195 h 208"/>
                <a:gd name="T82" fmla="*/ 89 w 171"/>
                <a:gd name="T83" fmla="*/ 194 h 208"/>
                <a:gd name="T84" fmla="*/ 94 w 171"/>
                <a:gd name="T85" fmla="*/ 188 h 208"/>
                <a:gd name="T86" fmla="*/ 92 w 171"/>
                <a:gd name="T87" fmla="*/ 182 h 208"/>
                <a:gd name="T88" fmla="*/ 91 w 171"/>
                <a:gd name="T89" fmla="*/ 176 h 208"/>
                <a:gd name="T90" fmla="*/ 86 w 171"/>
                <a:gd name="T91" fmla="*/ 166 h 208"/>
                <a:gd name="T92" fmla="*/ 87 w 171"/>
                <a:gd name="T93" fmla="*/ 160 h 208"/>
                <a:gd name="T94" fmla="*/ 87 w 171"/>
                <a:gd name="T95" fmla="*/ 154 h 208"/>
                <a:gd name="T96" fmla="*/ 91 w 171"/>
                <a:gd name="T97" fmla="*/ 155 h 208"/>
                <a:gd name="T98" fmla="*/ 96 w 171"/>
                <a:gd name="T99" fmla="*/ 154 h 208"/>
                <a:gd name="T100" fmla="*/ 102 w 171"/>
                <a:gd name="T101" fmla="*/ 156 h 208"/>
                <a:gd name="T102" fmla="*/ 106 w 171"/>
                <a:gd name="T103" fmla="*/ 154 h 208"/>
                <a:gd name="T104" fmla="*/ 112 w 171"/>
                <a:gd name="T105" fmla="*/ 153 h 208"/>
                <a:gd name="T106" fmla="*/ 111 w 171"/>
                <a:gd name="T107" fmla="*/ 143 h 208"/>
                <a:gd name="T108" fmla="*/ 120 w 171"/>
                <a:gd name="T109" fmla="*/ 138 h 208"/>
                <a:gd name="T110" fmla="*/ 128 w 171"/>
                <a:gd name="T111" fmla="*/ 152 h 208"/>
                <a:gd name="T112" fmla="*/ 134 w 171"/>
                <a:gd name="T113" fmla="*/ 155 h 208"/>
                <a:gd name="T114" fmla="*/ 144 w 171"/>
                <a:gd name="T115" fmla="*/ 152 h 208"/>
                <a:gd name="T116" fmla="*/ 150 w 171"/>
                <a:gd name="T117" fmla="*/ 148 h 208"/>
                <a:gd name="T118" fmla="*/ 160 w 171"/>
                <a:gd name="T119" fmla="*/ 156 h 208"/>
                <a:gd name="T120" fmla="*/ 166 w 171"/>
                <a:gd name="T121" fmla="*/ 141 h 208"/>
                <a:gd name="T122" fmla="*/ 168 w 171"/>
                <a:gd name="T123" fmla="*/ 123 h 208"/>
                <a:gd name="T124" fmla="*/ 171 w 171"/>
                <a:gd name="T125" fmla="*/ 1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08">
                  <a:moveTo>
                    <a:pt x="171" y="100"/>
                  </a:moveTo>
                  <a:cubicBezTo>
                    <a:pt x="171" y="98"/>
                    <a:pt x="171" y="96"/>
                    <a:pt x="170" y="94"/>
                  </a:cubicBezTo>
                  <a:cubicBezTo>
                    <a:pt x="168" y="93"/>
                    <a:pt x="166" y="92"/>
                    <a:pt x="163" y="92"/>
                  </a:cubicBezTo>
                  <a:cubicBezTo>
                    <a:pt x="163" y="92"/>
                    <a:pt x="162" y="92"/>
                    <a:pt x="162" y="92"/>
                  </a:cubicBezTo>
                  <a:cubicBezTo>
                    <a:pt x="162" y="92"/>
                    <a:pt x="162" y="91"/>
                    <a:pt x="162" y="90"/>
                  </a:cubicBezTo>
                  <a:cubicBezTo>
                    <a:pt x="161" y="88"/>
                    <a:pt x="160" y="86"/>
                    <a:pt x="160" y="86"/>
                  </a:cubicBezTo>
                  <a:cubicBezTo>
                    <a:pt x="159" y="85"/>
                    <a:pt x="157" y="85"/>
                    <a:pt x="156" y="85"/>
                  </a:cubicBezTo>
                  <a:cubicBezTo>
                    <a:pt x="156" y="85"/>
                    <a:pt x="155" y="85"/>
                    <a:pt x="154" y="85"/>
                  </a:cubicBezTo>
                  <a:cubicBezTo>
                    <a:pt x="154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2" y="85"/>
                    <a:pt x="152" y="85"/>
                  </a:cubicBezTo>
                  <a:cubicBezTo>
                    <a:pt x="152" y="82"/>
                    <a:pt x="152" y="81"/>
                    <a:pt x="153" y="78"/>
                  </a:cubicBezTo>
                  <a:cubicBezTo>
                    <a:pt x="154" y="76"/>
                    <a:pt x="154" y="74"/>
                    <a:pt x="154" y="71"/>
                  </a:cubicBezTo>
                  <a:cubicBezTo>
                    <a:pt x="155" y="67"/>
                    <a:pt x="155" y="63"/>
                    <a:pt x="160" y="60"/>
                  </a:cubicBezTo>
                  <a:cubicBezTo>
                    <a:pt x="161" y="59"/>
                    <a:pt x="162" y="58"/>
                    <a:pt x="163" y="56"/>
                  </a:cubicBezTo>
                  <a:cubicBezTo>
                    <a:pt x="163" y="56"/>
                    <a:pt x="163" y="55"/>
                    <a:pt x="164" y="55"/>
                  </a:cubicBezTo>
                  <a:cubicBezTo>
                    <a:pt x="164" y="54"/>
                    <a:pt x="165" y="54"/>
                    <a:pt x="165" y="54"/>
                  </a:cubicBezTo>
                  <a:cubicBezTo>
                    <a:pt x="166" y="53"/>
                    <a:pt x="166" y="53"/>
                    <a:pt x="167" y="52"/>
                  </a:cubicBezTo>
                  <a:cubicBezTo>
                    <a:pt x="167" y="52"/>
                    <a:pt x="167" y="52"/>
                    <a:pt x="167" y="51"/>
                  </a:cubicBezTo>
                  <a:cubicBezTo>
                    <a:pt x="167" y="50"/>
                    <a:pt x="168" y="50"/>
                    <a:pt x="168" y="50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48"/>
                    <a:pt x="169" y="47"/>
                    <a:pt x="169" y="46"/>
                  </a:cubicBezTo>
                  <a:cubicBezTo>
                    <a:pt x="169" y="45"/>
                    <a:pt x="169" y="45"/>
                    <a:pt x="169" y="45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3"/>
                    <a:pt x="166" y="41"/>
                    <a:pt x="165" y="38"/>
                  </a:cubicBezTo>
                  <a:cubicBezTo>
                    <a:pt x="164" y="36"/>
                    <a:pt x="163" y="33"/>
                    <a:pt x="161" y="32"/>
                  </a:cubicBezTo>
                  <a:cubicBezTo>
                    <a:pt x="159" y="30"/>
                    <a:pt x="157" y="29"/>
                    <a:pt x="153" y="29"/>
                  </a:cubicBezTo>
                  <a:cubicBezTo>
                    <a:pt x="151" y="29"/>
                    <a:pt x="148" y="30"/>
                    <a:pt x="146" y="31"/>
                  </a:cubicBezTo>
                  <a:cubicBezTo>
                    <a:pt x="144" y="32"/>
                    <a:pt x="136" y="36"/>
                    <a:pt x="132" y="36"/>
                  </a:cubicBezTo>
                  <a:cubicBezTo>
                    <a:pt x="131" y="36"/>
                    <a:pt x="130" y="36"/>
                    <a:pt x="130" y="35"/>
                  </a:cubicBezTo>
                  <a:cubicBezTo>
                    <a:pt x="130" y="35"/>
                    <a:pt x="129" y="34"/>
                    <a:pt x="131" y="33"/>
                  </a:cubicBezTo>
                  <a:cubicBezTo>
                    <a:pt x="132" y="32"/>
                    <a:pt x="133" y="31"/>
                    <a:pt x="133" y="30"/>
                  </a:cubicBezTo>
                  <a:cubicBezTo>
                    <a:pt x="133" y="29"/>
                    <a:pt x="133" y="29"/>
                    <a:pt x="132" y="28"/>
                  </a:cubicBezTo>
                  <a:cubicBezTo>
                    <a:pt x="132" y="27"/>
                    <a:pt x="131" y="27"/>
                    <a:pt x="131" y="26"/>
                  </a:cubicBezTo>
                  <a:cubicBezTo>
                    <a:pt x="131" y="25"/>
                    <a:pt x="131" y="24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18"/>
                    <a:pt x="130" y="14"/>
                    <a:pt x="132" y="11"/>
                  </a:cubicBezTo>
                  <a:cubicBezTo>
                    <a:pt x="132" y="9"/>
                    <a:pt x="133" y="7"/>
                    <a:pt x="135" y="5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4" y="2"/>
                    <a:pt x="133" y="2"/>
                    <a:pt x="132" y="1"/>
                  </a:cubicBezTo>
                  <a:cubicBezTo>
                    <a:pt x="131" y="1"/>
                    <a:pt x="130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16" y="1"/>
                    <a:pt x="106" y="1"/>
                    <a:pt x="9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4"/>
                    <a:pt x="38" y="44"/>
                    <a:pt x="37" y="44"/>
                  </a:cubicBezTo>
                  <a:cubicBezTo>
                    <a:pt x="36" y="44"/>
                    <a:pt x="35" y="43"/>
                    <a:pt x="34" y="42"/>
                  </a:cubicBezTo>
                  <a:cubicBezTo>
                    <a:pt x="33" y="42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1"/>
                    <a:pt x="27" y="42"/>
                    <a:pt x="25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5"/>
                    <a:pt x="24" y="46"/>
                    <a:pt x="24" y="47"/>
                  </a:cubicBezTo>
                  <a:cubicBezTo>
                    <a:pt x="24" y="47"/>
                    <a:pt x="24" y="48"/>
                    <a:pt x="24" y="48"/>
                  </a:cubicBezTo>
                  <a:cubicBezTo>
                    <a:pt x="25" y="49"/>
                    <a:pt x="25" y="51"/>
                    <a:pt x="25" y="51"/>
                  </a:cubicBezTo>
                  <a:cubicBezTo>
                    <a:pt x="25" y="51"/>
                    <a:pt x="22" y="52"/>
                    <a:pt x="20" y="52"/>
                  </a:cubicBezTo>
                  <a:cubicBezTo>
                    <a:pt x="20" y="52"/>
                    <a:pt x="19" y="52"/>
                    <a:pt x="19" y="52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6"/>
                    <a:pt x="16" y="58"/>
                    <a:pt x="17" y="60"/>
                  </a:cubicBezTo>
                  <a:cubicBezTo>
                    <a:pt x="17" y="61"/>
                    <a:pt x="18" y="62"/>
                    <a:pt x="18" y="63"/>
                  </a:cubicBezTo>
                  <a:cubicBezTo>
                    <a:pt x="19" y="64"/>
                    <a:pt x="19" y="64"/>
                    <a:pt x="18" y="65"/>
                  </a:cubicBezTo>
                  <a:cubicBezTo>
                    <a:pt x="17" y="69"/>
                    <a:pt x="17" y="73"/>
                    <a:pt x="17" y="77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2"/>
                    <a:pt x="17" y="86"/>
                    <a:pt x="16" y="89"/>
                  </a:cubicBezTo>
                  <a:cubicBezTo>
                    <a:pt x="15" y="89"/>
                    <a:pt x="15" y="90"/>
                    <a:pt x="14" y="91"/>
                  </a:cubicBezTo>
                  <a:cubicBezTo>
                    <a:pt x="14" y="91"/>
                    <a:pt x="13" y="92"/>
                    <a:pt x="13" y="93"/>
                  </a:cubicBezTo>
                  <a:cubicBezTo>
                    <a:pt x="12" y="93"/>
                    <a:pt x="12" y="94"/>
                    <a:pt x="12" y="94"/>
                  </a:cubicBezTo>
                  <a:cubicBezTo>
                    <a:pt x="11" y="94"/>
                    <a:pt x="11" y="95"/>
                    <a:pt x="11" y="95"/>
                  </a:cubicBezTo>
                  <a:cubicBezTo>
                    <a:pt x="10" y="96"/>
                    <a:pt x="10" y="96"/>
                    <a:pt x="10" y="97"/>
                  </a:cubicBezTo>
                  <a:cubicBezTo>
                    <a:pt x="10" y="97"/>
                    <a:pt x="10" y="98"/>
                    <a:pt x="10" y="98"/>
                  </a:cubicBezTo>
                  <a:cubicBezTo>
                    <a:pt x="9" y="98"/>
                    <a:pt x="8" y="97"/>
                    <a:pt x="8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6" y="97"/>
                    <a:pt x="6" y="96"/>
                    <a:pt x="6" y="96"/>
                  </a:cubicBezTo>
                  <a:cubicBezTo>
                    <a:pt x="5" y="95"/>
                    <a:pt x="4" y="94"/>
                    <a:pt x="3" y="94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2" y="104"/>
                    <a:pt x="5" y="108"/>
                  </a:cubicBezTo>
                  <a:cubicBezTo>
                    <a:pt x="6" y="109"/>
                    <a:pt x="6" y="110"/>
                    <a:pt x="7" y="112"/>
                  </a:cubicBezTo>
                  <a:cubicBezTo>
                    <a:pt x="7" y="113"/>
                    <a:pt x="8" y="115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1" y="119"/>
                    <a:pt x="13" y="122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7" y="123"/>
                    <a:pt x="17" y="123"/>
                    <a:pt x="18" y="123"/>
                  </a:cubicBezTo>
                  <a:cubicBezTo>
                    <a:pt x="17" y="124"/>
                    <a:pt x="16" y="125"/>
                    <a:pt x="17" y="127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32"/>
                    <a:pt x="15" y="135"/>
                    <a:pt x="17" y="137"/>
                  </a:cubicBezTo>
                  <a:cubicBezTo>
                    <a:pt x="18" y="138"/>
                    <a:pt x="19" y="138"/>
                    <a:pt x="21" y="138"/>
                  </a:cubicBezTo>
                  <a:cubicBezTo>
                    <a:pt x="21" y="138"/>
                    <a:pt x="22" y="138"/>
                    <a:pt x="22" y="138"/>
                  </a:cubicBezTo>
                  <a:cubicBezTo>
                    <a:pt x="23" y="139"/>
                    <a:pt x="24" y="140"/>
                    <a:pt x="24" y="141"/>
                  </a:cubicBezTo>
                  <a:cubicBezTo>
                    <a:pt x="24" y="141"/>
                    <a:pt x="24" y="142"/>
                    <a:pt x="24" y="142"/>
                  </a:cubicBezTo>
                  <a:cubicBezTo>
                    <a:pt x="23" y="143"/>
                    <a:pt x="23" y="143"/>
                    <a:pt x="23" y="145"/>
                  </a:cubicBezTo>
                  <a:cubicBezTo>
                    <a:pt x="23" y="146"/>
                    <a:pt x="24" y="147"/>
                    <a:pt x="25" y="148"/>
                  </a:cubicBezTo>
                  <a:cubicBezTo>
                    <a:pt x="25" y="148"/>
                    <a:pt x="25" y="149"/>
                    <a:pt x="25" y="149"/>
                  </a:cubicBezTo>
                  <a:cubicBezTo>
                    <a:pt x="26" y="149"/>
                    <a:pt x="26" y="150"/>
                    <a:pt x="26" y="150"/>
                  </a:cubicBezTo>
                  <a:cubicBezTo>
                    <a:pt x="26" y="151"/>
                    <a:pt x="26" y="152"/>
                    <a:pt x="27" y="154"/>
                  </a:cubicBezTo>
                  <a:cubicBezTo>
                    <a:pt x="29" y="155"/>
                    <a:pt x="31" y="156"/>
                    <a:pt x="33" y="158"/>
                  </a:cubicBezTo>
                  <a:cubicBezTo>
                    <a:pt x="34" y="158"/>
                    <a:pt x="34" y="158"/>
                    <a:pt x="35" y="159"/>
                  </a:cubicBezTo>
                  <a:cubicBezTo>
                    <a:pt x="36" y="159"/>
                    <a:pt x="36" y="159"/>
                    <a:pt x="37" y="160"/>
                  </a:cubicBezTo>
                  <a:cubicBezTo>
                    <a:pt x="36" y="160"/>
                    <a:pt x="35" y="161"/>
                    <a:pt x="35" y="162"/>
                  </a:cubicBezTo>
                  <a:cubicBezTo>
                    <a:pt x="35" y="164"/>
                    <a:pt x="37" y="165"/>
                    <a:pt x="38" y="166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41" y="168"/>
                    <a:pt x="42" y="169"/>
                    <a:pt x="43" y="170"/>
                  </a:cubicBezTo>
                  <a:cubicBezTo>
                    <a:pt x="44" y="172"/>
                    <a:pt x="46" y="173"/>
                    <a:pt x="47" y="174"/>
                  </a:cubicBezTo>
                  <a:cubicBezTo>
                    <a:pt x="49" y="177"/>
                    <a:pt x="51" y="180"/>
                    <a:pt x="53" y="183"/>
                  </a:cubicBezTo>
                  <a:cubicBezTo>
                    <a:pt x="54" y="184"/>
                    <a:pt x="55" y="185"/>
                    <a:pt x="56" y="186"/>
                  </a:cubicBezTo>
                  <a:cubicBezTo>
                    <a:pt x="57" y="187"/>
                    <a:pt x="57" y="188"/>
                    <a:pt x="58" y="189"/>
                  </a:cubicBezTo>
                  <a:cubicBezTo>
                    <a:pt x="59" y="191"/>
                    <a:pt x="60" y="192"/>
                    <a:pt x="61" y="193"/>
                  </a:cubicBezTo>
                  <a:cubicBezTo>
                    <a:pt x="63" y="195"/>
                    <a:pt x="64" y="196"/>
                    <a:pt x="65" y="198"/>
                  </a:cubicBezTo>
                  <a:cubicBezTo>
                    <a:pt x="65" y="198"/>
                    <a:pt x="66" y="199"/>
                    <a:pt x="66" y="199"/>
                  </a:cubicBezTo>
                  <a:cubicBezTo>
                    <a:pt x="67" y="200"/>
                    <a:pt x="68" y="202"/>
                    <a:pt x="69" y="203"/>
                  </a:cubicBezTo>
                  <a:cubicBezTo>
                    <a:pt x="70" y="203"/>
                    <a:pt x="70" y="204"/>
                    <a:pt x="70" y="204"/>
                  </a:cubicBezTo>
                  <a:cubicBezTo>
                    <a:pt x="73" y="208"/>
                    <a:pt x="73" y="208"/>
                    <a:pt x="73" y="208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4" y="202"/>
                    <a:pt x="75" y="201"/>
                    <a:pt x="75" y="200"/>
                  </a:cubicBezTo>
                  <a:cubicBezTo>
                    <a:pt x="77" y="196"/>
                    <a:pt x="79" y="196"/>
                    <a:pt x="82" y="195"/>
                  </a:cubicBezTo>
                  <a:cubicBezTo>
                    <a:pt x="83" y="195"/>
                    <a:pt x="83" y="195"/>
                    <a:pt x="83" y="195"/>
                  </a:cubicBezTo>
                  <a:cubicBezTo>
                    <a:pt x="84" y="195"/>
                    <a:pt x="84" y="195"/>
                    <a:pt x="85" y="195"/>
                  </a:cubicBezTo>
                  <a:cubicBezTo>
                    <a:pt x="87" y="195"/>
                    <a:pt x="88" y="194"/>
                    <a:pt x="89" y="194"/>
                  </a:cubicBezTo>
                  <a:cubicBezTo>
                    <a:pt x="90" y="193"/>
                    <a:pt x="91" y="193"/>
                    <a:pt x="91" y="192"/>
                  </a:cubicBezTo>
                  <a:cubicBezTo>
                    <a:pt x="91" y="191"/>
                    <a:pt x="92" y="191"/>
                    <a:pt x="92" y="190"/>
                  </a:cubicBezTo>
                  <a:cubicBezTo>
                    <a:pt x="93" y="190"/>
                    <a:pt x="93" y="189"/>
                    <a:pt x="94" y="188"/>
                  </a:cubicBezTo>
                  <a:cubicBezTo>
                    <a:pt x="95" y="187"/>
                    <a:pt x="96" y="186"/>
                    <a:pt x="96" y="185"/>
                  </a:cubicBezTo>
                  <a:cubicBezTo>
                    <a:pt x="96" y="184"/>
                    <a:pt x="95" y="183"/>
                    <a:pt x="94" y="183"/>
                  </a:cubicBezTo>
                  <a:cubicBezTo>
                    <a:pt x="94" y="182"/>
                    <a:pt x="93" y="182"/>
                    <a:pt x="92" y="182"/>
                  </a:cubicBezTo>
                  <a:cubicBezTo>
                    <a:pt x="91" y="181"/>
                    <a:pt x="90" y="181"/>
                    <a:pt x="90" y="180"/>
                  </a:cubicBezTo>
                  <a:cubicBezTo>
                    <a:pt x="89" y="179"/>
                    <a:pt x="90" y="178"/>
                    <a:pt x="90" y="177"/>
                  </a:cubicBezTo>
                  <a:cubicBezTo>
                    <a:pt x="90" y="177"/>
                    <a:pt x="91" y="176"/>
                    <a:pt x="91" y="176"/>
                  </a:cubicBezTo>
                  <a:cubicBezTo>
                    <a:pt x="92" y="172"/>
                    <a:pt x="90" y="172"/>
                    <a:pt x="88" y="171"/>
                  </a:cubicBezTo>
                  <a:cubicBezTo>
                    <a:pt x="87" y="170"/>
                    <a:pt x="86" y="170"/>
                    <a:pt x="85" y="169"/>
                  </a:cubicBezTo>
                  <a:cubicBezTo>
                    <a:pt x="85" y="168"/>
                    <a:pt x="85" y="167"/>
                    <a:pt x="86" y="166"/>
                  </a:cubicBezTo>
                  <a:cubicBezTo>
                    <a:pt x="86" y="166"/>
                    <a:pt x="87" y="165"/>
                    <a:pt x="87" y="165"/>
                  </a:cubicBezTo>
                  <a:cubicBezTo>
                    <a:pt x="88" y="163"/>
                    <a:pt x="87" y="162"/>
                    <a:pt x="87" y="160"/>
                  </a:cubicBezTo>
                  <a:cubicBezTo>
                    <a:pt x="87" y="160"/>
                    <a:pt x="87" y="160"/>
                    <a:pt x="87" y="160"/>
                  </a:cubicBezTo>
                  <a:cubicBezTo>
                    <a:pt x="87" y="159"/>
                    <a:pt x="87" y="159"/>
                    <a:pt x="86" y="158"/>
                  </a:cubicBezTo>
                  <a:cubicBezTo>
                    <a:pt x="86" y="157"/>
                    <a:pt x="85" y="155"/>
                    <a:pt x="86" y="155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8" y="154"/>
                    <a:pt x="88" y="154"/>
                    <a:pt x="89" y="155"/>
                  </a:cubicBezTo>
                  <a:cubicBezTo>
                    <a:pt x="89" y="155"/>
                    <a:pt x="90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3" y="155"/>
                    <a:pt x="93" y="154"/>
                  </a:cubicBezTo>
                  <a:cubicBezTo>
                    <a:pt x="94" y="154"/>
                    <a:pt x="95" y="154"/>
                    <a:pt x="96" y="154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100" y="156"/>
                    <a:pt x="101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3" y="156"/>
                    <a:pt x="103" y="156"/>
                    <a:pt x="104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6" y="153"/>
                    <a:pt x="108" y="153"/>
                    <a:pt x="109" y="153"/>
                  </a:cubicBezTo>
                  <a:cubicBezTo>
                    <a:pt x="109" y="153"/>
                    <a:pt x="110" y="153"/>
                    <a:pt x="110" y="153"/>
                  </a:cubicBezTo>
                  <a:cubicBezTo>
                    <a:pt x="112" y="153"/>
                    <a:pt x="112" y="153"/>
                    <a:pt x="112" y="153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48"/>
                    <a:pt x="113" y="146"/>
                    <a:pt x="112" y="144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0"/>
                    <a:pt x="110" y="140"/>
                    <a:pt x="113" y="138"/>
                  </a:cubicBezTo>
                  <a:cubicBezTo>
                    <a:pt x="115" y="137"/>
                    <a:pt x="116" y="136"/>
                    <a:pt x="117" y="136"/>
                  </a:cubicBezTo>
                  <a:cubicBezTo>
                    <a:pt x="117" y="136"/>
                    <a:pt x="118" y="137"/>
                    <a:pt x="120" y="138"/>
                  </a:cubicBezTo>
                  <a:cubicBezTo>
                    <a:pt x="122" y="139"/>
                    <a:pt x="123" y="141"/>
                    <a:pt x="124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7"/>
                    <a:pt x="127" y="149"/>
                    <a:pt x="128" y="152"/>
                  </a:cubicBezTo>
                  <a:cubicBezTo>
                    <a:pt x="128" y="153"/>
                    <a:pt x="128" y="153"/>
                    <a:pt x="128" y="153"/>
                  </a:cubicBezTo>
                  <a:cubicBezTo>
                    <a:pt x="129" y="153"/>
                    <a:pt x="129" y="153"/>
                    <a:pt x="129" y="153"/>
                  </a:cubicBezTo>
                  <a:cubicBezTo>
                    <a:pt x="131" y="154"/>
                    <a:pt x="133" y="154"/>
                    <a:pt x="134" y="155"/>
                  </a:cubicBezTo>
                  <a:cubicBezTo>
                    <a:pt x="136" y="155"/>
                    <a:pt x="137" y="156"/>
                    <a:pt x="139" y="156"/>
                  </a:cubicBezTo>
                  <a:cubicBezTo>
                    <a:pt x="139" y="156"/>
                    <a:pt x="140" y="156"/>
                    <a:pt x="140" y="156"/>
                  </a:cubicBezTo>
                  <a:cubicBezTo>
                    <a:pt x="143" y="155"/>
                    <a:pt x="143" y="154"/>
                    <a:pt x="144" y="152"/>
                  </a:cubicBezTo>
                  <a:cubicBezTo>
                    <a:pt x="145" y="150"/>
                    <a:pt x="145" y="149"/>
                    <a:pt x="147" y="148"/>
                  </a:cubicBezTo>
                  <a:cubicBezTo>
                    <a:pt x="148" y="148"/>
                    <a:pt x="148" y="148"/>
                    <a:pt x="149" y="148"/>
                  </a:cubicBezTo>
                  <a:cubicBezTo>
                    <a:pt x="149" y="148"/>
                    <a:pt x="149" y="148"/>
                    <a:pt x="150" y="148"/>
                  </a:cubicBezTo>
                  <a:cubicBezTo>
                    <a:pt x="152" y="149"/>
                    <a:pt x="153" y="152"/>
                    <a:pt x="153" y="154"/>
                  </a:cubicBezTo>
                  <a:cubicBezTo>
                    <a:pt x="154" y="156"/>
                    <a:pt x="155" y="158"/>
                    <a:pt x="157" y="158"/>
                  </a:cubicBezTo>
                  <a:cubicBezTo>
                    <a:pt x="159" y="158"/>
                    <a:pt x="160" y="157"/>
                    <a:pt x="160" y="156"/>
                  </a:cubicBezTo>
                  <a:cubicBezTo>
                    <a:pt x="162" y="154"/>
                    <a:pt x="162" y="152"/>
                    <a:pt x="162" y="149"/>
                  </a:cubicBezTo>
                  <a:cubicBezTo>
                    <a:pt x="163" y="147"/>
                    <a:pt x="163" y="146"/>
                    <a:pt x="164" y="144"/>
                  </a:cubicBezTo>
                  <a:cubicBezTo>
                    <a:pt x="164" y="143"/>
                    <a:pt x="165" y="142"/>
                    <a:pt x="166" y="141"/>
                  </a:cubicBezTo>
                  <a:cubicBezTo>
                    <a:pt x="167" y="139"/>
                    <a:pt x="168" y="137"/>
                    <a:pt x="168" y="135"/>
                  </a:cubicBezTo>
                  <a:cubicBezTo>
                    <a:pt x="168" y="133"/>
                    <a:pt x="168" y="132"/>
                    <a:pt x="168" y="130"/>
                  </a:cubicBezTo>
                  <a:cubicBezTo>
                    <a:pt x="168" y="128"/>
                    <a:pt x="168" y="125"/>
                    <a:pt x="168" y="123"/>
                  </a:cubicBezTo>
                  <a:cubicBezTo>
                    <a:pt x="170" y="118"/>
                    <a:pt x="170" y="115"/>
                    <a:pt x="168" y="111"/>
                  </a:cubicBezTo>
                  <a:cubicBezTo>
                    <a:pt x="167" y="108"/>
                    <a:pt x="168" y="106"/>
                    <a:pt x="169" y="104"/>
                  </a:cubicBezTo>
                  <a:cubicBezTo>
                    <a:pt x="170" y="103"/>
                    <a:pt x="170" y="101"/>
                    <a:pt x="171" y="10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1" name="Freeform 60">
              <a:extLst>
                <a:ext uri="{FF2B5EF4-FFF2-40B4-BE49-F238E27FC236}">
                  <a16:creationId xmlns:a16="http://schemas.microsoft.com/office/drawing/2014/main" id="{56973C2F-7EFA-232B-FE76-72D1E337D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290" y="5868239"/>
              <a:ext cx="124998" cy="117017"/>
            </a:xfrm>
            <a:custGeom>
              <a:avLst/>
              <a:gdLst>
                <a:gd name="T0" fmla="*/ 63 w 65"/>
                <a:gd name="T1" fmla="*/ 18 h 66"/>
                <a:gd name="T2" fmla="*/ 56 w 65"/>
                <a:gd name="T3" fmla="*/ 10 h 66"/>
                <a:gd name="T4" fmla="*/ 52 w 65"/>
                <a:gd name="T5" fmla="*/ 5 h 66"/>
                <a:gd name="T6" fmla="*/ 42 w 65"/>
                <a:gd name="T7" fmla="*/ 0 h 66"/>
                <a:gd name="T8" fmla="*/ 28 w 65"/>
                <a:gd name="T9" fmla="*/ 6 h 66"/>
                <a:gd name="T10" fmla="*/ 25 w 65"/>
                <a:gd name="T11" fmla="*/ 7 h 66"/>
                <a:gd name="T12" fmla="*/ 15 w 65"/>
                <a:gd name="T13" fmla="*/ 18 h 66"/>
                <a:gd name="T14" fmla="*/ 10 w 65"/>
                <a:gd name="T15" fmla="*/ 26 h 66"/>
                <a:gd name="T16" fmla="*/ 6 w 65"/>
                <a:gd name="T17" fmla="*/ 29 h 66"/>
                <a:gd name="T18" fmla="*/ 1 w 65"/>
                <a:gd name="T19" fmla="*/ 32 h 66"/>
                <a:gd name="T20" fmla="*/ 0 w 65"/>
                <a:gd name="T21" fmla="*/ 35 h 66"/>
                <a:gd name="T22" fmla="*/ 1 w 65"/>
                <a:gd name="T23" fmla="*/ 38 h 66"/>
                <a:gd name="T24" fmla="*/ 3 w 65"/>
                <a:gd name="T25" fmla="*/ 40 h 66"/>
                <a:gd name="T26" fmla="*/ 4 w 65"/>
                <a:gd name="T27" fmla="*/ 44 h 66"/>
                <a:gd name="T28" fmla="*/ 5 w 65"/>
                <a:gd name="T29" fmla="*/ 46 h 66"/>
                <a:gd name="T30" fmla="*/ 5 w 65"/>
                <a:gd name="T31" fmla="*/ 47 h 66"/>
                <a:gd name="T32" fmla="*/ 6 w 65"/>
                <a:gd name="T33" fmla="*/ 48 h 66"/>
                <a:gd name="T34" fmla="*/ 10 w 65"/>
                <a:gd name="T35" fmla="*/ 53 h 66"/>
                <a:gd name="T36" fmla="*/ 12 w 65"/>
                <a:gd name="T37" fmla="*/ 56 h 66"/>
                <a:gd name="T38" fmla="*/ 13 w 65"/>
                <a:gd name="T39" fmla="*/ 57 h 66"/>
                <a:gd name="T40" fmla="*/ 15 w 65"/>
                <a:gd name="T41" fmla="*/ 58 h 66"/>
                <a:gd name="T42" fmla="*/ 15 w 65"/>
                <a:gd name="T43" fmla="*/ 60 h 66"/>
                <a:gd name="T44" fmla="*/ 15 w 65"/>
                <a:gd name="T45" fmla="*/ 62 h 66"/>
                <a:gd name="T46" fmla="*/ 22 w 65"/>
                <a:gd name="T47" fmla="*/ 66 h 66"/>
                <a:gd name="T48" fmla="*/ 30 w 65"/>
                <a:gd name="T49" fmla="*/ 60 h 66"/>
                <a:gd name="T50" fmla="*/ 42 w 65"/>
                <a:gd name="T51" fmla="*/ 49 h 66"/>
                <a:gd name="T52" fmla="*/ 45 w 65"/>
                <a:gd name="T53" fmla="*/ 48 h 66"/>
                <a:gd name="T54" fmla="*/ 56 w 65"/>
                <a:gd name="T55" fmla="*/ 45 h 66"/>
                <a:gd name="T56" fmla="*/ 58 w 65"/>
                <a:gd name="T57" fmla="*/ 37 h 66"/>
                <a:gd name="T58" fmla="*/ 58 w 65"/>
                <a:gd name="T59" fmla="*/ 32 h 66"/>
                <a:gd name="T60" fmla="*/ 63 w 65"/>
                <a:gd name="T61" fmla="*/ 28 h 66"/>
                <a:gd name="T62" fmla="*/ 63 w 65"/>
                <a:gd name="T6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66">
                  <a:moveTo>
                    <a:pt x="63" y="18"/>
                  </a:moveTo>
                  <a:cubicBezTo>
                    <a:pt x="61" y="15"/>
                    <a:pt x="59" y="12"/>
                    <a:pt x="56" y="10"/>
                  </a:cubicBezTo>
                  <a:cubicBezTo>
                    <a:pt x="55" y="8"/>
                    <a:pt x="53" y="7"/>
                    <a:pt x="52" y="5"/>
                  </a:cubicBezTo>
                  <a:cubicBezTo>
                    <a:pt x="49" y="1"/>
                    <a:pt x="46" y="0"/>
                    <a:pt x="42" y="0"/>
                  </a:cubicBezTo>
                  <a:cubicBezTo>
                    <a:pt x="38" y="0"/>
                    <a:pt x="33" y="2"/>
                    <a:pt x="28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1" y="10"/>
                    <a:pt x="18" y="14"/>
                    <a:pt x="15" y="18"/>
                  </a:cubicBezTo>
                  <a:cubicBezTo>
                    <a:pt x="14" y="21"/>
                    <a:pt x="12" y="23"/>
                    <a:pt x="10" y="26"/>
                  </a:cubicBezTo>
                  <a:cubicBezTo>
                    <a:pt x="9" y="27"/>
                    <a:pt x="7" y="28"/>
                    <a:pt x="6" y="29"/>
                  </a:cubicBezTo>
                  <a:cubicBezTo>
                    <a:pt x="4" y="30"/>
                    <a:pt x="2" y="31"/>
                    <a:pt x="1" y="32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2" y="38"/>
                    <a:pt x="2" y="39"/>
                    <a:pt x="3" y="40"/>
                  </a:cubicBezTo>
                  <a:cubicBezTo>
                    <a:pt x="4" y="41"/>
                    <a:pt x="4" y="43"/>
                    <a:pt x="4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8" y="48"/>
                    <a:pt x="9" y="51"/>
                    <a:pt x="10" y="53"/>
                  </a:cubicBezTo>
                  <a:cubicBezTo>
                    <a:pt x="11" y="54"/>
                    <a:pt x="11" y="55"/>
                    <a:pt x="12" y="56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4" y="57"/>
                    <a:pt x="14" y="58"/>
                    <a:pt x="15" y="58"/>
                  </a:cubicBezTo>
                  <a:cubicBezTo>
                    <a:pt x="15" y="59"/>
                    <a:pt x="15" y="59"/>
                    <a:pt x="15" y="60"/>
                  </a:cubicBezTo>
                  <a:cubicBezTo>
                    <a:pt x="15" y="61"/>
                    <a:pt x="15" y="61"/>
                    <a:pt x="15" y="62"/>
                  </a:cubicBezTo>
                  <a:cubicBezTo>
                    <a:pt x="17" y="64"/>
                    <a:pt x="19" y="66"/>
                    <a:pt x="22" y="66"/>
                  </a:cubicBezTo>
                  <a:cubicBezTo>
                    <a:pt x="25" y="66"/>
                    <a:pt x="29" y="63"/>
                    <a:pt x="30" y="60"/>
                  </a:cubicBezTo>
                  <a:cubicBezTo>
                    <a:pt x="32" y="54"/>
                    <a:pt x="36" y="50"/>
                    <a:pt x="42" y="49"/>
                  </a:cubicBezTo>
                  <a:cubicBezTo>
                    <a:pt x="43" y="49"/>
                    <a:pt x="44" y="48"/>
                    <a:pt x="45" y="48"/>
                  </a:cubicBezTo>
                  <a:cubicBezTo>
                    <a:pt x="49" y="47"/>
                    <a:pt x="53" y="47"/>
                    <a:pt x="56" y="45"/>
                  </a:cubicBezTo>
                  <a:cubicBezTo>
                    <a:pt x="59" y="43"/>
                    <a:pt x="59" y="40"/>
                    <a:pt x="58" y="37"/>
                  </a:cubicBezTo>
                  <a:cubicBezTo>
                    <a:pt x="58" y="35"/>
                    <a:pt x="57" y="34"/>
                    <a:pt x="58" y="32"/>
                  </a:cubicBezTo>
                  <a:cubicBezTo>
                    <a:pt x="60" y="32"/>
                    <a:pt x="62" y="30"/>
                    <a:pt x="63" y="28"/>
                  </a:cubicBezTo>
                  <a:cubicBezTo>
                    <a:pt x="65" y="25"/>
                    <a:pt x="65" y="21"/>
                    <a:pt x="63" y="1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2" name="Freeform 61">
              <a:extLst>
                <a:ext uri="{FF2B5EF4-FFF2-40B4-BE49-F238E27FC236}">
                  <a16:creationId xmlns:a16="http://schemas.microsoft.com/office/drawing/2014/main" id="{BCEC52F4-03A5-3AD6-C44D-E2E9183A1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910" y="5185639"/>
              <a:ext cx="745753" cy="700153"/>
            </a:xfrm>
            <a:custGeom>
              <a:avLst/>
              <a:gdLst>
                <a:gd name="T0" fmla="*/ 385 w 388"/>
                <a:gd name="T1" fmla="*/ 22 h 396"/>
                <a:gd name="T2" fmla="*/ 377 w 388"/>
                <a:gd name="T3" fmla="*/ 18 h 396"/>
                <a:gd name="T4" fmla="*/ 372 w 388"/>
                <a:gd name="T5" fmla="*/ 18 h 396"/>
                <a:gd name="T6" fmla="*/ 356 w 388"/>
                <a:gd name="T7" fmla="*/ 19 h 396"/>
                <a:gd name="T8" fmla="*/ 326 w 388"/>
                <a:gd name="T9" fmla="*/ 24 h 396"/>
                <a:gd name="T10" fmla="*/ 283 w 388"/>
                <a:gd name="T11" fmla="*/ 33 h 396"/>
                <a:gd name="T12" fmla="*/ 269 w 388"/>
                <a:gd name="T13" fmla="*/ 32 h 396"/>
                <a:gd name="T14" fmla="*/ 248 w 388"/>
                <a:gd name="T15" fmla="*/ 28 h 396"/>
                <a:gd name="T16" fmla="*/ 231 w 388"/>
                <a:gd name="T17" fmla="*/ 30 h 396"/>
                <a:gd name="T18" fmla="*/ 212 w 388"/>
                <a:gd name="T19" fmla="*/ 29 h 396"/>
                <a:gd name="T20" fmla="*/ 92 w 388"/>
                <a:gd name="T21" fmla="*/ 15 h 396"/>
                <a:gd name="T22" fmla="*/ 59 w 388"/>
                <a:gd name="T23" fmla="*/ 10 h 396"/>
                <a:gd name="T24" fmla="*/ 33 w 388"/>
                <a:gd name="T25" fmla="*/ 4 h 396"/>
                <a:gd name="T26" fmla="*/ 18 w 388"/>
                <a:gd name="T27" fmla="*/ 7 h 396"/>
                <a:gd name="T28" fmla="*/ 0 w 388"/>
                <a:gd name="T29" fmla="*/ 11 h 396"/>
                <a:gd name="T30" fmla="*/ 1 w 388"/>
                <a:gd name="T31" fmla="*/ 34 h 396"/>
                <a:gd name="T32" fmla="*/ 10 w 388"/>
                <a:gd name="T33" fmla="*/ 51 h 396"/>
                <a:gd name="T34" fmla="*/ 24 w 388"/>
                <a:gd name="T35" fmla="*/ 71 h 396"/>
                <a:gd name="T36" fmla="*/ 31 w 388"/>
                <a:gd name="T37" fmla="*/ 86 h 396"/>
                <a:gd name="T38" fmla="*/ 37 w 388"/>
                <a:gd name="T39" fmla="*/ 98 h 396"/>
                <a:gd name="T40" fmla="*/ 45 w 388"/>
                <a:gd name="T41" fmla="*/ 118 h 396"/>
                <a:gd name="T42" fmla="*/ 56 w 388"/>
                <a:gd name="T43" fmla="*/ 139 h 396"/>
                <a:gd name="T44" fmla="*/ 68 w 388"/>
                <a:gd name="T45" fmla="*/ 162 h 396"/>
                <a:gd name="T46" fmla="*/ 74 w 388"/>
                <a:gd name="T47" fmla="*/ 172 h 396"/>
                <a:gd name="T48" fmla="*/ 79 w 388"/>
                <a:gd name="T49" fmla="*/ 193 h 396"/>
                <a:gd name="T50" fmla="*/ 78 w 388"/>
                <a:gd name="T51" fmla="*/ 204 h 396"/>
                <a:gd name="T52" fmla="*/ 78 w 388"/>
                <a:gd name="T53" fmla="*/ 221 h 396"/>
                <a:gd name="T54" fmla="*/ 79 w 388"/>
                <a:gd name="T55" fmla="*/ 242 h 396"/>
                <a:gd name="T56" fmla="*/ 87 w 388"/>
                <a:gd name="T57" fmla="*/ 269 h 396"/>
                <a:gd name="T58" fmla="*/ 88 w 388"/>
                <a:gd name="T59" fmla="*/ 285 h 396"/>
                <a:gd name="T60" fmla="*/ 92 w 388"/>
                <a:gd name="T61" fmla="*/ 303 h 396"/>
                <a:gd name="T62" fmla="*/ 96 w 388"/>
                <a:gd name="T63" fmla="*/ 318 h 396"/>
                <a:gd name="T64" fmla="*/ 99 w 388"/>
                <a:gd name="T65" fmla="*/ 335 h 396"/>
                <a:gd name="T66" fmla="*/ 107 w 388"/>
                <a:gd name="T67" fmla="*/ 353 h 396"/>
                <a:gd name="T68" fmla="*/ 111 w 388"/>
                <a:gd name="T69" fmla="*/ 361 h 396"/>
                <a:gd name="T70" fmla="*/ 125 w 388"/>
                <a:gd name="T71" fmla="*/ 378 h 396"/>
                <a:gd name="T72" fmla="*/ 135 w 388"/>
                <a:gd name="T73" fmla="*/ 383 h 396"/>
                <a:gd name="T74" fmla="*/ 154 w 388"/>
                <a:gd name="T75" fmla="*/ 366 h 396"/>
                <a:gd name="T76" fmla="*/ 162 w 388"/>
                <a:gd name="T77" fmla="*/ 377 h 396"/>
                <a:gd name="T78" fmla="*/ 161 w 388"/>
                <a:gd name="T79" fmla="*/ 382 h 396"/>
                <a:gd name="T80" fmla="*/ 179 w 388"/>
                <a:gd name="T81" fmla="*/ 394 h 396"/>
                <a:gd name="T82" fmla="*/ 190 w 388"/>
                <a:gd name="T83" fmla="*/ 394 h 396"/>
                <a:gd name="T84" fmla="*/ 205 w 388"/>
                <a:gd name="T85" fmla="*/ 394 h 396"/>
                <a:gd name="T86" fmla="*/ 213 w 388"/>
                <a:gd name="T87" fmla="*/ 389 h 396"/>
                <a:gd name="T88" fmla="*/ 222 w 388"/>
                <a:gd name="T89" fmla="*/ 382 h 396"/>
                <a:gd name="T90" fmla="*/ 238 w 388"/>
                <a:gd name="T91" fmla="*/ 166 h 396"/>
                <a:gd name="T92" fmla="*/ 333 w 388"/>
                <a:gd name="T93" fmla="*/ 33 h 396"/>
                <a:gd name="T94" fmla="*/ 356 w 388"/>
                <a:gd name="T95" fmla="*/ 39 h 396"/>
                <a:gd name="T96" fmla="*/ 369 w 388"/>
                <a:gd name="T97" fmla="*/ 37 h 396"/>
                <a:gd name="T98" fmla="*/ 382 w 388"/>
                <a:gd name="T99" fmla="*/ 30 h 396"/>
                <a:gd name="T100" fmla="*/ 388 w 388"/>
                <a:gd name="T101" fmla="*/ 2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96">
                  <a:moveTo>
                    <a:pt x="388" y="26"/>
                  </a:moveTo>
                  <a:cubicBezTo>
                    <a:pt x="388" y="26"/>
                    <a:pt x="388" y="26"/>
                    <a:pt x="388" y="26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7" y="24"/>
                    <a:pt x="386" y="23"/>
                    <a:pt x="385" y="22"/>
                  </a:cubicBezTo>
                  <a:cubicBezTo>
                    <a:pt x="384" y="22"/>
                    <a:pt x="383" y="21"/>
                    <a:pt x="382" y="21"/>
                  </a:cubicBezTo>
                  <a:cubicBezTo>
                    <a:pt x="382" y="21"/>
                    <a:pt x="381" y="21"/>
                    <a:pt x="381" y="21"/>
                  </a:cubicBezTo>
                  <a:cubicBezTo>
                    <a:pt x="380" y="20"/>
                    <a:pt x="380" y="20"/>
                    <a:pt x="379" y="20"/>
                  </a:cubicBezTo>
                  <a:cubicBezTo>
                    <a:pt x="379" y="19"/>
                    <a:pt x="378" y="19"/>
                    <a:pt x="377" y="18"/>
                  </a:cubicBezTo>
                  <a:cubicBezTo>
                    <a:pt x="377" y="18"/>
                    <a:pt x="376" y="18"/>
                    <a:pt x="376" y="18"/>
                  </a:cubicBezTo>
                  <a:cubicBezTo>
                    <a:pt x="375" y="18"/>
                    <a:pt x="375" y="18"/>
                    <a:pt x="374" y="18"/>
                  </a:cubicBezTo>
                  <a:cubicBezTo>
                    <a:pt x="374" y="18"/>
                    <a:pt x="374" y="18"/>
                    <a:pt x="373" y="18"/>
                  </a:cubicBezTo>
                  <a:cubicBezTo>
                    <a:pt x="373" y="18"/>
                    <a:pt x="373" y="18"/>
                    <a:pt x="372" y="18"/>
                  </a:cubicBezTo>
                  <a:cubicBezTo>
                    <a:pt x="371" y="18"/>
                    <a:pt x="371" y="18"/>
                    <a:pt x="371" y="18"/>
                  </a:cubicBezTo>
                  <a:cubicBezTo>
                    <a:pt x="369" y="18"/>
                    <a:pt x="368" y="17"/>
                    <a:pt x="366" y="17"/>
                  </a:cubicBezTo>
                  <a:cubicBezTo>
                    <a:pt x="365" y="17"/>
                    <a:pt x="363" y="17"/>
                    <a:pt x="362" y="18"/>
                  </a:cubicBezTo>
                  <a:cubicBezTo>
                    <a:pt x="360" y="18"/>
                    <a:pt x="358" y="18"/>
                    <a:pt x="356" y="19"/>
                  </a:cubicBezTo>
                  <a:cubicBezTo>
                    <a:pt x="355" y="19"/>
                    <a:pt x="354" y="19"/>
                    <a:pt x="352" y="19"/>
                  </a:cubicBezTo>
                  <a:cubicBezTo>
                    <a:pt x="351" y="19"/>
                    <a:pt x="349" y="19"/>
                    <a:pt x="347" y="20"/>
                  </a:cubicBezTo>
                  <a:cubicBezTo>
                    <a:pt x="344" y="20"/>
                    <a:pt x="342" y="20"/>
                    <a:pt x="340" y="20"/>
                  </a:cubicBezTo>
                  <a:cubicBezTo>
                    <a:pt x="335" y="21"/>
                    <a:pt x="331" y="22"/>
                    <a:pt x="326" y="24"/>
                  </a:cubicBezTo>
                  <a:cubicBezTo>
                    <a:pt x="319" y="26"/>
                    <a:pt x="312" y="27"/>
                    <a:pt x="304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296" y="29"/>
                    <a:pt x="292" y="30"/>
                    <a:pt x="288" y="32"/>
                  </a:cubicBezTo>
                  <a:cubicBezTo>
                    <a:pt x="286" y="32"/>
                    <a:pt x="285" y="33"/>
                    <a:pt x="283" y="33"/>
                  </a:cubicBezTo>
                  <a:cubicBezTo>
                    <a:pt x="281" y="33"/>
                    <a:pt x="280" y="32"/>
                    <a:pt x="278" y="32"/>
                  </a:cubicBezTo>
                  <a:cubicBezTo>
                    <a:pt x="278" y="32"/>
                    <a:pt x="277" y="32"/>
                    <a:pt x="276" y="32"/>
                  </a:cubicBezTo>
                  <a:cubicBezTo>
                    <a:pt x="275" y="31"/>
                    <a:pt x="274" y="31"/>
                    <a:pt x="273" y="31"/>
                  </a:cubicBezTo>
                  <a:cubicBezTo>
                    <a:pt x="272" y="31"/>
                    <a:pt x="271" y="32"/>
                    <a:pt x="269" y="32"/>
                  </a:cubicBezTo>
                  <a:cubicBezTo>
                    <a:pt x="268" y="32"/>
                    <a:pt x="266" y="32"/>
                    <a:pt x="264" y="32"/>
                  </a:cubicBezTo>
                  <a:cubicBezTo>
                    <a:pt x="264" y="32"/>
                    <a:pt x="263" y="32"/>
                    <a:pt x="262" y="32"/>
                  </a:cubicBezTo>
                  <a:cubicBezTo>
                    <a:pt x="260" y="32"/>
                    <a:pt x="258" y="31"/>
                    <a:pt x="256" y="30"/>
                  </a:cubicBezTo>
                  <a:cubicBezTo>
                    <a:pt x="253" y="29"/>
                    <a:pt x="251" y="28"/>
                    <a:pt x="248" y="28"/>
                  </a:cubicBezTo>
                  <a:cubicBezTo>
                    <a:pt x="248" y="28"/>
                    <a:pt x="248" y="28"/>
                    <a:pt x="247" y="28"/>
                  </a:cubicBezTo>
                  <a:cubicBezTo>
                    <a:pt x="245" y="29"/>
                    <a:pt x="243" y="29"/>
                    <a:pt x="241" y="30"/>
                  </a:cubicBezTo>
                  <a:cubicBezTo>
                    <a:pt x="239" y="30"/>
                    <a:pt x="237" y="31"/>
                    <a:pt x="234" y="31"/>
                  </a:cubicBezTo>
                  <a:cubicBezTo>
                    <a:pt x="233" y="31"/>
                    <a:pt x="232" y="30"/>
                    <a:pt x="231" y="30"/>
                  </a:cubicBezTo>
                  <a:cubicBezTo>
                    <a:pt x="227" y="29"/>
                    <a:pt x="223" y="29"/>
                    <a:pt x="219" y="29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5" y="29"/>
                    <a:pt x="215" y="29"/>
                  </a:cubicBezTo>
                  <a:cubicBezTo>
                    <a:pt x="214" y="29"/>
                    <a:pt x="213" y="29"/>
                    <a:pt x="212" y="29"/>
                  </a:cubicBezTo>
                  <a:cubicBezTo>
                    <a:pt x="210" y="29"/>
                    <a:pt x="206" y="29"/>
                    <a:pt x="204" y="27"/>
                  </a:cubicBezTo>
                  <a:cubicBezTo>
                    <a:pt x="201" y="24"/>
                    <a:pt x="198" y="20"/>
                    <a:pt x="196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0" y="15"/>
                    <a:pt x="88" y="15"/>
                    <a:pt x="86" y="15"/>
                  </a:cubicBezTo>
                  <a:cubicBezTo>
                    <a:pt x="83" y="15"/>
                    <a:pt x="79" y="15"/>
                    <a:pt x="76" y="15"/>
                  </a:cubicBezTo>
                  <a:cubicBezTo>
                    <a:pt x="71" y="15"/>
                    <a:pt x="68" y="15"/>
                    <a:pt x="65" y="14"/>
                  </a:cubicBezTo>
                  <a:cubicBezTo>
                    <a:pt x="63" y="13"/>
                    <a:pt x="60" y="11"/>
                    <a:pt x="59" y="10"/>
                  </a:cubicBezTo>
                  <a:cubicBezTo>
                    <a:pt x="57" y="9"/>
                    <a:pt x="56" y="7"/>
                    <a:pt x="55" y="6"/>
                  </a:cubicBezTo>
                  <a:cubicBezTo>
                    <a:pt x="53" y="3"/>
                    <a:pt x="50" y="0"/>
                    <a:pt x="46" y="0"/>
                  </a:cubicBezTo>
                  <a:cubicBezTo>
                    <a:pt x="44" y="0"/>
                    <a:pt x="38" y="1"/>
                    <a:pt x="37" y="1"/>
                  </a:cubicBezTo>
                  <a:cubicBezTo>
                    <a:pt x="35" y="2"/>
                    <a:pt x="34" y="3"/>
                    <a:pt x="33" y="4"/>
                  </a:cubicBezTo>
                  <a:cubicBezTo>
                    <a:pt x="33" y="5"/>
                    <a:pt x="32" y="7"/>
                    <a:pt x="31" y="7"/>
                  </a:cubicBezTo>
                  <a:cubicBezTo>
                    <a:pt x="29" y="8"/>
                    <a:pt x="25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9"/>
                    <a:pt x="19" y="8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0" y="5"/>
                    <a:pt x="5" y="8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9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9"/>
                    <a:pt x="1" y="32"/>
                    <a:pt x="1" y="34"/>
                  </a:cubicBezTo>
                  <a:cubicBezTo>
                    <a:pt x="2" y="37"/>
                    <a:pt x="3" y="38"/>
                    <a:pt x="4" y="40"/>
                  </a:cubicBezTo>
                  <a:cubicBezTo>
                    <a:pt x="5" y="41"/>
                    <a:pt x="5" y="42"/>
                    <a:pt x="6" y="43"/>
                  </a:cubicBezTo>
                  <a:cubicBezTo>
                    <a:pt x="6" y="44"/>
                    <a:pt x="7" y="45"/>
                    <a:pt x="7" y="46"/>
                  </a:cubicBezTo>
                  <a:cubicBezTo>
                    <a:pt x="8" y="48"/>
                    <a:pt x="8" y="50"/>
                    <a:pt x="10" y="51"/>
                  </a:cubicBezTo>
                  <a:cubicBezTo>
                    <a:pt x="11" y="53"/>
                    <a:pt x="12" y="54"/>
                    <a:pt x="14" y="56"/>
                  </a:cubicBezTo>
                  <a:cubicBezTo>
                    <a:pt x="15" y="57"/>
                    <a:pt x="16" y="57"/>
                    <a:pt x="17" y="58"/>
                  </a:cubicBezTo>
                  <a:cubicBezTo>
                    <a:pt x="18" y="61"/>
                    <a:pt x="20" y="64"/>
                    <a:pt x="22" y="67"/>
                  </a:cubicBezTo>
                  <a:cubicBezTo>
                    <a:pt x="22" y="68"/>
                    <a:pt x="23" y="70"/>
                    <a:pt x="24" y="71"/>
                  </a:cubicBezTo>
                  <a:cubicBezTo>
                    <a:pt x="25" y="73"/>
                    <a:pt x="25" y="75"/>
                    <a:pt x="26" y="76"/>
                  </a:cubicBezTo>
                  <a:cubicBezTo>
                    <a:pt x="27" y="78"/>
                    <a:pt x="28" y="79"/>
                    <a:pt x="28" y="80"/>
                  </a:cubicBezTo>
                  <a:cubicBezTo>
                    <a:pt x="29" y="82"/>
                    <a:pt x="29" y="83"/>
                    <a:pt x="30" y="84"/>
                  </a:cubicBezTo>
                  <a:cubicBezTo>
                    <a:pt x="30" y="85"/>
                    <a:pt x="30" y="86"/>
                    <a:pt x="31" y="86"/>
                  </a:cubicBezTo>
                  <a:cubicBezTo>
                    <a:pt x="31" y="87"/>
                    <a:pt x="31" y="88"/>
                    <a:pt x="31" y="88"/>
                  </a:cubicBezTo>
                  <a:cubicBezTo>
                    <a:pt x="32" y="89"/>
                    <a:pt x="33" y="90"/>
                    <a:pt x="33" y="91"/>
                  </a:cubicBezTo>
                  <a:cubicBezTo>
                    <a:pt x="33" y="91"/>
                    <a:pt x="34" y="91"/>
                    <a:pt x="34" y="91"/>
                  </a:cubicBezTo>
                  <a:cubicBezTo>
                    <a:pt x="35" y="93"/>
                    <a:pt x="36" y="95"/>
                    <a:pt x="37" y="98"/>
                  </a:cubicBezTo>
                  <a:cubicBezTo>
                    <a:pt x="37" y="101"/>
                    <a:pt x="38" y="104"/>
                    <a:pt x="41" y="107"/>
                  </a:cubicBezTo>
                  <a:cubicBezTo>
                    <a:pt x="42" y="108"/>
                    <a:pt x="42" y="110"/>
                    <a:pt x="43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4" y="114"/>
                    <a:pt x="44" y="116"/>
                    <a:pt x="45" y="118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6" y="124"/>
                    <a:pt x="47" y="128"/>
                    <a:pt x="49" y="131"/>
                  </a:cubicBezTo>
                  <a:cubicBezTo>
                    <a:pt x="50" y="133"/>
                    <a:pt x="52" y="134"/>
                    <a:pt x="53" y="136"/>
                  </a:cubicBezTo>
                  <a:cubicBezTo>
                    <a:pt x="54" y="137"/>
                    <a:pt x="55" y="138"/>
                    <a:pt x="56" y="139"/>
                  </a:cubicBezTo>
                  <a:cubicBezTo>
                    <a:pt x="58" y="142"/>
                    <a:pt x="60" y="146"/>
                    <a:pt x="62" y="150"/>
                  </a:cubicBezTo>
                  <a:cubicBezTo>
                    <a:pt x="62" y="151"/>
                    <a:pt x="63" y="152"/>
                    <a:pt x="63" y="153"/>
                  </a:cubicBezTo>
                  <a:cubicBezTo>
                    <a:pt x="63" y="155"/>
                    <a:pt x="64" y="157"/>
                    <a:pt x="65" y="159"/>
                  </a:cubicBezTo>
                  <a:cubicBezTo>
                    <a:pt x="66" y="160"/>
                    <a:pt x="67" y="161"/>
                    <a:pt x="68" y="162"/>
                  </a:cubicBezTo>
                  <a:cubicBezTo>
                    <a:pt x="68" y="162"/>
                    <a:pt x="69" y="163"/>
                    <a:pt x="69" y="163"/>
                  </a:cubicBezTo>
                  <a:cubicBezTo>
                    <a:pt x="70" y="164"/>
                    <a:pt x="70" y="165"/>
                    <a:pt x="71" y="166"/>
                  </a:cubicBezTo>
                  <a:cubicBezTo>
                    <a:pt x="71" y="166"/>
                    <a:pt x="71" y="167"/>
                    <a:pt x="71" y="167"/>
                  </a:cubicBezTo>
                  <a:cubicBezTo>
                    <a:pt x="72" y="169"/>
                    <a:pt x="73" y="170"/>
                    <a:pt x="74" y="172"/>
                  </a:cubicBezTo>
                  <a:cubicBezTo>
                    <a:pt x="75" y="173"/>
                    <a:pt x="76" y="174"/>
                    <a:pt x="76" y="176"/>
                  </a:cubicBezTo>
                  <a:cubicBezTo>
                    <a:pt x="78" y="178"/>
                    <a:pt x="78" y="181"/>
                    <a:pt x="79" y="184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80" y="187"/>
                    <a:pt x="80" y="191"/>
                    <a:pt x="79" y="193"/>
                  </a:cubicBezTo>
                  <a:cubicBezTo>
                    <a:pt x="79" y="193"/>
                    <a:pt x="79" y="193"/>
                    <a:pt x="78" y="194"/>
                  </a:cubicBezTo>
                  <a:cubicBezTo>
                    <a:pt x="78" y="195"/>
                    <a:pt x="77" y="196"/>
                    <a:pt x="77" y="197"/>
                  </a:cubicBezTo>
                  <a:cubicBezTo>
                    <a:pt x="76" y="199"/>
                    <a:pt x="77" y="201"/>
                    <a:pt x="78" y="202"/>
                  </a:cubicBezTo>
                  <a:cubicBezTo>
                    <a:pt x="78" y="203"/>
                    <a:pt x="78" y="203"/>
                    <a:pt x="78" y="204"/>
                  </a:cubicBezTo>
                  <a:cubicBezTo>
                    <a:pt x="78" y="205"/>
                    <a:pt x="78" y="207"/>
                    <a:pt x="78" y="209"/>
                  </a:cubicBezTo>
                  <a:cubicBezTo>
                    <a:pt x="78" y="210"/>
                    <a:pt x="78" y="211"/>
                    <a:pt x="78" y="212"/>
                  </a:cubicBezTo>
                  <a:cubicBezTo>
                    <a:pt x="78" y="214"/>
                    <a:pt x="78" y="215"/>
                    <a:pt x="78" y="217"/>
                  </a:cubicBezTo>
                  <a:cubicBezTo>
                    <a:pt x="78" y="218"/>
                    <a:pt x="78" y="219"/>
                    <a:pt x="78" y="221"/>
                  </a:cubicBezTo>
                  <a:cubicBezTo>
                    <a:pt x="78" y="223"/>
                    <a:pt x="78" y="226"/>
                    <a:pt x="78" y="229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7" y="232"/>
                    <a:pt x="77" y="235"/>
                    <a:pt x="78" y="237"/>
                  </a:cubicBezTo>
                  <a:cubicBezTo>
                    <a:pt x="78" y="239"/>
                    <a:pt x="79" y="240"/>
                    <a:pt x="79" y="242"/>
                  </a:cubicBezTo>
                  <a:cubicBezTo>
                    <a:pt x="80" y="243"/>
                    <a:pt x="81" y="244"/>
                    <a:pt x="81" y="245"/>
                  </a:cubicBezTo>
                  <a:cubicBezTo>
                    <a:pt x="81" y="246"/>
                    <a:pt x="81" y="247"/>
                    <a:pt x="81" y="248"/>
                  </a:cubicBezTo>
                  <a:cubicBezTo>
                    <a:pt x="81" y="250"/>
                    <a:pt x="82" y="252"/>
                    <a:pt x="83" y="254"/>
                  </a:cubicBezTo>
                  <a:cubicBezTo>
                    <a:pt x="86" y="259"/>
                    <a:pt x="87" y="264"/>
                    <a:pt x="87" y="269"/>
                  </a:cubicBezTo>
                  <a:cubicBezTo>
                    <a:pt x="87" y="272"/>
                    <a:pt x="88" y="275"/>
                    <a:pt x="88" y="277"/>
                  </a:cubicBezTo>
                  <a:cubicBezTo>
                    <a:pt x="89" y="279"/>
                    <a:pt x="89" y="281"/>
                    <a:pt x="89" y="282"/>
                  </a:cubicBezTo>
                  <a:cubicBezTo>
                    <a:pt x="89" y="283"/>
                    <a:pt x="89" y="283"/>
                    <a:pt x="89" y="283"/>
                  </a:cubicBezTo>
                  <a:cubicBezTo>
                    <a:pt x="89" y="284"/>
                    <a:pt x="88" y="285"/>
                    <a:pt x="88" y="285"/>
                  </a:cubicBezTo>
                  <a:cubicBezTo>
                    <a:pt x="88" y="288"/>
                    <a:pt x="88" y="291"/>
                    <a:pt x="89" y="294"/>
                  </a:cubicBezTo>
                  <a:cubicBezTo>
                    <a:pt x="90" y="295"/>
                    <a:pt x="90" y="296"/>
                    <a:pt x="90" y="296"/>
                  </a:cubicBezTo>
                  <a:cubicBezTo>
                    <a:pt x="91" y="298"/>
                    <a:pt x="92" y="300"/>
                    <a:pt x="92" y="301"/>
                  </a:cubicBezTo>
                  <a:cubicBezTo>
                    <a:pt x="92" y="302"/>
                    <a:pt x="92" y="303"/>
                    <a:pt x="92" y="303"/>
                  </a:cubicBezTo>
                  <a:cubicBezTo>
                    <a:pt x="91" y="305"/>
                    <a:pt x="91" y="308"/>
                    <a:pt x="93" y="310"/>
                  </a:cubicBezTo>
                  <a:cubicBezTo>
                    <a:pt x="94" y="311"/>
                    <a:pt x="94" y="312"/>
                    <a:pt x="95" y="313"/>
                  </a:cubicBezTo>
                  <a:cubicBezTo>
                    <a:pt x="97" y="314"/>
                    <a:pt x="97" y="315"/>
                    <a:pt x="97" y="316"/>
                  </a:cubicBezTo>
                  <a:cubicBezTo>
                    <a:pt x="97" y="317"/>
                    <a:pt x="97" y="317"/>
                    <a:pt x="96" y="318"/>
                  </a:cubicBezTo>
                  <a:cubicBezTo>
                    <a:pt x="95" y="320"/>
                    <a:pt x="94" y="322"/>
                    <a:pt x="95" y="324"/>
                  </a:cubicBezTo>
                  <a:cubicBezTo>
                    <a:pt x="95" y="326"/>
                    <a:pt x="96" y="327"/>
                    <a:pt x="97" y="329"/>
                  </a:cubicBezTo>
                  <a:cubicBezTo>
                    <a:pt x="98" y="330"/>
                    <a:pt x="98" y="331"/>
                    <a:pt x="98" y="332"/>
                  </a:cubicBezTo>
                  <a:cubicBezTo>
                    <a:pt x="99" y="333"/>
                    <a:pt x="99" y="334"/>
                    <a:pt x="99" y="335"/>
                  </a:cubicBezTo>
                  <a:cubicBezTo>
                    <a:pt x="99" y="337"/>
                    <a:pt x="99" y="339"/>
                    <a:pt x="100" y="341"/>
                  </a:cubicBezTo>
                  <a:cubicBezTo>
                    <a:pt x="101" y="343"/>
                    <a:pt x="102" y="346"/>
                    <a:pt x="104" y="348"/>
                  </a:cubicBezTo>
                  <a:cubicBezTo>
                    <a:pt x="105" y="350"/>
                    <a:pt x="106" y="351"/>
                    <a:pt x="107" y="352"/>
                  </a:cubicBezTo>
                  <a:cubicBezTo>
                    <a:pt x="107" y="352"/>
                    <a:pt x="107" y="353"/>
                    <a:pt x="107" y="353"/>
                  </a:cubicBezTo>
                  <a:cubicBezTo>
                    <a:pt x="108" y="354"/>
                    <a:pt x="108" y="355"/>
                    <a:pt x="108" y="356"/>
                  </a:cubicBezTo>
                  <a:cubicBezTo>
                    <a:pt x="108" y="356"/>
                    <a:pt x="109" y="357"/>
                    <a:pt x="109" y="358"/>
                  </a:cubicBezTo>
                  <a:cubicBezTo>
                    <a:pt x="110" y="358"/>
                    <a:pt x="110" y="359"/>
                    <a:pt x="110" y="359"/>
                  </a:cubicBezTo>
                  <a:cubicBezTo>
                    <a:pt x="111" y="360"/>
                    <a:pt x="111" y="360"/>
                    <a:pt x="111" y="361"/>
                  </a:cubicBezTo>
                  <a:cubicBezTo>
                    <a:pt x="111" y="362"/>
                    <a:pt x="112" y="363"/>
                    <a:pt x="112" y="364"/>
                  </a:cubicBezTo>
                  <a:cubicBezTo>
                    <a:pt x="114" y="366"/>
                    <a:pt x="115" y="368"/>
                    <a:pt x="117" y="369"/>
                  </a:cubicBezTo>
                  <a:cubicBezTo>
                    <a:pt x="118" y="370"/>
                    <a:pt x="119" y="371"/>
                    <a:pt x="120" y="371"/>
                  </a:cubicBezTo>
                  <a:cubicBezTo>
                    <a:pt x="122" y="373"/>
                    <a:pt x="123" y="376"/>
                    <a:pt x="125" y="378"/>
                  </a:cubicBezTo>
                  <a:cubicBezTo>
                    <a:pt x="126" y="380"/>
                    <a:pt x="128" y="381"/>
                    <a:pt x="130" y="383"/>
                  </a:cubicBezTo>
                  <a:cubicBezTo>
                    <a:pt x="131" y="383"/>
                    <a:pt x="131" y="383"/>
                    <a:pt x="131" y="383"/>
                  </a:cubicBezTo>
                  <a:cubicBezTo>
                    <a:pt x="132" y="383"/>
                    <a:pt x="132" y="383"/>
                    <a:pt x="132" y="383"/>
                  </a:cubicBezTo>
                  <a:cubicBezTo>
                    <a:pt x="133" y="383"/>
                    <a:pt x="134" y="383"/>
                    <a:pt x="135" y="383"/>
                  </a:cubicBezTo>
                  <a:cubicBezTo>
                    <a:pt x="136" y="382"/>
                    <a:pt x="136" y="382"/>
                    <a:pt x="137" y="382"/>
                  </a:cubicBezTo>
                  <a:cubicBezTo>
                    <a:pt x="141" y="381"/>
                    <a:pt x="142" y="381"/>
                    <a:pt x="143" y="376"/>
                  </a:cubicBezTo>
                  <a:cubicBezTo>
                    <a:pt x="145" y="371"/>
                    <a:pt x="147" y="366"/>
                    <a:pt x="153" y="366"/>
                  </a:cubicBezTo>
                  <a:cubicBezTo>
                    <a:pt x="153" y="366"/>
                    <a:pt x="154" y="366"/>
                    <a:pt x="154" y="366"/>
                  </a:cubicBezTo>
                  <a:cubicBezTo>
                    <a:pt x="154" y="366"/>
                    <a:pt x="155" y="366"/>
                    <a:pt x="155" y="366"/>
                  </a:cubicBezTo>
                  <a:cubicBezTo>
                    <a:pt x="156" y="369"/>
                    <a:pt x="157" y="370"/>
                    <a:pt x="159" y="371"/>
                  </a:cubicBezTo>
                  <a:cubicBezTo>
                    <a:pt x="160" y="371"/>
                    <a:pt x="161" y="372"/>
                    <a:pt x="162" y="374"/>
                  </a:cubicBezTo>
                  <a:cubicBezTo>
                    <a:pt x="163" y="375"/>
                    <a:pt x="162" y="376"/>
                    <a:pt x="162" y="377"/>
                  </a:cubicBezTo>
                  <a:cubicBezTo>
                    <a:pt x="162" y="378"/>
                    <a:pt x="162" y="378"/>
                    <a:pt x="161" y="379"/>
                  </a:cubicBezTo>
                  <a:cubicBezTo>
                    <a:pt x="161" y="380"/>
                    <a:pt x="161" y="380"/>
                    <a:pt x="161" y="381"/>
                  </a:cubicBezTo>
                  <a:cubicBezTo>
                    <a:pt x="161" y="382"/>
                    <a:pt x="161" y="382"/>
                    <a:pt x="161" y="382"/>
                  </a:cubicBezTo>
                  <a:cubicBezTo>
                    <a:pt x="161" y="382"/>
                    <a:pt x="161" y="382"/>
                    <a:pt x="161" y="382"/>
                  </a:cubicBezTo>
                  <a:cubicBezTo>
                    <a:pt x="161" y="383"/>
                    <a:pt x="162" y="384"/>
                    <a:pt x="162" y="384"/>
                  </a:cubicBezTo>
                  <a:cubicBezTo>
                    <a:pt x="164" y="388"/>
                    <a:pt x="165" y="388"/>
                    <a:pt x="169" y="389"/>
                  </a:cubicBezTo>
                  <a:cubicBezTo>
                    <a:pt x="170" y="389"/>
                    <a:pt x="171" y="389"/>
                    <a:pt x="171" y="389"/>
                  </a:cubicBezTo>
                  <a:cubicBezTo>
                    <a:pt x="177" y="389"/>
                    <a:pt x="177" y="390"/>
                    <a:pt x="179" y="394"/>
                  </a:cubicBezTo>
                  <a:cubicBezTo>
                    <a:pt x="179" y="395"/>
                    <a:pt x="179" y="395"/>
                    <a:pt x="179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3" y="395"/>
                    <a:pt x="184" y="395"/>
                    <a:pt x="186" y="394"/>
                  </a:cubicBezTo>
                  <a:cubicBezTo>
                    <a:pt x="187" y="394"/>
                    <a:pt x="188" y="394"/>
                    <a:pt x="190" y="394"/>
                  </a:cubicBezTo>
                  <a:cubicBezTo>
                    <a:pt x="192" y="393"/>
                    <a:pt x="195" y="393"/>
                    <a:pt x="198" y="393"/>
                  </a:cubicBezTo>
                  <a:cubicBezTo>
                    <a:pt x="199" y="393"/>
                    <a:pt x="200" y="393"/>
                    <a:pt x="201" y="393"/>
                  </a:cubicBezTo>
                  <a:cubicBezTo>
                    <a:pt x="201" y="393"/>
                    <a:pt x="201" y="393"/>
                    <a:pt x="201" y="393"/>
                  </a:cubicBezTo>
                  <a:cubicBezTo>
                    <a:pt x="203" y="393"/>
                    <a:pt x="204" y="393"/>
                    <a:pt x="205" y="394"/>
                  </a:cubicBezTo>
                  <a:cubicBezTo>
                    <a:pt x="206" y="395"/>
                    <a:pt x="207" y="396"/>
                    <a:pt x="208" y="396"/>
                  </a:cubicBezTo>
                  <a:cubicBezTo>
                    <a:pt x="209" y="396"/>
                    <a:pt x="209" y="396"/>
                    <a:pt x="210" y="396"/>
                  </a:cubicBezTo>
                  <a:cubicBezTo>
                    <a:pt x="210" y="396"/>
                    <a:pt x="211" y="396"/>
                    <a:pt x="212" y="395"/>
                  </a:cubicBezTo>
                  <a:cubicBezTo>
                    <a:pt x="213" y="394"/>
                    <a:pt x="213" y="391"/>
                    <a:pt x="213" y="389"/>
                  </a:cubicBezTo>
                  <a:cubicBezTo>
                    <a:pt x="214" y="389"/>
                    <a:pt x="215" y="389"/>
                    <a:pt x="216" y="388"/>
                  </a:cubicBezTo>
                  <a:cubicBezTo>
                    <a:pt x="217" y="388"/>
                    <a:pt x="218" y="388"/>
                    <a:pt x="219" y="387"/>
                  </a:cubicBezTo>
                  <a:cubicBezTo>
                    <a:pt x="220" y="386"/>
                    <a:pt x="220" y="385"/>
                    <a:pt x="220" y="384"/>
                  </a:cubicBezTo>
                  <a:cubicBezTo>
                    <a:pt x="220" y="384"/>
                    <a:pt x="220" y="383"/>
                    <a:pt x="222" y="382"/>
                  </a:cubicBezTo>
                  <a:cubicBezTo>
                    <a:pt x="224" y="381"/>
                    <a:pt x="226" y="380"/>
                    <a:pt x="229" y="380"/>
                  </a:cubicBezTo>
                  <a:cubicBezTo>
                    <a:pt x="230" y="379"/>
                    <a:pt x="232" y="379"/>
                    <a:pt x="233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8" y="166"/>
                    <a:pt x="238" y="166"/>
                    <a:pt x="238" y="16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65" y="46"/>
                    <a:pt x="265" y="46"/>
                    <a:pt x="265" y="46"/>
                  </a:cubicBezTo>
                  <a:cubicBezTo>
                    <a:pt x="289" y="44"/>
                    <a:pt x="289" y="44"/>
                    <a:pt x="289" y="4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43" y="50"/>
                    <a:pt x="343" y="50"/>
                    <a:pt x="343" y="50"/>
                  </a:cubicBezTo>
                  <a:cubicBezTo>
                    <a:pt x="345" y="49"/>
                    <a:pt x="345" y="49"/>
                    <a:pt x="345" y="49"/>
                  </a:cubicBezTo>
                  <a:cubicBezTo>
                    <a:pt x="348" y="46"/>
                    <a:pt x="351" y="43"/>
                    <a:pt x="354" y="41"/>
                  </a:cubicBezTo>
                  <a:cubicBezTo>
                    <a:pt x="355" y="41"/>
                    <a:pt x="356" y="40"/>
                    <a:pt x="356" y="39"/>
                  </a:cubicBezTo>
                  <a:cubicBezTo>
                    <a:pt x="358" y="38"/>
                    <a:pt x="361" y="36"/>
                    <a:pt x="363" y="35"/>
                  </a:cubicBezTo>
                  <a:cubicBezTo>
                    <a:pt x="363" y="35"/>
                    <a:pt x="364" y="35"/>
                    <a:pt x="364" y="35"/>
                  </a:cubicBezTo>
                  <a:cubicBezTo>
                    <a:pt x="365" y="35"/>
                    <a:pt x="366" y="35"/>
                    <a:pt x="367" y="36"/>
                  </a:cubicBezTo>
                  <a:cubicBezTo>
                    <a:pt x="367" y="36"/>
                    <a:pt x="368" y="37"/>
                    <a:pt x="369" y="37"/>
                  </a:cubicBezTo>
                  <a:cubicBezTo>
                    <a:pt x="370" y="38"/>
                    <a:pt x="370" y="38"/>
                    <a:pt x="370" y="38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2" y="33"/>
                    <a:pt x="375" y="32"/>
                    <a:pt x="377" y="31"/>
                  </a:cubicBezTo>
                  <a:cubicBezTo>
                    <a:pt x="378" y="30"/>
                    <a:pt x="380" y="30"/>
                    <a:pt x="382" y="30"/>
                  </a:cubicBezTo>
                  <a:cubicBezTo>
                    <a:pt x="384" y="30"/>
                    <a:pt x="385" y="30"/>
                    <a:pt x="386" y="29"/>
                  </a:cubicBezTo>
                  <a:cubicBezTo>
                    <a:pt x="387" y="29"/>
                    <a:pt x="387" y="28"/>
                    <a:pt x="388" y="27"/>
                  </a:cubicBezTo>
                  <a:cubicBezTo>
                    <a:pt x="388" y="27"/>
                    <a:pt x="388" y="27"/>
                    <a:pt x="388" y="27"/>
                  </a:cubicBezTo>
                  <a:lnTo>
                    <a:pt x="388" y="2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3" name="Freeform 62">
              <a:extLst>
                <a:ext uri="{FF2B5EF4-FFF2-40B4-BE49-F238E27FC236}">
                  <a16:creationId xmlns:a16="http://schemas.microsoft.com/office/drawing/2014/main" id="{049CC525-26AA-991F-503F-6BE5E2564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190" y="3983287"/>
              <a:ext cx="418427" cy="510975"/>
            </a:xfrm>
            <a:custGeom>
              <a:avLst/>
              <a:gdLst>
                <a:gd name="T0" fmla="*/ 211 w 218"/>
                <a:gd name="T1" fmla="*/ 5 h 289"/>
                <a:gd name="T2" fmla="*/ 192 w 218"/>
                <a:gd name="T3" fmla="*/ 2 h 289"/>
                <a:gd name="T4" fmla="*/ 169 w 218"/>
                <a:gd name="T5" fmla="*/ 5 h 289"/>
                <a:gd name="T6" fmla="*/ 149 w 218"/>
                <a:gd name="T7" fmla="*/ 42 h 289"/>
                <a:gd name="T8" fmla="*/ 144 w 218"/>
                <a:gd name="T9" fmla="*/ 52 h 289"/>
                <a:gd name="T10" fmla="*/ 136 w 218"/>
                <a:gd name="T11" fmla="*/ 60 h 289"/>
                <a:gd name="T12" fmla="*/ 118 w 218"/>
                <a:gd name="T13" fmla="*/ 56 h 289"/>
                <a:gd name="T14" fmla="*/ 90 w 218"/>
                <a:gd name="T15" fmla="*/ 49 h 289"/>
                <a:gd name="T16" fmla="*/ 69 w 218"/>
                <a:gd name="T17" fmla="*/ 49 h 289"/>
                <a:gd name="T18" fmla="*/ 63 w 218"/>
                <a:gd name="T19" fmla="*/ 49 h 289"/>
                <a:gd name="T20" fmla="*/ 57 w 218"/>
                <a:gd name="T21" fmla="*/ 68 h 289"/>
                <a:gd name="T22" fmla="*/ 58 w 218"/>
                <a:gd name="T23" fmla="*/ 78 h 289"/>
                <a:gd name="T24" fmla="*/ 80 w 218"/>
                <a:gd name="T25" fmla="*/ 74 h 289"/>
                <a:gd name="T26" fmla="*/ 95 w 218"/>
                <a:gd name="T27" fmla="*/ 94 h 289"/>
                <a:gd name="T28" fmla="*/ 91 w 218"/>
                <a:gd name="T29" fmla="*/ 99 h 289"/>
                <a:gd name="T30" fmla="*/ 80 w 218"/>
                <a:gd name="T31" fmla="*/ 123 h 289"/>
                <a:gd name="T32" fmla="*/ 83 w 218"/>
                <a:gd name="T33" fmla="*/ 130 h 289"/>
                <a:gd name="T34" fmla="*/ 90 w 218"/>
                <a:gd name="T35" fmla="*/ 137 h 289"/>
                <a:gd name="T36" fmla="*/ 95 w 218"/>
                <a:gd name="T37" fmla="*/ 156 h 289"/>
                <a:gd name="T38" fmla="*/ 92 w 218"/>
                <a:gd name="T39" fmla="*/ 186 h 289"/>
                <a:gd name="T40" fmla="*/ 84 w 218"/>
                <a:gd name="T41" fmla="*/ 203 h 289"/>
                <a:gd name="T42" fmla="*/ 76 w 218"/>
                <a:gd name="T43" fmla="*/ 192 h 289"/>
                <a:gd name="T44" fmla="*/ 66 w 218"/>
                <a:gd name="T45" fmla="*/ 200 h 289"/>
                <a:gd name="T46" fmla="*/ 52 w 218"/>
                <a:gd name="T47" fmla="*/ 189 h 289"/>
                <a:gd name="T48" fmla="*/ 40 w 218"/>
                <a:gd name="T49" fmla="*/ 183 h 289"/>
                <a:gd name="T50" fmla="*/ 38 w 218"/>
                <a:gd name="T51" fmla="*/ 189 h 289"/>
                <a:gd name="T52" fmla="*/ 32 w 218"/>
                <a:gd name="T53" fmla="*/ 198 h 289"/>
                <a:gd name="T54" fmla="*/ 26 w 218"/>
                <a:gd name="T55" fmla="*/ 200 h 289"/>
                <a:gd name="T56" fmla="*/ 18 w 218"/>
                <a:gd name="T57" fmla="*/ 200 h 289"/>
                <a:gd name="T58" fmla="*/ 13 w 218"/>
                <a:gd name="T59" fmla="*/ 199 h 289"/>
                <a:gd name="T60" fmla="*/ 13 w 218"/>
                <a:gd name="T61" fmla="*/ 210 h 289"/>
                <a:gd name="T62" fmla="*/ 12 w 218"/>
                <a:gd name="T63" fmla="*/ 214 h 289"/>
                <a:gd name="T64" fmla="*/ 17 w 218"/>
                <a:gd name="T65" fmla="*/ 225 h 289"/>
                <a:gd name="T66" fmla="*/ 20 w 218"/>
                <a:gd name="T67" fmla="*/ 233 h 289"/>
                <a:gd name="T68" fmla="*/ 12 w 218"/>
                <a:gd name="T69" fmla="*/ 239 h 289"/>
                <a:gd name="T70" fmla="*/ 0 w 218"/>
                <a:gd name="T71" fmla="*/ 252 h 289"/>
                <a:gd name="T72" fmla="*/ 11 w 218"/>
                <a:gd name="T73" fmla="*/ 265 h 289"/>
                <a:gd name="T74" fmla="*/ 19 w 218"/>
                <a:gd name="T75" fmla="*/ 283 h 289"/>
                <a:gd name="T76" fmla="*/ 25 w 218"/>
                <a:gd name="T77" fmla="*/ 287 h 289"/>
                <a:gd name="T78" fmla="*/ 52 w 218"/>
                <a:gd name="T79" fmla="*/ 268 h 289"/>
                <a:gd name="T80" fmla="*/ 59 w 218"/>
                <a:gd name="T81" fmla="*/ 275 h 289"/>
                <a:gd name="T82" fmla="*/ 68 w 218"/>
                <a:gd name="T83" fmla="*/ 280 h 289"/>
                <a:gd name="T84" fmla="*/ 78 w 218"/>
                <a:gd name="T85" fmla="*/ 268 h 289"/>
                <a:gd name="T86" fmla="*/ 88 w 218"/>
                <a:gd name="T87" fmla="*/ 266 h 289"/>
                <a:gd name="T88" fmla="*/ 100 w 218"/>
                <a:gd name="T89" fmla="*/ 284 h 289"/>
                <a:gd name="T90" fmla="*/ 123 w 218"/>
                <a:gd name="T91" fmla="*/ 262 h 289"/>
                <a:gd name="T92" fmla="*/ 142 w 218"/>
                <a:gd name="T93" fmla="*/ 245 h 289"/>
                <a:gd name="T94" fmla="*/ 146 w 218"/>
                <a:gd name="T95" fmla="*/ 193 h 289"/>
                <a:gd name="T96" fmla="*/ 164 w 218"/>
                <a:gd name="T97" fmla="*/ 174 h 289"/>
                <a:gd name="T98" fmla="*/ 173 w 218"/>
                <a:gd name="T99" fmla="*/ 160 h 289"/>
                <a:gd name="T100" fmla="*/ 192 w 218"/>
                <a:gd name="T101" fmla="*/ 140 h 289"/>
                <a:gd name="T102" fmla="*/ 195 w 218"/>
                <a:gd name="T103" fmla="*/ 94 h 289"/>
                <a:gd name="T104" fmla="*/ 210 w 218"/>
                <a:gd name="T105" fmla="*/ 3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" h="289">
                  <a:moveTo>
                    <a:pt x="215" y="6"/>
                  </a:moveTo>
                  <a:cubicBezTo>
                    <a:pt x="214" y="5"/>
                    <a:pt x="214" y="5"/>
                    <a:pt x="214" y="5"/>
                  </a:cubicBezTo>
                  <a:cubicBezTo>
                    <a:pt x="213" y="5"/>
                    <a:pt x="213" y="5"/>
                    <a:pt x="213" y="5"/>
                  </a:cubicBezTo>
                  <a:cubicBezTo>
                    <a:pt x="212" y="5"/>
                    <a:pt x="212" y="5"/>
                    <a:pt x="211" y="5"/>
                  </a:cubicBezTo>
                  <a:cubicBezTo>
                    <a:pt x="209" y="5"/>
                    <a:pt x="208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0" y="5"/>
                    <a:pt x="197" y="5"/>
                    <a:pt x="195" y="4"/>
                  </a:cubicBezTo>
                  <a:cubicBezTo>
                    <a:pt x="194" y="3"/>
                    <a:pt x="193" y="3"/>
                    <a:pt x="192" y="2"/>
                  </a:cubicBezTo>
                  <a:cubicBezTo>
                    <a:pt x="190" y="1"/>
                    <a:pt x="187" y="0"/>
                    <a:pt x="185" y="0"/>
                  </a:cubicBezTo>
                  <a:cubicBezTo>
                    <a:pt x="183" y="0"/>
                    <a:pt x="182" y="1"/>
                    <a:pt x="180" y="2"/>
                  </a:cubicBezTo>
                  <a:cubicBezTo>
                    <a:pt x="179" y="3"/>
                    <a:pt x="177" y="3"/>
                    <a:pt x="176" y="4"/>
                  </a:cubicBezTo>
                  <a:cubicBezTo>
                    <a:pt x="173" y="5"/>
                    <a:pt x="171" y="5"/>
                    <a:pt x="169" y="5"/>
                  </a:cubicBezTo>
                  <a:cubicBezTo>
                    <a:pt x="164" y="5"/>
                    <a:pt x="161" y="5"/>
                    <a:pt x="158" y="12"/>
                  </a:cubicBezTo>
                  <a:cubicBezTo>
                    <a:pt x="156" y="16"/>
                    <a:pt x="156" y="20"/>
                    <a:pt x="155" y="24"/>
                  </a:cubicBezTo>
                  <a:cubicBezTo>
                    <a:pt x="154" y="27"/>
                    <a:pt x="154" y="30"/>
                    <a:pt x="153" y="33"/>
                  </a:cubicBezTo>
                  <a:cubicBezTo>
                    <a:pt x="152" y="36"/>
                    <a:pt x="150" y="39"/>
                    <a:pt x="149" y="42"/>
                  </a:cubicBezTo>
                  <a:cubicBezTo>
                    <a:pt x="148" y="43"/>
                    <a:pt x="148" y="44"/>
                    <a:pt x="148" y="45"/>
                  </a:cubicBezTo>
                  <a:cubicBezTo>
                    <a:pt x="147" y="47"/>
                    <a:pt x="146" y="49"/>
                    <a:pt x="145" y="50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5"/>
                    <a:pt x="145" y="58"/>
                    <a:pt x="144" y="61"/>
                  </a:cubicBezTo>
                  <a:cubicBezTo>
                    <a:pt x="143" y="62"/>
                    <a:pt x="143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0" y="63"/>
                    <a:pt x="138" y="62"/>
                    <a:pt x="136" y="60"/>
                  </a:cubicBezTo>
                  <a:cubicBezTo>
                    <a:pt x="136" y="59"/>
                    <a:pt x="135" y="59"/>
                    <a:pt x="134" y="58"/>
                  </a:cubicBezTo>
                  <a:cubicBezTo>
                    <a:pt x="131" y="56"/>
                    <a:pt x="128" y="56"/>
                    <a:pt x="126" y="56"/>
                  </a:cubicBezTo>
                  <a:cubicBezTo>
                    <a:pt x="124" y="56"/>
                    <a:pt x="123" y="56"/>
                    <a:pt x="122" y="56"/>
                  </a:cubicBezTo>
                  <a:cubicBezTo>
                    <a:pt x="121" y="56"/>
                    <a:pt x="120" y="56"/>
                    <a:pt x="118" y="56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4" y="56"/>
                    <a:pt x="111" y="54"/>
                    <a:pt x="107" y="53"/>
                  </a:cubicBezTo>
                  <a:cubicBezTo>
                    <a:pt x="105" y="52"/>
                    <a:pt x="103" y="51"/>
                    <a:pt x="101" y="50"/>
                  </a:cubicBezTo>
                  <a:cubicBezTo>
                    <a:pt x="98" y="50"/>
                    <a:pt x="95" y="49"/>
                    <a:pt x="90" y="49"/>
                  </a:cubicBezTo>
                  <a:cubicBezTo>
                    <a:pt x="88" y="49"/>
                    <a:pt x="86" y="49"/>
                    <a:pt x="83" y="49"/>
                  </a:cubicBezTo>
                  <a:cubicBezTo>
                    <a:pt x="81" y="50"/>
                    <a:pt x="79" y="50"/>
                    <a:pt x="77" y="50"/>
                  </a:cubicBezTo>
                  <a:cubicBezTo>
                    <a:pt x="74" y="50"/>
                    <a:pt x="72" y="50"/>
                    <a:pt x="70" y="49"/>
                  </a:cubicBezTo>
                  <a:cubicBezTo>
                    <a:pt x="70" y="49"/>
                    <a:pt x="70" y="49"/>
                    <a:pt x="69" y="49"/>
                  </a:cubicBezTo>
                  <a:cubicBezTo>
                    <a:pt x="69" y="49"/>
                    <a:pt x="69" y="49"/>
                    <a:pt x="68" y="49"/>
                  </a:cubicBezTo>
                  <a:cubicBezTo>
                    <a:pt x="67" y="49"/>
                    <a:pt x="67" y="49"/>
                    <a:pt x="66" y="49"/>
                  </a:cubicBezTo>
                  <a:cubicBezTo>
                    <a:pt x="66" y="49"/>
                    <a:pt x="65" y="49"/>
                    <a:pt x="64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2" y="49"/>
                    <a:pt x="60" y="50"/>
                    <a:pt x="58" y="55"/>
                  </a:cubicBezTo>
                  <a:cubicBezTo>
                    <a:pt x="57" y="59"/>
                    <a:pt x="56" y="63"/>
                    <a:pt x="57" y="67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70"/>
                    <a:pt x="58" y="71"/>
                  </a:cubicBezTo>
                  <a:cubicBezTo>
                    <a:pt x="58" y="72"/>
                    <a:pt x="58" y="72"/>
                    <a:pt x="59" y="73"/>
                  </a:cubicBezTo>
                  <a:cubicBezTo>
                    <a:pt x="59" y="74"/>
                    <a:pt x="60" y="74"/>
                    <a:pt x="60" y="75"/>
                  </a:cubicBezTo>
                  <a:cubicBezTo>
                    <a:pt x="60" y="76"/>
                    <a:pt x="59" y="77"/>
                    <a:pt x="58" y="78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62" y="81"/>
                    <a:pt x="70" y="78"/>
                    <a:pt x="73" y="76"/>
                  </a:cubicBezTo>
                  <a:cubicBezTo>
                    <a:pt x="75" y="75"/>
                    <a:pt x="78" y="74"/>
                    <a:pt x="80" y="74"/>
                  </a:cubicBezTo>
                  <a:cubicBezTo>
                    <a:pt x="83" y="74"/>
                    <a:pt x="86" y="75"/>
                    <a:pt x="88" y="77"/>
                  </a:cubicBezTo>
                  <a:cubicBezTo>
                    <a:pt x="89" y="79"/>
                    <a:pt x="90" y="81"/>
                    <a:pt x="91" y="83"/>
                  </a:cubicBezTo>
                  <a:cubicBezTo>
                    <a:pt x="92" y="86"/>
                    <a:pt x="94" y="89"/>
                    <a:pt x="96" y="90"/>
                  </a:cubicBezTo>
                  <a:cubicBezTo>
                    <a:pt x="96" y="92"/>
                    <a:pt x="96" y="93"/>
                    <a:pt x="95" y="94"/>
                  </a:cubicBezTo>
                  <a:cubicBezTo>
                    <a:pt x="94" y="94"/>
                    <a:pt x="94" y="95"/>
                    <a:pt x="94" y="96"/>
                  </a:cubicBezTo>
                  <a:cubicBezTo>
                    <a:pt x="94" y="96"/>
                    <a:pt x="94" y="97"/>
                    <a:pt x="93" y="97"/>
                  </a:cubicBezTo>
                  <a:cubicBezTo>
                    <a:pt x="93" y="98"/>
                    <a:pt x="92" y="98"/>
                    <a:pt x="92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0" y="100"/>
                    <a:pt x="90" y="101"/>
                    <a:pt x="89" y="101"/>
                  </a:cubicBezTo>
                  <a:cubicBezTo>
                    <a:pt x="88" y="102"/>
                    <a:pt x="88" y="103"/>
                    <a:pt x="86" y="104"/>
                  </a:cubicBezTo>
                  <a:cubicBezTo>
                    <a:pt x="82" y="108"/>
                    <a:pt x="81" y="112"/>
                    <a:pt x="81" y="116"/>
                  </a:cubicBezTo>
                  <a:cubicBezTo>
                    <a:pt x="81" y="119"/>
                    <a:pt x="80" y="121"/>
                    <a:pt x="80" y="123"/>
                  </a:cubicBezTo>
                  <a:cubicBezTo>
                    <a:pt x="79" y="125"/>
                    <a:pt x="79" y="127"/>
                    <a:pt x="79" y="12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2" y="130"/>
                    <a:pt x="83" y="130"/>
                    <a:pt x="83" y="130"/>
                  </a:cubicBezTo>
                  <a:cubicBezTo>
                    <a:pt x="85" y="130"/>
                    <a:pt x="86" y="130"/>
                    <a:pt x="86" y="131"/>
                  </a:cubicBezTo>
                  <a:cubicBezTo>
                    <a:pt x="87" y="132"/>
                    <a:pt x="88" y="134"/>
                    <a:pt x="88" y="135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1" y="137"/>
                    <a:pt x="95" y="138"/>
                    <a:pt x="96" y="140"/>
                  </a:cubicBezTo>
                  <a:cubicBezTo>
                    <a:pt x="97" y="141"/>
                    <a:pt x="98" y="143"/>
                    <a:pt x="97" y="144"/>
                  </a:cubicBezTo>
                  <a:cubicBezTo>
                    <a:pt x="97" y="146"/>
                    <a:pt x="96" y="147"/>
                    <a:pt x="96" y="149"/>
                  </a:cubicBezTo>
                  <a:cubicBezTo>
                    <a:pt x="95" y="151"/>
                    <a:pt x="94" y="153"/>
                    <a:pt x="95" y="156"/>
                  </a:cubicBezTo>
                  <a:cubicBezTo>
                    <a:pt x="96" y="160"/>
                    <a:pt x="96" y="163"/>
                    <a:pt x="95" y="167"/>
                  </a:cubicBezTo>
                  <a:cubicBezTo>
                    <a:pt x="94" y="170"/>
                    <a:pt x="94" y="173"/>
                    <a:pt x="95" y="175"/>
                  </a:cubicBezTo>
                  <a:cubicBezTo>
                    <a:pt x="95" y="177"/>
                    <a:pt x="95" y="178"/>
                    <a:pt x="95" y="180"/>
                  </a:cubicBezTo>
                  <a:cubicBezTo>
                    <a:pt x="95" y="182"/>
                    <a:pt x="93" y="184"/>
                    <a:pt x="92" y="186"/>
                  </a:cubicBezTo>
                  <a:cubicBezTo>
                    <a:pt x="91" y="187"/>
                    <a:pt x="91" y="188"/>
                    <a:pt x="90" y="189"/>
                  </a:cubicBezTo>
                  <a:cubicBezTo>
                    <a:pt x="89" y="190"/>
                    <a:pt x="89" y="192"/>
                    <a:pt x="89" y="194"/>
                  </a:cubicBezTo>
                  <a:cubicBezTo>
                    <a:pt x="89" y="196"/>
                    <a:pt x="88" y="199"/>
                    <a:pt x="87" y="201"/>
                  </a:cubicBezTo>
                  <a:cubicBezTo>
                    <a:pt x="86" y="202"/>
                    <a:pt x="85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3" y="202"/>
                    <a:pt x="81" y="201"/>
                    <a:pt x="81" y="199"/>
                  </a:cubicBezTo>
                  <a:cubicBezTo>
                    <a:pt x="80" y="196"/>
                    <a:pt x="79" y="193"/>
                    <a:pt x="77" y="193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5" y="192"/>
                    <a:pt x="74" y="192"/>
                    <a:pt x="74" y="193"/>
                  </a:cubicBezTo>
                  <a:cubicBezTo>
                    <a:pt x="72" y="194"/>
                    <a:pt x="71" y="195"/>
                    <a:pt x="71" y="197"/>
                  </a:cubicBezTo>
                  <a:cubicBezTo>
                    <a:pt x="70" y="199"/>
                    <a:pt x="69" y="200"/>
                    <a:pt x="67" y="200"/>
                  </a:cubicBezTo>
                  <a:cubicBezTo>
                    <a:pt x="67" y="200"/>
                    <a:pt x="66" y="200"/>
                    <a:pt x="66" y="200"/>
                  </a:cubicBezTo>
                  <a:cubicBezTo>
                    <a:pt x="65" y="200"/>
                    <a:pt x="63" y="200"/>
                    <a:pt x="61" y="199"/>
                  </a:cubicBezTo>
                  <a:cubicBezTo>
                    <a:pt x="59" y="199"/>
                    <a:pt x="57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4"/>
                    <a:pt x="54" y="192"/>
                    <a:pt x="52" y="189"/>
                  </a:cubicBezTo>
                  <a:cubicBezTo>
                    <a:pt x="51" y="188"/>
                    <a:pt x="51" y="188"/>
                    <a:pt x="51" y="188"/>
                  </a:cubicBezTo>
                  <a:cubicBezTo>
                    <a:pt x="50" y="186"/>
                    <a:pt x="49" y="184"/>
                    <a:pt x="47" y="182"/>
                  </a:cubicBezTo>
                  <a:cubicBezTo>
                    <a:pt x="46" y="181"/>
                    <a:pt x="45" y="181"/>
                    <a:pt x="44" y="181"/>
                  </a:cubicBezTo>
                  <a:cubicBezTo>
                    <a:pt x="43" y="181"/>
                    <a:pt x="42" y="181"/>
                    <a:pt x="40" y="183"/>
                  </a:cubicBezTo>
                  <a:cubicBezTo>
                    <a:pt x="38" y="184"/>
                    <a:pt x="38" y="185"/>
                    <a:pt x="37" y="185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8" y="189"/>
                    <a:pt x="38" y="189"/>
                  </a:cubicBezTo>
                  <a:cubicBezTo>
                    <a:pt x="39" y="191"/>
                    <a:pt x="39" y="193"/>
                    <a:pt x="39" y="196"/>
                  </a:cubicBezTo>
                  <a:cubicBezTo>
                    <a:pt x="38" y="196"/>
                    <a:pt x="38" y="197"/>
                    <a:pt x="38" y="198"/>
                  </a:cubicBezTo>
                  <a:cubicBezTo>
                    <a:pt x="38" y="198"/>
                    <a:pt x="37" y="198"/>
                    <a:pt x="36" y="198"/>
                  </a:cubicBezTo>
                  <a:cubicBezTo>
                    <a:pt x="35" y="198"/>
                    <a:pt x="33" y="198"/>
                    <a:pt x="32" y="198"/>
                  </a:cubicBezTo>
                  <a:cubicBezTo>
                    <a:pt x="32" y="199"/>
                    <a:pt x="31" y="199"/>
                    <a:pt x="31" y="200"/>
                  </a:cubicBezTo>
                  <a:cubicBezTo>
                    <a:pt x="30" y="200"/>
                    <a:pt x="30" y="201"/>
                    <a:pt x="29" y="201"/>
                  </a:cubicBezTo>
                  <a:cubicBezTo>
                    <a:pt x="29" y="201"/>
                    <a:pt x="28" y="201"/>
                    <a:pt x="28" y="201"/>
                  </a:cubicBezTo>
                  <a:cubicBezTo>
                    <a:pt x="27" y="201"/>
                    <a:pt x="27" y="200"/>
                    <a:pt x="26" y="200"/>
                  </a:cubicBezTo>
                  <a:cubicBezTo>
                    <a:pt x="25" y="199"/>
                    <a:pt x="24" y="198"/>
                    <a:pt x="23" y="198"/>
                  </a:cubicBezTo>
                  <a:cubicBezTo>
                    <a:pt x="22" y="198"/>
                    <a:pt x="21" y="199"/>
                    <a:pt x="20" y="199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8" y="200"/>
                    <a:pt x="18" y="200"/>
                    <a:pt x="18" y="200"/>
                  </a:cubicBezTo>
                  <a:cubicBezTo>
                    <a:pt x="17" y="200"/>
                    <a:pt x="16" y="199"/>
                    <a:pt x="1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3" y="198"/>
                    <a:pt x="13" y="198"/>
                    <a:pt x="13" y="198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2" y="201"/>
                    <a:pt x="12" y="202"/>
                    <a:pt x="13" y="204"/>
                  </a:cubicBezTo>
                  <a:cubicBezTo>
                    <a:pt x="13" y="204"/>
                    <a:pt x="13" y="204"/>
                    <a:pt x="13" y="205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4" y="207"/>
                    <a:pt x="14" y="208"/>
                    <a:pt x="13" y="210"/>
                  </a:cubicBezTo>
                  <a:cubicBezTo>
                    <a:pt x="13" y="210"/>
                    <a:pt x="13" y="211"/>
                    <a:pt x="12" y="211"/>
                  </a:cubicBezTo>
                  <a:cubicBezTo>
                    <a:pt x="12" y="211"/>
                    <a:pt x="12" y="212"/>
                    <a:pt x="12" y="212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3" y="215"/>
                    <a:pt x="14" y="216"/>
                    <a:pt x="15" y="216"/>
                  </a:cubicBezTo>
                  <a:cubicBezTo>
                    <a:pt x="17" y="217"/>
                    <a:pt x="18" y="218"/>
                    <a:pt x="18" y="221"/>
                  </a:cubicBezTo>
                  <a:cubicBezTo>
                    <a:pt x="17" y="221"/>
                    <a:pt x="17" y="222"/>
                    <a:pt x="17" y="222"/>
                  </a:cubicBezTo>
                  <a:cubicBezTo>
                    <a:pt x="16" y="222"/>
                    <a:pt x="16" y="223"/>
                    <a:pt x="17" y="225"/>
                  </a:cubicBezTo>
                  <a:cubicBezTo>
                    <a:pt x="17" y="226"/>
                    <a:pt x="18" y="227"/>
                    <a:pt x="19" y="227"/>
                  </a:cubicBezTo>
                  <a:cubicBezTo>
                    <a:pt x="20" y="227"/>
                    <a:pt x="21" y="227"/>
                    <a:pt x="21" y="228"/>
                  </a:cubicBezTo>
                  <a:cubicBezTo>
                    <a:pt x="22" y="229"/>
                    <a:pt x="22" y="230"/>
                    <a:pt x="22" y="230"/>
                  </a:cubicBezTo>
                  <a:cubicBezTo>
                    <a:pt x="22" y="231"/>
                    <a:pt x="22" y="232"/>
                    <a:pt x="20" y="233"/>
                  </a:cubicBezTo>
                  <a:cubicBezTo>
                    <a:pt x="20" y="234"/>
                    <a:pt x="19" y="234"/>
                    <a:pt x="19" y="235"/>
                  </a:cubicBezTo>
                  <a:cubicBezTo>
                    <a:pt x="18" y="235"/>
                    <a:pt x="18" y="236"/>
                    <a:pt x="18" y="237"/>
                  </a:cubicBezTo>
                  <a:cubicBezTo>
                    <a:pt x="17" y="237"/>
                    <a:pt x="17" y="238"/>
                    <a:pt x="16" y="239"/>
                  </a:cubicBezTo>
                  <a:cubicBezTo>
                    <a:pt x="15" y="239"/>
                    <a:pt x="14" y="239"/>
                    <a:pt x="12" y="239"/>
                  </a:cubicBezTo>
                  <a:cubicBezTo>
                    <a:pt x="11" y="239"/>
                    <a:pt x="11" y="239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6" y="240"/>
                    <a:pt x="3" y="241"/>
                    <a:pt x="2" y="245"/>
                  </a:cubicBezTo>
                  <a:cubicBezTo>
                    <a:pt x="1" y="246"/>
                    <a:pt x="0" y="249"/>
                    <a:pt x="0" y="252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" y="254"/>
                    <a:pt x="1" y="254"/>
                    <a:pt x="1" y="254"/>
                  </a:cubicBezTo>
                  <a:cubicBezTo>
                    <a:pt x="3" y="256"/>
                    <a:pt x="5" y="259"/>
                    <a:pt x="8" y="262"/>
                  </a:cubicBezTo>
                  <a:cubicBezTo>
                    <a:pt x="9" y="263"/>
                    <a:pt x="10" y="264"/>
                    <a:pt x="11" y="265"/>
                  </a:cubicBezTo>
                  <a:cubicBezTo>
                    <a:pt x="13" y="266"/>
                    <a:pt x="14" y="268"/>
                    <a:pt x="15" y="270"/>
                  </a:cubicBezTo>
                  <a:cubicBezTo>
                    <a:pt x="16" y="271"/>
                    <a:pt x="16" y="272"/>
                    <a:pt x="16" y="274"/>
                  </a:cubicBezTo>
                  <a:cubicBezTo>
                    <a:pt x="16" y="275"/>
                    <a:pt x="16" y="277"/>
                    <a:pt x="17" y="278"/>
                  </a:cubicBezTo>
                  <a:cubicBezTo>
                    <a:pt x="17" y="280"/>
                    <a:pt x="18" y="281"/>
                    <a:pt x="19" y="283"/>
                  </a:cubicBezTo>
                  <a:cubicBezTo>
                    <a:pt x="20" y="284"/>
                    <a:pt x="21" y="285"/>
                    <a:pt x="22" y="286"/>
                  </a:cubicBezTo>
                  <a:cubicBezTo>
                    <a:pt x="22" y="286"/>
                    <a:pt x="22" y="286"/>
                    <a:pt x="22" y="286"/>
                  </a:cubicBezTo>
                  <a:cubicBezTo>
                    <a:pt x="24" y="289"/>
                    <a:pt x="24" y="289"/>
                    <a:pt x="24" y="289"/>
                  </a:cubicBezTo>
                  <a:cubicBezTo>
                    <a:pt x="25" y="287"/>
                    <a:pt x="25" y="287"/>
                    <a:pt x="25" y="287"/>
                  </a:cubicBezTo>
                  <a:cubicBezTo>
                    <a:pt x="27" y="284"/>
                    <a:pt x="29" y="282"/>
                    <a:pt x="29" y="279"/>
                  </a:cubicBezTo>
                  <a:cubicBezTo>
                    <a:pt x="30" y="279"/>
                    <a:pt x="32" y="278"/>
                    <a:pt x="36" y="275"/>
                  </a:cubicBezTo>
                  <a:cubicBezTo>
                    <a:pt x="41" y="272"/>
                    <a:pt x="47" y="268"/>
                    <a:pt x="51" y="268"/>
                  </a:cubicBezTo>
                  <a:cubicBezTo>
                    <a:pt x="51" y="268"/>
                    <a:pt x="52" y="268"/>
                    <a:pt x="52" y="268"/>
                  </a:cubicBezTo>
                  <a:cubicBezTo>
                    <a:pt x="53" y="268"/>
                    <a:pt x="54" y="269"/>
                    <a:pt x="54" y="271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7" y="273"/>
                    <a:pt x="58" y="273"/>
                    <a:pt x="59" y="275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60" y="276"/>
                    <a:pt x="60" y="276"/>
                    <a:pt x="60" y="276"/>
                  </a:cubicBezTo>
                  <a:cubicBezTo>
                    <a:pt x="61" y="277"/>
                    <a:pt x="61" y="278"/>
                    <a:pt x="62" y="278"/>
                  </a:cubicBezTo>
                  <a:cubicBezTo>
                    <a:pt x="64" y="279"/>
                    <a:pt x="65" y="280"/>
                    <a:pt x="68" y="280"/>
                  </a:cubicBezTo>
                  <a:cubicBezTo>
                    <a:pt x="68" y="280"/>
                    <a:pt x="68" y="280"/>
                    <a:pt x="68" y="280"/>
                  </a:cubicBezTo>
                  <a:cubicBezTo>
                    <a:pt x="72" y="280"/>
                    <a:pt x="74" y="280"/>
                    <a:pt x="74" y="276"/>
                  </a:cubicBezTo>
                  <a:cubicBezTo>
                    <a:pt x="74" y="275"/>
                    <a:pt x="74" y="273"/>
                    <a:pt x="75" y="271"/>
                  </a:cubicBezTo>
                  <a:cubicBezTo>
                    <a:pt x="76" y="268"/>
                    <a:pt x="78" y="268"/>
                    <a:pt x="78" y="268"/>
                  </a:cubicBezTo>
                  <a:cubicBezTo>
                    <a:pt x="79" y="268"/>
                    <a:pt x="79" y="268"/>
                    <a:pt x="80" y="269"/>
                  </a:cubicBezTo>
                  <a:cubicBezTo>
                    <a:pt x="80" y="269"/>
                    <a:pt x="81" y="269"/>
                    <a:pt x="81" y="269"/>
                  </a:cubicBezTo>
                  <a:cubicBezTo>
                    <a:pt x="82" y="269"/>
                    <a:pt x="82" y="269"/>
                    <a:pt x="83" y="269"/>
                  </a:cubicBezTo>
                  <a:cubicBezTo>
                    <a:pt x="85" y="268"/>
                    <a:pt x="87" y="267"/>
                    <a:pt x="88" y="266"/>
                  </a:cubicBezTo>
                  <a:cubicBezTo>
                    <a:pt x="90" y="266"/>
                    <a:pt x="91" y="265"/>
                    <a:pt x="93" y="264"/>
                  </a:cubicBezTo>
                  <a:cubicBezTo>
                    <a:pt x="96" y="266"/>
                    <a:pt x="96" y="269"/>
                    <a:pt x="95" y="273"/>
                  </a:cubicBezTo>
                  <a:cubicBezTo>
                    <a:pt x="95" y="276"/>
                    <a:pt x="94" y="279"/>
                    <a:pt x="96" y="281"/>
                  </a:cubicBezTo>
                  <a:cubicBezTo>
                    <a:pt x="97" y="283"/>
                    <a:pt x="98" y="284"/>
                    <a:pt x="100" y="284"/>
                  </a:cubicBezTo>
                  <a:cubicBezTo>
                    <a:pt x="102" y="284"/>
                    <a:pt x="104" y="282"/>
                    <a:pt x="106" y="279"/>
                  </a:cubicBezTo>
                  <a:cubicBezTo>
                    <a:pt x="107" y="278"/>
                    <a:pt x="108" y="277"/>
                    <a:pt x="108" y="276"/>
                  </a:cubicBezTo>
                  <a:cubicBezTo>
                    <a:pt x="112" y="272"/>
                    <a:pt x="116" y="268"/>
                    <a:pt x="119" y="265"/>
                  </a:cubicBezTo>
                  <a:cubicBezTo>
                    <a:pt x="120" y="264"/>
                    <a:pt x="122" y="263"/>
                    <a:pt x="123" y="262"/>
                  </a:cubicBezTo>
                  <a:cubicBezTo>
                    <a:pt x="128" y="259"/>
                    <a:pt x="131" y="257"/>
                    <a:pt x="131" y="254"/>
                  </a:cubicBezTo>
                  <a:cubicBezTo>
                    <a:pt x="132" y="253"/>
                    <a:pt x="133" y="253"/>
                    <a:pt x="135" y="252"/>
                  </a:cubicBezTo>
                  <a:cubicBezTo>
                    <a:pt x="137" y="252"/>
                    <a:pt x="139" y="252"/>
                    <a:pt x="140" y="250"/>
                  </a:cubicBezTo>
                  <a:cubicBezTo>
                    <a:pt x="141" y="249"/>
                    <a:pt x="141" y="247"/>
                    <a:pt x="142" y="245"/>
                  </a:cubicBezTo>
                  <a:cubicBezTo>
                    <a:pt x="142" y="243"/>
                    <a:pt x="143" y="241"/>
                    <a:pt x="143" y="240"/>
                  </a:cubicBezTo>
                  <a:cubicBezTo>
                    <a:pt x="147" y="233"/>
                    <a:pt x="147" y="230"/>
                    <a:pt x="147" y="221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6" y="209"/>
                    <a:pt x="146" y="200"/>
                    <a:pt x="146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2"/>
                    <a:pt x="146" y="192"/>
                    <a:pt x="146" y="192"/>
                  </a:cubicBezTo>
                  <a:cubicBezTo>
                    <a:pt x="148" y="192"/>
                    <a:pt x="151" y="189"/>
                    <a:pt x="151" y="189"/>
                  </a:cubicBezTo>
                  <a:cubicBezTo>
                    <a:pt x="156" y="184"/>
                    <a:pt x="160" y="179"/>
                    <a:pt x="164" y="174"/>
                  </a:cubicBezTo>
                  <a:cubicBezTo>
                    <a:pt x="166" y="171"/>
                    <a:pt x="168" y="169"/>
                    <a:pt x="170" y="167"/>
                  </a:cubicBezTo>
                  <a:cubicBezTo>
                    <a:pt x="171" y="165"/>
                    <a:pt x="173" y="163"/>
                    <a:pt x="175" y="161"/>
                  </a:cubicBezTo>
                  <a:cubicBezTo>
                    <a:pt x="173" y="160"/>
                    <a:pt x="173" y="160"/>
                    <a:pt x="173" y="160"/>
                  </a:cubicBezTo>
                  <a:cubicBezTo>
                    <a:pt x="173" y="160"/>
                    <a:pt x="173" y="160"/>
                    <a:pt x="173" y="160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77" y="158"/>
                    <a:pt x="180" y="154"/>
                    <a:pt x="182" y="152"/>
                  </a:cubicBezTo>
                  <a:cubicBezTo>
                    <a:pt x="183" y="151"/>
                    <a:pt x="184" y="149"/>
                    <a:pt x="185" y="148"/>
                  </a:cubicBezTo>
                  <a:cubicBezTo>
                    <a:pt x="188" y="146"/>
                    <a:pt x="191" y="143"/>
                    <a:pt x="192" y="140"/>
                  </a:cubicBezTo>
                  <a:cubicBezTo>
                    <a:pt x="194" y="136"/>
                    <a:pt x="193" y="132"/>
                    <a:pt x="192" y="127"/>
                  </a:cubicBezTo>
                  <a:cubicBezTo>
                    <a:pt x="192" y="125"/>
                    <a:pt x="191" y="124"/>
                    <a:pt x="191" y="122"/>
                  </a:cubicBezTo>
                  <a:cubicBezTo>
                    <a:pt x="191" y="116"/>
                    <a:pt x="192" y="110"/>
                    <a:pt x="194" y="104"/>
                  </a:cubicBezTo>
                  <a:cubicBezTo>
                    <a:pt x="194" y="100"/>
                    <a:pt x="195" y="97"/>
                    <a:pt x="195" y="94"/>
                  </a:cubicBezTo>
                  <a:cubicBezTo>
                    <a:pt x="196" y="88"/>
                    <a:pt x="197" y="83"/>
                    <a:pt x="199" y="77"/>
                  </a:cubicBezTo>
                  <a:cubicBezTo>
                    <a:pt x="201" y="70"/>
                    <a:pt x="202" y="62"/>
                    <a:pt x="203" y="53"/>
                  </a:cubicBezTo>
                  <a:cubicBezTo>
                    <a:pt x="203" y="46"/>
                    <a:pt x="205" y="41"/>
                    <a:pt x="208" y="35"/>
                  </a:cubicBezTo>
                  <a:cubicBezTo>
                    <a:pt x="209" y="34"/>
                    <a:pt x="210" y="32"/>
                    <a:pt x="210" y="31"/>
                  </a:cubicBezTo>
                  <a:cubicBezTo>
                    <a:pt x="213" y="25"/>
                    <a:pt x="218" y="14"/>
                    <a:pt x="215" y="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4" name="Freeform 63">
              <a:extLst>
                <a:ext uri="{FF2B5EF4-FFF2-40B4-BE49-F238E27FC236}">
                  <a16:creationId xmlns:a16="http://schemas.microsoft.com/office/drawing/2014/main" id="{3B889672-B589-7289-7313-8724D0A5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857" y="3387475"/>
              <a:ext cx="662068" cy="563633"/>
            </a:xfrm>
            <a:custGeom>
              <a:avLst/>
              <a:gdLst>
                <a:gd name="T0" fmla="*/ 330 w 345"/>
                <a:gd name="T1" fmla="*/ 40 h 319"/>
                <a:gd name="T2" fmla="*/ 327 w 345"/>
                <a:gd name="T3" fmla="*/ 27 h 319"/>
                <a:gd name="T4" fmla="*/ 317 w 345"/>
                <a:gd name="T5" fmla="*/ 12 h 319"/>
                <a:gd name="T6" fmla="*/ 294 w 345"/>
                <a:gd name="T7" fmla="*/ 14 h 319"/>
                <a:gd name="T8" fmla="*/ 275 w 345"/>
                <a:gd name="T9" fmla="*/ 27 h 319"/>
                <a:gd name="T10" fmla="*/ 248 w 345"/>
                <a:gd name="T11" fmla="*/ 18 h 319"/>
                <a:gd name="T12" fmla="*/ 200 w 345"/>
                <a:gd name="T13" fmla="*/ 34 h 319"/>
                <a:gd name="T14" fmla="*/ 190 w 345"/>
                <a:gd name="T15" fmla="*/ 34 h 319"/>
                <a:gd name="T16" fmla="*/ 164 w 345"/>
                <a:gd name="T17" fmla="*/ 27 h 319"/>
                <a:gd name="T18" fmla="*/ 135 w 345"/>
                <a:gd name="T19" fmla="*/ 24 h 319"/>
                <a:gd name="T20" fmla="*/ 103 w 345"/>
                <a:gd name="T21" fmla="*/ 7 h 319"/>
                <a:gd name="T22" fmla="*/ 94 w 345"/>
                <a:gd name="T23" fmla="*/ 6 h 319"/>
                <a:gd name="T24" fmla="*/ 74 w 345"/>
                <a:gd name="T25" fmla="*/ 3 h 319"/>
                <a:gd name="T26" fmla="*/ 50 w 345"/>
                <a:gd name="T27" fmla="*/ 7 h 319"/>
                <a:gd name="T28" fmla="*/ 40 w 345"/>
                <a:gd name="T29" fmla="*/ 24 h 319"/>
                <a:gd name="T30" fmla="*/ 28 w 345"/>
                <a:gd name="T31" fmla="*/ 43 h 319"/>
                <a:gd name="T32" fmla="*/ 26 w 345"/>
                <a:gd name="T33" fmla="*/ 72 h 319"/>
                <a:gd name="T34" fmla="*/ 26 w 345"/>
                <a:gd name="T35" fmla="*/ 88 h 319"/>
                <a:gd name="T36" fmla="*/ 31 w 345"/>
                <a:gd name="T37" fmla="*/ 104 h 319"/>
                <a:gd name="T38" fmla="*/ 26 w 345"/>
                <a:gd name="T39" fmla="*/ 119 h 319"/>
                <a:gd name="T40" fmla="*/ 27 w 345"/>
                <a:gd name="T41" fmla="*/ 126 h 319"/>
                <a:gd name="T42" fmla="*/ 21 w 345"/>
                <a:gd name="T43" fmla="*/ 133 h 319"/>
                <a:gd name="T44" fmla="*/ 7 w 345"/>
                <a:gd name="T45" fmla="*/ 158 h 319"/>
                <a:gd name="T46" fmla="*/ 1 w 345"/>
                <a:gd name="T47" fmla="*/ 175 h 319"/>
                <a:gd name="T48" fmla="*/ 1 w 345"/>
                <a:gd name="T49" fmla="*/ 246 h 319"/>
                <a:gd name="T50" fmla="*/ 15 w 345"/>
                <a:gd name="T51" fmla="*/ 248 h 319"/>
                <a:gd name="T52" fmla="*/ 22 w 345"/>
                <a:gd name="T53" fmla="*/ 245 h 319"/>
                <a:gd name="T54" fmla="*/ 38 w 345"/>
                <a:gd name="T55" fmla="*/ 248 h 319"/>
                <a:gd name="T56" fmla="*/ 66 w 345"/>
                <a:gd name="T57" fmla="*/ 270 h 319"/>
                <a:gd name="T58" fmla="*/ 74 w 345"/>
                <a:gd name="T59" fmla="*/ 281 h 319"/>
                <a:gd name="T60" fmla="*/ 88 w 345"/>
                <a:gd name="T61" fmla="*/ 313 h 319"/>
                <a:gd name="T62" fmla="*/ 103 w 345"/>
                <a:gd name="T63" fmla="*/ 317 h 319"/>
                <a:gd name="T64" fmla="*/ 112 w 345"/>
                <a:gd name="T65" fmla="*/ 316 h 319"/>
                <a:gd name="T66" fmla="*/ 129 w 345"/>
                <a:gd name="T67" fmla="*/ 310 h 319"/>
                <a:gd name="T68" fmla="*/ 137 w 345"/>
                <a:gd name="T69" fmla="*/ 309 h 319"/>
                <a:gd name="T70" fmla="*/ 149 w 345"/>
                <a:gd name="T71" fmla="*/ 310 h 319"/>
                <a:gd name="T72" fmla="*/ 163 w 345"/>
                <a:gd name="T73" fmla="*/ 308 h 319"/>
                <a:gd name="T74" fmla="*/ 173 w 345"/>
                <a:gd name="T75" fmla="*/ 295 h 319"/>
                <a:gd name="T76" fmla="*/ 178 w 345"/>
                <a:gd name="T77" fmla="*/ 278 h 319"/>
                <a:gd name="T78" fmla="*/ 182 w 345"/>
                <a:gd name="T79" fmla="*/ 264 h 319"/>
                <a:gd name="T80" fmla="*/ 204 w 345"/>
                <a:gd name="T81" fmla="*/ 244 h 319"/>
                <a:gd name="T82" fmla="*/ 207 w 345"/>
                <a:gd name="T83" fmla="*/ 235 h 319"/>
                <a:gd name="T84" fmla="*/ 212 w 345"/>
                <a:gd name="T85" fmla="*/ 229 h 319"/>
                <a:gd name="T86" fmla="*/ 217 w 345"/>
                <a:gd name="T87" fmla="*/ 230 h 319"/>
                <a:gd name="T88" fmla="*/ 228 w 345"/>
                <a:gd name="T89" fmla="*/ 225 h 319"/>
                <a:gd name="T90" fmla="*/ 240 w 345"/>
                <a:gd name="T91" fmla="*/ 235 h 319"/>
                <a:gd name="T92" fmla="*/ 246 w 345"/>
                <a:gd name="T93" fmla="*/ 246 h 319"/>
                <a:gd name="T94" fmla="*/ 263 w 345"/>
                <a:gd name="T95" fmla="*/ 228 h 319"/>
                <a:gd name="T96" fmla="*/ 270 w 345"/>
                <a:gd name="T97" fmla="*/ 206 h 319"/>
                <a:gd name="T98" fmla="*/ 276 w 345"/>
                <a:gd name="T99" fmla="*/ 186 h 319"/>
                <a:gd name="T100" fmla="*/ 295 w 345"/>
                <a:gd name="T101" fmla="*/ 152 h 319"/>
                <a:gd name="T102" fmla="*/ 305 w 345"/>
                <a:gd name="T103" fmla="*/ 131 h 319"/>
                <a:gd name="T104" fmla="*/ 315 w 345"/>
                <a:gd name="T105" fmla="*/ 104 h 319"/>
                <a:gd name="T106" fmla="*/ 340 w 345"/>
                <a:gd name="T107" fmla="*/ 8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5" h="319">
                  <a:moveTo>
                    <a:pt x="343" y="55"/>
                  </a:moveTo>
                  <a:cubicBezTo>
                    <a:pt x="342" y="53"/>
                    <a:pt x="339" y="52"/>
                    <a:pt x="337" y="52"/>
                  </a:cubicBezTo>
                  <a:cubicBezTo>
                    <a:pt x="334" y="51"/>
                    <a:pt x="332" y="50"/>
                    <a:pt x="331" y="48"/>
                  </a:cubicBezTo>
                  <a:cubicBezTo>
                    <a:pt x="330" y="47"/>
                    <a:pt x="330" y="46"/>
                    <a:pt x="330" y="44"/>
                  </a:cubicBezTo>
                  <a:cubicBezTo>
                    <a:pt x="330" y="43"/>
                    <a:pt x="330" y="41"/>
                    <a:pt x="330" y="40"/>
                  </a:cubicBezTo>
                  <a:cubicBezTo>
                    <a:pt x="330" y="39"/>
                    <a:pt x="329" y="37"/>
                    <a:pt x="329" y="35"/>
                  </a:cubicBezTo>
                  <a:cubicBezTo>
                    <a:pt x="329" y="33"/>
                    <a:pt x="328" y="30"/>
                    <a:pt x="327" y="28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6" y="23"/>
                    <a:pt x="324" y="21"/>
                    <a:pt x="321" y="17"/>
                  </a:cubicBezTo>
                  <a:cubicBezTo>
                    <a:pt x="320" y="17"/>
                    <a:pt x="320" y="16"/>
                    <a:pt x="319" y="15"/>
                  </a:cubicBezTo>
                  <a:cubicBezTo>
                    <a:pt x="319" y="14"/>
                    <a:pt x="318" y="13"/>
                    <a:pt x="318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5" y="9"/>
                    <a:pt x="313" y="6"/>
                    <a:pt x="310" y="6"/>
                  </a:cubicBezTo>
                  <a:cubicBezTo>
                    <a:pt x="308" y="6"/>
                    <a:pt x="306" y="7"/>
                    <a:pt x="304" y="8"/>
                  </a:cubicBezTo>
                  <a:cubicBezTo>
                    <a:pt x="303" y="8"/>
                    <a:pt x="301" y="9"/>
                    <a:pt x="300" y="10"/>
                  </a:cubicBezTo>
                  <a:cubicBezTo>
                    <a:pt x="299" y="11"/>
                    <a:pt x="298" y="12"/>
                    <a:pt x="297" y="13"/>
                  </a:cubicBezTo>
                  <a:cubicBezTo>
                    <a:pt x="296" y="13"/>
                    <a:pt x="295" y="14"/>
                    <a:pt x="294" y="14"/>
                  </a:cubicBezTo>
                  <a:cubicBezTo>
                    <a:pt x="292" y="14"/>
                    <a:pt x="291" y="15"/>
                    <a:pt x="289" y="16"/>
                  </a:cubicBezTo>
                  <a:cubicBezTo>
                    <a:pt x="287" y="18"/>
                    <a:pt x="286" y="20"/>
                    <a:pt x="285" y="22"/>
                  </a:cubicBezTo>
                  <a:cubicBezTo>
                    <a:pt x="285" y="23"/>
                    <a:pt x="284" y="24"/>
                    <a:pt x="283" y="25"/>
                  </a:cubicBezTo>
                  <a:cubicBezTo>
                    <a:pt x="282" y="27"/>
                    <a:pt x="280" y="27"/>
                    <a:pt x="277" y="27"/>
                  </a:cubicBezTo>
                  <a:cubicBezTo>
                    <a:pt x="276" y="27"/>
                    <a:pt x="275" y="27"/>
                    <a:pt x="275" y="27"/>
                  </a:cubicBezTo>
                  <a:cubicBezTo>
                    <a:pt x="272" y="27"/>
                    <a:pt x="270" y="26"/>
                    <a:pt x="268" y="24"/>
                  </a:cubicBezTo>
                  <a:cubicBezTo>
                    <a:pt x="267" y="23"/>
                    <a:pt x="266" y="23"/>
                    <a:pt x="265" y="22"/>
                  </a:cubicBezTo>
                  <a:cubicBezTo>
                    <a:pt x="262" y="20"/>
                    <a:pt x="258" y="20"/>
                    <a:pt x="255" y="19"/>
                  </a:cubicBezTo>
                  <a:cubicBezTo>
                    <a:pt x="254" y="19"/>
                    <a:pt x="253" y="19"/>
                    <a:pt x="251" y="18"/>
                  </a:cubicBezTo>
                  <a:cubicBezTo>
                    <a:pt x="250" y="18"/>
                    <a:pt x="249" y="18"/>
                    <a:pt x="248" y="18"/>
                  </a:cubicBezTo>
                  <a:cubicBezTo>
                    <a:pt x="245" y="17"/>
                    <a:pt x="241" y="16"/>
                    <a:pt x="237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24" y="16"/>
                    <a:pt x="215" y="22"/>
                    <a:pt x="208" y="26"/>
                  </a:cubicBezTo>
                  <a:cubicBezTo>
                    <a:pt x="206" y="28"/>
                    <a:pt x="205" y="29"/>
                    <a:pt x="203" y="31"/>
                  </a:cubicBezTo>
                  <a:cubicBezTo>
                    <a:pt x="202" y="32"/>
                    <a:pt x="201" y="33"/>
                    <a:pt x="200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8" y="35"/>
                    <a:pt x="197" y="35"/>
                    <a:pt x="196" y="35"/>
                  </a:cubicBezTo>
                  <a:cubicBezTo>
                    <a:pt x="195" y="35"/>
                    <a:pt x="194" y="34"/>
                    <a:pt x="194" y="34"/>
                  </a:cubicBezTo>
                  <a:cubicBezTo>
                    <a:pt x="193" y="34"/>
                    <a:pt x="191" y="34"/>
                    <a:pt x="190" y="34"/>
                  </a:cubicBezTo>
                  <a:cubicBezTo>
                    <a:pt x="190" y="34"/>
                    <a:pt x="190" y="34"/>
                    <a:pt x="189" y="34"/>
                  </a:cubicBezTo>
                  <a:cubicBezTo>
                    <a:pt x="188" y="34"/>
                    <a:pt x="187" y="34"/>
                    <a:pt x="186" y="34"/>
                  </a:cubicBezTo>
                  <a:cubicBezTo>
                    <a:pt x="184" y="34"/>
                    <a:pt x="182" y="34"/>
                    <a:pt x="181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75" y="34"/>
                    <a:pt x="168" y="30"/>
                    <a:pt x="164" y="27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0" y="23"/>
                    <a:pt x="156" y="20"/>
                    <a:pt x="152" y="19"/>
                  </a:cubicBezTo>
                  <a:cubicBezTo>
                    <a:pt x="150" y="18"/>
                    <a:pt x="149" y="18"/>
                    <a:pt x="148" y="18"/>
                  </a:cubicBezTo>
                  <a:cubicBezTo>
                    <a:pt x="144" y="18"/>
                    <a:pt x="142" y="20"/>
                    <a:pt x="138" y="22"/>
                  </a:cubicBezTo>
                  <a:cubicBezTo>
                    <a:pt x="137" y="22"/>
                    <a:pt x="136" y="23"/>
                    <a:pt x="135" y="24"/>
                  </a:cubicBezTo>
                  <a:cubicBezTo>
                    <a:pt x="132" y="25"/>
                    <a:pt x="129" y="27"/>
                    <a:pt x="125" y="28"/>
                  </a:cubicBezTo>
                  <a:cubicBezTo>
                    <a:pt x="125" y="29"/>
                    <a:pt x="124" y="29"/>
                    <a:pt x="123" y="29"/>
                  </a:cubicBezTo>
                  <a:cubicBezTo>
                    <a:pt x="119" y="29"/>
                    <a:pt x="117" y="23"/>
                    <a:pt x="115" y="20"/>
                  </a:cubicBezTo>
                  <a:cubicBezTo>
                    <a:pt x="114" y="18"/>
                    <a:pt x="113" y="16"/>
                    <a:pt x="112" y="14"/>
                  </a:cubicBezTo>
                  <a:cubicBezTo>
                    <a:pt x="109" y="11"/>
                    <a:pt x="106" y="8"/>
                    <a:pt x="103" y="7"/>
                  </a:cubicBezTo>
                  <a:cubicBezTo>
                    <a:pt x="103" y="7"/>
                    <a:pt x="102" y="7"/>
                    <a:pt x="102" y="7"/>
                  </a:cubicBezTo>
                  <a:cubicBezTo>
                    <a:pt x="101" y="7"/>
                    <a:pt x="100" y="7"/>
                    <a:pt x="100" y="7"/>
                  </a:cubicBezTo>
                  <a:cubicBezTo>
                    <a:pt x="99" y="7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5" y="6"/>
                    <a:pt x="94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0" y="3"/>
                    <a:pt x="87" y="2"/>
                    <a:pt x="83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7" y="0"/>
                    <a:pt x="76" y="1"/>
                    <a:pt x="74" y="3"/>
                  </a:cubicBezTo>
                  <a:cubicBezTo>
                    <a:pt x="72" y="4"/>
                    <a:pt x="71" y="5"/>
                    <a:pt x="69" y="5"/>
                  </a:cubicBezTo>
                  <a:cubicBezTo>
                    <a:pt x="68" y="5"/>
                    <a:pt x="67" y="5"/>
                    <a:pt x="66" y="5"/>
                  </a:cubicBezTo>
                  <a:cubicBezTo>
                    <a:pt x="65" y="5"/>
                    <a:pt x="63" y="5"/>
                    <a:pt x="62" y="5"/>
                  </a:cubicBezTo>
                  <a:cubicBezTo>
                    <a:pt x="60" y="5"/>
                    <a:pt x="59" y="5"/>
                    <a:pt x="57" y="5"/>
                  </a:cubicBezTo>
                  <a:cubicBezTo>
                    <a:pt x="54" y="5"/>
                    <a:pt x="52" y="5"/>
                    <a:pt x="50" y="7"/>
                  </a:cubicBezTo>
                  <a:cubicBezTo>
                    <a:pt x="49" y="7"/>
                    <a:pt x="48" y="8"/>
                    <a:pt x="47" y="8"/>
                  </a:cubicBezTo>
                  <a:cubicBezTo>
                    <a:pt x="45" y="9"/>
                    <a:pt x="43" y="11"/>
                    <a:pt x="41" y="12"/>
                  </a:cubicBezTo>
                  <a:cubicBezTo>
                    <a:pt x="40" y="14"/>
                    <a:pt x="40" y="17"/>
                    <a:pt x="40" y="20"/>
                  </a:cubicBezTo>
                  <a:cubicBezTo>
                    <a:pt x="40" y="20"/>
                    <a:pt x="40" y="21"/>
                    <a:pt x="40" y="22"/>
                  </a:cubicBezTo>
                  <a:cubicBezTo>
                    <a:pt x="40" y="22"/>
                    <a:pt x="40" y="23"/>
                    <a:pt x="40" y="24"/>
                  </a:cubicBezTo>
                  <a:cubicBezTo>
                    <a:pt x="40" y="26"/>
                    <a:pt x="40" y="28"/>
                    <a:pt x="39" y="30"/>
                  </a:cubicBezTo>
                  <a:cubicBezTo>
                    <a:pt x="38" y="32"/>
                    <a:pt x="37" y="34"/>
                    <a:pt x="36" y="35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3" y="39"/>
                    <a:pt x="32" y="40"/>
                    <a:pt x="31" y="41"/>
                  </a:cubicBezTo>
                  <a:cubicBezTo>
                    <a:pt x="30" y="41"/>
                    <a:pt x="29" y="42"/>
                    <a:pt x="28" y="43"/>
                  </a:cubicBezTo>
                  <a:cubicBezTo>
                    <a:pt x="26" y="45"/>
                    <a:pt x="25" y="48"/>
                    <a:pt x="26" y="52"/>
                  </a:cubicBezTo>
                  <a:cubicBezTo>
                    <a:pt x="26" y="53"/>
                    <a:pt x="26" y="55"/>
                    <a:pt x="27" y="56"/>
                  </a:cubicBezTo>
                  <a:cubicBezTo>
                    <a:pt x="28" y="61"/>
                    <a:pt x="29" y="66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4"/>
                    <a:pt x="25" y="75"/>
                    <a:pt x="24" y="76"/>
                  </a:cubicBezTo>
                  <a:cubicBezTo>
                    <a:pt x="23" y="78"/>
                    <a:pt x="22" y="79"/>
                    <a:pt x="22" y="80"/>
                  </a:cubicBezTo>
                  <a:cubicBezTo>
                    <a:pt x="22" y="83"/>
                    <a:pt x="24" y="85"/>
                    <a:pt x="26" y="87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8" y="90"/>
                    <a:pt x="29" y="92"/>
                    <a:pt x="30" y="96"/>
                  </a:cubicBezTo>
                  <a:cubicBezTo>
                    <a:pt x="30" y="97"/>
                    <a:pt x="30" y="98"/>
                    <a:pt x="30" y="99"/>
                  </a:cubicBezTo>
                  <a:cubicBezTo>
                    <a:pt x="30" y="99"/>
                    <a:pt x="30" y="100"/>
                    <a:pt x="30" y="101"/>
                  </a:cubicBezTo>
                  <a:cubicBezTo>
                    <a:pt x="30" y="102"/>
                    <a:pt x="30" y="103"/>
                    <a:pt x="30" y="103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4"/>
                    <a:pt x="32" y="104"/>
                    <a:pt x="32" y="105"/>
                  </a:cubicBezTo>
                  <a:cubicBezTo>
                    <a:pt x="33" y="106"/>
                    <a:pt x="33" y="108"/>
                    <a:pt x="32" y="110"/>
                  </a:cubicBezTo>
                  <a:cubicBezTo>
                    <a:pt x="32" y="112"/>
                    <a:pt x="30" y="113"/>
                    <a:pt x="29" y="114"/>
                  </a:cubicBezTo>
                  <a:cubicBezTo>
                    <a:pt x="26" y="115"/>
                    <a:pt x="26" y="116"/>
                    <a:pt x="26" y="119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8" y="123"/>
                    <a:pt x="28" y="124"/>
                    <a:pt x="28" y="124"/>
                  </a:cubicBezTo>
                  <a:cubicBezTo>
                    <a:pt x="28" y="125"/>
                    <a:pt x="27" y="125"/>
                    <a:pt x="27" y="126"/>
                  </a:cubicBezTo>
                  <a:cubicBezTo>
                    <a:pt x="27" y="126"/>
                    <a:pt x="26" y="126"/>
                    <a:pt x="26" y="127"/>
                  </a:cubicBezTo>
                  <a:cubicBezTo>
                    <a:pt x="26" y="127"/>
                    <a:pt x="26" y="128"/>
                    <a:pt x="25" y="129"/>
                  </a:cubicBezTo>
                  <a:cubicBezTo>
                    <a:pt x="25" y="129"/>
                    <a:pt x="25" y="130"/>
                    <a:pt x="25" y="130"/>
                  </a:cubicBezTo>
                  <a:cubicBezTo>
                    <a:pt x="24" y="132"/>
                    <a:pt x="23" y="132"/>
                    <a:pt x="22" y="133"/>
                  </a:cubicBezTo>
                  <a:cubicBezTo>
                    <a:pt x="22" y="133"/>
                    <a:pt x="21" y="133"/>
                    <a:pt x="21" y="133"/>
                  </a:cubicBezTo>
                  <a:cubicBezTo>
                    <a:pt x="19" y="135"/>
                    <a:pt x="17" y="137"/>
                    <a:pt x="16" y="140"/>
                  </a:cubicBezTo>
                  <a:cubicBezTo>
                    <a:pt x="15" y="141"/>
                    <a:pt x="14" y="142"/>
                    <a:pt x="14" y="143"/>
                  </a:cubicBezTo>
                  <a:cubicBezTo>
                    <a:pt x="13" y="145"/>
                    <a:pt x="12" y="147"/>
                    <a:pt x="12" y="149"/>
                  </a:cubicBezTo>
                  <a:cubicBezTo>
                    <a:pt x="13" y="154"/>
                    <a:pt x="13" y="157"/>
                    <a:pt x="9" y="158"/>
                  </a:cubicBezTo>
                  <a:cubicBezTo>
                    <a:pt x="8" y="158"/>
                    <a:pt x="8" y="158"/>
                    <a:pt x="7" y="158"/>
                  </a:cubicBezTo>
                  <a:cubicBezTo>
                    <a:pt x="5" y="158"/>
                    <a:pt x="2" y="159"/>
                    <a:pt x="1" y="161"/>
                  </a:cubicBezTo>
                  <a:cubicBezTo>
                    <a:pt x="1" y="162"/>
                    <a:pt x="1" y="164"/>
                    <a:pt x="1" y="165"/>
                  </a:cubicBezTo>
                  <a:cubicBezTo>
                    <a:pt x="1" y="166"/>
                    <a:pt x="1" y="167"/>
                    <a:pt x="1" y="168"/>
                  </a:cubicBezTo>
                  <a:cubicBezTo>
                    <a:pt x="1" y="169"/>
                    <a:pt x="1" y="169"/>
                    <a:pt x="1" y="169"/>
                  </a:cubicBezTo>
                  <a:cubicBezTo>
                    <a:pt x="1" y="171"/>
                    <a:pt x="1" y="173"/>
                    <a:pt x="1" y="175"/>
                  </a:cubicBezTo>
                  <a:cubicBezTo>
                    <a:pt x="1" y="180"/>
                    <a:pt x="1" y="184"/>
                    <a:pt x="0" y="189"/>
                  </a:cubicBezTo>
                  <a:cubicBezTo>
                    <a:pt x="0" y="196"/>
                    <a:pt x="0" y="202"/>
                    <a:pt x="1" y="209"/>
                  </a:cubicBezTo>
                  <a:cubicBezTo>
                    <a:pt x="1" y="213"/>
                    <a:pt x="1" y="217"/>
                    <a:pt x="1" y="221"/>
                  </a:cubicBezTo>
                  <a:cubicBezTo>
                    <a:pt x="1" y="224"/>
                    <a:pt x="1" y="227"/>
                    <a:pt x="1" y="230"/>
                  </a:cubicBezTo>
                  <a:cubicBezTo>
                    <a:pt x="1" y="236"/>
                    <a:pt x="1" y="241"/>
                    <a:pt x="1" y="246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4" y="248"/>
                    <a:pt x="6" y="248"/>
                    <a:pt x="7" y="248"/>
                  </a:cubicBezTo>
                  <a:cubicBezTo>
                    <a:pt x="9" y="248"/>
                    <a:pt x="11" y="248"/>
                    <a:pt x="13" y="248"/>
                  </a:cubicBezTo>
                  <a:cubicBezTo>
                    <a:pt x="14" y="248"/>
                    <a:pt x="14" y="248"/>
                    <a:pt x="15" y="248"/>
                  </a:cubicBezTo>
                  <a:cubicBezTo>
                    <a:pt x="16" y="248"/>
                    <a:pt x="17" y="248"/>
                    <a:pt x="18" y="247"/>
                  </a:cubicBezTo>
                  <a:cubicBezTo>
                    <a:pt x="19" y="247"/>
                    <a:pt x="20" y="245"/>
                    <a:pt x="21" y="245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22" y="244"/>
                    <a:pt x="22" y="243"/>
                    <a:pt x="23" y="243"/>
                  </a:cubicBezTo>
                  <a:cubicBezTo>
                    <a:pt x="23" y="244"/>
                    <a:pt x="22" y="244"/>
                    <a:pt x="22" y="245"/>
                  </a:cubicBezTo>
                  <a:cubicBezTo>
                    <a:pt x="21" y="247"/>
                    <a:pt x="21" y="247"/>
                    <a:pt x="21" y="247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5" y="247"/>
                    <a:pt x="27" y="248"/>
                    <a:pt x="28" y="248"/>
                  </a:cubicBezTo>
                  <a:cubicBezTo>
                    <a:pt x="30" y="248"/>
                    <a:pt x="33" y="249"/>
                    <a:pt x="35" y="249"/>
                  </a:cubicBezTo>
                  <a:cubicBezTo>
                    <a:pt x="36" y="249"/>
                    <a:pt x="37" y="248"/>
                    <a:pt x="38" y="248"/>
                  </a:cubicBezTo>
                  <a:cubicBezTo>
                    <a:pt x="39" y="248"/>
                    <a:pt x="39" y="248"/>
                    <a:pt x="40" y="248"/>
                  </a:cubicBezTo>
                  <a:cubicBezTo>
                    <a:pt x="43" y="248"/>
                    <a:pt x="47" y="249"/>
                    <a:pt x="50" y="251"/>
                  </a:cubicBezTo>
                  <a:cubicBezTo>
                    <a:pt x="55" y="254"/>
                    <a:pt x="61" y="259"/>
                    <a:pt x="64" y="264"/>
                  </a:cubicBezTo>
                  <a:cubicBezTo>
                    <a:pt x="64" y="265"/>
                    <a:pt x="64" y="266"/>
                    <a:pt x="64" y="266"/>
                  </a:cubicBezTo>
                  <a:cubicBezTo>
                    <a:pt x="65" y="267"/>
                    <a:pt x="65" y="269"/>
                    <a:pt x="66" y="270"/>
                  </a:cubicBezTo>
                  <a:cubicBezTo>
                    <a:pt x="66" y="270"/>
                    <a:pt x="67" y="271"/>
                    <a:pt x="67" y="272"/>
                  </a:cubicBezTo>
                  <a:cubicBezTo>
                    <a:pt x="68" y="272"/>
                    <a:pt x="68" y="273"/>
                    <a:pt x="68" y="27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70" y="276"/>
                    <a:pt x="70" y="277"/>
                    <a:pt x="72" y="278"/>
                  </a:cubicBezTo>
                  <a:cubicBezTo>
                    <a:pt x="73" y="279"/>
                    <a:pt x="73" y="279"/>
                    <a:pt x="74" y="281"/>
                  </a:cubicBezTo>
                  <a:cubicBezTo>
                    <a:pt x="74" y="281"/>
                    <a:pt x="74" y="282"/>
                    <a:pt x="74" y="282"/>
                  </a:cubicBezTo>
                  <a:cubicBezTo>
                    <a:pt x="74" y="285"/>
                    <a:pt x="75" y="289"/>
                    <a:pt x="76" y="291"/>
                  </a:cubicBezTo>
                  <a:cubicBezTo>
                    <a:pt x="76" y="293"/>
                    <a:pt x="76" y="293"/>
                    <a:pt x="76" y="293"/>
                  </a:cubicBezTo>
                  <a:cubicBezTo>
                    <a:pt x="78" y="298"/>
                    <a:pt x="80" y="303"/>
                    <a:pt x="82" y="308"/>
                  </a:cubicBezTo>
                  <a:cubicBezTo>
                    <a:pt x="84" y="310"/>
                    <a:pt x="86" y="312"/>
                    <a:pt x="88" y="313"/>
                  </a:cubicBezTo>
                  <a:cubicBezTo>
                    <a:pt x="89" y="314"/>
                    <a:pt x="89" y="314"/>
                    <a:pt x="90" y="315"/>
                  </a:cubicBezTo>
                  <a:cubicBezTo>
                    <a:pt x="92" y="316"/>
                    <a:pt x="93" y="317"/>
                    <a:pt x="95" y="318"/>
                  </a:cubicBezTo>
                  <a:cubicBezTo>
                    <a:pt x="95" y="319"/>
                    <a:pt x="96" y="319"/>
                    <a:pt x="97" y="319"/>
                  </a:cubicBezTo>
                  <a:cubicBezTo>
                    <a:pt x="99" y="319"/>
                    <a:pt x="100" y="318"/>
                    <a:pt x="101" y="318"/>
                  </a:cubicBezTo>
                  <a:cubicBezTo>
                    <a:pt x="101" y="317"/>
                    <a:pt x="102" y="317"/>
                    <a:pt x="103" y="317"/>
                  </a:cubicBezTo>
                  <a:cubicBezTo>
                    <a:pt x="103" y="317"/>
                    <a:pt x="104" y="317"/>
                    <a:pt x="105" y="317"/>
                  </a:cubicBezTo>
                  <a:cubicBezTo>
                    <a:pt x="105" y="317"/>
                    <a:pt x="106" y="317"/>
                    <a:pt x="106" y="317"/>
                  </a:cubicBezTo>
                  <a:cubicBezTo>
                    <a:pt x="107" y="317"/>
                    <a:pt x="107" y="317"/>
                    <a:pt x="108" y="317"/>
                  </a:cubicBezTo>
                  <a:cubicBezTo>
                    <a:pt x="109" y="317"/>
                    <a:pt x="109" y="317"/>
                    <a:pt x="110" y="317"/>
                  </a:cubicBezTo>
                  <a:cubicBezTo>
                    <a:pt x="111" y="317"/>
                    <a:pt x="111" y="316"/>
                    <a:pt x="112" y="316"/>
                  </a:cubicBezTo>
                  <a:cubicBezTo>
                    <a:pt x="113" y="316"/>
                    <a:pt x="114" y="316"/>
                    <a:pt x="115" y="316"/>
                  </a:cubicBezTo>
                  <a:cubicBezTo>
                    <a:pt x="116" y="316"/>
                    <a:pt x="116" y="316"/>
                    <a:pt x="116" y="316"/>
                  </a:cubicBezTo>
                  <a:cubicBezTo>
                    <a:pt x="117" y="316"/>
                    <a:pt x="118" y="316"/>
                    <a:pt x="119" y="316"/>
                  </a:cubicBezTo>
                  <a:cubicBezTo>
                    <a:pt x="123" y="316"/>
                    <a:pt x="125" y="314"/>
                    <a:pt x="127" y="312"/>
                  </a:cubicBezTo>
                  <a:cubicBezTo>
                    <a:pt x="128" y="311"/>
                    <a:pt x="128" y="311"/>
                    <a:pt x="129" y="310"/>
                  </a:cubicBezTo>
                  <a:cubicBezTo>
                    <a:pt x="129" y="310"/>
                    <a:pt x="130" y="309"/>
                    <a:pt x="130" y="309"/>
                  </a:cubicBezTo>
                  <a:cubicBezTo>
                    <a:pt x="130" y="309"/>
                    <a:pt x="131" y="310"/>
                    <a:pt x="131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4" y="309"/>
                    <a:pt x="135" y="309"/>
                  </a:cubicBezTo>
                  <a:cubicBezTo>
                    <a:pt x="136" y="309"/>
                    <a:pt x="137" y="309"/>
                    <a:pt x="137" y="309"/>
                  </a:cubicBezTo>
                  <a:cubicBezTo>
                    <a:pt x="137" y="309"/>
                    <a:pt x="137" y="309"/>
                    <a:pt x="137" y="309"/>
                  </a:cubicBezTo>
                  <a:cubicBezTo>
                    <a:pt x="138" y="309"/>
                    <a:pt x="139" y="309"/>
                    <a:pt x="140" y="310"/>
                  </a:cubicBezTo>
                  <a:cubicBezTo>
                    <a:pt x="140" y="310"/>
                    <a:pt x="141" y="310"/>
                    <a:pt x="142" y="311"/>
                  </a:cubicBezTo>
                  <a:cubicBezTo>
                    <a:pt x="142" y="311"/>
                    <a:pt x="143" y="311"/>
                    <a:pt x="144" y="311"/>
                  </a:cubicBezTo>
                  <a:cubicBezTo>
                    <a:pt x="146" y="311"/>
                    <a:pt x="147" y="311"/>
                    <a:pt x="149" y="310"/>
                  </a:cubicBezTo>
                  <a:cubicBezTo>
                    <a:pt x="150" y="310"/>
                    <a:pt x="151" y="310"/>
                    <a:pt x="152" y="310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3" y="310"/>
                    <a:pt x="154" y="310"/>
                    <a:pt x="155" y="310"/>
                  </a:cubicBezTo>
                  <a:cubicBezTo>
                    <a:pt x="156" y="310"/>
                    <a:pt x="157" y="310"/>
                    <a:pt x="158" y="310"/>
                  </a:cubicBezTo>
                  <a:cubicBezTo>
                    <a:pt x="160" y="310"/>
                    <a:pt x="162" y="310"/>
                    <a:pt x="163" y="308"/>
                  </a:cubicBezTo>
                  <a:cubicBezTo>
                    <a:pt x="165" y="307"/>
                    <a:pt x="165" y="305"/>
                    <a:pt x="165" y="304"/>
                  </a:cubicBezTo>
                  <a:cubicBezTo>
                    <a:pt x="166" y="306"/>
                    <a:pt x="166" y="306"/>
                    <a:pt x="166" y="306"/>
                  </a:cubicBezTo>
                  <a:cubicBezTo>
                    <a:pt x="168" y="303"/>
                    <a:pt x="168" y="303"/>
                    <a:pt x="168" y="303"/>
                  </a:cubicBezTo>
                  <a:cubicBezTo>
                    <a:pt x="169" y="301"/>
                    <a:pt x="170" y="299"/>
                    <a:pt x="171" y="298"/>
                  </a:cubicBezTo>
                  <a:cubicBezTo>
                    <a:pt x="171" y="297"/>
                    <a:pt x="172" y="296"/>
                    <a:pt x="173" y="295"/>
                  </a:cubicBezTo>
                  <a:cubicBezTo>
                    <a:pt x="174" y="293"/>
                    <a:pt x="174" y="293"/>
                    <a:pt x="174" y="293"/>
                  </a:cubicBezTo>
                  <a:cubicBezTo>
                    <a:pt x="175" y="291"/>
                    <a:pt x="176" y="289"/>
                    <a:pt x="177" y="286"/>
                  </a:cubicBezTo>
                  <a:cubicBezTo>
                    <a:pt x="177" y="284"/>
                    <a:pt x="177" y="283"/>
                    <a:pt x="177" y="282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77" y="279"/>
                    <a:pt x="178" y="278"/>
                    <a:pt x="178" y="278"/>
                  </a:cubicBezTo>
                  <a:cubicBezTo>
                    <a:pt x="178" y="277"/>
                    <a:pt x="178" y="277"/>
                    <a:pt x="179" y="276"/>
                  </a:cubicBezTo>
                  <a:cubicBezTo>
                    <a:pt x="179" y="275"/>
                    <a:pt x="179" y="273"/>
                    <a:pt x="179" y="272"/>
                  </a:cubicBezTo>
                  <a:cubicBezTo>
                    <a:pt x="179" y="271"/>
                    <a:pt x="178" y="270"/>
                    <a:pt x="179" y="269"/>
                  </a:cubicBezTo>
                  <a:cubicBezTo>
                    <a:pt x="179" y="267"/>
                    <a:pt x="179" y="266"/>
                    <a:pt x="180" y="265"/>
                  </a:cubicBezTo>
                  <a:cubicBezTo>
                    <a:pt x="181" y="265"/>
                    <a:pt x="181" y="264"/>
                    <a:pt x="182" y="264"/>
                  </a:cubicBezTo>
                  <a:cubicBezTo>
                    <a:pt x="184" y="262"/>
                    <a:pt x="185" y="260"/>
                    <a:pt x="187" y="258"/>
                  </a:cubicBezTo>
                  <a:cubicBezTo>
                    <a:pt x="188" y="256"/>
                    <a:pt x="190" y="255"/>
                    <a:pt x="191" y="253"/>
                  </a:cubicBezTo>
                  <a:cubicBezTo>
                    <a:pt x="193" y="251"/>
                    <a:pt x="195" y="250"/>
                    <a:pt x="196" y="248"/>
                  </a:cubicBezTo>
                  <a:cubicBezTo>
                    <a:pt x="198" y="245"/>
                    <a:pt x="199" y="244"/>
                    <a:pt x="202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2"/>
                    <a:pt x="204" y="242"/>
                    <a:pt x="204" y="242"/>
                  </a:cubicBezTo>
                  <a:cubicBezTo>
                    <a:pt x="204" y="241"/>
                    <a:pt x="204" y="240"/>
                    <a:pt x="203" y="239"/>
                  </a:cubicBezTo>
                  <a:cubicBezTo>
                    <a:pt x="203" y="238"/>
                    <a:pt x="203" y="236"/>
                    <a:pt x="203" y="235"/>
                  </a:cubicBezTo>
                  <a:cubicBezTo>
                    <a:pt x="204" y="235"/>
                    <a:pt x="204" y="235"/>
                    <a:pt x="205" y="235"/>
                  </a:cubicBezTo>
                  <a:cubicBezTo>
                    <a:pt x="206" y="235"/>
                    <a:pt x="206" y="235"/>
                    <a:pt x="207" y="235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9" y="233"/>
                    <a:pt x="209" y="233"/>
                    <a:pt x="209" y="233"/>
                  </a:cubicBezTo>
                  <a:cubicBezTo>
                    <a:pt x="208" y="233"/>
                    <a:pt x="208" y="233"/>
                    <a:pt x="208" y="233"/>
                  </a:cubicBezTo>
                  <a:cubicBezTo>
                    <a:pt x="209" y="233"/>
                    <a:pt x="209" y="233"/>
                    <a:pt x="209" y="233"/>
                  </a:cubicBezTo>
                  <a:cubicBezTo>
                    <a:pt x="210" y="232"/>
                    <a:pt x="211" y="230"/>
                    <a:pt x="212" y="229"/>
                  </a:cubicBezTo>
                  <a:cubicBezTo>
                    <a:pt x="213" y="228"/>
                    <a:pt x="214" y="227"/>
                    <a:pt x="215" y="227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215" y="227"/>
                    <a:pt x="215" y="227"/>
                    <a:pt x="216" y="229"/>
                  </a:cubicBezTo>
                  <a:cubicBezTo>
                    <a:pt x="216" y="229"/>
                    <a:pt x="216" y="229"/>
                    <a:pt x="216" y="229"/>
                  </a:cubicBezTo>
                  <a:cubicBezTo>
                    <a:pt x="216" y="230"/>
                    <a:pt x="217" y="230"/>
                    <a:pt x="217" y="230"/>
                  </a:cubicBezTo>
                  <a:cubicBezTo>
                    <a:pt x="217" y="232"/>
                    <a:pt x="218" y="232"/>
                    <a:pt x="219" y="232"/>
                  </a:cubicBezTo>
                  <a:cubicBezTo>
                    <a:pt x="220" y="233"/>
                    <a:pt x="220" y="233"/>
                    <a:pt x="221" y="233"/>
                  </a:cubicBezTo>
                  <a:cubicBezTo>
                    <a:pt x="223" y="233"/>
                    <a:pt x="224" y="232"/>
                    <a:pt x="225" y="232"/>
                  </a:cubicBezTo>
                  <a:cubicBezTo>
                    <a:pt x="226" y="231"/>
                    <a:pt x="226" y="230"/>
                    <a:pt x="226" y="228"/>
                  </a:cubicBezTo>
                  <a:cubicBezTo>
                    <a:pt x="227" y="227"/>
                    <a:pt x="227" y="226"/>
                    <a:pt x="228" y="225"/>
                  </a:cubicBezTo>
                  <a:cubicBezTo>
                    <a:pt x="228" y="225"/>
                    <a:pt x="229" y="224"/>
                    <a:pt x="230" y="224"/>
                  </a:cubicBezTo>
                  <a:cubicBezTo>
                    <a:pt x="230" y="224"/>
                    <a:pt x="230" y="224"/>
                    <a:pt x="231" y="224"/>
                  </a:cubicBezTo>
                  <a:cubicBezTo>
                    <a:pt x="233" y="225"/>
                    <a:pt x="234" y="228"/>
                    <a:pt x="235" y="231"/>
                  </a:cubicBezTo>
                  <a:cubicBezTo>
                    <a:pt x="236" y="232"/>
                    <a:pt x="237" y="233"/>
                    <a:pt x="237" y="233"/>
                  </a:cubicBezTo>
                  <a:cubicBezTo>
                    <a:pt x="238" y="234"/>
                    <a:pt x="239" y="235"/>
                    <a:pt x="240" y="235"/>
                  </a:cubicBezTo>
                  <a:cubicBezTo>
                    <a:pt x="241" y="235"/>
                    <a:pt x="242" y="236"/>
                    <a:pt x="242" y="237"/>
                  </a:cubicBezTo>
                  <a:cubicBezTo>
                    <a:pt x="243" y="238"/>
                    <a:pt x="243" y="239"/>
                    <a:pt x="243" y="241"/>
                  </a:cubicBezTo>
                  <a:cubicBezTo>
                    <a:pt x="242" y="242"/>
                    <a:pt x="242" y="244"/>
                    <a:pt x="243" y="245"/>
                  </a:cubicBezTo>
                  <a:cubicBezTo>
                    <a:pt x="244" y="246"/>
                    <a:pt x="245" y="246"/>
                    <a:pt x="246" y="246"/>
                  </a:cubicBezTo>
                  <a:cubicBezTo>
                    <a:pt x="246" y="246"/>
                    <a:pt x="246" y="246"/>
                    <a:pt x="246" y="246"/>
                  </a:cubicBezTo>
                  <a:cubicBezTo>
                    <a:pt x="249" y="246"/>
                    <a:pt x="252" y="243"/>
                    <a:pt x="255" y="239"/>
                  </a:cubicBezTo>
                  <a:cubicBezTo>
                    <a:pt x="256" y="238"/>
                    <a:pt x="256" y="236"/>
                    <a:pt x="257" y="235"/>
                  </a:cubicBezTo>
                  <a:cubicBezTo>
                    <a:pt x="257" y="233"/>
                    <a:pt x="257" y="232"/>
                    <a:pt x="257" y="231"/>
                  </a:cubicBezTo>
                  <a:cubicBezTo>
                    <a:pt x="258" y="230"/>
                    <a:pt x="259" y="229"/>
                    <a:pt x="261" y="229"/>
                  </a:cubicBezTo>
                  <a:cubicBezTo>
                    <a:pt x="261" y="229"/>
                    <a:pt x="262" y="229"/>
                    <a:pt x="263" y="228"/>
                  </a:cubicBezTo>
                  <a:cubicBezTo>
                    <a:pt x="266" y="226"/>
                    <a:pt x="265" y="224"/>
                    <a:pt x="264" y="221"/>
                  </a:cubicBezTo>
                  <a:cubicBezTo>
                    <a:pt x="264" y="219"/>
                    <a:pt x="263" y="217"/>
                    <a:pt x="265" y="215"/>
                  </a:cubicBezTo>
                  <a:cubicBezTo>
                    <a:pt x="265" y="214"/>
                    <a:pt x="266" y="214"/>
                    <a:pt x="267" y="213"/>
                  </a:cubicBezTo>
                  <a:cubicBezTo>
                    <a:pt x="268" y="212"/>
                    <a:pt x="269" y="211"/>
                    <a:pt x="270" y="209"/>
                  </a:cubicBezTo>
                  <a:cubicBezTo>
                    <a:pt x="270" y="208"/>
                    <a:pt x="270" y="207"/>
                    <a:pt x="270" y="206"/>
                  </a:cubicBezTo>
                  <a:cubicBezTo>
                    <a:pt x="270" y="204"/>
                    <a:pt x="270" y="203"/>
                    <a:pt x="271" y="202"/>
                  </a:cubicBezTo>
                  <a:cubicBezTo>
                    <a:pt x="271" y="201"/>
                    <a:pt x="272" y="200"/>
                    <a:pt x="272" y="199"/>
                  </a:cubicBezTo>
                  <a:cubicBezTo>
                    <a:pt x="273" y="197"/>
                    <a:pt x="274" y="196"/>
                    <a:pt x="275" y="19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5" y="190"/>
                    <a:pt x="276" y="188"/>
                    <a:pt x="276" y="186"/>
                  </a:cubicBezTo>
                  <a:cubicBezTo>
                    <a:pt x="277" y="180"/>
                    <a:pt x="280" y="176"/>
                    <a:pt x="285" y="174"/>
                  </a:cubicBezTo>
                  <a:cubicBezTo>
                    <a:pt x="292" y="171"/>
                    <a:pt x="292" y="167"/>
                    <a:pt x="293" y="161"/>
                  </a:cubicBezTo>
                  <a:cubicBezTo>
                    <a:pt x="294" y="159"/>
                    <a:pt x="294" y="159"/>
                    <a:pt x="294" y="159"/>
                  </a:cubicBezTo>
                  <a:cubicBezTo>
                    <a:pt x="294" y="158"/>
                    <a:pt x="294" y="157"/>
                    <a:pt x="294" y="156"/>
                  </a:cubicBezTo>
                  <a:cubicBezTo>
                    <a:pt x="294" y="154"/>
                    <a:pt x="294" y="153"/>
                    <a:pt x="295" y="152"/>
                  </a:cubicBezTo>
                  <a:cubicBezTo>
                    <a:pt x="296" y="148"/>
                    <a:pt x="298" y="146"/>
                    <a:pt x="302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04" y="142"/>
                    <a:pt x="304" y="141"/>
                    <a:pt x="304" y="139"/>
                  </a:cubicBezTo>
                  <a:cubicBezTo>
                    <a:pt x="304" y="136"/>
                    <a:pt x="304" y="133"/>
                    <a:pt x="305" y="131"/>
                  </a:cubicBezTo>
                  <a:cubicBezTo>
                    <a:pt x="305" y="128"/>
                    <a:pt x="306" y="127"/>
                    <a:pt x="308" y="126"/>
                  </a:cubicBezTo>
                  <a:cubicBezTo>
                    <a:pt x="310" y="125"/>
                    <a:pt x="311" y="124"/>
                    <a:pt x="311" y="121"/>
                  </a:cubicBezTo>
                  <a:cubicBezTo>
                    <a:pt x="312" y="120"/>
                    <a:pt x="312" y="118"/>
                    <a:pt x="312" y="117"/>
                  </a:cubicBezTo>
                  <a:cubicBezTo>
                    <a:pt x="312" y="113"/>
                    <a:pt x="312" y="110"/>
                    <a:pt x="314" y="107"/>
                  </a:cubicBezTo>
                  <a:cubicBezTo>
                    <a:pt x="315" y="104"/>
                    <a:pt x="315" y="104"/>
                    <a:pt x="315" y="104"/>
                  </a:cubicBezTo>
                  <a:cubicBezTo>
                    <a:pt x="316" y="101"/>
                    <a:pt x="318" y="98"/>
                    <a:pt x="320" y="95"/>
                  </a:cubicBezTo>
                  <a:cubicBezTo>
                    <a:pt x="320" y="94"/>
                    <a:pt x="321" y="94"/>
                    <a:pt x="321" y="93"/>
                  </a:cubicBezTo>
                  <a:cubicBezTo>
                    <a:pt x="323" y="90"/>
                    <a:pt x="324" y="89"/>
                    <a:pt x="328" y="88"/>
                  </a:cubicBezTo>
                  <a:cubicBezTo>
                    <a:pt x="332" y="88"/>
                    <a:pt x="334" y="86"/>
                    <a:pt x="337" y="83"/>
                  </a:cubicBezTo>
                  <a:cubicBezTo>
                    <a:pt x="338" y="83"/>
                    <a:pt x="339" y="82"/>
                    <a:pt x="340" y="81"/>
                  </a:cubicBezTo>
                  <a:cubicBezTo>
                    <a:pt x="343" y="79"/>
                    <a:pt x="343" y="76"/>
                    <a:pt x="343" y="73"/>
                  </a:cubicBezTo>
                  <a:cubicBezTo>
                    <a:pt x="343" y="72"/>
                    <a:pt x="343" y="71"/>
                    <a:pt x="343" y="69"/>
                  </a:cubicBezTo>
                  <a:cubicBezTo>
                    <a:pt x="343" y="68"/>
                    <a:pt x="343" y="68"/>
                    <a:pt x="344" y="67"/>
                  </a:cubicBezTo>
                  <a:cubicBezTo>
                    <a:pt x="344" y="63"/>
                    <a:pt x="345" y="58"/>
                    <a:pt x="343" y="5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5" name="Freeform 64">
              <a:extLst>
                <a:ext uri="{FF2B5EF4-FFF2-40B4-BE49-F238E27FC236}">
                  <a16:creationId xmlns:a16="http://schemas.microsoft.com/office/drawing/2014/main" id="{5A46FA6F-91E7-6954-B432-245583B9F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709" y="3435257"/>
              <a:ext cx="430079" cy="661147"/>
            </a:xfrm>
            <a:custGeom>
              <a:avLst/>
              <a:gdLst>
                <a:gd name="T0" fmla="*/ 221 w 224"/>
                <a:gd name="T1" fmla="*/ 334 h 374"/>
                <a:gd name="T2" fmla="*/ 195 w 224"/>
                <a:gd name="T3" fmla="*/ 308 h 374"/>
                <a:gd name="T4" fmla="*/ 184 w 224"/>
                <a:gd name="T5" fmla="*/ 281 h 374"/>
                <a:gd name="T6" fmla="*/ 180 w 224"/>
                <a:gd name="T7" fmla="*/ 260 h 374"/>
                <a:gd name="T8" fmla="*/ 179 w 224"/>
                <a:gd name="T9" fmla="*/ 238 h 374"/>
                <a:gd name="T10" fmla="*/ 179 w 224"/>
                <a:gd name="T11" fmla="*/ 226 h 374"/>
                <a:gd name="T12" fmla="*/ 194 w 224"/>
                <a:gd name="T13" fmla="*/ 199 h 374"/>
                <a:gd name="T14" fmla="*/ 184 w 224"/>
                <a:gd name="T15" fmla="*/ 142 h 374"/>
                <a:gd name="T16" fmla="*/ 161 w 224"/>
                <a:gd name="T17" fmla="*/ 118 h 374"/>
                <a:gd name="T18" fmla="*/ 164 w 224"/>
                <a:gd name="T19" fmla="*/ 106 h 374"/>
                <a:gd name="T20" fmla="*/ 179 w 224"/>
                <a:gd name="T21" fmla="*/ 102 h 374"/>
                <a:gd name="T22" fmla="*/ 198 w 224"/>
                <a:gd name="T23" fmla="*/ 103 h 374"/>
                <a:gd name="T24" fmla="*/ 206 w 224"/>
                <a:gd name="T25" fmla="*/ 103 h 374"/>
                <a:gd name="T26" fmla="*/ 191 w 224"/>
                <a:gd name="T27" fmla="*/ 80 h 374"/>
                <a:gd name="T28" fmla="*/ 184 w 224"/>
                <a:gd name="T29" fmla="*/ 25 h 374"/>
                <a:gd name="T30" fmla="*/ 177 w 224"/>
                <a:gd name="T31" fmla="*/ 13 h 374"/>
                <a:gd name="T32" fmla="*/ 163 w 224"/>
                <a:gd name="T33" fmla="*/ 0 h 374"/>
                <a:gd name="T34" fmla="*/ 164 w 224"/>
                <a:gd name="T35" fmla="*/ 13 h 374"/>
                <a:gd name="T36" fmla="*/ 177 w 224"/>
                <a:gd name="T37" fmla="*/ 28 h 374"/>
                <a:gd name="T38" fmla="*/ 173 w 224"/>
                <a:gd name="T39" fmla="*/ 54 h 374"/>
                <a:gd name="T40" fmla="*/ 153 w 224"/>
                <a:gd name="T41" fmla="*/ 68 h 374"/>
                <a:gd name="T42" fmla="*/ 145 w 224"/>
                <a:gd name="T43" fmla="*/ 94 h 374"/>
                <a:gd name="T44" fmla="*/ 137 w 224"/>
                <a:gd name="T45" fmla="*/ 118 h 374"/>
                <a:gd name="T46" fmla="*/ 127 w 224"/>
                <a:gd name="T47" fmla="*/ 134 h 374"/>
                <a:gd name="T48" fmla="*/ 108 w 224"/>
                <a:gd name="T49" fmla="*/ 167 h 374"/>
                <a:gd name="T50" fmla="*/ 104 w 224"/>
                <a:gd name="T51" fmla="*/ 182 h 374"/>
                <a:gd name="T52" fmla="*/ 97 w 224"/>
                <a:gd name="T53" fmla="*/ 201 h 374"/>
                <a:gd name="T54" fmla="*/ 89 w 224"/>
                <a:gd name="T55" fmla="*/ 212 h 374"/>
                <a:gd name="T56" fmla="*/ 77 w 224"/>
                <a:gd name="T57" fmla="*/ 210 h 374"/>
                <a:gd name="T58" fmla="*/ 65 w 224"/>
                <a:gd name="T59" fmla="*/ 197 h 374"/>
                <a:gd name="T60" fmla="*/ 60 w 224"/>
                <a:gd name="T61" fmla="*/ 201 h 374"/>
                <a:gd name="T62" fmla="*/ 51 w 224"/>
                <a:gd name="T63" fmla="*/ 204 h 374"/>
                <a:gd name="T64" fmla="*/ 47 w 224"/>
                <a:gd name="T65" fmla="*/ 201 h 374"/>
                <a:gd name="T66" fmla="*/ 40 w 224"/>
                <a:gd name="T67" fmla="*/ 207 h 374"/>
                <a:gd name="T68" fmla="*/ 37 w 224"/>
                <a:gd name="T69" fmla="*/ 212 h 374"/>
                <a:gd name="T70" fmla="*/ 21 w 224"/>
                <a:gd name="T71" fmla="*/ 231 h 374"/>
                <a:gd name="T72" fmla="*/ 12 w 224"/>
                <a:gd name="T73" fmla="*/ 245 h 374"/>
                <a:gd name="T74" fmla="*/ 11 w 224"/>
                <a:gd name="T75" fmla="*/ 255 h 374"/>
                <a:gd name="T76" fmla="*/ 4 w 224"/>
                <a:gd name="T77" fmla="*/ 271 h 374"/>
                <a:gd name="T78" fmla="*/ 0 w 224"/>
                <a:gd name="T79" fmla="*/ 281 h 374"/>
                <a:gd name="T80" fmla="*/ 11 w 224"/>
                <a:gd name="T81" fmla="*/ 281 h 374"/>
                <a:gd name="T82" fmla="*/ 17 w 224"/>
                <a:gd name="T83" fmla="*/ 298 h 374"/>
                <a:gd name="T84" fmla="*/ 33 w 224"/>
                <a:gd name="T85" fmla="*/ 301 h 374"/>
                <a:gd name="T86" fmla="*/ 35 w 224"/>
                <a:gd name="T87" fmla="*/ 318 h 374"/>
                <a:gd name="T88" fmla="*/ 38 w 224"/>
                <a:gd name="T89" fmla="*/ 340 h 374"/>
                <a:gd name="T90" fmla="*/ 37 w 224"/>
                <a:gd name="T91" fmla="*/ 352 h 374"/>
                <a:gd name="T92" fmla="*/ 85 w 224"/>
                <a:gd name="T93" fmla="*/ 359 h 374"/>
                <a:gd name="T94" fmla="*/ 133 w 224"/>
                <a:gd name="T95" fmla="*/ 357 h 374"/>
                <a:gd name="T96" fmla="*/ 144 w 224"/>
                <a:gd name="T97" fmla="*/ 360 h 374"/>
                <a:gd name="T98" fmla="*/ 149 w 224"/>
                <a:gd name="T99" fmla="*/ 360 h 374"/>
                <a:gd name="T100" fmla="*/ 180 w 224"/>
                <a:gd name="T101" fmla="*/ 361 h 374"/>
                <a:gd name="T102" fmla="*/ 201 w 224"/>
                <a:gd name="T103" fmla="*/ 366 h 374"/>
                <a:gd name="T104" fmla="*/ 220 w 224"/>
                <a:gd name="T105" fmla="*/ 374 h 374"/>
                <a:gd name="T106" fmla="*/ 223 w 224"/>
                <a:gd name="T107" fmla="*/ 36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374">
                  <a:moveTo>
                    <a:pt x="223" y="360"/>
                  </a:moveTo>
                  <a:cubicBezTo>
                    <a:pt x="222" y="358"/>
                    <a:pt x="222" y="355"/>
                    <a:pt x="222" y="353"/>
                  </a:cubicBezTo>
                  <a:cubicBezTo>
                    <a:pt x="222" y="351"/>
                    <a:pt x="222" y="349"/>
                    <a:pt x="222" y="347"/>
                  </a:cubicBezTo>
                  <a:cubicBezTo>
                    <a:pt x="223" y="343"/>
                    <a:pt x="223" y="338"/>
                    <a:pt x="221" y="334"/>
                  </a:cubicBezTo>
                  <a:cubicBezTo>
                    <a:pt x="219" y="331"/>
                    <a:pt x="216" y="329"/>
                    <a:pt x="213" y="327"/>
                  </a:cubicBezTo>
                  <a:cubicBezTo>
                    <a:pt x="211" y="325"/>
                    <a:pt x="209" y="324"/>
                    <a:pt x="207" y="322"/>
                  </a:cubicBezTo>
                  <a:cubicBezTo>
                    <a:pt x="206" y="320"/>
                    <a:pt x="204" y="319"/>
                    <a:pt x="203" y="317"/>
                  </a:cubicBezTo>
                  <a:cubicBezTo>
                    <a:pt x="200" y="314"/>
                    <a:pt x="197" y="311"/>
                    <a:pt x="195" y="308"/>
                  </a:cubicBezTo>
                  <a:cubicBezTo>
                    <a:pt x="193" y="305"/>
                    <a:pt x="193" y="302"/>
                    <a:pt x="193" y="298"/>
                  </a:cubicBezTo>
                  <a:cubicBezTo>
                    <a:pt x="193" y="295"/>
                    <a:pt x="194" y="292"/>
                    <a:pt x="193" y="290"/>
                  </a:cubicBezTo>
                  <a:cubicBezTo>
                    <a:pt x="192" y="287"/>
                    <a:pt x="190" y="286"/>
                    <a:pt x="188" y="285"/>
                  </a:cubicBezTo>
                  <a:cubicBezTo>
                    <a:pt x="187" y="284"/>
                    <a:pt x="185" y="283"/>
                    <a:pt x="184" y="281"/>
                  </a:cubicBezTo>
                  <a:cubicBezTo>
                    <a:pt x="182" y="278"/>
                    <a:pt x="182" y="274"/>
                    <a:pt x="182" y="270"/>
                  </a:cubicBezTo>
                  <a:cubicBezTo>
                    <a:pt x="181" y="267"/>
                    <a:pt x="181" y="267"/>
                    <a:pt x="181" y="267"/>
                  </a:cubicBezTo>
                  <a:cubicBezTo>
                    <a:pt x="181" y="266"/>
                    <a:pt x="181" y="264"/>
                    <a:pt x="181" y="263"/>
                  </a:cubicBezTo>
                  <a:cubicBezTo>
                    <a:pt x="181" y="261"/>
                    <a:pt x="181" y="261"/>
                    <a:pt x="180" y="260"/>
                  </a:cubicBezTo>
                  <a:cubicBezTo>
                    <a:pt x="179" y="260"/>
                    <a:pt x="179" y="259"/>
                    <a:pt x="179" y="259"/>
                  </a:cubicBezTo>
                  <a:cubicBezTo>
                    <a:pt x="177" y="256"/>
                    <a:pt x="178" y="253"/>
                    <a:pt x="178" y="250"/>
                  </a:cubicBezTo>
                  <a:cubicBezTo>
                    <a:pt x="178" y="249"/>
                    <a:pt x="178" y="249"/>
                    <a:pt x="178" y="249"/>
                  </a:cubicBezTo>
                  <a:cubicBezTo>
                    <a:pt x="179" y="246"/>
                    <a:pt x="179" y="242"/>
                    <a:pt x="179" y="238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6" y="235"/>
                    <a:pt x="174" y="234"/>
                    <a:pt x="174" y="233"/>
                  </a:cubicBezTo>
                  <a:cubicBezTo>
                    <a:pt x="174" y="231"/>
                    <a:pt x="177" y="228"/>
                    <a:pt x="179" y="226"/>
                  </a:cubicBezTo>
                  <a:cubicBezTo>
                    <a:pt x="182" y="224"/>
                    <a:pt x="184" y="222"/>
                    <a:pt x="184" y="220"/>
                  </a:cubicBezTo>
                  <a:cubicBezTo>
                    <a:pt x="185" y="219"/>
                    <a:pt x="185" y="218"/>
                    <a:pt x="186" y="216"/>
                  </a:cubicBezTo>
                  <a:cubicBezTo>
                    <a:pt x="186" y="214"/>
                    <a:pt x="187" y="212"/>
                    <a:pt x="188" y="210"/>
                  </a:cubicBezTo>
                  <a:cubicBezTo>
                    <a:pt x="191" y="206"/>
                    <a:pt x="193" y="204"/>
                    <a:pt x="194" y="199"/>
                  </a:cubicBezTo>
                  <a:cubicBezTo>
                    <a:pt x="195" y="195"/>
                    <a:pt x="197" y="193"/>
                    <a:pt x="199" y="190"/>
                  </a:cubicBezTo>
                  <a:cubicBezTo>
                    <a:pt x="202" y="186"/>
                    <a:pt x="205" y="182"/>
                    <a:pt x="203" y="176"/>
                  </a:cubicBezTo>
                  <a:cubicBezTo>
                    <a:pt x="200" y="167"/>
                    <a:pt x="197" y="157"/>
                    <a:pt x="192" y="149"/>
                  </a:cubicBezTo>
                  <a:cubicBezTo>
                    <a:pt x="190" y="146"/>
                    <a:pt x="187" y="144"/>
                    <a:pt x="184" y="142"/>
                  </a:cubicBezTo>
                  <a:cubicBezTo>
                    <a:pt x="183" y="141"/>
                    <a:pt x="182" y="140"/>
                    <a:pt x="181" y="139"/>
                  </a:cubicBezTo>
                  <a:cubicBezTo>
                    <a:pt x="176" y="135"/>
                    <a:pt x="172" y="131"/>
                    <a:pt x="168" y="126"/>
                  </a:cubicBezTo>
                  <a:cubicBezTo>
                    <a:pt x="166" y="124"/>
                    <a:pt x="165" y="122"/>
                    <a:pt x="163" y="120"/>
                  </a:cubicBezTo>
                  <a:cubicBezTo>
                    <a:pt x="163" y="119"/>
                    <a:pt x="162" y="119"/>
                    <a:pt x="161" y="118"/>
                  </a:cubicBezTo>
                  <a:cubicBezTo>
                    <a:pt x="160" y="117"/>
                    <a:pt x="158" y="116"/>
                    <a:pt x="158" y="114"/>
                  </a:cubicBezTo>
                  <a:cubicBezTo>
                    <a:pt x="158" y="113"/>
                    <a:pt x="159" y="112"/>
                    <a:pt x="161" y="110"/>
                  </a:cubicBezTo>
                  <a:cubicBezTo>
                    <a:pt x="161" y="109"/>
                    <a:pt x="162" y="109"/>
                    <a:pt x="163" y="108"/>
                  </a:cubicBezTo>
                  <a:cubicBezTo>
                    <a:pt x="163" y="108"/>
                    <a:pt x="164" y="107"/>
                    <a:pt x="164" y="106"/>
                  </a:cubicBezTo>
                  <a:cubicBezTo>
                    <a:pt x="165" y="104"/>
                    <a:pt x="166" y="102"/>
                    <a:pt x="168" y="101"/>
                  </a:cubicBezTo>
                  <a:cubicBezTo>
                    <a:pt x="169" y="101"/>
                    <a:pt x="170" y="100"/>
                    <a:pt x="171" y="100"/>
                  </a:cubicBezTo>
                  <a:cubicBezTo>
                    <a:pt x="173" y="100"/>
                    <a:pt x="175" y="101"/>
                    <a:pt x="177" y="101"/>
                  </a:cubicBezTo>
                  <a:cubicBezTo>
                    <a:pt x="179" y="102"/>
                    <a:pt x="179" y="102"/>
                    <a:pt x="179" y="102"/>
                  </a:cubicBezTo>
                  <a:cubicBezTo>
                    <a:pt x="180" y="102"/>
                    <a:pt x="181" y="102"/>
                    <a:pt x="183" y="102"/>
                  </a:cubicBezTo>
                  <a:cubicBezTo>
                    <a:pt x="184" y="102"/>
                    <a:pt x="186" y="102"/>
                    <a:pt x="188" y="102"/>
                  </a:cubicBezTo>
                  <a:cubicBezTo>
                    <a:pt x="189" y="101"/>
                    <a:pt x="190" y="101"/>
                    <a:pt x="191" y="101"/>
                  </a:cubicBezTo>
                  <a:cubicBezTo>
                    <a:pt x="194" y="101"/>
                    <a:pt x="196" y="102"/>
                    <a:pt x="198" y="103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0" y="104"/>
                    <a:pt x="202" y="104"/>
                    <a:pt x="203" y="104"/>
                  </a:cubicBezTo>
                  <a:cubicBezTo>
                    <a:pt x="204" y="104"/>
                    <a:pt x="205" y="104"/>
                    <a:pt x="205" y="103"/>
                  </a:cubicBezTo>
                  <a:cubicBezTo>
                    <a:pt x="206" y="103"/>
                    <a:pt x="206" y="103"/>
                    <a:pt x="206" y="103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06" y="100"/>
                    <a:pt x="204" y="99"/>
                    <a:pt x="203" y="98"/>
                  </a:cubicBezTo>
                  <a:cubicBezTo>
                    <a:pt x="202" y="98"/>
                    <a:pt x="202" y="98"/>
                    <a:pt x="201" y="97"/>
                  </a:cubicBezTo>
                  <a:cubicBezTo>
                    <a:pt x="196" y="93"/>
                    <a:pt x="192" y="86"/>
                    <a:pt x="191" y="80"/>
                  </a:cubicBezTo>
                  <a:cubicBezTo>
                    <a:pt x="190" y="76"/>
                    <a:pt x="189" y="73"/>
                    <a:pt x="188" y="69"/>
                  </a:cubicBezTo>
                  <a:cubicBezTo>
                    <a:pt x="186" y="64"/>
                    <a:pt x="187" y="61"/>
                    <a:pt x="188" y="57"/>
                  </a:cubicBezTo>
                  <a:cubicBezTo>
                    <a:pt x="191" y="49"/>
                    <a:pt x="189" y="42"/>
                    <a:pt x="185" y="33"/>
                  </a:cubicBezTo>
                  <a:cubicBezTo>
                    <a:pt x="184" y="30"/>
                    <a:pt x="184" y="27"/>
                    <a:pt x="184" y="25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3" y="23"/>
                    <a:pt x="183" y="22"/>
                    <a:pt x="183" y="22"/>
                  </a:cubicBezTo>
                  <a:cubicBezTo>
                    <a:pt x="182" y="17"/>
                    <a:pt x="181" y="16"/>
                    <a:pt x="178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4" y="11"/>
                    <a:pt x="174" y="9"/>
                    <a:pt x="174" y="7"/>
                  </a:cubicBezTo>
                  <a:cubicBezTo>
                    <a:pt x="173" y="6"/>
                    <a:pt x="173" y="4"/>
                    <a:pt x="172" y="3"/>
                  </a:cubicBezTo>
                  <a:cubicBezTo>
                    <a:pt x="171" y="1"/>
                    <a:pt x="169" y="0"/>
                    <a:pt x="166" y="0"/>
                  </a:cubicBezTo>
                  <a:cubicBezTo>
                    <a:pt x="165" y="0"/>
                    <a:pt x="164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62" y="4"/>
                    <a:pt x="162" y="6"/>
                    <a:pt x="163" y="8"/>
                  </a:cubicBezTo>
                  <a:cubicBezTo>
                    <a:pt x="163" y="10"/>
                    <a:pt x="163" y="12"/>
                    <a:pt x="164" y="13"/>
                  </a:cubicBezTo>
                  <a:cubicBezTo>
                    <a:pt x="164" y="15"/>
                    <a:pt x="164" y="16"/>
                    <a:pt x="164" y="17"/>
                  </a:cubicBezTo>
                  <a:cubicBezTo>
                    <a:pt x="164" y="19"/>
                    <a:pt x="164" y="20"/>
                    <a:pt x="164" y="21"/>
                  </a:cubicBezTo>
                  <a:cubicBezTo>
                    <a:pt x="165" y="24"/>
                    <a:pt x="168" y="24"/>
                    <a:pt x="171" y="25"/>
                  </a:cubicBezTo>
                  <a:cubicBezTo>
                    <a:pt x="173" y="26"/>
                    <a:pt x="175" y="26"/>
                    <a:pt x="177" y="28"/>
                  </a:cubicBezTo>
                  <a:cubicBezTo>
                    <a:pt x="179" y="32"/>
                    <a:pt x="178" y="36"/>
                    <a:pt x="177" y="40"/>
                  </a:cubicBezTo>
                  <a:cubicBezTo>
                    <a:pt x="177" y="41"/>
                    <a:pt x="177" y="41"/>
                    <a:pt x="177" y="42"/>
                  </a:cubicBezTo>
                  <a:cubicBezTo>
                    <a:pt x="176" y="44"/>
                    <a:pt x="177" y="45"/>
                    <a:pt x="177" y="46"/>
                  </a:cubicBezTo>
                  <a:cubicBezTo>
                    <a:pt x="177" y="49"/>
                    <a:pt x="177" y="51"/>
                    <a:pt x="173" y="54"/>
                  </a:cubicBezTo>
                  <a:cubicBezTo>
                    <a:pt x="173" y="54"/>
                    <a:pt x="172" y="55"/>
                    <a:pt x="171" y="56"/>
                  </a:cubicBezTo>
                  <a:cubicBezTo>
                    <a:pt x="168" y="58"/>
                    <a:pt x="166" y="60"/>
                    <a:pt x="162" y="61"/>
                  </a:cubicBezTo>
                  <a:cubicBezTo>
                    <a:pt x="158" y="61"/>
                    <a:pt x="157" y="63"/>
                    <a:pt x="155" y="66"/>
                  </a:cubicBezTo>
                  <a:cubicBezTo>
                    <a:pt x="155" y="66"/>
                    <a:pt x="154" y="67"/>
                    <a:pt x="153" y="68"/>
                  </a:cubicBezTo>
                  <a:cubicBezTo>
                    <a:pt x="152" y="71"/>
                    <a:pt x="150" y="74"/>
                    <a:pt x="149" y="77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6" y="83"/>
                    <a:pt x="146" y="86"/>
                    <a:pt x="145" y="90"/>
                  </a:cubicBezTo>
                  <a:cubicBezTo>
                    <a:pt x="145" y="91"/>
                    <a:pt x="145" y="93"/>
                    <a:pt x="145" y="94"/>
                  </a:cubicBezTo>
                  <a:cubicBezTo>
                    <a:pt x="145" y="97"/>
                    <a:pt x="143" y="98"/>
                    <a:pt x="142" y="99"/>
                  </a:cubicBezTo>
                  <a:cubicBezTo>
                    <a:pt x="140" y="100"/>
                    <a:pt x="139" y="101"/>
                    <a:pt x="138" y="103"/>
                  </a:cubicBezTo>
                  <a:cubicBezTo>
                    <a:pt x="138" y="106"/>
                    <a:pt x="138" y="109"/>
                    <a:pt x="138" y="112"/>
                  </a:cubicBezTo>
                  <a:cubicBezTo>
                    <a:pt x="137" y="114"/>
                    <a:pt x="137" y="116"/>
                    <a:pt x="137" y="118"/>
                  </a:cubicBezTo>
                  <a:cubicBezTo>
                    <a:pt x="131" y="118"/>
                    <a:pt x="129" y="122"/>
                    <a:pt x="128" y="125"/>
                  </a:cubicBezTo>
                  <a:cubicBezTo>
                    <a:pt x="128" y="126"/>
                    <a:pt x="128" y="127"/>
                    <a:pt x="128" y="129"/>
                  </a:cubicBezTo>
                  <a:cubicBezTo>
                    <a:pt x="128" y="130"/>
                    <a:pt x="127" y="131"/>
                    <a:pt x="127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40"/>
                    <a:pt x="125" y="144"/>
                    <a:pt x="119" y="146"/>
                  </a:cubicBezTo>
                  <a:cubicBezTo>
                    <a:pt x="112" y="149"/>
                    <a:pt x="110" y="155"/>
                    <a:pt x="110" y="159"/>
                  </a:cubicBezTo>
                  <a:cubicBezTo>
                    <a:pt x="110" y="161"/>
                    <a:pt x="109" y="163"/>
                    <a:pt x="108" y="165"/>
                  </a:cubicBezTo>
                  <a:cubicBezTo>
                    <a:pt x="108" y="167"/>
                    <a:pt x="108" y="167"/>
                    <a:pt x="108" y="167"/>
                  </a:cubicBezTo>
                  <a:cubicBezTo>
                    <a:pt x="108" y="169"/>
                    <a:pt x="107" y="170"/>
                    <a:pt x="106" y="172"/>
                  </a:cubicBezTo>
                  <a:cubicBezTo>
                    <a:pt x="105" y="173"/>
                    <a:pt x="105" y="173"/>
                    <a:pt x="105" y="174"/>
                  </a:cubicBezTo>
                  <a:cubicBezTo>
                    <a:pt x="104" y="176"/>
                    <a:pt x="104" y="177"/>
                    <a:pt x="104" y="179"/>
                  </a:cubicBezTo>
                  <a:cubicBezTo>
                    <a:pt x="104" y="180"/>
                    <a:pt x="104" y="181"/>
                    <a:pt x="104" y="182"/>
                  </a:cubicBezTo>
                  <a:cubicBezTo>
                    <a:pt x="103" y="184"/>
                    <a:pt x="102" y="185"/>
                    <a:pt x="100" y="186"/>
                  </a:cubicBezTo>
                  <a:cubicBezTo>
                    <a:pt x="100" y="186"/>
                    <a:pt x="99" y="187"/>
                    <a:pt x="98" y="188"/>
                  </a:cubicBezTo>
                  <a:cubicBezTo>
                    <a:pt x="96" y="190"/>
                    <a:pt x="97" y="192"/>
                    <a:pt x="98" y="195"/>
                  </a:cubicBezTo>
                  <a:cubicBezTo>
                    <a:pt x="99" y="197"/>
                    <a:pt x="99" y="199"/>
                    <a:pt x="97" y="201"/>
                  </a:cubicBezTo>
                  <a:cubicBezTo>
                    <a:pt x="96" y="201"/>
                    <a:pt x="95" y="201"/>
                    <a:pt x="94" y="202"/>
                  </a:cubicBezTo>
                  <a:cubicBezTo>
                    <a:pt x="93" y="202"/>
                    <a:pt x="92" y="202"/>
                    <a:pt x="91" y="204"/>
                  </a:cubicBezTo>
                  <a:cubicBezTo>
                    <a:pt x="90" y="205"/>
                    <a:pt x="90" y="206"/>
                    <a:pt x="90" y="208"/>
                  </a:cubicBezTo>
                  <a:cubicBezTo>
                    <a:pt x="90" y="209"/>
                    <a:pt x="90" y="210"/>
                    <a:pt x="89" y="212"/>
                  </a:cubicBezTo>
                  <a:cubicBezTo>
                    <a:pt x="86" y="215"/>
                    <a:pt x="83" y="219"/>
                    <a:pt x="80" y="219"/>
                  </a:cubicBezTo>
                  <a:cubicBezTo>
                    <a:pt x="79" y="219"/>
                    <a:pt x="78" y="218"/>
                    <a:pt x="77" y="218"/>
                  </a:cubicBezTo>
                  <a:cubicBezTo>
                    <a:pt x="77" y="217"/>
                    <a:pt x="77" y="215"/>
                    <a:pt x="77" y="214"/>
                  </a:cubicBezTo>
                  <a:cubicBezTo>
                    <a:pt x="77" y="212"/>
                    <a:pt x="77" y="211"/>
                    <a:pt x="77" y="210"/>
                  </a:cubicBezTo>
                  <a:cubicBezTo>
                    <a:pt x="76" y="209"/>
                    <a:pt x="75" y="208"/>
                    <a:pt x="74" y="208"/>
                  </a:cubicBezTo>
                  <a:cubicBezTo>
                    <a:pt x="73" y="207"/>
                    <a:pt x="72" y="207"/>
                    <a:pt x="71" y="206"/>
                  </a:cubicBezTo>
                  <a:cubicBezTo>
                    <a:pt x="71" y="206"/>
                    <a:pt x="70" y="204"/>
                    <a:pt x="70" y="203"/>
                  </a:cubicBezTo>
                  <a:cubicBezTo>
                    <a:pt x="68" y="200"/>
                    <a:pt x="67" y="198"/>
                    <a:pt x="65" y="197"/>
                  </a:cubicBezTo>
                  <a:cubicBezTo>
                    <a:pt x="64" y="197"/>
                    <a:pt x="64" y="197"/>
                    <a:pt x="64" y="197"/>
                  </a:cubicBezTo>
                  <a:cubicBezTo>
                    <a:pt x="64" y="197"/>
                    <a:pt x="64" y="197"/>
                    <a:pt x="64" y="197"/>
                  </a:cubicBezTo>
                  <a:cubicBezTo>
                    <a:pt x="63" y="197"/>
                    <a:pt x="62" y="197"/>
                    <a:pt x="61" y="198"/>
                  </a:cubicBezTo>
                  <a:cubicBezTo>
                    <a:pt x="60" y="199"/>
                    <a:pt x="60" y="200"/>
                    <a:pt x="60" y="201"/>
                  </a:cubicBezTo>
                  <a:cubicBezTo>
                    <a:pt x="60" y="202"/>
                    <a:pt x="60" y="204"/>
                    <a:pt x="59" y="204"/>
                  </a:cubicBezTo>
                  <a:cubicBezTo>
                    <a:pt x="58" y="205"/>
                    <a:pt x="56" y="205"/>
                    <a:pt x="55" y="205"/>
                  </a:cubicBezTo>
                  <a:cubicBezTo>
                    <a:pt x="54" y="205"/>
                    <a:pt x="54" y="205"/>
                    <a:pt x="53" y="205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3"/>
                    <a:pt x="51" y="202"/>
                  </a:cubicBezTo>
                  <a:cubicBezTo>
                    <a:pt x="51" y="202"/>
                    <a:pt x="50" y="201"/>
                    <a:pt x="50" y="201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7" y="201"/>
                    <a:pt x="46" y="201"/>
                    <a:pt x="46" y="202"/>
                  </a:cubicBezTo>
                  <a:cubicBezTo>
                    <a:pt x="45" y="203"/>
                    <a:pt x="44" y="204"/>
                    <a:pt x="42" y="205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1" y="207"/>
                    <a:pt x="41" y="207"/>
                    <a:pt x="40" y="207"/>
                  </a:cubicBezTo>
                  <a:cubicBezTo>
                    <a:pt x="40" y="207"/>
                    <a:pt x="39" y="207"/>
                    <a:pt x="39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37" y="210"/>
                    <a:pt x="37" y="211"/>
                    <a:pt x="37" y="212"/>
                  </a:cubicBezTo>
                  <a:cubicBezTo>
                    <a:pt x="37" y="214"/>
                    <a:pt x="37" y="215"/>
                    <a:pt x="37" y="216"/>
                  </a:cubicBezTo>
                  <a:cubicBezTo>
                    <a:pt x="33" y="216"/>
                    <a:pt x="32" y="217"/>
                    <a:pt x="30" y="220"/>
                  </a:cubicBezTo>
                  <a:cubicBezTo>
                    <a:pt x="28" y="222"/>
                    <a:pt x="27" y="224"/>
                    <a:pt x="25" y="226"/>
                  </a:cubicBezTo>
                  <a:cubicBezTo>
                    <a:pt x="24" y="227"/>
                    <a:pt x="22" y="229"/>
                    <a:pt x="21" y="231"/>
                  </a:cubicBezTo>
                  <a:cubicBezTo>
                    <a:pt x="19" y="233"/>
                    <a:pt x="17" y="235"/>
                    <a:pt x="15" y="237"/>
                  </a:cubicBezTo>
                  <a:cubicBezTo>
                    <a:pt x="14" y="238"/>
                    <a:pt x="14" y="238"/>
                    <a:pt x="14" y="238"/>
                  </a:cubicBezTo>
                  <a:cubicBezTo>
                    <a:pt x="13" y="239"/>
                    <a:pt x="12" y="240"/>
                    <a:pt x="12" y="242"/>
                  </a:cubicBezTo>
                  <a:cubicBezTo>
                    <a:pt x="12" y="243"/>
                    <a:pt x="12" y="244"/>
                    <a:pt x="12" y="245"/>
                  </a:cubicBezTo>
                  <a:cubicBezTo>
                    <a:pt x="13" y="246"/>
                    <a:pt x="13" y="248"/>
                    <a:pt x="12" y="249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11" y="251"/>
                    <a:pt x="11" y="252"/>
                    <a:pt x="11" y="253"/>
                  </a:cubicBezTo>
                  <a:cubicBezTo>
                    <a:pt x="11" y="255"/>
                    <a:pt x="11" y="255"/>
                    <a:pt x="11" y="255"/>
                  </a:cubicBezTo>
                  <a:cubicBezTo>
                    <a:pt x="11" y="256"/>
                    <a:pt x="11" y="257"/>
                    <a:pt x="10" y="259"/>
                  </a:cubicBezTo>
                  <a:cubicBezTo>
                    <a:pt x="10" y="261"/>
                    <a:pt x="9" y="263"/>
                    <a:pt x="7" y="266"/>
                  </a:cubicBezTo>
                  <a:cubicBezTo>
                    <a:pt x="6" y="267"/>
                    <a:pt x="6" y="267"/>
                    <a:pt x="6" y="267"/>
                  </a:cubicBezTo>
                  <a:cubicBezTo>
                    <a:pt x="6" y="268"/>
                    <a:pt x="5" y="270"/>
                    <a:pt x="4" y="271"/>
                  </a:cubicBezTo>
                  <a:cubicBezTo>
                    <a:pt x="3" y="272"/>
                    <a:pt x="2" y="274"/>
                    <a:pt x="1" y="276"/>
                  </a:cubicBezTo>
                  <a:cubicBezTo>
                    <a:pt x="1" y="277"/>
                    <a:pt x="1" y="278"/>
                    <a:pt x="0" y="279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" y="282"/>
                    <a:pt x="2" y="283"/>
                    <a:pt x="4" y="284"/>
                  </a:cubicBezTo>
                  <a:cubicBezTo>
                    <a:pt x="4" y="284"/>
                    <a:pt x="5" y="284"/>
                    <a:pt x="5" y="284"/>
                  </a:cubicBezTo>
                  <a:cubicBezTo>
                    <a:pt x="7" y="284"/>
                    <a:pt x="8" y="283"/>
                    <a:pt x="9" y="282"/>
                  </a:cubicBezTo>
                  <a:cubicBezTo>
                    <a:pt x="10" y="282"/>
                    <a:pt x="10" y="281"/>
                    <a:pt x="11" y="281"/>
                  </a:cubicBezTo>
                  <a:cubicBezTo>
                    <a:pt x="11" y="281"/>
                    <a:pt x="11" y="281"/>
                    <a:pt x="11" y="281"/>
                  </a:cubicBezTo>
                  <a:cubicBezTo>
                    <a:pt x="11" y="281"/>
                    <a:pt x="11" y="282"/>
                    <a:pt x="11" y="284"/>
                  </a:cubicBezTo>
                  <a:cubicBezTo>
                    <a:pt x="11" y="286"/>
                    <a:pt x="11" y="287"/>
                    <a:pt x="11" y="287"/>
                  </a:cubicBezTo>
                  <a:cubicBezTo>
                    <a:pt x="12" y="290"/>
                    <a:pt x="14" y="295"/>
                    <a:pt x="17" y="298"/>
                  </a:cubicBezTo>
                  <a:cubicBezTo>
                    <a:pt x="18" y="298"/>
                    <a:pt x="18" y="298"/>
                    <a:pt x="19" y="299"/>
                  </a:cubicBezTo>
                  <a:cubicBezTo>
                    <a:pt x="22" y="301"/>
                    <a:pt x="24" y="303"/>
                    <a:pt x="27" y="304"/>
                  </a:cubicBezTo>
                  <a:cubicBezTo>
                    <a:pt x="28" y="304"/>
                    <a:pt x="29" y="303"/>
                    <a:pt x="30" y="302"/>
                  </a:cubicBezTo>
                  <a:cubicBezTo>
                    <a:pt x="31" y="302"/>
                    <a:pt x="32" y="301"/>
                    <a:pt x="33" y="301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33" y="301"/>
                    <a:pt x="32" y="302"/>
                    <a:pt x="32" y="303"/>
                  </a:cubicBezTo>
                  <a:cubicBezTo>
                    <a:pt x="31" y="304"/>
                    <a:pt x="30" y="306"/>
                    <a:pt x="31" y="309"/>
                  </a:cubicBezTo>
                  <a:cubicBezTo>
                    <a:pt x="32" y="312"/>
                    <a:pt x="34" y="315"/>
                    <a:pt x="35" y="318"/>
                  </a:cubicBezTo>
                  <a:cubicBezTo>
                    <a:pt x="37" y="320"/>
                    <a:pt x="38" y="322"/>
                    <a:pt x="39" y="324"/>
                  </a:cubicBezTo>
                  <a:cubicBezTo>
                    <a:pt x="39" y="324"/>
                    <a:pt x="40" y="325"/>
                    <a:pt x="40" y="325"/>
                  </a:cubicBezTo>
                  <a:cubicBezTo>
                    <a:pt x="41" y="328"/>
                    <a:pt x="41" y="329"/>
                    <a:pt x="41" y="331"/>
                  </a:cubicBezTo>
                  <a:cubicBezTo>
                    <a:pt x="40" y="334"/>
                    <a:pt x="39" y="336"/>
                    <a:pt x="38" y="340"/>
                  </a:cubicBezTo>
                  <a:cubicBezTo>
                    <a:pt x="38" y="341"/>
                    <a:pt x="38" y="343"/>
                    <a:pt x="37" y="345"/>
                  </a:cubicBezTo>
                  <a:cubicBezTo>
                    <a:pt x="37" y="347"/>
                    <a:pt x="36" y="349"/>
                    <a:pt x="36" y="350"/>
                  </a:cubicBezTo>
                  <a:cubicBezTo>
                    <a:pt x="36" y="352"/>
                    <a:pt x="36" y="352"/>
                    <a:pt x="36" y="352"/>
                  </a:cubicBezTo>
                  <a:cubicBezTo>
                    <a:pt x="37" y="352"/>
                    <a:pt x="37" y="352"/>
                    <a:pt x="37" y="352"/>
                  </a:cubicBezTo>
                  <a:cubicBezTo>
                    <a:pt x="38" y="353"/>
                    <a:pt x="39" y="354"/>
                    <a:pt x="40" y="355"/>
                  </a:cubicBezTo>
                  <a:cubicBezTo>
                    <a:pt x="41" y="357"/>
                    <a:pt x="42" y="358"/>
                    <a:pt x="44" y="359"/>
                  </a:cubicBezTo>
                  <a:cubicBezTo>
                    <a:pt x="45" y="359"/>
                    <a:pt x="45" y="359"/>
                    <a:pt x="45" y="359"/>
                  </a:cubicBezTo>
                  <a:cubicBezTo>
                    <a:pt x="85" y="359"/>
                    <a:pt x="85" y="359"/>
                    <a:pt x="85" y="359"/>
                  </a:cubicBezTo>
                  <a:cubicBezTo>
                    <a:pt x="85" y="357"/>
                    <a:pt x="85" y="357"/>
                    <a:pt x="85" y="357"/>
                  </a:cubicBezTo>
                  <a:cubicBezTo>
                    <a:pt x="85" y="355"/>
                    <a:pt x="85" y="355"/>
                    <a:pt x="85" y="355"/>
                  </a:cubicBezTo>
                  <a:cubicBezTo>
                    <a:pt x="101" y="356"/>
                    <a:pt x="101" y="356"/>
                    <a:pt x="101" y="356"/>
                  </a:cubicBezTo>
                  <a:cubicBezTo>
                    <a:pt x="112" y="356"/>
                    <a:pt x="122" y="356"/>
                    <a:pt x="133" y="357"/>
                  </a:cubicBezTo>
                  <a:cubicBezTo>
                    <a:pt x="134" y="357"/>
                    <a:pt x="134" y="357"/>
                    <a:pt x="134" y="357"/>
                  </a:cubicBezTo>
                  <a:cubicBezTo>
                    <a:pt x="135" y="357"/>
                    <a:pt x="137" y="357"/>
                    <a:pt x="138" y="357"/>
                  </a:cubicBezTo>
                  <a:cubicBezTo>
                    <a:pt x="139" y="357"/>
                    <a:pt x="140" y="358"/>
                    <a:pt x="141" y="358"/>
                  </a:cubicBezTo>
                  <a:cubicBezTo>
                    <a:pt x="142" y="359"/>
                    <a:pt x="143" y="359"/>
                    <a:pt x="144" y="360"/>
                  </a:cubicBezTo>
                  <a:cubicBezTo>
                    <a:pt x="144" y="360"/>
                    <a:pt x="145" y="360"/>
                    <a:pt x="145" y="360"/>
                  </a:cubicBezTo>
                  <a:cubicBezTo>
                    <a:pt x="146" y="360"/>
                    <a:pt x="146" y="360"/>
                    <a:pt x="147" y="360"/>
                  </a:cubicBezTo>
                  <a:cubicBezTo>
                    <a:pt x="147" y="360"/>
                    <a:pt x="148" y="360"/>
                    <a:pt x="148" y="360"/>
                  </a:cubicBezTo>
                  <a:cubicBezTo>
                    <a:pt x="149" y="360"/>
                    <a:pt x="149" y="360"/>
                    <a:pt x="149" y="360"/>
                  </a:cubicBezTo>
                  <a:cubicBezTo>
                    <a:pt x="151" y="360"/>
                    <a:pt x="153" y="360"/>
                    <a:pt x="156" y="360"/>
                  </a:cubicBezTo>
                  <a:cubicBezTo>
                    <a:pt x="158" y="360"/>
                    <a:pt x="160" y="360"/>
                    <a:pt x="162" y="360"/>
                  </a:cubicBezTo>
                  <a:cubicBezTo>
                    <a:pt x="165" y="360"/>
                    <a:pt x="167" y="360"/>
                    <a:pt x="169" y="360"/>
                  </a:cubicBezTo>
                  <a:cubicBezTo>
                    <a:pt x="174" y="360"/>
                    <a:pt x="177" y="360"/>
                    <a:pt x="180" y="361"/>
                  </a:cubicBezTo>
                  <a:cubicBezTo>
                    <a:pt x="182" y="361"/>
                    <a:pt x="184" y="362"/>
                    <a:pt x="186" y="363"/>
                  </a:cubicBezTo>
                  <a:cubicBezTo>
                    <a:pt x="189" y="365"/>
                    <a:pt x="193" y="366"/>
                    <a:pt x="196" y="366"/>
                  </a:cubicBezTo>
                  <a:cubicBezTo>
                    <a:pt x="197" y="366"/>
                    <a:pt x="197" y="366"/>
                    <a:pt x="197" y="366"/>
                  </a:cubicBezTo>
                  <a:cubicBezTo>
                    <a:pt x="199" y="366"/>
                    <a:pt x="200" y="366"/>
                    <a:pt x="201" y="366"/>
                  </a:cubicBezTo>
                  <a:cubicBezTo>
                    <a:pt x="202" y="366"/>
                    <a:pt x="203" y="366"/>
                    <a:pt x="205" y="366"/>
                  </a:cubicBezTo>
                  <a:cubicBezTo>
                    <a:pt x="207" y="366"/>
                    <a:pt x="210" y="366"/>
                    <a:pt x="213" y="369"/>
                  </a:cubicBezTo>
                  <a:cubicBezTo>
                    <a:pt x="214" y="369"/>
                    <a:pt x="214" y="370"/>
                    <a:pt x="215" y="370"/>
                  </a:cubicBezTo>
                  <a:cubicBezTo>
                    <a:pt x="218" y="373"/>
                    <a:pt x="219" y="374"/>
                    <a:pt x="220" y="374"/>
                  </a:cubicBezTo>
                  <a:cubicBezTo>
                    <a:pt x="221" y="374"/>
                    <a:pt x="221" y="374"/>
                    <a:pt x="221" y="374"/>
                  </a:cubicBezTo>
                  <a:cubicBezTo>
                    <a:pt x="221" y="374"/>
                    <a:pt x="221" y="374"/>
                    <a:pt x="221" y="374"/>
                  </a:cubicBezTo>
                  <a:cubicBezTo>
                    <a:pt x="222" y="373"/>
                    <a:pt x="223" y="372"/>
                    <a:pt x="223" y="371"/>
                  </a:cubicBezTo>
                  <a:cubicBezTo>
                    <a:pt x="224" y="367"/>
                    <a:pt x="224" y="364"/>
                    <a:pt x="223" y="36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6" name="Freeform 65">
              <a:extLst>
                <a:ext uri="{FF2B5EF4-FFF2-40B4-BE49-F238E27FC236}">
                  <a16:creationId xmlns:a16="http://schemas.microsoft.com/office/drawing/2014/main" id="{238F829A-62A3-552A-F881-9F5050D68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353" y="3976461"/>
              <a:ext cx="37076" cy="37055"/>
            </a:xfrm>
            <a:custGeom>
              <a:avLst/>
              <a:gdLst>
                <a:gd name="T0" fmla="*/ 14 w 19"/>
                <a:gd name="T1" fmla="*/ 0 h 21"/>
                <a:gd name="T2" fmla="*/ 13 w 19"/>
                <a:gd name="T3" fmla="*/ 0 h 21"/>
                <a:gd name="T4" fmla="*/ 8 w 19"/>
                <a:gd name="T5" fmla="*/ 5 h 21"/>
                <a:gd name="T6" fmla="*/ 7 w 19"/>
                <a:gd name="T7" fmla="*/ 8 h 21"/>
                <a:gd name="T8" fmla="*/ 5 w 19"/>
                <a:gd name="T9" fmla="*/ 9 h 21"/>
                <a:gd name="T10" fmla="*/ 1 w 19"/>
                <a:gd name="T11" fmla="*/ 16 h 21"/>
                <a:gd name="T12" fmla="*/ 8 w 19"/>
                <a:gd name="T13" fmla="*/ 21 h 21"/>
                <a:gd name="T14" fmla="*/ 11 w 19"/>
                <a:gd name="T15" fmla="*/ 20 h 21"/>
                <a:gd name="T16" fmla="*/ 12 w 19"/>
                <a:gd name="T17" fmla="*/ 20 h 21"/>
                <a:gd name="T18" fmla="*/ 12 w 19"/>
                <a:gd name="T19" fmla="*/ 19 h 21"/>
                <a:gd name="T20" fmla="*/ 14 w 19"/>
                <a:gd name="T21" fmla="*/ 16 h 21"/>
                <a:gd name="T22" fmla="*/ 17 w 19"/>
                <a:gd name="T23" fmla="*/ 2 h 21"/>
                <a:gd name="T24" fmla="*/ 14 w 19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1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8" y="3"/>
                    <a:pt x="8" y="5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6" y="8"/>
                    <a:pt x="6" y="8"/>
                    <a:pt x="5" y="9"/>
                  </a:cubicBezTo>
                  <a:cubicBezTo>
                    <a:pt x="3" y="10"/>
                    <a:pt x="0" y="12"/>
                    <a:pt x="1" y="16"/>
                  </a:cubicBezTo>
                  <a:cubicBezTo>
                    <a:pt x="2" y="19"/>
                    <a:pt x="5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7"/>
                    <a:pt x="14" y="16"/>
                  </a:cubicBezTo>
                  <a:cubicBezTo>
                    <a:pt x="17" y="10"/>
                    <a:pt x="19" y="5"/>
                    <a:pt x="17" y="2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7" name="Freeform 66">
              <a:extLst>
                <a:ext uri="{FF2B5EF4-FFF2-40B4-BE49-F238E27FC236}">
                  <a16:creationId xmlns:a16="http://schemas.microsoft.com/office/drawing/2014/main" id="{562732B0-1E01-BFEC-8A23-6E8B357AB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141" y="4053498"/>
              <a:ext cx="119702" cy="86788"/>
            </a:xfrm>
            <a:custGeom>
              <a:avLst/>
              <a:gdLst>
                <a:gd name="T0" fmla="*/ 62 w 62"/>
                <a:gd name="T1" fmla="*/ 9 h 49"/>
                <a:gd name="T2" fmla="*/ 22 w 62"/>
                <a:gd name="T3" fmla="*/ 9 h 49"/>
                <a:gd name="T4" fmla="*/ 17 w 62"/>
                <a:gd name="T5" fmla="*/ 5 h 49"/>
                <a:gd name="T6" fmla="*/ 16 w 62"/>
                <a:gd name="T7" fmla="*/ 4 h 49"/>
                <a:gd name="T8" fmla="*/ 13 w 62"/>
                <a:gd name="T9" fmla="*/ 0 h 49"/>
                <a:gd name="T10" fmla="*/ 13 w 62"/>
                <a:gd name="T11" fmla="*/ 5 h 49"/>
                <a:gd name="T12" fmla="*/ 13 w 62"/>
                <a:gd name="T13" fmla="*/ 8 h 49"/>
                <a:gd name="T14" fmla="*/ 13 w 62"/>
                <a:gd name="T15" fmla="*/ 11 h 49"/>
                <a:gd name="T16" fmla="*/ 14 w 62"/>
                <a:gd name="T17" fmla="*/ 15 h 49"/>
                <a:gd name="T18" fmla="*/ 11 w 62"/>
                <a:gd name="T19" fmla="*/ 21 h 49"/>
                <a:gd name="T20" fmla="*/ 9 w 62"/>
                <a:gd name="T21" fmla="*/ 26 h 49"/>
                <a:gd name="T22" fmla="*/ 6 w 62"/>
                <a:gd name="T23" fmla="*/ 31 h 49"/>
                <a:gd name="T24" fmla="*/ 5 w 62"/>
                <a:gd name="T25" fmla="*/ 32 h 49"/>
                <a:gd name="T26" fmla="*/ 2 w 62"/>
                <a:gd name="T27" fmla="*/ 43 h 49"/>
                <a:gd name="T28" fmla="*/ 6 w 62"/>
                <a:gd name="T29" fmla="*/ 46 h 49"/>
                <a:gd name="T30" fmla="*/ 7 w 62"/>
                <a:gd name="T31" fmla="*/ 47 h 49"/>
                <a:gd name="T32" fmla="*/ 8 w 62"/>
                <a:gd name="T33" fmla="*/ 48 h 49"/>
                <a:gd name="T34" fmla="*/ 10 w 62"/>
                <a:gd name="T35" fmla="*/ 47 h 49"/>
                <a:gd name="T36" fmla="*/ 14 w 62"/>
                <a:gd name="T37" fmla="*/ 46 h 49"/>
                <a:gd name="T38" fmla="*/ 14 w 62"/>
                <a:gd name="T39" fmla="*/ 46 h 49"/>
                <a:gd name="T40" fmla="*/ 17 w 62"/>
                <a:gd name="T41" fmla="*/ 48 h 49"/>
                <a:gd name="T42" fmla="*/ 20 w 62"/>
                <a:gd name="T43" fmla="*/ 49 h 49"/>
                <a:gd name="T44" fmla="*/ 22 w 62"/>
                <a:gd name="T45" fmla="*/ 49 h 49"/>
                <a:gd name="T46" fmla="*/ 62 w 62"/>
                <a:gd name="T47" fmla="*/ 49 h 49"/>
                <a:gd name="T48" fmla="*/ 62 w 62"/>
                <a:gd name="T4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49">
                  <a:moveTo>
                    <a:pt x="6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0" y="8"/>
                    <a:pt x="19" y="6"/>
                    <a:pt x="17" y="5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3" y="9"/>
                    <a:pt x="13" y="10"/>
                    <a:pt x="13" y="11"/>
                  </a:cubicBezTo>
                  <a:cubicBezTo>
                    <a:pt x="14" y="12"/>
                    <a:pt x="14" y="13"/>
                    <a:pt x="14" y="15"/>
                  </a:cubicBezTo>
                  <a:cubicBezTo>
                    <a:pt x="14" y="17"/>
                    <a:pt x="13" y="19"/>
                    <a:pt x="11" y="21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8" y="28"/>
                    <a:pt x="7" y="30"/>
                    <a:pt x="6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5"/>
                    <a:pt x="0" y="40"/>
                    <a:pt x="2" y="43"/>
                  </a:cubicBezTo>
                  <a:cubicBezTo>
                    <a:pt x="3" y="45"/>
                    <a:pt x="5" y="46"/>
                    <a:pt x="6" y="46"/>
                  </a:cubicBezTo>
                  <a:cubicBezTo>
                    <a:pt x="7" y="46"/>
                    <a:pt x="7" y="46"/>
                    <a:pt x="7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3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6" y="47"/>
                    <a:pt x="17" y="48"/>
                  </a:cubicBezTo>
                  <a:cubicBezTo>
                    <a:pt x="18" y="49"/>
                    <a:pt x="19" y="49"/>
                    <a:pt x="20" y="49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62" y="49"/>
                    <a:pt x="62" y="49"/>
                    <a:pt x="62" y="49"/>
                  </a:cubicBezTo>
                  <a:lnTo>
                    <a:pt x="62" y="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8" name="Freeform 67">
              <a:extLst>
                <a:ext uri="{FF2B5EF4-FFF2-40B4-BE49-F238E27FC236}">
                  <a16:creationId xmlns:a16="http://schemas.microsoft.com/office/drawing/2014/main" id="{48CB3B1F-95E8-EFE6-3ED8-4A79E6479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0301" y="3928679"/>
              <a:ext cx="443850" cy="549981"/>
            </a:xfrm>
            <a:custGeom>
              <a:avLst/>
              <a:gdLst>
                <a:gd name="T0" fmla="*/ 222 w 231"/>
                <a:gd name="T1" fmla="*/ 23 h 311"/>
                <a:gd name="T2" fmla="*/ 211 w 231"/>
                <a:gd name="T3" fmla="*/ 23 h 311"/>
                <a:gd name="T4" fmla="*/ 163 w 231"/>
                <a:gd name="T5" fmla="*/ 41 h 311"/>
                <a:gd name="T6" fmla="*/ 59 w 231"/>
                <a:gd name="T7" fmla="*/ 8 h 311"/>
                <a:gd name="T8" fmla="*/ 54 w 231"/>
                <a:gd name="T9" fmla="*/ 0 h 311"/>
                <a:gd name="T10" fmla="*/ 3 w 231"/>
                <a:gd name="T11" fmla="*/ 14 h 311"/>
                <a:gd name="T12" fmla="*/ 7 w 231"/>
                <a:gd name="T13" fmla="*/ 28 h 311"/>
                <a:gd name="T14" fmla="*/ 12 w 231"/>
                <a:gd name="T15" fmla="*/ 31 h 311"/>
                <a:gd name="T16" fmla="*/ 14 w 231"/>
                <a:gd name="T17" fmla="*/ 39 h 311"/>
                <a:gd name="T18" fmla="*/ 14 w 231"/>
                <a:gd name="T19" fmla="*/ 44 h 311"/>
                <a:gd name="T20" fmla="*/ 17 w 231"/>
                <a:gd name="T21" fmla="*/ 50 h 311"/>
                <a:gd name="T22" fmla="*/ 19 w 231"/>
                <a:gd name="T23" fmla="*/ 54 h 311"/>
                <a:gd name="T24" fmla="*/ 26 w 231"/>
                <a:gd name="T25" fmla="*/ 65 h 311"/>
                <a:gd name="T26" fmla="*/ 29 w 231"/>
                <a:gd name="T27" fmla="*/ 77 h 311"/>
                <a:gd name="T28" fmla="*/ 32 w 231"/>
                <a:gd name="T29" fmla="*/ 93 h 311"/>
                <a:gd name="T30" fmla="*/ 25 w 231"/>
                <a:gd name="T31" fmla="*/ 112 h 311"/>
                <a:gd name="T32" fmla="*/ 16 w 231"/>
                <a:gd name="T33" fmla="*/ 122 h 311"/>
                <a:gd name="T34" fmla="*/ 12 w 231"/>
                <a:gd name="T35" fmla="*/ 130 h 311"/>
                <a:gd name="T36" fmla="*/ 7 w 231"/>
                <a:gd name="T37" fmla="*/ 133 h 311"/>
                <a:gd name="T38" fmla="*/ 3 w 231"/>
                <a:gd name="T39" fmla="*/ 145 h 311"/>
                <a:gd name="T40" fmla="*/ 0 w 231"/>
                <a:gd name="T41" fmla="*/ 153 h 311"/>
                <a:gd name="T42" fmla="*/ 4 w 231"/>
                <a:gd name="T43" fmla="*/ 158 h 311"/>
                <a:gd name="T44" fmla="*/ 9 w 231"/>
                <a:gd name="T45" fmla="*/ 166 h 311"/>
                <a:gd name="T46" fmla="*/ 6 w 231"/>
                <a:gd name="T47" fmla="*/ 167 h 311"/>
                <a:gd name="T48" fmla="*/ 1 w 231"/>
                <a:gd name="T49" fmla="*/ 179 h 311"/>
                <a:gd name="T50" fmla="*/ 3 w 231"/>
                <a:gd name="T51" fmla="*/ 185 h 311"/>
                <a:gd name="T52" fmla="*/ 20 w 231"/>
                <a:gd name="T53" fmla="*/ 198 h 311"/>
                <a:gd name="T54" fmla="*/ 54 w 231"/>
                <a:gd name="T55" fmla="*/ 219 h 311"/>
                <a:gd name="T56" fmla="*/ 106 w 231"/>
                <a:gd name="T57" fmla="*/ 251 h 311"/>
                <a:gd name="T58" fmla="*/ 107 w 231"/>
                <a:gd name="T59" fmla="*/ 268 h 311"/>
                <a:gd name="T60" fmla="*/ 113 w 231"/>
                <a:gd name="T61" fmla="*/ 274 h 311"/>
                <a:gd name="T62" fmla="*/ 118 w 231"/>
                <a:gd name="T63" fmla="*/ 279 h 311"/>
                <a:gd name="T64" fmla="*/ 157 w 231"/>
                <a:gd name="T65" fmla="*/ 307 h 311"/>
                <a:gd name="T66" fmla="*/ 165 w 231"/>
                <a:gd name="T67" fmla="*/ 297 h 311"/>
                <a:gd name="T68" fmla="*/ 171 w 231"/>
                <a:gd name="T69" fmla="*/ 285 h 311"/>
                <a:gd name="T70" fmla="*/ 174 w 231"/>
                <a:gd name="T71" fmla="*/ 274 h 311"/>
                <a:gd name="T72" fmla="*/ 176 w 231"/>
                <a:gd name="T73" fmla="*/ 269 h 311"/>
                <a:gd name="T74" fmla="*/ 182 w 231"/>
                <a:gd name="T75" fmla="*/ 261 h 311"/>
                <a:gd name="T76" fmla="*/ 184 w 231"/>
                <a:gd name="T77" fmla="*/ 251 h 311"/>
                <a:gd name="T78" fmla="*/ 185 w 231"/>
                <a:gd name="T79" fmla="*/ 246 h 311"/>
                <a:gd name="T80" fmla="*/ 195 w 231"/>
                <a:gd name="T81" fmla="*/ 239 h 311"/>
                <a:gd name="T82" fmla="*/ 203 w 231"/>
                <a:gd name="T83" fmla="*/ 230 h 311"/>
                <a:gd name="T84" fmla="*/ 206 w 231"/>
                <a:gd name="T85" fmla="*/ 224 h 311"/>
                <a:gd name="T86" fmla="*/ 207 w 231"/>
                <a:gd name="T87" fmla="*/ 221 h 311"/>
                <a:gd name="T88" fmla="*/ 213 w 231"/>
                <a:gd name="T89" fmla="*/ 219 h 311"/>
                <a:gd name="T90" fmla="*/ 217 w 231"/>
                <a:gd name="T91" fmla="*/ 219 h 311"/>
                <a:gd name="T92" fmla="*/ 220 w 231"/>
                <a:gd name="T93" fmla="*/ 216 h 311"/>
                <a:gd name="T94" fmla="*/ 225 w 231"/>
                <a:gd name="T95" fmla="*/ 207 h 311"/>
                <a:gd name="T96" fmla="*/ 229 w 231"/>
                <a:gd name="T97" fmla="*/ 26 h 311"/>
                <a:gd name="T98" fmla="*/ 16 w 231"/>
                <a:gd name="T99" fmla="*/ 163 h 311"/>
                <a:gd name="T100" fmla="*/ 22 w 231"/>
                <a:gd name="T101" fmla="*/ 160 h 311"/>
                <a:gd name="T102" fmla="*/ 13 w 231"/>
                <a:gd name="T103" fmla="*/ 165 h 311"/>
                <a:gd name="T104" fmla="*/ 12 w 231"/>
                <a:gd name="T105" fmla="*/ 16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1" h="311">
                  <a:moveTo>
                    <a:pt x="231" y="22"/>
                  </a:moveTo>
                  <a:cubicBezTo>
                    <a:pt x="227" y="23"/>
                    <a:pt x="227" y="23"/>
                    <a:pt x="227" y="23"/>
                  </a:cubicBezTo>
                  <a:cubicBezTo>
                    <a:pt x="225" y="23"/>
                    <a:pt x="224" y="23"/>
                    <a:pt x="222" y="23"/>
                  </a:cubicBezTo>
                  <a:cubicBezTo>
                    <a:pt x="220" y="23"/>
                    <a:pt x="218" y="23"/>
                    <a:pt x="216" y="23"/>
                  </a:cubicBezTo>
                  <a:cubicBezTo>
                    <a:pt x="215" y="23"/>
                    <a:pt x="214" y="23"/>
                    <a:pt x="213" y="23"/>
                  </a:cubicBezTo>
                  <a:cubicBezTo>
                    <a:pt x="212" y="23"/>
                    <a:pt x="212" y="23"/>
                    <a:pt x="211" y="2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6" y="3"/>
                    <a:pt x="55" y="2"/>
                    <a:pt x="55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6"/>
                    <a:pt x="4" y="18"/>
                    <a:pt x="4" y="20"/>
                  </a:cubicBezTo>
                  <a:cubicBezTo>
                    <a:pt x="4" y="23"/>
                    <a:pt x="5" y="25"/>
                    <a:pt x="6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8" y="29"/>
                    <a:pt x="8" y="30"/>
                    <a:pt x="9" y="30"/>
                  </a:cubicBezTo>
                  <a:cubicBezTo>
                    <a:pt x="10" y="31"/>
                    <a:pt x="10" y="31"/>
                    <a:pt x="11" y="31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4" y="32"/>
                    <a:pt x="16" y="32"/>
                    <a:pt x="15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8"/>
                    <a:pt x="14" y="38"/>
                    <a:pt x="14" y="39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6"/>
                    <a:pt x="14" y="48"/>
                    <a:pt x="16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8" y="50"/>
                    <a:pt x="19" y="50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20" y="57"/>
                    <a:pt x="20" y="57"/>
                    <a:pt x="22" y="60"/>
                  </a:cubicBezTo>
                  <a:cubicBezTo>
                    <a:pt x="23" y="61"/>
                    <a:pt x="24" y="63"/>
                    <a:pt x="25" y="6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6"/>
                    <a:pt x="27" y="67"/>
                    <a:pt x="27" y="67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30" y="71"/>
                    <a:pt x="29" y="74"/>
                    <a:pt x="29" y="77"/>
                  </a:cubicBezTo>
                  <a:cubicBezTo>
                    <a:pt x="28" y="79"/>
                    <a:pt x="28" y="82"/>
                    <a:pt x="28" y="84"/>
                  </a:cubicBezTo>
                  <a:cubicBezTo>
                    <a:pt x="29" y="86"/>
                    <a:pt x="29" y="87"/>
                    <a:pt x="30" y="89"/>
                  </a:cubicBezTo>
                  <a:cubicBezTo>
                    <a:pt x="31" y="90"/>
                    <a:pt x="31" y="92"/>
                    <a:pt x="32" y="93"/>
                  </a:cubicBezTo>
                  <a:cubicBezTo>
                    <a:pt x="32" y="96"/>
                    <a:pt x="31" y="100"/>
                    <a:pt x="29" y="103"/>
                  </a:cubicBezTo>
                  <a:cubicBezTo>
                    <a:pt x="27" y="106"/>
                    <a:pt x="26" y="108"/>
                    <a:pt x="26" y="110"/>
                  </a:cubicBezTo>
                  <a:cubicBezTo>
                    <a:pt x="26" y="111"/>
                    <a:pt x="26" y="112"/>
                    <a:pt x="25" y="112"/>
                  </a:cubicBezTo>
                  <a:cubicBezTo>
                    <a:pt x="24" y="112"/>
                    <a:pt x="23" y="113"/>
                    <a:pt x="21" y="115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7" y="119"/>
                    <a:pt x="17" y="119"/>
                    <a:pt x="16" y="122"/>
                  </a:cubicBezTo>
                  <a:cubicBezTo>
                    <a:pt x="16" y="124"/>
                    <a:pt x="15" y="125"/>
                    <a:pt x="14" y="125"/>
                  </a:cubicBezTo>
                  <a:cubicBezTo>
                    <a:pt x="13" y="126"/>
                    <a:pt x="13" y="127"/>
                    <a:pt x="12" y="128"/>
                  </a:cubicBezTo>
                  <a:cubicBezTo>
                    <a:pt x="12" y="128"/>
                    <a:pt x="12" y="129"/>
                    <a:pt x="12" y="130"/>
                  </a:cubicBezTo>
                  <a:cubicBezTo>
                    <a:pt x="12" y="131"/>
                    <a:pt x="12" y="131"/>
                    <a:pt x="11" y="132"/>
                  </a:cubicBezTo>
                  <a:cubicBezTo>
                    <a:pt x="11" y="132"/>
                    <a:pt x="10" y="132"/>
                    <a:pt x="9" y="132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9"/>
                    <a:pt x="6" y="143"/>
                    <a:pt x="4" y="144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3" y="146"/>
                    <a:pt x="3" y="146"/>
                    <a:pt x="3" y="146"/>
                  </a:cubicBezTo>
                  <a:cubicBezTo>
                    <a:pt x="2" y="147"/>
                    <a:pt x="2" y="150"/>
                    <a:pt x="1" y="15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2" y="155"/>
                    <a:pt x="3" y="156"/>
                    <a:pt x="4" y="157"/>
                  </a:cubicBezTo>
                  <a:cubicBezTo>
                    <a:pt x="4" y="157"/>
                    <a:pt x="4" y="158"/>
                    <a:pt x="4" y="158"/>
                  </a:cubicBezTo>
                  <a:cubicBezTo>
                    <a:pt x="5" y="159"/>
                    <a:pt x="6" y="160"/>
                    <a:pt x="7" y="161"/>
                  </a:cubicBezTo>
                  <a:cubicBezTo>
                    <a:pt x="7" y="163"/>
                    <a:pt x="8" y="164"/>
                    <a:pt x="9" y="166"/>
                  </a:cubicBezTo>
                  <a:cubicBezTo>
                    <a:pt x="9" y="166"/>
                    <a:pt x="9" y="166"/>
                    <a:pt x="9" y="166"/>
                  </a:cubicBezTo>
                  <a:cubicBezTo>
                    <a:pt x="9" y="166"/>
                    <a:pt x="8" y="166"/>
                    <a:pt x="8" y="166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6" y="168"/>
                    <a:pt x="5" y="169"/>
                    <a:pt x="4" y="170"/>
                  </a:cubicBezTo>
                  <a:cubicBezTo>
                    <a:pt x="3" y="172"/>
                    <a:pt x="1" y="174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3" y="180"/>
                    <a:pt x="4" y="180"/>
                    <a:pt x="4" y="181"/>
                  </a:cubicBezTo>
                  <a:cubicBezTo>
                    <a:pt x="4" y="182"/>
                    <a:pt x="4" y="183"/>
                    <a:pt x="3" y="185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3" y="188"/>
                    <a:pt x="3" y="188"/>
                    <a:pt x="3" y="188"/>
                  </a:cubicBezTo>
                  <a:cubicBezTo>
                    <a:pt x="9" y="191"/>
                    <a:pt x="15" y="195"/>
                    <a:pt x="20" y="198"/>
                  </a:cubicBezTo>
                  <a:cubicBezTo>
                    <a:pt x="25" y="201"/>
                    <a:pt x="30" y="204"/>
                    <a:pt x="34" y="207"/>
                  </a:cubicBezTo>
                  <a:cubicBezTo>
                    <a:pt x="40" y="210"/>
                    <a:pt x="46" y="214"/>
                    <a:pt x="52" y="218"/>
                  </a:cubicBezTo>
                  <a:cubicBezTo>
                    <a:pt x="54" y="219"/>
                    <a:pt x="54" y="219"/>
                    <a:pt x="54" y="219"/>
                  </a:cubicBezTo>
                  <a:cubicBezTo>
                    <a:pt x="66" y="226"/>
                    <a:pt x="79" y="234"/>
                    <a:pt x="92" y="242"/>
                  </a:cubicBezTo>
                  <a:cubicBezTo>
                    <a:pt x="94" y="243"/>
                    <a:pt x="95" y="244"/>
                    <a:pt x="97" y="245"/>
                  </a:cubicBezTo>
                  <a:cubicBezTo>
                    <a:pt x="100" y="247"/>
                    <a:pt x="104" y="248"/>
                    <a:pt x="106" y="251"/>
                  </a:cubicBezTo>
                  <a:cubicBezTo>
                    <a:pt x="108" y="254"/>
                    <a:pt x="109" y="257"/>
                    <a:pt x="109" y="260"/>
                  </a:cubicBezTo>
                  <a:cubicBezTo>
                    <a:pt x="109" y="261"/>
                    <a:pt x="109" y="262"/>
                    <a:pt x="108" y="264"/>
                  </a:cubicBezTo>
                  <a:cubicBezTo>
                    <a:pt x="107" y="266"/>
                    <a:pt x="107" y="267"/>
                    <a:pt x="107" y="268"/>
                  </a:cubicBezTo>
                  <a:cubicBezTo>
                    <a:pt x="108" y="270"/>
                    <a:pt x="109" y="270"/>
                    <a:pt x="110" y="271"/>
                  </a:cubicBezTo>
                  <a:cubicBezTo>
                    <a:pt x="112" y="271"/>
                    <a:pt x="112" y="271"/>
                    <a:pt x="113" y="272"/>
                  </a:cubicBezTo>
                  <a:cubicBezTo>
                    <a:pt x="113" y="273"/>
                    <a:pt x="113" y="274"/>
                    <a:pt x="113" y="274"/>
                  </a:cubicBezTo>
                  <a:cubicBezTo>
                    <a:pt x="113" y="275"/>
                    <a:pt x="113" y="276"/>
                    <a:pt x="114" y="277"/>
                  </a:cubicBezTo>
                  <a:cubicBezTo>
                    <a:pt x="115" y="278"/>
                    <a:pt x="116" y="278"/>
                    <a:pt x="117" y="279"/>
                  </a:cubicBezTo>
                  <a:cubicBezTo>
                    <a:pt x="118" y="279"/>
                    <a:pt x="118" y="279"/>
                    <a:pt x="118" y="279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6" y="307"/>
                    <a:pt x="157" y="307"/>
                    <a:pt x="157" y="307"/>
                  </a:cubicBezTo>
                  <a:cubicBezTo>
                    <a:pt x="157" y="307"/>
                    <a:pt x="157" y="307"/>
                    <a:pt x="158" y="306"/>
                  </a:cubicBezTo>
                  <a:cubicBezTo>
                    <a:pt x="158" y="306"/>
                    <a:pt x="159" y="306"/>
                    <a:pt x="160" y="306"/>
                  </a:cubicBezTo>
                  <a:cubicBezTo>
                    <a:pt x="163" y="303"/>
                    <a:pt x="164" y="300"/>
                    <a:pt x="165" y="297"/>
                  </a:cubicBezTo>
                  <a:cubicBezTo>
                    <a:pt x="166" y="295"/>
                    <a:pt x="166" y="294"/>
                    <a:pt x="167" y="293"/>
                  </a:cubicBezTo>
                  <a:cubicBezTo>
                    <a:pt x="168" y="292"/>
                    <a:pt x="169" y="291"/>
                    <a:pt x="170" y="290"/>
                  </a:cubicBezTo>
                  <a:cubicBezTo>
                    <a:pt x="170" y="288"/>
                    <a:pt x="171" y="287"/>
                    <a:pt x="171" y="285"/>
                  </a:cubicBezTo>
                  <a:cubicBezTo>
                    <a:pt x="171" y="284"/>
                    <a:pt x="172" y="283"/>
                    <a:pt x="172" y="282"/>
                  </a:cubicBezTo>
                  <a:cubicBezTo>
                    <a:pt x="173" y="280"/>
                    <a:pt x="173" y="279"/>
                    <a:pt x="174" y="277"/>
                  </a:cubicBezTo>
                  <a:cubicBezTo>
                    <a:pt x="174" y="276"/>
                    <a:pt x="174" y="275"/>
                    <a:pt x="174" y="274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75" y="273"/>
                    <a:pt x="175" y="272"/>
                    <a:pt x="175" y="271"/>
                  </a:cubicBezTo>
                  <a:cubicBezTo>
                    <a:pt x="176" y="271"/>
                    <a:pt x="176" y="270"/>
                    <a:pt x="176" y="269"/>
                  </a:cubicBezTo>
                  <a:cubicBezTo>
                    <a:pt x="176" y="269"/>
                    <a:pt x="176" y="268"/>
                    <a:pt x="177" y="268"/>
                  </a:cubicBezTo>
                  <a:cubicBezTo>
                    <a:pt x="177" y="267"/>
                    <a:pt x="178" y="267"/>
                    <a:pt x="179" y="266"/>
                  </a:cubicBezTo>
                  <a:cubicBezTo>
                    <a:pt x="180" y="265"/>
                    <a:pt x="181" y="264"/>
                    <a:pt x="182" y="261"/>
                  </a:cubicBezTo>
                  <a:cubicBezTo>
                    <a:pt x="182" y="260"/>
                    <a:pt x="182" y="259"/>
                    <a:pt x="183" y="257"/>
                  </a:cubicBezTo>
                  <a:cubicBezTo>
                    <a:pt x="183" y="256"/>
                    <a:pt x="183" y="255"/>
                    <a:pt x="183" y="253"/>
                  </a:cubicBezTo>
                  <a:cubicBezTo>
                    <a:pt x="184" y="252"/>
                    <a:pt x="184" y="251"/>
                    <a:pt x="184" y="251"/>
                  </a:cubicBezTo>
                  <a:cubicBezTo>
                    <a:pt x="184" y="250"/>
                    <a:pt x="184" y="250"/>
                    <a:pt x="184" y="249"/>
                  </a:cubicBezTo>
                  <a:cubicBezTo>
                    <a:pt x="184" y="249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6"/>
                  </a:cubicBezTo>
                  <a:cubicBezTo>
                    <a:pt x="187" y="239"/>
                    <a:pt x="190" y="239"/>
                    <a:pt x="192" y="239"/>
                  </a:cubicBezTo>
                  <a:cubicBezTo>
                    <a:pt x="192" y="239"/>
                    <a:pt x="192" y="239"/>
                    <a:pt x="193" y="239"/>
                  </a:cubicBezTo>
                  <a:cubicBezTo>
                    <a:pt x="194" y="239"/>
                    <a:pt x="194" y="239"/>
                    <a:pt x="195" y="239"/>
                  </a:cubicBezTo>
                  <a:cubicBezTo>
                    <a:pt x="196" y="239"/>
                    <a:pt x="196" y="239"/>
                    <a:pt x="197" y="239"/>
                  </a:cubicBezTo>
                  <a:cubicBezTo>
                    <a:pt x="200" y="238"/>
                    <a:pt x="202" y="235"/>
                    <a:pt x="203" y="231"/>
                  </a:cubicBezTo>
                  <a:cubicBezTo>
                    <a:pt x="203" y="231"/>
                    <a:pt x="203" y="230"/>
                    <a:pt x="203" y="230"/>
                  </a:cubicBezTo>
                  <a:cubicBezTo>
                    <a:pt x="203" y="230"/>
                    <a:pt x="203" y="229"/>
                    <a:pt x="203" y="229"/>
                  </a:cubicBezTo>
                  <a:cubicBezTo>
                    <a:pt x="203" y="229"/>
                    <a:pt x="204" y="229"/>
                    <a:pt x="204" y="228"/>
                  </a:cubicBezTo>
                  <a:cubicBezTo>
                    <a:pt x="205" y="227"/>
                    <a:pt x="205" y="225"/>
                    <a:pt x="206" y="224"/>
                  </a:cubicBezTo>
                  <a:cubicBezTo>
                    <a:pt x="206" y="223"/>
                    <a:pt x="206" y="223"/>
                    <a:pt x="206" y="223"/>
                  </a:cubicBezTo>
                  <a:cubicBezTo>
                    <a:pt x="206" y="222"/>
                    <a:pt x="206" y="222"/>
                    <a:pt x="206" y="221"/>
                  </a:cubicBezTo>
                  <a:cubicBezTo>
                    <a:pt x="206" y="221"/>
                    <a:pt x="207" y="221"/>
                    <a:pt x="207" y="221"/>
                  </a:cubicBezTo>
                  <a:cubicBezTo>
                    <a:pt x="208" y="221"/>
                    <a:pt x="208" y="221"/>
                    <a:pt x="209" y="221"/>
                  </a:cubicBezTo>
                  <a:cubicBezTo>
                    <a:pt x="210" y="220"/>
                    <a:pt x="211" y="220"/>
                    <a:pt x="212" y="219"/>
                  </a:cubicBezTo>
                  <a:cubicBezTo>
                    <a:pt x="212" y="219"/>
                    <a:pt x="213" y="219"/>
                    <a:pt x="213" y="219"/>
                  </a:cubicBezTo>
                  <a:cubicBezTo>
                    <a:pt x="213" y="219"/>
                    <a:pt x="214" y="219"/>
                    <a:pt x="214" y="219"/>
                  </a:cubicBezTo>
                  <a:cubicBezTo>
                    <a:pt x="215" y="219"/>
                    <a:pt x="215" y="219"/>
                    <a:pt x="216" y="219"/>
                  </a:cubicBezTo>
                  <a:cubicBezTo>
                    <a:pt x="217" y="219"/>
                    <a:pt x="217" y="219"/>
                    <a:pt x="217" y="219"/>
                  </a:cubicBezTo>
                  <a:cubicBezTo>
                    <a:pt x="217" y="219"/>
                    <a:pt x="217" y="219"/>
                    <a:pt x="217" y="219"/>
                  </a:cubicBezTo>
                  <a:cubicBezTo>
                    <a:pt x="218" y="219"/>
                    <a:pt x="219" y="218"/>
                    <a:pt x="220" y="216"/>
                  </a:cubicBezTo>
                  <a:cubicBezTo>
                    <a:pt x="220" y="216"/>
                    <a:pt x="220" y="216"/>
                    <a:pt x="220" y="216"/>
                  </a:cubicBezTo>
                  <a:cubicBezTo>
                    <a:pt x="220" y="215"/>
                    <a:pt x="221" y="214"/>
                    <a:pt x="221" y="214"/>
                  </a:cubicBezTo>
                  <a:cubicBezTo>
                    <a:pt x="222" y="213"/>
                    <a:pt x="224" y="211"/>
                    <a:pt x="224" y="209"/>
                  </a:cubicBezTo>
                  <a:cubicBezTo>
                    <a:pt x="225" y="207"/>
                    <a:pt x="225" y="207"/>
                    <a:pt x="225" y="207"/>
                  </a:cubicBezTo>
                  <a:cubicBezTo>
                    <a:pt x="207" y="181"/>
                    <a:pt x="207" y="181"/>
                    <a:pt x="207" y="181"/>
                  </a:cubicBezTo>
                  <a:cubicBezTo>
                    <a:pt x="207" y="62"/>
                    <a:pt x="207" y="62"/>
                    <a:pt x="207" y="62"/>
                  </a:cubicBezTo>
                  <a:cubicBezTo>
                    <a:pt x="229" y="26"/>
                    <a:pt x="229" y="26"/>
                    <a:pt x="229" y="26"/>
                  </a:cubicBezTo>
                  <a:lnTo>
                    <a:pt x="231" y="22"/>
                  </a:lnTo>
                  <a:close/>
                  <a:moveTo>
                    <a:pt x="23" y="160"/>
                  </a:moveTo>
                  <a:cubicBezTo>
                    <a:pt x="22" y="161"/>
                    <a:pt x="20" y="161"/>
                    <a:pt x="16" y="163"/>
                  </a:cubicBezTo>
                  <a:cubicBezTo>
                    <a:pt x="16" y="163"/>
                    <a:pt x="16" y="163"/>
                    <a:pt x="15" y="163"/>
                  </a:cubicBezTo>
                  <a:cubicBezTo>
                    <a:pt x="17" y="161"/>
                    <a:pt x="19" y="159"/>
                    <a:pt x="21" y="159"/>
                  </a:cubicBezTo>
                  <a:cubicBezTo>
                    <a:pt x="21" y="159"/>
                    <a:pt x="21" y="159"/>
                    <a:pt x="22" y="160"/>
                  </a:cubicBezTo>
                  <a:cubicBezTo>
                    <a:pt x="22" y="160"/>
                    <a:pt x="22" y="160"/>
                    <a:pt x="23" y="160"/>
                  </a:cubicBezTo>
                  <a:close/>
                  <a:moveTo>
                    <a:pt x="12" y="166"/>
                  </a:moveTo>
                  <a:cubicBezTo>
                    <a:pt x="12" y="166"/>
                    <a:pt x="13" y="166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6"/>
                    <a:pt x="13" y="166"/>
                    <a:pt x="13" y="167"/>
                  </a:cubicBezTo>
                  <a:cubicBezTo>
                    <a:pt x="13" y="166"/>
                    <a:pt x="12" y="166"/>
                    <a:pt x="12" y="16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49" name="Freeform 68">
              <a:extLst>
                <a:ext uri="{FF2B5EF4-FFF2-40B4-BE49-F238E27FC236}">
                  <a16:creationId xmlns:a16="http://schemas.microsoft.com/office/drawing/2014/main" id="{28F5CB9C-C2B9-4FE7-6B1A-A09FB5EF6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5423" y="3498641"/>
              <a:ext cx="575205" cy="797667"/>
            </a:xfrm>
            <a:custGeom>
              <a:avLst/>
              <a:gdLst>
                <a:gd name="T0" fmla="*/ 290 w 299"/>
                <a:gd name="T1" fmla="*/ 46 h 451"/>
                <a:gd name="T2" fmla="*/ 290 w 299"/>
                <a:gd name="T3" fmla="*/ 32 h 451"/>
                <a:gd name="T4" fmla="*/ 289 w 299"/>
                <a:gd name="T5" fmla="*/ 20 h 451"/>
                <a:gd name="T6" fmla="*/ 284 w 299"/>
                <a:gd name="T7" fmla="*/ 3 h 451"/>
                <a:gd name="T8" fmla="*/ 268 w 299"/>
                <a:gd name="T9" fmla="*/ 7 h 451"/>
                <a:gd name="T10" fmla="*/ 236 w 299"/>
                <a:gd name="T11" fmla="*/ 21 h 451"/>
                <a:gd name="T12" fmla="*/ 217 w 299"/>
                <a:gd name="T13" fmla="*/ 22 h 451"/>
                <a:gd name="T14" fmla="*/ 191 w 299"/>
                <a:gd name="T15" fmla="*/ 28 h 451"/>
                <a:gd name="T16" fmla="*/ 181 w 299"/>
                <a:gd name="T17" fmla="*/ 27 h 451"/>
                <a:gd name="T18" fmla="*/ 159 w 299"/>
                <a:gd name="T19" fmla="*/ 39 h 451"/>
                <a:gd name="T20" fmla="*/ 144 w 299"/>
                <a:gd name="T21" fmla="*/ 39 h 451"/>
                <a:gd name="T22" fmla="*/ 125 w 299"/>
                <a:gd name="T23" fmla="*/ 42 h 451"/>
                <a:gd name="T24" fmla="*/ 107 w 299"/>
                <a:gd name="T25" fmla="*/ 51 h 451"/>
                <a:gd name="T26" fmla="*/ 93 w 299"/>
                <a:gd name="T27" fmla="*/ 51 h 451"/>
                <a:gd name="T28" fmla="*/ 83 w 299"/>
                <a:gd name="T29" fmla="*/ 43 h 451"/>
                <a:gd name="T30" fmla="*/ 70 w 299"/>
                <a:gd name="T31" fmla="*/ 29 h 451"/>
                <a:gd name="T32" fmla="*/ 54 w 299"/>
                <a:gd name="T33" fmla="*/ 29 h 451"/>
                <a:gd name="T34" fmla="*/ 48 w 299"/>
                <a:gd name="T35" fmla="*/ 57 h 451"/>
                <a:gd name="T36" fmla="*/ 55 w 299"/>
                <a:gd name="T37" fmla="*/ 67 h 451"/>
                <a:gd name="T38" fmla="*/ 65 w 299"/>
                <a:gd name="T39" fmla="*/ 81 h 451"/>
                <a:gd name="T40" fmla="*/ 83 w 299"/>
                <a:gd name="T41" fmla="*/ 99 h 451"/>
                <a:gd name="T42" fmla="*/ 84 w 299"/>
                <a:gd name="T43" fmla="*/ 235 h 451"/>
                <a:gd name="T44" fmla="*/ 58 w 299"/>
                <a:gd name="T45" fmla="*/ 246 h 451"/>
                <a:gd name="T46" fmla="*/ 34 w 299"/>
                <a:gd name="T47" fmla="*/ 259 h 451"/>
                <a:gd name="T48" fmla="*/ 0 w 299"/>
                <a:gd name="T49" fmla="*/ 305 h 451"/>
                <a:gd name="T50" fmla="*/ 23 w 299"/>
                <a:gd name="T51" fmla="*/ 444 h 451"/>
                <a:gd name="T52" fmla="*/ 31 w 299"/>
                <a:gd name="T53" fmla="*/ 430 h 451"/>
                <a:gd name="T54" fmla="*/ 58 w 299"/>
                <a:gd name="T55" fmla="*/ 395 h 451"/>
                <a:gd name="T56" fmla="*/ 88 w 299"/>
                <a:gd name="T57" fmla="*/ 363 h 451"/>
                <a:gd name="T58" fmla="*/ 103 w 299"/>
                <a:gd name="T59" fmla="*/ 349 h 451"/>
                <a:gd name="T60" fmla="*/ 132 w 299"/>
                <a:gd name="T61" fmla="*/ 327 h 451"/>
                <a:gd name="T62" fmla="*/ 155 w 299"/>
                <a:gd name="T63" fmla="*/ 309 h 451"/>
                <a:gd name="T64" fmla="*/ 171 w 299"/>
                <a:gd name="T65" fmla="*/ 290 h 451"/>
                <a:gd name="T66" fmla="*/ 183 w 299"/>
                <a:gd name="T67" fmla="*/ 277 h 451"/>
                <a:gd name="T68" fmla="*/ 193 w 299"/>
                <a:gd name="T69" fmla="*/ 266 h 451"/>
                <a:gd name="T70" fmla="*/ 214 w 299"/>
                <a:gd name="T71" fmla="*/ 231 h 451"/>
                <a:gd name="T72" fmla="*/ 221 w 299"/>
                <a:gd name="T73" fmla="*/ 217 h 451"/>
                <a:gd name="T74" fmla="*/ 229 w 299"/>
                <a:gd name="T75" fmla="*/ 203 h 451"/>
                <a:gd name="T76" fmla="*/ 241 w 299"/>
                <a:gd name="T77" fmla="*/ 171 h 451"/>
                <a:gd name="T78" fmla="*/ 251 w 299"/>
                <a:gd name="T79" fmla="*/ 153 h 451"/>
                <a:gd name="T80" fmla="*/ 255 w 299"/>
                <a:gd name="T81" fmla="*/ 137 h 451"/>
                <a:gd name="T82" fmla="*/ 264 w 299"/>
                <a:gd name="T83" fmla="*/ 124 h 451"/>
                <a:gd name="T84" fmla="*/ 274 w 299"/>
                <a:gd name="T85" fmla="*/ 102 h 451"/>
                <a:gd name="T86" fmla="*/ 277 w 299"/>
                <a:gd name="T87" fmla="*/ 95 h 451"/>
                <a:gd name="T88" fmla="*/ 282 w 299"/>
                <a:gd name="T89" fmla="*/ 82 h 451"/>
                <a:gd name="T90" fmla="*/ 284 w 299"/>
                <a:gd name="T91" fmla="*/ 58 h 451"/>
                <a:gd name="T92" fmla="*/ 290 w 299"/>
                <a:gd name="T93" fmla="*/ 54 h 451"/>
                <a:gd name="T94" fmla="*/ 297 w 299"/>
                <a:gd name="T95" fmla="*/ 5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9" h="451">
                  <a:moveTo>
                    <a:pt x="294" y="49"/>
                  </a:moveTo>
                  <a:cubicBezTo>
                    <a:pt x="293" y="49"/>
                    <a:pt x="292" y="49"/>
                    <a:pt x="291" y="49"/>
                  </a:cubicBezTo>
                  <a:cubicBezTo>
                    <a:pt x="291" y="49"/>
                    <a:pt x="291" y="49"/>
                    <a:pt x="290" y="49"/>
                  </a:cubicBezTo>
                  <a:cubicBezTo>
                    <a:pt x="290" y="48"/>
                    <a:pt x="290" y="47"/>
                    <a:pt x="290" y="46"/>
                  </a:cubicBezTo>
                  <a:cubicBezTo>
                    <a:pt x="290" y="46"/>
                    <a:pt x="290" y="45"/>
                    <a:pt x="290" y="45"/>
                  </a:cubicBezTo>
                  <a:cubicBezTo>
                    <a:pt x="290" y="43"/>
                    <a:pt x="290" y="41"/>
                    <a:pt x="290" y="39"/>
                  </a:cubicBezTo>
                  <a:cubicBezTo>
                    <a:pt x="290" y="38"/>
                    <a:pt x="290" y="38"/>
                    <a:pt x="290" y="37"/>
                  </a:cubicBezTo>
                  <a:cubicBezTo>
                    <a:pt x="290" y="35"/>
                    <a:pt x="291" y="34"/>
                    <a:pt x="290" y="32"/>
                  </a:cubicBezTo>
                  <a:cubicBezTo>
                    <a:pt x="290" y="30"/>
                    <a:pt x="290" y="29"/>
                    <a:pt x="289" y="29"/>
                  </a:cubicBezTo>
                  <a:cubicBezTo>
                    <a:pt x="289" y="28"/>
                    <a:pt x="288" y="27"/>
                    <a:pt x="288" y="26"/>
                  </a:cubicBezTo>
                  <a:cubicBezTo>
                    <a:pt x="288" y="25"/>
                    <a:pt x="288" y="23"/>
                    <a:pt x="288" y="21"/>
                  </a:cubicBezTo>
                  <a:cubicBezTo>
                    <a:pt x="288" y="20"/>
                    <a:pt x="288" y="20"/>
                    <a:pt x="289" y="20"/>
                  </a:cubicBezTo>
                  <a:cubicBezTo>
                    <a:pt x="289" y="19"/>
                    <a:pt x="289" y="18"/>
                    <a:pt x="290" y="17"/>
                  </a:cubicBezTo>
                  <a:cubicBezTo>
                    <a:pt x="291" y="15"/>
                    <a:pt x="293" y="12"/>
                    <a:pt x="293" y="9"/>
                  </a:cubicBezTo>
                  <a:cubicBezTo>
                    <a:pt x="292" y="6"/>
                    <a:pt x="288" y="5"/>
                    <a:pt x="285" y="4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1" y="2"/>
                    <a:pt x="279" y="0"/>
                    <a:pt x="276" y="0"/>
                  </a:cubicBezTo>
                  <a:cubicBezTo>
                    <a:pt x="275" y="0"/>
                    <a:pt x="274" y="1"/>
                    <a:pt x="273" y="1"/>
                  </a:cubicBezTo>
                  <a:cubicBezTo>
                    <a:pt x="270" y="2"/>
                    <a:pt x="269" y="5"/>
                    <a:pt x="268" y="7"/>
                  </a:cubicBezTo>
                  <a:cubicBezTo>
                    <a:pt x="267" y="8"/>
                    <a:pt x="267" y="9"/>
                    <a:pt x="266" y="10"/>
                  </a:cubicBezTo>
                  <a:cubicBezTo>
                    <a:pt x="263" y="15"/>
                    <a:pt x="255" y="16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4" y="18"/>
                    <a:pt x="240" y="20"/>
                    <a:pt x="236" y="21"/>
                  </a:cubicBezTo>
                  <a:cubicBezTo>
                    <a:pt x="233" y="22"/>
                    <a:pt x="229" y="24"/>
                    <a:pt x="226" y="25"/>
                  </a:cubicBezTo>
                  <a:cubicBezTo>
                    <a:pt x="226" y="25"/>
                    <a:pt x="225" y="25"/>
                    <a:pt x="225" y="25"/>
                  </a:cubicBezTo>
                  <a:cubicBezTo>
                    <a:pt x="223" y="25"/>
                    <a:pt x="222" y="24"/>
                    <a:pt x="221" y="23"/>
                  </a:cubicBezTo>
                  <a:cubicBezTo>
                    <a:pt x="220" y="23"/>
                    <a:pt x="218" y="22"/>
                    <a:pt x="217" y="22"/>
                  </a:cubicBezTo>
                  <a:cubicBezTo>
                    <a:pt x="216" y="21"/>
                    <a:pt x="215" y="21"/>
                    <a:pt x="214" y="21"/>
                  </a:cubicBezTo>
                  <a:cubicBezTo>
                    <a:pt x="209" y="21"/>
                    <a:pt x="204" y="25"/>
                    <a:pt x="203" y="26"/>
                  </a:cubicBezTo>
                  <a:cubicBezTo>
                    <a:pt x="200" y="28"/>
                    <a:pt x="196" y="28"/>
                    <a:pt x="192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0" y="28"/>
                    <a:pt x="189" y="28"/>
                    <a:pt x="189" y="28"/>
                  </a:cubicBezTo>
                  <a:cubicBezTo>
                    <a:pt x="188" y="29"/>
                    <a:pt x="188" y="29"/>
                    <a:pt x="187" y="29"/>
                  </a:cubicBezTo>
                  <a:cubicBezTo>
                    <a:pt x="186" y="29"/>
                    <a:pt x="186" y="28"/>
                    <a:pt x="185" y="28"/>
                  </a:cubicBezTo>
                  <a:cubicBezTo>
                    <a:pt x="183" y="27"/>
                    <a:pt x="182" y="27"/>
                    <a:pt x="181" y="27"/>
                  </a:cubicBezTo>
                  <a:cubicBezTo>
                    <a:pt x="180" y="27"/>
                    <a:pt x="179" y="27"/>
                    <a:pt x="177" y="28"/>
                  </a:cubicBezTo>
                  <a:cubicBezTo>
                    <a:pt x="173" y="29"/>
                    <a:pt x="170" y="32"/>
                    <a:pt x="167" y="34"/>
                  </a:cubicBezTo>
                  <a:cubicBezTo>
                    <a:pt x="165" y="35"/>
                    <a:pt x="163" y="37"/>
                    <a:pt x="161" y="38"/>
                  </a:cubicBezTo>
                  <a:cubicBezTo>
                    <a:pt x="160" y="38"/>
                    <a:pt x="159" y="39"/>
                    <a:pt x="159" y="39"/>
                  </a:cubicBezTo>
                  <a:cubicBezTo>
                    <a:pt x="156" y="40"/>
                    <a:pt x="154" y="42"/>
                    <a:pt x="152" y="42"/>
                  </a:cubicBezTo>
                  <a:cubicBezTo>
                    <a:pt x="151" y="42"/>
                    <a:pt x="151" y="42"/>
                    <a:pt x="150" y="41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8" y="40"/>
                    <a:pt x="146" y="39"/>
                    <a:pt x="144" y="39"/>
                  </a:cubicBezTo>
                  <a:cubicBezTo>
                    <a:pt x="142" y="39"/>
                    <a:pt x="140" y="39"/>
                    <a:pt x="138" y="38"/>
                  </a:cubicBezTo>
                  <a:cubicBezTo>
                    <a:pt x="137" y="37"/>
                    <a:pt x="136" y="37"/>
                    <a:pt x="135" y="37"/>
                  </a:cubicBezTo>
                  <a:cubicBezTo>
                    <a:pt x="132" y="37"/>
                    <a:pt x="129" y="38"/>
                    <a:pt x="127" y="40"/>
                  </a:cubicBezTo>
                  <a:cubicBezTo>
                    <a:pt x="126" y="41"/>
                    <a:pt x="125" y="41"/>
                    <a:pt x="125" y="42"/>
                  </a:cubicBezTo>
                  <a:cubicBezTo>
                    <a:pt x="123" y="43"/>
                    <a:pt x="122" y="43"/>
                    <a:pt x="120" y="44"/>
                  </a:cubicBezTo>
                  <a:cubicBezTo>
                    <a:pt x="118" y="46"/>
                    <a:pt x="114" y="47"/>
                    <a:pt x="112" y="50"/>
                  </a:cubicBezTo>
                  <a:cubicBezTo>
                    <a:pt x="111" y="51"/>
                    <a:pt x="110" y="51"/>
                    <a:pt x="109" y="51"/>
                  </a:cubicBezTo>
                  <a:cubicBezTo>
                    <a:pt x="108" y="51"/>
                    <a:pt x="108" y="51"/>
                    <a:pt x="107" y="51"/>
                  </a:cubicBezTo>
                  <a:cubicBezTo>
                    <a:pt x="106" y="50"/>
                    <a:pt x="105" y="50"/>
                    <a:pt x="103" y="50"/>
                  </a:cubicBezTo>
                  <a:cubicBezTo>
                    <a:pt x="103" y="50"/>
                    <a:pt x="100" y="50"/>
                    <a:pt x="100" y="50"/>
                  </a:cubicBezTo>
                  <a:cubicBezTo>
                    <a:pt x="100" y="50"/>
                    <a:pt x="96" y="50"/>
                    <a:pt x="96" y="50"/>
                  </a:cubicBezTo>
                  <a:cubicBezTo>
                    <a:pt x="95" y="50"/>
                    <a:pt x="94" y="50"/>
                    <a:pt x="93" y="51"/>
                  </a:cubicBezTo>
                  <a:cubicBezTo>
                    <a:pt x="92" y="51"/>
                    <a:pt x="92" y="51"/>
                    <a:pt x="91" y="51"/>
                  </a:cubicBezTo>
                  <a:cubicBezTo>
                    <a:pt x="90" y="51"/>
                    <a:pt x="89" y="50"/>
                    <a:pt x="88" y="50"/>
                  </a:cubicBezTo>
                  <a:cubicBezTo>
                    <a:pt x="87" y="49"/>
                    <a:pt x="86" y="48"/>
                    <a:pt x="85" y="46"/>
                  </a:cubicBezTo>
                  <a:cubicBezTo>
                    <a:pt x="85" y="45"/>
                    <a:pt x="84" y="44"/>
                    <a:pt x="83" y="43"/>
                  </a:cubicBezTo>
                  <a:cubicBezTo>
                    <a:pt x="82" y="42"/>
                    <a:pt x="80" y="41"/>
                    <a:pt x="79" y="40"/>
                  </a:cubicBezTo>
                  <a:cubicBezTo>
                    <a:pt x="77" y="39"/>
                    <a:pt x="76" y="38"/>
                    <a:pt x="75" y="37"/>
                  </a:cubicBezTo>
                  <a:cubicBezTo>
                    <a:pt x="74" y="36"/>
                    <a:pt x="73" y="34"/>
                    <a:pt x="72" y="33"/>
                  </a:cubicBezTo>
                  <a:cubicBezTo>
                    <a:pt x="72" y="31"/>
                    <a:pt x="71" y="30"/>
                    <a:pt x="70" y="29"/>
                  </a:cubicBezTo>
                  <a:cubicBezTo>
                    <a:pt x="69" y="26"/>
                    <a:pt x="67" y="24"/>
                    <a:pt x="65" y="22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8" y="23"/>
                    <a:pt x="56" y="26"/>
                    <a:pt x="54" y="29"/>
                  </a:cubicBezTo>
                  <a:cubicBezTo>
                    <a:pt x="53" y="31"/>
                    <a:pt x="52" y="33"/>
                    <a:pt x="50" y="35"/>
                  </a:cubicBezTo>
                  <a:cubicBezTo>
                    <a:pt x="50" y="36"/>
                    <a:pt x="49" y="37"/>
                    <a:pt x="48" y="38"/>
                  </a:cubicBezTo>
                  <a:cubicBezTo>
                    <a:pt x="45" y="43"/>
                    <a:pt x="43" y="46"/>
                    <a:pt x="46" y="53"/>
                  </a:cubicBezTo>
                  <a:cubicBezTo>
                    <a:pt x="47" y="54"/>
                    <a:pt x="47" y="55"/>
                    <a:pt x="48" y="57"/>
                  </a:cubicBezTo>
                  <a:cubicBezTo>
                    <a:pt x="48" y="58"/>
                    <a:pt x="49" y="60"/>
                    <a:pt x="50" y="61"/>
                  </a:cubicBezTo>
                  <a:cubicBezTo>
                    <a:pt x="50" y="62"/>
                    <a:pt x="51" y="63"/>
                    <a:pt x="52" y="64"/>
                  </a:cubicBezTo>
                  <a:cubicBezTo>
                    <a:pt x="53" y="65"/>
                    <a:pt x="53" y="65"/>
                    <a:pt x="54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4" y="69"/>
                    <a:pt x="55" y="70"/>
                    <a:pt x="56" y="70"/>
                  </a:cubicBezTo>
                  <a:cubicBezTo>
                    <a:pt x="57" y="71"/>
                    <a:pt x="58" y="71"/>
                    <a:pt x="59" y="71"/>
                  </a:cubicBezTo>
                  <a:cubicBezTo>
                    <a:pt x="59" y="71"/>
                    <a:pt x="60" y="71"/>
                    <a:pt x="60" y="70"/>
                  </a:cubicBezTo>
                  <a:cubicBezTo>
                    <a:pt x="60" y="73"/>
                    <a:pt x="61" y="80"/>
                    <a:pt x="65" y="81"/>
                  </a:cubicBezTo>
                  <a:cubicBezTo>
                    <a:pt x="65" y="85"/>
                    <a:pt x="68" y="86"/>
                    <a:pt x="71" y="88"/>
                  </a:cubicBezTo>
                  <a:cubicBezTo>
                    <a:pt x="72" y="89"/>
                    <a:pt x="74" y="90"/>
                    <a:pt x="75" y="91"/>
                  </a:cubicBezTo>
                  <a:cubicBezTo>
                    <a:pt x="77" y="93"/>
                    <a:pt x="78" y="94"/>
                    <a:pt x="80" y="96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174" y="134"/>
                    <a:pt x="174" y="134"/>
                    <a:pt x="174" y="134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116" y="234"/>
                    <a:pt x="116" y="234"/>
                    <a:pt x="116" y="234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4"/>
                    <a:pt x="83" y="234"/>
                    <a:pt x="83" y="234"/>
                  </a:cubicBezTo>
                  <a:cubicBezTo>
                    <a:pt x="82" y="234"/>
                    <a:pt x="79" y="235"/>
                    <a:pt x="72" y="238"/>
                  </a:cubicBezTo>
                  <a:cubicBezTo>
                    <a:pt x="71" y="239"/>
                    <a:pt x="70" y="239"/>
                    <a:pt x="69" y="240"/>
                  </a:cubicBezTo>
                  <a:cubicBezTo>
                    <a:pt x="65" y="241"/>
                    <a:pt x="61" y="244"/>
                    <a:pt x="58" y="246"/>
                  </a:cubicBezTo>
                  <a:cubicBezTo>
                    <a:pt x="57" y="248"/>
                    <a:pt x="56" y="249"/>
                    <a:pt x="55" y="251"/>
                  </a:cubicBezTo>
                  <a:cubicBezTo>
                    <a:pt x="54" y="253"/>
                    <a:pt x="53" y="255"/>
                    <a:pt x="51" y="256"/>
                  </a:cubicBezTo>
                  <a:cubicBezTo>
                    <a:pt x="48" y="258"/>
                    <a:pt x="44" y="258"/>
                    <a:pt x="41" y="258"/>
                  </a:cubicBezTo>
                  <a:cubicBezTo>
                    <a:pt x="38" y="258"/>
                    <a:pt x="36" y="259"/>
                    <a:pt x="34" y="259"/>
                  </a:cubicBezTo>
                  <a:cubicBezTo>
                    <a:pt x="31" y="260"/>
                    <a:pt x="30" y="261"/>
                    <a:pt x="28" y="262"/>
                  </a:cubicBezTo>
                  <a:cubicBezTo>
                    <a:pt x="27" y="263"/>
                    <a:pt x="27" y="263"/>
                    <a:pt x="26" y="264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19" y="451"/>
                    <a:pt x="19" y="451"/>
                    <a:pt x="19" y="451"/>
                  </a:cubicBezTo>
                  <a:cubicBezTo>
                    <a:pt x="21" y="448"/>
                    <a:pt x="21" y="448"/>
                    <a:pt x="21" y="448"/>
                  </a:cubicBezTo>
                  <a:cubicBezTo>
                    <a:pt x="21" y="447"/>
                    <a:pt x="22" y="446"/>
                    <a:pt x="23" y="444"/>
                  </a:cubicBezTo>
                  <a:cubicBezTo>
                    <a:pt x="24" y="442"/>
                    <a:pt x="24" y="442"/>
                    <a:pt x="24" y="442"/>
                  </a:cubicBezTo>
                  <a:cubicBezTo>
                    <a:pt x="25" y="441"/>
                    <a:pt x="26" y="440"/>
                    <a:pt x="26" y="439"/>
                  </a:cubicBezTo>
                  <a:cubicBezTo>
                    <a:pt x="27" y="437"/>
                    <a:pt x="28" y="436"/>
                    <a:pt x="29" y="435"/>
                  </a:cubicBezTo>
                  <a:cubicBezTo>
                    <a:pt x="30" y="433"/>
                    <a:pt x="31" y="432"/>
                    <a:pt x="31" y="430"/>
                  </a:cubicBezTo>
                  <a:cubicBezTo>
                    <a:pt x="31" y="429"/>
                    <a:pt x="31" y="429"/>
                    <a:pt x="32" y="428"/>
                  </a:cubicBezTo>
                  <a:cubicBezTo>
                    <a:pt x="35" y="425"/>
                    <a:pt x="37" y="422"/>
                    <a:pt x="39" y="419"/>
                  </a:cubicBezTo>
                  <a:cubicBezTo>
                    <a:pt x="41" y="416"/>
                    <a:pt x="43" y="414"/>
                    <a:pt x="45" y="411"/>
                  </a:cubicBezTo>
                  <a:cubicBezTo>
                    <a:pt x="49" y="406"/>
                    <a:pt x="54" y="401"/>
                    <a:pt x="58" y="395"/>
                  </a:cubicBezTo>
                  <a:cubicBezTo>
                    <a:pt x="60" y="392"/>
                    <a:pt x="62" y="389"/>
                    <a:pt x="65" y="387"/>
                  </a:cubicBezTo>
                  <a:cubicBezTo>
                    <a:pt x="69" y="384"/>
                    <a:pt x="72" y="380"/>
                    <a:pt x="75" y="376"/>
                  </a:cubicBezTo>
                  <a:cubicBezTo>
                    <a:pt x="77" y="374"/>
                    <a:pt x="79" y="372"/>
                    <a:pt x="81" y="369"/>
                  </a:cubicBezTo>
                  <a:cubicBezTo>
                    <a:pt x="84" y="367"/>
                    <a:pt x="86" y="365"/>
                    <a:pt x="88" y="363"/>
                  </a:cubicBezTo>
                  <a:cubicBezTo>
                    <a:pt x="90" y="361"/>
                    <a:pt x="91" y="360"/>
                    <a:pt x="93" y="358"/>
                  </a:cubicBezTo>
                  <a:cubicBezTo>
                    <a:pt x="94" y="357"/>
                    <a:pt x="95" y="356"/>
                    <a:pt x="96" y="356"/>
                  </a:cubicBezTo>
                  <a:cubicBezTo>
                    <a:pt x="97" y="355"/>
                    <a:pt x="98" y="354"/>
                    <a:pt x="99" y="353"/>
                  </a:cubicBezTo>
                  <a:cubicBezTo>
                    <a:pt x="100" y="352"/>
                    <a:pt x="102" y="350"/>
                    <a:pt x="103" y="349"/>
                  </a:cubicBezTo>
                  <a:cubicBezTo>
                    <a:pt x="108" y="345"/>
                    <a:pt x="112" y="342"/>
                    <a:pt x="117" y="338"/>
                  </a:cubicBezTo>
                  <a:cubicBezTo>
                    <a:pt x="119" y="337"/>
                    <a:pt x="121" y="335"/>
                    <a:pt x="123" y="334"/>
                  </a:cubicBezTo>
                  <a:cubicBezTo>
                    <a:pt x="126" y="332"/>
                    <a:pt x="128" y="331"/>
                    <a:pt x="131" y="328"/>
                  </a:cubicBezTo>
                  <a:cubicBezTo>
                    <a:pt x="132" y="327"/>
                    <a:pt x="132" y="327"/>
                    <a:pt x="132" y="327"/>
                  </a:cubicBezTo>
                  <a:cubicBezTo>
                    <a:pt x="135" y="326"/>
                    <a:pt x="137" y="324"/>
                    <a:pt x="139" y="323"/>
                  </a:cubicBezTo>
                  <a:cubicBezTo>
                    <a:pt x="142" y="321"/>
                    <a:pt x="145" y="320"/>
                    <a:pt x="147" y="317"/>
                  </a:cubicBezTo>
                  <a:cubicBezTo>
                    <a:pt x="149" y="316"/>
                    <a:pt x="150" y="314"/>
                    <a:pt x="152" y="313"/>
                  </a:cubicBezTo>
                  <a:cubicBezTo>
                    <a:pt x="153" y="311"/>
                    <a:pt x="154" y="310"/>
                    <a:pt x="155" y="309"/>
                  </a:cubicBezTo>
                  <a:cubicBezTo>
                    <a:pt x="156" y="307"/>
                    <a:pt x="157" y="306"/>
                    <a:pt x="158" y="304"/>
                  </a:cubicBezTo>
                  <a:cubicBezTo>
                    <a:pt x="160" y="303"/>
                    <a:pt x="161" y="302"/>
                    <a:pt x="162" y="300"/>
                  </a:cubicBezTo>
                  <a:cubicBezTo>
                    <a:pt x="164" y="299"/>
                    <a:pt x="165" y="298"/>
                    <a:pt x="166" y="296"/>
                  </a:cubicBezTo>
                  <a:cubicBezTo>
                    <a:pt x="168" y="295"/>
                    <a:pt x="170" y="292"/>
                    <a:pt x="171" y="290"/>
                  </a:cubicBezTo>
                  <a:cubicBezTo>
                    <a:pt x="172" y="289"/>
                    <a:pt x="173" y="288"/>
                    <a:pt x="174" y="287"/>
                  </a:cubicBezTo>
                  <a:cubicBezTo>
                    <a:pt x="174" y="286"/>
                    <a:pt x="175" y="286"/>
                    <a:pt x="175" y="285"/>
                  </a:cubicBezTo>
                  <a:cubicBezTo>
                    <a:pt x="176" y="284"/>
                    <a:pt x="177" y="283"/>
                    <a:pt x="177" y="282"/>
                  </a:cubicBezTo>
                  <a:cubicBezTo>
                    <a:pt x="179" y="281"/>
                    <a:pt x="181" y="279"/>
                    <a:pt x="183" y="277"/>
                  </a:cubicBezTo>
                  <a:cubicBezTo>
                    <a:pt x="185" y="276"/>
                    <a:pt x="186" y="274"/>
                    <a:pt x="187" y="272"/>
                  </a:cubicBezTo>
                  <a:cubicBezTo>
                    <a:pt x="188" y="272"/>
                    <a:pt x="188" y="271"/>
                    <a:pt x="189" y="270"/>
                  </a:cubicBezTo>
                  <a:cubicBezTo>
                    <a:pt x="190" y="269"/>
                    <a:pt x="191" y="268"/>
                    <a:pt x="192" y="267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7" y="260"/>
                    <a:pt x="202" y="253"/>
                    <a:pt x="206" y="245"/>
                  </a:cubicBezTo>
                  <a:cubicBezTo>
                    <a:pt x="208" y="243"/>
                    <a:pt x="209" y="240"/>
                    <a:pt x="211" y="237"/>
                  </a:cubicBezTo>
                  <a:cubicBezTo>
                    <a:pt x="211" y="236"/>
                    <a:pt x="212" y="235"/>
                    <a:pt x="213" y="233"/>
                  </a:cubicBezTo>
                  <a:cubicBezTo>
                    <a:pt x="213" y="232"/>
                    <a:pt x="214" y="232"/>
                    <a:pt x="214" y="231"/>
                  </a:cubicBezTo>
                  <a:cubicBezTo>
                    <a:pt x="215" y="229"/>
                    <a:pt x="216" y="228"/>
                    <a:pt x="217" y="226"/>
                  </a:cubicBezTo>
                  <a:cubicBezTo>
                    <a:pt x="217" y="225"/>
                    <a:pt x="217" y="224"/>
                    <a:pt x="218" y="224"/>
                  </a:cubicBezTo>
                  <a:cubicBezTo>
                    <a:pt x="218" y="222"/>
                    <a:pt x="218" y="221"/>
                    <a:pt x="219" y="220"/>
                  </a:cubicBezTo>
                  <a:cubicBezTo>
                    <a:pt x="220" y="219"/>
                    <a:pt x="220" y="218"/>
                    <a:pt x="221" y="217"/>
                  </a:cubicBezTo>
                  <a:cubicBezTo>
                    <a:pt x="222" y="215"/>
                    <a:pt x="223" y="214"/>
                    <a:pt x="224" y="212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5" y="209"/>
                    <a:pt x="226" y="207"/>
                    <a:pt x="228" y="205"/>
                  </a:cubicBezTo>
                  <a:cubicBezTo>
                    <a:pt x="228" y="204"/>
                    <a:pt x="229" y="204"/>
                    <a:pt x="229" y="203"/>
                  </a:cubicBezTo>
                  <a:cubicBezTo>
                    <a:pt x="230" y="202"/>
                    <a:pt x="231" y="201"/>
                    <a:pt x="232" y="199"/>
                  </a:cubicBezTo>
                  <a:cubicBezTo>
                    <a:pt x="234" y="196"/>
                    <a:pt x="234" y="192"/>
                    <a:pt x="235" y="189"/>
                  </a:cubicBezTo>
                  <a:cubicBezTo>
                    <a:pt x="235" y="187"/>
                    <a:pt x="235" y="185"/>
                    <a:pt x="236" y="182"/>
                  </a:cubicBezTo>
                  <a:cubicBezTo>
                    <a:pt x="237" y="179"/>
                    <a:pt x="239" y="175"/>
                    <a:pt x="241" y="171"/>
                  </a:cubicBezTo>
                  <a:cubicBezTo>
                    <a:pt x="242" y="169"/>
                    <a:pt x="244" y="166"/>
                    <a:pt x="245" y="163"/>
                  </a:cubicBezTo>
                  <a:cubicBezTo>
                    <a:pt x="245" y="162"/>
                    <a:pt x="246" y="161"/>
                    <a:pt x="246" y="160"/>
                  </a:cubicBezTo>
                  <a:cubicBezTo>
                    <a:pt x="247" y="159"/>
                    <a:pt x="248" y="158"/>
                    <a:pt x="249" y="157"/>
                  </a:cubicBezTo>
                  <a:cubicBezTo>
                    <a:pt x="249" y="156"/>
                    <a:pt x="250" y="154"/>
                    <a:pt x="251" y="153"/>
                  </a:cubicBezTo>
                  <a:cubicBezTo>
                    <a:pt x="252" y="151"/>
                    <a:pt x="253" y="149"/>
                    <a:pt x="253" y="147"/>
                  </a:cubicBezTo>
                  <a:cubicBezTo>
                    <a:pt x="253" y="146"/>
                    <a:pt x="254" y="146"/>
                    <a:pt x="254" y="145"/>
                  </a:cubicBezTo>
                  <a:cubicBezTo>
                    <a:pt x="254" y="143"/>
                    <a:pt x="254" y="142"/>
                    <a:pt x="255" y="140"/>
                  </a:cubicBezTo>
                  <a:cubicBezTo>
                    <a:pt x="255" y="139"/>
                    <a:pt x="255" y="138"/>
                    <a:pt x="255" y="137"/>
                  </a:cubicBezTo>
                  <a:cubicBezTo>
                    <a:pt x="256" y="136"/>
                    <a:pt x="257" y="135"/>
                    <a:pt x="258" y="134"/>
                  </a:cubicBezTo>
                  <a:cubicBezTo>
                    <a:pt x="258" y="133"/>
                    <a:pt x="259" y="133"/>
                    <a:pt x="259" y="132"/>
                  </a:cubicBezTo>
                  <a:cubicBezTo>
                    <a:pt x="261" y="131"/>
                    <a:pt x="262" y="128"/>
                    <a:pt x="263" y="126"/>
                  </a:cubicBezTo>
                  <a:cubicBezTo>
                    <a:pt x="263" y="125"/>
                    <a:pt x="263" y="125"/>
                    <a:pt x="264" y="124"/>
                  </a:cubicBezTo>
                  <a:cubicBezTo>
                    <a:pt x="264" y="123"/>
                    <a:pt x="265" y="122"/>
                    <a:pt x="266" y="120"/>
                  </a:cubicBezTo>
                  <a:cubicBezTo>
                    <a:pt x="266" y="119"/>
                    <a:pt x="267" y="118"/>
                    <a:pt x="268" y="116"/>
                  </a:cubicBezTo>
                  <a:cubicBezTo>
                    <a:pt x="268" y="115"/>
                    <a:pt x="269" y="113"/>
                    <a:pt x="269" y="112"/>
                  </a:cubicBezTo>
                  <a:cubicBezTo>
                    <a:pt x="271" y="108"/>
                    <a:pt x="272" y="105"/>
                    <a:pt x="274" y="102"/>
                  </a:cubicBezTo>
                  <a:cubicBezTo>
                    <a:pt x="274" y="102"/>
                    <a:pt x="274" y="102"/>
                    <a:pt x="275" y="101"/>
                  </a:cubicBezTo>
                  <a:cubicBezTo>
                    <a:pt x="275" y="101"/>
                    <a:pt x="276" y="100"/>
                    <a:pt x="277" y="99"/>
                  </a:cubicBezTo>
                  <a:cubicBezTo>
                    <a:pt x="277" y="98"/>
                    <a:pt x="277" y="97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78" y="94"/>
                    <a:pt x="278" y="94"/>
                    <a:pt x="279" y="93"/>
                  </a:cubicBezTo>
                  <a:cubicBezTo>
                    <a:pt x="280" y="92"/>
                    <a:pt x="281" y="91"/>
                    <a:pt x="281" y="89"/>
                  </a:cubicBezTo>
                  <a:cubicBezTo>
                    <a:pt x="282" y="87"/>
                    <a:pt x="282" y="85"/>
                    <a:pt x="282" y="83"/>
                  </a:cubicBezTo>
                  <a:cubicBezTo>
                    <a:pt x="282" y="82"/>
                    <a:pt x="282" y="82"/>
                    <a:pt x="282" y="82"/>
                  </a:cubicBezTo>
                  <a:cubicBezTo>
                    <a:pt x="282" y="79"/>
                    <a:pt x="282" y="76"/>
                    <a:pt x="283" y="74"/>
                  </a:cubicBezTo>
                  <a:cubicBezTo>
                    <a:pt x="283" y="71"/>
                    <a:pt x="284" y="69"/>
                    <a:pt x="284" y="66"/>
                  </a:cubicBezTo>
                  <a:cubicBezTo>
                    <a:pt x="284" y="65"/>
                    <a:pt x="284" y="64"/>
                    <a:pt x="284" y="63"/>
                  </a:cubicBezTo>
                  <a:cubicBezTo>
                    <a:pt x="284" y="61"/>
                    <a:pt x="284" y="60"/>
                    <a:pt x="284" y="58"/>
                  </a:cubicBezTo>
                  <a:cubicBezTo>
                    <a:pt x="285" y="57"/>
                    <a:pt x="285" y="56"/>
                    <a:pt x="287" y="56"/>
                  </a:cubicBezTo>
                  <a:cubicBezTo>
                    <a:pt x="288" y="56"/>
                    <a:pt x="288" y="56"/>
                    <a:pt x="289" y="56"/>
                  </a:cubicBezTo>
                  <a:cubicBezTo>
                    <a:pt x="289" y="56"/>
                    <a:pt x="290" y="56"/>
                    <a:pt x="290" y="56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7"/>
                    <a:pt x="291" y="57"/>
                    <a:pt x="291" y="57"/>
                  </a:cubicBezTo>
                  <a:cubicBezTo>
                    <a:pt x="291" y="57"/>
                    <a:pt x="292" y="57"/>
                    <a:pt x="293" y="58"/>
                  </a:cubicBezTo>
                  <a:cubicBezTo>
                    <a:pt x="293" y="58"/>
                    <a:pt x="294" y="58"/>
                    <a:pt x="294" y="58"/>
                  </a:cubicBezTo>
                  <a:cubicBezTo>
                    <a:pt x="295" y="58"/>
                    <a:pt x="296" y="58"/>
                    <a:pt x="297" y="57"/>
                  </a:cubicBezTo>
                  <a:cubicBezTo>
                    <a:pt x="298" y="56"/>
                    <a:pt x="299" y="55"/>
                    <a:pt x="299" y="53"/>
                  </a:cubicBezTo>
                  <a:cubicBezTo>
                    <a:pt x="298" y="50"/>
                    <a:pt x="297" y="49"/>
                    <a:pt x="294" y="4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0" name="Freeform 69">
              <a:extLst>
                <a:ext uri="{FF2B5EF4-FFF2-40B4-BE49-F238E27FC236}">
                  <a16:creationId xmlns:a16="http://schemas.microsoft.com/office/drawing/2014/main" id="{3AB0AD41-C1F6-983A-965C-76897431B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0907" y="5487933"/>
              <a:ext cx="899353" cy="743059"/>
            </a:xfrm>
            <a:custGeom>
              <a:avLst/>
              <a:gdLst>
                <a:gd name="T0" fmla="*/ 445 w 468"/>
                <a:gd name="T1" fmla="*/ 157 h 420"/>
                <a:gd name="T2" fmla="*/ 426 w 468"/>
                <a:gd name="T3" fmla="*/ 170 h 420"/>
                <a:gd name="T4" fmla="*/ 416 w 468"/>
                <a:gd name="T5" fmla="*/ 157 h 420"/>
                <a:gd name="T6" fmla="*/ 418 w 468"/>
                <a:gd name="T7" fmla="*/ 131 h 420"/>
                <a:gd name="T8" fmla="*/ 443 w 468"/>
                <a:gd name="T9" fmla="*/ 126 h 420"/>
                <a:gd name="T10" fmla="*/ 447 w 468"/>
                <a:gd name="T11" fmla="*/ 80 h 420"/>
                <a:gd name="T12" fmla="*/ 437 w 468"/>
                <a:gd name="T13" fmla="*/ 47 h 420"/>
                <a:gd name="T14" fmla="*/ 429 w 468"/>
                <a:gd name="T15" fmla="*/ 11 h 420"/>
                <a:gd name="T16" fmla="*/ 403 w 468"/>
                <a:gd name="T17" fmla="*/ 8 h 420"/>
                <a:gd name="T18" fmla="*/ 374 w 468"/>
                <a:gd name="T19" fmla="*/ 1 h 420"/>
                <a:gd name="T20" fmla="*/ 362 w 468"/>
                <a:gd name="T21" fmla="*/ 7 h 420"/>
                <a:gd name="T22" fmla="*/ 349 w 468"/>
                <a:gd name="T23" fmla="*/ 15 h 420"/>
                <a:gd name="T24" fmla="*/ 327 w 468"/>
                <a:gd name="T25" fmla="*/ 34 h 420"/>
                <a:gd name="T26" fmla="*/ 297 w 468"/>
                <a:gd name="T27" fmla="*/ 74 h 420"/>
                <a:gd name="T28" fmla="*/ 267 w 468"/>
                <a:gd name="T29" fmla="*/ 107 h 420"/>
                <a:gd name="T30" fmla="*/ 250 w 468"/>
                <a:gd name="T31" fmla="*/ 119 h 420"/>
                <a:gd name="T32" fmla="*/ 223 w 468"/>
                <a:gd name="T33" fmla="*/ 115 h 420"/>
                <a:gd name="T34" fmla="*/ 194 w 468"/>
                <a:gd name="T35" fmla="*/ 103 h 420"/>
                <a:gd name="T36" fmla="*/ 170 w 468"/>
                <a:gd name="T37" fmla="*/ 139 h 420"/>
                <a:gd name="T38" fmla="*/ 154 w 468"/>
                <a:gd name="T39" fmla="*/ 152 h 420"/>
                <a:gd name="T40" fmla="*/ 142 w 468"/>
                <a:gd name="T41" fmla="*/ 155 h 420"/>
                <a:gd name="T42" fmla="*/ 125 w 468"/>
                <a:gd name="T43" fmla="*/ 155 h 420"/>
                <a:gd name="T44" fmla="*/ 124 w 468"/>
                <a:gd name="T45" fmla="*/ 110 h 420"/>
                <a:gd name="T46" fmla="*/ 89 w 468"/>
                <a:gd name="T47" fmla="*/ 215 h 420"/>
                <a:gd name="T48" fmla="*/ 78 w 468"/>
                <a:gd name="T49" fmla="*/ 225 h 420"/>
                <a:gd name="T50" fmla="*/ 50 w 468"/>
                <a:gd name="T51" fmla="*/ 224 h 420"/>
                <a:gd name="T52" fmla="*/ 32 w 468"/>
                <a:gd name="T53" fmla="*/ 206 h 420"/>
                <a:gd name="T54" fmla="*/ 13 w 468"/>
                <a:gd name="T55" fmla="*/ 205 h 420"/>
                <a:gd name="T56" fmla="*/ 11 w 468"/>
                <a:gd name="T57" fmla="*/ 228 h 420"/>
                <a:gd name="T58" fmla="*/ 28 w 468"/>
                <a:gd name="T59" fmla="*/ 275 h 420"/>
                <a:gd name="T60" fmla="*/ 45 w 468"/>
                <a:gd name="T61" fmla="*/ 308 h 420"/>
                <a:gd name="T62" fmla="*/ 52 w 468"/>
                <a:gd name="T63" fmla="*/ 342 h 420"/>
                <a:gd name="T64" fmla="*/ 44 w 468"/>
                <a:gd name="T65" fmla="*/ 363 h 420"/>
                <a:gd name="T66" fmla="*/ 52 w 468"/>
                <a:gd name="T67" fmla="*/ 399 h 420"/>
                <a:gd name="T68" fmla="*/ 62 w 468"/>
                <a:gd name="T69" fmla="*/ 395 h 420"/>
                <a:gd name="T70" fmla="*/ 73 w 468"/>
                <a:gd name="T71" fmla="*/ 406 h 420"/>
                <a:gd name="T72" fmla="*/ 81 w 468"/>
                <a:gd name="T73" fmla="*/ 413 h 420"/>
                <a:gd name="T74" fmla="*/ 101 w 468"/>
                <a:gd name="T75" fmla="*/ 419 h 420"/>
                <a:gd name="T76" fmla="*/ 125 w 468"/>
                <a:gd name="T77" fmla="*/ 405 h 420"/>
                <a:gd name="T78" fmla="*/ 140 w 468"/>
                <a:gd name="T79" fmla="*/ 405 h 420"/>
                <a:gd name="T80" fmla="*/ 153 w 468"/>
                <a:gd name="T81" fmla="*/ 402 h 420"/>
                <a:gd name="T82" fmla="*/ 171 w 468"/>
                <a:gd name="T83" fmla="*/ 393 h 420"/>
                <a:gd name="T84" fmla="*/ 195 w 468"/>
                <a:gd name="T85" fmla="*/ 393 h 420"/>
                <a:gd name="T86" fmla="*/ 225 w 468"/>
                <a:gd name="T87" fmla="*/ 399 h 420"/>
                <a:gd name="T88" fmla="*/ 250 w 468"/>
                <a:gd name="T89" fmla="*/ 393 h 420"/>
                <a:gd name="T90" fmla="*/ 266 w 468"/>
                <a:gd name="T91" fmla="*/ 383 h 420"/>
                <a:gd name="T92" fmla="*/ 305 w 468"/>
                <a:gd name="T93" fmla="*/ 371 h 420"/>
                <a:gd name="T94" fmla="*/ 338 w 468"/>
                <a:gd name="T95" fmla="*/ 345 h 420"/>
                <a:gd name="T96" fmla="*/ 357 w 468"/>
                <a:gd name="T97" fmla="*/ 326 h 420"/>
                <a:gd name="T98" fmla="*/ 403 w 468"/>
                <a:gd name="T99" fmla="*/ 272 h 420"/>
                <a:gd name="T100" fmla="*/ 416 w 468"/>
                <a:gd name="T101" fmla="*/ 249 h 420"/>
                <a:gd name="T102" fmla="*/ 441 w 468"/>
                <a:gd name="T103" fmla="*/ 224 h 420"/>
                <a:gd name="T104" fmla="*/ 458 w 468"/>
                <a:gd name="T105" fmla="*/ 201 h 420"/>
                <a:gd name="T106" fmla="*/ 468 w 468"/>
                <a:gd name="T107" fmla="*/ 161 h 420"/>
                <a:gd name="T108" fmla="*/ 323 w 468"/>
                <a:gd name="T109" fmla="*/ 280 h 420"/>
                <a:gd name="T110" fmla="*/ 307 w 468"/>
                <a:gd name="T111" fmla="*/ 262 h 420"/>
                <a:gd name="T112" fmla="*/ 311 w 468"/>
                <a:gd name="T113" fmla="*/ 241 h 420"/>
                <a:gd name="T114" fmla="*/ 364 w 468"/>
                <a:gd name="T115" fmla="*/ 23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8" h="420">
                  <a:moveTo>
                    <a:pt x="468" y="161"/>
                  </a:moveTo>
                  <a:cubicBezTo>
                    <a:pt x="468" y="160"/>
                    <a:pt x="468" y="160"/>
                    <a:pt x="468" y="160"/>
                  </a:cubicBezTo>
                  <a:cubicBezTo>
                    <a:pt x="467" y="159"/>
                    <a:pt x="467" y="159"/>
                    <a:pt x="467" y="159"/>
                  </a:cubicBezTo>
                  <a:cubicBezTo>
                    <a:pt x="463" y="158"/>
                    <a:pt x="460" y="158"/>
                    <a:pt x="457" y="157"/>
                  </a:cubicBezTo>
                  <a:cubicBezTo>
                    <a:pt x="454" y="157"/>
                    <a:pt x="451" y="156"/>
                    <a:pt x="447" y="155"/>
                  </a:cubicBezTo>
                  <a:cubicBezTo>
                    <a:pt x="446" y="155"/>
                    <a:pt x="446" y="155"/>
                    <a:pt x="446" y="155"/>
                  </a:cubicBezTo>
                  <a:cubicBezTo>
                    <a:pt x="445" y="157"/>
                    <a:pt x="445" y="157"/>
                    <a:pt x="445" y="157"/>
                  </a:cubicBezTo>
                  <a:cubicBezTo>
                    <a:pt x="445" y="158"/>
                    <a:pt x="444" y="160"/>
                    <a:pt x="444" y="162"/>
                  </a:cubicBezTo>
                  <a:cubicBezTo>
                    <a:pt x="443" y="166"/>
                    <a:pt x="443" y="170"/>
                    <a:pt x="441" y="172"/>
                  </a:cubicBezTo>
                  <a:cubicBezTo>
                    <a:pt x="440" y="172"/>
                    <a:pt x="439" y="173"/>
                    <a:pt x="438" y="173"/>
                  </a:cubicBezTo>
                  <a:cubicBezTo>
                    <a:pt x="436" y="173"/>
                    <a:pt x="434" y="172"/>
                    <a:pt x="432" y="171"/>
                  </a:cubicBezTo>
                  <a:cubicBezTo>
                    <a:pt x="430" y="171"/>
                    <a:pt x="429" y="170"/>
                    <a:pt x="428" y="170"/>
                  </a:cubicBezTo>
                  <a:cubicBezTo>
                    <a:pt x="427" y="170"/>
                    <a:pt x="427" y="170"/>
                    <a:pt x="427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5" y="170"/>
                    <a:pt x="425" y="170"/>
                    <a:pt x="425" y="170"/>
                  </a:cubicBezTo>
                  <a:cubicBezTo>
                    <a:pt x="425" y="170"/>
                    <a:pt x="424" y="170"/>
                    <a:pt x="424" y="170"/>
                  </a:cubicBezTo>
                  <a:cubicBezTo>
                    <a:pt x="423" y="170"/>
                    <a:pt x="423" y="170"/>
                    <a:pt x="422" y="170"/>
                  </a:cubicBezTo>
                  <a:cubicBezTo>
                    <a:pt x="421" y="169"/>
                    <a:pt x="420" y="169"/>
                    <a:pt x="420" y="168"/>
                  </a:cubicBezTo>
                  <a:cubicBezTo>
                    <a:pt x="420" y="167"/>
                    <a:pt x="420" y="167"/>
                    <a:pt x="420" y="167"/>
                  </a:cubicBezTo>
                  <a:cubicBezTo>
                    <a:pt x="420" y="167"/>
                    <a:pt x="420" y="167"/>
                    <a:pt x="420" y="167"/>
                  </a:cubicBezTo>
                  <a:cubicBezTo>
                    <a:pt x="416" y="163"/>
                    <a:pt x="416" y="162"/>
                    <a:pt x="416" y="157"/>
                  </a:cubicBezTo>
                  <a:cubicBezTo>
                    <a:pt x="416" y="156"/>
                    <a:pt x="416" y="156"/>
                    <a:pt x="416" y="156"/>
                  </a:cubicBezTo>
                  <a:cubicBezTo>
                    <a:pt x="414" y="155"/>
                    <a:pt x="414" y="155"/>
                    <a:pt x="414" y="155"/>
                  </a:cubicBezTo>
                  <a:cubicBezTo>
                    <a:pt x="413" y="155"/>
                    <a:pt x="411" y="154"/>
                    <a:pt x="411" y="154"/>
                  </a:cubicBezTo>
                  <a:cubicBezTo>
                    <a:pt x="410" y="153"/>
                    <a:pt x="410" y="152"/>
                    <a:pt x="410" y="150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4"/>
                    <a:pt x="412" y="140"/>
                    <a:pt x="415" y="136"/>
                  </a:cubicBezTo>
                  <a:cubicBezTo>
                    <a:pt x="416" y="134"/>
                    <a:pt x="417" y="132"/>
                    <a:pt x="418" y="131"/>
                  </a:cubicBezTo>
                  <a:cubicBezTo>
                    <a:pt x="420" y="127"/>
                    <a:pt x="422" y="124"/>
                    <a:pt x="425" y="122"/>
                  </a:cubicBezTo>
                  <a:cubicBezTo>
                    <a:pt x="427" y="120"/>
                    <a:pt x="428" y="120"/>
                    <a:pt x="429" y="120"/>
                  </a:cubicBezTo>
                  <a:cubicBezTo>
                    <a:pt x="430" y="120"/>
                    <a:pt x="430" y="120"/>
                    <a:pt x="431" y="121"/>
                  </a:cubicBezTo>
                  <a:cubicBezTo>
                    <a:pt x="432" y="122"/>
                    <a:pt x="432" y="123"/>
                    <a:pt x="433" y="123"/>
                  </a:cubicBezTo>
                  <a:cubicBezTo>
                    <a:pt x="435" y="125"/>
                    <a:pt x="437" y="126"/>
                    <a:pt x="440" y="127"/>
                  </a:cubicBezTo>
                  <a:cubicBezTo>
                    <a:pt x="443" y="128"/>
                    <a:pt x="443" y="128"/>
                    <a:pt x="443" y="128"/>
                  </a:cubicBezTo>
                  <a:cubicBezTo>
                    <a:pt x="443" y="126"/>
                    <a:pt x="443" y="126"/>
                    <a:pt x="443" y="126"/>
                  </a:cubicBezTo>
                  <a:cubicBezTo>
                    <a:pt x="443" y="125"/>
                    <a:pt x="444" y="123"/>
                    <a:pt x="444" y="122"/>
                  </a:cubicBezTo>
                  <a:cubicBezTo>
                    <a:pt x="445" y="121"/>
                    <a:pt x="445" y="119"/>
                    <a:pt x="445" y="117"/>
                  </a:cubicBezTo>
                  <a:cubicBezTo>
                    <a:pt x="445" y="115"/>
                    <a:pt x="445" y="113"/>
                    <a:pt x="445" y="110"/>
                  </a:cubicBezTo>
                  <a:cubicBezTo>
                    <a:pt x="445" y="108"/>
                    <a:pt x="445" y="106"/>
                    <a:pt x="446" y="104"/>
                  </a:cubicBezTo>
                  <a:cubicBezTo>
                    <a:pt x="446" y="101"/>
                    <a:pt x="446" y="97"/>
                    <a:pt x="446" y="93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7" y="88"/>
                    <a:pt x="447" y="84"/>
                    <a:pt x="447" y="80"/>
                  </a:cubicBezTo>
                  <a:cubicBezTo>
                    <a:pt x="447" y="77"/>
                    <a:pt x="446" y="75"/>
                    <a:pt x="446" y="73"/>
                  </a:cubicBezTo>
                  <a:cubicBezTo>
                    <a:pt x="445" y="72"/>
                    <a:pt x="444" y="70"/>
                    <a:pt x="444" y="69"/>
                  </a:cubicBezTo>
                  <a:cubicBezTo>
                    <a:pt x="444" y="68"/>
                    <a:pt x="444" y="66"/>
                    <a:pt x="444" y="65"/>
                  </a:cubicBezTo>
                  <a:cubicBezTo>
                    <a:pt x="444" y="64"/>
                    <a:pt x="444" y="63"/>
                    <a:pt x="444" y="63"/>
                  </a:cubicBezTo>
                  <a:cubicBezTo>
                    <a:pt x="444" y="61"/>
                    <a:pt x="444" y="60"/>
                    <a:pt x="443" y="59"/>
                  </a:cubicBezTo>
                  <a:cubicBezTo>
                    <a:pt x="442" y="58"/>
                    <a:pt x="442" y="58"/>
                    <a:pt x="442" y="57"/>
                  </a:cubicBezTo>
                  <a:cubicBezTo>
                    <a:pt x="440" y="55"/>
                    <a:pt x="439" y="51"/>
                    <a:pt x="437" y="47"/>
                  </a:cubicBezTo>
                  <a:cubicBezTo>
                    <a:pt x="436" y="45"/>
                    <a:pt x="436" y="43"/>
                    <a:pt x="436" y="41"/>
                  </a:cubicBezTo>
                  <a:cubicBezTo>
                    <a:pt x="436" y="39"/>
                    <a:pt x="436" y="37"/>
                    <a:pt x="436" y="35"/>
                  </a:cubicBezTo>
                  <a:cubicBezTo>
                    <a:pt x="435" y="33"/>
                    <a:pt x="435" y="31"/>
                    <a:pt x="434" y="30"/>
                  </a:cubicBezTo>
                  <a:cubicBezTo>
                    <a:pt x="434" y="29"/>
                    <a:pt x="434" y="29"/>
                    <a:pt x="434" y="29"/>
                  </a:cubicBezTo>
                  <a:cubicBezTo>
                    <a:pt x="433" y="27"/>
                    <a:pt x="433" y="25"/>
                    <a:pt x="432" y="23"/>
                  </a:cubicBezTo>
                  <a:cubicBezTo>
                    <a:pt x="432" y="22"/>
                    <a:pt x="432" y="20"/>
                    <a:pt x="431" y="19"/>
                  </a:cubicBezTo>
                  <a:cubicBezTo>
                    <a:pt x="431" y="16"/>
                    <a:pt x="430" y="13"/>
                    <a:pt x="429" y="11"/>
                  </a:cubicBezTo>
                  <a:cubicBezTo>
                    <a:pt x="429" y="10"/>
                    <a:pt x="429" y="10"/>
                    <a:pt x="429" y="10"/>
                  </a:cubicBezTo>
                  <a:cubicBezTo>
                    <a:pt x="427" y="9"/>
                    <a:pt x="427" y="9"/>
                    <a:pt x="427" y="9"/>
                  </a:cubicBezTo>
                  <a:cubicBezTo>
                    <a:pt x="424" y="8"/>
                    <a:pt x="422" y="6"/>
                    <a:pt x="419" y="6"/>
                  </a:cubicBezTo>
                  <a:cubicBezTo>
                    <a:pt x="418" y="6"/>
                    <a:pt x="418" y="5"/>
                    <a:pt x="417" y="5"/>
                  </a:cubicBezTo>
                  <a:cubicBezTo>
                    <a:pt x="414" y="5"/>
                    <a:pt x="412" y="6"/>
                    <a:pt x="410" y="7"/>
                  </a:cubicBezTo>
                  <a:cubicBezTo>
                    <a:pt x="409" y="7"/>
                    <a:pt x="408" y="7"/>
                    <a:pt x="407" y="7"/>
                  </a:cubicBezTo>
                  <a:cubicBezTo>
                    <a:pt x="406" y="8"/>
                    <a:pt x="404" y="8"/>
                    <a:pt x="403" y="8"/>
                  </a:cubicBezTo>
                  <a:cubicBezTo>
                    <a:pt x="401" y="8"/>
                    <a:pt x="400" y="8"/>
                    <a:pt x="398" y="7"/>
                  </a:cubicBezTo>
                  <a:cubicBezTo>
                    <a:pt x="396" y="7"/>
                    <a:pt x="395" y="6"/>
                    <a:pt x="393" y="5"/>
                  </a:cubicBezTo>
                  <a:cubicBezTo>
                    <a:pt x="392" y="4"/>
                    <a:pt x="391" y="3"/>
                    <a:pt x="389" y="3"/>
                  </a:cubicBezTo>
                  <a:cubicBezTo>
                    <a:pt x="387" y="3"/>
                    <a:pt x="386" y="3"/>
                    <a:pt x="385" y="3"/>
                  </a:cubicBezTo>
                  <a:cubicBezTo>
                    <a:pt x="381" y="3"/>
                    <a:pt x="381" y="3"/>
                    <a:pt x="381" y="3"/>
                  </a:cubicBezTo>
                  <a:cubicBezTo>
                    <a:pt x="380" y="3"/>
                    <a:pt x="378" y="3"/>
                    <a:pt x="377" y="2"/>
                  </a:cubicBezTo>
                  <a:cubicBezTo>
                    <a:pt x="376" y="2"/>
                    <a:pt x="375" y="2"/>
                    <a:pt x="374" y="1"/>
                  </a:cubicBezTo>
                  <a:cubicBezTo>
                    <a:pt x="372" y="0"/>
                    <a:pt x="371" y="0"/>
                    <a:pt x="370" y="0"/>
                  </a:cubicBezTo>
                  <a:cubicBezTo>
                    <a:pt x="369" y="0"/>
                    <a:pt x="369" y="0"/>
                    <a:pt x="36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7" y="1"/>
                    <a:pt x="367" y="1"/>
                    <a:pt x="367" y="1"/>
                  </a:cubicBezTo>
                  <a:cubicBezTo>
                    <a:pt x="367" y="2"/>
                    <a:pt x="366" y="2"/>
                    <a:pt x="365" y="3"/>
                  </a:cubicBezTo>
                  <a:cubicBezTo>
                    <a:pt x="365" y="3"/>
                    <a:pt x="365" y="3"/>
                    <a:pt x="364" y="4"/>
                  </a:cubicBezTo>
                  <a:cubicBezTo>
                    <a:pt x="363" y="5"/>
                    <a:pt x="363" y="6"/>
                    <a:pt x="362" y="7"/>
                  </a:cubicBezTo>
                  <a:cubicBezTo>
                    <a:pt x="362" y="8"/>
                    <a:pt x="362" y="8"/>
                    <a:pt x="362" y="8"/>
                  </a:cubicBezTo>
                  <a:cubicBezTo>
                    <a:pt x="361" y="9"/>
                    <a:pt x="361" y="10"/>
                    <a:pt x="360" y="10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58" y="11"/>
                    <a:pt x="357" y="12"/>
                    <a:pt x="357" y="13"/>
                  </a:cubicBezTo>
                  <a:cubicBezTo>
                    <a:pt x="356" y="13"/>
                    <a:pt x="356" y="14"/>
                    <a:pt x="355" y="14"/>
                  </a:cubicBezTo>
                  <a:cubicBezTo>
                    <a:pt x="354" y="15"/>
                    <a:pt x="353" y="15"/>
                    <a:pt x="352" y="15"/>
                  </a:cubicBezTo>
                  <a:cubicBezTo>
                    <a:pt x="351" y="15"/>
                    <a:pt x="350" y="15"/>
                    <a:pt x="349" y="15"/>
                  </a:cubicBezTo>
                  <a:cubicBezTo>
                    <a:pt x="349" y="15"/>
                    <a:pt x="348" y="15"/>
                    <a:pt x="347" y="15"/>
                  </a:cubicBezTo>
                  <a:cubicBezTo>
                    <a:pt x="346" y="15"/>
                    <a:pt x="345" y="15"/>
                    <a:pt x="345" y="15"/>
                  </a:cubicBezTo>
                  <a:cubicBezTo>
                    <a:pt x="342" y="16"/>
                    <a:pt x="340" y="19"/>
                    <a:pt x="339" y="21"/>
                  </a:cubicBezTo>
                  <a:cubicBezTo>
                    <a:pt x="338" y="22"/>
                    <a:pt x="338" y="23"/>
                    <a:pt x="337" y="23"/>
                  </a:cubicBezTo>
                  <a:cubicBezTo>
                    <a:pt x="336" y="25"/>
                    <a:pt x="334" y="26"/>
                    <a:pt x="333" y="28"/>
                  </a:cubicBezTo>
                  <a:cubicBezTo>
                    <a:pt x="332" y="29"/>
                    <a:pt x="332" y="30"/>
                    <a:pt x="331" y="31"/>
                  </a:cubicBezTo>
                  <a:cubicBezTo>
                    <a:pt x="330" y="32"/>
                    <a:pt x="328" y="33"/>
                    <a:pt x="327" y="34"/>
                  </a:cubicBezTo>
                  <a:cubicBezTo>
                    <a:pt x="326" y="35"/>
                    <a:pt x="324" y="36"/>
                    <a:pt x="323" y="38"/>
                  </a:cubicBezTo>
                  <a:cubicBezTo>
                    <a:pt x="321" y="40"/>
                    <a:pt x="318" y="42"/>
                    <a:pt x="315" y="44"/>
                  </a:cubicBezTo>
                  <a:cubicBezTo>
                    <a:pt x="312" y="46"/>
                    <a:pt x="310" y="47"/>
                    <a:pt x="307" y="50"/>
                  </a:cubicBezTo>
                  <a:cubicBezTo>
                    <a:pt x="303" y="54"/>
                    <a:pt x="302" y="61"/>
                    <a:pt x="301" y="67"/>
                  </a:cubicBezTo>
                  <a:cubicBezTo>
                    <a:pt x="301" y="68"/>
                    <a:pt x="301" y="68"/>
                    <a:pt x="301" y="68"/>
                  </a:cubicBezTo>
                  <a:cubicBezTo>
                    <a:pt x="300" y="71"/>
                    <a:pt x="300" y="72"/>
                    <a:pt x="298" y="74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4" y="76"/>
                    <a:pt x="291" y="78"/>
                    <a:pt x="289" y="81"/>
                  </a:cubicBezTo>
                  <a:cubicBezTo>
                    <a:pt x="287" y="82"/>
                    <a:pt x="285" y="83"/>
                    <a:pt x="283" y="83"/>
                  </a:cubicBezTo>
                  <a:cubicBezTo>
                    <a:pt x="283" y="83"/>
                    <a:pt x="282" y="83"/>
                    <a:pt x="281" y="83"/>
                  </a:cubicBezTo>
                  <a:cubicBezTo>
                    <a:pt x="278" y="84"/>
                    <a:pt x="275" y="84"/>
                    <a:pt x="273" y="87"/>
                  </a:cubicBezTo>
                  <a:cubicBezTo>
                    <a:pt x="272" y="90"/>
                    <a:pt x="272" y="92"/>
                    <a:pt x="271" y="94"/>
                  </a:cubicBezTo>
                  <a:cubicBezTo>
                    <a:pt x="270" y="97"/>
                    <a:pt x="270" y="99"/>
                    <a:pt x="269" y="101"/>
                  </a:cubicBezTo>
                  <a:cubicBezTo>
                    <a:pt x="268" y="103"/>
                    <a:pt x="267" y="105"/>
                    <a:pt x="267" y="107"/>
                  </a:cubicBezTo>
                  <a:cubicBezTo>
                    <a:pt x="266" y="109"/>
                    <a:pt x="265" y="112"/>
                    <a:pt x="263" y="114"/>
                  </a:cubicBezTo>
                  <a:cubicBezTo>
                    <a:pt x="263" y="115"/>
                    <a:pt x="263" y="115"/>
                    <a:pt x="263" y="115"/>
                  </a:cubicBezTo>
                  <a:cubicBezTo>
                    <a:pt x="261" y="117"/>
                    <a:pt x="260" y="119"/>
                    <a:pt x="258" y="120"/>
                  </a:cubicBezTo>
                  <a:cubicBezTo>
                    <a:pt x="257" y="120"/>
                    <a:pt x="257" y="120"/>
                    <a:pt x="256" y="120"/>
                  </a:cubicBezTo>
                  <a:cubicBezTo>
                    <a:pt x="255" y="120"/>
                    <a:pt x="254" y="120"/>
                    <a:pt x="253" y="120"/>
                  </a:cubicBezTo>
                  <a:cubicBezTo>
                    <a:pt x="252" y="119"/>
                    <a:pt x="252" y="119"/>
                    <a:pt x="251" y="119"/>
                  </a:cubicBezTo>
                  <a:cubicBezTo>
                    <a:pt x="251" y="119"/>
                    <a:pt x="250" y="119"/>
                    <a:pt x="250" y="119"/>
                  </a:cubicBezTo>
                  <a:cubicBezTo>
                    <a:pt x="248" y="119"/>
                    <a:pt x="247" y="119"/>
                    <a:pt x="245" y="120"/>
                  </a:cubicBezTo>
                  <a:cubicBezTo>
                    <a:pt x="244" y="121"/>
                    <a:pt x="243" y="122"/>
                    <a:pt x="241" y="122"/>
                  </a:cubicBezTo>
                  <a:cubicBezTo>
                    <a:pt x="241" y="122"/>
                    <a:pt x="241" y="122"/>
                    <a:pt x="240" y="122"/>
                  </a:cubicBezTo>
                  <a:cubicBezTo>
                    <a:pt x="239" y="121"/>
                    <a:pt x="239" y="121"/>
                    <a:pt x="239" y="121"/>
                  </a:cubicBezTo>
                  <a:cubicBezTo>
                    <a:pt x="235" y="121"/>
                    <a:pt x="231" y="121"/>
                    <a:pt x="229" y="118"/>
                  </a:cubicBezTo>
                  <a:cubicBezTo>
                    <a:pt x="227" y="116"/>
                    <a:pt x="226" y="115"/>
                    <a:pt x="224" y="115"/>
                  </a:cubicBezTo>
                  <a:cubicBezTo>
                    <a:pt x="223" y="115"/>
                    <a:pt x="223" y="115"/>
                    <a:pt x="223" y="115"/>
                  </a:cubicBezTo>
                  <a:cubicBezTo>
                    <a:pt x="223" y="115"/>
                    <a:pt x="222" y="115"/>
                    <a:pt x="222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0" y="115"/>
                    <a:pt x="219" y="115"/>
                  </a:cubicBezTo>
                  <a:cubicBezTo>
                    <a:pt x="218" y="115"/>
                    <a:pt x="218" y="115"/>
                    <a:pt x="217" y="115"/>
                  </a:cubicBezTo>
                  <a:cubicBezTo>
                    <a:pt x="213" y="114"/>
                    <a:pt x="209" y="110"/>
                    <a:pt x="207" y="107"/>
                  </a:cubicBezTo>
                  <a:cubicBezTo>
                    <a:pt x="204" y="104"/>
                    <a:pt x="201" y="103"/>
                    <a:pt x="198" y="103"/>
                  </a:cubicBezTo>
                  <a:cubicBezTo>
                    <a:pt x="197" y="103"/>
                    <a:pt x="195" y="103"/>
                    <a:pt x="194" y="103"/>
                  </a:cubicBezTo>
                  <a:cubicBezTo>
                    <a:pt x="191" y="104"/>
                    <a:pt x="187" y="106"/>
                    <a:pt x="186" y="114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8"/>
                    <a:pt x="185" y="121"/>
                    <a:pt x="183" y="124"/>
                  </a:cubicBezTo>
                  <a:cubicBezTo>
                    <a:pt x="183" y="126"/>
                    <a:pt x="182" y="127"/>
                    <a:pt x="181" y="128"/>
                  </a:cubicBezTo>
                  <a:cubicBezTo>
                    <a:pt x="180" y="129"/>
                    <a:pt x="179" y="131"/>
                    <a:pt x="178" y="132"/>
                  </a:cubicBezTo>
                  <a:cubicBezTo>
                    <a:pt x="177" y="134"/>
                    <a:pt x="176" y="136"/>
                    <a:pt x="174" y="137"/>
                  </a:cubicBezTo>
                  <a:cubicBezTo>
                    <a:pt x="173" y="138"/>
                    <a:pt x="172" y="139"/>
                    <a:pt x="170" y="139"/>
                  </a:cubicBezTo>
                  <a:cubicBezTo>
                    <a:pt x="169" y="140"/>
                    <a:pt x="169" y="140"/>
                    <a:pt x="168" y="140"/>
                  </a:cubicBezTo>
                  <a:cubicBezTo>
                    <a:pt x="166" y="141"/>
                    <a:pt x="166" y="143"/>
                    <a:pt x="165" y="145"/>
                  </a:cubicBezTo>
                  <a:cubicBezTo>
                    <a:pt x="165" y="145"/>
                    <a:pt x="165" y="146"/>
                    <a:pt x="165" y="146"/>
                  </a:cubicBezTo>
                  <a:cubicBezTo>
                    <a:pt x="164" y="148"/>
                    <a:pt x="162" y="149"/>
                    <a:pt x="161" y="150"/>
                  </a:cubicBezTo>
                  <a:cubicBezTo>
                    <a:pt x="160" y="150"/>
                    <a:pt x="159" y="150"/>
                    <a:pt x="159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6" y="150"/>
                    <a:pt x="155" y="150"/>
                    <a:pt x="154" y="152"/>
                  </a:cubicBezTo>
                  <a:cubicBezTo>
                    <a:pt x="154" y="152"/>
                    <a:pt x="154" y="153"/>
                    <a:pt x="154" y="154"/>
                  </a:cubicBezTo>
                  <a:cubicBezTo>
                    <a:pt x="153" y="155"/>
                    <a:pt x="153" y="156"/>
                    <a:pt x="151" y="156"/>
                  </a:cubicBezTo>
                  <a:cubicBezTo>
                    <a:pt x="151" y="156"/>
                    <a:pt x="151" y="156"/>
                    <a:pt x="150" y="156"/>
                  </a:cubicBezTo>
                  <a:cubicBezTo>
                    <a:pt x="150" y="156"/>
                    <a:pt x="149" y="156"/>
                    <a:pt x="148" y="156"/>
                  </a:cubicBezTo>
                  <a:cubicBezTo>
                    <a:pt x="147" y="155"/>
                    <a:pt x="146" y="155"/>
                    <a:pt x="145" y="155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4" y="155"/>
                    <a:pt x="143" y="155"/>
                    <a:pt x="142" y="155"/>
                  </a:cubicBezTo>
                  <a:cubicBezTo>
                    <a:pt x="141" y="156"/>
                    <a:pt x="141" y="156"/>
                    <a:pt x="140" y="156"/>
                  </a:cubicBezTo>
                  <a:cubicBezTo>
                    <a:pt x="139" y="156"/>
                    <a:pt x="139" y="156"/>
                    <a:pt x="138" y="156"/>
                  </a:cubicBezTo>
                  <a:cubicBezTo>
                    <a:pt x="137" y="155"/>
                    <a:pt x="136" y="155"/>
                    <a:pt x="135" y="155"/>
                  </a:cubicBezTo>
                  <a:cubicBezTo>
                    <a:pt x="134" y="154"/>
                    <a:pt x="133" y="154"/>
                    <a:pt x="131" y="154"/>
                  </a:cubicBezTo>
                  <a:cubicBezTo>
                    <a:pt x="130" y="154"/>
                    <a:pt x="129" y="154"/>
                    <a:pt x="127" y="155"/>
                  </a:cubicBezTo>
                  <a:cubicBezTo>
                    <a:pt x="127" y="155"/>
                    <a:pt x="126" y="156"/>
                    <a:pt x="126" y="156"/>
                  </a:cubicBezTo>
                  <a:cubicBezTo>
                    <a:pt x="125" y="156"/>
                    <a:pt x="125" y="155"/>
                    <a:pt x="125" y="155"/>
                  </a:cubicBezTo>
                  <a:cubicBezTo>
                    <a:pt x="125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6"/>
                  </a:cubicBezTo>
                  <a:cubicBezTo>
                    <a:pt x="124" y="154"/>
                    <a:pt x="124" y="153"/>
                    <a:pt x="124" y="152"/>
                  </a:cubicBezTo>
                  <a:cubicBezTo>
                    <a:pt x="124" y="147"/>
                    <a:pt x="123" y="142"/>
                    <a:pt x="127" y="138"/>
                  </a:cubicBezTo>
                  <a:cubicBezTo>
                    <a:pt x="131" y="134"/>
                    <a:pt x="131" y="130"/>
                    <a:pt x="129" y="124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7" y="117"/>
                    <a:pt x="126" y="113"/>
                    <a:pt x="124" y="110"/>
                  </a:cubicBezTo>
                  <a:cubicBezTo>
                    <a:pt x="121" y="101"/>
                    <a:pt x="117" y="92"/>
                    <a:pt x="109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4" y="207"/>
                    <a:pt x="104" y="207"/>
                    <a:pt x="104" y="207"/>
                  </a:cubicBezTo>
                  <a:cubicBezTo>
                    <a:pt x="102" y="207"/>
                    <a:pt x="101" y="208"/>
                    <a:pt x="99" y="208"/>
                  </a:cubicBezTo>
                  <a:cubicBezTo>
                    <a:pt x="96" y="209"/>
                    <a:pt x="94" y="210"/>
                    <a:pt x="92" y="211"/>
                  </a:cubicBezTo>
                  <a:cubicBezTo>
                    <a:pt x="90" y="211"/>
                    <a:pt x="90" y="212"/>
                    <a:pt x="90" y="213"/>
                  </a:cubicBezTo>
                  <a:cubicBezTo>
                    <a:pt x="90" y="214"/>
                    <a:pt x="89" y="215"/>
                    <a:pt x="89" y="215"/>
                  </a:cubicBezTo>
                  <a:cubicBezTo>
                    <a:pt x="88" y="216"/>
                    <a:pt x="87" y="217"/>
                    <a:pt x="85" y="217"/>
                  </a:cubicBezTo>
                  <a:cubicBezTo>
                    <a:pt x="85" y="217"/>
                    <a:pt x="85" y="217"/>
                    <a:pt x="84" y="217"/>
                  </a:cubicBezTo>
                  <a:cubicBezTo>
                    <a:pt x="83" y="218"/>
                    <a:pt x="83" y="218"/>
                    <a:pt x="83" y="218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83" y="221"/>
                    <a:pt x="83" y="223"/>
                    <a:pt x="81" y="224"/>
                  </a:cubicBezTo>
                  <a:cubicBezTo>
                    <a:pt x="81" y="225"/>
                    <a:pt x="80" y="225"/>
                    <a:pt x="80" y="225"/>
                  </a:cubicBezTo>
                  <a:cubicBezTo>
                    <a:pt x="79" y="225"/>
                    <a:pt x="79" y="225"/>
                    <a:pt x="78" y="225"/>
                  </a:cubicBezTo>
                  <a:cubicBezTo>
                    <a:pt x="77" y="224"/>
                    <a:pt x="76" y="224"/>
                    <a:pt x="75" y="223"/>
                  </a:cubicBezTo>
                  <a:cubicBezTo>
                    <a:pt x="74" y="222"/>
                    <a:pt x="73" y="222"/>
                    <a:pt x="71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5" y="222"/>
                    <a:pt x="62" y="222"/>
                    <a:pt x="59" y="222"/>
                  </a:cubicBezTo>
                  <a:cubicBezTo>
                    <a:pt x="58" y="222"/>
                    <a:pt x="57" y="223"/>
                    <a:pt x="56" y="223"/>
                  </a:cubicBezTo>
                  <a:cubicBezTo>
                    <a:pt x="54" y="223"/>
                    <a:pt x="53" y="224"/>
                    <a:pt x="51" y="224"/>
                  </a:cubicBezTo>
                  <a:cubicBezTo>
                    <a:pt x="51" y="224"/>
                    <a:pt x="50" y="224"/>
                    <a:pt x="50" y="224"/>
                  </a:cubicBezTo>
                  <a:cubicBezTo>
                    <a:pt x="49" y="223"/>
                    <a:pt x="49" y="223"/>
                    <a:pt x="49" y="223"/>
                  </a:cubicBezTo>
                  <a:cubicBezTo>
                    <a:pt x="47" y="218"/>
                    <a:pt x="47" y="218"/>
                    <a:pt x="41" y="217"/>
                  </a:cubicBezTo>
                  <a:cubicBezTo>
                    <a:pt x="39" y="217"/>
                    <a:pt x="39" y="217"/>
                    <a:pt x="39" y="217"/>
                  </a:cubicBezTo>
                  <a:cubicBezTo>
                    <a:pt x="36" y="217"/>
                    <a:pt x="34" y="217"/>
                    <a:pt x="32" y="213"/>
                  </a:cubicBezTo>
                  <a:cubicBezTo>
                    <a:pt x="31" y="211"/>
                    <a:pt x="31" y="211"/>
                    <a:pt x="31" y="210"/>
                  </a:cubicBezTo>
                  <a:cubicBezTo>
                    <a:pt x="32" y="210"/>
                    <a:pt x="32" y="209"/>
                    <a:pt x="32" y="208"/>
                  </a:cubicBezTo>
                  <a:cubicBezTo>
                    <a:pt x="32" y="208"/>
                    <a:pt x="32" y="207"/>
                    <a:pt x="32" y="206"/>
                  </a:cubicBezTo>
                  <a:cubicBezTo>
                    <a:pt x="33" y="205"/>
                    <a:pt x="33" y="204"/>
                    <a:pt x="32" y="203"/>
                  </a:cubicBezTo>
                  <a:cubicBezTo>
                    <a:pt x="31" y="201"/>
                    <a:pt x="30" y="200"/>
                    <a:pt x="29" y="199"/>
                  </a:cubicBezTo>
                  <a:cubicBezTo>
                    <a:pt x="27" y="198"/>
                    <a:pt x="26" y="197"/>
                    <a:pt x="25" y="196"/>
                  </a:cubicBezTo>
                  <a:cubicBezTo>
                    <a:pt x="25" y="195"/>
                    <a:pt x="25" y="195"/>
                    <a:pt x="25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17" y="195"/>
                    <a:pt x="15" y="200"/>
                    <a:pt x="13" y="205"/>
                  </a:cubicBezTo>
                  <a:cubicBezTo>
                    <a:pt x="11" y="210"/>
                    <a:pt x="11" y="210"/>
                    <a:pt x="7" y="211"/>
                  </a:cubicBezTo>
                  <a:cubicBezTo>
                    <a:pt x="6" y="211"/>
                    <a:pt x="5" y="211"/>
                    <a:pt x="5" y="21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4" y="216"/>
                    <a:pt x="6" y="217"/>
                    <a:pt x="7" y="220"/>
                  </a:cubicBezTo>
                  <a:cubicBezTo>
                    <a:pt x="7" y="220"/>
                    <a:pt x="7" y="221"/>
                    <a:pt x="8" y="222"/>
                  </a:cubicBezTo>
                  <a:cubicBezTo>
                    <a:pt x="9" y="224"/>
                    <a:pt x="10" y="226"/>
                    <a:pt x="11" y="228"/>
                  </a:cubicBezTo>
                  <a:cubicBezTo>
                    <a:pt x="12" y="230"/>
                    <a:pt x="13" y="233"/>
                    <a:pt x="14" y="236"/>
                  </a:cubicBezTo>
                  <a:cubicBezTo>
                    <a:pt x="15" y="238"/>
                    <a:pt x="16" y="241"/>
                    <a:pt x="17" y="243"/>
                  </a:cubicBezTo>
                  <a:cubicBezTo>
                    <a:pt x="18" y="245"/>
                    <a:pt x="18" y="247"/>
                    <a:pt x="19" y="249"/>
                  </a:cubicBezTo>
                  <a:cubicBezTo>
                    <a:pt x="19" y="250"/>
                    <a:pt x="19" y="251"/>
                    <a:pt x="20" y="252"/>
                  </a:cubicBezTo>
                  <a:cubicBezTo>
                    <a:pt x="20" y="254"/>
                    <a:pt x="21" y="256"/>
                    <a:pt x="21" y="258"/>
                  </a:cubicBezTo>
                  <a:cubicBezTo>
                    <a:pt x="22" y="260"/>
                    <a:pt x="22" y="263"/>
                    <a:pt x="23" y="265"/>
                  </a:cubicBezTo>
                  <a:cubicBezTo>
                    <a:pt x="24" y="269"/>
                    <a:pt x="26" y="272"/>
                    <a:pt x="28" y="275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0" y="279"/>
                    <a:pt x="31" y="282"/>
                    <a:pt x="32" y="284"/>
                  </a:cubicBezTo>
                  <a:cubicBezTo>
                    <a:pt x="33" y="287"/>
                    <a:pt x="34" y="289"/>
                    <a:pt x="35" y="291"/>
                  </a:cubicBezTo>
                  <a:cubicBezTo>
                    <a:pt x="36" y="293"/>
                    <a:pt x="36" y="294"/>
                    <a:pt x="37" y="295"/>
                  </a:cubicBezTo>
                  <a:cubicBezTo>
                    <a:pt x="38" y="297"/>
                    <a:pt x="39" y="299"/>
                    <a:pt x="40" y="302"/>
                  </a:cubicBezTo>
                  <a:cubicBezTo>
                    <a:pt x="41" y="303"/>
                    <a:pt x="42" y="304"/>
                    <a:pt x="43" y="306"/>
                  </a:cubicBezTo>
                  <a:cubicBezTo>
                    <a:pt x="44" y="307"/>
                    <a:pt x="45" y="307"/>
                    <a:pt x="45" y="308"/>
                  </a:cubicBezTo>
                  <a:cubicBezTo>
                    <a:pt x="46" y="309"/>
                    <a:pt x="46" y="310"/>
                    <a:pt x="47" y="311"/>
                  </a:cubicBezTo>
                  <a:cubicBezTo>
                    <a:pt x="47" y="312"/>
                    <a:pt x="48" y="313"/>
                    <a:pt x="48" y="314"/>
                  </a:cubicBezTo>
                  <a:cubicBezTo>
                    <a:pt x="49" y="315"/>
                    <a:pt x="49" y="315"/>
                    <a:pt x="49" y="315"/>
                  </a:cubicBezTo>
                  <a:cubicBezTo>
                    <a:pt x="49" y="315"/>
                    <a:pt x="50" y="316"/>
                    <a:pt x="50" y="317"/>
                  </a:cubicBezTo>
                  <a:cubicBezTo>
                    <a:pt x="52" y="321"/>
                    <a:pt x="52" y="327"/>
                    <a:pt x="52" y="332"/>
                  </a:cubicBezTo>
                  <a:cubicBezTo>
                    <a:pt x="52" y="333"/>
                    <a:pt x="52" y="334"/>
                    <a:pt x="52" y="336"/>
                  </a:cubicBezTo>
                  <a:cubicBezTo>
                    <a:pt x="52" y="338"/>
                    <a:pt x="53" y="340"/>
                    <a:pt x="52" y="342"/>
                  </a:cubicBezTo>
                  <a:cubicBezTo>
                    <a:pt x="52" y="345"/>
                    <a:pt x="50" y="348"/>
                    <a:pt x="47" y="349"/>
                  </a:cubicBezTo>
                  <a:cubicBezTo>
                    <a:pt x="47" y="349"/>
                    <a:pt x="47" y="348"/>
                    <a:pt x="46" y="348"/>
                  </a:cubicBezTo>
                  <a:cubicBezTo>
                    <a:pt x="45" y="348"/>
                    <a:pt x="44" y="347"/>
                    <a:pt x="43" y="347"/>
                  </a:cubicBezTo>
                  <a:cubicBezTo>
                    <a:pt x="42" y="347"/>
                    <a:pt x="41" y="348"/>
                    <a:pt x="41" y="348"/>
                  </a:cubicBezTo>
                  <a:cubicBezTo>
                    <a:pt x="39" y="351"/>
                    <a:pt x="40" y="354"/>
                    <a:pt x="40" y="356"/>
                  </a:cubicBezTo>
                  <a:cubicBezTo>
                    <a:pt x="41" y="356"/>
                    <a:pt x="41" y="356"/>
                    <a:pt x="41" y="356"/>
                  </a:cubicBezTo>
                  <a:cubicBezTo>
                    <a:pt x="41" y="359"/>
                    <a:pt x="43" y="361"/>
                    <a:pt x="44" y="363"/>
                  </a:cubicBezTo>
                  <a:cubicBezTo>
                    <a:pt x="45" y="365"/>
                    <a:pt x="46" y="366"/>
                    <a:pt x="47" y="367"/>
                  </a:cubicBezTo>
                  <a:cubicBezTo>
                    <a:pt x="48" y="369"/>
                    <a:pt x="49" y="371"/>
                    <a:pt x="50" y="373"/>
                  </a:cubicBezTo>
                  <a:cubicBezTo>
                    <a:pt x="55" y="379"/>
                    <a:pt x="57" y="383"/>
                    <a:pt x="54" y="388"/>
                  </a:cubicBezTo>
                  <a:cubicBezTo>
                    <a:pt x="54" y="388"/>
                    <a:pt x="54" y="388"/>
                    <a:pt x="53" y="389"/>
                  </a:cubicBezTo>
                  <a:cubicBezTo>
                    <a:pt x="52" y="390"/>
                    <a:pt x="52" y="391"/>
                    <a:pt x="51" y="392"/>
                  </a:cubicBezTo>
                  <a:cubicBezTo>
                    <a:pt x="51" y="394"/>
                    <a:pt x="51" y="396"/>
                    <a:pt x="52" y="398"/>
                  </a:cubicBezTo>
                  <a:cubicBezTo>
                    <a:pt x="52" y="399"/>
                    <a:pt x="52" y="399"/>
                    <a:pt x="52" y="399"/>
                  </a:cubicBezTo>
                  <a:cubicBezTo>
                    <a:pt x="52" y="399"/>
                    <a:pt x="52" y="399"/>
                    <a:pt x="52" y="399"/>
                  </a:cubicBezTo>
                  <a:cubicBezTo>
                    <a:pt x="53" y="401"/>
                    <a:pt x="54" y="404"/>
                    <a:pt x="56" y="404"/>
                  </a:cubicBezTo>
                  <a:cubicBezTo>
                    <a:pt x="57" y="404"/>
                    <a:pt x="57" y="404"/>
                    <a:pt x="57" y="404"/>
                  </a:cubicBezTo>
                  <a:cubicBezTo>
                    <a:pt x="60" y="402"/>
                    <a:pt x="59" y="399"/>
                    <a:pt x="59" y="398"/>
                  </a:cubicBezTo>
                  <a:cubicBezTo>
                    <a:pt x="59" y="398"/>
                    <a:pt x="59" y="397"/>
                    <a:pt x="59" y="397"/>
                  </a:cubicBezTo>
                  <a:cubicBezTo>
                    <a:pt x="59" y="397"/>
                    <a:pt x="59" y="396"/>
                    <a:pt x="59" y="396"/>
                  </a:cubicBezTo>
                  <a:cubicBezTo>
                    <a:pt x="60" y="395"/>
                    <a:pt x="61" y="395"/>
                    <a:pt x="62" y="395"/>
                  </a:cubicBezTo>
                  <a:cubicBezTo>
                    <a:pt x="64" y="395"/>
                    <a:pt x="65" y="396"/>
                    <a:pt x="65" y="396"/>
                  </a:cubicBezTo>
                  <a:cubicBezTo>
                    <a:pt x="65" y="399"/>
                    <a:pt x="65" y="402"/>
                    <a:pt x="68" y="404"/>
                  </a:cubicBezTo>
                  <a:cubicBezTo>
                    <a:pt x="69" y="405"/>
                    <a:pt x="69" y="405"/>
                    <a:pt x="69" y="405"/>
                  </a:cubicBezTo>
                  <a:cubicBezTo>
                    <a:pt x="70" y="404"/>
                    <a:pt x="70" y="404"/>
                    <a:pt x="70" y="404"/>
                  </a:cubicBezTo>
                  <a:cubicBezTo>
                    <a:pt x="70" y="404"/>
                    <a:pt x="71" y="404"/>
                    <a:pt x="71" y="404"/>
                  </a:cubicBezTo>
                  <a:cubicBezTo>
                    <a:pt x="72" y="404"/>
                    <a:pt x="72" y="404"/>
                    <a:pt x="72" y="404"/>
                  </a:cubicBezTo>
                  <a:cubicBezTo>
                    <a:pt x="72" y="404"/>
                    <a:pt x="73" y="405"/>
                    <a:pt x="73" y="406"/>
                  </a:cubicBezTo>
                  <a:cubicBezTo>
                    <a:pt x="74" y="406"/>
                    <a:pt x="74" y="406"/>
                    <a:pt x="75" y="406"/>
                  </a:cubicBezTo>
                  <a:cubicBezTo>
                    <a:pt x="75" y="406"/>
                    <a:pt x="76" y="406"/>
                    <a:pt x="76" y="406"/>
                  </a:cubicBezTo>
                  <a:cubicBezTo>
                    <a:pt x="76" y="406"/>
                    <a:pt x="76" y="406"/>
                    <a:pt x="76" y="406"/>
                  </a:cubicBezTo>
                  <a:cubicBezTo>
                    <a:pt x="77" y="406"/>
                    <a:pt x="78" y="406"/>
                    <a:pt x="78" y="407"/>
                  </a:cubicBezTo>
                  <a:cubicBezTo>
                    <a:pt x="78" y="407"/>
                    <a:pt x="78" y="408"/>
                    <a:pt x="78" y="408"/>
                  </a:cubicBezTo>
                  <a:cubicBezTo>
                    <a:pt x="78" y="409"/>
                    <a:pt x="78" y="410"/>
                    <a:pt x="79" y="411"/>
                  </a:cubicBezTo>
                  <a:cubicBezTo>
                    <a:pt x="80" y="412"/>
                    <a:pt x="81" y="412"/>
                    <a:pt x="81" y="413"/>
                  </a:cubicBezTo>
                  <a:cubicBezTo>
                    <a:pt x="82" y="413"/>
                    <a:pt x="82" y="413"/>
                    <a:pt x="82" y="413"/>
                  </a:cubicBezTo>
                  <a:cubicBezTo>
                    <a:pt x="82" y="413"/>
                    <a:pt x="83" y="414"/>
                    <a:pt x="83" y="414"/>
                  </a:cubicBezTo>
                  <a:cubicBezTo>
                    <a:pt x="84" y="415"/>
                    <a:pt x="84" y="415"/>
                    <a:pt x="85" y="416"/>
                  </a:cubicBezTo>
                  <a:cubicBezTo>
                    <a:pt x="87" y="417"/>
                    <a:pt x="89" y="417"/>
                    <a:pt x="90" y="418"/>
                  </a:cubicBezTo>
                  <a:cubicBezTo>
                    <a:pt x="91" y="418"/>
                    <a:pt x="92" y="418"/>
                    <a:pt x="92" y="419"/>
                  </a:cubicBezTo>
                  <a:cubicBezTo>
                    <a:pt x="94" y="419"/>
                    <a:pt x="96" y="420"/>
                    <a:pt x="99" y="420"/>
                  </a:cubicBezTo>
                  <a:cubicBezTo>
                    <a:pt x="100" y="420"/>
                    <a:pt x="100" y="420"/>
                    <a:pt x="101" y="419"/>
                  </a:cubicBezTo>
                  <a:cubicBezTo>
                    <a:pt x="103" y="419"/>
                    <a:pt x="105" y="416"/>
                    <a:pt x="107" y="414"/>
                  </a:cubicBezTo>
                  <a:cubicBezTo>
                    <a:pt x="108" y="413"/>
                    <a:pt x="108" y="412"/>
                    <a:pt x="108" y="412"/>
                  </a:cubicBezTo>
                  <a:cubicBezTo>
                    <a:pt x="109" y="411"/>
                    <a:pt x="110" y="409"/>
                    <a:pt x="111" y="409"/>
                  </a:cubicBezTo>
                  <a:cubicBezTo>
                    <a:pt x="113" y="408"/>
                    <a:pt x="114" y="408"/>
                    <a:pt x="116" y="408"/>
                  </a:cubicBezTo>
                  <a:cubicBezTo>
                    <a:pt x="117" y="408"/>
                    <a:pt x="119" y="408"/>
                    <a:pt x="121" y="407"/>
                  </a:cubicBezTo>
                  <a:cubicBezTo>
                    <a:pt x="122" y="407"/>
                    <a:pt x="122" y="406"/>
                    <a:pt x="123" y="406"/>
                  </a:cubicBezTo>
                  <a:cubicBezTo>
                    <a:pt x="124" y="405"/>
                    <a:pt x="124" y="405"/>
                    <a:pt x="125" y="405"/>
                  </a:cubicBezTo>
                  <a:cubicBezTo>
                    <a:pt x="125" y="405"/>
                    <a:pt x="126" y="405"/>
                    <a:pt x="126" y="405"/>
                  </a:cubicBezTo>
                  <a:cubicBezTo>
                    <a:pt x="127" y="405"/>
                    <a:pt x="129" y="405"/>
                    <a:pt x="130" y="405"/>
                  </a:cubicBezTo>
                  <a:cubicBezTo>
                    <a:pt x="130" y="405"/>
                    <a:pt x="131" y="406"/>
                    <a:pt x="131" y="406"/>
                  </a:cubicBezTo>
                  <a:cubicBezTo>
                    <a:pt x="132" y="406"/>
                    <a:pt x="134" y="407"/>
                    <a:pt x="135" y="407"/>
                  </a:cubicBezTo>
                  <a:cubicBezTo>
                    <a:pt x="135" y="407"/>
                    <a:pt x="135" y="407"/>
                    <a:pt x="135" y="407"/>
                  </a:cubicBezTo>
                  <a:cubicBezTo>
                    <a:pt x="137" y="407"/>
                    <a:pt x="138" y="406"/>
                    <a:pt x="139" y="406"/>
                  </a:cubicBezTo>
                  <a:cubicBezTo>
                    <a:pt x="139" y="405"/>
                    <a:pt x="140" y="405"/>
                    <a:pt x="140" y="405"/>
                  </a:cubicBezTo>
                  <a:cubicBezTo>
                    <a:pt x="141" y="405"/>
                    <a:pt x="141" y="405"/>
                    <a:pt x="142" y="405"/>
                  </a:cubicBezTo>
                  <a:cubicBezTo>
                    <a:pt x="143" y="405"/>
                    <a:pt x="144" y="405"/>
                    <a:pt x="145" y="405"/>
                  </a:cubicBezTo>
                  <a:cubicBezTo>
                    <a:pt x="146" y="405"/>
                    <a:pt x="146" y="405"/>
                    <a:pt x="146" y="405"/>
                  </a:cubicBezTo>
                  <a:cubicBezTo>
                    <a:pt x="147" y="406"/>
                    <a:pt x="148" y="406"/>
                    <a:pt x="149" y="406"/>
                  </a:cubicBezTo>
                  <a:cubicBezTo>
                    <a:pt x="150" y="406"/>
                    <a:pt x="151" y="405"/>
                    <a:pt x="152" y="404"/>
                  </a:cubicBezTo>
                  <a:cubicBezTo>
                    <a:pt x="153" y="404"/>
                    <a:pt x="153" y="403"/>
                    <a:pt x="153" y="402"/>
                  </a:cubicBezTo>
                  <a:cubicBezTo>
                    <a:pt x="153" y="402"/>
                    <a:pt x="153" y="402"/>
                    <a:pt x="153" y="402"/>
                  </a:cubicBezTo>
                  <a:cubicBezTo>
                    <a:pt x="154" y="401"/>
                    <a:pt x="154" y="401"/>
                    <a:pt x="155" y="401"/>
                  </a:cubicBezTo>
                  <a:cubicBezTo>
                    <a:pt x="155" y="400"/>
                    <a:pt x="155" y="400"/>
                    <a:pt x="155" y="400"/>
                  </a:cubicBezTo>
                  <a:cubicBezTo>
                    <a:pt x="157" y="399"/>
                    <a:pt x="158" y="398"/>
                    <a:pt x="158" y="397"/>
                  </a:cubicBezTo>
                  <a:cubicBezTo>
                    <a:pt x="158" y="397"/>
                    <a:pt x="159" y="397"/>
                    <a:pt x="159" y="396"/>
                  </a:cubicBezTo>
                  <a:cubicBezTo>
                    <a:pt x="159" y="396"/>
                    <a:pt x="161" y="396"/>
                    <a:pt x="162" y="396"/>
                  </a:cubicBezTo>
                  <a:cubicBezTo>
                    <a:pt x="163" y="395"/>
                    <a:pt x="163" y="395"/>
                    <a:pt x="164" y="395"/>
                  </a:cubicBezTo>
                  <a:cubicBezTo>
                    <a:pt x="166" y="394"/>
                    <a:pt x="168" y="393"/>
                    <a:pt x="171" y="393"/>
                  </a:cubicBezTo>
                  <a:cubicBezTo>
                    <a:pt x="171" y="393"/>
                    <a:pt x="171" y="393"/>
                    <a:pt x="172" y="393"/>
                  </a:cubicBezTo>
                  <a:cubicBezTo>
                    <a:pt x="174" y="393"/>
                    <a:pt x="177" y="394"/>
                    <a:pt x="179" y="394"/>
                  </a:cubicBezTo>
                  <a:cubicBezTo>
                    <a:pt x="180" y="394"/>
                    <a:pt x="181" y="394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4" y="395"/>
                    <a:pt x="186" y="395"/>
                    <a:pt x="188" y="396"/>
                  </a:cubicBezTo>
                  <a:cubicBezTo>
                    <a:pt x="189" y="396"/>
                    <a:pt x="190" y="396"/>
                    <a:pt x="190" y="396"/>
                  </a:cubicBezTo>
                  <a:cubicBezTo>
                    <a:pt x="193" y="396"/>
                    <a:pt x="194" y="395"/>
                    <a:pt x="195" y="393"/>
                  </a:cubicBezTo>
                  <a:cubicBezTo>
                    <a:pt x="195" y="392"/>
                    <a:pt x="196" y="391"/>
                    <a:pt x="199" y="391"/>
                  </a:cubicBezTo>
                  <a:cubicBezTo>
                    <a:pt x="202" y="391"/>
                    <a:pt x="207" y="393"/>
                    <a:pt x="210" y="394"/>
                  </a:cubicBezTo>
                  <a:cubicBezTo>
                    <a:pt x="212" y="395"/>
                    <a:pt x="213" y="396"/>
                    <a:pt x="214" y="396"/>
                  </a:cubicBezTo>
                  <a:cubicBezTo>
                    <a:pt x="215" y="396"/>
                    <a:pt x="216" y="396"/>
                    <a:pt x="217" y="396"/>
                  </a:cubicBezTo>
                  <a:cubicBezTo>
                    <a:pt x="218" y="397"/>
                    <a:pt x="219" y="397"/>
                    <a:pt x="220" y="397"/>
                  </a:cubicBezTo>
                  <a:cubicBezTo>
                    <a:pt x="220" y="397"/>
                    <a:pt x="220" y="398"/>
                    <a:pt x="221" y="398"/>
                  </a:cubicBezTo>
                  <a:cubicBezTo>
                    <a:pt x="222" y="399"/>
                    <a:pt x="223" y="399"/>
                    <a:pt x="225" y="399"/>
                  </a:cubicBezTo>
                  <a:cubicBezTo>
                    <a:pt x="226" y="399"/>
                    <a:pt x="226" y="399"/>
                    <a:pt x="226" y="399"/>
                  </a:cubicBezTo>
                  <a:cubicBezTo>
                    <a:pt x="228" y="399"/>
                    <a:pt x="230" y="399"/>
                    <a:pt x="232" y="398"/>
                  </a:cubicBezTo>
                  <a:cubicBezTo>
                    <a:pt x="234" y="397"/>
                    <a:pt x="235" y="396"/>
                    <a:pt x="236" y="394"/>
                  </a:cubicBezTo>
                  <a:cubicBezTo>
                    <a:pt x="236" y="394"/>
                    <a:pt x="236" y="393"/>
                    <a:pt x="236" y="393"/>
                  </a:cubicBezTo>
                  <a:cubicBezTo>
                    <a:pt x="237" y="392"/>
                    <a:pt x="239" y="391"/>
                    <a:pt x="240" y="391"/>
                  </a:cubicBezTo>
                  <a:cubicBezTo>
                    <a:pt x="241" y="391"/>
                    <a:pt x="243" y="392"/>
                    <a:pt x="244" y="392"/>
                  </a:cubicBezTo>
                  <a:cubicBezTo>
                    <a:pt x="246" y="393"/>
                    <a:pt x="248" y="393"/>
                    <a:pt x="250" y="393"/>
                  </a:cubicBezTo>
                  <a:cubicBezTo>
                    <a:pt x="251" y="393"/>
                    <a:pt x="253" y="393"/>
                    <a:pt x="254" y="393"/>
                  </a:cubicBezTo>
                  <a:cubicBezTo>
                    <a:pt x="255" y="392"/>
                    <a:pt x="256" y="391"/>
                    <a:pt x="257" y="390"/>
                  </a:cubicBezTo>
                  <a:cubicBezTo>
                    <a:pt x="257" y="389"/>
                    <a:pt x="257" y="389"/>
                    <a:pt x="257" y="389"/>
                  </a:cubicBezTo>
                  <a:cubicBezTo>
                    <a:pt x="258" y="388"/>
                    <a:pt x="259" y="387"/>
                    <a:pt x="260" y="386"/>
                  </a:cubicBezTo>
                  <a:cubicBezTo>
                    <a:pt x="260" y="386"/>
                    <a:pt x="261" y="385"/>
                    <a:pt x="261" y="385"/>
                  </a:cubicBezTo>
                  <a:cubicBezTo>
                    <a:pt x="263" y="384"/>
                    <a:pt x="264" y="383"/>
                    <a:pt x="266" y="383"/>
                  </a:cubicBezTo>
                  <a:cubicBezTo>
                    <a:pt x="266" y="383"/>
                    <a:pt x="266" y="383"/>
                    <a:pt x="266" y="383"/>
                  </a:cubicBezTo>
                  <a:cubicBezTo>
                    <a:pt x="268" y="383"/>
                    <a:pt x="269" y="384"/>
                    <a:pt x="270" y="384"/>
                  </a:cubicBezTo>
                  <a:cubicBezTo>
                    <a:pt x="272" y="385"/>
                    <a:pt x="274" y="385"/>
                    <a:pt x="276" y="385"/>
                  </a:cubicBezTo>
                  <a:cubicBezTo>
                    <a:pt x="278" y="385"/>
                    <a:pt x="280" y="385"/>
                    <a:pt x="281" y="384"/>
                  </a:cubicBezTo>
                  <a:cubicBezTo>
                    <a:pt x="283" y="384"/>
                    <a:pt x="284" y="383"/>
                    <a:pt x="286" y="382"/>
                  </a:cubicBezTo>
                  <a:cubicBezTo>
                    <a:pt x="289" y="381"/>
                    <a:pt x="293" y="379"/>
                    <a:pt x="296" y="377"/>
                  </a:cubicBezTo>
                  <a:cubicBezTo>
                    <a:pt x="298" y="375"/>
                    <a:pt x="298" y="375"/>
                    <a:pt x="298" y="375"/>
                  </a:cubicBezTo>
                  <a:cubicBezTo>
                    <a:pt x="300" y="374"/>
                    <a:pt x="302" y="372"/>
                    <a:pt x="305" y="371"/>
                  </a:cubicBezTo>
                  <a:cubicBezTo>
                    <a:pt x="306" y="369"/>
                    <a:pt x="308" y="368"/>
                    <a:pt x="310" y="367"/>
                  </a:cubicBezTo>
                  <a:cubicBezTo>
                    <a:pt x="312" y="366"/>
                    <a:pt x="314" y="366"/>
                    <a:pt x="315" y="364"/>
                  </a:cubicBezTo>
                  <a:cubicBezTo>
                    <a:pt x="318" y="362"/>
                    <a:pt x="321" y="360"/>
                    <a:pt x="323" y="358"/>
                  </a:cubicBezTo>
                  <a:cubicBezTo>
                    <a:pt x="325" y="357"/>
                    <a:pt x="328" y="354"/>
                    <a:pt x="330" y="352"/>
                  </a:cubicBezTo>
                  <a:cubicBezTo>
                    <a:pt x="331" y="351"/>
                    <a:pt x="332" y="350"/>
                    <a:pt x="333" y="349"/>
                  </a:cubicBezTo>
                  <a:cubicBezTo>
                    <a:pt x="334" y="348"/>
                    <a:pt x="335" y="347"/>
                    <a:pt x="336" y="346"/>
                  </a:cubicBezTo>
                  <a:cubicBezTo>
                    <a:pt x="337" y="346"/>
                    <a:pt x="338" y="345"/>
                    <a:pt x="338" y="345"/>
                  </a:cubicBezTo>
                  <a:cubicBezTo>
                    <a:pt x="339" y="344"/>
                    <a:pt x="340" y="344"/>
                    <a:pt x="340" y="343"/>
                  </a:cubicBezTo>
                  <a:cubicBezTo>
                    <a:pt x="342" y="341"/>
                    <a:pt x="342" y="341"/>
                    <a:pt x="342" y="341"/>
                  </a:cubicBezTo>
                  <a:cubicBezTo>
                    <a:pt x="343" y="340"/>
                    <a:pt x="344" y="339"/>
                    <a:pt x="345" y="338"/>
                  </a:cubicBezTo>
                  <a:cubicBezTo>
                    <a:pt x="346" y="337"/>
                    <a:pt x="347" y="336"/>
                    <a:pt x="348" y="335"/>
                  </a:cubicBezTo>
                  <a:cubicBezTo>
                    <a:pt x="349" y="334"/>
                    <a:pt x="350" y="333"/>
                    <a:pt x="351" y="332"/>
                  </a:cubicBezTo>
                  <a:cubicBezTo>
                    <a:pt x="352" y="331"/>
                    <a:pt x="352" y="330"/>
                    <a:pt x="353" y="329"/>
                  </a:cubicBezTo>
                  <a:cubicBezTo>
                    <a:pt x="354" y="328"/>
                    <a:pt x="356" y="327"/>
                    <a:pt x="357" y="326"/>
                  </a:cubicBezTo>
                  <a:cubicBezTo>
                    <a:pt x="357" y="325"/>
                    <a:pt x="357" y="325"/>
                    <a:pt x="357" y="325"/>
                  </a:cubicBezTo>
                  <a:cubicBezTo>
                    <a:pt x="361" y="321"/>
                    <a:pt x="363" y="318"/>
                    <a:pt x="367" y="315"/>
                  </a:cubicBezTo>
                  <a:cubicBezTo>
                    <a:pt x="370" y="312"/>
                    <a:pt x="373" y="310"/>
                    <a:pt x="376" y="307"/>
                  </a:cubicBezTo>
                  <a:cubicBezTo>
                    <a:pt x="384" y="299"/>
                    <a:pt x="391" y="290"/>
                    <a:pt x="398" y="281"/>
                  </a:cubicBezTo>
                  <a:cubicBezTo>
                    <a:pt x="400" y="278"/>
                    <a:pt x="400" y="278"/>
                    <a:pt x="400" y="278"/>
                  </a:cubicBezTo>
                  <a:cubicBezTo>
                    <a:pt x="401" y="277"/>
                    <a:pt x="401" y="275"/>
                    <a:pt x="402" y="274"/>
                  </a:cubicBezTo>
                  <a:cubicBezTo>
                    <a:pt x="402" y="273"/>
                    <a:pt x="402" y="273"/>
                    <a:pt x="403" y="272"/>
                  </a:cubicBezTo>
                  <a:cubicBezTo>
                    <a:pt x="404" y="270"/>
                    <a:pt x="405" y="269"/>
                    <a:pt x="406" y="267"/>
                  </a:cubicBezTo>
                  <a:cubicBezTo>
                    <a:pt x="407" y="266"/>
                    <a:pt x="407" y="266"/>
                    <a:pt x="407" y="266"/>
                  </a:cubicBezTo>
                  <a:cubicBezTo>
                    <a:pt x="408" y="264"/>
                    <a:pt x="409" y="262"/>
                    <a:pt x="409" y="261"/>
                  </a:cubicBezTo>
                  <a:cubicBezTo>
                    <a:pt x="410" y="260"/>
                    <a:pt x="410" y="260"/>
                    <a:pt x="410" y="260"/>
                  </a:cubicBezTo>
                  <a:cubicBezTo>
                    <a:pt x="410" y="259"/>
                    <a:pt x="411" y="257"/>
                    <a:pt x="412" y="256"/>
                  </a:cubicBezTo>
                  <a:cubicBezTo>
                    <a:pt x="413" y="255"/>
                    <a:pt x="413" y="255"/>
                    <a:pt x="413" y="255"/>
                  </a:cubicBezTo>
                  <a:cubicBezTo>
                    <a:pt x="414" y="253"/>
                    <a:pt x="415" y="251"/>
                    <a:pt x="416" y="249"/>
                  </a:cubicBezTo>
                  <a:cubicBezTo>
                    <a:pt x="417" y="247"/>
                    <a:pt x="418" y="245"/>
                    <a:pt x="420" y="243"/>
                  </a:cubicBezTo>
                  <a:cubicBezTo>
                    <a:pt x="421" y="241"/>
                    <a:pt x="422" y="240"/>
                    <a:pt x="424" y="239"/>
                  </a:cubicBezTo>
                  <a:cubicBezTo>
                    <a:pt x="425" y="238"/>
                    <a:pt x="425" y="238"/>
                    <a:pt x="425" y="238"/>
                  </a:cubicBezTo>
                  <a:cubicBezTo>
                    <a:pt x="426" y="237"/>
                    <a:pt x="427" y="236"/>
                    <a:pt x="428" y="235"/>
                  </a:cubicBezTo>
                  <a:cubicBezTo>
                    <a:pt x="428" y="234"/>
                    <a:pt x="429" y="233"/>
                    <a:pt x="430" y="233"/>
                  </a:cubicBezTo>
                  <a:cubicBezTo>
                    <a:pt x="432" y="231"/>
                    <a:pt x="434" y="229"/>
                    <a:pt x="436" y="228"/>
                  </a:cubicBezTo>
                  <a:cubicBezTo>
                    <a:pt x="438" y="227"/>
                    <a:pt x="439" y="225"/>
                    <a:pt x="441" y="224"/>
                  </a:cubicBezTo>
                  <a:cubicBezTo>
                    <a:pt x="442" y="223"/>
                    <a:pt x="443" y="222"/>
                    <a:pt x="444" y="221"/>
                  </a:cubicBezTo>
                  <a:cubicBezTo>
                    <a:pt x="445" y="221"/>
                    <a:pt x="446" y="220"/>
                    <a:pt x="447" y="220"/>
                  </a:cubicBezTo>
                  <a:cubicBezTo>
                    <a:pt x="448" y="219"/>
                    <a:pt x="450" y="218"/>
                    <a:pt x="451" y="216"/>
                  </a:cubicBezTo>
                  <a:cubicBezTo>
                    <a:pt x="454" y="214"/>
                    <a:pt x="454" y="212"/>
                    <a:pt x="455" y="210"/>
                  </a:cubicBezTo>
                  <a:cubicBezTo>
                    <a:pt x="455" y="209"/>
                    <a:pt x="455" y="208"/>
                    <a:pt x="455" y="208"/>
                  </a:cubicBezTo>
                  <a:cubicBezTo>
                    <a:pt x="455" y="206"/>
                    <a:pt x="456" y="205"/>
                    <a:pt x="456" y="204"/>
                  </a:cubicBezTo>
                  <a:cubicBezTo>
                    <a:pt x="457" y="203"/>
                    <a:pt x="457" y="202"/>
                    <a:pt x="458" y="201"/>
                  </a:cubicBezTo>
                  <a:cubicBezTo>
                    <a:pt x="458" y="199"/>
                    <a:pt x="459" y="197"/>
                    <a:pt x="459" y="195"/>
                  </a:cubicBezTo>
                  <a:cubicBezTo>
                    <a:pt x="459" y="194"/>
                    <a:pt x="459" y="193"/>
                    <a:pt x="459" y="192"/>
                  </a:cubicBezTo>
                  <a:cubicBezTo>
                    <a:pt x="460" y="187"/>
                    <a:pt x="462" y="182"/>
                    <a:pt x="463" y="177"/>
                  </a:cubicBezTo>
                  <a:cubicBezTo>
                    <a:pt x="465" y="174"/>
                    <a:pt x="465" y="174"/>
                    <a:pt x="465" y="174"/>
                  </a:cubicBezTo>
                  <a:cubicBezTo>
                    <a:pt x="465" y="173"/>
                    <a:pt x="465" y="172"/>
                    <a:pt x="466" y="171"/>
                  </a:cubicBezTo>
                  <a:cubicBezTo>
                    <a:pt x="467" y="170"/>
                    <a:pt x="468" y="168"/>
                    <a:pt x="468" y="166"/>
                  </a:cubicBezTo>
                  <a:cubicBezTo>
                    <a:pt x="468" y="164"/>
                    <a:pt x="468" y="163"/>
                    <a:pt x="468" y="161"/>
                  </a:cubicBezTo>
                  <a:close/>
                  <a:moveTo>
                    <a:pt x="359" y="252"/>
                  </a:moveTo>
                  <a:cubicBezTo>
                    <a:pt x="359" y="255"/>
                    <a:pt x="360" y="257"/>
                    <a:pt x="356" y="260"/>
                  </a:cubicBezTo>
                  <a:cubicBezTo>
                    <a:pt x="354" y="261"/>
                    <a:pt x="350" y="262"/>
                    <a:pt x="346" y="263"/>
                  </a:cubicBezTo>
                  <a:cubicBezTo>
                    <a:pt x="346" y="263"/>
                    <a:pt x="346" y="263"/>
                    <a:pt x="346" y="263"/>
                  </a:cubicBezTo>
                  <a:cubicBezTo>
                    <a:pt x="345" y="263"/>
                    <a:pt x="343" y="263"/>
                    <a:pt x="342" y="264"/>
                  </a:cubicBezTo>
                  <a:cubicBezTo>
                    <a:pt x="337" y="265"/>
                    <a:pt x="333" y="269"/>
                    <a:pt x="331" y="275"/>
                  </a:cubicBezTo>
                  <a:cubicBezTo>
                    <a:pt x="329" y="278"/>
                    <a:pt x="326" y="280"/>
                    <a:pt x="323" y="280"/>
                  </a:cubicBezTo>
                  <a:cubicBezTo>
                    <a:pt x="320" y="280"/>
                    <a:pt x="318" y="279"/>
                    <a:pt x="317" y="277"/>
                  </a:cubicBezTo>
                  <a:cubicBezTo>
                    <a:pt x="316" y="276"/>
                    <a:pt x="316" y="276"/>
                    <a:pt x="316" y="275"/>
                  </a:cubicBezTo>
                  <a:cubicBezTo>
                    <a:pt x="316" y="274"/>
                    <a:pt x="316" y="274"/>
                    <a:pt x="316" y="273"/>
                  </a:cubicBezTo>
                  <a:cubicBezTo>
                    <a:pt x="315" y="272"/>
                    <a:pt x="315" y="272"/>
                    <a:pt x="314" y="272"/>
                  </a:cubicBezTo>
                  <a:cubicBezTo>
                    <a:pt x="314" y="272"/>
                    <a:pt x="313" y="271"/>
                    <a:pt x="313" y="271"/>
                  </a:cubicBezTo>
                  <a:cubicBezTo>
                    <a:pt x="312" y="270"/>
                    <a:pt x="312" y="269"/>
                    <a:pt x="312" y="268"/>
                  </a:cubicBezTo>
                  <a:cubicBezTo>
                    <a:pt x="310" y="265"/>
                    <a:pt x="309" y="262"/>
                    <a:pt x="307" y="262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6" y="261"/>
                    <a:pt x="306" y="260"/>
                    <a:pt x="306" y="259"/>
                  </a:cubicBezTo>
                  <a:cubicBezTo>
                    <a:pt x="305" y="258"/>
                    <a:pt x="305" y="256"/>
                    <a:pt x="304" y="255"/>
                  </a:cubicBezTo>
                  <a:cubicBezTo>
                    <a:pt x="304" y="254"/>
                    <a:pt x="303" y="253"/>
                    <a:pt x="302" y="252"/>
                  </a:cubicBezTo>
                  <a:cubicBezTo>
                    <a:pt x="301" y="251"/>
                    <a:pt x="300" y="250"/>
                    <a:pt x="302" y="248"/>
                  </a:cubicBezTo>
                  <a:cubicBezTo>
                    <a:pt x="303" y="246"/>
                    <a:pt x="305" y="245"/>
                    <a:pt x="307" y="244"/>
                  </a:cubicBezTo>
                  <a:cubicBezTo>
                    <a:pt x="308" y="243"/>
                    <a:pt x="310" y="242"/>
                    <a:pt x="311" y="241"/>
                  </a:cubicBezTo>
                  <a:cubicBezTo>
                    <a:pt x="313" y="239"/>
                    <a:pt x="315" y="236"/>
                    <a:pt x="316" y="234"/>
                  </a:cubicBezTo>
                  <a:cubicBezTo>
                    <a:pt x="319" y="230"/>
                    <a:pt x="322" y="225"/>
                    <a:pt x="326" y="223"/>
                  </a:cubicBezTo>
                  <a:cubicBezTo>
                    <a:pt x="329" y="221"/>
                    <a:pt x="329" y="221"/>
                    <a:pt x="329" y="221"/>
                  </a:cubicBezTo>
                  <a:cubicBezTo>
                    <a:pt x="334" y="218"/>
                    <a:pt x="339" y="215"/>
                    <a:pt x="343" y="215"/>
                  </a:cubicBezTo>
                  <a:cubicBezTo>
                    <a:pt x="346" y="215"/>
                    <a:pt x="350" y="217"/>
                    <a:pt x="352" y="220"/>
                  </a:cubicBezTo>
                  <a:cubicBezTo>
                    <a:pt x="354" y="222"/>
                    <a:pt x="355" y="224"/>
                    <a:pt x="357" y="225"/>
                  </a:cubicBezTo>
                  <a:cubicBezTo>
                    <a:pt x="360" y="228"/>
                    <a:pt x="362" y="230"/>
                    <a:pt x="364" y="233"/>
                  </a:cubicBezTo>
                  <a:cubicBezTo>
                    <a:pt x="365" y="236"/>
                    <a:pt x="365" y="240"/>
                    <a:pt x="364" y="243"/>
                  </a:cubicBezTo>
                  <a:cubicBezTo>
                    <a:pt x="363" y="245"/>
                    <a:pt x="361" y="246"/>
                    <a:pt x="360" y="246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8" y="248"/>
                    <a:pt x="358" y="248"/>
                    <a:pt x="358" y="248"/>
                  </a:cubicBezTo>
                  <a:cubicBezTo>
                    <a:pt x="358" y="250"/>
                    <a:pt x="358" y="251"/>
                    <a:pt x="359" y="252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1" name="Freeform 70">
              <a:extLst>
                <a:ext uri="{FF2B5EF4-FFF2-40B4-BE49-F238E27FC236}">
                  <a16:creationId xmlns:a16="http://schemas.microsoft.com/office/drawing/2014/main" id="{4DEB9264-CBBF-8760-6FA1-06D9112A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5262" y="4809233"/>
              <a:ext cx="593213" cy="961491"/>
            </a:xfrm>
            <a:custGeom>
              <a:avLst/>
              <a:gdLst>
                <a:gd name="T0" fmla="*/ 303 w 309"/>
                <a:gd name="T1" fmla="*/ 119 h 544"/>
                <a:gd name="T2" fmla="*/ 302 w 309"/>
                <a:gd name="T3" fmla="*/ 92 h 544"/>
                <a:gd name="T4" fmla="*/ 303 w 309"/>
                <a:gd name="T5" fmla="*/ 70 h 544"/>
                <a:gd name="T6" fmla="*/ 300 w 309"/>
                <a:gd name="T7" fmla="*/ 28 h 544"/>
                <a:gd name="T8" fmla="*/ 301 w 309"/>
                <a:gd name="T9" fmla="*/ 0 h 544"/>
                <a:gd name="T10" fmla="*/ 262 w 309"/>
                <a:gd name="T11" fmla="*/ 24 h 544"/>
                <a:gd name="T12" fmla="*/ 241 w 309"/>
                <a:gd name="T13" fmla="*/ 31 h 544"/>
                <a:gd name="T14" fmla="*/ 219 w 309"/>
                <a:gd name="T15" fmla="*/ 38 h 544"/>
                <a:gd name="T16" fmla="*/ 190 w 309"/>
                <a:gd name="T17" fmla="*/ 40 h 544"/>
                <a:gd name="T18" fmla="*/ 179 w 309"/>
                <a:gd name="T19" fmla="*/ 41 h 544"/>
                <a:gd name="T20" fmla="*/ 159 w 309"/>
                <a:gd name="T21" fmla="*/ 36 h 544"/>
                <a:gd name="T22" fmla="*/ 137 w 309"/>
                <a:gd name="T23" fmla="*/ 38 h 544"/>
                <a:gd name="T24" fmla="*/ 131 w 309"/>
                <a:gd name="T25" fmla="*/ 80 h 544"/>
                <a:gd name="T26" fmla="*/ 162 w 309"/>
                <a:gd name="T27" fmla="*/ 157 h 544"/>
                <a:gd name="T28" fmla="*/ 152 w 309"/>
                <a:gd name="T29" fmla="*/ 187 h 544"/>
                <a:gd name="T30" fmla="*/ 141 w 309"/>
                <a:gd name="T31" fmla="*/ 220 h 544"/>
                <a:gd name="T32" fmla="*/ 123 w 309"/>
                <a:gd name="T33" fmla="*/ 192 h 544"/>
                <a:gd name="T34" fmla="*/ 121 w 309"/>
                <a:gd name="T35" fmla="*/ 172 h 544"/>
                <a:gd name="T36" fmla="*/ 101 w 309"/>
                <a:gd name="T37" fmla="*/ 134 h 544"/>
                <a:gd name="T38" fmla="*/ 85 w 309"/>
                <a:gd name="T39" fmla="*/ 117 h 544"/>
                <a:gd name="T40" fmla="*/ 3 w 309"/>
                <a:gd name="T41" fmla="*/ 157 h 544"/>
                <a:gd name="T42" fmla="*/ 47 w 309"/>
                <a:gd name="T43" fmla="*/ 193 h 544"/>
                <a:gd name="T44" fmla="*/ 66 w 309"/>
                <a:gd name="T45" fmla="*/ 199 h 544"/>
                <a:gd name="T46" fmla="*/ 79 w 309"/>
                <a:gd name="T47" fmla="*/ 222 h 544"/>
                <a:gd name="T48" fmla="*/ 79 w 309"/>
                <a:gd name="T49" fmla="*/ 262 h 544"/>
                <a:gd name="T50" fmla="*/ 70 w 309"/>
                <a:gd name="T51" fmla="*/ 278 h 544"/>
                <a:gd name="T52" fmla="*/ 76 w 309"/>
                <a:gd name="T53" fmla="*/ 304 h 544"/>
                <a:gd name="T54" fmla="*/ 64 w 309"/>
                <a:gd name="T55" fmla="*/ 333 h 544"/>
                <a:gd name="T56" fmla="*/ 59 w 309"/>
                <a:gd name="T57" fmla="*/ 355 h 544"/>
                <a:gd name="T58" fmla="*/ 28 w 309"/>
                <a:gd name="T59" fmla="*/ 403 h 544"/>
                <a:gd name="T60" fmla="*/ 38 w 309"/>
                <a:gd name="T61" fmla="*/ 442 h 544"/>
                <a:gd name="T62" fmla="*/ 44 w 309"/>
                <a:gd name="T63" fmla="*/ 464 h 544"/>
                <a:gd name="T64" fmla="*/ 42 w 309"/>
                <a:gd name="T65" fmla="*/ 501 h 544"/>
                <a:gd name="T66" fmla="*/ 43 w 309"/>
                <a:gd name="T67" fmla="*/ 522 h 544"/>
                <a:gd name="T68" fmla="*/ 53 w 309"/>
                <a:gd name="T69" fmla="*/ 542 h 544"/>
                <a:gd name="T70" fmla="*/ 69 w 309"/>
                <a:gd name="T71" fmla="*/ 527 h 544"/>
                <a:gd name="T72" fmla="*/ 72 w 309"/>
                <a:gd name="T73" fmla="*/ 495 h 544"/>
                <a:gd name="T74" fmla="*/ 89 w 309"/>
                <a:gd name="T75" fmla="*/ 487 h 544"/>
                <a:gd name="T76" fmla="*/ 113 w 309"/>
                <a:gd name="T77" fmla="*/ 477 h 544"/>
                <a:gd name="T78" fmla="*/ 144 w 309"/>
                <a:gd name="T79" fmla="*/ 439 h 544"/>
                <a:gd name="T80" fmla="*/ 143 w 309"/>
                <a:gd name="T81" fmla="*/ 430 h 544"/>
                <a:gd name="T82" fmla="*/ 147 w 309"/>
                <a:gd name="T83" fmla="*/ 409 h 544"/>
                <a:gd name="T84" fmla="*/ 142 w 309"/>
                <a:gd name="T85" fmla="*/ 384 h 544"/>
                <a:gd name="T86" fmla="*/ 139 w 309"/>
                <a:gd name="T87" fmla="*/ 365 h 544"/>
                <a:gd name="T88" fmla="*/ 134 w 309"/>
                <a:gd name="T89" fmla="*/ 340 h 544"/>
                <a:gd name="T90" fmla="*/ 126 w 309"/>
                <a:gd name="T91" fmla="*/ 326 h 544"/>
                <a:gd name="T92" fmla="*/ 149 w 309"/>
                <a:gd name="T93" fmla="*/ 295 h 544"/>
                <a:gd name="T94" fmla="*/ 166 w 309"/>
                <a:gd name="T95" fmla="*/ 280 h 544"/>
                <a:gd name="T96" fmla="*/ 178 w 309"/>
                <a:gd name="T97" fmla="*/ 269 h 544"/>
                <a:gd name="T98" fmla="*/ 193 w 309"/>
                <a:gd name="T99" fmla="*/ 251 h 544"/>
                <a:gd name="T100" fmla="*/ 229 w 309"/>
                <a:gd name="T101" fmla="*/ 225 h 544"/>
                <a:gd name="T102" fmla="*/ 260 w 309"/>
                <a:gd name="T103" fmla="*/ 211 h 544"/>
                <a:gd name="T104" fmla="*/ 279 w 309"/>
                <a:gd name="T105" fmla="*/ 192 h 544"/>
                <a:gd name="T106" fmla="*/ 291 w 309"/>
                <a:gd name="T107" fmla="*/ 177 h 544"/>
                <a:gd name="T108" fmla="*/ 299 w 309"/>
                <a:gd name="T109" fmla="*/ 166 h 544"/>
                <a:gd name="T110" fmla="*/ 302 w 309"/>
                <a:gd name="T111" fmla="*/ 155 h 544"/>
                <a:gd name="T112" fmla="*/ 306 w 309"/>
                <a:gd name="T113" fmla="*/ 1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9" h="544">
                  <a:moveTo>
                    <a:pt x="308" y="135"/>
                  </a:moveTo>
                  <a:cubicBezTo>
                    <a:pt x="309" y="134"/>
                    <a:pt x="309" y="132"/>
                    <a:pt x="308" y="130"/>
                  </a:cubicBezTo>
                  <a:cubicBezTo>
                    <a:pt x="308" y="129"/>
                    <a:pt x="307" y="128"/>
                    <a:pt x="306" y="127"/>
                  </a:cubicBezTo>
                  <a:cubicBezTo>
                    <a:pt x="306" y="127"/>
                    <a:pt x="306" y="126"/>
                    <a:pt x="306" y="126"/>
                  </a:cubicBezTo>
                  <a:cubicBezTo>
                    <a:pt x="306" y="123"/>
                    <a:pt x="304" y="122"/>
                    <a:pt x="302" y="122"/>
                  </a:cubicBezTo>
                  <a:cubicBezTo>
                    <a:pt x="302" y="121"/>
                    <a:pt x="303" y="120"/>
                    <a:pt x="303" y="119"/>
                  </a:cubicBezTo>
                  <a:cubicBezTo>
                    <a:pt x="303" y="119"/>
                    <a:pt x="303" y="119"/>
                    <a:pt x="303" y="118"/>
                  </a:cubicBezTo>
                  <a:cubicBezTo>
                    <a:pt x="303" y="116"/>
                    <a:pt x="303" y="115"/>
                    <a:pt x="303" y="113"/>
                  </a:cubicBezTo>
                  <a:cubicBezTo>
                    <a:pt x="302" y="113"/>
                    <a:pt x="302" y="112"/>
                    <a:pt x="302" y="111"/>
                  </a:cubicBezTo>
                  <a:cubicBezTo>
                    <a:pt x="302" y="109"/>
                    <a:pt x="302" y="106"/>
                    <a:pt x="302" y="104"/>
                  </a:cubicBezTo>
                  <a:cubicBezTo>
                    <a:pt x="302" y="102"/>
                    <a:pt x="302" y="100"/>
                    <a:pt x="302" y="99"/>
                  </a:cubicBezTo>
                  <a:cubicBezTo>
                    <a:pt x="302" y="97"/>
                    <a:pt x="302" y="94"/>
                    <a:pt x="302" y="92"/>
                  </a:cubicBezTo>
                  <a:cubicBezTo>
                    <a:pt x="302" y="90"/>
                    <a:pt x="301" y="87"/>
                    <a:pt x="301" y="85"/>
                  </a:cubicBezTo>
                  <a:cubicBezTo>
                    <a:pt x="301" y="84"/>
                    <a:pt x="301" y="84"/>
                    <a:pt x="301" y="84"/>
                  </a:cubicBezTo>
                  <a:cubicBezTo>
                    <a:pt x="302" y="83"/>
                    <a:pt x="302" y="81"/>
                    <a:pt x="302" y="79"/>
                  </a:cubicBezTo>
                  <a:cubicBezTo>
                    <a:pt x="302" y="79"/>
                    <a:pt x="302" y="79"/>
                    <a:pt x="302" y="79"/>
                  </a:cubicBezTo>
                  <a:cubicBezTo>
                    <a:pt x="303" y="77"/>
                    <a:pt x="304" y="76"/>
                    <a:pt x="303" y="73"/>
                  </a:cubicBezTo>
                  <a:cubicBezTo>
                    <a:pt x="303" y="72"/>
                    <a:pt x="303" y="71"/>
                    <a:pt x="303" y="70"/>
                  </a:cubicBezTo>
                  <a:cubicBezTo>
                    <a:pt x="302" y="69"/>
                    <a:pt x="302" y="68"/>
                    <a:pt x="302" y="67"/>
                  </a:cubicBezTo>
                  <a:cubicBezTo>
                    <a:pt x="301" y="65"/>
                    <a:pt x="301" y="62"/>
                    <a:pt x="301" y="59"/>
                  </a:cubicBezTo>
                  <a:cubicBezTo>
                    <a:pt x="302" y="56"/>
                    <a:pt x="301" y="52"/>
                    <a:pt x="301" y="48"/>
                  </a:cubicBezTo>
                  <a:cubicBezTo>
                    <a:pt x="301" y="45"/>
                    <a:pt x="300" y="41"/>
                    <a:pt x="300" y="38"/>
                  </a:cubicBezTo>
                  <a:cubicBezTo>
                    <a:pt x="300" y="36"/>
                    <a:pt x="300" y="35"/>
                    <a:pt x="300" y="33"/>
                  </a:cubicBezTo>
                  <a:cubicBezTo>
                    <a:pt x="300" y="31"/>
                    <a:pt x="299" y="29"/>
                    <a:pt x="300" y="28"/>
                  </a:cubicBezTo>
                  <a:cubicBezTo>
                    <a:pt x="300" y="26"/>
                    <a:pt x="300" y="25"/>
                    <a:pt x="301" y="24"/>
                  </a:cubicBezTo>
                  <a:cubicBezTo>
                    <a:pt x="302" y="23"/>
                    <a:pt x="303" y="21"/>
                    <a:pt x="303" y="18"/>
                  </a:cubicBezTo>
                  <a:cubicBezTo>
                    <a:pt x="303" y="15"/>
                    <a:pt x="303" y="12"/>
                    <a:pt x="304" y="9"/>
                  </a:cubicBezTo>
                  <a:cubicBezTo>
                    <a:pt x="305" y="6"/>
                    <a:pt x="304" y="3"/>
                    <a:pt x="303" y="2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96" y="1"/>
                    <a:pt x="292" y="5"/>
                    <a:pt x="288" y="8"/>
                  </a:cubicBezTo>
                  <a:cubicBezTo>
                    <a:pt x="287" y="10"/>
                    <a:pt x="285" y="11"/>
                    <a:pt x="283" y="13"/>
                  </a:cubicBezTo>
                  <a:cubicBezTo>
                    <a:pt x="281" y="14"/>
                    <a:pt x="279" y="15"/>
                    <a:pt x="277" y="15"/>
                  </a:cubicBezTo>
                  <a:cubicBezTo>
                    <a:pt x="275" y="16"/>
                    <a:pt x="273" y="17"/>
                    <a:pt x="272" y="18"/>
                  </a:cubicBezTo>
                  <a:cubicBezTo>
                    <a:pt x="270" y="19"/>
                    <a:pt x="269" y="20"/>
                    <a:pt x="268" y="20"/>
                  </a:cubicBezTo>
                  <a:cubicBezTo>
                    <a:pt x="267" y="22"/>
                    <a:pt x="265" y="23"/>
                    <a:pt x="262" y="24"/>
                  </a:cubicBezTo>
                  <a:cubicBezTo>
                    <a:pt x="262" y="24"/>
                    <a:pt x="261" y="24"/>
                    <a:pt x="261" y="24"/>
                  </a:cubicBezTo>
                  <a:cubicBezTo>
                    <a:pt x="260" y="24"/>
                    <a:pt x="259" y="24"/>
                    <a:pt x="258" y="24"/>
                  </a:cubicBezTo>
                  <a:cubicBezTo>
                    <a:pt x="257" y="23"/>
                    <a:pt x="256" y="23"/>
                    <a:pt x="255" y="23"/>
                  </a:cubicBezTo>
                  <a:cubicBezTo>
                    <a:pt x="254" y="23"/>
                    <a:pt x="252" y="24"/>
                    <a:pt x="249" y="25"/>
                  </a:cubicBezTo>
                  <a:cubicBezTo>
                    <a:pt x="248" y="26"/>
                    <a:pt x="247" y="27"/>
                    <a:pt x="246" y="28"/>
                  </a:cubicBezTo>
                  <a:cubicBezTo>
                    <a:pt x="245" y="30"/>
                    <a:pt x="243" y="31"/>
                    <a:pt x="241" y="31"/>
                  </a:cubicBezTo>
                  <a:cubicBezTo>
                    <a:pt x="240" y="31"/>
                    <a:pt x="239" y="31"/>
                    <a:pt x="238" y="30"/>
                  </a:cubicBezTo>
                  <a:cubicBezTo>
                    <a:pt x="237" y="30"/>
                    <a:pt x="236" y="29"/>
                    <a:pt x="235" y="29"/>
                  </a:cubicBezTo>
                  <a:cubicBezTo>
                    <a:pt x="233" y="28"/>
                    <a:pt x="232" y="27"/>
                    <a:pt x="230" y="27"/>
                  </a:cubicBezTo>
                  <a:cubicBezTo>
                    <a:pt x="229" y="27"/>
                    <a:pt x="228" y="27"/>
                    <a:pt x="226" y="28"/>
                  </a:cubicBezTo>
                  <a:cubicBezTo>
                    <a:pt x="224" y="30"/>
                    <a:pt x="223" y="32"/>
                    <a:pt x="222" y="33"/>
                  </a:cubicBezTo>
                  <a:cubicBezTo>
                    <a:pt x="221" y="35"/>
                    <a:pt x="220" y="36"/>
                    <a:pt x="219" y="38"/>
                  </a:cubicBezTo>
                  <a:cubicBezTo>
                    <a:pt x="216" y="40"/>
                    <a:pt x="214" y="42"/>
                    <a:pt x="211" y="42"/>
                  </a:cubicBezTo>
                  <a:cubicBezTo>
                    <a:pt x="209" y="42"/>
                    <a:pt x="208" y="41"/>
                    <a:pt x="206" y="40"/>
                  </a:cubicBezTo>
                  <a:cubicBezTo>
                    <a:pt x="205" y="40"/>
                    <a:pt x="205" y="40"/>
                    <a:pt x="204" y="39"/>
                  </a:cubicBezTo>
                  <a:cubicBezTo>
                    <a:pt x="201" y="38"/>
                    <a:pt x="199" y="37"/>
                    <a:pt x="197" y="37"/>
                  </a:cubicBezTo>
                  <a:cubicBezTo>
                    <a:pt x="195" y="37"/>
                    <a:pt x="194" y="38"/>
                    <a:pt x="193" y="38"/>
                  </a:cubicBezTo>
                  <a:cubicBezTo>
                    <a:pt x="192" y="38"/>
                    <a:pt x="191" y="39"/>
                    <a:pt x="190" y="40"/>
                  </a:cubicBezTo>
                  <a:cubicBezTo>
                    <a:pt x="190" y="40"/>
                    <a:pt x="189" y="41"/>
                    <a:pt x="188" y="41"/>
                  </a:cubicBezTo>
                  <a:cubicBezTo>
                    <a:pt x="187" y="41"/>
                    <a:pt x="187" y="41"/>
                    <a:pt x="187" y="41"/>
                  </a:cubicBezTo>
                  <a:cubicBezTo>
                    <a:pt x="186" y="41"/>
                    <a:pt x="186" y="41"/>
                    <a:pt x="185" y="41"/>
                  </a:cubicBezTo>
                  <a:cubicBezTo>
                    <a:pt x="185" y="40"/>
                    <a:pt x="184" y="40"/>
                    <a:pt x="183" y="40"/>
                  </a:cubicBezTo>
                  <a:cubicBezTo>
                    <a:pt x="182" y="40"/>
                    <a:pt x="182" y="40"/>
                    <a:pt x="181" y="41"/>
                  </a:cubicBezTo>
                  <a:cubicBezTo>
                    <a:pt x="181" y="41"/>
                    <a:pt x="180" y="41"/>
                    <a:pt x="179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7" y="41"/>
                    <a:pt x="175" y="39"/>
                    <a:pt x="174" y="38"/>
                  </a:cubicBezTo>
                  <a:cubicBezTo>
                    <a:pt x="173" y="36"/>
                    <a:pt x="172" y="35"/>
                    <a:pt x="170" y="34"/>
                  </a:cubicBezTo>
                  <a:cubicBezTo>
                    <a:pt x="168" y="33"/>
                    <a:pt x="167" y="33"/>
                    <a:pt x="166" y="33"/>
                  </a:cubicBezTo>
                  <a:cubicBezTo>
                    <a:pt x="165" y="33"/>
                    <a:pt x="164" y="33"/>
                    <a:pt x="162" y="34"/>
                  </a:cubicBezTo>
                  <a:cubicBezTo>
                    <a:pt x="161" y="35"/>
                    <a:pt x="160" y="36"/>
                    <a:pt x="159" y="36"/>
                  </a:cubicBezTo>
                  <a:cubicBezTo>
                    <a:pt x="156" y="37"/>
                    <a:pt x="154" y="38"/>
                    <a:pt x="151" y="38"/>
                  </a:cubicBezTo>
                  <a:cubicBezTo>
                    <a:pt x="149" y="38"/>
                    <a:pt x="148" y="38"/>
                    <a:pt x="146" y="38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4" y="37"/>
                  </a:cubicBezTo>
                  <a:cubicBezTo>
                    <a:pt x="143" y="37"/>
                    <a:pt x="141" y="38"/>
                    <a:pt x="140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3"/>
                    <a:pt x="136" y="46"/>
                    <a:pt x="135" y="48"/>
                  </a:cubicBezTo>
                  <a:cubicBezTo>
                    <a:pt x="135" y="50"/>
                    <a:pt x="134" y="51"/>
                    <a:pt x="134" y="52"/>
                  </a:cubicBezTo>
                  <a:cubicBezTo>
                    <a:pt x="133" y="54"/>
                    <a:pt x="132" y="56"/>
                    <a:pt x="131" y="59"/>
                  </a:cubicBezTo>
                  <a:cubicBezTo>
                    <a:pt x="131" y="63"/>
                    <a:pt x="131" y="67"/>
                    <a:pt x="131" y="70"/>
                  </a:cubicBezTo>
                  <a:cubicBezTo>
                    <a:pt x="131" y="74"/>
                    <a:pt x="132" y="77"/>
                    <a:pt x="131" y="80"/>
                  </a:cubicBezTo>
                  <a:cubicBezTo>
                    <a:pt x="130" y="86"/>
                    <a:pt x="131" y="90"/>
                    <a:pt x="132" y="94"/>
                  </a:cubicBezTo>
                  <a:cubicBezTo>
                    <a:pt x="133" y="100"/>
                    <a:pt x="135" y="105"/>
                    <a:pt x="138" y="111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53" y="116"/>
                    <a:pt x="160" y="135"/>
                    <a:pt x="162" y="147"/>
                  </a:cubicBezTo>
                  <a:cubicBezTo>
                    <a:pt x="162" y="150"/>
                    <a:pt x="162" y="154"/>
                    <a:pt x="162" y="157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62" y="159"/>
                    <a:pt x="162" y="160"/>
                    <a:pt x="161" y="161"/>
                  </a:cubicBezTo>
                  <a:cubicBezTo>
                    <a:pt x="161" y="163"/>
                    <a:pt x="162" y="166"/>
                    <a:pt x="162" y="168"/>
                  </a:cubicBezTo>
                  <a:cubicBezTo>
                    <a:pt x="162" y="171"/>
                    <a:pt x="162" y="173"/>
                    <a:pt x="162" y="175"/>
                  </a:cubicBezTo>
                  <a:cubicBezTo>
                    <a:pt x="162" y="181"/>
                    <a:pt x="160" y="185"/>
                    <a:pt x="157" y="186"/>
                  </a:cubicBezTo>
                  <a:cubicBezTo>
                    <a:pt x="155" y="187"/>
                    <a:pt x="153" y="187"/>
                    <a:pt x="152" y="187"/>
                  </a:cubicBezTo>
                  <a:cubicBezTo>
                    <a:pt x="149" y="187"/>
                    <a:pt x="148" y="188"/>
                    <a:pt x="146" y="191"/>
                  </a:cubicBezTo>
                  <a:cubicBezTo>
                    <a:pt x="146" y="192"/>
                    <a:pt x="145" y="193"/>
                    <a:pt x="145" y="193"/>
                  </a:cubicBezTo>
                  <a:cubicBezTo>
                    <a:pt x="143" y="197"/>
                    <a:pt x="141" y="200"/>
                    <a:pt x="142" y="203"/>
                  </a:cubicBezTo>
                  <a:cubicBezTo>
                    <a:pt x="142" y="205"/>
                    <a:pt x="143" y="207"/>
                    <a:pt x="143" y="208"/>
                  </a:cubicBezTo>
                  <a:cubicBezTo>
                    <a:pt x="144" y="212"/>
                    <a:pt x="145" y="215"/>
                    <a:pt x="145" y="219"/>
                  </a:cubicBezTo>
                  <a:cubicBezTo>
                    <a:pt x="144" y="220"/>
                    <a:pt x="142" y="220"/>
                    <a:pt x="141" y="220"/>
                  </a:cubicBezTo>
                  <a:cubicBezTo>
                    <a:pt x="140" y="220"/>
                    <a:pt x="140" y="220"/>
                    <a:pt x="139" y="220"/>
                  </a:cubicBezTo>
                  <a:cubicBezTo>
                    <a:pt x="139" y="219"/>
                    <a:pt x="138" y="219"/>
                    <a:pt x="138" y="216"/>
                  </a:cubicBezTo>
                  <a:cubicBezTo>
                    <a:pt x="138" y="214"/>
                    <a:pt x="138" y="213"/>
                    <a:pt x="138" y="212"/>
                  </a:cubicBezTo>
                  <a:cubicBezTo>
                    <a:pt x="139" y="209"/>
                    <a:pt x="139" y="208"/>
                    <a:pt x="136" y="205"/>
                  </a:cubicBezTo>
                  <a:cubicBezTo>
                    <a:pt x="135" y="205"/>
                    <a:pt x="134" y="204"/>
                    <a:pt x="133" y="203"/>
                  </a:cubicBezTo>
                  <a:cubicBezTo>
                    <a:pt x="129" y="200"/>
                    <a:pt x="125" y="196"/>
                    <a:pt x="123" y="192"/>
                  </a:cubicBezTo>
                  <a:cubicBezTo>
                    <a:pt x="122" y="191"/>
                    <a:pt x="122" y="190"/>
                    <a:pt x="122" y="189"/>
                  </a:cubicBezTo>
                  <a:cubicBezTo>
                    <a:pt x="122" y="188"/>
                    <a:pt x="122" y="188"/>
                    <a:pt x="122" y="187"/>
                  </a:cubicBezTo>
                  <a:cubicBezTo>
                    <a:pt x="122" y="185"/>
                    <a:pt x="121" y="184"/>
                    <a:pt x="120" y="183"/>
                  </a:cubicBezTo>
                  <a:cubicBezTo>
                    <a:pt x="120" y="182"/>
                    <a:pt x="120" y="182"/>
                    <a:pt x="119" y="181"/>
                  </a:cubicBezTo>
                  <a:cubicBezTo>
                    <a:pt x="118" y="177"/>
                    <a:pt x="118" y="177"/>
                    <a:pt x="119" y="175"/>
                  </a:cubicBezTo>
                  <a:cubicBezTo>
                    <a:pt x="120" y="174"/>
                    <a:pt x="120" y="173"/>
                    <a:pt x="121" y="172"/>
                  </a:cubicBezTo>
                  <a:cubicBezTo>
                    <a:pt x="122" y="171"/>
                    <a:pt x="122" y="169"/>
                    <a:pt x="122" y="167"/>
                  </a:cubicBezTo>
                  <a:cubicBezTo>
                    <a:pt x="123" y="166"/>
                    <a:pt x="123" y="164"/>
                    <a:pt x="124" y="163"/>
                  </a:cubicBezTo>
                  <a:cubicBezTo>
                    <a:pt x="128" y="155"/>
                    <a:pt x="130" y="142"/>
                    <a:pt x="124" y="134"/>
                  </a:cubicBezTo>
                  <a:cubicBezTo>
                    <a:pt x="123" y="131"/>
                    <a:pt x="120" y="130"/>
                    <a:pt x="118" y="130"/>
                  </a:cubicBezTo>
                  <a:cubicBezTo>
                    <a:pt x="115" y="130"/>
                    <a:pt x="113" y="131"/>
                    <a:pt x="110" y="132"/>
                  </a:cubicBezTo>
                  <a:cubicBezTo>
                    <a:pt x="107" y="133"/>
                    <a:pt x="104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98" y="134"/>
                    <a:pt x="95" y="129"/>
                    <a:pt x="93" y="125"/>
                  </a:cubicBezTo>
                  <a:cubicBezTo>
                    <a:pt x="91" y="122"/>
                    <a:pt x="90" y="120"/>
                    <a:pt x="89" y="119"/>
                  </a:cubicBezTo>
                  <a:cubicBezTo>
                    <a:pt x="88" y="118"/>
                    <a:pt x="88" y="117"/>
                    <a:pt x="88" y="117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3" y="117"/>
                    <a:pt x="83" y="11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52"/>
                    <a:pt x="1" y="154"/>
                    <a:pt x="3" y="157"/>
                  </a:cubicBezTo>
                  <a:cubicBezTo>
                    <a:pt x="4" y="160"/>
                    <a:pt x="5" y="163"/>
                    <a:pt x="6" y="166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4"/>
                    <a:pt x="31" y="184"/>
                    <a:pt x="32" y="185"/>
                  </a:cubicBezTo>
                  <a:cubicBezTo>
                    <a:pt x="33" y="187"/>
                    <a:pt x="35" y="188"/>
                    <a:pt x="38" y="188"/>
                  </a:cubicBezTo>
                  <a:cubicBezTo>
                    <a:pt x="42" y="189"/>
                    <a:pt x="44" y="189"/>
                    <a:pt x="47" y="193"/>
                  </a:cubicBezTo>
                  <a:cubicBezTo>
                    <a:pt x="48" y="194"/>
                    <a:pt x="48" y="194"/>
                    <a:pt x="48" y="194"/>
                  </a:cubicBezTo>
                  <a:cubicBezTo>
                    <a:pt x="50" y="196"/>
                    <a:pt x="52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7" y="198"/>
                    <a:pt x="58" y="198"/>
                  </a:cubicBezTo>
                  <a:cubicBezTo>
                    <a:pt x="59" y="198"/>
                    <a:pt x="60" y="198"/>
                    <a:pt x="61" y="198"/>
                  </a:cubicBezTo>
                  <a:cubicBezTo>
                    <a:pt x="62" y="198"/>
                    <a:pt x="64" y="198"/>
                    <a:pt x="66" y="199"/>
                  </a:cubicBezTo>
                  <a:cubicBezTo>
                    <a:pt x="68" y="200"/>
                    <a:pt x="69" y="201"/>
                    <a:pt x="71" y="202"/>
                  </a:cubicBezTo>
                  <a:cubicBezTo>
                    <a:pt x="72" y="203"/>
                    <a:pt x="73" y="204"/>
                    <a:pt x="75" y="205"/>
                  </a:cubicBezTo>
                  <a:cubicBezTo>
                    <a:pt x="78" y="207"/>
                    <a:pt x="78" y="208"/>
                    <a:pt x="77" y="211"/>
                  </a:cubicBezTo>
                  <a:cubicBezTo>
                    <a:pt x="77" y="211"/>
                    <a:pt x="77" y="212"/>
                    <a:pt x="76" y="213"/>
                  </a:cubicBezTo>
                  <a:cubicBezTo>
                    <a:pt x="76" y="216"/>
                    <a:pt x="77" y="217"/>
                    <a:pt x="78" y="219"/>
                  </a:cubicBezTo>
                  <a:cubicBezTo>
                    <a:pt x="78" y="220"/>
                    <a:pt x="78" y="221"/>
                    <a:pt x="79" y="222"/>
                  </a:cubicBezTo>
                  <a:cubicBezTo>
                    <a:pt x="80" y="225"/>
                    <a:pt x="79" y="227"/>
                    <a:pt x="79" y="229"/>
                  </a:cubicBezTo>
                  <a:cubicBezTo>
                    <a:pt x="79" y="230"/>
                    <a:pt x="79" y="231"/>
                    <a:pt x="79" y="232"/>
                  </a:cubicBezTo>
                  <a:cubicBezTo>
                    <a:pt x="79" y="235"/>
                    <a:pt x="79" y="238"/>
                    <a:pt x="79" y="241"/>
                  </a:cubicBezTo>
                  <a:cubicBezTo>
                    <a:pt x="79" y="244"/>
                    <a:pt x="78" y="247"/>
                    <a:pt x="78" y="250"/>
                  </a:cubicBezTo>
                  <a:cubicBezTo>
                    <a:pt x="78" y="251"/>
                    <a:pt x="78" y="253"/>
                    <a:pt x="79" y="254"/>
                  </a:cubicBezTo>
                  <a:cubicBezTo>
                    <a:pt x="79" y="257"/>
                    <a:pt x="79" y="261"/>
                    <a:pt x="79" y="262"/>
                  </a:cubicBezTo>
                  <a:cubicBezTo>
                    <a:pt x="78" y="263"/>
                    <a:pt x="78" y="264"/>
                    <a:pt x="77" y="264"/>
                  </a:cubicBezTo>
                  <a:cubicBezTo>
                    <a:pt x="76" y="265"/>
                    <a:pt x="76" y="266"/>
                    <a:pt x="75" y="267"/>
                  </a:cubicBezTo>
                  <a:cubicBezTo>
                    <a:pt x="75" y="268"/>
                    <a:pt x="75" y="269"/>
                    <a:pt x="75" y="270"/>
                  </a:cubicBezTo>
                  <a:cubicBezTo>
                    <a:pt x="75" y="271"/>
                    <a:pt x="75" y="273"/>
                    <a:pt x="74" y="274"/>
                  </a:cubicBezTo>
                  <a:cubicBezTo>
                    <a:pt x="74" y="274"/>
                    <a:pt x="73" y="275"/>
                    <a:pt x="72" y="275"/>
                  </a:cubicBezTo>
                  <a:cubicBezTo>
                    <a:pt x="71" y="276"/>
                    <a:pt x="70" y="276"/>
                    <a:pt x="70" y="278"/>
                  </a:cubicBezTo>
                  <a:cubicBezTo>
                    <a:pt x="70" y="279"/>
                    <a:pt x="71" y="280"/>
                    <a:pt x="72" y="282"/>
                  </a:cubicBezTo>
                  <a:cubicBezTo>
                    <a:pt x="73" y="282"/>
                    <a:pt x="73" y="283"/>
                    <a:pt x="74" y="284"/>
                  </a:cubicBezTo>
                  <a:cubicBezTo>
                    <a:pt x="74" y="286"/>
                    <a:pt x="74" y="287"/>
                    <a:pt x="74" y="288"/>
                  </a:cubicBezTo>
                  <a:cubicBezTo>
                    <a:pt x="73" y="289"/>
                    <a:pt x="73" y="289"/>
                    <a:pt x="73" y="289"/>
                  </a:cubicBezTo>
                  <a:cubicBezTo>
                    <a:pt x="72" y="293"/>
                    <a:pt x="72" y="299"/>
                    <a:pt x="74" y="301"/>
                  </a:cubicBezTo>
                  <a:cubicBezTo>
                    <a:pt x="74" y="303"/>
                    <a:pt x="75" y="303"/>
                    <a:pt x="76" y="304"/>
                  </a:cubicBezTo>
                  <a:cubicBezTo>
                    <a:pt x="77" y="306"/>
                    <a:pt x="79" y="307"/>
                    <a:pt x="78" y="310"/>
                  </a:cubicBezTo>
                  <a:cubicBezTo>
                    <a:pt x="78" y="313"/>
                    <a:pt x="77" y="315"/>
                    <a:pt x="75" y="317"/>
                  </a:cubicBezTo>
                  <a:cubicBezTo>
                    <a:pt x="75" y="318"/>
                    <a:pt x="74" y="319"/>
                    <a:pt x="73" y="320"/>
                  </a:cubicBezTo>
                  <a:cubicBezTo>
                    <a:pt x="72" y="324"/>
                    <a:pt x="70" y="327"/>
                    <a:pt x="68" y="330"/>
                  </a:cubicBezTo>
                  <a:cubicBezTo>
                    <a:pt x="67" y="332"/>
                    <a:pt x="67" y="332"/>
                    <a:pt x="66" y="333"/>
                  </a:cubicBezTo>
                  <a:cubicBezTo>
                    <a:pt x="65" y="333"/>
                    <a:pt x="65" y="333"/>
                    <a:pt x="64" y="333"/>
                  </a:cubicBezTo>
                  <a:cubicBezTo>
                    <a:pt x="62" y="335"/>
                    <a:pt x="62" y="335"/>
                    <a:pt x="62" y="337"/>
                  </a:cubicBezTo>
                  <a:cubicBezTo>
                    <a:pt x="62" y="339"/>
                    <a:pt x="62" y="340"/>
                    <a:pt x="62" y="341"/>
                  </a:cubicBezTo>
                  <a:cubicBezTo>
                    <a:pt x="62" y="344"/>
                    <a:pt x="62" y="346"/>
                    <a:pt x="61" y="349"/>
                  </a:cubicBezTo>
                  <a:cubicBezTo>
                    <a:pt x="60" y="349"/>
                    <a:pt x="60" y="350"/>
                    <a:pt x="60" y="350"/>
                  </a:cubicBezTo>
                  <a:cubicBezTo>
                    <a:pt x="59" y="351"/>
                    <a:pt x="59" y="352"/>
                    <a:pt x="59" y="353"/>
                  </a:cubicBezTo>
                  <a:cubicBezTo>
                    <a:pt x="59" y="354"/>
                    <a:pt x="59" y="355"/>
                    <a:pt x="59" y="355"/>
                  </a:cubicBezTo>
                  <a:cubicBezTo>
                    <a:pt x="59" y="358"/>
                    <a:pt x="59" y="359"/>
                    <a:pt x="57" y="361"/>
                  </a:cubicBezTo>
                  <a:cubicBezTo>
                    <a:pt x="57" y="362"/>
                    <a:pt x="56" y="362"/>
                    <a:pt x="55" y="363"/>
                  </a:cubicBezTo>
                  <a:cubicBezTo>
                    <a:pt x="54" y="365"/>
                    <a:pt x="54" y="365"/>
                    <a:pt x="54" y="365"/>
                  </a:cubicBezTo>
                  <a:cubicBezTo>
                    <a:pt x="26" y="395"/>
                    <a:pt x="26" y="395"/>
                    <a:pt x="26" y="395"/>
                  </a:cubicBezTo>
                  <a:cubicBezTo>
                    <a:pt x="26" y="396"/>
                    <a:pt x="26" y="396"/>
                    <a:pt x="26" y="396"/>
                  </a:cubicBezTo>
                  <a:cubicBezTo>
                    <a:pt x="27" y="398"/>
                    <a:pt x="27" y="401"/>
                    <a:pt x="28" y="403"/>
                  </a:cubicBezTo>
                  <a:cubicBezTo>
                    <a:pt x="28" y="405"/>
                    <a:pt x="28" y="406"/>
                    <a:pt x="29" y="407"/>
                  </a:cubicBezTo>
                  <a:cubicBezTo>
                    <a:pt x="29" y="409"/>
                    <a:pt x="30" y="411"/>
                    <a:pt x="30" y="413"/>
                  </a:cubicBezTo>
                  <a:cubicBezTo>
                    <a:pt x="31" y="415"/>
                    <a:pt x="32" y="417"/>
                    <a:pt x="32" y="419"/>
                  </a:cubicBezTo>
                  <a:cubicBezTo>
                    <a:pt x="33" y="421"/>
                    <a:pt x="33" y="423"/>
                    <a:pt x="33" y="425"/>
                  </a:cubicBezTo>
                  <a:cubicBezTo>
                    <a:pt x="33" y="427"/>
                    <a:pt x="33" y="429"/>
                    <a:pt x="33" y="431"/>
                  </a:cubicBezTo>
                  <a:cubicBezTo>
                    <a:pt x="35" y="436"/>
                    <a:pt x="37" y="439"/>
                    <a:pt x="38" y="442"/>
                  </a:cubicBezTo>
                  <a:cubicBezTo>
                    <a:pt x="39" y="442"/>
                    <a:pt x="39" y="443"/>
                    <a:pt x="39" y="443"/>
                  </a:cubicBezTo>
                  <a:cubicBezTo>
                    <a:pt x="40" y="444"/>
                    <a:pt x="41" y="445"/>
                    <a:pt x="41" y="447"/>
                  </a:cubicBezTo>
                  <a:cubicBezTo>
                    <a:pt x="41" y="447"/>
                    <a:pt x="41" y="448"/>
                    <a:pt x="41" y="449"/>
                  </a:cubicBezTo>
                  <a:cubicBezTo>
                    <a:pt x="41" y="450"/>
                    <a:pt x="40" y="452"/>
                    <a:pt x="41" y="453"/>
                  </a:cubicBezTo>
                  <a:cubicBezTo>
                    <a:pt x="41" y="455"/>
                    <a:pt x="42" y="456"/>
                    <a:pt x="42" y="458"/>
                  </a:cubicBezTo>
                  <a:cubicBezTo>
                    <a:pt x="43" y="460"/>
                    <a:pt x="44" y="461"/>
                    <a:pt x="44" y="464"/>
                  </a:cubicBezTo>
                  <a:cubicBezTo>
                    <a:pt x="44" y="468"/>
                    <a:pt x="43" y="472"/>
                    <a:pt x="43" y="476"/>
                  </a:cubicBezTo>
                  <a:cubicBezTo>
                    <a:pt x="43" y="476"/>
                    <a:pt x="43" y="476"/>
                    <a:pt x="43" y="476"/>
                  </a:cubicBezTo>
                  <a:cubicBezTo>
                    <a:pt x="43" y="480"/>
                    <a:pt x="42" y="484"/>
                    <a:pt x="42" y="488"/>
                  </a:cubicBezTo>
                  <a:cubicBezTo>
                    <a:pt x="42" y="490"/>
                    <a:pt x="42" y="492"/>
                    <a:pt x="42" y="494"/>
                  </a:cubicBezTo>
                  <a:cubicBezTo>
                    <a:pt x="42" y="494"/>
                    <a:pt x="42" y="494"/>
                    <a:pt x="42" y="494"/>
                  </a:cubicBezTo>
                  <a:cubicBezTo>
                    <a:pt x="42" y="496"/>
                    <a:pt x="42" y="499"/>
                    <a:pt x="42" y="501"/>
                  </a:cubicBezTo>
                  <a:cubicBezTo>
                    <a:pt x="42" y="503"/>
                    <a:pt x="41" y="504"/>
                    <a:pt x="41" y="506"/>
                  </a:cubicBezTo>
                  <a:cubicBezTo>
                    <a:pt x="40" y="508"/>
                    <a:pt x="40" y="509"/>
                    <a:pt x="39" y="511"/>
                  </a:cubicBezTo>
                  <a:cubicBezTo>
                    <a:pt x="39" y="512"/>
                    <a:pt x="39" y="512"/>
                    <a:pt x="39" y="512"/>
                  </a:cubicBezTo>
                  <a:cubicBezTo>
                    <a:pt x="41" y="513"/>
                    <a:pt x="41" y="513"/>
                    <a:pt x="41" y="513"/>
                  </a:cubicBezTo>
                  <a:cubicBezTo>
                    <a:pt x="41" y="514"/>
                    <a:pt x="41" y="514"/>
                    <a:pt x="42" y="514"/>
                  </a:cubicBezTo>
                  <a:cubicBezTo>
                    <a:pt x="44" y="516"/>
                    <a:pt x="44" y="518"/>
                    <a:pt x="43" y="522"/>
                  </a:cubicBezTo>
                  <a:cubicBezTo>
                    <a:pt x="43" y="523"/>
                    <a:pt x="43" y="525"/>
                    <a:pt x="43" y="526"/>
                  </a:cubicBezTo>
                  <a:cubicBezTo>
                    <a:pt x="43" y="527"/>
                    <a:pt x="43" y="527"/>
                    <a:pt x="43" y="527"/>
                  </a:cubicBezTo>
                  <a:cubicBezTo>
                    <a:pt x="43" y="531"/>
                    <a:pt x="44" y="534"/>
                    <a:pt x="43" y="538"/>
                  </a:cubicBezTo>
                  <a:cubicBezTo>
                    <a:pt x="43" y="539"/>
                    <a:pt x="43" y="539"/>
                    <a:pt x="43" y="539"/>
                  </a:cubicBezTo>
                  <a:cubicBezTo>
                    <a:pt x="44" y="540"/>
                    <a:pt x="44" y="540"/>
                    <a:pt x="44" y="540"/>
                  </a:cubicBezTo>
                  <a:cubicBezTo>
                    <a:pt x="47" y="541"/>
                    <a:pt x="51" y="541"/>
                    <a:pt x="53" y="542"/>
                  </a:cubicBezTo>
                  <a:cubicBezTo>
                    <a:pt x="56" y="542"/>
                    <a:pt x="60" y="542"/>
                    <a:pt x="63" y="543"/>
                  </a:cubicBezTo>
                  <a:cubicBezTo>
                    <a:pt x="65" y="544"/>
                    <a:pt x="65" y="544"/>
                    <a:pt x="65" y="544"/>
                  </a:cubicBezTo>
                  <a:cubicBezTo>
                    <a:pt x="65" y="542"/>
                    <a:pt x="65" y="542"/>
                    <a:pt x="65" y="542"/>
                  </a:cubicBezTo>
                  <a:cubicBezTo>
                    <a:pt x="65" y="542"/>
                    <a:pt x="65" y="541"/>
                    <a:pt x="66" y="541"/>
                  </a:cubicBezTo>
                  <a:cubicBezTo>
                    <a:pt x="66" y="540"/>
                    <a:pt x="66" y="540"/>
                    <a:pt x="66" y="540"/>
                  </a:cubicBezTo>
                  <a:cubicBezTo>
                    <a:pt x="67" y="536"/>
                    <a:pt x="68" y="532"/>
                    <a:pt x="69" y="527"/>
                  </a:cubicBezTo>
                  <a:cubicBezTo>
                    <a:pt x="69" y="525"/>
                    <a:pt x="69" y="522"/>
                    <a:pt x="67" y="520"/>
                  </a:cubicBezTo>
                  <a:cubicBezTo>
                    <a:pt x="67" y="519"/>
                    <a:pt x="66" y="519"/>
                    <a:pt x="66" y="518"/>
                  </a:cubicBezTo>
                  <a:cubicBezTo>
                    <a:pt x="65" y="518"/>
                    <a:pt x="64" y="517"/>
                    <a:pt x="64" y="516"/>
                  </a:cubicBezTo>
                  <a:cubicBezTo>
                    <a:pt x="62" y="513"/>
                    <a:pt x="62" y="509"/>
                    <a:pt x="63" y="506"/>
                  </a:cubicBezTo>
                  <a:cubicBezTo>
                    <a:pt x="64" y="502"/>
                    <a:pt x="67" y="499"/>
                    <a:pt x="69" y="496"/>
                  </a:cubicBezTo>
                  <a:cubicBezTo>
                    <a:pt x="70" y="496"/>
                    <a:pt x="71" y="496"/>
                    <a:pt x="72" y="495"/>
                  </a:cubicBezTo>
                  <a:cubicBezTo>
                    <a:pt x="73" y="495"/>
                    <a:pt x="74" y="494"/>
                    <a:pt x="75" y="493"/>
                  </a:cubicBezTo>
                  <a:cubicBezTo>
                    <a:pt x="76" y="492"/>
                    <a:pt x="76" y="492"/>
                    <a:pt x="76" y="492"/>
                  </a:cubicBezTo>
                  <a:cubicBezTo>
                    <a:pt x="78" y="491"/>
                    <a:pt x="78" y="491"/>
                    <a:pt x="80" y="490"/>
                  </a:cubicBezTo>
                  <a:cubicBezTo>
                    <a:pt x="81" y="490"/>
                    <a:pt x="81" y="489"/>
                    <a:pt x="82" y="489"/>
                  </a:cubicBezTo>
                  <a:cubicBezTo>
                    <a:pt x="84" y="488"/>
                    <a:pt x="85" y="488"/>
                    <a:pt x="86" y="487"/>
                  </a:cubicBezTo>
                  <a:cubicBezTo>
                    <a:pt x="87" y="487"/>
                    <a:pt x="88" y="487"/>
                    <a:pt x="89" y="487"/>
                  </a:cubicBezTo>
                  <a:cubicBezTo>
                    <a:pt x="91" y="486"/>
                    <a:pt x="92" y="486"/>
                    <a:pt x="93" y="485"/>
                  </a:cubicBezTo>
                  <a:cubicBezTo>
                    <a:pt x="95" y="485"/>
                    <a:pt x="96" y="484"/>
                    <a:pt x="98" y="483"/>
                  </a:cubicBezTo>
                  <a:cubicBezTo>
                    <a:pt x="98" y="483"/>
                    <a:pt x="99" y="483"/>
                    <a:pt x="100" y="482"/>
                  </a:cubicBezTo>
                  <a:cubicBezTo>
                    <a:pt x="100" y="482"/>
                    <a:pt x="102" y="481"/>
                    <a:pt x="103" y="481"/>
                  </a:cubicBezTo>
                  <a:cubicBezTo>
                    <a:pt x="104" y="481"/>
                    <a:pt x="105" y="480"/>
                    <a:pt x="106" y="480"/>
                  </a:cubicBezTo>
                  <a:cubicBezTo>
                    <a:pt x="108" y="479"/>
                    <a:pt x="111" y="478"/>
                    <a:pt x="113" y="477"/>
                  </a:cubicBezTo>
                  <a:cubicBezTo>
                    <a:pt x="115" y="476"/>
                    <a:pt x="116" y="475"/>
                    <a:pt x="118" y="475"/>
                  </a:cubicBezTo>
                  <a:cubicBezTo>
                    <a:pt x="125" y="473"/>
                    <a:pt x="131" y="468"/>
                    <a:pt x="137" y="463"/>
                  </a:cubicBezTo>
                  <a:cubicBezTo>
                    <a:pt x="138" y="462"/>
                    <a:pt x="138" y="462"/>
                    <a:pt x="138" y="462"/>
                  </a:cubicBezTo>
                  <a:cubicBezTo>
                    <a:pt x="143" y="457"/>
                    <a:pt x="145" y="448"/>
                    <a:pt x="145" y="441"/>
                  </a:cubicBezTo>
                  <a:cubicBezTo>
                    <a:pt x="145" y="439"/>
                    <a:pt x="145" y="439"/>
                    <a:pt x="145" y="439"/>
                  </a:cubicBezTo>
                  <a:cubicBezTo>
                    <a:pt x="144" y="439"/>
                    <a:pt x="144" y="439"/>
                    <a:pt x="144" y="439"/>
                  </a:cubicBezTo>
                  <a:cubicBezTo>
                    <a:pt x="143" y="439"/>
                    <a:pt x="143" y="439"/>
                    <a:pt x="143" y="439"/>
                  </a:cubicBezTo>
                  <a:cubicBezTo>
                    <a:pt x="143" y="439"/>
                    <a:pt x="143" y="439"/>
                    <a:pt x="143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142" y="437"/>
                    <a:pt x="142" y="436"/>
                    <a:pt x="142" y="434"/>
                  </a:cubicBezTo>
                  <a:cubicBezTo>
                    <a:pt x="142" y="433"/>
                    <a:pt x="142" y="432"/>
                    <a:pt x="143" y="430"/>
                  </a:cubicBezTo>
                  <a:cubicBezTo>
                    <a:pt x="144" y="428"/>
                    <a:pt x="145" y="425"/>
                    <a:pt x="146" y="422"/>
                  </a:cubicBezTo>
                  <a:cubicBezTo>
                    <a:pt x="146" y="421"/>
                    <a:pt x="146" y="421"/>
                    <a:pt x="146" y="420"/>
                  </a:cubicBezTo>
                  <a:cubicBezTo>
                    <a:pt x="146" y="419"/>
                    <a:pt x="146" y="418"/>
                    <a:pt x="146" y="418"/>
                  </a:cubicBezTo>
                  <a:cubicBezTo>
                    <a:pt x="146" y="417"/>
                    <a:pt x="147" y="417"/>
                    <a:pt x="147" y="416"/>
                  </a:cubicBezTo>
                  <a:cubicBezTo>
                    <a:pt x="147" y="416"/>
                    <a:pt x="148" y="415"/>
                    <a:pt x="148" y="414"/>
                  </a:cubicBezTo>
                  <a:cubicBezTo>
                    <a:pt x="148" y="412"/>
                    <a:pt x="148" y="410"/>
                    <a:pt x="147" y="409"/>
                  </a:cubicBezTo>
                  <a:cubicBezTo>
                    <a:pt x="146" y="406"/>
                    <a:pt x="145" y="401"/>
                    <a:pt x="146" y="398"/>
                  </a:cubicBezTo>
                  <a:cubicBezTo>
                    <a:pt x="146" y="397"/>
                    <a:pt x="147" y="397"/>
                    <a:pt x="147" y="396"/>
                  </a:cubicBezTo>
                  <a:cubicBezTo>
                    <a:pt x="148" y="393"/>
                    <a:pt x="149" y="391"/>
                    <a:pt x="149" y="388"/>
                  </a:cubicBezTo>
                  <a:cubicBezTo>
                    <a:pt x="149" y="386"/>
                    <a:pt x="147" y="383"/>
                    <a:pt x="145" y="383"/>
                  </a:cubicBezTo>
                  <a:cubicBezTo>
                    <a:pt x="144" y="383"/>
                    <a:pt x="144" y="384"/>
                    <a:pt x="143" y="384"/>
                  </a:cubicBezTo>
                  <a:cubicBezTo>
                    <a:pt x="143" y="384"/>
                    <a:pt x="143" y="384"/>
                    <a:pt x="142" y="384"/>
                  </a:cubicBezTo>
                  <a:cubicBezTo>
                    <a:pt x="142" y="384"/>
                    <a:pt x="143" y="383"/>
                    <a:pt x="143" y="383"/>
                  </a:cubicBezTo>
                  <a:cubicBezTo>
                    <a:pt x="143" y="380"/>
                    <a:pt x="143" y="379"/>
                    <a:pt x="142" y="376"/>
                  </a:cubicBezTo>
                  <a:cubicBezTo>
                    <a:pt x="141" y="375"/>
                    <a:pt x="141" y="374"/>
                    <a:pt x="141" y="373"/>
                  </a:cubicBezTo>
                  <a:cubicBezTo>
                    <a:pt x="141" y="372"/>
                    <a:pt x="141" y="372"/>
                    <a:pt x="141" y="371"/>
                  </a:cubicBezTo>
                  <a:cubicBezTo>
                    <a:pt x="141" y="369"/>
                    <a:pt x="140" y="367"/>
                    <a:pt x="140" y="366"/>
                  </a:cubicBezTo>
                  <a:cubicBezTo>
                    <a:pt x="139" y="365"/>
                    <a:pt x="139" y="365"/>
                    <a:pt x="139" y="365"/>
                  </a:cubicBezTo>
                  <a:cubicBezTo>
                    <a:pt x="139" y="364"/>
                    <a:pt x="138" y="363"/>
                    <a:pt x="138" y="362"/>
                  </a:cubicBezTo>
                  <a:cubicBezTo>
                    <a:pt x="138" y="361"/>
                    <a:pt x="137" y="361"/>
                    <a:pt x="137" y="360"/>
                  </a:cubicBezTo>
                  <a:cubicBezTo>
                    <a:pt x="136" y="357"/>
                    <a:pt x="136" y="353"/>
                    <a:pt x="137" y="350"/>
                  </a:cubicBezTo>
                  <a:cubicBezTo>
                    <a:pt x="138" y="347"/>
                    <a:pt x="137" y="345"/>
                    <a:pt x="136" y="343"/>
                  </a:cubicBezTo>
                  <a:cubicBezTo>
                    <a:pt x="135" y="342"/>
                    <a:pt x="135" y="341"/>
                    <a:pt x="134" y="340"/>
                  </a:cubicBezTo>
                  <a:cubicBezTo>
                    <a:pt x="134" y="340"/>
                    <a:pt x="134" y="340"/>
                    <a:pt x="134" y="340"/>
                  </a:cubicBezTo>
                  <a:cubicBezTo>
                    <a:pt x="134" y="339"/>
                    <a:pt x="134" y="338"/>
                    <a:pt x="134" y="337"/>
                  </a:cubicBezTo>
                  <a:cubicBezTo>
                    <a:pt x="133" y="337"/>
                    <a:pt x="133" y="336"/>
                    <a:pt x="132" y="336"/>
                  </a:cubicBezTo>
                  <a:cubicBezTo>
                    <a:pt x="132" y="336"/>
                    <a:pt x="132" y="336"/>
                    <a:pt x="132" y="336"/>
                  </a:cubicBezTo>
                  <a:cubicBezTo>
                    <a:pt x="131" y="335"/>
                    <a:pt x="130" y="334"/>
                    <a:pt x="130" y="334"/>
                  </a:cubicBezTo>
                  <a:cubicBezTo>
                    <a:pt x="129" y="333"/>
                    <a:pt x="129" y="333"/>
                    <a:pt x="128" y="332"/>
                  </a:cubicBezTo>
                  <a:cubicBezTo>
                    <a:pt x="126" y="330"/>
                    <a:pt x="125" y="328"/>
                    <a:pt x="126" y="326"/>
                  </a:cubicBezTo>
                  <a:cubicBezTo>
                    <a:pt x="126" y="324"/>
                    <a:pt x="127" y="323"/>
                    <a:pt x="127" y="321"/>
                  </a:cubicBezTo>
                  <a:cubicBezTo>
                    <a:pt x="127" y="320"/>
                    <a:pt x="128" y="318"/>
                    <a:pt x="128" y="317"/>
                  </a:cubicBezTo>
                  <a:cubicBezTo>
                    <a:pt x="128" y="316"/>
                    <a:pt x="128" y="316"/>
                    <a:pt x="128" y="316"/>
                  </a:cubicBezTo>
                  <a:cubicBezTo>
                    <a:pt x="129" y="313"/>
                    <a:pt x="129" y="312"/>
                    <a:pt x="131" y="311"/>
                  </a:cubicBezTo>
                  <a:cubicBezTo>
                    <a:pt x="137" y="308"/>
                    <a:pt x="142" y="303"/>
                    <a:pt x="146" y="298"/>
                  </a:cubicBezTo>
                  <a:cubicBezTo>
                    <a:pt x="147" y="297"/>
                    <a:pt x="148" y="296"/>
                    <a:pt x="149" y="295"/>
                  </a:cubicBezTo>
                  <a:cubicBezTo>
                    <a:pt x="150" y="294"/>
                    <a:pt x="151" y="293"/>
                    <a:pt x="152" y="292"/>
                  </a:cubicBezTo>
                  <a:cubicBezTo>
                    <a:pt x="154" y="290"/>
                    <a:pt x="156" y="288"/>
                    <a:pt x="158" y="286"/>
                  </a:cubicBezTo>
                  <a:cubicBezTo>
                    <a:pt x="159" y="285"/>
                    <a:pt x="161" y="284"/>
                    <a:pt x="162" y="282"/>
                  </a:cubicBezTo>
                  <a:cubicBezTo>
                    <a:pt x="163" y="282"/>
                    <a:pt x="163" y="282"/>
                    <a:pt x="163" y="282"/>
                  </a:cubicBezTo>
                  <a:cubicBezTo>
                    <a:pt x="163" y="281"/>
                    <a:pt x="164" y="280"/>
                    <a:pt x="165" y="280"/>
                  </a:cubicBezTo>
                  <a:cubicBezTo>
                    <a:pt x="165" y="280"/>
                    <a:pt x="166" y="280"/>
                    <a:pt x="166" y="280"/>
                  </a:cubicBezTo>
                  <a:cubicBezTo>
                    <a:pt x="167" y="280"/>
                    <a:pt x="168" y="281"/>
                    <a:pt x="169" y="281"/>
                  </a:cubicBezTo>
                  <a:cubicBezTo>
                    <a:pt x="169" y="281"/>
                    <a:pt x="170" y="281"/>
                    <a:pt x="171" y="280"/>
                  </a:cubicBezTo>
                  <a:cubicBezTo>
                    <a:pt x="172" y="280"/>
                    <a:pt x="173" y="279"/>
                    <a:pt x="174" y="277"/>
                  </a:cubicBezTo>
                  <a:cubicBezTo>
                    <a:pt x="177" y="276"/>
                    <a:pt x="177" y="273"/>
                    <a:pt x="178" y="271"/>
                  </a:cubicBezTo>
                  <a:cubicBezTo>
                    <a:pt x="178" y="271"/>
                    <a:pt x="178" y="270"/>
                    <a:pt x="178" y="270"/>
                  </a:cubicBezTo>
                  <a:cubicBezTo>
                    <a:pt x="178" y="270"/>
                    <a:pt x="178" y="269"/>
                    <a:pt x="178" y="269"/>
                  </a:cubicBezTo>
                  <a:cubicBezTo>
                    <a:pt x="178" y="268"/>
                    <a:pt x="179" y="268"/>
                    <a:pt x="179" y="267"/>
                  </a:cubicBezTo>
                  <a:cubicBezTo>
                    <a:pt x="180" y="267"/>
                    <a:pt x="180" y="267"/>
                    <a:pt x="181" y="266"/>
                  </a:cubicBezTo>
                  <a:cubicBezTo>
                    <a:pt x="182" y="265"/>
                    <a:pt x="182" y="265"/>
                    <a:pt x="182" y="265"/>
                  </a:cubicBezTo>
                  <a:cubicBezTo>
                    <a:pt x="185" y="262"/>
                    <a:pt x="188" y="260"/>
                    <a:pt x="190" y="257"/>
                  </a:cubicBezTo>
                  <a:cubicBezTo>
                    <a:pt x="191" y="256"/>
                    <a:pt x="192" y="254"/>
                    <a:pt x="192" y="253"/>
                  </a:cubicBezTo>
                  <a:cubicBezTo>
                    <a:pt x="193" y="252"/>
                    <a:pt x="193" y="252"/>
                    <a:pt x="193" y="251"/>
                  </a:cubicBezTo>
                  <a:cubicBezTo>
                    <a:pt x="194" y="250"/>
                    <a:pt x="195" y="249"/>
                    <a:pt x="196" y="247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200" y="240"/>
                    <a:pt x="206" y="235"/>
                    <a:pt x="214" y="231"/>
                  </a:cubicBezTo>
                  <a:cubicBezTo>
                    <a:pt x="216" y="230"/>
                    <a:pt x="218" y="229"/>
                    <a:pt x="220" y="229"/>
                  </a:cubicBezTo>
                  <a:cubicBezTo>
                    <a:pt x="221" y="228"/>
                    <a:pt x="223" y="228"/>
                    <a:pt x="224" y="227"/>
                  </a:cubicBezTo>
                  <a:cubicBezTo>
                    <a:pt x="226" y="226"/>
                    <a:pt x="227" y="226"/>
                    <a:pt x="229" y="225"/>
                  </a:cubicBezTo>
                  <a:cubicBezTo>
                    <a:pt x="231" y="224"/>
                    <a:pt x="232" y="223"/>
                    <a:pt x="234" y="222"/>
                  </a:cubicBezTo>
                  <a:cubicBezTo>
                    <a:pt x="236" y="221"/>
                    <a:pt x="239" y="221"/>
                    <a:pt x="241" y="220"/>
                  </a:cubicBezTo>
                  <a:cubicBezTo>
                    <a:pt x="246" y="219"/>
                    <a:pt x="251" y="218"/>
                    <a:pt x="255" y="215"/>
                  </a:cubicBezTo>
                  <a:cubicBezTo>
                    <a:pt x="256" y="215"/>
                    <a:pt x="256" y="214"/>
                    <a:pt x="257" y="213"/>
                  </a:cubicBezTo>
                  <a:cubicBezTo>
                    <a:pt x="258" y="212"/>
                    <a:pt x="258" y="212"/>
                    <a:pt x="259" y="211"/>
                  </a:cubicBezTo>
                  <a:cubicBezTo>
                    <a:pt x="260" y="211"/>
                    <a:pt x="260" y="211"/>
                    <a:pt x="260" y="211"/>
                  </a:cubicBezTo>
                  <a:cubicBezTo>
                    <a:pt x="261" y="210"/>
                    <a:pt x="262" y="209"/>
                    <a:pt x="263" y="208"/>
                  </a:cubicBezTo>
                  <a:cubicBezTo>
                    <a:pt x="265" y="207"/>
                    <a:pt x="266" y="206"/>
                    <a:pt x="267" y="206"/>
                  </a:cubicBezTo>
                  <a:cubicBezTo>
                    <a:pt x="271" y="204"/>
                    <a:pt x="275" y="202"/>
                    <a:pt x="276" y="198"/>
                  </a:cubicBezTo>
                  <a:cubicBezTo>
                    <a:pt x="277" y="197"/>
                    <a:pt x="277" y="196"/>
                    <a:pt x="277" y="195"/>
                  </a:cubicBezTo>
                  <a:cubicBezTo>
                    <a:pt x="277" y="195"/>
                    <a:pt x="277" y="195"/>
                    <a:pt x="277" y="194"/>
                  </a:cubicBezTo>
                  <a:cubicBezTo>
                    <a:pt x="277" y="193"/>
                    <a:pt x="278" y="193"/>
                    <a:pt x="279" y="192"/>
                  </a:cubicBezTo>
                  <a:cubicBezTo>
                    <a:pt x="280" y="192"/>
                    <a:pt x="280" y="191"/>
                    <a:pt x="281" y="191"/>
                  </a:cubicBezTo>
                  <a:cubicBezTo>
                    <a:pt x="282" y="190"/>
                    <a:pt x="283" y="188"/>
                    <a:pt x="284" y="186"/>
                  </a:cubicBezTo>
                  <a:cubicBezTo>
                    <a:pt x="284" y="185"/>
                    <a:pt x="285" y="185"/>
                    <a:pt x="285" y="184"/>
                  </a:cubicBezTo>
                  <a:cubicBezTo>
                    <a:pt x="286" y="183"/>
                    <a:pt x="287" y="182"/>
                    <a:pt x="288" y="181"/>
                  </a:cubicBezTo>
                  <a:cubicBezTo>
                    <a:pt x="289" y="180"/>
                    <a:pt x="289" y="180"/>
                    <a:pt x="290" y="179"/>
                  </a:cubicBezTo>
                  <a:cubicBezTo>
                    <a:pt x="290" y="179"/>
                    <a:pt x="290" y="178"/>
                    <a:pt x="291" y="177"/>
                  </a:cubicBezTo>
                  <a:cubicBezTo>
                    <a:pt x="291" y="177"/>
                    <a:pt x="291" y="177"/>
                    <a:pt x="292" y="176"/>
                  </a:cubicBezTo>
                  <a:cubicBezTo>
                    <a:pt x="292" y="176"/>
                    <a:pt x="292" y="176"/>
                    <a:pt x="293" y="176"/>
                  </a:cubicBezTo>
                  <a:cubicBezTo>
                    <a:pt x="293" y="175"/>
                    <a:pt x="294" y="175"/>
                    <a:pt x="294" y="174"/>
                  </a:cubicBezTo>
                  <a:cubicBezTo>
                    <a:pt x="295" y="173"/>
                    <a:pt x="295" y="173"/>
                    <a:pt x="295" y="173"/>
                  </a:cubicBezTo>
                  <a:cubicBezTo>
                    <a:pt x="296" y="171"/>
                    <a:pt x="297" y="170"/>
                    <a:pt x="298" y="169"/>
                  </a:cubicBezTo>
                  <a:cubicBezTo>
                    <a:pt x="299" y="168"/>
                    <a:pt x="299" y="167"/>
                    <a:pt x="299" y="166"/>
                  </a:cubicBezTo>
                  <a:cubicBezTo>
                    <a:pt x="299" y="166"/>
                    <a:pt x="300" y="166"/>
                    <a:pt x="300" y="165"/>
                  </a:cubicBezTo>
                  <a:cubicBezTo>
                    <a:pt x="300" y="165"/>
                    <a:pt x="300" y="165"/>
                    <a:pt x="300" y="165"/>
                  </a:cubicBezTo>
                  <a:cubicBezTo>
                    <a:pt x="301" y="164"/>
                    <a:pt x="301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1"/>
                    <a:pt x="303" y="160"/>
                    <a:pt x="303" y="159"/>
                  </a:cubicBezTo>
                  <a:cubicBezTo>
                    <a:pt x="303" y="157"/>
                    <a:pt x="303" y="156"/>
                    <a:pt x="302" y="155"/>
                  </a:cubicBezTo>
                  <a:cubicBezTo>
                    <a:pt x="302" y="155"/>
                    <a:pt x="302" y="155"/>
                    <a:pt x="302" y="155"/>
                  </a:cubicBezTo>
                  <a:cubicBezTo>
                    <a:pt x="301" y="154"/>
                    <a:pt x="302" y="153"/>
                    <a:pt x="303" y="152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4" y="151"/>
                    <a:pt x="304" y="151"/>
                    <a:pt x="305" y="149"/>
                  </a:cubicBezTo>
                  <a:cubicBezTo>
                    <a:pt x="305" y="149"/>
                    <a:pt x="305" y="149"/>
                    <a:pt x="305" y="149"/>
                  </a:cubicBezTo>
                  <a:cubicBezTo>
                    <a:pt x="305" y="148"/>
                    <a:pt x="305" y="147"/>
                    <a:pt x="306" y="147"/>
                  </a:cubicBezTo>
                  <a:cubicBezTo>
                    <a:pt x="307" y="145"/>
                    <a:pt x="308" y="143"/>
                    <a:pt x="308" y="141"/>
                  </a:cubicBezTo>
                  <a:cubicBezTo>
                    <a:pt x="308" y="140"/>
                    <a:pt x="308" y="139"/>
                    <a:pt x="308" y="138"/>
                  </a:cubicBezTo>
                  <a:cubicBezTo>
                    <a:pt x="308" y="137"/>
                    <a:pt x="308" y="137"/>
                    <a:pt x="308" y="13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2" name="Freeform 71">
              <a:extLst>
                <a:ext uri="{FF2B5EF4-FFF2-40B4-BE49-F238E27FC236}">
                  <a16:creationId xmlns:a16="http://schemas.microsoft.com/office/drawing/2014/main" id="{00AED41F-62D8-FABC-DA51-FDA297D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914" y="5698564"/>
              <a:ext cx="73092" cy="95564"/>
            </a:xfrm>
            <a:custGeom>
              <a:avLst/>
              <a:gdLst>
                <a:gd name="T0" fmla="*/ 37 w 38"/>
                <a:gd name="T1" fmla="*/ 23 h 54"/>
                <a:gd name="T2" fmla="*/ 38 w 38"/>
                <a:gd name="T3" fmla="*/ 19 h 54"/>
                <a:gd name="T4" fmla="*/ 36 w 38"/>
                <a:gd name="T5" fmla="*/ 11 h 54"/>
                <a:gd name="T6" fmla="*/ 31 w 38"/>
                <a:gd name="T7" fmla="*/ 8 h 54"/>
                <a:gd name="T8" fmla="*/ 24 w 38"/>
                <a:gd name="T9" fmla="*/ 4 h 54"/>
                <a:gd name="T10" fmla="*/ 23 w 38"/>
                <a:gd name="T11" fmla="*/ 2 h 54"/>
                <a:gd name="T12" fmla="*/ 21 w 38"/>
                <a:gd name="T13" fmla="*/ 0 h 54"/>
                <a:gd name="T14" fmla="*/ 19 w 38"/>
                <a:gd name="T15" fmla="*/ 0 h 54"/>
                <a:gd name="T16" fmla="*/ 19 w 38"/>
                <a:gd name="T17" fmla="*/ 0 h 54"/>
                <a:gd name="T18" fmla="*/ 16 w 38"/>
                <a:gd name="T19" fmla="*/ 2 h 54"/>
                <a:gd name="T20" fmla="*/ 9 w 38"/>
                <a:gd name="T21" fmla="*/ 11 h 54"/>
                <a:gd name="T22" fmla="*/ 5 w 38"/>
                <a:gd name="T23" fmla="*/ 17 h 54"/>
                <a:gd name="T24" fmla="*/ 0 w 38"/>
                <a:gd name="T25" fmla="*/ 30 h 54"/>
                <a:gd name="T26" fmla="*/ 0 w 38"/>
                <a:gd name="T27" fmla="*/ 31 h 54"/>
                <a:gd name="T28" fmla="*/ 2 w 38"/>
                <a:gd name="T29" fmla="*/ 35 h 54"/>
                <a:gd name="T30" fmla="*/ 2 w 38"/>
                <a:gd name="T31" fmla="*/ 36 h 54"/>
                <a:gd name="T32" fmla="*/ 2 w 38"/>
                <a:gd name="T33" fmla="*/ 36 h 54"/>
                <a:gd name="T34" fmla="*/ 6 w 38"/>
                <a:gd name="T35" fmla="*/ 37 h 54"/>
                <a:gd name="T36" fmla="*/ 6 w 38"/>
                <a:gd name="T37" fmla="*/ 37 h 54"/>
                <a:gd name="T38" fmla="*/ 7 w 38"/>
                <a:gd name="T39" fmla="*/ 36 h 54"/>
                <a:gd name="T40" fmla="*/ 7 w 38"/>
                <a:gd name="T41" fmla="*/ 38 h 54"/>
                <a:gd name="T42" fmla="*/ 11 w 38"/>
                <a:gd name="T43" fmla="*/ 48 h 54"/>
                <a:gd name="T44" fmla="*/ 11 w 38"/>
                <a:gd name="T45" fmla="*/ 49 h 54"/>
                <a:gd name="T46" fmla="*/ 11 w 38"/>
                <a:gd name="T47" fmla="*/ 50 h 54"/>
                <a:gd name="T48" fmla="*/ 12 w 38"/>
                <a:gd name="T49" fmla="*/ 51 h 54"/>
                <a:gd name="T50" fmla="*/ 13 w 38"/>
                <a:gd name="T51" fmla="*/ 51 h 54"/>
                <a:gd name="T52" fmla="*/ 15 w 38"/>
                <a:gd name="T53" fmla="*/ 51 h 54"/>
                <a:gd name="T54" fmla="*/ 17 w 38"/>
                <a:gd name="T55" fmla="*/ 51 h 54"/>
                <a:gd name="T56" fmla="*/ 18 w 38"/>
                <a:gd name="T57" fmla="*/ 51 h 54"/>
                <a:gd name="T58" fmla="*/ 19 w 38"/>
                <a:gd name="T59" fmla="*/ 51 h 54"/>
                <a:gd name="T60" fmla="*/ 23 w 38"/>
                <a:gd name="T61" fmla="*/ 53 h 54"/>
                <a:gd name="T62" fmla="*/ 29 w 38"/>
                <a:gd name="T63" fmla="*/ 54 h 54"/>
                <a:gd name="T64" fmla="*/ 32 w 38"/>
                <a:gd name="T65" fmla="*/ 53 h 54"/>
                <a:gd name="T66" fmla="*/ 35 w 38"/>
                <a:gd name="T67" fmla="*/ 43 h 54"/>
                <a:gd name="T68" fmla="*/ 36 w 38"/>
                <a:gd name="T69" fmla="*/ 38 h 54"/>
                <a:gd name="T70" fmla="*/ 37 w 38"/>
                <a:gd name="T71" fmla="*/ 24 h 54"/>
                <a:gd name="T72" fmla="*/ 37 w 38"/>
                <a:gd name="T73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54">
                  <a:moveTo>
                    <a:pt x="37" y="23"/>
                  </a:moveTo>
                  <a:cubicBezTo>
                    <a:pt x="37" y="22"/>
                    <a:pt x="37" y="20"/>
                    <a:pt x="38" y="19"/>
                  </a:cubicBezTo>
                  <a:cubicBezTo>
                    <a:pt x="38" y="16"/>
                    <a:pt x="38" y="13"/>
                    <a:pt x="36" y="11"/>
                  </a:cubicBezTo>
                  <a:cubicBezTo>
                    <a:pt x="34" y="9"/>
                    <a:pt x="33" y="9"/>
                    <a:pt x="31" y="8"/>
                  </a:cubicBezTo>
                  <a:cubicBezTo>
                    <a:pt x="28" y="7"/>
                    <a:pt x="26" y="6"/>
                    <a:pt x="24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7" y="1"/>
                    <a:pt x="16" y="2"/>
                  </a:cubicBezTo>
                  <a:cubicBezTo>
                    <a:pt x="13" y="5"/>
                    <a:pt x="11" y="8"/>
                    <a:pt x="9" y="11"/>
                  </a:cubicBezTo>
                  <a:cubicBezTo>
                    <a:pt x="8" y="13"/>
                    <a:pt x="7" y="15"/>
                    <a:pt x="5" y="17"/>
                  </a:cubicBezTo>
                  <a:cubicBezTo>
                    <a:pt x="2" y="21"/>
                    <a:pt x="0" y="25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4"/>
                    <a:pt x="2" y="35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3"/>
                    <a:pt x="7" y="44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3" y="51"/>
                    <a:pt x="13" y="51"/>
                  </a:cubicBezTo>
                  <a:cubicBezTo>
                    <a:pt x="14" y="51"/>
                    <a:pt x="14" y="51"/>
                    <a:pt x="15" y="51"/>
                  </a:cubicBezTo>
                  <a:cubicBezTo>
                    <a:pt x="16" y="51"/>
                    <a:pt x="16" y="51"/>
                    <a:pt x="17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8" y="51"/>
                    <a:pt x="18" y="51"/>
                    <a:pt x="19" y="51"/>
                  </a:cubicBezTo>
                  <a:cubicBezTo>
                    <a:pt x="20" y="52"/>
                    <a:pt x="21" y="52"/>
                    <a:pt x="23" y="53"/>
                  </a:cubicBezTo>
                  <a:cubicBezTo>
                    <a:pt x="25" y="53"/>
                    <a:pt x="27" y="54"/>
                    <a:pt x="29" y="54"/>
                  </a:cubicBezTo>
                  <a:cubicBezTo>
                    <a:pt x="30" y="54"/>
                    <a:pt x="31" y="54"/>
                    <a:pt x="32" y="53"/>
                  </a:cubicBezTo>
                  <a:cubicBezTo>
                    <a:pt x="34" y="52"/>
                    <a:pt x="34" y="49"/>
                    <a:pt x="35" y="43"/>
                  </a:cubicBezTo>
                  <a:cubicBezTo>
                    <a:pt x="36" y="41"/>
                    <a:pt x="36" y="39"/>
                    <a:pt x="36" y="38"/>
                  </a:cubicBezTo>
                  <a:cubicBezTo>
                    <a:pt x="38" y="33"/>
                    <a:pt x="38" y="29"/>
                    <a:pt x="37" y="24"/>
                  </a:cubicBezTo>
                  <a:lnTo>
                    <a:pt x="37" y="23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3" name="Freeform 72">
              <a:extLst>
                <a:ext uri="{FF2B5EF4-FFF2-40B4-BE49-F238E27FC236}">
                  <a16:creationId xmlns:a16="http://schemas.microsoft.com/office/drawing/2014/main" id="{30B0F0CB-1C58-F39D-3F4B-88AC53561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49" y="3530821"/>
              <a:ext cx="42372" cy="22428"/>
            </a:xfrm>
            <a:custGeom>
              <a:avLst/>
              <a:gdLst>
                <a:gd name="T0" fmla="*/ 19 w 22"/>
                <a:gd name="T1" fmla="*/ 0 h 13"/>
                <a:gd name="T2" fmla="*/ 18 w 22"/>
                <a:gd name="T3" fmla="*/ 0 h 13"/>
                <a:gd name="T4" fmla="*/ 13 w 22"/>
                <a:gd name="T5" fmla="*/ 2 h 13"/>
                <a:gd name="T6" fmla="*/ 11 w 22"/>
                <a:gd name="T7" fmla="*/ 4 h 13"/>
                <a:gd name="T8" fmla="*/ 11 w 22"/>
                <a:gd name="T9" fmla="*/ 4 h 13"/>
                <a:gd name="T10" fmla="*/ 9 w 22"/>
                <a:gd name="T11" fmla="*/ 3 h 13"/>
                <a:gd name="T12" fmla="*/ 4 w 22"/>
                <a:gd name="T13" fmla="*/ 0 h 13"/>
                <a:gd name="T14" fmla="*/ 2 w 22"/>
                <a:gd name="T15" fmla="*/ 0 h 13"/>
                <a:gd name="T16" fmla="*/ 0 w 22"/>
                <a:gd name="T17" fmla="*/ 3 h 13"/>
                <a:gd name="T18" fmla="*/ 3 w 22"/>
                <a:gd name="T19" fmla="*/ 12 h 13"/>
                <a:gd name="T20" fmla="*/ 7 w 22"/>
                <a:gd name="T21" fmla="*/ 13 h 13"/>
                <a:gd name="T22" fmla="*/ 14 w 22"/>
                <a:gd name="T23" fmla="*/ 11 h 13"/>
                <a:gd name="T24" fmla="*/ 15 w 22"/>
                <a:gd name="T25" fmla="*/ 10 h 13"/>
                <a:gd name="T26" fmla="*/ 16 w 22"/>
                <a:gd name="T27" fmla="*/ 10 h 13"/>
                <a:gd name="T28" fmla="*/ 20 w 22"/>
                <a:gd name="T29" fmla="*/ 7 h 13"/>
                <a:gd name="T30" fmla="*/ 21 w 22"/>
                <a:gd name="T31" fmla="*/ 2 h 13"/>
                <a:gd name="T32" fmla="*/ 19 w 22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3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6"/>
                    <a:pt x="2" y="11"/>
                    <a:pt x="3" y="12"/>
                  </a:cubicBezTo>
                  <a:cubicBezTo>
                    <a:pt x="4" y="13"/>
                    <a:pt x="6" y="13"/>
                    <a:pt x="7" y="13"/>
                  </a:cubicBezTo>
                  <a:cubicBezTo>
                    <a:pt x="9" y="13"/>
                    <a:pt x="12" y="12"/>
                    <a:pt x="14" y="11"/>
                  </a:cubicBezTo>
                  <a:cubicBezTo>
                    <a:pt x="14" y="11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9"/>
                    <a:pt x="18" y="9"/>
                    <a:pt x="20" y="7"/>
                  </a:cubicBezTo>
                  <a:cubicBezTo>
                    <a:pt x="21" y="5"/>
                    <a:pt x="22" y="4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4" name="Freeform 73">
              <a:extLst>
                <a:ext uri="{FF2B5EF4-FFF2-40B4-BE49-F238E27FC236}">
                  <a16:creationId xmlns:a16="http://schemas.microsoft.com/office/drawing/2014/main" id="{6DEFD331-0F62-1D77-45C0-8F4A8CE17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7" y="3454760"/>
              <a:ext cx="166311" cy="96539"/>
            </a:xfrm>
            <a:custGeom>
              <a:avLst/>
              <a:gdLst>
                <a:gd name="T0" fmla="*/ 86 w 87"/>
                <a:gd name="T1" fmla="*/ 11 h 55"/>
                <a:gd name="T2" fmla="*/ 86 w 87"/>
                <a:gd name="T3" fmla="*/ 2 h 55"/>
                <a:gd name="T4" fmla="*/ 84 w 87"/>
                <a:gd name="T5" fmla="*/ 0 h 55"/>
                <a:gd name="T6" fmla="*/ 63 w 87"/>
                <a:gd name="T7" fmla="*/ 0 h 55"/>
                <a:gd name="T8" fmla="*/ 41 w 87"/>
                <a:gd name="T9" fmla="*/ 0 h 55"/>
                <a:gd name="T10" fmla="*/ 33 w 87"/>
                <a:gd name="T11" fmla="*/ 6 h 55"/>
                <a:gd name="T12" fmla="*/ 21 w 87"/>
                <a:gd name="T13" fmla="*/ 7 h 55"/>
                <a:gd name="T14" fmla="*/ 12 w 87"/>
                <a:gd name="T15" fmla="*/ 7 h 55"/>
                <a:gd name="T16" fmla="*/ 1 w 87"/>
                <a:gd name="T17" fmla="*/ 11 h 55"/>
                <a:gd name="T18" fmla="*/ 1 w 87"/>
                <a:gd name="T19" fmla="*/ 15 h 55"/>
                <a:gd name="T20" fmla="*/ 6 w 87"/>
                <a:gd name="T21" fmla="*/ 18 h 55"/>
                <a:gd name="T22" fmla="*/ 12 w 87"/>
                <a:gd name="T23" fmla="*/ 26 h 55"/>
                <a:gd name="T24" fmla="*/ 16 w 87"/>
                <a:gd name="T25" fmla="*/ 30 h 55"/>
                <a:gd name="T26" fmla="*/ 19 w 87"/>
                <a:gd name="T27" fmla="*/ 36 h 55"/>
                <a:gd name="T28" fmla="*/ 18 w 87"/>
                <a:gd name="T29" fmla="*/ 36 h 55"/>
                <a:gd name="T30" fmla="*/ 18 w 87"/>
                <a:gd name="T31" fmla="*/ 41 h 55"/>
                <a:gd name="T32" fmla="*/ 22 w 87"/>
                <a:gd name="T33" fmla="*/ 42 h 55"/>
                <a:gd name="T34" fmla="*/ 22 w 87"/>
                <a:gd name="T35" fmla="*/ 35 h 55"/>
                <a:gd name="T36" fmla="*/ 27 w 87"/>
                <a:gd name="T37" fmla="*/ 30 h 55"/>
                <a:gd name="T38" fmla="*/ 30 w 87"/>
                <a:gd name="T39" fmla="*/ 28 h 55"/>
                <a:gd name="T40" fmla="*/ 31 w 87"/>
                <a:gd name="T41" fmla="*/ 28 h 55"/>
                <a:gd name="T42" fmla="*/ 31 w 87"/>
                <a:gd name="T43" fmla="*/ 34 h 55"/>
                <a:gd name="T44" fmla="*/ 32 w 87"/>
                <a:gd name="T45" fmla="*/ 37 h 55"/>
                <a:gd name="T46" fmla="*/ 32 w 87"/>
                <a:gd name="T47" fmla="*/ 41 h 55"/>
                <a:gd name="T48" fmla="*/ 36 w 87"/>
                <a:gd name="T49" fmla="*/ 48 h 55"/>
                <a:gd name="T50" fmla="*/ 39 w 87"/>
                <a:gd name="T51" fmla="*/ 52 h 55"/>
                <a:gd name="T52" fmla="*/ 42 w 87"/>
                <a:gd name="T53" fmla="*/ 53 h 55"/>
                <a:gd name="T54" fmla="*/ 45 w 87"/>
                <a:gd name="T55" fmla="*/ 55 h 55"/>
                <a:gd name="T56" fmla="*/ 50 w 87"/>
                <a:gd name="T57" fmla="*/ 49 h 55"/>
                <a:gd name="T58" fmla="*/ 55 w 87"/>
                <a:gd name="T59" fmla="*/ 42 h 55"/>
                <a:gd name="T60" fmla="*/ 66 w 87"/>
                <a:gd name="T61" fmla="*/ 36 h 55"/>
                <a:gd name="T62" fmla="*/ 75 w 87"/>
                <a:gd name="T63" fmla="*/ 34 h 55"/>
                <a:gd name="T64" fmla="*/ 84 w 87"/>
                <a:gd name="T65" fmla="*/ 21 h 55"/>
                <a:gd name="T66" fmla="*/ 79 w 87"/>
                <a:gd name="T67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55">
                  <a:moveTo>
                    <a:pt x="82" y="14"/>
                  </a:moveTo>
                  <a:cubicBezTo>
                    <a:pt x="84" y="13"/>
                    <a:pt x="86" y="13"/>
                    <a:pt x="86" y="11"/>
                  </a:cubicBezTo>
                  <a:cubicBezTo>
                    <a:pt x="87" y="9"/>
                    <a:pt x="87" y="6"/>
                    <a:pt x="86" y="4"/>
                  </a:cubicBezTo>
                  <a:cubicBezTo>
                    <a:pt x="86" y="3"/>
                    <a:pt x="86" y="3"/>
                    <a:pt x="86" y="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7" y="0"/>
                    <a:pt x="74" y="0"/>
                  </a:cubicBezTo>
                  <a:cubicBezTo>
                    <a:pt x="70" y="0"/>
                    <a:pt x="67" y="0"/>
                    <a:pt x="63" y="0"/>
                  </a:cubicBezTo>
                  <a:cubicBezTo>
                    <a:pt x="58" y="0"/>
                    <a:pt x="54" y="0"/>
                    <a:pt x="4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3"/>
                    <a:pt x="35" y="5"/>
                    <a:pt x="33" y="6"/>
                  </a:cubicBezTo>
                  <a:cubicBezTo>
                    <a:pt x="31" y="7"/>
                    <a:pt x="29" y="7"/>
                    <a:pt x="26" y="7"/>
                  </a:cubicBezTo>
                  <a:cubicBezTo>
                    <a:pt x="25" y="7"/>
                    <a:pt x="23" y="7"/>
                    <a:pt x="21" y="7"/>
                  </a:cubicBezTo>
                  <a:cubicBezTo>
                    <a:pt x="20" y="7"/>
                    <a:pt x="18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9" y="8"/>
                    <a:pt x="6" y="8"/>
                    <a:pt x="3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4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20"/>
                    <a:pt x="7" y="22"/>
                  </a:cubicBezTo>
                  <a:cubicBezTo>
                    <a:pt x="8" y="24"/>
                    <a:pt x="10" y="25"/>
                    <a:pt x="12" y="26"/>
                  </a:cubicBezTo>
                  <a:cubicBezTo>
                    <a:pt x="12" y="27"/>
                    <a:pt x="13" y="28"/>
                    <a:pt x="13" y="29"/>
                  </a:cubicBezTo>
                  <a:cubicBezTo>
                    <a:pt x="14" y="30"/>
                    <a:pt x="15" y="30"/>
                    <a:pt x="16" y="30"/>
                  </a:cubicBezTo>
                  <a:cubicBezTo>
                    <a:pt x="16" y="32"/>
                    <a:pt x="16" y="35"/>
                    <a:pt x="19" y="35"/>
                  </a:cubicBezTo>
                  <a:cubicBezTo>
                    <a:pt x="19" y="36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6" y="36"/>
                    <a:pt x="15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0" y="43"/>
                    <a:pt x="21" y="43"/>
                    <a:pt x="22" y="42"/>
                  </a:cubicBezTo>
                  <a:cubicBezTo>
                    <a:pt x="23" y="41"/>
                    <a:pt x="23" y="39"/>
                    <a:pt x="23" y="38"/>
                  </a:cubicBezTo>
                  <a:cubicBezTo>
                    <a:pt x="23" y="37"/>
                    <a:pt x="23" y="36"/>
                    <a:pt x="22" y="35"/>
                  </a:cubicBezTo>
                  <a:cubicBezTo>
                    <a:pt x="23" y="34"/>
                    <a:pt x="24" y="32"/>
                    <a:pt x="24" y="31"/>
                  </a:cubicBezTo>
                  <a:cubicBezTo>
                    <a:pt x="25" y="31"/>
                    <a:pt x="26" y="30"/>
                    <a:pt x="27" y="30"/>
                  </a:cubicBezTo>
                  <a:cubicBezTo>
                    <a:pt x="27" y="29"/>
                    <a:pt x="28" y="29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1" y="28"/>
                    <a:pt x="31" y="28"/>
                  </a:cubicBezTo>
                  <a:cubicBezTo>
                    <a:pt x="31" y="29"/>
                    <a:pt x="30" y="29"/>
                    <a:pt x="30" y="30"/>
                  </a:cubicBezTo>
                  <a:cubicBezTo>
                    <a:pt x="30" y="31"/>
                    <a:pt x="29" y="32"/>
                    <a:pt x="31" y="34"/>
                  </a:cubicBezTo>
                  <a:cubicBezTo>
                    <a:pt x="31" y="35"/>
                    <a:pt x="32" y="36"/>
                    <a:pt x="33" y="36"/>
                  </a:cubicBezTo>
                  <a:cubicBezTo>
                    <a:pt x="32" y="36"/>
                    <a:pt x="32" y="36"/>
                    <a:pt x="32" y="37"/>
                  </a:cubicBezTo>
                  <a:cubicBezTo>
                    <a:pt x="32" y="37"/>
                    <a:pt x="31" y="38"/>
                    <a:pt x="31" y="40"/>
                  </a:cubicBezTo>
                  <a:cubicBezTo>
                    <a:pt x="31" y="40"/>
                    <a:pt x="32" y="41"/>
                    <a:pt x="32" y="41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6"/>
                    <a:pt x="34" y="47"/>
                    <a:pt x="36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9"/>
                    <a:pt x="39" y="50"/>
                    <a:pt x="39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3"/>
                    <a:pt x="42" y="53"/>
                    <a:pt x="44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8" y="53"/>
                    <a:pt x="49" y="51"/>
                    <a:pt x="50" y="49"/>
                  </a:cubicBezTo>
                  <a:cubicBezTo>
                    <a:pt x="51" y="49"/>
                    <a:pt x="51" y="48"/>
                    <a:pt x="52" y="46"/>
                  </a:cubicBezTo>
                  <a:cubicBezTo>
                    <a:pt x="53" y="45"/>
                    <a:pt x="53" y="43"/>
                    <a:pt x="55" y="42"/>
                  </a:cubicBezTo>
                  <a:cubicBezTo>
                    <a:pt x="57" y="40"/>
                    <a:pt x="59" y="39"/>
                    <a:pt x="61" y="38"/>
                  </a:cubicBezTo>
                  <a:cubicBezTo>
                    <a:pt x="63" y="37"/>
                    <a:pt x="65" y="37"/>
                    <a:pt x="66" y="36"/>
                  </a:cubicBezTo>
                  <a:cubicBezTo>
                    <a:pt x="67" y="35"/>
                    <a:pt x="68" y="35"/>
                    <a:pt x="69" y="35"/>
                  </a:cubicBezTo>
                  <a:cubicBezTo>
                    <a:pt x="70" y="34"/>
                    <a:pt x="73" y="34"/>
                    <a:pt x="75" y="34"/>
                  </a:cubicBezTo>
                  <a:cubicBezTo>
                    <a:pt x="79" y="33"/>
                    <a:pt x="84" y="33"/>
                    <a:pt x="85" y="30"/>
                  </a:cubicBezTo>
                  <a:cubicBezTo>
                    <a:pt x="86" y="27"/>
                    <a:pt x="86" y="23"/>
                    <a:pt x="84" y="21"/>
                  </a:cubicBezTo>
                  <a:cubicBezTo>
                    <a:pt x="83" y="21"/>
                    <a:pt x="82" y="20"/>
                    <a:pt x="81" y="20"/>
                  </a:cubicBezTo>
                  <a:cubicBezTo>
                    <a:pt x="79" y="19"/>
                    <a:pt x="78" y="18"/>
                    <a:pt x="79" y="16"/>
                  </a:cubicBezTo>
                  <a:cubicBezTo>
                    <a:pt x="79" y="15"/>
                    <a:pt x="80" y="14"/>
                    <a:pt x="82" y="1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5" name="Freeform 74">
              <a:extLst>
                <a:ext uri="{FF2B5EF4-FFF2-40B4-BE49-F238E27FC236}">
                  <a16:creationId xmlns:a16="http://schemas.microsoft.com/office/drawing/2014/main" id="{457DCC17-FD06-62FD-4488-1EA493A6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066" y="3387475"/>
              <a:ext cx="176905" cy="48757"/>
            </a:xfrm>
            <a:custGeom>
              <a:avLst/>
              <a:gdLst>
                <a:gd name="T0" fmla="*/ 91 w 92"/>
                <a:gd name="T1" fmla="*/ 10 h 28"/>
                <a:gd name="T2" fmla="*/ 89 w 92"/>
                <a:gd name="T3" fmla="*/ 9 h 28"/>
                <a:gd name="T4" fmla="*/ 86 w 92"/>
                <a:gd name="T5" fmla="*/ 8 h 28"/>
                <a:gd name="T6" fmla="*/ 83 w 92"/>
                <a:gd name="T7" fmla="*/ 8 h 28"/>
                <a:gd name="T8" fmla="*/ 81 w 92"/>
                <a:gd name="T9" fmla="*/ 9 h 28"/>
                <a:gd name="T10" fmla="*/ 75 w 92"/>
                <a:gd name="T11" fmla="*/ 12 h 28"/>
                <a:gd name="T12" fmla="*/ 74 w 92"/>
                <a:gd name="T13" fmla="*/ 12 h 28"/>
                <a:gd name="T14" fmla="*/ 74 w 92"/>
                <a:gd name="T15" fmla="*/ 9 h 28"/>
                <a:gd name="T16" fmla="*/ 73 w 92"/>
                <a:gd name="T17" fmla="*/ 7 h 28"/>
                <a:gd name="T18" fmla="*/ 70 w 92"/>
                <a:gd name="T19" fmla="*/ 4 h 28"/>
                <a:gd name="T20" fmla="*/ 69 w 92"/>
                <a:gd name="T21" fmla="*/ 4 h 28"/>
                <a:gd name="T22" fmla="*/ 66 w 92"/>
                <a:gd name="T23" fmla="*/ 5 h 28"/>
                <a:gd name="T24" fmla="*/ 64 w 92"/>
                <a:gd name="T25" fmla="*/ 6 h 28"/>
                <a:gd name="T26" fmla="*/ 62 w 92"/>
                <a:gd name="T27" fmla="*/ 4 h 28"/>
                <a:gd name="T28" fmla="*/ 55 w 92"/>
                <a:gd name="T29" fmla="*/ 0 h 28"/>
                <a:gd name="T30" fmla="*/ 53 w 92"/>
                <a:gd name="T31" fmla="*/ 0 h 28"/>
                <a:gd name="T32" fmla="*/ 44 w 92"/>
                <a:gd name="T33" fmla="*/ 3 h 28"/>
                <a:gd name="T34" fmla="*/ 30 w 92"/>
                <a:gd name="T35" fmla="*/ 7 h 28"/>
                <a:gd name="T36" fmla="*/ 25 w 92"/>
                <a:gd name="T37" fmla="*/ 6 h 28"/>
                <a:gd name="T38" fmla="*/ 10 w 92"/>
                <a:gd name="T39" fmla="*/ 5 h 28"/>
                <a:gd name="T40" fmla="*/ 7 w 92"/>
                <a:gd name="T41" fmla="*/ 5 h 28"/>
                <a:gd name="T42" fmla="*/ 5 w 92"/>
                <a:gd name="T43" fmla="*/ 5 h 28"/>
                <a:gd name="T44" fmla="*/ 5 w 92"/>
                <a:gd name="T45" fmla="*/ 8 h 28"/>
                <a:gd name="T46" fmla="*/ 4 w 92"/>
                <a:gd name="T47" fmla="*/ 7 h 28"/>
                <a:gd name="T48" fmla="*/ 4 w 92"/>
                <a:gd name="T49" fmla="*/ 8 h 28"/>
                <a:gd name="T50" fmla="*/ 1 w 92"/>
                <a:gd name="T51" fmla="*/ 18 h 28"/>
                <a:gd name="T52" fmla="*/ 1 w 92"/>
                <a:gd name="T53" fmla="*/ 20 h 28"/>
                <a:gd name="T54" fmla="*/ 2 w 92"/>
                <a:gd name="T55" fmla="*/ 22 h 28"/>
                <a:gd name="T56" fmla="*/ 2 w 92"/>
                <a:gd name="T57" fmla="*/ 24 h 28"/>
                <a:gd name="T58" fmla="*/ 2 w 92"/>
                <a:gd name="T59" fmla="*/ 28 h 28"/>
                <a:gd name="T60" fmla="*/ 4 w 92"/>
                <a:gd name="T61" fmla="*/ 28 h 28"/>
                <a:gd name="T62" fmla="*/ 5 w 92"/>
                <a:gd name="T63" fmla="*/ 27 h 28"/>
                <a:gd name="T64" fmla="*/ 6 w 92"/>
                <a:gd name="T65" fmla="*/ 27 h 28"/>
                <a:gd name="T66" fmla="*/ 6 w 92"/>
                <a:gd name="T67" fmla="*/ 26 h 28"/>
                <a:gd name="T68" fmla="*/ 7 w 92"/>
                <a:gd name="T69" fmla="*/ 25 h 28"/>
                <a:gd name="T70" fmla="*/ 10 w 92"/>
                <a:gd name="T71" fmla="*/ 24 h 28"/>
                <a:gd name="T72" fmla="*/ 13 w 92"/>
                <a:gd name="T73" fmla="*/ 24 h 28"/>
                <a:gd name="T74" fmla="*/ 14 w 92"/>
                <a:gd name="T75" fmla="*/ 24 h 28"/>
                <a:gd name="T76" fmla="*/ 18 w 92"/>
                <a:gd name="T77" fmla="*/ 25 h 28"/>
                <a:gd name="T78" fmla="*/ 29 w 92"/>
                <a:gd name="T79" fmla="*/ 24 h 28"/>
                <a:gd name="T80" fmla="*/ 33 w 92"/>
                <a:gd name="T81" fmla="*/ 21 h 28"/>
                <a:gd name="T82" fmla="*/ 34 w 92"/>
                <a:gd name="T83" fmla="*/ 19 h 28"/>
                <a:gd name="T84" fmla="*/ 39 w 92"/>
                <a:gd name="T85" fmla="*/ 18 h 28"/>
                <a:gd name="T86" fmla="*/ 48 w 92"/>
                <a:gd name="T87" fmla="*/ 16 h 28"/>
                <a:gd name="T88" fmla="*/ 50 w 92"/>
                <a:gd name="T89" fmla="*/ 13 h 28"/>
                <a:gd name="T90" fmla="*/ 51 w 92"/>
                <a:gd name="T91" fmla="*/ 11 h 28"/>
                <a:gd name="T92" fmla="*/ 53 w 92"/>
                <a:gd name="T93" fmla="*/ 10 h 28"/>
                <a:gd name="T94" fmla="*/ 55 w 92"/>
                <a:gd name="T95" fmla="*/ 12 h 28"/>
                <a:gd name="T96" fmla="*/ 56 w 92"/>
                <a:gd name="T97" fmla="*/ 13 h 28"/>
                <a:gd name="T98" fmla="*/ 60 w 92"/>
                <a:gd name="T99" fmla="*/ 14 h 28"/>
                <a:gd name="T100" fmla="*/ 62 w 92"/>
                <a:gd name="T101" fmla="*/ 15 h 28"/>
                <a:gd name="T102" fmla="*/ 66 w 92"/>
                <a:gd name="T103" fmla="*/ 16 h 28"/>
                <a:gd name="T104" fmla="*/ 69 w 92"/>
                <a:gd name="T105" fmla="*/ 17 h 28"/>
                <a:gd name="T106" fmla="*/ 71 w 92"/>
                <a:gd name="T107" fmla="*/ 19 h 28"/>
                <a:gd name="T108" fmla="*/ 75 w 92"/>
                <a:gd name="T109" fmla="*/ 21 h 28"/>
                <a:gd name="T110" fmla="*/ 77 w 92"/>
                <a:gd name="T111" fmla="*/ 21 h 28"/>
                <a:gd name="T112" fmla="*/ 82 w 92"/>
                <a:gd name="T113" fmla="*/ 20 h 28"/>
                <a:gd name="T114" fmla="*/ 86 w 92"/>
                <a:gd name="T115" fmla="*/ 18 h 28"/>
                <a:gd name="T116" fmla="*/ 92 w 92"/>
                <a:gd name="T117" fmla="*/ 12 h 28"/>
                <a:gd name="T118" fmla="*/ 92 w 92"/>
                <a:gd name="T119" fmla="*/ 11 h 28"/>
                <a:gd name="T120" fmla="*/ 91 w 92"/>
                <a:gd name="T12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28">
                  <a:moveTo>
                    <a:pt x="91" y="10"/>
                  </a:moveTo>
                  <a:cubicBezTo>
                    <a:pt x="90" y="10"/>
                    <a:pt x="90" y="10"/>
                    <a:pt x="89" y="9"/>
                  </a:cubicBezTo>
                  <a:cubicBezTo>
                    <a:pt x="88" y="8"/>
                    <a:pt x="87" y="8"/>
                    <a:pt x="86" y="8"/>
                  </a:cubicBezTo>
                  <a:cubicBezTo>
                    <a:pt x="85" y="8"/>
                    <a:pt x="84" y="8"/>
                    <a:pt x="83" y="8"/>
                  </a:cubicBezTo>
                  <a:cubicBezTo>
                    <a:pt x="83" y="9"/>
                    <a:pt x="82" y="9"/>
                    <a:pt x="81" y="9"/>
                  </a:cubicBezTo>
                  <a:cubicBezTo>
                    <a:pt x="79" y="11"/>
                    <a:pt x="77" y="12"/>
                    <a:pt x="75" y="12"/>
                  </a:cubicBezTo>
                  <a:cubicBezTo>
                    <a:pt x="75" y="12"/>
                    <a:pt x="75" y="12"/>
                    <a:pt x="74" y="12"/>
                  </a:cubicBezTo>
                  <a:cubicBezTo>
                    <a:pt x="74" y="11"/>
                    <a:pt x="74" y="10"/>
                    <a:pt x="74" y="9"/>
                  </a:cubicBezTo>
                  <a:cubicBezTo>
                    <a:pt x="74" y="8"/>
                    <a:pt x="74" y="8"/>
                    <a:pt x="73" y="7"/>
                  </a:cubicBezTo>
                  <a:cubicBezTo>
                    <a:pt x="73" y="6"/>
                    <a:pt x="72" y="5"/>
                    <a:pt x="70" y="4"/>
                  </a:cubicBezTo>
                  <a:cubicBezTo>
                    <a:pt x="70" y="4"/>
                    <a:pt x="69" y="4"/>
                    <a:pt x="69" y="4"/>
                  </a:cubicBezTo>
                  <a:cubicBezTo>
                    <a:pt x="68" y="4"/>
                    <a:pt x="67" y="5"/>
                    <a:pt x="66" y="5"/>
                  </a:cubicBezTo>
                  <a:cubicBezTo>
                    <a:pt x="66" y="5"/>
                    <a:pt x="65" y="6"/>
                    <a:pt x="64" y="6"/>
                  </a:cubicBezTo>
                  <a:cubicBezTo>
                    <a:pt x="64" y="6"/>
                    <a:pt x="63" y="6"/>
                    <a:pt x="62" y="4"/>
                  </a:cubicBezTo>
                  <a:cubicBezTo>
                    <a:pt x="60" y="1"/>
                    <a:pt x="59" y="0"/>
                    <a:pt x="55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49" y="0"/>
                    <a:pt x="47" y="1"/>
                    <a:pt x="44" y="3"/>
                  </a:cubicBezTo>
                  <a:cubicBezTo>
                    <a:pt x="40" y="5"/>
                    <a:pt x="35" y="7"/>
                    <a:pt x="30" y="7"/>
                  </a:cubicBezTo>
                  <a:cubicBezTo>
                    <a:pt x="29" y="7"/>
                    <a:pt x="27" y="7"/>
                    <a:pt x="25" y="6"/>
                  </a:cubicBezTo>
                  <a:cubicBezTo>
                    <a:pt x="22" y="6"/>
                    <a:pt x="16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8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1"/>
                    <a:pt x="0" y="14"/>
                    <a:pt x="1" y="18"/>
                  </a:cubicBezTo>
                  <a:cubicBezTo>
                    <a:pt x="1" y="19"/>
                    <a:pt x="1" y="19"/>
                    <a:pt x="1" y="20"/>
                  </a:cubicBezTo>
                  <a:cubicBezTo>
                    <a:pt x="1" y="21"/>
                    <a:pt x="2" y="21"/>
                    <a:pt x="2" y="22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7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1" y="24"/>
                    <a:pt x="12" y="24"/>
                    <a:pt x="13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7" y="25"/>
                    <a:pt x="18" y="25"/>
                  </a:cubicBezTo>
                  <a:cubicBezTo>
                    <a:pt x="21" y="25"/>
                    <a:pt x="25" y="24"/>
                    <a:pt x="29" y="24"/>
                  </a:cubicBezTo>
                  <a:cubicBezTo>
                    <a:pt x="32" y="23"/>
                    <a:pt x="32" y="23"/>
                    <a:pt x="33" y="21"/>
                  </a:cubicBezTo>
                  <a:cubicBezTo>
                    <a:pt x="33" y="20"/>
                    <a:pt x="34" y="20"/>
                    <a:pt x="34" y="19"/>
                  </a:cubicBezTo>
                  <a:cubicBezTo>
                    <a:pt x="36" y="19"/>
                    <a:pt x="37" y="18"/>
                    <a:pt x="39" y="18"/>
                  </a:cubicBezTo>
                  <a:cubicBezTo>
                    <a:pt x="42" y="18"/>
                    <a:pt x="45" y="17"/>
                    <a:pt x="48" y="16"/>
                  </a:cubicBezTo>
                  <a:cubicBezTo>
                    <a:pt x="50" y="15"/>
                    <a:pt x="50" y="14"/>
                    <a:pt x="50" y="13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2" y="10"/>
                    <a:pt x="52" y="10"/>
                    <a:pt x="53" y="10"/>
                  </a:cubicBezTo>
                  <a:cubicBezTo>
                    <a:pt x="53" y="10"/>
                    <a:pt x="54" y="11"/>
                    <a:pt x="55" y="12"/>
                  </a:cubicBezTo>
                  <a:cubicBezTo>
                    <a:pt x="55" y="12"/>
                    <a:pt x="56" y="12"/>
                    <a:pt x="56" y="13"/>
                  </a:cubicBezTo>
                  <a:cubicBezTo>
                    <a:pt x="57" y="13"/>
                    <a:pt x="59" y="14"/>
                    <a:pt x="60" y="14"/>
                  </a:cubicBezTo>
                  <a:cubicBezTo>
                    <a:pt x="61" y="15"/>
                    <a:pt x="62" y="15"/>
                    <a:pt x="62" y="15"/>
                  </a:cubicBezTo>
                  <a:cubicBezTo>
                    <a:pt x="63" y="16"/>
                    <a:pt x="65" y="16"/>
                    <a:pt x="66" y="16"/>
                  </a:cubicBezTo>
                  <a:cubicBezTo>
                    <a:pt x="67" y="17"/>
                    <a:pt x="68" y="17"/>
                    <a:pt x="69" y="17"/>
                  </a:cubicBezTo>
                  <a:cubicBezTo>
                    <a:pt x="70" y="18"/>
                    <a:pt x="70" y="18"/>
                    <a:pt x="71" y="19"/>
                  </a:cubicBezTo>
                  <a:cubicBezTo>
                    <a:pt x="72" y="20"/>
                    <a:pt x="74" y="20"/>
                    <a:pt x="75" y="21"/>
                  </a:cubicBezTo>
                  <a:cubicBezTo>
                    <a:pt x="76" y="21"/>
                    <a:pt x="76" y="21"/>
                    <a:pt x="77" y="21"/>
                  </a:cubicBezTo>
                  <a:cubicBezTo>
                    <a:pt x="78" y="21"/>
                    <a:pt x="80" y="21"/>
                    <a:pt x="82" y="20"/>
                  </a:cubicBezTo>
                  <a:cubicBezTo>
                    <a:pt x="83" y="19"/>
                    <a:pt x="85" y="18"/>
                    <a:pt x="86" y="18"/>
                  </a:cubicBezTo>
                  <a:cubicBezTo>
                    <a:pt x="89" y="17"/>
                    <a:pt x="91" y="16"/>
                    <a:pt x="92" y="12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1" y="10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6" name="Freeform 75">
              <a:extLst>
                <a:ext uri="{FF2B5EF4-FFF2-40B4-BE49-F238E27FC236}">
                  <a16:creationId xmlns:a16="http://schemas.microsoft.com/office/drawing/2014/main" id="{7468C44E-CE40-7C79-C05F-7D6960D84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641" y="3454760"/>
              <a:ext cx="411012" cy="321797"/>
            </a:xfrm>
            <a:custGeom>
              <a:avLst/>
              <a:gdLst>
                <a:gd name="T0" fmla="*/ 208 w 214"/>
                <a:gd name="T1" fmla="*/ 130 h 182"/>
                <a:gd name="T2" fmla="*/ 209 w 214"/>
                <a:gd name="T3" fmla="*/ 121 h 182"/>
                <a:gd name="T4" fmla="*/ 207 w 214"/>
                <a:gd name="T5" fmla="*/ 112 h 182"/>
                <a:gd name="T6" fmla="*/ 201 w 214"/>
                <a:gd name="T7" fmla="*/ 89 h 182"/>
                <a:gd name="T8" fmla="*/ 197 w 214"/>
                <a:gd name="T9" fmla="*/ 71 h 182"/>
                <a:gd name="T10" fmla="*/ 194 w 214"/>
                <a:gd name="T11" fmla="*/ 54 h 182"/>
                <a:gd name="T12" fmla="*/ 186 w 214"/>
                <a:gd name="T13" fmla="*/ 57 h 182"/>
                <a:gd name="T14" fmla="*/ 193 w 214"/>
                <a:gd name="T15" fmla="*/ 44 h 182"/>
                <a:gd name="T16" fmla="*/ 181 w 214"/>
                <a:gd name="T17" fmla="*/ 23 h 182"/>
                <a:gd name="T18" fmla="*/ 169 w 214"/>
                <a:gd name="T19" fmla="*/ 6 h 182"/>
                <a:gd name="T20" fmla="*/ 166 w 214"/>
                <a:gd name="T21" fmla="*/ 10 h 182"/>
                <a:gd name="T22" fmla="*/ 156 w 214"/>
                <a:gd name="T23" fmla="*/ 18 h 182"/>
                <a:gd name="T24" fmla="*/ 141 w 214"/>
                <a:gd name="T25" fmla="*/ 15 h 182"/>
                <a:gd name="T26" fmla="*/ 126 w 214"/>
                <a:gd name="T27" fmla="*/ 24 h 182"/>
                <a:gd name="T28" fmla="*/ 115 w 214"/>
                <a:gd name="T29" fmla="*/ 19 h 182"/>
                <a:gd name="T30" fmla="*/ 105 w 214"/>
                <a:gd name="T31" fmla="*/ 15 h 182"/>
                <a:gd name="T32" fmla="*/ 104 w 214"/>
                <a:gd name="T33" fmla="*/ 8 h 182"/>
                <a:gd name="T34" fmla="*/ 92 w 214"/>
                <a:gd name="T35" fmla="*/ 9 h 182"/>
                <a:gd name="T36" fmla="*/ 81 w 214"/>
                <a:gd name="T37" fmla="*/ 11 h 182"/>
                <a:gd name="T38" fmla="*/ 76 w 214"/>
                <a:gd name="T39" fmla="*/ 8 h 182"/>
                <a:gd name="T40" fmla="*/ 73 w 214"/>
                <a:gd name="T41" fmla="*/ 9 h 182"/>
                <a:gd name="T42" fmla="*/ 67 w 214"/>
                <a:gd name="T43" fmla="*/ 6 h 182"/>
                <a:gd name="T44" fmla="*/ 58 w 214"/>
                <a:gd name="T45" fmla="*/ 0 h 182"/>
                <a:gd name="T46" fmla="*/ 52 w 214"/>
                <a:gd name="T47" fmla="*/ 0 h 182"/>
                <a:gd name="T48" fmla="*/ 41 w 214"/>
                <a:gd name="T49" fmla="*/ 11 h 182"/>
                <a:gd name="T50" fmla="*/ 38 w 214"/>
                <a:gd name="T51" fmla="*/ 22 h 182"/>
                <a:gd name="T52" fmla="*/ 21 w 214"/>
                <a:gd name="T53" fmla="*/ 35 h 182"/>
                <a:gd name="T54" fmla="*/ 5 w 214"/>
                <a:gd name="T55" fmla="*/ 49 h 182"/>
                <a:gd name="T56" fmla="*/ 2 w 214"/>
                <a:gd name="T57" fmla="*/ 58 h 182"/>
                <a:gd name="T58" fmla="*/ 7 w 214"/>
                <a:gd name="T59" fmla="*/ 64 h 182"/>
                <a:gd name="T60" fmla="*/ 12 w 214"/>
                <a:gd name="T61" fmla="*/ 75 h 182"/>
                <a:gd name="T62" fmla="*/ 24 w 214"/>
                <a:gd name="T63" fmla="*/ 86 h 182"/>
                <a:gd name="T64" fmla="*/ 27 w 214"/>
                <a:gd name="T65" fmla="*/ 89 h 182"/>
                <a:gd name="T66" fmla="*/ 37 w 214"/>
                <a:gd name="T67" fmla="*/ 99 h 182"/>
                <a:gd name="T68" fmla="*/ 46 w 214"/>
                <a:gd name="T69" fmla="*/ 112 h 182"/>
                <a:gd name="T70" fmla="*/ 48 w 214"/>
                <a:gd name="T71" fmla="*/ 121 h 182"/>
                <a:gd name="T72" fmla="*/ 61 w 214"/>
                <a:gd name="T73" fmla="*/ 116 h 182"/>
                <a:gd name="T74" fmla="*/ 70 w 214"/>
                <a:gd name="T75" fmla="*/ 104 h 182"/>
                <a:gd name="T76" fmla="*/ 80 w 214"/>
                <a:gd name="T77" fmla="*/ 91 h 182"/>
                <a:gd name="T78" fmla="*/ 91 w 214"/>
                <a:gd name="T79" fmla="*/ 91 h 182"/>
                <a:gd name="T80" fmla="*/ 114 w 214"/>
                <a:gd name="T81" fmla="*/ 93 h 182"/>
                <a:gd name="T82" fmla="*/ 125 w 214"/>
                <a:gd name="T83" fmla="*/ 115 h 182"/>
                <a:gd name="T84" fmla="*/ 126 w 214"/>
                <a:gd name="T85" fmla="*/ 120 h 182"/>
                <a:gd name="T86" fmla="*/ 130 w 214"/>
                <a:gd name="T87" fmla="*/ 130 h 182"/>
                <a:gd name="T88" fmla="*/ 126 w 214"/>
                <a:gd name="T89" fmla="*/ 147 h 182"/>
                <a:gd name="T90" fmla="*/ 138 w 214"/>
                <a:gd name="T91" fmla="*/ 139 h 182"/>
                <a:gd name="T92" fmla="*/ 145 w 214"/>
                <a:gd name="T93" fmla="*/ 140 h 182"/>
                <a:gd name="T94" fmla="*/ 160 w 214"/>
                <a:gd name="T95" fmla="*/ 146 h 182"/>
                <a:gd name="T96" fmla="*/ 163 w 214"/>
                <a:gd name="T97" fmla="*/ 160 h 182"/>
                <a:gd name="T98" fmla="*/ 161 w 214"/>
                <a:gd name="T99" fmla="*/ 173 h 182"/>
                <a:gd name="T100" fmla="*/ 164 w 214"/>
                <a:gd name="T101" fmla="*/ 176 h 182"/>
                <a:gd name="T102" fmla="*/ 171 w 214"/>
                <a:gd name="T103" fmla="*/ 182 h 182"/>
                <a:gd name="T104" fmla="*/ 183 w 214"/>
                <a:gd name="T105" fmla="*/ 168 h 182"/>
                <a:gd name="T106" fmla="*/ 192 w 214"/>
                <a:gd name="T107" fmla="*/ 169 h 182"/>
                <a:gd name="T108" fmla="*/ 196 w 214"/>
                <a:gd name="T109" fmla="*/ 168 h 182"/>
                <a:gd name="T110" fmla="*/ 201 w 214"/>
                <a:gd name="T111" fmla="*/ 157 h 182"/>
                <a:gd name="T112" fmla="*/ 200 w 214"/>
                <a:gd name="T113" fmla="*/ 149 h 182"/>
                <a:gd name="T114" fmla="*/ 202 w 214"/>
                <a:gd name="T115" fmla="*/ 138 h 182"/>
                <a:gd name="T116" fmla="*/ 209 w 214"/>
                <a:gd name="T117" fmla="*/ 141 h 182"/>
                <a:gd name="T118" fmla="*/ 213 w 214"/>
                <a:gd name="T119" fmla="*/ 14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4" h="182">
                  <a:moveTo>
                    <a:pt x="213" y="135"/>
                  </a:moveTo>
                  <a:cubicBezTo>
                    <a:pt x="212" y="133"/>
                    <a:pt x="212" y="133"/>
                    <a:pt x="211" y="133"/>
                  </a:cubicBezTo>
                  <a:cubicBezTo>
                    <a:pt x="211" y="133"/>
                    <a:pt x="211" y="133"/>
                    <a:pt x="210" y="133"/>
                  </a:cubicBezTo>
                  <a:cubicBezTo>
                    <a:pt x="210" y="132"/>
                    <a:pt x="209" y="131"/>
                    <a:pt x="208" y="130"/>
                  </a:cubicBezTo>
                  <a:cubicBezTo>
                    <a:pt x="207" y="129"/>
                    <a:pt x="207" y="129"/>
                    <a:pt x="206" y="128"/>
                  </a:cubicBezTo>
                  <a:cubicBezTo>
                    <a:pt x="205" y="126"/>
                    <a:pt x="205" y="125"/>
                    <a:pt x="206" y="123"/>
                  </a:cubicBezTo>
                  <a:cubicBezTo>
                    <a:pt x="206" y="122"/>
                    <a:pt x="207" y="122"/>
                    <a:pt x="207" y="121"/>
                  </a:cubicBezTo>
                  <a:cubicBezTo>
                    <a:pt x="208" y="121"/>
                    <a:pt x="208" y="121"/>
                    <a:pt x="209" y="121"/>
                  </a:cubicBezTo>
                  <a:cubicBezTo>
                    <a:pt x="212" y="120"/>
                    <a:pt x="212" y="120"/>
                    <a:pt x="212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9" y="116"/>
                    <a:pt x="208" y="115"/>
                    <a:pt x="207" y="114"/>
                  </a:cubicBezTo>
                  <a:cubicBezTo>
                    <a:pt x="207" y="113"/>
                    <a:pt x="207" y="113"/>
                    <a:pt x="207" y="112"/>
                  </a:cubicBezTo>
                  <a:cubicBezTo>
                    <a:pt x="208" y="110"/>
                    <a:pt x="206" y="109"/>
                    <a:pt x="205" y="109"/>
                  </a:cubicBezTo>
                  <a:cubicBezTo>
                    <a:pt x="204" y="109"/>
                    <a:pt x="204" y="108"/>
                    <a:pt x="203" y="108"/>
                  </a:cubicBezTo>
                  <a:cubicBezTo>
                    <a:pt x="201" y="107"/>
                    <a:pt x="201" y="106"/>
                    <a:pt x="201" y="103"/>
                  </a:cubicBezTo>
                  <a:cubicBezTo>
                    <a:pt x="200" y="99"/>
                    <a:pt x="200" y="94"/>
                    <a:pt x="201" y="89"/>
                  </a:cubicBezTo>
                  <a:cubicBezTo>
                    <a:pt x="203" y="88"/>
                    <a:pt x="204" y="87"/>
                    <a:pt x="205" y="85"/>
                  </a:cubicBezTo>
                  <a:cubicBezTo>
                    <a:pt x="206" y="83"/>
                    <a:pt x="206" y="81"/>
                    <a:pt x="205" y="79"/>
                  </a:cubicBezTo>
                  <a:cubicBezTo>
                    <a:pt x="204" y="77"/>
                    <a:pt x="202" y="76"/>
                    <a:pt x="201" y="75"/>
                  </a:cubicBezTo>
                  <a:cubicBezTo>
                    <a:pt x="199" y="74"/>
                    <a:pt x="197" y="73"/>
                    <a:pt x="197" y="71"/>
                  </a:cubicBezTo>
                  <a:cubicBezTo>
                    <a:pt x="196" y="69"/>
                    <a:pt x="196" y="67"/>
                    <a:pt x="196" y="64"/>
                  </a:cubicBezTo>
                  <a:cubicBezTo>
                    <a:pt x="197" y="62"/>
                    <a:pt x="197" y="59"/>
                    <a:pt x="196" y="57"/>
                  </a:cubicBezTo>
                  <a:cubicBezTo>
                    <a:pt x="196" y="55"/>
                    <a:pt x="195" y="54"/>
                    <a:pt x="194" y="54"/>
                  </a:cubicBezTo>
                  <a:cubicBezTo>
                    <a:pt x="194" y="54"/>
                    <a:pt x="194" y="54"/>
                    <a:pt x="194" y="54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4"/>
                    <a:pt x="192" y="54"/>
                    <a:pt x="190" y="55"/>
                  </a:cubicBezTo>
                  <a:cubicBezTo>
                    <a:pt x="189" y="56"/>
                    <a:pt x="188" y="57"/>
                    <a:pt x="187" y="57"/>
                  </a:cubicBezTo>
                  <a:cubicBezTo>
                    <a:pt x="187" y="57"/>
                    <a:pt x="186" y="57"/>
                    <a:pt x="186" y="57"/>
                  </a:cubicBezTo>
                  <a:cubicBezTo>
                    <a:pt x="186" y="57"/>
                    <a:pt x="185" y="56"/>
                    <a:pt x="185" y="56"/>
                  </a:cubicBezTo>
                  <a:cubicBezTo>
                    <a:pt x="185" y="54"/>
                    <a:pt x="188" y="51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3" y="47"/>
                    <a:pt x="193" y="46"/>
                    <a:pt x="193" y="44"/>
                  </a:cubicBezTo>
                  <a:cubicBezTo>
                    <a:pt x="193" y="41"/>
                    <a:pt x="190" y="39"/>
                    <a:pt x="187" y="38"/>
                  </a:cubicBezTo>
                  <a:cubicBezTo>
                    <a:pt x="183" y="35"/>
                    <a:pt x="183" y="33"/>
                    <a:pt x="183" y="30"/>
                  </a:cubicBezTo>
                  <a:cubicBezTo>
                    <a:pt x="183" y="29"/>
                    <a:pt x="183" y="28"/>
                    <a:pt x="183" y="27"/>
                  </a:cubicBezTo>
                  <a:cubicBezTo>
                    <a:pt x="182" y="25"/>
                    <a:pt x="181" y="24"/>
                    <a:pt x="181" y="23"/>
                  </a:cubicBezTo>
                  <a:cubicBezTo>
                    <a:pt x="180" y="22"/>
                    <a:pt x="180" y="22"/>
                    <a:pt x="179" y="21"/>
                  </a:cubicBezTo>
                  <a:cubicBezTo>
                    <a:pt x="178" y="19"/>
                    <a:pt x="178" y="18"/>
                    <a:pt x="178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7" y="10"/>
                    <a:pt x="173" y="6"/>
                    <a:pt x="169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8"/>
                    <a:pt x="166" y="8"/>
                    <a:pt x="166" y="10"/>
                  </a:cubicBezTo>
                  <a:cubicBezTo>
                    <a:pt x="166" y="13"/>
                    <a:pt x="166" y="15"/>
                    <a:pt x="164" y="16"/>
                  </a:cubicBezTo>
                  <a:cubicBezTo>
                    <a:pt x="163" y="16"/>
                    <a:pt x="162" y="16"/>
                    <a:pt x="162" y="16"/>
                  </a:cubicBezTo>
                  <a:cubicBezTo>
                    <a:pt x="160" y="16"/>
                    <a:pt x="159" y="16"/>
                    <a:pt x="157" y="17"/>
                  </a:cubicBezTo>
                  <a:cubicBezTo>
                    <a:pt x="157" y="18"/>
                    <a:pt x="157" y="18"/>
                    <a:pt x="156" y="18"/>
                  </a:cubicBezTo>
                  <a:cubicBezTo>
                    <a:pt x="155" y="19"/>
                    <a:pt x="154" y="20"/>
                    <a:pt x="153" y="20"/>
                  </a:cubicBezTo>
                  <a:cubicBezTo>
                    <a:pt x="151" y="20"/>
                    <a:pt x="149" y="19"/>
                    <a:pt x="148" y="18"/>
                  </a:cubicBezTo>
                  <a:cubicBezTo>
                    <a:pt x="146" y="16"/>
                    <a:pt x="144" y="15"/>
                    <a:pt x="142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37" y="15"/>
                    <a:pt x="135" y="17"/>
                    <a:pt x="132" y="20"/>
                  </a:cubicBezTo>
                  <a:cubicBezTo>
                    <a:pt x="131" y="21"/>
                    <a:pt x="130" y="22"/>
                    <a:pt x="129" y="23"/>
                  </a:cubicBezTo>
                  <a:cubicBezTo>
                    <a:pt x="129" y="23"/>
                    <a:pt x="128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5" y="24"/>
                    <a:pt x="125" y="23"/>
                    <a:pt x="125" y="21"/>
                  </a:cubicBezTo>
                  <a:cubicBezTo>
                    <a:pt x="124" y="19"/>
                    <a:pt x="124" y="18"/>
                    <a:pt x="122" y="17"/>
                  </a:cubicBezTo>
                  <a:cubicBezTo>
                    <a:pt x="122" y="16"/>
                    <a:pt x="121" y="15"/>
                    <a:pt x="120" y="15"/>
                  </a:cubicBezTo>
                  <a:cubicBezTo>
                    <a:pt x="118" y="15"/>
                    <a:pt x="116" y="17"/>
                    <a:pt x="115" y="19"/>
                  </a:cubicBezTo>
                  <a:cubicBezTo>
                    <a:pt x="114" y="20"/>
                    <a:pt x="113" y="21"/>
                    <a:pt x="112" y="21"/>
                  </a:cubicBezTo>
                  <a:cubicBezTo>
                    <a:pt x="112" y="22"/>
                    <a:pt x="111" y="22"/>
                    <a:pt x="111" y="22"/>
                  </a:cubicBezTo>
                  <a:cubicBezTo>
                    <a:pt x="110" y="22"/>
                    <a:pt x="109" y="21"/>
                    <a:pt x="108" y="21"/>
                  </a:cubicBezTo>
                  <a:cubicBezTo>
                    <a:pt x="106" y="19"/>
                    <a:pt x="105" y="17"/>
                    <a:pt x="105" y="15"/>
                  </a:cubicBezTo>
                  <a:cubicBezTo>
                    <a:pt x="105" y="13"/>
                    <a:pt x="106" y="12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8"/>
                    <a:pt x="99" y="8"/>
                    <a:pt x="9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9"/>
                    <a:pt x="95" y="9"/>
                    <a:pt x="94" y="9"/>
                  </a:cubicBezTo>
                  <a:cubicBezTo>
                    <a:pt x="94" y="9"/>
                    <a:pt x="93" y="9"/>
                    <a:pt x="92" y="9"/>
                  </a:cubicBezTo>
                  <a:cubicBezTo>
                    <a:pt x="91" y="8"/>
                    <a:pt x="91" y="8"/>
                    <a:pt x="90" y="8"/>
                  </a:cubicBezTo>
                  <a:cubicBezTo>
                    <a:pt x="89" y="8"/>
                    <a:pt x="87" y="9"/>
                    <a:pt x="85" y="10"/>
                  </a:cubicBezTo>
                  <a:cubicBezTo>
                    <a:pt x="85" y="10"/>
                    <a:pt x="84" y="10"/>
                    <a:pt x="84" y="10"/>
                  </a:cubicBezTo>
                  <a:cubicBezTo>
                    <a:pt x="83" y="11"/>
                    <a:pt x="82" y="11"/>
                    <a:pt x="81" y="11"/>
                  </a:cubicBezTo>
                  <a:cubicBezTo>
                    <a:pt x="81" y="11"/>
                    <a:pt x="80" y="11"/>
                    <a:pt x="80" y="11"/>
                  </a:cubicBezTo>
                  <a:cubicBezTo>
                    <a:pt x="79" y="11"/>
                    <a:pt x="79" y="10"/>
                    <a:pt x="78" y="10"/>
                  </a:cubicBezTo>
                  <a:cubicBezTo>
                    <a:pt x="78" y="9"/>
                    <a:pt x="77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8"/>
                    <a:pt x="72" y="8"/>
                  </a:cubicBezTo>
                  <a:cubicBezTo>
                    <a:pt x="72" y="8"/>
                    <a:pt x="71" y="8"/>
                    <a:pt x="71" y="8"/>
                  </a:cubicBezTo>
                  <a:cubicBezTo>
                    <a:pt x="70" y="7"/>
                    <a:pt x="69" y="7"/>
                    <a:pt x="69" y="6"/>
                  </a:cubicBezTo>
                  <a:cubicBezTo>
                    <a:pt x="68" y="6"/>
                    <a:pt x="68" y="6"/>
                    <a:pt x="67" y="6"/>
                  </a:cubicBezTo>
                  <a:cubicBezTo>
                    <a:pt x="67" y="5"/>
                    <a:pt x="66" y="5"/>
                    <a:pt x="66" y="5"/>
                  </a:cubicBezTo>
                  <a:cubicBezTo>
                    <a:pt x="64" y="4"/>
                    <a:pt x="63" y="4"/>
                    <a:pt x="62" y="3"/>
                  </a:cubicBezTo>
                  <a:cubicBezTo>
                    <a:pt x="61" y="3"/>
                    <a:pt x="61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57" y="0"/>
                    <a:pt x="57" y="0"/>
                    <a:pt x="56" y="0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6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6"/>
                    <a:pt x="42" y="9"/>
                    <a:pt x="41" y="11"/>
                  </a:cubicBezTo>
                  <a:cubicBezTo>
                    <a:pt x="40" y="13"/>
                    <a:pt x="39" y="13"/>
                    <a:pt x="37" y="13"/>
                  </a:cubicBezTo>
                  <a:cubicBezTo>
                    <a:pt x="36" y="14"/>
                    <a:pt x="34" y="14"/>
                    <a:pt x="33" y="16"/>
                  </a:cubicBezTo>
                  <a:cubicBezTo>
                    <a:pt x="32" y="19"/>
                    <a:pt x="34" y="20"/>
                    <a:pt x="36" y="20"/>
                  </a:cubicBezTo>
                  <a:cubicBezTo>
                    <a:pt x="37" y="21"/>
                    <a:pt x="38" y="21"/>
                    <a:pt x="38" y="22"/>
                  </a:cubicBezTo>
                  <a:cubicBezTo>
                    <a:pt x="40" y="23"/>
                    <a:pt x="41" y="27"/>
                    <a:pt x="40" y="30"/>
                  </a:cubicBezTo>
                  <a:cubicBezTo>
                    <a:pt x="39" y="33"/>
                    <a:pt x="35" y="33"/>
                    <a:pt x="30" y="33"/>
                  </a:cubicBezTo>
                  <a:cubicBezTo>
                    <a:pt x="28" y="33"/>
                    <a:pt x="25" y="33"/>
                    <a:pt x="23" y="34"/>
                  </a:cubicBezTo>
                  <a:cubicBezTo>
                    <a:pt x="23" y="35"/>
                    <a:pt x="22" y="35"/>
                    <a:pt x="21" y="35"/>
                  </a:cubicBezTo>
                  <a:cubicBezTo>
                    <a:pt x="20" y="36"/>
                    <a:pt x="18" y="37"/>
                    <a:pt x="16" y="38"/>
                  </a:cubicBezTo>
                  <a:cubicBezTo>
                    <a:pt x="14" y="38"/>
                    <a:pt x="11" y="40"/>
                    <a:pt x="9" y="41"/>
                  </a:cubicBezTo>
                  <a:cubicBezTo>
                    <a:pt x="8" y="43"/>
                    <a:pt x="7" y="44"/>
                    <a:pt x="6" y="46"/>
                  </a:cubicBezTo>
                  <a:cubicBezTo>
                    <a:pt x="6" y="47"/>
                    <a:pt x="5" y="48"/>
                    <a:pt x="5" y="49"/>
                  </a:cubicBezTo>
                  <a:cubicBezTo>
                    <a:pt x="4" y="51"/>
                    <a:pt x="2" y="52"/>
                    <a:pt x="1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7"/>
                    <a:pt x="2" y="58"/>
                    <a:pt x="2" y="58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5" y="61"/>
                    <a:pt x="6" y="62"/>
                    <a:pt x="7" y="64"/>
                  </a:cubicBezTo>
                  <a:cubicBezTo>
                    <a:pt x="7" y="64"/>
                    <a:pt x="8" y="66"/>
                    <a:pt x="9" y="66"/>
                  </a:cubicBezTo>
                  <a:cubicBezTo>
                    <a:pt x="9" y="67"/>
                    <a:pt x="8" y="69"/>
                    <a:pt x="9" y="71"/>
                  </a:cubicBezTo>
                  <a:cubicBezTo>
                    <a:pt x="10" y="72"/>
                    <a:pt x="10" y="73"/>
                    <a:pt x="11" y="74"/>
                  </a:cubicBezTo>
                  <a:cubicBezTo>
                    <a:pt x="11" y="74"/>
                    <a:pt x="12" y="74"/>
                    <a:pt x="12" y="75"/>
                  </a:cubicBezTo>
                  <a:cubicBezTo>
                    <a:pt x="12" y="75"/>
                    <a:pt x="13" y="76"/>
                    <a:pt x="13" y="76"/>
                  </a:cubicBezTo>
                  <a:cubicBezTo>
                    <a:pt x="13" y="77"/>
                    <a:pt x="14" y="78"/>
                    <a:pt x="14" y="79"/>
                  </a:cubicBezTo>
                  <a:cubicBezTo>
                    <a:pt x="16" y="81"/>
                    <a:pt x="19" y="84"/>
                    <a:pt x="21" y="85"/>
                  </a:cubicBezTo>
                  <a:cubicBezTo>
                    <a:pt x="22" y="85"/>
                    <a:pt x="23" y="86"/>
                    <a:pt x="24" y="86"/>
                  </a:cubicBezTo>
                  <a:cubicBezTo>
                    <a:pt x="24" y="86"/>
                    <a:pt x="25" y="86"/>
                    <a:pt x="25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5"/>
                    <a:pt x="26" y="86"/>
                    <a:pt x="26" y="86"/>
                  </a:cubicBezTo>
                  <a:cubicBezTo>
                    <a:pt x="26" y="86"/>
                    <a:pt x="26" y="88"/>
                    <a:pt x="27" y="89"/>
                  </a:cubicBezTo>
                  <a:cubicBezTo>
                    <a:pt x="28" y="91"/>
                    <a:pt x="32" y="93"/>
                    <a:pt x="34" y="94"/>
                  </a:cubicBezTo>
                  <a:cubicBezTo>
                    <a:pt x="35" y="94"/>
                    <a:pt x="35" y="94"/>
                    <a:pt x="36" y="94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7" y="97"/>
                    <a:pt x="37" y="99"/>
                  </a:cubicBezTo>
                  <a:cubicBezTo>
                    <a:pt x="37" y="100"/>
                    <a:pt x="38" y="101"/>
                    <a:pt x="39" y="101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40" y="104"/>
                    <a:pt x="41" y="105"/>
                    <a:pt x="42" y="106"/>
                  </a:cubicBezTo>
                  <a:cubicBezTo>
                    <a:pt x="44" y="108"/>
                    <a:pt x="45" y="110"/>
                    <a:pt x="46" y="112"/>
                  </a:cubicBezTo>
                  <a:cubicBezTo>
                    <a:pt x="47" y="113"/>
                    <a:pt x="47" y="113"/>
                    <a:pt x="48" y="114"/>
                  </a:cubicBezTo>
                  <a:cubicBezTo>
                    <a:pt x="48" y="115"/>
                    <a:pt x="49" y="116"/>
                    <a:pt x="49" y="117"/>
                  </a:cubicBezTo>
                  <a:cubicBezTo>
                    <a:pt x="49" y="117"/>
                    <a:pt x="49" y="118"/>
                    <a:pt x="49" y="118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0"/>
                    <a:pt x="53" y="120"/>
                    <a:pt x="54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9" y="119"/>
                    <a:pt x="60" y="119"/>
                    <a:pt x="61" y="116"/>
                  </a:cubicBezTo>
                  <a:cubicBezTo>
                    <a:pt x="62" y="113"/>
                    <a:pt x="62" y="113"/>
                    <a:pt x="64" y="112"/>
                  </a:cubicBezTo>
                  <a:cubicBezTo>
                    <a:pt x="64" y="112"/>
                    <a:pt x="65" y="112"/>
                    <a:pt x="66" y="111"/>
                  </a:cubicBezTo>
                  <a:cubicBezTo>
                    <a:pt x="68" y="110"/>
                    <a:pt x="68" y="108"/>
                    <a:pt x="69" y="106"/>
                  </a:cubicBezTo>
                  <a:cubicBezTo>
                    <a:pt x="70" y="105"/>
                    <a:pt x="70" y="105"/>
                    <a:pt x="70" y="104"/>
                  </a:cubicBezTo>
                  <a:cubicBezTo>
                    <a:pt x="71" y="102"/>
                    <a:pt x="72" y="100"/>
                    <a:pt x="73" y="98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4"/>
                    <a:pt x="76" y="93"/>
                    <a:pt x="78" y="92"/>
                  </a:cubicBezTo>
                  <a:cubicBezTo>
                    <a:pt x="79" y="92"/>
                    <a:pt x="79" y="91"/>
                    <a:pt x="80" y="91"/>
                  </a:cubicBezTo>
                  <a:cubicBezTo>
                    <a:pt x="81" y="91"/>
                    <a:pt x="82" y="92"/>
                    <a:pt x="82" y="92"/>
                  </a:cubicBezTo>
                  <a:cubicBezTo>
                    <a:pt x="83" y="93"/>
                    <a:pt x="84" y="93"/>
                    <a:pt x="84" y="94"/>
                  </a:cubicBezTo>
                  <a:cubicBezTo>
                    <a:pt x="85" y="94"/>
                    <a:pt x="85" y="94"/>
                    <a:pt x="86" y="94"/>
                  </a:cubicBezTo>
                  <a:cubicBezTo>
                    <a:pt x="88" y="94"/>
                    <a:pt x="90" y="92"/>
                    <a:pt x="91" y="91"/>
                  </a:cubicBezTo>
                  <a:cubicBezTo>
                    <a:pt x="93" y="89"/>
                    <a:pt x="97" y="88"/>
                    <a:pt x="102" y="88"/>
                  </a:cubicBezTo>
                  <a:cubicBezTo>
                    <a:pt x="103" y="88"/>
                    <a:pt x="105" y="88"/>
                    <a:pt x="106" y="88"/>
                  </a:cubicBezTo>
                  <a:cubicBezTo>
                    <a:pt x="109" y="88"/>
                    <a:pt x="110" y="89"/>
                    <a:pt x="112" y="91"/>
                  </a:cubicBezTo>
                  <a:cubicBezTo>
                    <a:pt x="112" y="92"/>
                    <a:pt x="113" y="93"/>
                    <a:pt x="114" y="93"/>
                  </a:cubicBezTo>
                  <a:cubicBezTo>
                    <a:pt x="115" y="95"/>
                    <a:pt x="117" y="97"/>
                    <a:pt x="118" y="100"/>
                  </a:cubicBezTo>
                  <a:cubicBezTo>
                    <a:pt x="119" y="103"/>
                    <a:pt x="121" y="107"/>
                    <a:pt x="123" y="110"/>
                  </a:cubicBezTo>
                  <a:cubicBezTo>
                    <a:pt x="124" y="110"/>
                    <a:pt x="124" y="110"/>
                    <a:pt x="124" y="110"/>
                  </a:cubicBezTo>
                  <a:cubicBezTo>
                    <a:pt x="126" y="112"/>
                    <a:pt x="126" y="112"/>
                    <a:pt x="125" y="115"/>
                  </a:cubicBezTo>
                  <a:cubicBezTo>
                    <a:pt x="125" y="115"/>
                    <a:pt x="125" y="116"/>
                    <a:pt x="124" y="116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5" y="119"/>
                    <a:pt x="125" y="119"/>
                    <a:pt x="125" y="119"/>
                  </a:cubicBezTo>
                  <a:cubicBezTo>
                    <a:pt x="125" y="119"/>
                    <a:pt x="126" y="119"/>
                    <a:pt x="126" y="120"/>
                  </a:cubicBezTo>
                  <a:cubicBezTo>
                    <a:pt x="128" y="121"/>
                    <a:pt x="128" y="121"/>
                    <a:pt x="128" y="123"/>
                  </a:cubicBezTo>
                  <a:cubicBezTo>
                    <a:pt x="128" y="123"/>
                    <a:pt x="128" y="124"/>
                    <a:pt x="128" y="125"/>
                  </a:cubicBezTo>
                  <a:cubicBezTo>
                    <a:pt x="127" y="127"/>
                    <a:pt x="128" y="128"/>
                    <a:pt x="129" y="129"/>
                  </a:cubicBezTo>
                  <a:cubicBezTo>
                    <a:pt x="129" y="129"/>
                    <a:pt x="130" y="130"/>
                    <a:pt x="130" y="130"/>
                  </a:cubicBezTo>
                  <a:cubicBezTo>
                    <a:pt x="131" y="132"/>
                    <a:pt x="130" y="134"/>
                    <a:pt x="129" y="136"/>
                  </a:cubicBezTo>
                  <a:cubicBezTo>
                    <a:pt x="128" y="137"/>
                    <a:pt x="128" y="137"/>
                    <a:pt x="128" y="138"/>
                  </a:cubicBezTo>
                  <a:cubicBezTo>
                    <a:pt x="127" y="139"/>
                    <a:pt x="127" y="141"/>
                    <a:pt x="127" y="142"/>
                  </a:cubicBezTo>
                  <a:cubicBezTo>
                    <a:pt x="126" y="147"/>
                    <a:pt x="126" y="147"/>
                    <a:pt x="126" y="147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0" y="144"/>
                    <a:pt x="131" y="143"/>
                    <a:pt x="132" y="143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4" y="141"/>
                    <a:pt x="136" y="139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40" y="139"/>
                    <a:pt x="141" y="139"/>
                    <a:pt x="142" y="139"/>
                  </a:cubicBezTo>
                  <a:cubicBezTo>
                    <a:pt x="143" y="140"/>
                    <a:pt x="144" y="140"/>
                    <a:pt x="145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7" y="140"/>
                    <a:pt x="148" y="139"/>
                  </a:cubicBezTo>
                  <a:cubicBezTo>
                    <a:pt x="149" y="139"/>
                    <a:pt x="150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7" y="139"/>
                    <a:pt x="160" y="142"/>
                    <a:pt x="160" y="146"/>
                  </a:cubicBezTo>
                  <a:cubicBezTo>
                    <a:pt x="160" y="149"/>
                    <a:pt x="160" y="150"/>
                    <a:pt x="161" y="152"/>
                  </a:cubicBezTo>
                  <a:cubicBezTo>
                    <a:pt x="161" y="152"/>
                    <a:pt x="161" y="153"/>
                    <a:pt x="161" y="153"/>
                  </a:cubicBezTo>
                  <a:cubicBezTo>
                    <a:pt x="162" y="154"/>
                    <a:pt x="162" y="155"/>
                    <a:pt x="162" y="156"/>
                  </a:cubicBezTo>
                  <a:cubicBezTo>
                    <a:pt x="162" y="158"/>
                    <a:pt x="162" y="159"/>
                    <a:pt x="163" y="160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4" y="163"/>
                    <a:pt x="165" y="165"/>
                    <a:pt x="164" y="167"/>
                  </a:cubicBezTo>
                  <a:cubicBezTo>
                    <a:pt x="164" y="168"/>
                    <a:pt x="163" y="169"/>
                    <a:pt x="162" y="170"/>
                  </a:cubicBezTo>
                  <a:cubicBezTo>
                    <a:pt x="162" y="171"/>
                    <a:pt x="161" y="172"/>
                    <a:pt x="161" y="173"/>
                  </a:cubicBezTo>
                  <a:cubicBezTo>
                    <a:pt x="161" y="174"/>
                    <a:pt x="161" y="174"/>
                    <a:pt x="161" y="175"/>
                  </a:cubicBezTo>
                  <a:cubicBezTo>
                    <a:pt x="163" y="174"/>
                    <a:pt x="163" y="174"/>
                    <a:pt x="163" y="174"/>
                  </a:cubicBezTo>
                  <a:cubicBezTo>
                    <a:pt x="164" y="176"/>
                    <a:pt x="164" y="176"/>
                    <a:pt x="164" y="176"/>
                  </a:cubicBezTo>
                  <a:cubicBezTo>
                    <a:pt x="164" y="176"/>
                    <a:pt x="164" y="176"/>
                    <a:pt x="164" y="176"/>
                  </a:cubicBezTo>
                  <a:cubicBezTo>
                    <a:pt x="165" y="176"/>
                    <a:pt x="165" y="176"/>
                    <a:pt x="166" y="176"/>
                  </a:cubicBezTo>
                  <a:cubicBezTo>
                    <a:pt x="166" y="176"/>
                    <a:pt x="167" y="176"/>
                    <a:pt x="167" y="176"/>
                  </a:cubicBezTo>
                  <a:cubicBezTo>
                    <a:pt x="169" y="177"/>
                    <a:pt x="170" y="178"/>
                    <a:pt x="170" y="180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2" y="181"/>
                    <a:pt x="172" y="181"/>
                    <a:pt x="172" y="181"/>
                  </a:cubicBezTo>
                  <a:cubicBezTo>
                    <a:pt x="175" y="181"/>
                    <a:pt x="176" y="180"/>
                    <a:pt x="178" y="178"/>
                  </a:cubicBezTo>
                  <a:cubicBezTo>
                    <a:pt x="179" y="177"/>
                    <a:pt x="179" y="177"/>
                    <a:pt x="179" y="177"/>
                  </a:cubicBezTo>
                  <a:cubicBezTo>
                    <a:pt x="182" y="174"/>
                    <a:pt x="182" y="172"/>
                    <a:pt x="183" y="168"/>
                  </a:cubicBezTo>
                  <a:cubicBezTo>
                    <a:pt x="183" y="167"/>
                    <a:pt x="184" y="166"/>
                    <a:pt x="185" y="166"/>
                  </a:cubicBezTo>
                  <a:cubicBezTo>
                    <a:pt x="185" y="166"/>
                    <a:pt x="186" y="167"/>
                    <a:pt x="187" y="167"/>
                  </a:cubicBezTo>
                  <a:cubicBezTo>
                    <a:pt x="188" y="168"/>
                    <a:pt x="189" y="169"/>
                    <a:pt x="190" y="169"/>
                  </a:cubicBezTo>
                  <a:cubicBezTo>
                    <a:pt x="191" y="169"/>
                    <a:pt x="191" y="169"/>
                    <a:pt x="192" y="169"/>
                  </a:cubicBezTo>
                  <a:cubicBezTo>
                    <a:pt x="193" y="168"/>
                    <a:pt x="193" y="168"/>
                    <a:pt x="194" y="168"/>
                  </a:cubicBezTo>
                  <a:cubicBezTo>
                    <a:pt x="195" y="168"/>
                    <a:pt x="195" y="168"/>
                    <a:pt x="195" y="168"/>
                  </a:cubicBezTo>
                  <a:cubicBezTo>
                    <a:pt x="195" y="168"/>
                    <a:pt x="195" y="168"/>
                    <a:pt x="196" y="168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204" y="169"/>
                    <a:pt x="204" y="169"/>
                    <a:pt x="204" y="169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200" y="164"/>
                    <a:pt x="200" y="163"/>
                    <a:pt x="200" y="161"/>
                  </a:cubicBezTo>
                  <a:cubicBezTo>
                    <a:pt x="201" y="160"/>
                    <a:pt x="201" y="159"/>
                    <a:pt x="201" y="157"/>
                  </a:cubicBezTo>
                  <a:cubicBezTo>
                    <a:pt x="202" y="157"/>
                    <a:pt x="202" y="156"/>
                    <a:pt x="203" y="155"/>
                  </a:cubicBezTo>
                  <a:cubicBezTo>
                    <a:pt x="204" y="154"/>
                    <a:pt x="205" y="153"/>
                    <a:pt x="204" y="152"/>
                  </a:cubicBezTo>
                  <a:cubicBezTo>
                    <a:pt x="204" y="152"/>
                    <a:pt x="204" y="151"/>
                    <a:pt x="203" y="150"/>
                  </a:cubicBezTo>
                  <a:cubicBezTo>
                    <a:pt x="202" y="149"/>
                    <a:pt x="201" y="149"/>
                    <a:pt x="200" y="149"/>
                  </a:cubicBezTo>
                  <a:cubicBezTo>
                    <a:pt x="198" y="148"/>
                    <a:pt x="197" y="147"/>
                    <a:pt x="197" y="144"/>
                  </a:cubicBezTo>
                  <a:cubicBezTo>
                    <a:pt x="197" y="142"/>
                    <a:pt x="198" y="140"/>
                    <a:pt x="199" y="139"/>
                  </a:cubicBezTo>
                  <a:cubicBezTo>
                    <a:pt x="200" y="138"/>
                    <a:pt x="201" y="138"/>
                    <a:pt x="201" y="138"/>
                  </a:cubicBezTo>
                  <a:cubicBezTo>
                    <a:pt x="202" y="138"/>
                    <a:pt x="202" y="138"/>
                    <a:pt x="202" y="138"/>
                  </a:cubicBezTo>
                  <a:cubicBezTo>
                    <a:pt x="203" y="138"/>
                    <a:pt x="204" y="139"/>
                    <a:pt x="205" y="140"/>
                  </a:cubicBezTo>
                  <a:cubicBezTo>
                    <a:pt x="205" y="140"/>
                    <a:pt x="206" y="141"/>
                    <a:pt x="207" y="141"/>
                  </a:cubicBezTo>
                  <a:cubicBezTo>
                    <a:pt x="207" y="141"/>
                    <a:pt x="208" y="141"/>
                    <a:pt x="208" y="141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1"/>
                    <a:pt x="209" y="141"/>
                    <a:pt x="210" y="141"/>
                  </a:cubicBezTo>
                  <a:cubicBezTo>
                    <a:pt x="210" y="141"/>
                    <a:pt x="210" y="142"/>
                    <a:pt x="210" y="142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4" y="139"/>
                    <a:pt x="214" y="137"/>
                    <a:pt x="213" y="13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7" name="Freeform 76">
              <a:extLst>
                <a:ext uri="{FF2B5EF4-FFF2-40B4-BE49-F238E27FC236}">
                  <a16:creationId xmlns:a16="http://schemas.microsoft.com/office/drawing/2014/main" id="{217F4D03-220B-100F-BE10-C911DA847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995" y="2101261"/>
              <a:ext cx="664187" cy="481721"/>
            </a:xfrm>
            <a:custGeom>
              <a:avLst/>
              <a:gdLst>
                <a:gd name="T0" fmla="*/ 336 w 346"/>
                <a:gd name="T1" fmla="*/ 100 h 272"/>
                <a:gd name="T2" fmla="*/ 332 w 346"/>
                <a:gd name="T3" fmla="*/ 83 h 272"/>
                <a:gd name="T4" fmla="*/ 331 w 346"/>
                <a:gd name="T5" fmla="*/ 70 h 272"/>
                <a:gd name="T6" fmla="*/ 329 w 346"/>
                <a:gd name="T7" fmla="*/ 48 h 272"/>
                <a:gd name="T8" fmla="*/ 330 w 346"/>
                <a:gd name="T9" fmla="*/ 42 h 272"/>
                <a:gd name="T10" fmla="*/ 322 w 346"/>
                <a:gd name="T11" fmla="*/ 33 h 272"/>
                <a:gd name="T12" fmla="*/ 317 w 346"/>
                <a:gd name="T13" fmla="*/ 26 h 272"/>
                <a:gd name="T14" fmla="*/ 307 w 346"/>
                <a:gd name="T15" fmla="*/ 25 h 272"/>
                <a:gd name="T16" fmla="*/ 295 w 346"/>
                <a:gd name="T17" fmla="*/ 17 h 272"/>
                <a:gd name="T18" fmla="*/ 289 w 346"/>
                <a:gd name="T19" fmla="*/ 22 h 272"/>
                <a:gd name="T20" fmla="*/ 276 w 346"/>
                <a:gd name="T21" fmla="*/ 22 h 272"/>
                <a:gd name="T22" fmla="*/ 269 w 346"/>
                <a:gd name="T23" fmla="*/ 21 h 272"/>
                <a:gd name="T24" fmla="*/ 243 w 346"/>
                <a:gd name="T25" fmla="*/ 16 h 272"/>
                <a:gd name="T26" fmla="*/ 234 w 346"/>
                <a:gd name="T27" fmla="*/ 2 h 272"/>
                <a:gd name="T28" fmla="*/ 226 w 346"/>
                <a:gd name="T29" fmla="*/ 1 h 272"/>
                <a:gd name="T30" fmla="*/ 217 w 346"/>
                <a:gd name="T31" fmla="*/ 5 h 272"/>
                <a:gd name="T32" fmla="*/ 205 w 346"/>
                <a:gd name="T33" fmla="*/ 30 h 272"/>
                <a:gd name="T34" fmla="*/ 189 w 346"/>
                <a:gd name="T35" fmla="*/ 59 h 272"/>
                <a:gd name="T36" fmla="*/ 158 w 346"/>
                <a:gd name="T37" fmla="*/ 78 h 272"/>
                <a:gd name="T38" fmla="*/ 138 w 346"/>
                <a:gd name="T39" fmla="*/ 91 h 272"/>
                <a:gd name="T40" fmla="*/ 127 w 346"/>
                <a:gd name="T41" fmla="*/ 101 h 272"/>
                <a:gd name="T42" fmla="*/ 115 w 346"/>
                <a:gd name="T43" fmla="*/ 126 h 272"/>
                <a:gd name="T44" fmla="*/ 103 w 346"/>
                <a:gd name="T45" fmla="*/ 142 h 272"/>
                <a:gd name="T46" fmla="*/ 99 w 346"/>
                <a:gd name="T47" fmla="*/ 166 h 272"/>
                <a:gd name="T48" fmla="*/ 103 w 346"/>
                <a:gd name="T49" fmla="*/ 179 h 272"/>
                <a:gd name="T50" fmla="*/ 97 w 346"/>
                <a:gd name="T51" fmla="*/ 201 h 272"/>
                <a:gd name="T52" fmla="*/ 82 w 346"/>
                <a:gd name="T53" fmla="*/ 220 h 272"/>
                <a:gd name="T54" fmla="*/ 72 w 346"/>
                <a:gd name="T55" fmla="*/ 230 h 272"/>
                <a:gd name="T56" fmla="*/ 51 w 346"/>
                <a:gd name="T57" fmla="*/ 248 h 272"/>
                <a:gd name="T58" fmla="*/ 42 w 346"/>
                <a:gd name="T59" fmla="*/ 252 h 272"/>
                <a:gd name="T60" fmla="*/ 25 w 346"/>
                <a:gd name="T61" fmla="*/ 258 h 272"/>
                <a:gd name="T62" fmla="*/ 2 w 346"/>
                <a:gd name="T63" fmla="*/ 269 h 272"/>
                <a:gd name="T64" fmla="*/ 131 w 346"/>
                <a:gd name="T65" fmla="*/ 238 h 272"/>
                <a:gd name="T66" fmla="*/ 146 w 346"/>
                <a:gd name="T67" fmla="*/ 228 h 272"/>
                <a:gd name="T68" fmla="*/ 162 w 346"/>
                <a:gd name="T69" fmla="*/ 218 h 272"/>
                <a:gd name="T70" fmla="*/ 176 w 346"/>
                <a:gd name="T71" fmla="*/ 209 h 272"/>
                <a:gd name="T72" fmla="*/ 188 w 346"/>
                <a:gd name="T73" fmla="*/ 209 h 272"/>
                <a:gd name="T74" fmla="*/ 204 w 346"/>
                <a:gd name="T75" fmla="*/ 201 h 272"/>
                <a:gd name="T76" fmla="*/ 224 w 346"/>
                <a:gd name="T77" fmla="*/ 197 h 272"/>
                <a:gd name="T78" fmla="*/ 245 w 346"/>
                <a:gd name="T79" fmla="*/ 177 h 272"/>
                <a:gd name="T80" fmla="*/ 257 w 346"/>
                <a:gd name="T81" fmla="*/ 173 h 272"/>
                <a:gd name="T82" fmla="*/ 270 w 346"/>
                <a:gd name="T83" fmla="*/ 165 h 272"/>
                <a:gd name="T84" fmla="*/ 270 w 346"/>
                <a:gd name="T85" fmla="*/ 156 h 272"/>
                <a:gd name="T86" fmla="*/ 269 w 346"/>
                <a:gd name="T87" fmla="*/ 142 h 272"/>
                <a:gd name="T88" fmla="*/ 279 w 346"/>
                <a:gd name="T89" fmla="*/ 141 h 272"/>
                <a:gd name="T90" fmla="*/ 292 w 346"/>
                <a:gd name="T91" fmla="*/ 137 h 272"/>
                <a:gd name="T92" fmla="*/ 295 w 346"/>
                <a:gd name="T93" fmla="*/ 133 h 272"/>
                <a:gd name="T94" fmla="*/ 311 w 346"/>
                <a:gd name="T95" fmla="*/ 125 h 272"/>
                <a:gd name="T96" fmla="*/ 322 w 346"/>
                <a:gd name="T97" fmla="*/ 126 h 272"/>
                <a:gd name="T98" fmla="*/ 341 w 346"/>
                <a:gd name="T99" fmla="*/ 125 h 272"/>
                <a:gd name="T100" fmla="*/ 343 w 346"/>
                <a:gd name="T101" fmla="*/ 11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6" h="272">
                  <a:moveTo>
                    <a:pt x="343" y="110"/>
                  </a:moveTo>
                  <a:cubicBezTo>
                    <a:pt x="342" y="108"/>
                    <a:pt x="341" y="108"/>
                    <a:pt x="340" y="107"/>
                  </a:cubicBezTo>
                  <a:cubicBezTo>
                    <a:pt x="338" y="106"/>
                    <a:pt x="337" y="106"/>
                    <a:pt x="337" y="105"/>
                  </a:cubicBezTo>
                  <a:cubicBezTo>
                    <a:pt x="336" y="104"/>
                    <a:pt x="336" y="102"/>
                    <a:pt x="336" y="100"/>
                  </a:cubicBezTo>
                  <a:cubicBezTo>
                    <a:pt x="336" y="98"/>
                    <a:pt x="336" y="96"/>
                    <a:pt x="335" y="95"/>
                  </a:cubicBezTo>
                  <a:cubicBezTo>
                    <a:pt x="334" y="93"/>
                    <a:pt x="334" y="93"/>
                    <a:pt x="333" y="92"/>
                  </a:cubicBezTo>
                  <a:cubicBezTo>
                    <a:pt x="332" y="91"/>
                    <a:pt x="331" y="90"/>
                    <a:pt x="331" y="87"/>
                  </a:cubicBezTo>
                  <a:cubicBezTo>
                    <a:pt x="331" y="86"/>
                    <a:pt x="331" y="84"/>
                    <a:pt x="332" y="83"/>
                  </a:cubicBezTo>
                  <a:cubicBezTo>
                    <a:pt x="333" y="81"/>
                    <a:pt x="333" y="80"/>
                    <a:pt x="333" y="78"/>
                  </a:cubicBezTo>
                  <a:cubicBezTo>
                    <a:pt x="333" y="77"/>
                    <a:pt x="333" y="77"/>
                    <a:pt x="332" y="76"/>
                  </a:cubicBezTo>
                  <a:cubicBezTo>
                    <a:pt x="332" y="75"/>
                    <a:pt x="331" y="74"/>
                    <a:pt x="331" y="73"/>
                  </a:cubicBezTo>
                  <a:cubicBezTo>
                    <a:pt x="331" y="72"/>
                    <a:pt x="331" y="71"/>
                    <a:pt x="331" y="70"/>
                  </a:cubicBezTo>
                  <a:cubicBezTo>
                    <a:pt x="331" y="69"/>
                    <a:pt x="331" y="69"/>
                    <a:pt x="331" y="68"/>
                  </a:cubicBezTo>
                  <a:cubicBezTo>
                    <a:pt x="331" y="66"/>
                    <a:pt x="331" y="64"/>
                    <a:pt x="331" y="61"/>
                  </a:cubicBezTo>
                  <a:cubicBezTo>
                    <a:pt x="331" y="60"/>
                    <a:pt x="331" y="58"/>
                    <a:pt x="330" y="57"/>
                  </a:cubicBezTo>
                  <a:cubicBezTo>
                    <a:pt x="330" y="53"/>
                    <a:pt x="330" y="51"/>
                    <a:pt x="329" y="48"/>
                  </a:cubicBezTo>
                  <a:cubicBezTo>
                    <a:pt x="329" y="47"/>
                    <a:pt x="329" y="47"/>
                    <a:pt x="329" y="47"/>
                  </a:cubicBezTo>
                  <a:cubicBezTo>
                    <a:pt x="329" y="46"/>
                    <a:pt x="329" y="46"/>
                    <a:pt x="329" y="45"/>
                  </a:cubicBezTo>
                  <a:cubicBezTo>
                    <a:pt x="329" y="44"/>
                    <a:pt x="329" y="44"/>
                    <a:pt x="329" y="44"/>
                  </a:cubicBezTo>
                  <a:cubicBezTo>
                    <a:pt x="329" y="43"/>
                    <a:pt x="329" y="43"/>
                    <a:pt x="330" y="42"/>
                  </a:cubicBezTo>
                  <a:cubicBezTo>
                    <a:pt x="330" y="42"/>
                    <a:pt x="330" y="41"/>
                    <a:pt x="330" y="40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26" y="37"/>
                    <a:pt x="324" y="35"/>
                    <a:pt x="322" y="33"/>
                  </a:cubicBezTo>
                  <a:cubicBezTo>
                    <a:pt x="320" y="31"/>
                    <a:pt x="320" y="30"/>
                    <a:pt x="319" y="28"/>
                  </a:cubicBezTo>
                  <a:cubicBezTo>
                    <a:pt x="319" y="27"/>
                    <a:pt x="319" y="27"/>
                    <a:pt x="319" y="27"/>
                  </a:cubicBezTo>
                  <a:cubicBezTo>
                    <a:pt x="318" y="26"/>
                    <a:pt x="318" y="26"/>
                    <a:pt x="318" y="26"/>
                  </a:cubicBezTo>
                  <a:cubicBezTo>
                    <a:pt x="318" y="26"/>
                    <a:pt x="317" y="26"/>
                    <a:pt x="317" y="26"/>
                  </a:cubicBezTo>
                  <a:cubicBezTo>
                    <a:pt x="316" y="25"/>
                    <a:pt x="314" y="25"/>
                    <a:pt x="313" y="25"/>
                  </a:cubicBezTo>
                  <a:cubicBezTo>
                    <a:pt x="312" y="25"/>
                    <a:pt x="312" y="25"/>
                    <a:pt x="312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9" y="25"/>
                    <a:pt x="308" y="25"/>
                    <a:pt x="307" y="25"/>
                  </a:cubicBezTo>
                  <a:cubicBezTo>
                    <a:pt x="307" y="25"/>
                    <a:pt x="306" y="25"/>
                    <a:pt x="305" y="25"/>
                  </a:cubicBezTo>
                  <a:cubicBezTo>
                    <a:pt x="304" y="25"/>
                    <a:pt x="304" y="24"/>
                    <a:pt x="304" y="21"/>
                  </a:cubicBezTo>
                  <a:cubicBezTo>
                    <a:pt x="303" y="18"/>
                    <a:pt x="301" y="16"/>
                    <a:pt x="298" y="16"/>
                  </a:cubicBezTo>
                  <a:cubicBezTo>
                    <a:pt x="297" y="16"/>
                    <a:pt x="295" y="16"/>
                    <a:pt x="295" y="17"/>
                  </a:cubicBezTo>
                  <a:cubicBezTo>
                    <a:pt x="293" y="18"/>
                    <a:pt x="293" y="19"/>
                    <a:pt x="292" y="20"/>
                  </a:cubicBezTo>
                  <a:cubicBezTo>
                    <a:pt x="292" y="20"/>
                    <a:pt x="292" y="20"/>
                    <a:pt x="292" y="20"/>
                  </a:cubicBezTo>
                  <a:cubicBezTo>
                    <a:pt x="292" y="21"/>
                    <a:pt x="291" y="21"/>
                    <a:pt x="290" y="21"/>
                  </a:cubicBezTo>
                  <a:cubicBezTo>
                    <a:pt x="290" y="21"/>
                    <a:pt x="289" y="21"/>
                    <a:pt x="289" y="22"/>
                  </a:cubicBezTo>
                  <a:cubicBezTo>
                    <a:pt x="288" y="22"/>
                    <a:pt x="287" y="22"/>
                    <a:pt x="285" y="22"/>
                  </a:cubicBezTo>
                  <a:cubicBezTo>
                    <a:pt x="284" y="22"/>
                    <a:pt x="283" y="22"/>
                    <a:pt x="282" y="22"/>
                  </a:cubicBezTo>
                  <a:cubicBezTo>
                    <a:pt x="281" y="22"/>
                    <a:pt x="280" y="21"/>
                    <a:pt x="278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4" y="22"/>
                    <a:pt x="274" y="22"/>
                    <a:pt x="273" y="22"/>
                  </a:cubicBezTo>
                  <a:cubicBezTo>
                    <a:pt x="272" y="21"/>
                    <a:pt x="271" y="21"/>
                    <a:pt x="270" y="21"/>
                  </a:cubicBezTo>
                  <a:cubicBezTo>
                    <a:pt x="270" y="21"/>
                    <a:pt x="269" y="21"/>
                    <a:pt x="269" y="21"/>
                  </a:cubicBezTo>
                  <a:cubicBezTo>
                    <a:pt x="268" y="22"/>
                    <a:pt x="266" y="22"/>
                    <a:pt x="265" y="22"/>
                  </a:cubicBezTo>
                  <a:cubicBezTo>
                    <a:pt x="263" y="23"/>
                    <a:pt x="262" y="23"/>
                    <a:pt x="260" y="23"/>
                  </a:cubicBezTo>
                  <a:cubicBezTo>
                    <a:pt x="259" y="23"/>
                    <a:pt x="259" y="23"/>
                    <a:pt x="258" y="23"/>
                  </a:cubicBezTo>
                  <a:cubicBezTo>
                    <a:pt x="253" y="23"/>
                    <a:pt x="248" y="21"/>
                    <a:pt x="243" y="16"/>
                  </a:cubicBezTo>
                  <a:cubicBezTo>
                    <a:pt x="242" y="15"/>
                    <a:pt x="242" y="15"/>
                    <a:pt x="241" y="14"/>
                  </a:cubicBezTo>
                  <a:cubicBezTo>
                    <a:pt x="239" y="12"/>
                    <a:pt x="238" y="11"/>
                    <a:pt x="237" y="9"/>
                  </a:cubicBezTo>
                  <a:cubicBezTo>
                    <a:pt x="236" y="8"/>
                    <a:pt x="236" y="8"/>
                    <a:pt x="236" y="7"/>
                  </a:cubicBezTo>
                  <a:cubicBezTo>
                    <a:pt x="236" y="5"/>
                    <a:pt x="235" y="4"/>
                    <a:pt x="234" y="2"/>
                  </a:cubicBezTo>
                  <a:cubicBezTo>
                    <a:pt x="233" y="1"/>
                    <a:pt x="231" y="0"/>
                    <a:pt x="230" y="0"/>
                  </a:cubicBezTo>
                  <a:cubicBezTo>
                    <a:pt x="229" y="0"/>
                    <a:pt x="228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6" y="1"/>
                  </a:cubicBezTo>
                  <a:cubicBezTo>
                    <a:pt x="226" y="1"/>
                    <a:pt x="226" y="1"/>
                    <a:pt x="225" y="1"/>
                  </a:cubicBezTo>
                  <a:cubicBezTo>
                    <a:pt x="225" y="1"/>
                    <a:pt x="224" y="1"/>
                    <a:pt x="224" y="1"/>
                  </a:cubicBezTo>
                  <a:cubicBezTo>
                    <a:pt x="223" y="1"/>
                    <a:pt x="222" y="1"/>
                    <a:pt x="222" y="2"/>
                  </a:cubicBezTo>
                  <a:cubicBezTo>
                    <a:pt x="220" y="2"/>
                    <a:pt x="219" y="4"/>
                    <a:pt x="217" y="5"/>
                  </a:cubicBezTo>
                  <a:cubicBezTo>
                    <a:pt x="216" y="7"/>
                    <a:pt x="215" y="9"/>
                    <a:pt x="214" y="11"/>
                  </a:cubicBezTo>
                  <a:cubicBezTo>
                    <a:pt x="214" y="12"/>
                    <a:pt x="213" y="13"/>
                    <a:pt x="213" y="14"/>
                  </a:cubicBezTo>
                  <a:cubicBezTo>
                    <a:pt x="211" y="17"/>
                    <a:pt x="210" y="20"/>
                    <a:pt x="208" y="24"/>
                  </a:cubicBezTo>
                  <a:cubicBezTo>
                    <a:pt x="207" y="26"/>
                    <a:pt x="206" y="28"/>
                    <a:pt x="205" y="30"/>
                  </a:cubicBezTo>
                  <a:cubicBezTo>
                    <a:pt x="203" y="34"/>
                    <a:pt x="202" y="37"/>
                    <a:pt x="200" y="41"/>
                  </a:cubicBezTo>
                  <a:cubicBezTo>
                    <a:pt x="199" y="44"/>
                    <a:pt x="196" y="48"/>
                    <a:pt x="194" y="51"/>
                  </a:cubicBezTo>
                  <a:cubicBezTo>
                    <a:pt x="193" y="53"/>
                    <a:pt x="191" y="55"/>
                    <a:pt x="190" y="56"/>
                  </a:cubicBezTo>
                  <a:cubicBezTo>
                    <a:pt x="190" y="57"/>
                    <a:pt x="189" y="58"/>
                    <a:pt x="189" y="59"/>
                  </a:cubicBezTo>
                  <a:cubicBezTo>
                    <a:pt x="188" y="61"/>
                    <a:pt x="187" y="63"/>
                    <a:pt x="185" y="64"/>
                  </a:cubicBezTo>
                  <a:cubicBezTo>
                    <a:pt x="182" y="66"/>
                    <a:pt x="179" y="68"/>
                    <a:pt x="176" y="69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69" y="73"/>
                    <a:pt x="163" y="75"/>
                    <a:pt x="158" y="78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52" y="81"/>
                    <a:pt x="149" y="83"/>
                    <a:pt x="146" y="83"/>
                  </a:cubicBezTo>
                  <a:cubicBezTo>
                    <a:pt x="142" y="84"/>
                    <a:pt x="141" y="87"/>
                    <a:pt x="139" y="89"/>
                  </a:cubicBezTo>
                  <a:cubicBezTo>
                    <a:pt x="139" y="89"/>
                    <a:pt x="138" y="90"/>
                    <a:pt x="138" y="91"/>
                  </a:cubicBezTo>
                  <a:cubicBezTo>
                    <a:pt x="137" y="92"/>
                    <a:pt x="136" y="93"/>
                    <a:pt x="135" y="94"/>
                  </a:cubicBezTo>
                  <a:cubicBezTo>
                    <a:pt x="133" y="94"/>
                    <a:pt x="132" y="95"/>
                    <a:pt x="131" y="97"/>
                  </a:cubicBezTo>
                  <a:cubicBezTo>
                    <a:pt x="131" y="97"/>
                    <a:pt x="130" y="98"/>
                    <a:pt x="130" y="98"/>
                  </a:cubicBezTo>
                  <a:cubicBezTo>
                    <a:pt x="129" y="99"/>
                    <a:pt x="128" y="101"/>
                    <a:pt x="127" y="101"/>
                  </a:cubicBezTo>
                  <a:cubicBezTo>
                    <a:pt x="125" y="102"/>
                    <a:pt x="125" y="102"/>
                    <a:pt x="125" y="102"/>
                  </a:cubicBezTo>
                  <a:cubicBezTo>
                    <a:pt x="123" y="105"/>
                    <a:pt x="120" y="107"/>
                    <a:pt x="119" y="110"/>
                  </a:cubicBezTo>
                  <a:cubicBezTo>
                    <a:pt x="118" y="114"/>
                    <a:pt x="117" y="118"/>
                    <a:pt x="117" y="121"/>
                  </a:cubicBezTo>
                  <a:cubicBezTo>
                    <a:pt x="117" y="123"/>
                    <a:pt x="116" y="124"/>
                    <a:pt x="115" y="126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9"/>
                    <a:pt x="112" y="130"/>
                    <a:pt x="110" y="132"/>
                  </a:cubicBezTo>
                  <a:cubicBezTo>
                    <a:pt x="108" y="133"/>
                    <a:pt x="106" y="136"/>
                    <a:pt x="105" y="138"/>
                  </a:cubicBezTo>
                  <a:cubicBezTo>
                    <a:pt x="104" y="139"/>
                    <a:pt x="103" y="141"/>
                    <a:pt x="103" y="142"/>
                  </a:cubicBezTo>
                  <a:cubicBezTo>
                    <a:pt x="102" y="143"/>
                    <a:pt x="102" y="144"/>
                    <a:pt x="102" y="145"/>
                  </a:cubicBezTo>
                  <a:cubicBezTo>
                    <a:pt x="101" y="146"/>
                    <a:pt x="101" y="146"/>
                    <a:pt x="101" y="146"/>
                  </a:cubicBezTo>
                  <a:cubicBezTo>
                    <a:pt x="100" y="148"/>
                    <a:pt x="99" y="150"/>
                    <a:pt x="99" y="152"/>
                  </a:cubicBezTo>
                  <a:cubicBezTo>
                    <a:pt x="97" y="157"/>
                    <a:pt x="98" y="162"/>
                    <a:pt x="99" y="166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9"/>
                    <a:pt x="99" y="169"/>
                  </a:cubicBezTo>
                  <a:cubicBezTo>
                    <a:pt x="100" y="171"/>
                    <a:pt x="100" y="172"/>
                    <a:pt x="100" y="174"/>
                  </a:cubicBezTo>
                  <a:cubicBezTo>
                    <a:pt x="101" y="176"/>
                    <a:pt x="102" y="178"/>
                    <a:pt x="103" y="179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5" y="181"/>
                    <a:pt x="105" y="183"/>
                    <a:pt x="105" y="185"/>
                  </a:cubicBezTo>
                  <a:cubicBezTo>
                    <a:pt x="105" y="188"/>
                    <a:pt x="103" y="193"/>
                    <a:pt x="101" y="197"/>
                  </a:cubicBezTo>
                  <a:cubicBezTo>
                    <a:pt x="100" y="198"/>
                    <a:pt x="98" y="200"/>
                    <a:pt x="97" y="201"/>
                  </a:cubicBezTo>
                  <a:cubicBezTo>
                    <a:pt x="95" y="203"/>
                    <a:pt x="94" y="204"/>
                    <a:pt x="93" y="206"/>
                  </a:cubicBezTo>
                  <a:cubicBezTo>
                    <a:pt x="92" y="207"/>
                    <a:pt x="91" y="208"/>
                    <a:pt x="91" y="209"/>
                  </a:cubicBezTo>
                  <a:cubicBezTo>
                    <a:pt x="89" y="212"/>
                    <a:pt x="87" y="214"/>
                    <a:pt x="85" y="217"/>
                  </a:cubicBezTo>
                  <a:cubicBezTo>
                    <a:pt x="84" y="218"/>
                    <a:pt x="83" y="219"/>
                    <a:pt x="82" y="220"/>
                  </a:cubicBezTo>
                  <a:cubicBezTo>
                    <a:pt x="81" y="221"/>
                    <a:pt x="80" y="222"/>
                    <a:pt x="79" y="224"/>
                  </a:cubicBezTo>
                  <a:cubicBezTo>
                    <a:pt x="78" y="224"/>
                    <a:pt x="78" y="225"/>
                    <a:pt x="77" y="225"/>
                  </a:cubicBezTo>
                  <a:cubicBezTo>
                    <a:pt x="76" y="227"/>
                    <a:pt x="75" y="228"/>
                    <a:pt x="73" y="229"/>
                  </a:cubicBezTo>
                  <a:cubicBezTo>
                    <a:pt x="73" y="229"/>
                    <a:pt x="72" y="229"/>
                    <a:pt x="72" y="230"/>
                  </a:cubicBezTo>
                  <a:cubicBezTo>
                    <a:pt x="71" y="230"/>
                    <a:pt x="70" y="230"/>
                    <a:pt x="69" y="231"/>
                  </a:cubicBezTo>
                  <a:cubicBezTo>
                    <a:pt x="65" y="233"/>
                    <a:pt x="62" y="236"/>
                    <a:pt x="59" y="240"/>
                  </a:cubicBezTo>
                  <a:cubicBezTo>
                    <a:pt x="57" y="242"/>
                    <a:pt x="55" y="245"/>
                    <a:pt x="52" y="247"/>
                  </a:cubicBezTo>
                  <a:cubicBezTo>
                    <a:pt x="52" y="247"/>
                    <a:pt x="52" y="248"/>
                    <a:pt x="51" y="248"/>
                  </a:cubicBezTo>
                  <a:cubicBezTo>
                    <a:pt x="51" y="249"/>
                    <a:pt x="50" y="249"/>
                    <a:pt x="50" y="249"/>
                  </a:cubicBezTo>
                  <a:cubicBezTo>
                    <a:pt x="49" y="250"/>
                    <a:pt x="48" y="250"/>
                    <a:pt x="48" y="250"/>
                  </a:cubicBezTo>
                  <a:cubicBezTo>
                    <a:pt x="47" y="250"/>
                    <a:pt x="46" y="250"/>
                    <a:pt x="46" y="250"/>
                  </a:cubicBezTo>
                  <a:cubicBezTo>
                    <a:pt x="44" y="251"/>
                    <a:pt x="43" y="252"/>
                    <a:pt x="42" y="252"/>
                  </a:cubicBezTo>
                  <a:cubicBezTo>
                    <a:pt x="41" y="253"/>
                    <a:pt x="40" y="253"/>
                    <a:pt x="38" y="253"/>
                  </a:cubicBezTo>
                  <a:cubicBezTo>
                    <a:pt x="37" y="254"/>
                    <a:pt x="36" y="255"/>
                    <a:pt x="35" y="255"/>
                  </a:cubicBezTo>
                  <a:cubicBezTo>
                    <a:pt x="34" y="256"/>
                    <a:pt x="33" y="256"/>
                    <a:pt x="32" y="257"/>
                  </a:cubicBezTo>
                  <a:cubicBezTo>
                    <a:pt x="30" y="257"/>
                    <a:pt x="27" y="257"/>
                    <a:pt x="25" y="258"/>
                  </a:cubicBezTo>
                  <a:cubicBezTo>
                    <a:pt x="22" y="258"/>
                    <a:pt x="20" y="259"/>
                    <a:pt x="17" y="259"/>
                  </a:cubicBezTo>
                  <a:cubicBezTo>
                    <a:pt x="13" y="259"/>
                    <a:pt x="11" y="261"/>
                    <a:pt x="8" y="263"/>
                  </a:cubicBezTo>
                  <a:cubicBezTo>
                    <a:pt x="7" y="264"/>
                    <a:pt x="7" y="265"/>
                    <a:pt x="6" y="265"/>
                  </a:cubicBezTo>
                  <a:cubicBezTo>
                    <a:pt x="5" y="266"/>
                    <a:pt x="3" y="267"/>
                    <a:pt x="2" y="269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130" y="272"/>
                    <a:pt x="130" y="272"/>
                    <a:pt x="130" y="272"/>
                  </a:cubicBezTo>
                  <a:cubicBezTo>
                    <a:pt x="131" y="238"/>
                    <a:pt x="131" y="238"/>
                    <a:pt x="131" y="238"/>
                  </a:cubicBezTo>
                  <a:cubicBezTo>
                    <a:pt x="131" y="238"/>
                    <a:pt x="131" y="238"/>
                    <a:pt x="131" y="238"/>
                  </a:cubicBezTo>
                  <a:cubicBezTo>
                    <a:pt x="131" y="238"/>
                    <a:pt x="132" y="238"/>
                    <a:pt x="133" y="237"/>
                  </a:cubicBezTo>
                  <a:cubicBezTo>
                    <a:pt x="134" y="236"/>
                    <a:pt x="136" y="235"/>
                    <a:pt x="138" y="234"/>
                  </a:cubicBezTo>
                  <a:cubicBezTo>
                    <a:pt x="141" y="233"/>
                    <a:pt x="143" y="231"/>
                    <a:pt x="146" y="229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7" y="228"/>
                    <a:pt x="147" y="227"/>
                    <a:pt x="148" y="226"/>
                  </a:cubicBezTo>
                  <a:cubicBezTo>
                    <a:pt x="149" y="225"/>
                    <a:pt x="150" y="224"/>
                    <a:pt x="151" y="224"/>
                  </a:cubicBezTo>
                  <a:cubicBezTo>
                    <a:pt x="153" y="222"/>
                    <a:pt x="155" y="220"/>
                    <a:pt x="157" y="219"/>
                  </a:cubicBezTo>
                  <a:cubicBezTo>
                    <a:pt x="159" y="218"/>
                    <a:pt x="160" y="218"/>
                    <a:pt x="162" y="218"/>
                  </a:cubicBezTo>
                  <a:cubicBezTo>
                    <a:pt x="163" y="218"/>
                    <a:pt x="164" y="218"/>
                    <a:pt x="165" y="217"/>
                  </a:cubicBezTo>
                  <a:cubicBezTo>
                    <a:pt x="167" y="217"/>
                    <a:pt x="168" y="215"/>
                    <a:pt x="169" y="213"/>
                  </a:cubicBezTo>
                  <a:cubicBezTo>
                    <a:pt x="169" y="213"/>
                    <a:pt x="169" y="212"/>
                    <a:pt x="170" y="212"/>
                  </a:cubicBezTo>
                  <a:cubicBezTo>
                    <a:pt x="172" y="209"/>
                    <a:pt x="173" y="209"/>
                    <a:pt x="176" y="209"/>
                  </a:cubicBezTo>
                  <a:cubicBezTo>
                    <a:pt x="176" y="209"/>
                    <a:pt x="180" y="209"/>
                    <a:pt x="181" y="209"/>
                  </a:cubicBezTo>
                  <a:cubicBezTo>
                    <a:pt x="182" y="209"/>
                    <a:pt x="183" y="209"/>
                    <a:pt x="184" y="209"/>
                  </a:cubicBezTo>
                  <a:cubicBezTo>
                    <a:pt x="185" y="209"/>
                    <a:pt x="185" y="209"/>
                    <a:pt x="185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189" y="209"/>
                    <a:pt x="191" y="209"/>
                    <a:pt x="192" y="208"/>
                  </a:cubicBezTo>
                  <a:cubicBezTo>
                    <a:pt x="195" y="207"/>
                    <a:pt x="195" y="203"/>
                    <a:pt x="194" y="201"/>
                  </a:cubicBezTo>
                  <a:cubicBezTo>
                    <a:pt x="196" y="201"/>
                    <a:pt x="197" y="201"/>
                    <a:pt x="199" y="201"/>
                  </a:cubicBezTo>
                  <a:cubicBezTo>
                    <a:pt x="201" y="201"/>
                    <a:pt x="202" y="201"/>
                    <a:pt x="204" y="201"/>
                  </a:cubicBezTo>
                  <a:cubicBezTo>
                    <a:pt x="205" y="201"/>
                    <a:pt x="207" y="201"/>
                    <a:pt x="208" y="201"/>
                  </a:cubicBezTo>
                  <a:cubicBezTo>
                    <a:pt x="209" y="201"/>
                    <a:pt x="210" y="201"/>
                    <a:pt x="211" y="201"/>
                  </a:cubicBezTo>
                  <a:cubicBezTo>
                    <a:pt x="212" y="201"/>
                    <a:pt x="212" y="201"/>
                    <a:pt x="213" y="201"/>
                  </a:cubicBezTo>
                  <a:cubicBezTo>
                    <a:pt x="217" y="200"/>
                    <a:pt x="221" y="200"/>
                    <a:pt x="224" y="197"/>
                  </a:cubicBezTo>
                  <a:cubicBezTo>
                    <a:pt x="228" y="194"/>
                    <a:pt x="231" y="190"/>
                    <a:pt x="234" y="186"/>
                  </a:cubicBezTo>
                  <a:cubicBezTo>
                    <a:pt x="234" y="184"/>
                    <a:pt x="237" y="180"/>
                    <a:pt x="239" y="179"/>
                  </a:cubicBezTo>
                  <a:cubicBezTo>
                    <a:pt x="240" y="179"/>
                    <a:pt x="241" y="178"/>
                    <a:pt x="243" y="178"/>
                  </a:cubicBezTo>
                  <a:cubicBezTo>
                    <a:pt x="243" y="178"/>
                    <a:pt x="244" y="178"/>
                    <a:pt x="245" y="177"/>
                  </a:cubicBezTo>
                  <a:cubicBezTo>
                    <a:pt x="245" y="177"/>
                    <a:pt x="246" y="177"/>
                    <a:pt x="247" y="177"/>
                  </a:cubicBezTo>
                  <a:cubicBezTo>
                    <a:pt x="248" y="177"/>
                    <a:pt x="250" y="176"/>
                    <a:pt x="251" y="176"/>
                  </a:cubicBezTo>
                  <a:cubicBezTo>
                    <a:pt x="252" y="175"/>
                    <a:pt x="252" y="175"/>
                    <a:pt x="252" y="175"/>
                  </a:cubicBezTo>
                  <a:cubicBezTo>
                    <a:pt x="254" y="174"/>
                    <a:pt x="255" y="173"/>
                    <a:pt x="257" y="173"/>
                  </a:cubicBezTo>
                  <a:cubicBezTo>
                    <a:pt x="258" y="172"/>
                    <a:pt x="259" y="171"/>
                    <a:pt x="260" y="170"/>
                  </a:cubicBezTo>
                  <a:cubicBezTo>
                    <a:pt x="260" y="169"/>
                    <a:pt x="261" y="168"/>
                    <a:pt x="262" y="168"/>
                  </a:cubicBezTo>
                  <a:cubicBezTo>
                    <a:pt x="264" y="167"/>
                    <a:pt x="266" y="166"/>
                    <a:pt x="269" y="165"/>
                  </a:cubicBezTo>
                  <a:cubicBezTo>
                    <a:pt x="270" y="165"/>
                    <a:pt x="270" y="165"/>
                    <a:pt x="270" y="165"/>
                  </a:cubicBezTo>
                  <a:cubicBezTo>
                    <a:pt x="270" y="165"/>
                    <a:pt x="271" y="165"/>
                    <a:pt x="271" y="165"/>
                  </a:cubicBezTo>
                  <a:cubicBezTo>
                    <a:pt x="273" y="164"/>
                    <a:pt x="275" y="164"/>
                    <a:pt x="275" y="161"/>
                  </a:cubicBezTo>
                  <a:cubicBezTo>
                    <a:pt x="274" y="159"/>
                    <a:pt x="273" y="158"/>
                    <a:pt x="272" y="158"/>
                  </a:cubicBezTo>
                  <a:cubicBezTo>
                    <a:pt x="271" y="157"/>
                    <a:pt x="270" y="157"/>
                    <a:pt x="270" y="156"/>
                  </a:cubicBezTo>
                  <a:cubicBezTo>
                    <a:pt x="269" y="155"/>
                    <a:pt x="269" y="154"/>
                    <a:pt x="270" y="152"/>
                  </a:cubicBezTo>
                  <a:cubicBezTo>
                    <a:pt x="270" y="151"/>
                    <a:pt x="271" y="150"/>
                    <a:pt x="270" y="148"/>
                  </a:cubicBezTo>
                  <a:cubicBezTo>
                    <a:pt x="270" y="147"/>
                    <a:pt x="270" y="147"/>
                    <a:pt x="269" y="146"/>
                  </a:cubicBezTo>
                  <a:cubicBezTo>
                    <a:pt x="269" y="145"/>
                    <a:pt x="268" y="144"/>
                    <a:pt x="269" y="142"/>
                  </a:cubicBezTo>
                  <a:cubicBezTo>
                    <a:pt x="269" y="140"/>
                    <a:pt x="271" y="139"/>
                    <a:pt x="273" y="139"/>
                  </a:cubicBezTo>
                  <a:cubicBezTo>
                    <a:pt x="273" y="139"/>
                    <a:pt x="274" y="139"/>
                    <a:pt x="275" y="140"/>
                  </a:cubicBezTo>
                  <a:cubicBezTo>
                    <a:pt x="275" y="140"/>
                    <a:pt x="276" y="140"/>
                    <a:pt x="276" y="140"/>
                  </a:cubicBezTo>
                  <a:cubicBezTo>
                    <a:pt x="277" y="140"/>
                    <a:pt x="278" y="141"/>
                    <a:pt x="279" y="141"/>
                  </a:cubicBezTo>
                  <a:cubicBezTo>
                    <a:pt x="280" y="141"/>
                    <a:pt x="281" y="141"/>
                    <a:pt x="282" y="140"/>
                  </a:cubicBezTo>
                  <a:cubicBezTo>
                    <a:pt x="283" y="140"/>
                    <a:pt x="284" y="140"/>
                    <a:pt x="285" y="139"/>
                  </a:cubicBezTo>
                  <a:cubicBezTo>
                    <a:pt x="286" y="139"/>
                    <a:pt x="287" y="139"/>
                    <a:pt x="289" y="138"/>
                  </a:cubicBezTo>
                  <a:cubicBezTo>
                    <a:pt x="290" y="138"/>
                    <a:pt x="291" y="137"/>
                    <a:pt x="292" y="137"/>
                  </a:cubicBezTo>
                  <a:cubicBezTo>
                    <a:pt x="292" y="136"/>
                    <a:pt x="293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0"/>
                    <a:pt x="295" y="129"/>
                    <a:pt x="298" y="129"/>
                  </a:cubicBezTo>
                  <a:cubicBezTo>
                    <a:pt x="301" y="128"/>
                    <a:pt x="303" y="128"/>
                    <a:pt x="305" y="127"/>
                  </a:cubicBezTo>
                  <a:cubicBezTo>
                    <a:pt x="307" y="127"/>
                    <a:pt x="309" y="127"/>
                    <a:pt x="311" y="127"/>
                  </a:cubicBezTo>
                  <a:cubicBezTo>
                    <a:pt x="311" y="125"/>
                    <a:pt x="311" y="125"/>
                    <a:pt x="311" y="125"/>
                  </a:cubicBezTo>
                  <a:cubicBezTo>
                    <a:pt x="311" y="127"/>
                    <a:pt x="311" y="127"/>
                    <a:pt x="311" y="127"/>
                  </a:cubicBezTo>
                  <a:cubicBezTo>
                    <a:pt x="312" y="127"/>
                    <a:pt x="312" y="127"/>
                    <a:pt x="313" y="127"/>
                  </a:cubicBezTo>
                  <a:cubicBezTo>
                    <a:pt x="316" y="126"/>
                    <a:pt x="316" y="126"/>
                    <a:pt x="316" y="126"/>
                  </a:cubicBezTo>
                  <a:cubicBezTo>
                    <a:pt x="318" y="126"/>
                    <a:pt x="320" y="126"/>
                    <a:pt x="322" y="126"/>
                  </a:cubicBezTo>
                  <a:cubicBezTo>
                    <a:pt x="325" y="126"/>
                    <a:pt x="327" y="126"/>
                    <a:pt x="329" y="127"/>
                  </a:cubicBezTo>
                  <a:cubicBezTo>
                    <a:pt x="331" y="127"/>
                    <a:pt x="337" y="128"/>
                    <a:pt x="339" y="128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5"/>
                    <a:pt x="341" y="125"/>
                    <a:pt x="341" y="125"/>
                  </a:cubicBezTo>
                  <a:cubicBezTo>
                    <a:pt x="341" y="123"/>
                    <a:pt x="341" y="122"/>
                    <a:pt x="342" y="121"/>
                  </a:cubicBezTo>
                  <a:cubicBezTo>
                    <a:pt x="342" y="120"/>
                    <a:pt x="342" y="119"/>
                    <a:pt x="343" y="119"/>
                  </a:cubicBezTo>
                  <a:cubicBezTo>
                    <a:pt x="344" y="118"/>
                    <a:pt x="344" y="118"/>
                    <a:pt x="344" y="117"/>
                  </a:cubicBezTo>
                  <a:cubicBezTo>
                    <a:pt x="346" y="114"/>
                    <a:pt x="346" y="113"/>
                    <a:pt x="343" y="11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8" name="Freeform 77">
              <a:extLst>
                <a:ext uri="{FF2B5EF4-FFF2-40B4-BE49-F238E27FC236}">
                  <a16:creationId xmlns:a16="http://schemas.microsoft.com/office/drawing/2014/main" id="{D7C90759-7812-A930-CC51-D351281B8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24" y="3222676"/>
              <a:ext cx="334742" cy="254512"/>
            </a:xfrm>
            <a:custGeom>
              <a:avLst/>
              <a:gdLst>
                <a:gd name="T0" fmla="*/ 173 w 174"/>
                <a:gd name="T1" fmla="*/ 135 h 144"/>
                <a:gd name="T2" fmla="*/ 172 w 174"/>
                <a:gd name="T3" fmla="*/ 119 h 144"/>
                <a:gd name="T4" fmla="*/ 164 w 174"/>
                <a:gd name="T5" fmla="*/ 108 h 144"/>
                <a:gd name="T6" fmla="*/ 155 w 174"/>
                <a:gd name="T7" fmla="*/ 100 h 144"/>
                <a:gd name="T8" fmla="*/ 157 w 174"/>
                <a:gd name="T9" fmla="*/ 94 h 144"/>
                <a:gd name="T10" fmla="*/ 157 w 174"/>
                <a:gd name="T11" fmla="*/ 92 h 144"/>
                <a:gd name="T12" fmla="*/ 156 w 174"/>
                <a:gd name="T13" fmla="*/ 81 h 144"/>
                <a:gd name="T14" fmla="*/ 153 w 174"/>
                <a:gd name="T15" fmla="*/ 68 h 144"/>
                <a:gd name="T16" fmla="*/ 151 w 174"/>
                <a:gd name="T17" fmla="*/ 64 h 144"/>
                <a:gd name="T18" fmla="*/ 139 w 174"/>
                <a:gd name="T19" fmla="*/ 51 h 144"/>
                <a:gd name="T20" fmla="*/ 130 w 174"/>
                <a:gd name="T21" fmla="*/ 42 h 144"/>
                <a:gd name="T22" fmla="*/ 110 w 174"/>
                <a:gd name="T23" fmla="*/ 18 h 144"/>
                <a:gd name="T24" fmla="*/ 84 w 174"/>
                <a:gd name="T25" fmla="*/ 0 h 144"/>
                <a:gd name="T26" fmla="*/ 50 w 174"/>
                <a:gd name="T27" fmla="*/ 5 h 144"/>
                <a:gd name="T28" fmla="*/ 41 w 174"/>
                <a:gd name="T29" fmla="*/ 4 h 144"/>
                <a:gd name="T30" fmla="*/ 27 w 174"/>
                <a:gd name="T31" fmla="*/ 20 h 144"/>
                <a:gd name="T32" fmla="*/ 24 w 174"/>
                <a:gd name="T33" fmla="*/ 30 h 144"/>
                <a:gd name="T34" fmla="*/ 19 w 174"/>
                <a:gd name="T35" fmla="*/ 40 h 144"/>
                <a:gd name="T36" fmla="*/ 13 w 174"/>
                <a:gd name="T37" fmla="*/ 47 h 144"/>
                <a:gd name="T38" fmla="*/ 4 w 174"/>
                <a:gd name="T39" fmla="*/ 64 h 144"/>
                <a:gd name="T40" fmla="*/ 15 w 174"/>
                <a:gd name="T41" fmla="*/ 81 h 144"/>
                <a:gd name="T42" fmla="*/ 21 w 174"/>
                <a:gd name="T43" fmla="*/ 86 h 144"/>
                <a:gd name="T44" fmla="*/ 21 w 174"/>
                <a:gd name="T45" fmla="*/ 93 h 144"/>
                <a:gd name="T46" fmla="*/ 19 w 174"/>
                <a:gd name="T47" fmla="*/ 99 h 144"/>
                <a:gd name="T48" fmla="*/ 39 w 174"/>
                <a:gd name="T49" fmla="*/ 100 h 144"/>
                <a:gd name="T50" fmla="*/ 67 w 174"/>
                <a:gd name="T51" fmla="*/ 93 h 144"/>
                <a:gd name="T52" fmla="*/ 78 w 174"/>
                <a:gd name="T53" fmla="*/ 99 h 144"/>
                <a:gd name="T54" fmla="*/ 83 w 174"/>
                <a:gd name="T55" fmla="*/ 98 h 144"/>
                <a:gd name="T56" fmla="*/ 87 w 174"/>
                <a:gd name="T57" fmla="*/ 102 h 144"/>
                <a:gd name="T58" fmla="*/ 90 w 174"/>
                <a:gd name="T59" fmla="*/ 106 h 144"/>
                <a:gd name="T60" fmla="*/ 100 w 174"/>
                <a:gd name="T61" fmla="*/ 101 h 144"/>
                <a:gd name="T62" fmla="*/ 100 w 174"/>
                <a:gd name="T63" fmla="*/ 111 h 144"/>
                <a:gd name="T64" fmla="*/ 89 w 174"/>
                <a:gd name="T65" fmla="*/ 113 h 144"/>
                <a:gd name="T66" fmla="*/ 80 w 174"/>
                <a:gd name="T67" fmla="*/ 109 h 144"/>
                <a:gd name="T68" fmla="*/ 70 w 174"/>
                <a:gd name="T69" fmla="*/ 105 h 144"/>
                <a:gd name="T70" fmla="*/ 66 w 174"/>
                <a:gd name="T71" fmla="*/ 103 h 144"/>
                <a:gd name="T72" fmla="*/ 62 w 174"/>
                <a:gd name="T73" fmla="*/ 109 h 144"/>
                <a:gd name="T74" fmla="*/ 48 w 174"/>
                <a:gd name="T75" fmla="*/ 112 h 144"/>
                <a:gd name="T76" fmla="*/ 43 w 174"/>
                <a:gd name="T77" fmla="*/ 116 h 144"/>
                <a:gd name="T78" fmla="*/ 27 w 174"/>
                <a:gd name="T79" fmla="*/ 117 h 144"/>
                <a:gd name="T80" fmla="*/ 20 w 174"/>
                <a:gd name="T81" fmla="*/ 119 h 144"/>
                <a:gd name="T82" fmla="*/ 16 w 174"/>
                <a:gd name="T83" fmla="*/ 122 h 144"/>
                <a:gd name="T84" fmla="*/ 17 w 174"/>
                <a:gd name="T85" fmla="*/ 133 h 144"/>
                <a:gd name="T86" fmla="*/ 21 w 174"/>
                <a:gd name="T87" fmla="*/ 144 h 144"/>
                <a:gd name="T88" fmla="*/ 34 w 174"/>
                <a:gd name="T89" fmla="*/ 138 h 144"/>
                <a:gd name="T90" fmla="*/ 47 w 174"/>
                <a:gd name="T91" fmla="*/ 139 h 144"/>
                <a:gd name="T92" fmla="*/ 73 w 174"/>
                <a:gd name="T93" fmla="*/ 131 h 144"/>
                <a:gd name="T94" fmla="*/ 95 w 174"/>
                <a:gd name="T95" fmla="*/ 131 h 144"/>
                <a:gd name="T96" fmla="*/ 120 w 174"/>
                <a:gd name="T97" fmla="*/ 132 h 144"/>
                <a:gd name="T98" fmla="*/ 126 w 174"/>
                <a:gd name="T99" fmla="*/ 133 h 144"/>
                <a:gd name="T100" fmla="*/ 133 w 174"/>
                <a:gd name="T101" fmla="*/ 137 h 144"/>
                <a:gd name="T102" fmla="*/ 138 w 174"/>
                <a:gd name="T103" fmla="*/ 139 h 144"/>
                <a:gd name="T104" fmla="*/ 140 w 174"/>
                <a:gd name="T105" fmla="*/ 140 h 144"/>
                <a:gd name="T106" fmla="*/ 142 w 174"/>
                <a:gd name="T107" fmla="*/ 140 h 144"/>
                <a:gd name="T108" fmla="*/ 147 w 174"/>
                <a:gd name="T109" fmla="*/ 143 h 144"/>
                <a:gd name="T110" fmla="*/ 156 w 174"/>
                <a:gd name="T111" fmla="*/ 140 h 144"/>
                <a:gd name="T112" fmla="*/ 162 w 174"/>
                <a:gd name="T113" fmla="*/ 140 h 144"/>
                <a:gd name="T114" fmla="*/ 173 w 174"/>
                <a:gd name="T115" fmla="*/ 1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4">
                  <a:moveTo>
                    <a:pt x="173" y="136"/>
                  </a:move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5"/>
                    <a:pt x="173" y="135"/>
                  </a:cubicBezTo>
                  <a:cubicBezTo>
                    <a:pt x="173" y="134"/>
                    <a:pt x="172" y="133"/>
                    <a:pt x="173" y="132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26"/>
                    <a:pt x="174" y="123"/>
                    <a:pt x="172" y="119"/>
                  </a:cubicBezTo>
                  <a:cubicBezTo>
                    <a:pt x="171" y="118"/>
                    <a:pt x="171" y="117"/>
                    <a:pt x="171" y="116"/>
                  </a:cubicBezTo>
                  <a:cubicBezTo>
                    <a:pt x="170" y="112"/>
                    <a:pt x="169" y="109"/>
                    <a:pt x="165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2" y="107"/>
                    <a:pt x="161" y="107"/>
                    <a:pt x="160" y="105"/>
                  </a:cubicBezTo>
                  <a:cubicBezTo>
                    <a:pt x="159" y="105"/>
                    <a:pt x="159" y="104"/>
                    <a:pt x="158" y="104"/>
                  </a:cubicBezTo>
                  <a:cubicBezTo>
                    <a:pt x="157" y="102"/>
                    <a:pt x="156" y="101"/>
                    <a:pt x="155" y="100"/>
                  </a:cubicBezTo>
                  <a:cubicBezTo>
                    <a:pt x="155" y="99"/>
                    <a:pt x="155" y="98"/>
                    <a:pt x="155" y="96"/>
                  </a:cubicBezTo>
                  <a:cubicBezTo>
                    <a:pt x="156" y="96"/>
                    <a:pt x="156" y="96"/>
                    <a:pt x="156" y="95"/>
                  </a:cubicBezTo>
                  <a:cubicBezTo>
                    <a:pt x="157" y="95"/>
                    <a:pt x="157" y="94"/>
                    <a:pt x="157" y="94"/>
                  </a:cubicBezTo>
                  <a:cubicBezTo>
                    <a:pt x="157" y="94"/>
                    <a:pt x="157" y="94"/>
                    <a:pt x="157" y="9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8" y="93"/>
                    <a:pt x="157" y="93"/>
                    <a:pt x="157" y="92"/>
                  </a:cubicBezTo>
                  <a:cubicBezTo>
                    <a:pt x="157" y="92"/>
                    <a:pt x="157" y="91"/>
                    <a:pt x="157" y="91"/>
                  </a:cubicBezTo>
                  <a:cubicBezTo>
                    <a:pt x="157" y="90"/>
                    <a:pt x="157" y="88"/>
                    <a:pt x="157" y="87"/>
                  </a:cubicBezTo>
                  <a:cubicBezTo>
                    <a:pt x="157" y="85"/>
                    <a:pt x="157" y="83"/>
                    <a:pt x="156" y="81"/>
                  </a:cubicBezTo>
                  <a:cubicBezTo>
                    <a:pt x="155" y="80"/>
                    <a:pt x="155" y="79"/>
                    <a:pt x="154" y="78"/>
                  </a:cubicBezTo>
                  <a:cubicBezTo>
                    <a:pt x="151" y="74"/>
                    <a:pt x="150" y="72"/>
                    <a:pt x="152" y="69"/>
                  </a:cubicBezTo>
                  <a:cubicBezTo>
                    <a:pt x="152" y="68"/>
                    <a:pt x="152" y="68"/>
                    <a:pt x="153" y="68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1" y="64"/>
                    <a:pt x="151" y="64"/>
                  </a:cubicBezTo>
                  <a:cubicBezTo>
                    <a:pt x="149" y="62"/>
                    <a:pt x="147" y="60"/>
                    <a:pt x="145" y="58"/>
                  </a:cubicBezTo>
                  <a:cubicBezTo>
                    <a:pt x="144" y="56"/>
                    <a:pt x="142" y="54"/>
                    <a:pt x="140" y="52"/>
                  </a:cubicBezTo>
                  <a:cubicBezTo>
                    <a:pt x="139" y="52"/>
                    <a:pt x="139" y="52"/>
                    <a:pt x="139" y="51"/>
                  </a:cubicBezTo>
                  <a:cubicBezTo>
                    <a:pt x="137" y="50"/>
                    <a:pt x="136" y="50"/>
                    <a:pt x="134" y="48"/>
                  </a:cubicBezTo>
                  <a:cubicBezTo>
                    <a:pt x="133" y="47"/>
                    <a:pt x="133" y="46"/>
                    <a:pt x="132" y="44"/>
                  </a:cubicBezTo>
                  <a:cubicBezTo>
                    <a:pt x="131" y="43"/>
                    <a:pt x="131" y="43"/>
                    <a:pt x="130" y="42"/>
                  </a:cubicBezTo>
                  <a:cubicBezTo>
                    <a:pt x="129" y="40"/>
                    <a:pt x="128" y="38"/>
                    <a:pt x="126" y="37"/>
                  </a:cubicBezTo>
                  <a:cubicBezTo>
                    <a:pt x="124" y="35"/>
                    <a:pt x="122" y="33"/>
                    <a:pt x="121" y="29"/>
                  </a:cubicBezTo>
                  <a:cubicBezTo>
                    <a:pt x="119" y="22"/>
                    <a:pt x="118" y="19"/>
                    <a:pt x="110" y="18"/>
                  </a:cubicBezTo>
                  <a:cubicBezTo>
                    <a:pt x="104" y="17"/>
                    <a:pt x="102" y="14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5" y="2"/>
                    <a:pt x="88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6" y="0"/>
                    <a:pt x="71" y="1"/>
                    <a:pt x="66" y="2"/>
                  </a:cubicBezTo>
                  <a:cubicBezTo>
                    <a:pt x="61" y="4"/>
                    <a:pt x="56" y="5"/>
                    <a:pt x="50" y="5"/>
                  </a:cubicBezTo>
                  <a:cubicBezTo>
                    <a:pt x="49" y="5"/>
                    <a:pt x="48" y="5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5"/>
                    <a:pt x="43" y="4"/>
                    <a:pt x="41" y="4"/>
                  </a:cubicBezTo>
                  <a:cubicBezTo>
                    <a:pt x="37" y="4"/>
                    <a:pt x="35" y="6"/>
                    <a:pt x="33" y="10"/>
                  </a:cubicBezTo>
                  <a:cubicBezTo>
                    <a:pt x="33" y="11"/>
                    <a:pt x="32" y="12"/>
                    <a:pt x="32" y="12"/>
                  </a:cubicBezTo>
                  <a:cubicBezTo>
                    <a:pt x="31" y="16"/>
                    <a:pt x="29" y="19"/>
                    <a:pt x="27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4"/>
                    <a:pt x="25" y="27"/>
                    <a:pt x="24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1" y="35"/>
                    <a:pt x="21" y="36"/>
                    <a:pt x="21" y="37"/>
                  </a:cubicBezTo>
                  <a:cubicBezTo>
                    <a:pt x="20" y="38"/>
                    <a:pt x="20" y="39"/>
                    <a:pt x="19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7" y="42"/>
                    <a:pt x="16" y="43"/>
                  </a:cubicBezTo>
                  <a:cubicBezTo>
                    <a:pt x="15" y="44"/>
                    <a:pt x="14" y="46"/>
                    <a:pt x="13" y="47"/>
                  </a:cubicBezTo>
                  <a:cubicBezTo>
                    <a:pt x="12" y="49"/>
                    <a:pt x="10" y="52"/>
                    <a:pt x="8" y="53"/>
                  </a:cubicBezTo>
                  <a:cubicBezTo>
                    <a:pt x="6" y="55"/>
                    <a:pt x="0" y="58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6" y="67"/>
                    <a:pt x="8" y="70"/>
                    <a:pt x="10" y="72"/>
                  </a:cubicBezTo>
                  <a:cubicBezTo>
                    <a:pt x="11" y="74"/>
                    <a:pt x="12" y="75"/>
                    <a:pt x="12" y="77"/>
                  </a:cubicBezTo>
                  <a:cubicBezTo>
                    <a:pt x="13" y="78"/>
                    <a:pt x="14" y="80"/>
                    <a:pt x="15" y="81"/>
                  </a:cubicBezTo>
                  <a:cubicBezTo>
                    <a:pt x="15" y="81"/>
                    <a:pt x="15" y="82"/>
                    <a:pt x="15" y="82"/>
                  </a:cubicBezTo>
                  <a:cubicBezTo>
                    <a:pt x="16" y="84"/>
                    <a:pt x="17" y="85"/>
                    <a:pt x="19" y="86"/>
                  </a:cubicBezTo>
                  <a:cubicBezTo>
                    <a:pt x="20" y="86"/>
                    <a:pt x="20" y="86"/>
                    <a:pt x="21" y="86"/>
                  </a:cubicBezTo>
                  <a:cubicBezTo>
                    <a:pt x="22" y="86"/>
                    <a:pt x="22" y="86"/>
                    <a:pt x="23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4" y="89"/>
                    <a:pt x="23" y="90"/>
                    <a:pt x="21" y="93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20" y="95"/>
                    <a:pt x="20" y="95"/>
                    <a:pt x="20" y="96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3" y="98"/>
                    <a:pt x="24" y="98"/>
                  </a:cubicBezTo>
                  <a:cubicBezTo>
                    <a:pt x="30" y="98"/>
                    <a:pt x="36" y="99"/>
                    <a:pt x="39" y="100"/>
                  </a:cubicBezTo>
                  <a:cubicBezTo>
                    <a:pt x="41" y="100"/>
                    <a:pt x="43" y="100"/>
                    <a:pt x="44" y="100"/>
                  </a:cubicBezTo>
                  <a:cubicBezTo>
                    <a:pt x="49" y="100"/>
                    <a:pt x="54" y="99"/>
                    <a:pt x="58" y="96"/>
                  </a:cubicBezTo>
                  <a:cubicBezTo>
                    <a:pt x="61" y="94"/>
                    <a:pt x="64" y="93"/>
                    <a:pt x="67" y="93"/>
                  </a:cubicBezTo>
                  <a:cubicBezTo>
                    <a:pt x="68" y="93"/>
                    <a:pt x="68" y="93"/>
                    <a:pt x="69" y="93"/>
                  </a:cubicBezTo>
                  <a:cubicBezTo>
                    <a:pt x="72" y="94"/>
                    <a:pt x="74" y="94"/>
                    <a:pt x="76" y="98"/>
                  </a:cubicBezTo>
                  <a:cubicBezTo>
                    <a:pt x="77" y="99"/>
                    <a:pt x="77" y="99"/>
                    <a:pt x="78" y="99"/>
                  </a:cubicBezTo>
                  <a:cubicBezTo>
                    <a:pt x="78" y="99"/>
                    <a:pt x="78" y="99"/>
                    <a:pt x="79" y="99"/>
                  </a:cubicBezTo>
                  <a:cubicBezTo>
                    <a:pt x="79" y="99"/>
                    <a:pt x="79" y="99"/>
                    <a:pt x="80" y="98"/>
                  </a:cubicBezTo>
                  <a:cubicBezTo>
                    <a:pt x="81" y="98"/>
                    <a:pt x="82" y="98"/>
                    <a:pt x="83" y="98"/>
                  </a:cubicBezTo>
                  <a:cubicBezTo>
                    <a:pt x="83" y="98"/>
                    <a:pt x="84" y="98"/>
                    <a:pt x="84" y="98"/>
                  </a:cubicBezTo>
                  <a:cubicBezTo>
                    <a:pt x="85" y="98"/>
                    <a:pt x="87" y="99"/>
                    <a:pt x="87" y="100"/>
                  </a:cubicBezTo>
                  <a:cubicBezTo>
                    <a:pt x="87" y="101"/>
                    <a:pt x="87" y="101"/>
                    <a:pt x="87" y="102"/>
                  </a:cubicBezTo>
                  <a:cubicBezTo>
                    <a:pt x="87" y="103"/>
                    <a:pt x="87" y="104"/>
                    <a:pt x="88" y="104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0" y="106"/>
                    <a:pt x="91" y="106"/>
                    <a:pt x="96" y="103"/>
                  </a:cubicBezTo>
                  <a:cubicBezTo>
                    <a:pt x="96" y="102"/>
                    <a:pt x="97" y="102"/>
                    <a:pt x="97" y="102"/>
                  </a:cubicBezTo>
                  <a:cubicBezTo>
                    <a:pt x="98" y="101"/>
                    <a:pt x="99" y="101"/>
                    <a:pt x="100" y="101"/>
                  </a:cubicBezTo>
                  <a:cubicBezTo>
                    <a:pt x="101" y="101"/>
                    <a:pt x="102" y="102"/>
                    <a:pt x="103" y="103"/>
                  </a:cubicBezTo>
                  <a:cubicBezTo>
                    <a:pt x="104" y="103"/>
                    <a:pt x="105" y="104"/>
                    <a:pt x="105" y="104"/>
                  </a:cubicBezTo>
                  <a:cubicBezTo>
                    <a:pt x="105" y="109"/>
                    <a:pt x="103" y="110"/>
                    <a:pt x="100" y="111"/>
                  </a:cubicBezTo>
                  <a:cubicBezTo>
                    <a:pt x="98" y="111"/>
                    <a:pt x="97" y="112"/>
                    <a:pt x="96" y="112"/>
                  </a:cubicBezTo>
                  <a:cubicBezTo>
                    <a:pt x="94" y="113"/>
                    <a:pt x="92" y="114"/>
                    <a:pt x="91" y="114"/>
                  </a:cubicBezTo>
                  <a:cubicBezTo>
                    <a:pt x="90" y="114"/>
                    <a:pt x="90" y="114"/>
                    <a:pt x="89" y="113"/>
                  </a:cubicBezTo>
                  <a:cubicBezTo>
                    <a:pt x="88" y="113"/>
                    <a:pt x="87" y="112"/>
                    <a:pt x="85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2" y="109"/>
                    <a:pt x="81" y="109"/>
                    <a:pt x="80" y="109"/>
                  </a:cubicBezTo>
                  <a:cubicBezTo>
                    <a:pt x="79" y="109"/>
                    <a:pt x="78" y="108"/>
                    <a:pt x="77" y="108"/>
                  </a:cubicBezTo>
                  <a:cubicBezTo>
                    <a:pt x="76" y="108"/>
                    <a:pt x="75" y="107"/>
                    <a:pt x="74" y="107"/>
                  </a:cubicBezTo>
                  <a:cubicBezTo>
                    <a:pt x="73" y="107"/>
                    <a:pt x="71" y="106"/>
                    <a:pt x="70" y="105"/>
                  </a:cubicBezTo>
                  <a:cubicBezTo>
                    <a:pt x="70" y="105"/>
                    <a:pt x="70" y="105"/>
                    <a:pt x="69" y="104"/>
                  </a:cubicBezTo>
                  <a:cubicBezTo>
                    <a:pt x="68" y="103"/>
                    <a:pt x="68" y="103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4" y="104"/>
                    <a:pt x="64" y="105"/>
                    <a:pt x="64" y="106"/>
                  </a:cubicBezTo>
                  <a:cubicBezTo>
                    <a:pt x="63" y="107"/>
                    <a:pt x="63" y="108"/>
                    <a:pt x="62" y="109"/>
                  </a:cubicBezTo>
                  <a:cubicBezTo>
                    <a:pt x="59" y="110"/>
                    <a:pt x="56" y="110"/>
                    <a:pt x="53" y="111"/>
                  </a:cubicBezTo>
                  <a:cubicBezTo>
                    <a:pt x="52" y="111"/>
                    <a:pt x="50" y="111"/>
                    <a:pt x="49" y="111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7" y="113"/>
                    <a:pt x="47" y="113"/>
                    <a:pt x="47" y="114"/>
                  </a:cubicBezTo>
                  <a:cubicBezTo>
                    <a:pt x="46" y="115"/>
                    <a:pt x="45" y="116"/>
                    <a:pt x="43" y="116"/>
                  </a:cubicBezTo>
                  <a:cubicBezTo>
                    <a:pt x="39" y="117"/>
                    <a:pt x="35" y="117"/>
                    <a:pt x="32" y="117"/>
                  </a:cubicBezTo>
                  <a:cubicBezTo>
                    <a:pt x="31" y="117"/>
                    <a:pt x="29" y="117"/>
                    <a:pt x="28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7"/>
                    <a:pt x="25" y="117"/>
                    <a:pt x="24" y="117"/>
                  </a:cubicBezTo>
                  <a:cubicBezTo>
                    <a:pt x="23" y="117"/>
                    <a:pt x="22" y="117"/>
                    <a:pt x="21" y="118"/>
                  </a:cubicBezTo>
                  <a:cubicBezTo>
                    <a:pt x="20" y="118"/>
                    <a:pt x="20" y="119"/>
                    <a:pt x="20" y="119"/>
                  </a:cubicBezTo>
                  <a:cubicBezTo>
                    <a:pt x="19" y="120"/>
                    <a:pt x="19" y="120"/>
                    <a:pt x="18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16" y="129"/>
                    <a:pt x="16" y="131"/>
                    <a:pt x="19" y="131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8" y="132"/>
                    <a:pt x="17" y="132"/>
                    <a:pt x="17" y="133"/>
                  </a:cubicBezTo>
                  <a:cubicBezTo>
                    <a:pt x="14" y="136"/>
                    <a:pt x="15" y="139"/>
                    <a:pt x="17" y="142"/>
                  </a:cubicBezTo>
                  <a:cubicBezTo>
                    <a:pt x="18" y="142"/>
                    <a:pt x="19" y="143"/>
                    <a:pt x="20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3" y="143"/>
                    <a:pt x="23" y="142"/>
                    <a:pt x="25" y="141"/>
                  </a:cubicBezTo>
                  <a:cubicBezTo>
                    <a:pt x="28" y="140"/>
                    <a:pt x="31" y="139"/>
                    <a:pt x="34" y="138"/>
                  </a:cubicBezTo>
                  <a:cubicBezTo>
                    <a:pt x="35" y="138"/>
                    <a:pt x="36" y="138"/>
                    <a:pt x="37" y="138"/>
                  </a:cubicBezTo>
                  <a:cubicBezTo>
                    <a:pt x="39" y="138"/>
                    <a:pt x="41" y="138"/>
                    <a:pt x="42" y="138"/>
                  </a:cubicBezTo>
                  <a:cubicBezTo>
                    <a:pt x="44" y="139"/>
                    <a:pt x="46" y="139"/>
                    <a:pt x="47" y="139"/>
                  </a:cubicBezTo>
                  <a:cubicBezTo>
                    <a:pt x="50" y="139"/>
                    <a:pt x="52" y="138"/>
                    <a:pt x="54" y="138"/>
                  </a:cubicBezTo>
                  <a:cubicBezTo>
                    <a:pt x="57" y="136"/>
                    <a:pt x="60" y="134"/>
                    <a:pt x="62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6" y="132"/>
                    <a:pt x="80" y="132"/>
                    <a:pt x="83" y="132"/>
                  </a:cubicBezTo>
                  <a:cubicBezTo>
                    <a:pt x="85" y="132"/>
                    <a:pt x="85" y="132"/>
                    <a:pt x="85" y="132"/>
                  </a:cubicBezTo>
                  <a:cubicBezTo>
                    <a:pt x="88" y="132"/>
                    <a:pt x="92" y="132"/>
                    <a:pt x="95" y="131"/>
                  </a:cubicBezTo>
                  <a:cubicBezTo>
                    <a:pt x="98" y="131"/>
                    <a:pt x="102" y="131"/>
                    <a:pt x="105" y="131"/>
                  </a:cubicBezTo>
                  <a:cubicBezTo>
                    <a:pt x="110" y="131"/>
                    <a:pt x="114" y="131"/>
                    <a:pt x="119" y="132"/>
                  </a:cubicBezTo>
                  <a:cubicBezTo>
                    <a:pt x="119" y="132"/>
                    <a:pt x="120" y="132"/>
                    <a:pt x="120" y="132"/>
                  </a:cubicBezTo>
                  <a:cubicBezTo>
                    <a:pt x="121" y="131"/>
                    <a:pt x="122" y="131"/>
                    <a:pt x="122" y="131"/>
                  </a:cubicBezTo>
                  <a:cubicBezTo>
                    <a:pt x="123" y="131"/>
                    <a:pt x="123" y="131"/>
                    <a:pt x="124" y="132"/>
                  </a:cubicBezTo>
                  <a:cubicBezTo>
                    <a:pt x="125" y="132"/>
                    <a:pt x="125" y="133"/>
                    <a:pt x="126" y="133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9" y="135"/>
                    <a:pt x="130" y="136"/>
                    <a:pt x="132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4" y="137"/>
                    <a:pt x="134" y="138"/>
                    <a:pt x="135" y="138"/>
                  </a:cubicBezTo>
                  <a:cubicBezTo>
                    <a:pt x="135" y="138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0" y="140"/>
                    <a:pt x="140" y="140"/>
                    <a:pt x="141" y="140"/>
                  </a:cubicBezTo>
                  <a:cubicBezTo>
                    <a:pt x="141" y="140"/>
                    <a:pt x="141" y="140"/>
                    <a:pt x="142" y="140"/>
                  </a:cubicBezTo>
                  <a:cubicBezTo>
                    <a:pt x="142" y="140"/>
                    <a:pt x="142" y="140"/>
                    <a:pt x="142" y="140"/>
                  </a:cubicBezTo>
                  <a:cubicBezTo>
                    <a:pt x="143" y="140"/>
                    <a:pt x="143" y="140"/>
                    <a:pt x="144" y="141"/>
                  </a:cubicBezTo>
                  <a:cubicBezTo>
                    <a:pt x="145" y="142"/>
                    <a:pt x="145" y="142"/>
                    <a:pt x="146" y="143"/>
                  </a:cubicBezTo>
                  <a:cubicBezTo>
                    <a:pt x="146" y="143"/>
                    <a:pt x="147" y="143"/>
                    <a:pt x="147" y="143"/>
                  </a:cubicBezTo>
                  <a:cubicBezTo>
                    <a:pt x="148" y="143"/>
                    <a:pt x="149" y="142"/>
                    <a:pt x="150" y="142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3" y="140"/>
                    <a:pt x="154" y="140"/>
                    <a:pt x="156" y="140"/>
                  </a:cubicBezTo>
                  <a:cubicBezTo>
                    <a:pt x="157" y="140"/>
                    <a:pt x="157" y="140"/>
                    <a:pt x="158" y="140"/>
                  </a:cubicBezTo>
                  <a:cubicBezTo>
                    <a:pt x="159" y="140"/>
                    <a:pt x="160" y="140"/>
                    <a:pt x="160" y="140"/>
                  </a:cubicBezTo>
                  <a:cubicBezTo>
                    <a:pt x="161" y="140"/>
                    <a:pt x="161" y="140"/>
                    <a:pt x="162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66" y="140"/>
                    <a:pt x="168" y="139"/>
                    <a:pt x="171" y="138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37"/>
                    <a:pt x="173" y="137"/>
                    <a:pt x="173" y="137"/>
                  </a:cubicBezTo>
                  <a:lnTo>
                    <a:pt x="173" y="13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59" name="Freeform 78">
              <a:extLst>
                <a:ext uri="{FF2B5EF4-FFF2-40B4-BE49-F238E27FC236}">
                  <a16:creationId xmlns:a16="http://schemas.microsoft.com/office/drawing/2014/main" id="{601B9340-2F41-F401-F13C-DBC816A4D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689" y="3474263"/>
              <a:ext cx="172667" cy="360803"/>
            </a:xfrm>
            <a:custGeom>
              <a:avLst/>
              <a:gdLst>
                <a:gd name="T0" fmla="*/ 89 w 90"/>
                <a:gd name="T1" fmla="*/ 55 h 204"/>
                <a:gd name="T2" fmla="*/ 88 w 90"/>
                <a:gd name="T3" fmla="*/ 54 h 204"/>
                <a:gd name="T4" fmla="*/ 87 w 90"/>
                <a:gd name="T5" fmla="*/ 50 h 204"/>
                <a:gd name="T6" fmla="*/ 83 w 90"/>
                <a:gd name="T7" fmla="*/ 38 h 204"/>
                <a:gd name="T8" fmla="*/ 79 w 90"/>
                <a:gd name="T9" fmla="*/ 31 h 204"/>
                <a:gd name="T10" fmla="*/ 83 w 90"/>
                <a:gd name="T11" fmla="*/ 25 h 204"/>
                <a:gd name="T12" fmla="*/ 83 w 90"/>
                <a:gd name="T13" fmla="*/ 23 h 204"/>
                <a:gd name="T14" fmla="*/ 83 w 90"/>
                <a:gd name="T15" fmla="*/ 22 h 204"/>
                <a:gd name="T16" fmla="*/ 79 w 90"/>
                <a:gd name="T17" fmla="*/ 17 h 204"/>
                <a:gd name="T18" fmla="*/ 74 w 90"/>
                <a:gd name="T19" fmla="*/ 13 h 204"/>
                <a:gd name="T20" fmla="*/ 70 w 90"/>
                <a:gd name="T21" fmla="*/ 8 h 204"/>
                <a:gd name="T22" fmla="*/ 64 w 90"/>
                <a:gd name="T23" fmla="*/ 3 h 204"/>
                <a:gd name="T24" fmla="*/ 60 w 90"/>
                <a:gd name="T25" fmla="*/ 0 h 204"/>
                <a:gd name="T26" fmla="*/ 54 w 90"/>
                <a:gd name="T27" fmla="*/ 2 h 204"/>
                <a:gd name="T28" fmla="*/ 52 w 90"/>
                <a:gd name="T29" fmla="*/ 3 h 204"/>
                <a:gd name="T30" fmla="*/ 47 w 90"/>
                <a:gd name="T31" fmla="*/ 6 h 204"/>
                <a:gd name="T32" fmla="*/ 49 w 90"/>
                <a:gd name="T33" fmla="*/ 9 h 204"/>
                <a:gd name="T34" fmla="*/ 49 w 90"/>
                <a:gd name="T35" fmla="*/ 15 h 204"/>
                <a:gd name="T36" fmla="*/ 48 w 90"/>
                <a:gd name="T37" fmla="*/ 17 h 204"/>
                <a:gd name="T38" fmla="*/ 44 w 90"/>
                <a:gd name="T39" fmla="*/ 23 h 204"/>
                <a:gd name="T40" fmla="*/ 35 w 90"/>
                <a:gd name="T41" fmla="*/ 32 h 204"/>
                <a:gd name="T42" fmla="*/ 34 w 90"/>
                <a:gd name="T43" fmla="*/ 32 h 204"/>
                <a:gd name="T44" fmla="*/ 29 w 90"/>
                <a:gd name="T45" fmla="*/ 31 h 204"/>
                <a:gd name="T46" fmla="*/ 26 w 90"/>
                <a:gd name="T47" fmla="*/ 32 h 204"/>
                <a:gd name="T48" fmla="*/ 23 w 90"/>
                <a:gd name="T49" fmla="*/ 31 h 204"/>
                <a:gd name="T50" fmla="*/ 22 w 90"/>
                <a:gd name="T51" fmla="*/ 30 h 204"/>
                <a:gd name="T52" fmla="*/ 18 w 90"/>
                <a:gd name="T53" fmla="*/ 32 h 204"/>
                <a:gd name="T54" fmla="*/ 16 w 90"/>
                <a:gd name="T55" fmla="*/ 36 h 204"/>
                <a:gd name="T56" fmla="*/ 12 w 90"/>
                <a:gd name="T57" fmla="*/ 38 h 204"/>
                <a:gd name="T58" fmla="*/ 10 w 90"/>
                <a:gd name="T59" fmla="*/ 47 h 204"/>
                <a:gd name="T60" fmla="*/ 7 w 90"/>
                <a:gd name="T61" fmla="*/ 71 h 204"/>
                <a:gd name="T62" fmla="*/ 17 w 90"/>
                <a:gd name="T63" fmla="*/ 81 h 204"/>
                <a:gd name="T64" fmla="*/ 18 w 90"/>
                <a:gd name="T65" fmla="*/ 99 h 204"/>
                <a:gd name="T66" fmla="*/ 25 w 90"/>
                <a:gd name="T67" fmla="*/ 116 h 204"/>
                <a:gd name="T68" fmla="*/ 25 w 90"/>
                <a:gd name="T69" fmla="*/ 137 h 204"/>
                <a:gd name="T70" fmla="*/ 26 w 90"/>
                <a:gd name="T71" fmla="*/ 150 h 204"/>
                <a:gd name="T72" fmla="*/ 25 w 90"/>
                <a:gd name="T73" fmla="*/ 179 h 204"/>
                <a:gd name="T74" fmla="*/ 27 w 90"/>
                <a:gd name="T75" fmla="*/ 194 h 204"/>
                <a:gd name="T76" fmla="*/ 29 w 90"/>
                <a:gd name="T77" fmla="*/ 201 h 204"/>
                <a:gd name="T78" fmla="*/ 33 w 90"/>
                <a:gd name="T79" fmla="*/ 203 h 204"/>
                <a:gd name="T80" fmla="*/ 44 w 90"/>
                <a:gd name="T81" fmla="*/ 201 h 204"/>
                <a:gd name="T82" fmla="*/ 54 w 90"/>
                <a:gd name="T83" fmla="*/ 199 h 204"/>
                <a:gd name="T84" fmla="*/ 58 w 90"/>
                <a:gd name="T85" fmla="*/ 199 h 204"/>
                <a:gd name="T86" fmla="*/ 59 w 90"/>
                <a:gd name="T87" fmla="*/ 181 h 204"/>
                <a:gd name="T88" fmla="*/ 58 w 90"/>
                <a:gd name="T89" fmla="*/ 160 h 204"/>
                <a:gd name="T90" fmla="*/ 58 w 90"/>
                <a:gd name="T91" fmla="*/ 126 h 204"/>
                <a:gd name="T92" fmla="*/ 58 w 90"/>
                <a:gd name="T93" fmla="*/ 119 h 204"/>
                <a:gd name="T94" fmla="*/ 59 w 90"/>
                <a:gd name="T95" fmla="*/ 112 h 204"/>
                <a:gd name="T96" fmla="*/ 66 w 90"/>
                <a:gd name="T97" fmla="*/ 109 h 204"/>
                <a:gd name="T98" fmla="*/ 71 w 90"/>
                <a:gd name="T99" fmla="*/ 94 h 204"/>
                <a:gd name="T100" fmla="*/ 78 w 90"/>
                <a:gd name="T101" fmla="*/ 85 h 204"/>
                <a:gd name="T102" fmla="*/ 82 w 90"/>
                <a:gd name="T103" fmla="*/ 81 h 204"/>
                <a:gd name="T104" fmla="*/ 84 w 90"/>
                <a:gd name="T105" fmla="*/ 78 h 204"/>
                <a:gd name="T106" fmla="*/ 85 w 90"/>
                <a:gd name="T107" fmla="*/ 75 h 204"/>
                <a:gd name="T108" fmla="*/ 84 w 90"/>
                <a:gd name="T109" fmla="*/ 73 h 204"/>
                <a:gd name="T110" fmla="*/ 86 w 90"/>
                <a:gd name="T111" fmla="*/ 65 h 204"/>
                <a:gd name="T112" fmla="*/ 90 w 90"/>
                <a:gd name="T113" fmla="*/ 5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" h="204">
                  <a:moveTo>
                    <a:pt x="90" y="55"/>
                  </a:move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3"/>
                    <a:pt x="87" y="53"/>
                    <a:pt x="87" y="52"/>
                  </a:cubicBezTo>
                  <a:cubicBezTo>
                    <a:pt x="87" y="51"/>
                    <a:pt x="87" y="50"/>
                    <a:pt x="87" y="50"/>
                  </a:cubicBezTo>
                  <a:cubicBezTo>
                    <a:pt x="87" y="49"/>
                    <a:pt x="87" y="48"/>
                    <a:pt x="87" y="47"/>
                  </a:cubicBezTo>
                  <a:cubicBezTo>
                    <a:pt x="86" y="43"/>
                    <a:pt x="85" y="41"/>
                    <a:pt x="83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36"/>
                    <a:pt x="79" y="34"/>
                    <a:pt x="79" y="31"/>
                  </a:cubicBezTo>
                  <a:cubicBezTo>
                    <a:pt x="80" y="30"/>
                    <a:pt x="81" y="29"/>
                    <a:pt x="81" y="27"/>
                  </a:cubicBezTo>
                  <a:cubicBezTo>
                    <a:pt x="82" y="26"/>
                    <a:pt x="83" y="26"/>
                    <a:pt x="83" y="25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2" y="21"/>
                    <a:pt x="82" y="21"/>
                    <a:pt x="81" y="20"/>
                  </a:cubicBezTo>
                  <a:cubicBezTo>
                    <a:pt x="80" y="19"/>
                    <a:pt x="79" y="18"/>
                    <a:pt x="79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5"/>
                    <a:pt x="76" y="14"/>
                    <a:pt x="74" y="13"/>
                  </a:cubicBezTo>
                  <a:cubicBezTo>
                    <a:pt x="73" y="12"/>
                    <a:pt x="72" y="12"/>
                    <a:pt x="72" y="11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8" y="7"/>
                    <a:pt x="67" y="6"/>
                    <a:pt x="66" y="4"/>
                  </a:cubicBezTo>
                  <a:cubicBezTo>
                    <a:pt x="65" y="4"/>
                    <a:pt x="65" y="4"/>
                    <a:pt x="64" y="3"/>
                  </a:cubicBezTo>
                  <a:cubicBezTo>
                    <a:pt x="63" y="1"/>
                    <a:pt x="6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6" y="1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3"/>
                    <a:pt x="52" y="3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9" y="8"/>
                    <a:pt x="49" y="9"/>
                  </a:cubicBezTo>
                  <a:cubicBezTo>
                    <a:pt x="49" y="9"/>
                    <a:pt x="50" y="10"/>
                    <a:pt x="50" y="10"/>
                  </a:cubicBezTo>
                  <a:cubicBezTo>
                    <a:pt x="50" y="13"/>
                    <a:pt x="50" y="15"/>
                    <a:pt x="49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20"/>
                    <a:pt x="46" y="21"/>
                    <a:pt x="44" y="23"/>
                  </a:cubicBezTo>
                  <a:cubicBezTo>
                    <a:pt x="43" y="24"/>
                    <a:pt x="42" y="25"/>
                    <a:pt x="42" y="26"/>
                  </a:cubicBezTo>
                  <a:cubicBezTo>
                    <a:pt x="40" y="29"/>
                    <a:pt x="38" y="30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2" y="32"/>
                    <a:pt x="32" y="32"/>
                  </a:cubicBezTo>
                  <a:cubicBezTo>
                    <a:pt x="31" y="32"/>
                    <a:pt x="30" y="31"/>
                    <a:pt x="29" y="31"/>
                  </a:cubicBezTo>
                  <a:cubicBezTo>
                    <a:pt x="28" y="31"/>
                    <a:pt x="28" y="31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4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0" y="30"/>
                    <a:pt x="19" y="31"/>
                    <a:pt x="18" y="32"/>
                  </a:cubicBezTo>
                  <a:cubicBezTo>
                    <a:pt x="18" y="32"/>
                    <a:pt x="17" y="33"/>
                    <a:pt x="17" y="34"/>
                  </a:cubicBezTo>
                  <a:cubicBezTo>
                    <a:pt x="17" y="35"/>
                    <a:pt x="16" y="36"/>
                    <a:pt x="16" y="36"/>
                  </a:cubicBezTo>
                  <a:cubicBezTo>
                    <a:pt x="15" y="37"/>
                    <a:pt x="14" y="37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4"/>
                    <a:pt x="12" y="46"/>
                    <a:pt x="10" y="47"/>
                  </a:cubicBezTo>
                  <a:cubicBezTo>
                    <a:pt x="5" y="49"/>
                    <a:pt x="3" y="55"/>
                    <a:pt x="2" y="57"/>
                  </a:cubicBezTo>
                  <a:cubicBezTo>
                    <a:pt x="0" y="64"/>
                    <a:pt x="1" y="66"/>
                    <a:pt x="7" y="71"/>
                  </a:cubicBezTo>
                  <a:cubicBezTo>
                    <a:pt x="8" y="72"/>
                    <a:pt x="8" y="72"/>
                    <a:pt x="9" y="73"/>
                  </a:cubicBezTo>
                  <a:cubicBezTo>
                    <a:pt x="12" y="75"/>
                    <a:pt x="15" y="78"/>
                    <a:pt x="17" y="81"/>
                  </a:cubicBezTo>
                  <a:cubicBezTo>
                    <a:pt x="19" y="84"/>
                    <a:pt x="19" y="88"/>
                    <a:pt x="18" y="92"/>
                  </a:cubicBezTo>
                  <a:cubicBezTo>
                    <a:pt x="18" y="94"/>
                    <a:pt x="18" y="97"/>
                    <a:pt x="18" y="99"/>
                  </a:cubicBezTo>
                  <a:cubicBezTo>
                    <a:pt x="19" y="102"/>
                    <a:pt x="20" y="105"/>
                    <a:pt x="22" y="108"/>
                  </a:cubicBezTo>
                  <a:cubicBezTo>
                    <a:pt x="23" y="111"/>
                    <a:pt x="25" y="113"/>
                    <a:pt x="25" y="116"/>
                  </a:cubicBezTo>
                  <a:cubicBezTo>
                    <a:pt x="27" y="120"/>
                    <a:pt x="26" y="125"/>
                    <a:pt x="26" y="131"/>
                  </a:cubicBezTo>
                  <a:cubicBezTo>
                    <a:pt x="26" y="133"/>
                    <a:pt x="25" y="135"/>
                    <a:pt x="25" y="137"/>
                  </a:cubicBezTo>
                  <a:cubicBezTo>
                    <a:pt x="25" y="141"/>
                    <a:pt x="26" y="145"/>
                    <a:pt x="26" y="149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6" y="157"/>
                    <a:pt x="26" y="166"/>
                    <a:pt x="25" y="174"/>
                  </a:cubicBezTo>
                  <a:cubicBezTo>
                    <a:pt x="25" y="176"/>
                    <a:pt x="25" y="177"/>
                    <a:pt x="25" y="179"/>
                  </a:cubicBezTo>
                  <a:cubicBezTo>
                    <a:pt x="24" y="184"/>
                    <a:pt x="23" y="188"/>
                    <a:pt x="26" y="192"/>
                  </a:cubicBezTo>
                  <a:cubicBezTo>
                    <a:pt x="26" y="193"/>
                    <a:pt x="27" y="194"/>
                    <a:pt x="27" y="194"/>
                  </a:cubicBezTo>
                  <a:cubicBezTo>
                    <a:pt x="28" y="195"/>
                    <a:pt x="29" y="196"/>
                    <a:pt x="29" y="198"/>
                  </a:cubicBezTo>
                  <a:cubicBezTo>
                    <a:pt x="29" y="199"/>
                    <a:pt x="29" y="200"/>
                    <a:pt x="29" y="201"/>
                  </a:cubicBezTo>
                  <a:cubicBezTo>
                    <a:pt x="28" y="204"/>
                    <a:pt x="28" y="204"/>
                    <a:pt x="28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5" y="203"/>
                    <a:pt x="37" y="203"/>
                    <a:pt x="39" y="202"/>
                  </a:cubicBezTo>
                  <a:cubicBezTo>
                    <a:pt x="41" y="202"/>
                    <a:pt x="42" y="201"/>
                    <a:pt x="44" y="201"/>
                  </a:cubicBezTo>
                  <a:cubicBezTo>
                    <a:pt x="46" y="200"/>
                    <a:pt x="48" y="199"/>
                    <a:pt x="50" y="199"/>
                  </a:cubicBezTo>
                  <a:cubicBezTo>
                    <a:pt x="51" y="199"/>
                    <a:pt x="52" y="199"/>
                    <a:pt x="54" y="199"/>
                  </a:cubicBezTo>
                  <a:cubicBezTo>
                    <a:pt x="55" y="199"/>
                    <a:pt x="55" y="199"/>
                    <a:pt x="56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59" y="193"/>
                    <a:pt x="59" y="187"/>
                    <a:pt x="59" y="181"/>
                  </a:cubicBezTo>
                  <a:cubicBezTo>
                    <a:pt x="58" y="178"/>
                    <a:pt x="58" y="175"/>
                    <a:pt x="58" y="172"/>
                  </a:cubicBezTo>
                  <a:cubicBezTo>
                    <a:pt x="59" y="168"/>
                    <a:pt x="59" y="164"/>
                    <a:pt x="58" y="160"/>
                  </a:cubicBezTo>
                  <a:cubicBezTo>
                    <a:pt x="58" y="153"/>
                    <a:pt x="57" y="147"/>
                    <a:pt x="58" y="140"/>
                  </a:cubicBezTo>
                  <a:cubicBezTo>
                    <a:pt x="58" y="135"/>
                    <a:pt x="58" y="131"/>
                    <a:pt x="58" y="126"/>
                  </a:cubicBezTo>
                  <a:cubicBezTo>
                    <a:pt x="58" y="124"/>
                    <a:pt x="58" y="122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9" y="118"/>
                    <a:pt x="59" y="117"/>
                    <a:pt x="59" y="116"/>
                  </a:cubicBezTo>
                  <a:cubicBezTo>
                    <a:pt x="58" y="115"/>
                    <a:pt x="58" y="114"/>
                    <a:pt x="59" y="112"/>
                  </a:cubicBezTo>
                  <a:cubicBezTo>
                    <a:pt x="59" y="110"/>
                    <a:pt x="61" y="110"/>
                    <a:pt x="64" y="109"/>
                  </a:cubicBezTo>
                  <a:cubicBezTo>
                    <a:pt x="65" y="109"/>
                    <a:pt x="65" y="109"/>
                    <a:pt x="66" y="109"/>
                  </a:cubicBezTo>
                  <a:cubicBezTo>
                    <a:pt x="70" y="108"/>
                    <a:pt x="70" y="104"/>
                    <a:pt x="70" y="100"/>
                  </a:cubicBezTo>
                  <a:cubicBezTo>
                    <a:pt x="70" y="98"/>
                    <a:pt x="70" y="96"/>
                    <a:pt x="71" y="94"/>
                  </a:cubicBezTo>
                  <a:cubicBezTo>
                    <a:pt x="72" y="93"/>
                    <a:pt x="72" y="92"/>
                    <a:pt x="73" y="91"/>
                  </a:cubicBezTo>
                  <a:cubicBezTo>
                    <a:pt x="74" y="89"/>
                    <a:pt x="76" y="86"/>
                    <a:pt x="78" y="85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1" y="83"/>
                    <a:pt x="82" y="83"/>
                    <a:pt x="82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3" y="79"/>
                    <a:pt x="83" y="79"/>
                    <a:pt x="84" y="78"/>
                  </a:cubicBezTo>
                  <a:cubicBezTo>
                    <a:pt x="84" y="78"/>
                    <a:pt x="84" y="77"/>
                    <a:pt x="84" y="77"/>
                  </a:cubicBezTo>
                  <a:cubicBezTo>
                    <a:pt x="85" y="77"/>
                    <a:pt x="85" y="76"/>
                    <a:pt x="85" y="75"/>
                  </a:cubicBezTo>
                  <a:cubicBezTo>
                    <a:pt x="85" y="74"/>
                    <a:pt x="85" y="73"/>
                    <a:pt x="85" y="73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4" y="72"/>
                    <a:pt x="83" y="71"/>
                    <a:pt x="83" y="70"/>
                  </a:cubicBezTo>
                  <a:cubicBezTo>
                    <a:pt x="83" y="68"/>
                    <a:pt x="83" y="66"/>
                    <a:pt x="86" y="65"/>
                  </a:cubicBezTo>
                  <a:cubicBezTo>
                    <a:pt x="88" y="65"/>
                    <a:pt x="89" y="63"/>
                    <a:pt x="90" y="61"/>
                  </a:cubicBezTo>
                  <a:cubicBezTo>
                    <a:pt x="90" y="59"/>
                    <a:pt x="90" y="57"/>
                    <a:pt x="90" y="5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0" name="Freeform 79">
              <a:extLst>
                <a:ext uri="{FF2B5EF4-FFF2-40B4-BE49-F238E27FC236}">
                  <a16:creationId xmlns:a16="http://schemas.microsoft.com/office/drawing/2014/main" id="{39FC1149-55FB-5B71-9804-D08900D67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066" y="2582982"/>
              <a:ext cx="479867" cy="406635"/>
            </a:xfrm>
            <a:custGeom>
              <a:avLst/>
              <a:gdLst>
                <a:gd name="T0" fmla="*/ 120 w 250"/>
                <a:gd name="T1" fmla="*/ 1 h 230"/>
                <a:gd name="T2" fmla="*/ 116 w 250"/>
                <a:gd name="T3" fmla="*/ 10 h 230"/>
                <a:gd name="T4" fmla="*/ 106 w 250"/>
                <a:gd name="T5" fmla="*/ 31 h 230"/>
                <a:gd name="T6" fmla="*/ 90 w 250"/>
                <a:gd name="T7" fmla="*/ 41 h 230"/>
                <a:gd name="T8" fmla="*/ 81 w 250"/>
                <a:gd name="T9" fmla="*/ 47 h 230"/>
                <a:gd name="T10" fmla="*/ 80 w 250"/>
                <a:gd name="T11" fmla="*/ 53 h 230"/>
                <a:gd name="T12" fmla="*/ 74 w 250"/>
                <a:gd name="T13" fmla="*/ 65 h 230"/>
                <a:gd name="T14" fmla="*/ 70 w 250"/>
                <a:gd name="T15" fmla="*/ 73 h 230"/>
                <a:gd name="T16" fmla="*/ 69 w 250"/>
                <a:gd name="T17" fmla="*/ 92 h 230"/>
                <a:gd name="T18" fmla="*/ 63 w 250"/>
                <a:gd name="T19" fmla="*/ 100 h 230"/>
                <a:gd name="T20" fmla="*/ 51 w 250"/>
                <a:gd name="T21" fmla="*/ 112 h 230"/>
                <a:gd name="T22" fmla="*/ 47 w 250"/>
                <a:gd name="T23" fmla="*/ 117 h 230"/>
                <a:gd name="T24" fmla="*/ 42 w 250"/>
                <a:gd name="T25" fmla="*/ 120 h 230"/>
                <a:gd name="T26" fmla="*/ 39 w 250"/>
                <a:gd name="T27" fmla="*/ 124 h 230"/>
                <a:gd name="T28" fmla="*/ 35 w 250"/>
                <a:gd name="T29" fmla="*/ 130 h 230"/>
                <a:gd name="T30" fmla="*/ 38 w 250"/>
                <a:gd name="T31" fmla="*/ 132 h 230"/>
                <a:gd name="T32" fmla="*/ 32 w 250"/>
                <a:gd name="T33" fmla="*/ 143 h 230"/>
                <a:gd name="T34" fmla="*/ 29 w 250"/>
                <a:gd name="T35" fmla="*/ 152 h 230"/>
                <a:gd name="T36" fmla="*/ 26 w 250"/>
                <a:gd name="T37" fmla="*/ 156 h 230"/>
                <a:gd name="T38" fmla="*/ 24 w 250"/>
                <a:gd name="T39" fmla="*/ 162 h 230"/>
                <a:gd name="T40" fmla="*/ 23 w 250"/>
                <a:gd name="T41" fmla="*/ 166 h 230"/>
                <a:gd name="T42" fmla="*/ 19 w 250"/>
                <a:gd name="T43" fmla="*/ 173 h 230"/>
                <a:gd name="T44" fmla="*/ 17 w 250"/>
                <a:gd name="T45" fmla="*/ 174 h 230"/>
                <a:gd name="T46" fmla="*/ 9 w 250"/>
                <a:gd name="T47" fmla="*/ 181 h 230"/>
                <a:gd name="T48" fmla="*/ 5 w 250"/>
                <a:gd name="T49" fmla="*/ 199 h 230"/>
                <a:gd name="T50" fmla="*/ 2 w 250"/>
                <a:gd name="T51" fmla="*/ 216 h 230"/>
                <a:gd name="T52" fmla="*/ 1 w 250"/>
                <a:gd name="T53" fmla="*/ 219 h 230"/>
                <a:gd name="T54" fmla="*/ 2 w 250"/>
                <a:gd name="T55" fmla="*/ 230 h 230"/>
                <a:gd name="T56" fmla="*/ 7 w 250"/>
                <a:gd name="T57" fmla="*/ 222 h 230"/>
                <a:gd name="T58" fmla="*/ 8 w 250"/>
                <a:gd name="T59" fmla="*/ 217 h 230"/>
                <a:gd name="T60" fmla="*/ 8 w 250"/>
                <a:gd name="T61" fmla="*/ 208 h 230"/>
                <a:gd name="T62" fmla="*/ 119 w 250"/>
                <a:gd name="T63" fmla="*/ 168 h 230"/>
                <a:gd name="T64" fmla="*/ 119 w 250"/>
                <a:gd name="T65" fmla="*/ 158 h 230"/>
                <a:gd name="T66" fmla="*/ 137 w 250"/>
                <a:gd name="T67" fmla="*/ 144 h 230"/>
                <a:gd name="T68" fmla="*/ 151 w 250"/>
                <a:gd name="T69" fmla="*/ 135 h 230"/>
                <a:gd name="T70" fmla="*/ 151 w 250"/>
                <a:gd name="T71" fmla="*/ 128 h 230"/>
                <a:gd name="T72" fmla="*/ 152 w 250"/>
                <a:gd name="T73" fmla="*/ 113 h 230"/>
                <a:gd name="T74" fmla="*/ 154 w 250"/>
                <a:gd name="T75" fmla="*/ 68 h 230"/>
                <a:gd name="T76" fmla="*/ 154 w 250"/>
                <a:gd name="T77" fmla="*/ 57 h 230"/>
                <a:gd name="T78" fmla="*/ 250 w 250"/>
                <a:gd name="T7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" h="230">
                  <a:moveTo>
                    <a:pt x="121" y="0"/>
                  </a:moveTo>
                  <a:cubicBezTo>
                    <a:pt x="120" y="1"/>
                    <a:pt x="120" y="1"/>
                    <a:pt x="120" y="1"/>
                  </a:cubicBezTo>
                  <a:cubicBezTo>
                    <a:pt x="120" y="2"/>
                    <a:pt x="119" y="4"/>
                    <a:pt x="118" y="5"/>
                  </a:cubicBezTo>
                  <a:cubicBezTo>
                    <a:pt x="118" y="7"/>
                    <a:pt x="117" y="9"/>
                    <a:pt x="116" y="10"/>
                  </a:cubicBezTo>
                  <a:cubicBezTo>
                    <a:pt x="116" y="12"/>
                    <a:pt x="116" y="13"/>
                    <a:pt x="115" y="14"/>
                  </a:cubicBezTo>
                  <a:cubicBezTo>
                    <a:pt x="113" y="20"/>
                    <a:pt x="111" y="27"/>
                    <a:pt x="106" y="31"/>
                  </a:cubicBezTo>
                  <a:cubicBezTo>
                    <a:pt x="103" y="35"/>
                    <a:pt x="98" y="37"/>
                    <a:pt x="94" y="39"/>
                  </a:cubicBezTo>
                  <a:cubicBezTo>
                    <a:pt x="93" y="39"/>
                    <a:pt x="91" y="40"/>
                    <a:pt x="90" y="41"/>
                  </a:cubicBezTo>
                  <a:cubicBezTo>
                    <a:pt x="89" y="41"/>
                    <a:pt x="88" y="42"/>
                    <a:pt x="87" y="42"/>
                  </a:cubicBezTo>
                  <a:cubicBezTo>
                    <a:pt x="84" y="43"/>
                    <a:pt x="82" y="44"/>
                    <a:pt x="81" y="47"/>
                  </a:cubicBezTo>
                  <a:cubicBezTo>
                    <a:pt x="80" y="49"/>
                    <a:pt x="80" y="51"/>
                    <a:pt x="80" y="52"/>
                  </a:cubicBezTo>
                  <a:cubicBezTo>
                    <a:pt x="80" y="52"/>
                    <a:pt x="80" y="53"/>
                    <a:pt x="80" y="53"/>
                  </a:cubicBezTo>
                  <a:cubicBezTo>
                    <a:pt x="80" y="55"/>
                    <a:pt x="80" y="55"/>
                    <a:pt x="79" y="57"/>
                  </a:cubicBezTo>
                  <a:cubicBezTo>
                    <a:pt x="78" y="59"/>
                    <a:pt x="75" y="62"/>
                    <a:pt x="74" y="65"/>
                  </a:cubicBezTo>
                  <a:cubicBezTo>
                    <a:pt x="74" y="67"/>
                    <a:pt x="73" y="68"/>
                    <a:pt x="73" y="69"/>
                  </a:cubicBezTo>
                  <a:cubicBezTo>
                    <a:pt x="72" y="70"/>
                    <a:pt x="71" y="71"/>
                    <a:pt x="70" y="73"/>
                  </a:cubicBezTo>
                  <a:cubicBezTo>
                    <a:pt x="70" y="76"/>
                    <a:pt x="69" y="80"/>
                    <a:pt x="70" y="83"/>
                  </a:cubicBezTo>
                  <a:cubicBezTo>
                    <a:pt x="70" y="86"/>
                    <a:pt x="69" y="89"/>
                    <a:pt x="69" y="92"/>
                  </a:cubicBezTo>
                  <a:cubicBezTo>
                    <a:pt x="68" y="94"/>
                    <a:pt x="67" y="96"/>
                    <a:pt x="65" y="98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2" y="101"/>
                    <a:pt x="60" y="103"/>
                    <a:pt x="58" y="105"/>
                  </a:cubicBezTo>
                  <a:cubicBezTo>
                    <a:pt x="55" y="107"/>
                    <a:pt x="53" y="110"/>
                    <a:pt x="51" y="112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9" y="115"/>
                    <a:pt x="48" y="116"/>
                    <a:pt x="47" y="117"/>
                  </a:cubicBezTo>
                  <a:cubicBezTo>
                    <a:pt x="46" y="117"/>
                    <a:pt x="46" y="117"/>
                    <a:pt x="45" y="118"/>
                  </a:cubicBezTo>
                  <a:cubicBezTo>
                    <a:pt x="44" y="118"/>
                    <a:pt x="43" y="119"/>
                    <a:pt x="42" y="120"/>
                  </a:cubicBezTo>
                  <a:cubicBezTo>
                    <a:pt x="41" y="121"/>
                    <a:pt x="40" y="122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4"/>
                    <a:pt x="38" y="125"/>
                    <a:pt x="38" y="125"/>
                  </a:cubicBezTo>
                  <a:cubicBezTo>
                    <a:pt x="36" y="127"/>
                    <a:pt x="35" y="128"/>
                    <a:pt x="35" y="130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3"/>
                  </a:cubicBezTo>
                  <a:cubicBezTo>
                    <a:pt x="35" y="136"/>
                    <a:pt x="33" y="139"/>
                    <a:pt x="32" y="143"/>
                  </a:cubicBezTo>
                  <a:cubicBezTo>
                    <a:pt x="31" y="144"/>
                    <a:pt x="31" y="146"/>
                    <a:pt x="30" y="147"/>
                  </a:cubicBezTo>
                  <a:cubicBezTo>
                    <a:pt x="30" y="149"/>
                    <a:pt x="30" y="151"/>
                    <a:pt x="29" y="152"/>
                  </a:cubicBezTo>
                  <a:cubicBezTo>
                    <a:pt x="29" y="153"/>
                    <a:pt x="28" y="153"/>
                    <a:pt x="28" y="153"/>
                  </a:cubicBezTo>
                  <a:cubicBezTo>
                    <a:pt x="27" y="154"/>
                    <a:pt x="26" y="155"/>
                    <a:pt x="26" y="156"/>
                  </a:cubicBezTo>
                  <a:cubicBezTo>
                    <a:pt x="25" y="158"/>
                    <a:pt x="25" y="159"/>
                    <a:pt x="24" y="16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62"/>
                    <a:pt x="24" y="163"/>
                    <a:pt x="24" y="163"/>
                  </a:cubicBezTo>
                  <a:cubicBezTo>
                    <a:pt x="24" y="164"/>
                    <a:pt x="24" y="165"/>
                    <a:pt x="23" y="166"/>
                  </a:cubicBezTo>
                  <a:cubicBezTo>
                    <a:pt x="22" y="168"/>
                    <a:pt x="22" y="169"/>
                    <a:pt x="21" y="170"/>
                  </a:cubicBezTo>
                  <a:cubicBezTo>
                    <a:pt x="21" y="171"/>
                    <a:pt x="20" y="172"/>
                    <a:pt x="19" y="173"/>
                  </a:cubicBezTo>
                  <a:cubicBezTo>
                    <a:pt x="19" y="174"/>
                    <a:pt x="19" y="174"/>
                    <a:pt x="17" y="174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3" y="175"/>
                    <a:pt x="11" y="178"/>
                    <a:pt x="10" y="181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8" y="184"/>
                    <a:pt x="7" y="187"/>
                    <a:pt x="6" y="189"/>
                  </a:cubicBezTo>
                  <a:cubicBezTo>
                    <a:pt x="5" y="192"/>
                    <a:pt x="5" y="196"/>
                    <a:pt x="5" y="199"/>
                  </a:cubicBezTo>
                  <a:cubicBezTo>
                    <a:pt x="5" y="201"/>
                    <a:pt x="5" y="204"/>
                    <a:pt x="4" y="206"/>
                  </a:cubicBezTo>
                  <a:cubicBezTo>
                    <a:pt x="3" y="209"/>
                    <a:pt x="2" y="213"/>
                    <a:pt x="2" y="216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1" y="218"/>
                    <a:pt x="1" y="218"/>
                    <a:pt x="1" y="219"/>
                  </a:cubicBezTo>
                  <a:cubicBezTo>
                    <a:pt x="0" y="222"/>
                    <a:pt x="0" y="225"/>
                    <a:pt x="1" y="228"/>
                  </a:cubicBezTo>
                  <a:cubicBezTo>
                    <a:pt x="2" y="230"/>
                    <a:pt x="2" y="230"/>
                    <a:pt x="2" y="230"/>
                  </a:cubicBezTo>
                  <a:cubicBezTo>
                    <a:pt x="4" y="229"/>
                    <a:pt x="4" y="229"/>
                    <a:pt x="4" y="229"/>
                  </a:cubicBezTo>
                  <a:cubicBezTo>
                    <a:pt x="6" y="227"/>
                    <a:pt x="7" y="224"/>
                    <a:pt x="7" y="222"/>
                  </a:cubicBezTo>
                  <a:cubicBezTo>
                    <a:pt x="7" y="221"/>
                    <a:pt x="7" y="220"/>
                    <a:pt x="7" y="220"/>
                  </a:cubicBezTo>
                  <a:cubicBezTo>
                    <a:pt x="8" y="219"/>
                    <a:pt x="8" y="218"/>
                    <a:pt x="8" y="217"/>
                  </a:cubicBezTo>
                  <a:cubicBezTo>
                    <a:pt x="8" y="217"/>
                    <a:pt x="8" y="217"/>
                    <a:pt x="8" y="217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5"/>
                    <a:pt x="117" y="160"/>
                    <a:pt x="119" y="158"/>
                  </a:cubicBezTo>
                  <a:cubicBezTo>
                    <a:pt x="121" y="153"/>
                    <a:pt x="128" y="147"/>
                    <a:pt x="133" y="145"/>
                  </a:cubicBezTo>
                  <a:cubicBezTo>
                    <a:pt x="135" y="145"/>
                    <a:pt x="136" y="144"/>
                    <a:pt x="137" y="144"/>
                  </a:cubicBezTo>
                  <a:cubicBezTo>
                    <a:pt x="139" y="143"/>
                    <a:pt x="140" y="143"/>
                    <a:pt x="142" y="142"/>
                  </a:cubicBezTo>
                  <a:cubicBezTo>
                    <a:pt x="145" y="141"/>
                    <a:pt x="151" y="140"/>
                    <a:pt x="151" y="135"/>
                  </a:cubicBezTo>
                  <a:cubicBezTo>
                    <a:pt x="151" y="134"/>
                    <a:pt x="151" y="132"/>
                    <a:pt x="151" y="130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51" y="123"/>
                    <a:pt x="152" y="118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03"/>
                    <a:pt x="153" y="93"/>
                    <a:pt x="153" y="84"/>
                  </a:cubicBezTo>
                  <a:cubicBezTo>
                    <a:pt x="153" y="78"/>
                    <a:pt x="154" y="73"/>
                    <a:pt x="154" y="68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3"/>
                    <a:pt x="154" y="60"/>
                    <a:pt x="154" y="57"/>
                  </a:cubicBezTo>
                  <a:cubicBezTo>
                    <a:pt x="249" y="55"/>
                    <a:pt x="249" y="55"/>
                    <a:pt x="249" y="55"/>
                  </a:cubicBezTo>
                  <a:cubicBezTo>
                    <a:pt x="250" y="0"/>
                    <a:pt x="250" y="0"/>
                    <a:pt x="250" y="0"/>
                  </a:cubicBezTo>
                  <a:lnTo>
                    <a:pt x="121" y="0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1" name="Freeform 80">
              <a:extLst>
                <a:ext uri="{FF2B5EF4-FFF2-40B4-BE49-F238E27FC236}">
                  <a16:creationId xmlns:a16="http://schemas.microsoft.com/office/drawing/2014/main" id="{3832E2DD-0E0D-FC0C-02A8-DD8463FDC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687" y="3568851"/>
              <a:ext cx="340038" cy="377380"/>
            </a:xfrm>
            <a:custGeom>
              <a:avLst/>
              <a:gdLst>
                <a:gd name="T0" fmla="*/ 172 w 177"/>
                <a:gd name="T1" fmla="*/ 59 h 213"/>
                <a:gd name="T2" fmla="*/ 170 w 177"/>
                <a:gd name="T3" fmla="*/ 46 h 213"/>
                <a:gd name="T4" fmla="*/ 139 w 177"/>
                <a:gd name="T5" fmla="*/ 26 h 213"/>
                <a:gd name="T6" fmla="*/ 130 w 177"/>
                <a:gd name="T7" fmla="*/ 30 h 213"/>
                <a:gd name="T8" fmla="*/ 119 w 177"/>
                <a:gd name="T9" fmla="*/ 35 h 213"/>
                <a:gd name="T10" fmla="*/ 108 w 177"/>
                <a:gd name="T11" fmla="*/ 28 h 213"/>
                <a:gd name="T12" fmla="*/ 90 w 177"/>
                <a:gd name="T13" fmla="*/ 13 h 213"/>
                <a:gd name="T14" fmla="*/ 85 w 177"/>
                <a:gd name="T15" fmla="*/ 9 h 213"/>
                <a:gd name="T16" fmla="*/ 71 w 177"/>
                <a:gd name="T17" fmla="*/ 18 h 213"/>
                <a:gd name="T18" fmla="*/ 70 w 177"/>
                <a:gd name="T19" fmla="*/ 9 h 213"/>
                <a:gd name="T20" fmla="*/ 65 w 177"/>
                <a:gd name="T21" fmla="*/ 0 h 213"/>
                <a:gd name="T22" fmla="*/ 59 w 177"/>
                <a:gd name="T23" fmla="*/ 5 h 213"/>
                <a:gd name="T24" fmla="*/ 57 w 177"/>
                <a:gd name="T25" fmla="*/ 9 h 213"/>
                <a:gd name="T26" fmla="*/ 49 w 177"/>
                <a:gd name="T27" fmla="*/ 15 h 213"/>
                <a:gd name="T28" fmla="*/ 38 w 177"/>
                <a:gd name="T29" fmla="*/ 16 h 213"/>
                <a:gd name="T30" fmla="*/ 30 w 177"/>
                <a:gd name="T31" fmla="*/ 10 h 213"/>
                <a:gd name="T32" fmla="*/ 26 w 177"/>
                <a:gd name="T33" fmla="*/ 14 h 213"/>
                <a:gd name="T34" fmla="*/ 22 w 177"/>
                <a:gd name="T35" fmla="*/ 18 h 213"/>
                <a:gd name="T36" fmla="*/ 19 w 177"/>
                <a:gd name="T37" fmla="*/ 20 h 213"/>
                <a:gd name="T38" fmla="*/ 14 w 177"/>
                <a:gd name="T39" fmla="*/ 25 h 213"/>
                <a:gd name="T40" fmla="*/ 19 w 177"/>
                <a:gd name="T41" fmla="*/ 44 h 213"/>
                <a:gd name="T42" fmla="*/ 21 w 177"/>
                <a:gd name="T43" fmla="*/ 50 h 213"/>
                <a:gd name="T44" fmla="*/ 25 w 177"/>
                <a:gd name="T45" fmla="*/ 55 h 213"/>
                <a:gd name="T46" fmla="*/ 19 w 177"/>
                <a:gd name="T47" fmla="*/ 58 h 213"/>
                <a:gd name="T48" fmla="*/ 24 w 177"/>
                <a:gd name="T49" fmla="*/ 67 h 213"/>
                <a:gd name="T50" fmla="*/ 26 w 177"/>
                <a:gd name="T51" fmla="*/ 69 h 213"/>
                <a:gd name="T52" fmla="*/ 25 w 177"/>
                <a:gd name="T53" fmla="*/ 76 h 213"/>
                <a:gd name="T54" fmla="*/ 23 w 177"/>
                <a:gd name="T55" fmla="*/ 76 h 213"/>
                <a:gd name="T56" fmla="*/ 21 w 177"/>
                <a:gd name="T57" fmla="*/ 76 h 213"/>
                <a:gd name="T58" fmla="*/ 15 w 177"/>
                <a:gd name="T59" fmla="*/ 73 h 213"/>
                <a:gd name="T60" fmla="*/ 14 w 177"/>
                <a:gd name="T61" fmla="*/ 84 h 213"/>
                <a:gd name="T62" fmla="*/ 16 w 177"/>
                <a:gd name="T63" fmla="*/ 90 h 213"/>
                <a:gd name="T64" fmla="*/ 12 w 177"/>
                <a:gd name="T65" fmla="*/ 101 h 213"/>
                <a:gd name="T66" fmla="*/ 8 w 177"/>
                <a:gd name="T67" fmla="*/ 103 h 213"/>
                <a:gd name="T68" fmla="*/ 4 w 177"/>
                <a:gd name="T69" fmla="*/ 105 h 213"/>
                <a:gd name="T70" fmla="*/ 9 w 177"/>
                <a:gd name="T71" fmla="*/ 119 h 213"/>
                <a:gd name="T72" fmla="*/ 2 w 177"/>
                <a:gd name="T73" fmla="*/ 141 h 213"/>
                <a:gd name="T74" fmla="*/ 14 w 177"/>
                <a:gd name="T75" fmla="*/ 146 h 213"/>
                <a:gd name="T76" fmla="*/ 23 w 177"/>
                <a:gd name="T77" fmla="*/ 153 h 213"/>
                <a:gd name="T78" fmla="*/ 32 w 177"/>
                <a:gd name="T79" fmla="*/ 161 h 213"/>
                <a:gd name="T80" fmla="*/ 34 w 177"/>
                <a:gd name="T81" fmla="*/ 178 h 213"/>
                <a:gd name="T82" fmla="*/ 30 w 177"/>
                <a:gd name="T83" fmla="*/ 197 h 213"/>
                <a:gd name="T84" fmla="*/ 32 w 177"/>
                <a:gd name="T85" fmla="*/ 212 h 213"/>
                <a:gd name="T86" fmla="*/ 48 w 177"/>
                <a:gd name="T87" fmla="*/ 203 h 213"/>
                <a:gd name="T88" fmla="*/ 59 w 177"/>
                <a:gd name="T89" fmla="*/ 199 h 213"/>
                <a:gd name="T90" fmla="*/ 80 w 177"/>
                <a:gd name="T91" fmla="*/ 189 h 213"/>
                <a:gd name="T92" fmla="*/ 92 w 177"/>
                <a:gd name="T93" fmla="*/ 187 h 213"/>
                <a:gd name="T94" fmla="*/ 96 w 177"/>
                <a:gd name="T95" fmla="*/ 184 h 213"/>
                <a:gd name="T96" fmla="*/ 103 w 177"/>
                <a:gd name="T97" fmla="*/ 185 h 213"/>
                <a:gd name="T98" fmla="*/ 109 w 177"/>
                <a:gd name="T99" fmla="*/ 187 h 213"/>
                <a:gd name="T100" fmla="*/ 112 w 177"/>
                <a:gd name="T101" fmla="*/ 182 h 213"/>
                <a:gd name="T102" fmla="*/ 123 w 177"/>
                <a:gd name="T103" fmla="*/ 182 h 213"/>
                <a:gd name="T104" fmla="*/ 138 w 177"/>
                <a:gd name="T105" fmla="*/ 182 h 213"/>
                <a:gd name="T106" fmla="*/ 145 w 177"/>
                <a:gd name="T107" fmla="*/ 187 h 213"/>
                <a:gd name="T108" fmla="*/ 149 w 177"/>
                <a:gd name="T109" fmla="*/ 186 h 213"/>
                <a:gd name="T110" fmla="*/ 154 w 177"/>
                <a:gd name="T111" fmla="*/ 185 h 213"/>
                <a:gd name="T112" fmla="*/ 161 w 177"/>
                <a:gd name="T113" fmla="*/ 189 h 213"/>
                <a:gd name="T114" fmla="*/ 166 w 177"/>
                <a:gd name="T115" fmla="*/ 189 h 213"/>
                <a:gd name="T116" fmla="*/ 169 w 177"/>
                <a:gd name="T117" fmla="*/ 171 h 213"/>
                <a:gd name="T118" fmla="*/ 161 w 177"/>
                <a:gd name="T119" fmla="*/ 159 h 213"/>
                <a:gd name="T120" fmla="*/ 156 w 177"/>
                <a:gd name="T121" fmla="*/ 13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" h="213">
                  <a:moveTo>
                    <a:pt x="173" y="88"/>
                  </a:moveTo>
                  <a:cubicBezTo>
                    <a:pt x="177" y="80"/>
                    <a:pt x="176" y="73"/>
                    <a:pt x="174" y="65"/>
                  </a:cubicBezTo>
                  <a:cubicBezTo>
                    <a:pt x="174" y="63"/>
                    <a:pt x="173" y="61"/>
                    <a:pt x="172" y="59"/>
                  </a:cubicBezTo>
                  <a:cubicBezTo>
                    <a:pt x="171" y="59"/>
                    <a:pt x="171" y="58"/>
                    <a:pt x="170" y="57"/>
                  </a:cubicBezTo>
                  <a:cubicBezTo>
                    <a:pt x="169" y="54"/>
                    <a:pt x="169" y="53"/>
                    <a:pt x="170" y="51"/>
                  </a:cubicBezTo>
                  <a:cubicBezTo>
                    <a:pt x="170" y="49"/>
                    <a:pt x="170" y="48"/>
                    <a:pt x="170" y="46"/>
                  </a:cubicBezTo>
                  <a:cubicBezTo>
                    <a:pt x="169" y="41"/>
                    <a:pt x="164" y="35"/>
                    <a:pt x="160" y="31"/>
                  </a:cubicBezTo>
                  <a:cubicBezTo>
                    <a:pt x="156" y="27"/>
                    <a:pt x="152" y="25"/>
                    <a:pt x="146" y="25"/>
                  </a:cubicBezTo>
                  <a:cubicBezTo>
                    <a:pt x="144" y="25"/>
                    <a:pt x="142" y="26"/>
                    <a:pt x="139" y="26"/>
                  </a:cubicBezTo>
                  <a:cubicBezTo>
                    <a:pt x="137" y="27"/>
                    <a:pt x="135" y="28"/>
                    <a:pt x="133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30"/>
                    <a:pt x="131" y="30"/>
                    <a:pt x="130" y="30"/>
                  </a:cubicBezTo>
                  <a:cubicBezTo>
                    <a:pt x="129" y="31"/>
                    <a:pt x="128" y="32"/>
                    <a:pt x="126" y="34"/>
                  </a:cubicBezTo>
                  <a:cubicBezTo>
                    <a:pt x="125" y="35"/>
                    <a:pt x="124" y="37"/>
                    <a:pt x="122" y="37"/>
                  </a:cubicBezTo>
                  <a:cubicBezTo>
                    <a:pt x="121" y="37"/>
                    <a:pt x="120" y="36"/>
                    <a:pt x="119" y="35"/>
                  </a:cubicBezTo>
                  <a:cubicBezTo>
                    <a:pt x="118" y="34"/>
                    <a:pt x="116" y="33"/>
                    <a:pt x="115" y="33"/>
                  </a:cubicBezTo>
                  <a:cubicBezTo>
                    <a:pt x="115" y="33"/>
                    <a:pt x="114" y="32"/>
                    <a:pt x="113" y="32"/>
                  </a:cubicBezTo>
                  <a:cubicBezTo>
                    <a:pt x="111" y="32"/>
                    <a:pt x="110" y="32"/>
                    <a:pt x="108" y="28"/>
                  </a:cubicBezTo>
                  <a:cubicBezTo>
                    <a:pt x="106" y="24"/>
                    <a:pt x="101" y="15"/>
                    <a:pt x="95" y="14"/>
                  </a:cubicBezTo>
                  <a:cubicBezTo>
                    <a:pt x="94" y="14"/>
                    <a:pt x="94" y="14"/>
                    <a:pt x="93" y="14"/>
                  </a:cubicBezTo>
                  <a:cubicBezTo>
                    <a:pt x="92" y="14"/>
                    <a:pt x="91" y="14"/>
                    <a:pt x="90" y="13"/>
                  </a:cubicBezTo>
                  <a:cubicBezTo>
                    <a:pt x="89" y="12"/>
                    <a:pt x="89" y="12"/>
                    <a:pt x="88" y="11"/>
                  </a:cubicBezTo>
                  <a:cubicBezTo>
                    <a:pt x="88" y="11"/>
                    <a:pt x="87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2" y="9"/>
                    <a:pt x="80" y="11"/>
                    <a:pt x="78" y="13"/>
                  </a:cubicBezTo>
                  <a:cubicBezTo>
                    <a:pt x="78" y="13"/>
                    <a:pt x="77" y="14"/>
                    <a:pt x="77" y="14"/>
                  </a:cubicBezTo>
                  <a:cubicBezTo>
                    <a:pt x="76" y="15"/>
                    <a:pt x="73" y="18"/>
                    <a:pt x="71" y="18"/>
                  </a:cubicBezTo>
                  <a:cubicBezTo>
                    <a:pt x="71" y="18"/>
                    <a:pt x="71" y="18"/>
                    <a:pt x="70" y="17"/>
                  </a:cubicBezTo>
                  <a:cubicBezTo>
                    <a:pt x="69" y="17"/>
                    <a:pt x="69" y="15"/>
                    <a:pt x="70" y="12"/>
                  </a:cubicBezTo>
                  <a:cubicBezTo>
                    <a:pt x="70" y="11"/>
                    <a:pt x="70" y="10"/>
                    <a:pt x="70" y="9"/>
                  </a:cubicBezTo>
                  <a:cubicBezTo>
                    <a:pt x="70" y="8"/>
                    <a:pt x="70" y="2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4" y="1"/>
                    <a:pt x="63" y="3"/>
                  </a:cubicBezTo>
                  <a:cubicBezTo>
                    <a:pt x="62" y="4"/>
                    <a:pt x="62" y="6"/>
                    <a:pt x="60" y="6"/>
                  </a:cubicBezTo>
                  <a:cubicBezTo>
                    <a:pt x="60" y="6"/>
                    <a:pt x="59" y="6"/>
                    <a:pt x="59" y="5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9"/>
                    <a:pt x="57" y="9"/>
                  </a:cubicBezTo>
                  <a:cubicBezTo>
                    <a:pt x="57" y="10"/>
                    <a:pt x="58" y="11"/>
                    <a:pt x="57" y="12"/>
                  </a:cubicBezTo>
                  <a:cubicBezTo>
                    <a:pt x="57" y="12"/>
                    <a:pt x="57" y="13"/>
                    <a:pt x="53" y="13"/>
                  </a:cubicBezTo>
                  <a:cubicBezTo>
                    <a:pt x="51" y="13"/>
                    <a:pt x="50" y="13"/>
                    <a:pt x="49" y="15"/>
                  </a:cubicBezTo>
                  <a:cubicBezTo>
                    <a:pt x="49" y="16"/>
                    <a:pt x="48" y="16"/>
                    <a:pt x="48" y="17"/>
                  </a:cubicBezTo>
                  <a:cubicBezTo>
                    <a:pt x="47" y="18"/>
                    <a:pt x="46" y="18"/>
                    <a:pt x="45" y="18"/>
                  </a:cubicBezTo>
                  <a:cubicBezTo>
                    <a:pt x="44" y="18"/>
                    <a:pt x="41" y="18"/>
                    <a:pt x="38" y="16"/>
                  </a:cubicBezTo>
                  <a:cubicBezTo>
                    <a:pt x="37" y="15"/>
                    <a:pt x="36" y="14"/>
                    <a:pt x="35" y="13"/>
                  </a:cubicBezTo>
                  <a:cubicBezTo>
                    <a:pt x="34" y="12"/>
                    <a:pt x="34" y="11"/>
                    <a:pt x="32" y="11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7" y="12"/>
                    <a:pt x="26" y="14"/>
                  </a:cubicBezTo>
                  <a:cubicBezTo>
                    <a:pt x="25" y="15"/>
                    <a:pt x="25" y="16"/>
                    <a:pt x="24" y="17"/>
                  </a:cubicBezTo>
                  <a:cubicBezTo>
                    <a:pt x="23" y="17"/>
                    <a:pt x="23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0" y="18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7" y="23"/>
                    <a:pt x="15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30"/>
                    <a:pt x="14" y="34"/>
                    <a:pt x="14" y="39"/>
                  </a:cubicBezTo>
                  <a:cubicBezTo>
                    <a:pt x="14" y="40"/>
                    <a:pt x="15" y="42"/>
                    <a:pt x="17" y="44"/>
                  </a:cubicBezTo>
                  <a:cubicBezTo>
                    <a:pt x="18" y="44"/>
                    <a:pt x="18" y="44"/>
                    <a:pt x="19" y="44"/>
                  </a:cubicBezTo>
                  <a:cubicBezTo>
                    <a:pt x="20" y="45"/>
                    <a:pt x="21" y="45"/>
                    <a:pt x="21" y="46"/>
                  </a:cubicBezTo>
                  <a:cubicBezTo>
                    <a:pt x="21" y="46"/>
                    <a:pt x="21" y="47"/>
                    <a:pt x="21" y="47"/>
                  </a:cubicBezTo>
                  <a:cubicBezTo>
                    <a:pt x="21" y="48"/>
                    <a:pt x="20" y="48"/>
                    <a:pt x="21" y="50"/>
                  </a:cubicBezTo>
                  <a:cubicBezTo>
                    <a:pt x="21" y="51"/>
                    <a:pt x="22" y="52"/>
                    <a:pt x="23" y="52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5" y="54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cubicBezTo>
                    <a:pt x="23" y="55"/>
                    <a:pt x="22" y="56"/>
                    <a:pt x="21" y="56"/>
                  </a:cubicBezTo>
                  <a:cubicBezTo>
                    <a:pt x="20" y="56"/>
                    <a:pt x="20" y="57"/>
                    <a:pt x="19" y="58"/>
                  </a:cubicBezTo>
                  <a:cubicBezTo>
                    <a:pt x="19" y="60"/>
                    <a:pt x="19" y="61"/>
                    <a:pt x="20" y="63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2" y="66"/>
                    <a:pt x="23" y="67"/>
                    <a:pt x="24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8" y="71"/>
                    <a:pt x="28" y="74"/>
                    <a:pt x="27" y="76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6" y="77"/>
                    <a:pt x="25" y="77"/>
                    <a:pt x="25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1" y="76"/>
                    <a:pt x="21" y="76"/>
                  </a:cubicBezTo>
                  <a:cubicBezTo>
                    <a:pt x="20" y="75"/>
                    <a:pt x="19" y="75"/>
                    <a:pt x="19" y="74"/>
                  </a:cubicBezTo>
                  <a:cubicBezTo>
                    <a:pt x="18" y="74"/>
                    <a:pt x="18" y="73"/>
                    <a:pt x="16" y="73"/>
                  </a:cubicBezTo>
                  <a:cubicBezTo>
                    <a:pt x="16" y="73"/>
                    <a:pt x="16" y="73"/>
                    <a:pt x="15" y="73"/>
                  </a:cubicBezTo>
                  <a:cubicBezTo>
                    <a:pt x="14" y="73"/>
                    <a:pt x="14" y="73"/>
                    <a:pt x="13" y="73"/>
                  </a:cubicBezTo>
                  <a:cubicBezTo>
                    <a:pt x="11" y="75"/>
                    <a:pt x="10" y="77"/>
                    <a:pt x="10" y="79"/>
                  </a:cubicBezTo>
                  <a:cubicBezTo>
                    <a:pt x="10" y="82"/>
                    <a:pt x="12" y="83"/>
                    <a:pt x="14" y="84"/>
                  </a:cubicBezTo>
                  <a:cubicBezTo>
                    <a:pt x="15" y="84"/>
                    <a:pt x="16" y="85"/>
                    <a:pt x="17" y="85"/>
                  </a:cubicBezTo>
                  <a:cubicBezTo>
                    <a:pt x="18" y="86"/>
                    <a:pt x="18" y="87"/>
                    <a:pt x="18" y="87"/>
                  </a:cubicBezTo>
                  <a:cubicBezTo>
                    <a:pt x="18" y="88"/>
                    <a:pt x="17" y="89"/>
                    <a:pt x="16" y="90"/>
                  </a:cubicBezTo>
                  <a:cubicBezTo>
                    <a:pt x="16" y="91"/>
                    <a:pt x="15" y="91"/>
                    <a:pt x="15" y="92"/>
                  </a:cubicBezTo>
                  <a:cubicBezTo>
                    <a:pt x="14" y="93"/>
                    <a:pt x="14" y="95"/>
                    <a:pt x="14" y="96"/>
                  </a:cubicBezTo>
                  <a:cubicBezTo>
                    <a:pt x="14" y="98"/>
                    <a:pt x="13" y="100"/>
                    <a:pt x="12" y="101"/>
                  </a:cubicBezTo>
                  <a:cubicBezTo>
                    <a:pt x="11" y="103"/>
                    <a:pt x="11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7" y="103"/>
                    <a:pt x="6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8"/>
                    <a:pt x="5" y="110"/>
                    <a:pt x="6" y="112"/>
                  </a:cubicBezTo>
                  <a:cubicBezTo>
                    <a:pt x="6" y="113"/>
                    <a:pt x="6" y="113"/>
                    <a:pt x="7" y="114"/>
                  </a:cubicBezTo>
                  <a:cubicBezTo>
                    <a:pt x="8" y="115"/>
                    <a:pt x="9" y="117"/>
                    <a:pt x="9" y="119"/>
                  </a:cubicBezTo>
                  <a:cubicBezTo>
                    <a:pt x="9" y="122"/>
                    <a:pt x="9" y="124"/>
                    <a:pt x="8" y="127"/>
                  </a:cubicBezTo>
                  <a:cubicBezTo>
                    <a:pt x="7" y="130"/>
                    <a:pt x="5" y="132"/>
                    <a:pt x="4" y="134"/>
                  </a:cubicBezTo>
                  <a:cubicBezTo>
                    <a:pt x="2" y="136"/>
                    <a:pt x="0" y="139"/>
                    <a:pt x="2" y="141"/>
                  </a:cubicBezTo>
                  <a:cubicBezTo>
                    <a:pt x="4" y="144"/>
                    <a:pt x="7" y="146"/>
                    <a:pt x="10" y="146"/>
                  </a:cubicBezTo>
                  <a:cubicBezTo>
                    <a:pt x="11" y="147"/>
                    <a:pt x="11" y="147"/>
                    <a:pt x="12" y="147"/>
                  </a:cubicBezTo>
                  <a:cubicBezTo>
                    <a:pt x="12" y="147"/>
                    <a:pt x="13" y="147"/>
                    <a:pt x="14" y="146"/>
                  </a:cubicBezTo>
                  <a:cubicBezTo>
                    <a:pt x="15" y="146"/>
                    <a:pt x="15" y="146"/>
                    <a:pt x="16" y="146"/>
                  </a:cubicBezTo>
                  <a:cubicBezTo>
                    <a:pt x="18" y="146"/>
                    <a:pt x="19" y="147"/>
                    <a:pt x="20" y="147"/>
                  </a:cubicBezTo>
                  <a:cubicBezTo>
                    <a:pt x="21" y="148"/>
                    <a:pt x="22" y="150"/>
                    <a:pt x="23" y="153"/>
                  </a:cubicBezTo>
                  <a:cubicBezTo>
                    <a:pt x="23" y="154"/>
                    <a:pt x="24" y="154"/>
                    <a:pt x="24" y="155"/>
                  </a:cubicBezTo>
                  <a:cubicBezTo>
                    <a:pt x="26" y="158"/>
                    <a:pt x="27" y="158"/>
                    <a:pt x="29" y="159"/>
                  </a:cubicBezTo>
                  <a:cubicBezTo>
                    <a:pt x="30" y="160"/>
                    <a:pt x="31" y="160"/>
                    <a:pt x="32" y="161"/>
                  </a:cubicBezTo>
                  <a:cubicBezTo>
                    <a:pt x="34" y="162"/>
                    <a:pt x="34" y="165"/>
                    <a:pt x="34" y="168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3"/>
                    <a:pt x="34" y="175"/>
                    <a:pt x="34" y="178"/>
                  </a:cubicBezTo>
                  <a:cubicBezTo>
                    <a:pt x="34" y="181"/>
                    <a:pt x="32" y="184"/>
                    <a:pt x="31" y="187"/>
                  </a:cubicBezTo>
                  <a:cubicBezTo>
                    <a:pt x="30" y="189"/>
                    <a:pt x="30" y="192"/>
                    <a:pt x="30" y="195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29" y="202"/>
                    <a:pt x="29" y="206"/>
                    <a:pt x="29" y="210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12"/>
                    <a:pt x="32" y="212"/>
                    <a:pt x="32" y="212"/>
                  </a:cubicBezTo>
                  <a:cubicBezTo>
                    <a:pt x="35" y="211"/>
                    <a:pt x="38" y="209"/>
                    <a:pt x="41" y="207"/>
                  </a:cubicBezTo>
                  <a:cubicBezTo>
                    <a:pt x="42" y="206"/>
                    <a:pt x="42" y="205"/>
                    <a:pt x="43" y="205"/>
                  </a:cubicBezTo>
                  <a:cubicBezTo>
                    <a:pt x="45" y="204"/>
                    <a:pt x="46" y="204"/>
                    <a:pt x="48" y="203"/>
                  </a:cubicBezTo>
                  <a:cubicBezTo>
                    <a:pt x="49" y="203"/>
                    <a:pt x="50" y="203"/>
                    <a:pt x="52" y="202"/>
                  </a:cubicBezTo>
                  <a:cubicBezTo>
                    <a:pt x="53" y="202"/>
                    <a:pt x="54" y="202"/>
                    <a:pt x="55" y="201"/>
                  </a:cubicBezTo>
                  <a:cubicBezTo>
                    <a:pt x="56" y="200"/>
                    <a:pt x="58" y="200"/>
                    <a:pt x="59" y="199"/>
                  </a:cubicBezTo>
                  <a:cubicBezTo>
                    <a:pt x="64" y="198"/>
                    <a:pt x="68" y="196"/>
                    <a:pt x="72" y="194"/>
                  </a:cubicBezTo>
                  <a:cubicBezTo>
                    <a:pt x="73" y="194"/>
                    <a:pt x="73" y="193"/>
                    <a:pt x="74" y="192"/>
                  </a:cubicBezTo>
                  <a:cubicBezTo>
                    <a:pt x="76" y="191"/>
                    <a:pt x="78" y="190"/>
                    <a:pt x="80" y="189"/>
                  </a:cubicBezTo>
                  <a:cubicBezTo>
                    <a:pt x="81" y="189"/>
                    <a:pt x="82" y="189"/>
                    <a:pt x="83" y="189"/>
                  </a:cubicBezTo>
                  <a:cubicBezTo>
                    <a:pt x="84" y="189"/>
                    <a:pt x="85" y="189"/>
                    <a:pt x="86" y="189"/>
                  </a:cubicBezTo>
                  <a:cubicBezTo>
                    <a:pt x="88" y="188"/>
                    <a:pt x="90" y="188"/>
                    <a:pt x="92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3" y="187"/>
                    <a:pt x="94" y="186"/>
                    <a:pt x="94" y="186"/>
                  </a:cubicBezTo>
                  <a:cubicBezTo>
                    <a:pt x="95" y="185"/>
                    <a:pt x="95" y="184"/>
                    <a:pt x="96" y="184"/>
                  </a:cubicBezTo>
                  <a:cubicBezTo>
                    <a:pt x="96" y="184"/>
                    <a:pt x="96" y="183"/>
                    <a:pt x="97" y="183"/>
                  </a:cubicBezTo>
                  <a:cubicBezTo>
                    <a:pt x="100" y="183"/>
                    <a:pt x="102" y="184"/>
                    <a:pt x="103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3" y="186"/>
                    <a:pt x="104" y="186"/>
                    <a:pt x="105" y="187"/>
                  </a:cubicBezTo>
                  <a:cubicBezTo>
                    <a:pt x="105" y="187"/>
                    <a:pt x="106" y="187"/>
                    <a:pt x="106" y="187"/>
                  </a:cubicBezTo>
                  <a:cubicBezTo>
                    <a:pt x="107" y="187"/>
                    <a:pt x="108" y="187"/>
                    <a:pt x="109" y="187"/>
                  </a:cubicBezTo>
                  <a:cubicBezTo>
                    <a:pt x="111" y="186"/>
                    <a:pt x="112" y="184"/>
                    <a:pt x="112" y="183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2"/>
                    <a:pt x="114" y="182"/>
                  </a:cubicBezTo>
                  <a:cubicBezTo>
                    <a:pt x="115" y="183"/>
                    <a:pt x="115" y="183"/>
                    <a:pt x="116" y="183"/>
                  </a:cubicBezTo>
                  <a:cubicBezTo>
                    <a:pt x="119" y="183"/>
                    <a:pt x="121" y="182"/>
                    <a:pt x="123" y="182"/>
                  </a:cubicBezTo>
                  <a:cubicBezTo>
                    <a:pt x="126" y="181"/>
                    <a:pt x="128" y="181"/>
                    <a:pt x="130" y="181"/>
                  </a:cubicBezTo>
                  <a:cubicBezTo>
                    <a:pt x="131" y="181"/>
                    <a:pt x="131" y="181"/>
                    <a:pt x="131" y="181"/>
                  </a:cubicBezTo>
                  <a:cubicBezTo>
                    <a:pt x="133" y="181"/>
                    <a:pt x="136" y="181"/>
                    <a:pt x="138" y="182"/>
                  </a:cubicBezTo>
                  <a:cubicBezTo>
                    <a:pt x="138" y="182"/>
                    <a:pt x="139" y="183"/>
                    <a:pt x="140" y="183"/>
                  </a:cubicBezTo>
                  <a:cubicBezTo>
                    <a:pt x="141" y="184"/>
                    <a:pt x="142" y="186"/>
                    <a:pt x="144" y="186"/>
                  </a:cubicBezTo>
                  <a:cubicBezTo>
                    <a:pt x="144" y="186"/>
                    <a:pt x="145" y="187"/>
                    <a:pt x="145" y="187"/>
                  </a:cubicBezTo>
                  <a:cubicBezTo>
                    <a:pt x="146" y="187"/>
                    <a:pt x="147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1" y="186"/>
                    <a:pt x="152" y="186"/>
                    <a:pt x="152" y="186"/>
                  </a:cubicBezTo>
                  <a:cubicBezTo>
                    <a:pt x="153" y="185"/>
                    <a:pt x="153" y="185"/>
                    <a:pt x="154" y="185"/>
                  </a:cubicBezTo>
                  <a:cubicBezTo>
                    <a:pt x="154" y="186"/>
                    <a:pt x="154" y="187"/>
                    <a:pt x="155" y="187"/>
                  </a:cubicBezTo>
                  <a:cubicBezTo>
                    <a:pt x="156" y="188"/>
                    <a:pt x="157" y="189"/>
                    <a:pt x="159" y="189"/>
                  </a:cubicBezTo>
                  <a:cubicBezTo>
                    <a:pt x="159" y="189"/>
                    <a:pt x="160" y="189"/>
                    <a:pt x="161" y="189"/>
                  </a:cubicBezTo>
                  <a:cubicBezTo>
                    <a:pt x="162" y="188"/>
                    <a:pt x="162" y="188"/>
                    <a:pt x="163" y="188"/>
                  </a:cubicBezTo>
                  <a:cubicBezTo>
                    <a:pt x="163" y="188"/>
                    <a:pt x="163" y="188"/>
                    <a:pt x="163" y="188"/>
                  </a:cubicBezTo>
                  <a:cubicBezTo>
                    <a:pt x="164" y="188"/>
                    <a:pt x="165" y="189"/>
                    <a:pt x="166" y="189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0" y="182"/>
                    <a:pt x="171" y="176"/>
                    <a:pt x="169" y="171"/>
                  </a:cubicBezTo>
                  <a:cubicBezTo>
                    <a:pt x="168" y="170"/>
                    <a:pt x="167" y="169"/>
                    <a:pt x="166" y="168"/>
                  </a:cubicBezTo>
                  <a:cubicBezTo>
                    <a:pt x="165" y="167"/>
                    <a:pt x="164" y="166"/>
                    <a:pt x="164" y="165"/>
                  </a:cubicBezTo>
                  <a:cubicBezTo>
                    <a:pt x="162" y="163"/>
                    <a:pt x="162" y="161"/>
                    <a:pt x="161" y="159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0" y="155"/>
                    <a:pt x="160" y="154"/>
                    <a:pt x="159" y="152"/>
                  </a:cubicBezTo>
                  <a:cubicBezTo>
                    <a:pt x="157" y="147"/>
                    <a:pt x="156" y="142"/>
                    <a:pt x="156" y="136"/>
                  </a:cubicBezTo>
                  <a:cubicBezTo>
                    <a:pt x="156" y="128"/>
                    <a:pt x="158" y="120"/>
                    <a:pt x="161" y="112"/>
                  </a:cubicBezTo>
                  <a:cubicBezTo>
                    <a:pt x="164" y="103"/>
                    <a:pt x="168" y="96"/>
                    <a:pt x="173" y="8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2" name="Freeform 81">
              <a:extLst>
                <a:ext uri="{FF2B5EF4-FFF2-40B4-BE49-F238E27FC236}">
                  <a16:creationId xmlns:a16="http://schemas.microsoft.com/office/drawing/2014/main" id="{DE8BBD4B-C393-BBB7-3CAD-7E8ADA82A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353" y="3544473"/>
              <a:ext cx="247878" cy="380306"/>
            </a:xfrm>
            <a:custGeom>
              <a:avLst/>
              <a:gdLst>
                <a:gd name="T0" fmla="*/ 126 w 129"/>
                <a:gd name="T1" fmla="*/ 164 h 215"/>
                <a:gd name="T2" fmla="*/ 117 w 129"/>
                <a:gd name="T3" fmla="*/ 158 h 215"/>
                <a:gd name="T4" fmla="*/ 111 w 129"/>
                <a:gd name="T5" fmla="*/ 134 h 215"/>
                <a:gd name="T6" fmla="*/ 113 w 129"/>
                <a:gd name="T7" fmla="*/ 126 h 215"/>
                <a:gd name="T8" fmla="*/ 112 w 129"/>
                <a:gd name="T9" fmla="*/ 124 h 215"/>
                <a:gd name="T10" fmla="*/ 110 w 129"/>
                <a:gd name="T11" fmla="*/ 117 h 215"/>
                <a:gd name="T12" fmla="*/ 112 w 129"/>
                <a:gd name="T13" fmla="*/ 102 h 215"/>
                <a:gd name="T14" fmla="*/ 111 w 129"/>
                <a:gd name="T15" fmla="*/ 98 h 215"/>
                <a:gd name="T16" fmla="*/ 114 w 129"/>
                <a:gd name="T17" fmla="*/ 96 h 215"/>
                <a:gd name="T18" fmla="*/ 114 w 129"/>
                <a:gd name="T19" fmla="*/ 95 h 215"/>
                <a:gd name="T20" fmla="*/ 107 w 129"/>
                <a:gd name="T21" fmla="*/ 83 h 215"/>
                <a:gd name="T22" fmla="*/ 109 w 129"/>
                <a:gd name="T23" fmla="*/ 76 h 215"/>
                <a:gd name="T24" fmla="*/ 107 w 129"/>
                <a:gd name="T25" fmla="*/ 68 h 215"/>
                <a:gd name="T26" fmla="*/ 109 w 129"/>
                <a:gd name="T27" fmla="*/ 59 h 215"/>
                <a:gd name="T28" fmla="*/ 104 w 129"/>
                <a:gd name="T29" fmla="*/ 56 h 215"/>
                <a:gd name="T30" fmla="*/ 101 w 129"/>
                <a:gd name="T31" fmla="*/ 56 h 215"/>
                <a:gd name="T32" fmla="*/ 104 w 129"/>
                <a:gd name="T33" fmla="*/ 45 h 215"/>
                <a:gd name="T34" fmla="*/ 105 w 129"/>
                <a:gd name="T35" fmla="*/ 30 h 215"/>
                <a:gd name="T36" fmla="*/ 93 w 129"/>
                <a:gd name="T37" fmla="*/ 17 h 215"/>
                <a:gd name="T38" fmla="*/ 88 w 129"/>
                <a:gd name="T39" fmla="*/ 0 h 215"/>
                <a:gd name="T40" fmla="*/ 13 w 129"/>
                <a:gd name="T41" fmla="*/ 6 h 215"/>
                <a:gd name="T42" fmla="*/ 13 w 129"/>
                <a:gd name="T43" fmla="*/ 27 h 215"/>
                <a:gd name="T44" fmla="*/ 13 w 129"/>
                <a:gd name="T45" fmla="*/ 57 h 215"/>
                <a:gd name="T46" fmla="*/ 14 w 129"/>
                <a:gd name="T47" fmla="*/ 65 h 215"/>
                <a:gd name="T48" fmla="*/ 16 w 129"/>
                <a:gd name="T49" fmla="*/ 74 h 215"/>
                <a:gd name="T50" fmla="*/ 17 w 129"/>
                <a:gd name="T51" fmla="*/ 101 h 215"/>
                <a:gd name="T52" fmla="*/ 0 w 129"/>
                <a:gd name="T53" fmla="*/ 150 h 215"/>
                <a:gd name="T54" fmla="*/ 5 w 129"/>
                <a:gd name="T55" fmla="*/ 171 h 215"/>
                <a:gd name="T56" fmla="*/ 8 w 129"/>
                <a:gd name="T57" fmla="*/ 179 h 215"/>
                <a:gd name="T58" fmla="*/ 13 w 129"/>
                <a:gd name="T59" fmla="*/ 186 h 215"/>
                <a:gd name="T60" fmla="*/ 12 w 129"/>
                <a:gd name="T61" fmla="*/ 204 h 215"/>
                <a:gd name="T62" fmla="*/ 18 w 129"/>
                <a:gd name="T63" fmla="*/ 205 h 215"/>
                <a:gd name="T64" fmla="*/ 29 w 129"/>
                <a:gd name="T65" fmla="*/ 212 h 215"/>
                <a:gd name="T66" fmla="*/ 33 w 129"/>
                <a:gd name="T67" fmla="*/ 215 h 215"/>
                <a:gd name="T68" fmla="*/ 41 w 129"/>
                <a:gd name="T69" fmla="*/ 209 h 215"/>
                <a:gd name="T70" fmla="*/ 49 w 129"/>
                <a:gd name="T71" fmla="*/ 204 h 215"/>
                <a:gd name="T72" fmla="*/ 53 w 129"/>
                <a:gd name="T73" fmla="*/ 203 h 215"/>
                <a:gd name="T74" fmla="*/ 57 w 129"/>
                <a:gd name="T75" fmla="*/ 200 h 215"/>
                <a:gd name="T76" fmla="*/ 59 w 129"/>
                <a:gd name="T77" fmla="*/ 200 h 215"/>
                <a:gd name="T78" fmla="*/ 61 w 129"/>
                <a:gd name="T79" fmla="*/ 200 h 215"/>
                <a:gd name="T80" fmla="*/ 65 w 129"/>
                <a:gd name="T81" fmla="*/ 199 h 215"/>
                <a:gd name="T82" fmla="*/ 73 w 129"/>
                <a:gd name="T83" fmla="*/ 195 h 215"/>
                <a:gd name="T84" fmla="*/ 90 w 129"/>
                <a:gd name="T85" fmla="*/ 185 h 215"/>
                <a:gd name="T86" fmla="*/ 102 w 129"/>
                <a:gd name="T87" fmla="*/ 181 h 215"/>
                <a:gd name="T88" fmla="*/ 107 w 129"/>
                <a:gd name="T89" fmla="*/ 181 h 215"/>
                <a:gd name="T90" fmla="*/ 112 w 129"/>
                <a:gd name="T91" fmla="*/ 180 h 215"/>
                <a:gd name="T92" fmla="*/ 116 w 129"/>
                <a:gd name="T93" fmla="*/ 179 h 215"/>
                <a:gd name="T94" fmla="*/ 126 w 129"/>
                <a:gd name="T95" fmla="*/ 173 h 215"/>
                <a:gd name="T96" fmla="*/ 129 w 129"/>
                <a:gd name="T97" fmla="*/ 17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215">
                  <a:moveTo>
                    <a:pt x="128" y="169"/>
                  </a:moveTo>
                  <a:cubicBezTo>
                    <a:pt x="128" y="168"/>
                    <a:pt x="127" y="165"/>
                    <a:pt x="126" y="164"/>
                  </a:cubicBezTo>
                  <a:cubicBezTo>
                    <a:pt x="124" y="162"/>
                    <a:pt x="123" y="161"/>
                    <a:pt x="121" y="160"/>
                  </a:cubicBezTo>
                  <a:cubicBezTo>
                    <a:pt x="119" y="159"/>
                    <a:pt x="118" y="159"/>
                    <a:pt x="117" y="158"/>
                  </a:cubicBezTo>
                  <a:cubicBezTo>
                    <a:pt x="112" y="153"/>
                    <a:pt x="107" y="144"/>
                    <a:pt x="110" y="136"/>
                  </a:cubicBezTo>
                  <a:cubicBezTo>
                    <a:pt x="110" y="136"/>
                    <a:pt x="110" y="135"/>
                    <a:pt x="111" y="134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2" y="129"/>
                    <a:pt x="113" y="128"/>
                    <a:pt x="113" y="12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1" y="124"/>
                    <a:pt x="110" y="123"/>
                    <a:pt x="110" y="122"/>
                  </a:cubicBezTo>
                  <a:cubicBezTo>
                    <a:pt x="109" y="121"/>
                    <a:pt x="109" y="119"/>
                    <a:pt x="110" y="117"/>
                  </a:cubicBezTo>
                  <a:cubicBezTo>
                    <a:pt x="111" y="115"/>
                    <a:pt x="111" y="113"/>
                    <a:pt x="111" y="112"/>
                  </a:cubicBezTo>
                  <a:cubicBezTo>
                    <a:pt x="112" y="108"/>
                    <a:pt x="112" y="105"/>
                    <a:pt x="112" y="102"/>
                  </a:cubicBezTo>
                  <a:cubicBezTo>
                    <a:pt x="112" y="102"/>
                    <a:pt x="112" y="101"/>
                    <a:pt x="111" y="101"/>
                  </a:cubicBezTo>
                  <a:cubicBezTo>
                    <a:pt x="111" y="100"/>
                    <a:pt x="111" y="99"/>
                    <a:pt x="111" y="98"/>
                  </a:cubicBezTo>
                  <a:cubicBezTo>
                    <a:pt x="112" y="97"/>
                    <a:pt x="112" y="97"/>
                    <a:pt x="113" y="97"/>
                  </a:cubicBezTo>
                  <a:cubicBezTo>
                    <a:pt x="113" y="96"/>
                    <a:pt x="114" y="96"/>
                    <a:pt x="114" y="96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6" y="92"/>
                    <a:pt x="113" y="90"/>
                    <a:pt x="110" y="87"/>
                  </a:cubicBezTo>
                  <a:cubicBezTo>
                    <a:pt x="109" y="86"/>
                    <a:pt x="107" y="84"/>
                    <a:pt x="107" y="83"/>
                  </a:cubicBezTo>
                  <a:cubicBezTo>
                    <a:pt x="106" y="81"/>
                    <a:pt x="107" y="80"/>
                    <a:pt x="108" y="79"/>
                  </a:cubicBezTo>
                  <a:cubicBezTo>
                    <a:pt x="108" y="78"/>
                    <a:pt x="109" y="78"/>
                    <a:pt x="109" y="76"/>
                  </a:cubicBezTo>
                  <a:cubicBezTo>
                    <a:pt x="109" y="75"/>
                    <a:pt x="109" y="74"/>
                    <a:pt x="108" y="72"/>
                  </a:cubicBezTo>
                  <a:cubicBezTo>
                    <a:pt x="108" y="71"/>
                    <a:pt x="107" y="69"/>
                    <a:pt x="107" y="68"/>
                  </a:cubicBezTo>
                  <a:cubicBezTo>
                    <a:pt x="107" y="67"/>
                    <a:pt x="108" y="65"/>
                    <a:pt x="108" y="64"/>
                  </a:cubicBezTo>
                  <a:cubicBezTo>
                    <a:pt x="109" y="62"/>
                    <a:pt x="110" y="60"/>
                    <a:pt x="109" y="59"/>
                  </a:cubicBezTo>
                  <a:cubicBezTo>
                    <a:pt x="109" y="58"/>
                    <a:pt x="108" y="56"/>
                    <a:pt x="106" y="56"/>
                  </a:cubicBezTo>
                  <a:cubicBezTo>
                    <a:pt x="105" y="56"/>
                    <a:pt x="105" y="56"/>
                    <a:pt x="104" y="56"/>
                  </a:cubicBezTo>
                  <a:cubicBezTo>
                    <a:pt x="103" y="56"/>
                    <a:pt x="102" y="57"/>
                    <a:pt x="101" y="57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3"/>
                    <a:pt x="101" y="53"/>
                    <a:pt x="102" y="50"/>
                  </a:cubicBezTo>
                  <a:cubicBezTo>
                    <a:pt x="103" y="49"/>
                    <a:pt x="103" y="47"/>
                    <a:pt x="104" y="45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0"/>
                    <a:pt x="105" y="33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11"/>
                    <a:pt x="7" y="21"/>
                    <a:pt x="13" y="2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8"/>
                    <a:pt x="14" y="59"/>
                    <a:pt x="14" y="60"/>
                  </a:cubicBezTo>
                  <a:cubicBezTo>
                    <a:pt x="15" y="62"/>
                    <a:pt x="14" y="63"/>
                    <a:pt x="14" y="65"/>
                  </a:cubicBezTo>
                  <a:cubicBezTo>
                    <a:pt x="14" y="67"/>
                    <a:pt x="14" y="69"/>
                    <a:pt x="15" y="71"/>
                  </a:cubicBezTo>
                  <a:cubicBezTo>
                    <a:pt x="15" y="72"/>
                    <a:pt x="16" y="73"/>
                    <a:pt x="16" y="74"/>
                  </a:cubicBezTo>
                  <a:cubicBezTo>
                    <a:pt x="17" y="75"/>
                    <a:pt x="18" y="77"/>
                    <a:pt x="19" y="80"/>
                  </a:cubicBezTo>
                  <a:cubicBezTo>
                    <a:pt x="20" y="88"/>
                    <a:pt x="21" y="94"/>
                    <a:pt x="17" y="101"/>
                  </a:cubicBezTo>
                  <a:cubicBezTo>
                    <a:pt x="12" y="110"/>
                    <a:pt x="8" y="117"/>
                    <a:pt x="5" y="126"/>
                  </a:cubicBezTo>
                  <a:cubicBezTo>
                    <a:pt x="3" y="134"/>
                    <a:pt x="0" y="142"/>
                    <a:pt x="0" y="150"/>
                  </a:cubicBezTo>
                  <a:cubicBezTo>
                    <a:pt x="0" y="156"/>
                    <a:pt x="2" y="161"/>
                    <a:pt x="4" y="167"/>
                  </a:cubicBezTo>
                  <a:cubicBezTo>
                    <a:pt x="4" y="168"/>
                    <a:pt x="5" y="170"/>
                    <a:pt x="5" y="171"/>
                  </a:cubicBezTo>
                  <a:cubicBezTo>
                    <a:pt x="6" y="173"/>
                    <a:pt x="6" y="173"/>
                    <a:pt x="6" y="173"/>
                  </a:cubicBezTo>
                  <a:cubicBezTo>
                    <a:pt x="6" y="175"/>
                    <a:pt x="7" y="177"/>
                    <a:pt x="8" y="179"/>
                  </a:cubicBezTo>
                  <a:cubicBezTo>
                    <a:pt x="9" y="180"/>
                    <a:pt x="10" y="181"/>
                    <a:pt x="11" y="182"/>
                  </a:cubicBezTo>
                  <a:cubicBezTo>
                    <a:pt x="12" y="183"/>
                    <a:pt x="13" y="184"/>
                    <a:pt x="13" y="186"/>
                  </a:cubicBezTo>
                  <a:cubicBezTo>
                    <a:pt x="15" y="190"/>
                    <a:pt x="14" y="197"/>
                    <a:pt x="13" y="202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5"/>
                    <a:pt x="17" y="205"/>
                    <a:pt x="18" y="205"/>
                  </a:cubicBezTo>
                  <a:cubicBezTo>
                    <a:pt x="19" y="205"/>
                    <a:pt x="20" y="205"/>
                    <a:pt x="21" y="206"/>
                  </a:cubicBezTo>
                  <a:cubicBezTo>
                    <a:pt x="24" y="207"/>
                    <a:pt x="26" y="209"/>
                    <a:pt x="29" y="212"/>
                  </a:cubicBezTo>
                  <a:cubicBezTo>
                    <a:pt x="30" y="213"/>
                    <a:pt x="30" y="213"/>
                    <a:pt x="30" y="213"/>
                  </a:cubicBezTo>
                  <a:cubicBezTo>
                    <a:pt x="31" y="214"/>
                    <a:pt x="32" y="215"/>
                    <a:pt x="33" y="215"/>
                  </a:cubicBezTo>
                  <a:cubicBezTo>
                    <a:pt x="34" y="215"/>
                    <a:pt x="35" y="214"/>
                    <a:pt x="36" y="213"/>
                  </a:cubicBezTo>
                  <a:cubicBezTo>
                    <a:pt x="38" y="212"/>
                    <a:pt x="40" y="210"/>
                    <a:pt x="41" y="209"/>
                  </a:cubicBezTo>
                  <a:cubicBezTo>
                    <a:pt x="42" y="208"/>
                    <a:pt x="43" y="207"/>
                    <a:pt x="44" y="206"/>
                  </a:cubicBezTo>
                  <a:cubicBezTo>
                    <a:pt x="46" y="205"/>
                    <a:pt x="47" y="204"/>
                    <a:pt x="49" y="204"/>
                  </a:cubicBezTo>
                  <a:cubicBezTo>
                    <a:pt x="50" y="204"/>
                    <a:pt x="50" y="203"/>
                    <a:pt x="51" y="203"/>
                  </a:cubicBezTo>
                  <a:cubicBezTo>
                    <a:pt x="52" y="203"/>
                    <a:pt x="52" y="203"/>
                    <a:pt x="53" y="203"/>
                  </a:cubicBezTo>
                  <a:cubicBezTo>
                    <a:pt x="53" y="202"/>
                    <a:pt x="54" y="202"/>
                    <a:pt x="55" y="202"/>
                  </a:cubicBezTo>
                  <a:cubicBezTo>
                    <a:pt x="56" y="201"/>
                    <a:pt x="57" y="201"/>
                    <a:pt x="57" y="200"/>
                  </a:cubicBezTo>
                  <a:cubicBezTo>
                    <a:pt x="58" y="200"/>
                    <a:pt x="58" y="200"/>
                    <a:pt x="58" y="200"/>
                  </a:cubicBezTo>
                  <a:cubicBezTo>
                    <a:pt x="58" y="200"/>
                    <a:pt x="59" y="200"/>
                    <a:pt x="59" y="200"/>
                  </a:cubicBezTo>
                  <a:cubicBezTo>
                    <a:pt x="59" y="200"/>
                    <a:pt x="60" y="200"/>
                    <a:pt x="60" y="200"/>
                  </a:cubicBezTo>
                  <a:cubicBezTo>
                    <a:pt x="60" y="200"/>
                    <a:pt x="61" y="200"/>
                    <a:pt x="61" y="200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3" y="199"/>
                    <a:pt x="64" y="199"/>
                    <a:pt x="65" y="199"/>
                  </a:cubicBezTo>
                  <a:cubicBezTo>
                    <a:pt x="66" y="199"/>
                    <a:pt x="66" y="199"/>
                    <a:pt x="67" y="198"/>
                  </a:cubicBezTo>
                  <a:cubicBezTo>
                    <a:pt x="69" y="198"/>
                    <a:pt x="71" y="197"/>
                    <a:pt x="73" y="195"/>
                  </a:cubicBezTo>
                  <a:cubicBezTo>
                    <a:pt x="73" y="195"/>
                    <a:pt x="74" y="194"/>
                    <a:pt x="75" y="194"/>
                  </a:cubicBezTo>
                  <a:cubicBezTo>
                    <a:pt x="79" y="191"/>
                    <a:pt x="84" y="188"/>
                    <a:pt x="90" y="185"/>
                  </a:cubicBezTo>
                  <a:cubicBezTo>
                    <a:pt x="93" y="184"/>
                    <a:pt x="96" y="183"/>
                    <a:pt x="99" y="181"/>
                  </a:cubicBezTo>
                  <a:cubicBezTo>
                    <a:pt x="100" y="181"/>
                    <a:pt x="101" y="181"/>
                    <a:pt x="102" y="181"/>
                  </a:cubicBezTo>
                  <a:cubicBezTo>
                    <a:pt x="103" y="181"/>
                    <a:pt x="103" y="181"/>
                    <a:pt x="104" y="181"/>
                  </a:cubicBezTo>
                  <a:cubicBezTo>
                    <a:pt x="105" y="181"/>
                    <a:pt x="106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9" y="181"/>
                    <a:pt x="110" y="180"/>
                    <a:pt x="112" y="180"/>
                  </a:cubicBezTo>
                  <a:cubicBezTo>
                    <a:pt x="112" y="180"/>
                    <a:pt x="113" y="179"/>
                    <a:pt x="114" y="179"/>
                  </a:cubicBezTo>
                  <a:cubicBezTo>
                    <a:pt x="115" y="179"/>
                    <a:pt x="115" y="179"/>
                    <a:pt x="116" y="179"/>
                  </a:cubicBezTo>
                  <a:cubicBezTo>
                    <a:pt x="118" y="179"/>
                    <a:pt x="120" y="179"/>
                    <a:pt x="122" y="178"/>
                  </a:cubicBezTo>
                  <a:cubicBezTo>
                    <a:pt x="123" y="177"/>
                    <a:pt x="125" y="175"/>
                    <a:pt x="126" y="173"/>
                  </a:cubicBezTo>
                  <a:cubicBezTo>
                    <a:pt x="126" y="173"/>
                    <a:pt x="127" y="172"/>
                    <a:pt x="127" y="172"/>
                  </a:cubicBezTo>
                  <a:cubicBezTo>
                    <a:pt x="129" y="170"/>
                    <a:pt x="129" y="170"/>
                    <a:pt x="129" y="170"/>
                  </a:cubicBezTo>
                  <a:lnTo>
                    <a:pt x="128" y="16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3" name="Freeform 82">
              <a:extLst>
                <a:ext uri="{FF2B5EF4-FFF2-40B4-BE49-F238E27FC236}">
                  <a16:creationId xmlns:a16="http://schemas.microsoft.com/office/drawing/2014/main" id="{BFA3DE4D-9892-FBA0-4354-BFCBAAD5F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317" y="3539597"/>
              <a:ext cx="100634" cy="305220"/>
            </a:xfrm>
            <a:custGeom>
              <a:avLst/>
              <a:gdLst>
                <a:gd name="T0" fmla="*/ 48 w 52"/>
                <a:gd name="T1" fmla="*/ 155 h 173"/>
                <a:gd name="T2" fmla="*/ 48 w 52"/>
                <a:gd name="T3" fmla="*/ 137 h 173"/>
                <a:gd name="T4" fmla="*/ 48 w 52"/>
                <a:gd name="T5" fmla="*/ 100 h 173"/>
                <a:gd name="T6" fmla="*/ 48 w 52"/>
                <a:gd name="T7" fmla="*/ 78 h 173"/>
                <a:gd name="T8" fmla="*/ 41 w 52"/>
                <a:gd name="T9" fmla="*/ 62 h 173"/>
                <a:gd name="T10" fmla="*/ 39 w 52"/>
                <a:gd name="T11" fmla="*/ 43 h 173"/>
                <a:gd name="T12" fmla="*/ 29 w 52"/>
                <a:gd name="T13" fmla="*/ 34 h 173"/>
                <a:gd name="T14" fmla="*/ 32 w 52"/>
                <a:gd name="T15" fmla="*/ 11 h 173"/>
                <a:gd name="T16" fmla="*/ 34 w 52"/>
                <a:gd name="T17" fmla="*/ 0 h 173"/>
                <a:gd name="T18" fmla="*/ 29 w 52"/>
                <a:gd name="T19" fmla="*/ 5 h 173"/>
                <a:gd name="T20" fmla="*/ 23 w 52"/>
                <a:gd name="T21" fmla="*/ 9 h 173"/>
                <a:gd name="T22" fmla="*/ 17 w 52"/>
                <a:gd name="T23" fmla="*/ 10 h 173"/>
                <a:gd name="T24" fmla="*/ 13 w 52"/>
                <a:gd name="T25" fmla="*/ 9 h 173"/>
                <a:gd name="T26" fmla="*/ 5 w 52"/>
                <a:gd name="T27" fmla="*/ 7 h 173"/>
                <a:gd name="T28" fmla="*/ 0 w 52"/>
                <a:gd name="T29" fmla="*/ 20 h 173"/>
                <a:gd name="T30" fmla="*/ 11 w 52"/>
                <a:gd name="T31" fmla="*/ 47 h 173"/>
                <a:gd name="T32" fmla="*/ 9 w 52"/>
                <a:gd name="T33" fmla="*/ 53 h 173"/>
                <a:gd name="T34" fmla="*/ 8 w 52"/>
                <a:gd name="T35" fmla="*/ 60 h 173"/>
                <a:gd name="T36" fmla="*/ 13 w 52"/>
                <a:gd name="T37" fmla="*/ 59 h 173"/>
                <a:gd name="T38" fmla="*/ 15 w 52"/>
                <a:gd name="T39" fmla="*/ 67 h 173"/>
                <a:gd name="T40" fmla="*/ 15 w 52"/>
                <a:gd name="T41" fmla="*/ 75 h 173"/>
                <a:gd name="T42" fmla="*/ 14 w 52"/>
                <a:gd name="T43" fmla="*/ 82 h 173"/>
                <a:gd name="T44" fmla="*/ 17 w 52"/>
                <a:gd name="T45" fmla="*/ 90 h 173"/>
                <a:gd name="T46" fmla="*/ 20 w 52"/>
                <a:gd name="T47" fmla="*/ 99 h 173"/>
                <a:gd name="T48" fmla="*/ 18 w 52"/>
                <a:gd name="T49" fmla="*/ 104 h 173"/>
                <a:gd name="T50" fmla="*/ 18 w 52"/>
                <a:gd name="T51" fmla="*/ 114 h 173"/>
                <a:gd name="T52" fmla="*/ 16 w 52"/>
                <a:gd name="T53" fmla="*/ 126 h 173"/>
                <a:gd name="T54" fmla="*/ 19 w 52"/>
                <a:gd name="T55" fmla="*/ 134 h 173"/>
                <a:gd name="T56" fmla="*/ 16 w 52"/>
                <a:gd name="T57" fmla="*/ 139 h 173"/>
                <a:gd name="T58" fmla="*/ 28 w 52"/>
                <a:gd name="T59" fmla="*/ 163 h 173"/>
                <a:gd name="T60" fmla="*/ 34 w 52"/>
                <a:gd name="T61" fmla="*/ 170 h 173"/>
                <a:gd name="T62" fmla="*/ 37 w 52"/>
                <a:gd name="T63" fmla="*/ 171 h 173"/>
                <a:gd name="T64" fmla="*/ 45 w 52"/>
                <a:gd name="T65" fmla="*/ 168 h 173"/>
                <a:gd name="T66" fmla="*/ 50 w 52"/>
                <a:gd name="T67" fmla="*/ 167 h 173"/>
                <a:gd name="T68" fmla="*/ 51 w 52"/>
                <a:gd name="T69" fmla="*/ 16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173">
                  <a:moveTo>
                    <a:pt x="50" y="157"/>
                  </a:moveTo>
                  <a:cubicBezTo>
                    <a:pt x="49" y="156"/>
                    <a:pt x="49" y="156"/>
                    <a:pt x="48" y="155"/>
                  </a:cubicBezTo>
                  <a:cubicBezTo>
                    <a:pt x="46" y="151"/>
                    <a:pt x="47" y="146"/>
                    <a:pt x="47" y="142"/>
                  </a:cubicBezTo>
                  <a:cubicBezTo>
                    <a:pt x="48" y="141"/>
                    <a:pt x="48" y="139"/>
                    <a:pt x="48" y="137"/>
                  </a:cubicBezTo>
                  <a:cubicBezTo>
                    <a:pt x="48" y="129"/>
                    <a:pt x="48" y="121"/>
                    <a:pt x="48" y="113"/>
                  </a:cubicBezTo>
                  <a:cubicBezTo>
                    <a:pt x="48" y="108"/>
                    <a:pt x="48" y="104"/>
                    <a:pt x="48" y="100"/>
                  </a:cubicBezTo>
                  <a:cubicBezTo>
                    <a:pt x="48" y="98"/>
                    <a:pt x="48" y="96"/>
                    <a:pt x="48" y="94"/>
                  </a:cubicBezTo>
                  <a:cubicBezTo>
                    <a:pt x="49" y="88"/>
                    <a:pt x="49" y="83"/>
                    <a:pt x="48" y="78"/>
                  </a:cubicBezTo>
                  <a:cubicBezTo>
                    <a:pt x="47" y="76"/>
                    <a:pt x="46" y="73"/>
                    <a:pt x="44" y="71"/>
                  </a:cubicBezTo>
                  <a:cubicBezTo>
                    <a:pt x="43" y="68"/>
                    <a:pt x="41" y="65"/>
                    <a:pt x="41" y="62"/>
                  </a:cubicBezTo>
                  <a:cubicBezTo>
                    <a:pt x="40" y="59"/>
                    <a:pt x="40" y="57"/>
                    <a:pt x="41" y="55"/>
                  </a:cubicBezTo>
                  <a:cubicBezTo>
                    <a:pt x="41" y="51"/>
                    <a:pt x="41" y="47"/>
                    <a:pt x="39" y="43"/>
                  </a:cubicBezTo>
                  <a:cubicBezTo>
                    <a:pt x="38" y="40"/>
                    <a:pt x="34" y="38"/>
                    <a:pt x="31" y="35"/>
                  </a:cubicBezTo>
                  <a:cubicBezTo>
                    <a:pt x="31" y="35"/>
                    <a:pt x="30" y="34"/>
                    <a:pt x="29" y="34"/>
                  </a:cubicBezTo>
                  <a:cubicBezTo>
                    <a:pt x="24" y="29"/>
                    <a:pt x="23" y="27"/>
                    <a:pt x="25" y="20"/>
                  </a:cubicBezTo>
                  <a:cubicBezTo>
                    <a:pt x="25" y="17"/>
                    <a:pt x="27" y="12"/>
                    <a:pt x="32" y="11"/>
                  </a:cubicBezTo>
                  <a:cubicBezTo>
                    <a:pt x="35" y="9"/>
                    <a:pt x="35" y="7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5"/>
                    <a:pt x="29" y="5"/>
                  </a:cubicBezTo>
                  <a:cubicBezTo>
                    <a:pt x="29" y="6"/>
                    <a:pt x="29" y="6"/>
                    <a:pt x="28" y="7"/>
                  </a:cubicBezTo>
                  <a:cubicBezTo>
                    <a:pt x="26" y="9"/>
                    <a:pt x="26" y="9"/>
                    <a:pt x="23" y="9"/>
                  </a:cubicBezTo>
                  <a:cubicBezTo>
                    <a:pt x="23" y="9"/>
                    <a:pt x="22" y="10"/>
                    <a:pt x="21" y="10"/>
                  </a:cubicBezTo>
                  <a:cubicBezTo>
                    <a:pt x="20" y="10"/>
                    <a:pt x="18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ubicBezTo>
                    <a:pt x="12" y="8"/>
                    <a:pt x="11" y="8"/>
                    <a:pt x="10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6"/>
                    <a:pt x="12" y="42"/>
                    <a:pt x="11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9" y="52"/>
                    <a:pt x="9" y="53"/>
                  </a:cubicBezTo>
                  <a:cubicBezTo>
                    <a:pt x="8" y="55"/>
                    <a:pt x="8" y="56"/>
                    <a:pt x="8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2" y="59"/>
                    <a:pt x="13" y="59"/>
                  </a:cubicBezTo>
                  <a:cubicBezTo>
                    <a:pt x="14" y="59"/>
                    <a:pt x="15" y="59"/>
                    <a:pt x="16" y="62"/>
                  </a:cubicBezTo>
                  <a:cubicBezTo>
                    <a:pt x="16" y="63"/>
                    <a:pt x="16" y="65"/>
                    <a:pt x="15" y="67"/>
                  </a:cubicBezTo>
                  <a:cubicBezTo>
                    <a:pt x="14" y="68"/>
                    <a:pt x="14" y="70"/>
                    <a:pt x="14" y="71"/>
                  </a:cubicBezTo>
                  <a:cubicBezTo>
                    <a:pt x="14" y="72"/>
                    <a:pt x="14" y="74"/>
                    <a:pt x="15" y="75"/>
                  </a:cubicBezTo>
                  <a:cubicBezTo>
                    <a:pt x="15" y="77"/>
                    <a:pt x="16" y="78"/>
                    <a:pt x="16" y="79"/>
                  </a:cubicBezTo>
                  <a:cubicBezTo>
                    <a:pt x="16" y="80"/>
                    <a:pt x="15" y="81"/>
                    <a:pt x="14" y="82"/>
                  </a:cubicBezTo>
                  <a:cubicBezTo>
                    <a:pt x="13" y="83"/>
                    <a:pt x="13" y="84"/>
                    <a:pt x="13" y="86"/>
                  </a:cubicBezTo>
                  <a:cubicBezTo>
                    <a:pt x="14" y="87"/>
                    <a:pt x="16" y="89"/>
                    <a:pt x="17" y="90"/>
                  </a:cubicBezTo>
                  <a:cubicBezTo>
                    <a:pt x="20" y="93"/>
                    <a:pt x="22" y="95"/>
                    <a:pt x="21" y="98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19" y="100"/>
                    <a:pt x="18" y="100"/>
                    <a:pt x="18" y="101"/>
                  </a:cubicBezTo>
                  <a:cubicBezTo>
                    <a:pt x="18" y="102"/>
                    <a:pt x="18" y="103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8" y="108"/>
                    <a:pt x="18" y="111"/>
                    <a:pt x="18" y="114"/>
                  </a:cubicBezTo>
                  <a:cubicBezTo>
                    <a:pt x="18" y="116"/>
                    <a:pt x="17" y="118"/>
                    <a:pt x="17" y="120"/>
                  </a:cubicBezTo>
                  <a:cubicBezTo>
                    <a:pt x="16" y="122"/>
                    <a:pt x="15" y="124"/>
                    <a:pt x="16" y="126"/>
                  </a:cubicBezTo>
                  <a:cubicBezTo>
                    <a:pt x="17" y="127"/>
                    <a:pt x="18" y="127"/>
                    <a:pt x="20" y="128"/>
                  </a:cubicBezTo>
                  <a:cubicBezTo>
                    <a:pt x="19" y="130"/>
                    <a:pt x="19" y="132"/>
                    <a:pt x="19" y="134"/>
                  </a:cubicBezTo>
                  <a:cubicBezTo>
                    <a:pt x="18" y="135"/>
                    <a:pt x="18" y="136"/>
                    <a:pt x="17" y="137"/>
                  </a:cubicBezTo>
                  <a:cubicBezTo>
                    <a:pt x="17" y="138"/>
                    <a:pt x="17" y="139"/>
                    <a:pt x="16" y="139"/>
                  </a:cubicBezTo>
                  <a:cubicBezTo>
                    <a:pt x="14" y="147"/>
                    <a:pt x="19" y="157"/>
                    <a:pt x="24" y="161"/>
                  </a:cubicBezTo>
                  <a:cubicBezTo>
                    <a:pt x="25" y="162"/>
                    <a:pt x="26" y="163"/>
                    <a:pt x="28" y="163"/>
                  </a:cubicBezTo>
                  <a:cubicBezTo>
                    <a:pt x="29" y="164"/>
                    <a:pt x="31" y="165"/>
                    <a:pt x="32" y="167"/>
                  </a:cubicBezTo>
                  <a:cubicBezTo>
                    <a:pt x="33" y="167"/>
                    <a:pt x="33" y="169"/>
                    <a:pt x="34" y="170"/>
                  </a:cubicBezTo>
                  <a:cubicBezTo>
                    <a:pt x="35" y="173"/>
                    <a:pt x="35" y="173"/>
                    <a:pt x="35" y="173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8" y="170"/>
                    <a:pt x="39" y="170"/>
                    <a:pt x="40" y="170"/>
                  </a:cubicBezTo>
                  <a:cubicBezTo>
                    <a:pt x="41" y="169"/>
                    <a:pt x="43" y="168"/>
                    <a:pt x="45" y="168"/>
                  </a:cubicBezTo>
                  <a:cubicBezTo>
                    <a:pt x="46" y="168"/>
                    <a:pt x="47" y="168"/>
                    <a:pt x="48" y="167"/>
                  </a:cubicBezTo>
                  <a:cubicBezTo>
                    <a:pt x="48" y="167"/>
                    <a:pt x="50" y="167"/>
                    <a:pt x="50" y="167"/>
                  </a:cubicBezTo>
                  <a:cubicBezTo>
                    <a:pt x="50" y="166"/>
                    <a:pt x="50" y="166"/>
                    <a:pt x="50" y="166"/>
                  </a:cubicBezTo>
                  <a:cubicBezTo>
                    <a:pt x="51" y="164"/>
                    <a:pt x="52" y="163"/>
                    <a:pt x="51" y="161"/>
                  </a:cubicBezTo>
                  <a:cubicBezTo>
                    <a:pt x="51" y="159"/>
                    <a:pt x="51" y="158"/>
                    <a:pt x="50" y="157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4" name="Freeform 83">
              <a:extLst>
                <a:ext uri="{FF2B5EF4-FFF2-40B4-BE49-F238E27FC236}">
                  <a16:creationId xmlns:a16="http://schemas.microsoft.com/office/drawing/2014/main" id="{B22291F7-590A-168D-2048-C9325AD2B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613" y="3698545"/>
              <a:ext cx="228811" cy="245736"/>
            </a:xfrm>
            <a:custGeom>
              <a:avLst/>
              <a:gdLst>
                <a:gd name="T0" fmla="*/ 113 w 119"/>
                <a:gd name="T1" fmla="*/ 86 h 139"/>
                <a:gd name="T2" fmla="*/ 107 w 119"/>
                <a:gd name="T3" fmla="*/ 79 h 139"/>
                <a:gd name="T4" fmla="*/ 100 w 119"/>
                <a:gd name="T5" fmla="*/ 73 h 139"/>
                <a:gd name="T6" fmla="*/ 96 w 119"/>
                <a:gd name="T7" fmla="*/ 73 h 139"/>
                <a:gd name="T8" fmla="*/ 87 w 119"/>
                <a:gd name="T9" fmla="*/ 68 h 139"/>
                <a:gd name="T10" fmla="*/ 92 w 119"/>
                <a:gd name="T11" fmla="*/ 54 h 139"/>
                <a:gd name="T12" fmla="*/ 91 w 119"/>
                <a:gd name="T13" fmla="*/ 40 h 139"/>
                <a:gd name="T14" fmla="*/ 88 w 119"/>
                <a:gd name="T15" fmla="*/ 32 h 139"/>
                <a:gd name="T16" fmla="*/ 87 w 119"/>
                <a:gd name="T17" fmla="*/ 30 h 139"/>
                <a:gd name="T18" fmla="*/ 84 w 119"/>
                <a:gd name="T19" fmla="*/ 28 h 139"/>
                <a:gd name="T20" fmla="*/ 81 w 119"/>
                <a:gd name="T21" fmla="*/ 29 h 139"/>
                <a:gd name="T22" fmla="*/ 76 w 119"/>
                <a:gd name="T23" fmla="*/ 39 h 139"/>
                <a:gd name="T24" fmla="*/ 69 w 119"/>
                <a:gd name="T25" fmla="*/ 43 h 139"/>
                <a:gd name="T26" fmla="*/ 64 w 119"/>
                <a:gd name="T27" fmla="*/ 37 h 139"/>
                <a:gd name="T28" fmla="*/ 61 w 119"/>
                <a:gd name="T29" fmla="*/ 37 h 139"/>
                <a:gd name="T30" fmla="*/ 59 w 119"/>
                <a:gd name="T31" fmla="*/ 35 h 139"/>
                <a:gd name="T32" fmla="*/ 62 w 119"/>
                <a:gd name="T33" fmla="*/ 29 h 139"/>
                <a:gd name="T34" fmla="*/ 61 w 119"/>
                <a:gd name="T35" fmla="*/ 22 h 139"/>
                <a:gd name="T36" fmla="*/ 60 w 119"/>
                <a:gd name="T37" fmla="*/ 15 h 139"/>
                <a:gd name="T38" fmla="*/ 58 w 119"/>
                <a:gd name="T39" fmla="*/ 8 h 139"/>
                <a:gd name="T40" fmla="*/ 49 w 119"/>
                <a:gd name="T41" fmla="*/ 0 h 139"/>
                <a:gd name="T42" fmla="*/ 43 w 119"/>
                <a:gd name="T43" fmla="*/ 2 h 139"/>
                <a:gd name="T44" fmla="*/ 38 w 119"/>
                <a:gd name="T45" fmla="*/ 0 h 139"/>
                <a:gd name="T46" fmla="*/ 36 w 119"/>
                <a:gd name="T47" fmla="*/ 2 h 139"/>
                <a:gd name="T48" fmla="*/ 35 w 119"/>
                <a:gd name="T49" fmla="*/ 10 h 139"/>
                <a:gd name="T50" fmla="*/ 30 w 119"/>
                <a:gd name="T51" fmla="*/ 11 h 139"/>
                <a:gd name="T52" fmla="*/ 26 w 119"/>
                <a:gd name="T53" fmla="*/ 19 h 139"/>
                <a:gd name="T54" fmla="*/ 23 w 119"/>
                <a:gd name="T55" fmla="*/ 27 h 139"/>
                <a:gd name="T56" fmla="*/ 13 w 119"/>
                <a:gd name="T57" fmla="*/ 36 h 139"/>
                <a:gd name="T58" fmla="*/ 4 w 119"/>
                <a:gd name="T59" fmla="*/ 46 h 139"/>
                <a:gd name="T60" fmla="*/ 0 w 119"/>
                <a:gd name="T61" fmla="*/ 54 h 139"/>
                <a:gd name="T62" fmla="*/ 0 w 119"/>
                <a:gd name="T63" fmla="*/ 56 h 139"/>
                <a:gd name="T64" fmla="*/ 8 w 119"/>
                <a:gd name="T65" fmla="*/ 65 h 139"/>
                <a:gd name="T66" fmla="*/ 18 w 119"/>
                <a:gd name="T67" fmla="*/ 71 h 139"/>
                <a:gd name="T68" fmla="*/ 35 w 119"/>
                <a:gd name="T69" fmla="*/ 84 h 139"/>
                <a:gd name="T70" fmla="*/ 41 w 119"/>
                <a:gd name="T71" fmla="*/ 91 h 139"/>
                <a:gd name="T72" fmla="*/ 47 w 119"/>
                <a:gd name="T73" fmla="*/ 97 h 139"/>
                <a:gd name="T74" fmla="*/ 56 w 119"/>
                <a:gd name="T75" fmla="*/ 105 h 139"/>
                <a:gd name="T76" fmla="*/ 61 w 119"/>
                <a:gd name="T77" fmla="*/ 109 h 139"/>
                <a:gd name="T78" fmla="*/ 74 w 119"/>
                <a:gd name="T79" fmla="*/ 118 h 139"/>
                <a:gd name="T80" fmla="*/ 80 w 119"/>
                <a:gd name="T81" fmla="*/ 122 h 139"/>
                <a:gd name="T82" fmla="*/ 87 w 119"/>
                <a:gd name="T83" fmla="*/ 128 h 139"/>
                <a:gd name="T84" fmla="*/ 93 w 119"/>
                <a:gd name="T85" fmla="*/ 131 h 139"/>
                <a:gd name="T86" fmla="*/ 100 w 119"/>
                <a:gd name="T87" fmla="*/ 134 h 139"/>
                <a:gd name="T88" fmla="*/ 111 w 119"/>
                <a:gd name="T89" fmla="*/ 139 h 139"/>
                <a:gd name="T90" fmla="*/ 113 w 119"/>
                <a:gd name="T91" fmla="*/ 137 h 139"/>
                <a:gd name="T92" fmla="*/ 114 w 119"/>
                <a:gd name="T93" fmla="*/ 122 h 139"/>
                <a:gd name="T94" fmla="*/ 118 w 119"/>
                <a:gd name="T95" fmla="*/ 105 h 139"/>
                <a:gd name="T96" fmla="*/ 119 w 119"/>
                <a:gd name="T97" fmla="*/ 9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39">
                  <a:moveTo>
                    <a:pt x="116" y="87"/>
                  </a:moveTo>
                  <a:cubicBezTo>
                    <a:pt x="115" y="87"/>
                    <a:pt x="114" y="87"/>
                    <a:pt x="113" y="86"/>
                  </a:cubicBezTo>
                  <a:cubicBezTo>
                    <a:pt x="112" y="85"/>
                    <a:pt x="110" y="84"/>
                    <a:pt x="109" y="82"/>
                  </a:cubicBezTo>
                  <a:cubicBezTo>
                    <a:pt x="108" y="81"/>
                    <a:pt x="108" y="80"/>
                    <a:pt x="107" y="79"/>
                  </a:cubicBezTo>
                  <a:cubicBezTo>
                    <a:pt x="107" y="77"/>
                    <a:pt x="106" y="75"/>
                    <a:pt x="104" y="74"/>
                  </a:cubicBezTo>
                  <a:cubicBezTo>
                    <a:pt x="103" y="73"/>
                    <a:pt x="101" y="73"/>
                    <a:pt x="100" y="73"/>
                  </a:cubicBezTo>
                  <a:cubicBezTo>
                    <a:pt x="100" y="73"/>
                    <a:pt x="99" y="73"/>
                    <a:pt x="98" y="73"/>
                  </a:cubicBezTo>
                  <a:cubicBezTo>
                    <a:pt x="97" y="73"/>
                    <a:pt x="96" y="73"/>
                    <a:pt x="96" y="73"/>
                  </a:cubicBezTo>
                  <a:cubicBezTo>
                    <a:pt x="95" y="73"/>
                    <a:pt x="95" y="73"/>
                    <a:pt x="94" y="73"/>
                  </a:cubicBezTo>
                  <a:cubicBezTo>
                    <a:pt x="91" y="73"/>
                    <a:pt x="88" y="71"/>
                    <a:pt x="87" y="68"/>
                  </a:cubicBezTo>
                  <a:cubicBezTo>
                    <a:pt x="85" y="66"/>
                    <a:pt x="86" y="63"/>
                    <a:pt x="88" y="61"/>
                  </a:cubicBezTo>
                  <a:cubicBezTo>
                    <a:pt x="90" y="59"/>
                    <a:pt x="91" y="57"/>
                    <a:pt x="92" y="54"/>
                  </a:cubicBezTo>
                  <a:cubicBezTo>
                    <a:pt x="93" y="51"/>
                    <a:pt x="93" y="49"/>
                    <a:pt x="93" y="46"/>
                  </a:cubicBezTo>
                  <a:cubicBezTo>
                    <a:pt x="93" y="44"/>
                    <a:pt x="92" y="42"/>
                    <a:pt x="91" y="40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9" y="37"/>
                    <a:pt x="89" y="35"/>
                    <a:pt x="88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7" y="30"/>
                    <a:pt x="86" y="30"/>
                    <a:pt x="85" y="29"/>
                  </a:cubicBezTo>
                  <a:cubicBezTo>
                    <a:pt x="85" y="29"/>
                    <a:pt x="84" y="28"/>
                    <a:pt x="84" y="28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1" y="30"/>
                    <a:pt x="81" y="30"/>
                  </a:cubicBezTo>
                  <a:cubicBezTo>
                    <a:pt x="80" y="34"/>
                    <a:pt x="79" y="36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3" y="42"/>
                    <a:pt x="72" y="43"/>
                    <a:pt x="69" y="43"/>
                  </a:cubicBezTo>
                  <a:cubicBezTo>
                    <a:pt x="68" y="40"/>
                    <a:pt x="67" y="38"/>
                    <a:pt x="65" y="37"/>
                  </a:cubicBezTo>
                  <a:cubicBezTo>
                    <a:pt x="65" y="37"/>
                    <a:pt x="64" y="37"/>
                    <a:pt x="64" y="37"/>
                  </a:cubicBezTo>
                  <a:cubicBezTo>
                    <a:pt x="63" y="37"/>
                    <a:pt x="63" y="37"/>
                    <a:pt x="62" y="37"/>
                  </a:cubicBezTo>
                  <a:cubicBezTo>
                    <a:pt x="62" y="37"/>
                    <a:pt x="62" y="37"/>
                    <a:pt x="61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9" y="37"/>
                    <a:pt x="59" y="36"/>
                    <a:pt x="59" y="35"/>
                  </a:cubicBezTo>
                  <a:cubicBezTo>
                    <a:pt x="59" y="34"/>
                    <a:pt x="60" y="33"/>
                    <a:pt x="61" y="32"/>
                  </a:cubicBezTo>
                  <a:cubicBezTo>
                    <a:pt x="61" y="31"/>
                    <a:pt x="62" y="30"/>
                    <a:pt x="62" y="29"/>
                  </a:cubicBezTo>
                  <a:cubicBezTo>
                    <a:pt x="63" y="27"/>
                    <a:pt x="62" y="25"/>
                    <a:pt x="62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19"/>
                    <a:pt x="60" y="18"/>
                  </a:cubicBezTo>
                  <a:cubicBezTo>
                    <a:pt x="60" y="17"/>
                    <a:pt x="60" y="16"/>
                    <a:pt x="60" y="15"/>
                  </a:cubicBezTo>
                  <a:cubicBezTo>
                    <a:pt x="60" y="15"/>
                    <a:pt x="59" y="14"/>
                    <a:pt x="59" y="13"/>
                  </a:cubicBezTo>
                  <a:cubicBezTo>
                    <a:pt x="59" y="12"/>
                    <a:pt x="58" y="10"/>
                    <a:pt x="58" y="8"/>
                  </a:cubicBezTo>
                  <a:cubicBezTo>
                    <a:pt x="58" y="3"/>
                    <a:pt x="54" y="1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2"/>
                    <a:pt x="43" y="2"/>
                  </a:cubicBezTo>
                  <a:cubicBezTo>
                    <a:pt x="42" y="2"/>
                    <a:pt x="41" y="1"/>
                    <a:pt x="40" y="1"/>
                  </a:cubicBezTo>
                  <a:cubicBezTo>
                    <a:pt x="39" y="1"/>
                    <a:pt x="39" y="1"/>
                    <a:pt x="3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4"/>
                    <a:pt x="36" y="5"/>
                    <a:pt x="36" y="6"/>
                  </a:cubicBezTo>
                  <a:cubicBezTo>
                    <a:pt x="36" y="7"/>
                    <a:pt x="36" y="9"/>
                    <a:pt x="35" y="10"/>
                  </a:cubicBezTo>
                  <a:cubicBezTo>
                    <a:pt x="35" y="11"/>
                    <a:pt x="34" y="11"/>
                    <a:pt x="32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28" y="11"/>
                    <a:pt x="28" y="12"/>
                  </a:cubicBezTo>
                  <a:cubicBezTo>
                    <a:pt x="26" y="13"/>
                    <a:pt x="26" y="16"/>
                    <a:pt x="26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6" y="23"/>
                    <a:pt x="25" y="25"/>
                    <a:pt x="23" y="27"/>
                  </a:cubicBezTo>
                  <a:cubicBezTo>
                    <a:pt x="21" y="29"/>
                    <a:pt x="19" y="31"/>
                    <a:pt x="17" y="33"/>
                  </a:cubicBezTo>
                  <a:cubicBezTo>
                    <a:pt x="15" y="34"/>
                    <a:pt x="14" y="35"/>
                    <a:pt x="13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8" y="40"/>
                    <a:pt x="4" y="43"/>
                    <a:pt x="4" y="46"/>
                  </a:cubicBezTo>
                  <a:cubicBezTo>
                    <a:pt x="3" y="48"/>
                    <a:pt x="3" y="50"/>
                    <a:pt x="1" y="53"/>
                  </a:cubicBezTo>
                  <a:cubicBezTo>
                    <a:pt x="1" y="53"/>
                    <a:pt x="1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8"/>
                    <a:pt x="1" y="60"/>
                  </a:cubicBezTo>
                  <a:cubicBezTo>
                    <a:pt x="2" y="63"/>
                    <a:pt x="5" y="64"/>
                    <a:pt x="8" y="65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3" y="68"/>
                    <a:pt x="16" y="70"/>
                    <a:pt x="18" y="71"/>
                  </a:cubicBezTo>
                  <a:cubicBezTo>
                    <a:pt x="20" y="72"/>
                    <a:pt x="21" y="73"/>
                    <a:pt x="23" y="74"/>
                  </a:cubicBezTo>
                  <a:cubicBezTo>
                    <a:pt x="28" y="77"/>
                    <a:pt x="31" y="80"/>
                    <a:pt x="35" y="84"/>
                  </a:cubicBezTo>
                  <a:cubicBezTo>
                    <a:pt x="36" y="85"/>
                    <a:pt x="38" y="87"/>
                    <a:pt x="39" y="88"/>
                  </a:cubicBezTo>
                  <a:cubicBezTo>
                    <a:pt x="40" y="89"/>
                    <a:pt x="41" y="90"/>
                    <a:pt x="41" y="91"/>
                  </a:cubicBezTo>
                  <a:cubicBezTo>
                    <a:pt x="42" y="92"/>
                    <a:pt x="43" y="92"/>
                    <a:pt x="44" y="93"/>
                  </a:cubicBezTo>
                  <a:cubicBezTo>
                    <a:pt x="45" y="94"/>
                    <a:pt x="46" y="96"/>
                    <a:pt x="47" y="97"/>
                  </a:cubicBezTo>
                  <a:cubicBezTo>
                    <a:pt x="48" y="98"/>
                    <a:pt x="50" y="99"/>
                    <a:pt x="51" y="100"/>
                  </a:cubicBezTo>
                  <a:cubicBezTo>
                    <a:pt x="53" y="102"/>
                    <a:pt x="55" y="103"/>
                    <a:pt x="56" y="105"/>
                  </a:cubicBezTo>
                  <a:cubicBezTo>
                    <a:pt x="57" y="106"/>
                    <a:pt x="58" y="107"/>
                    <a:pt x="59" y="108"/>
                  </a:cubicBezTo>
                  <a:cubicBezTo>
                    <a:pt x="60" y="108"/>
                    <a:pt x="60" y="108"/>
                    <a:pt x="61" y="109"/>
                  </a:cubicBezTo>
                  <a:cubicBezTo>
                    <a:pt x="63" y="110"/>
                    <a:pt x="65" y="112"/>
                    <a:pt x="67" y="113"/>
                  </a:cubicBezTo>
                  <a:cubicBezTo>
                    <a:pt x="70" y="115"/>
                    <a:pt x="72" y="116"/>
                    <a:pt x="74" y="118"/>
                  </a:cubicBezTo>
                  <a:cubicBezTo>
                    <a:pt x="75" y="118"/>
                    <a:pt x="76" y="119"/>
                    <a:pt x="76" y="119"/>
                  </a:cubicBezTo>
                  <a:cubicBezTo>
                    <a:pt x="78" y="120"/>
                    <a:pt x="79" y="121"/>
                    <a:pt x="80" y="12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3" y="125"/>
                    <a:pt x="85" y="126"/>
                    <a:pt x="87" y="128"/>
                  </a:cubicBezTo>
                  <a:cubicBezTo>
                    <a:pt x="88" y="129"/>
                    <a:pt x="89" y="129"/>
                    <a:pt x="91" y="130"/>
                  </a:cubicBezTo>
                  <a:cubicBezTo>
                    <a:pt x="92" y="130"/>
                    <a:pt x="92" y="131"/>
                    <a:pt x="93" y="131"/>
                  </a:cubicBezTo>
                  <a:cubicBezTo>
                    <a:pt x="94" y="131"/>
                    <a:pt x="94" y="132"/>
                    <a:pt x="95" y="132"/>
                  </a:cubicBezTo>
                  <a:cubicBezTo>
                    <a:pt x="97" y="133"/>
                    <a:pt x="98" y="134"/>
                    <a:pt x="100" y="134"/>
                  </a:cubicBezTo>
                  <a:cubicBezTo>
                    <a:pt x="102" y="135"/>
                    <a:pt x="103" y="136"/>
                    <a:pt x="105" y="137"/>
                  </a:cubicBezTo>
                  <a:cubicBezTo>
                    <a:pt x="107" y="138"/>
                    <a:pt x="109" y="139"/>
                    <a:pt x="11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4" y="132"/>
                    <a:pt x="114" y="128"/>
                    <a:pt x="114" y="124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4" y="119"/>
                    <a:pt x="114" y="116"/>
                    <a:pt x="116" y="114"/>
                  </a:cubicBezTo>
                  <a:cubicBezTo>
                    <a:pt x="117" y="111"/>
                    <a:pt x="118" y="108"/>
                    <a:pt x="118" y="105"/>
                  </a:cubicBezTo>
                  <a:cubicBezTo>
                    <a:pt x="119" y="102"/>
                    <a:pt x="119" y="100"/>
                    <a:pt x="119" y="97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2"/>
                    <a:pt x="119" y="89"/>
                    <a:pt x="116" y="87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5" name="Freeform 84">
              <a:extLst>
                <a:ext uri="{FF2B5EF4-FFF2-40B4-BE49-F238E27FC236}">
                  <a16:creationId xmlns:a16="http://schemas.microsoft.com/office/drawing/2014/main" id="{E09F85F7-89BE-6D98-9503-8A005BA9A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801" y="3607857"/>
              <a:ext cx="172667" cy="188203"/>
            </a:xfrm>
            <a:custGeom>
              <a:avLst/>
              <a:gdLst>
                <a:gd name="T0" fmla="*/ 90 w 90"/>
                <a:gd name="T1" fmla="*/ 51 h 106"/>
                <a:gd name="T2" fmla="*/ 84 w 90"/>
                <a:gd name="T3" fmla="*/ 55 h 106"/>
                <a:gd name="T4" fmla="*/ 79 w 90"/>
                <a:gd name="T5" fmla="*/ 58 h 106"/>
                <a:gd name="T6" fmla="*/ 79 w 90"/>
                <a:gd name="T7" fmla="*/ 58 h 106"/>
                <a:gd name="T8" fmla="*/ 81 w 90"/>
                <a:gd name="T9" fmla="*/ 49 h 106"/>
                <a:gd name="T10" fmla="*/ 81 w 90"/>
                <a:gd name="T11" fmla="*/ 41 h 106"/>
                <a:gd name="T12" fmla="*/ 80 w 90"/>
                <a:gd name="T13" fmla="*/ 36 h 106"/>
                <a:gd name="T14" fmla="*/ 80 w 90"/>
                <a:gd name="T15" fmla="*/ 34 h 106"/>
                <a:gd name="T16" fmla="*/ 78 w 90"/>
                <a:gd name="T17" fmla="*/ 32 h 106"/>
                <a:gd name="T18" fmla="*/ 78 w 90"/>
                <a:gd name="T19" fmla="*/ 28 h 106"/>
                <a:gd name="T20" fmla="*/ 76 w 90"/>
                <a:gd name="T21" fmla="*/ 22 h 106"/>
                <a:gd name="T22" fmla="*/ 66 w 90"/>
                <a:gd name="T23" fmla="*/ 6 h 106"/>
                <a:gd name="T24" fmla="*/ 64 w 90"/>
                <a:gd name="T25" fmla="*/ 4 h 106"/>
                <a:gd name="T26" fmla="*/ 54 w 90"/>
                <a:gd name="T27" fmla="*/ 0 h 106"/>
                <a:gd name="T28" fmla="*/ 38 w 90"/>
                <a:gd name="T29" fmla="*/ 6 h 106"/>
                <a:gd name="T30" fmla="*/ 34 w 90"/>
                <a:gd name="T31" fmla="*/ 5 h 106"/>
                <a:gd name="T32" fmla="*/ 30 w 90"/>
                <a:gd name="T33" fmla="*/ 4 h 106"/>
                <a:gd name="T34" fmla="*/ 25 w 90"/>
                <a:gd name="T35" fmla="*/ 11 h 106"/>
                <a:gd name="T36" fmla="*/ 21 w 90"/>
                <a:gd name="T37" fmla="*/ 19 h 106"/>
                <a:gd name="T38" fmla="*/ 16 w 90"/>
                <a:gd name="T39" fmla="*/ 25 h 106"/>
                <a:gd name="T40" fmla="*/ 8 w 90"/>
                <a:gd name="T41" fmla="*/ 32 h 106"/>
                <a:gd name="T42" fmla="*/ 3 w 90"/>
                <a:gd name="T43" fmla="*/ 33 h 106"/>
                <a:gd name="T44" fmla="*/ 2 w 90"/>
                <a:gd name="T45" fmla="*/ 36 h 106"/>
                <a:gd name="T46" fmla="*/ 3 w 90"/>
                <a:gd name="T47" fmla="*/ 38 h 106"/>
                <a:gd name="T48" fmla="*/ 3 w 90"/>
                <a:gd name="T49" fmla="*/ 49 h 106"/>
                <a:gd name="T50" fmla="*/ 3 w 90"/>
                <a:gd name="T51" fmla="*/ 52 h 106"/>
                <a:gd name="T52" fmla="*/ 7 w 90"/>
                <a:gd name="T53" fmla="*/ 63 h 106"/>
                <a:gd name="T54" fmla="*/ 10 w 90"/>
                <a:gd name="T55" fmla="*/ 65 h 106"/>
                <a:gd name="T56" fmla="*/ 11 w 90"/>
                <a:gd name="T57" fmla="*/ 72 h 106"/>
                <a:gd name="T58" fmla="*/ 15 w 90"/>
                <a:gd name="T59" fmla="*/ 78 h 106"/>
                <a:gd name="T60" fmla="*/ 16 w 90"/>
                <a:gd name="T61" fmla="*/ 83 h 106"/>
                <a:gd name="T62" fmla="*/ 21 w 90"/>
                <a:gd name="T63" fmla="*/ 84 h 106"/>
                <a:gd name="T64" fmla="*/ 22 w 90"/>
                <a:gd name="T65" fmla="*/ 84 h 106"/>
                <a:gd name="T66" fmla="*/ 29 w 90"/>
                <a:gd name="T67" fmla="*/ 91 h 106"/>
                <a:gd name="T68" fmla="*/ 37 w 90"/>
                <a:gd name="T69" fmla="*/ 96 h 106"/>
                <a:gd name="T70" fmla="*/ 48 w 90"/>
                <a:gd name="T71" fmla="*/ 102 h 106"/>
                <a:gd name="T72" fmla="*/ 54 w 90"/>
                <a:gd name="T73" fmla="*/ 106 h 106"/>
                <a:gd name="T74" fmla="*/ 58 w 90"/>
                <a:gd name="T75" fmla="*/ 97 h 106"/>
                <a:gd name="T76" fmla="*/ 67 w 90"/>
                <a:gd name="T77" fmla="*/ 87 h 106"/>
                <a:gd name="T78" fmla="*/ 78 w 90"/>
                <a:gd name="T79" fmla="*/ 78 h 106"/>
                <a:gd name="T80" fmla="*/ 80 w 90"/>
                <a:gd name="T81" fmla="*/ 70 h 106"/>
                <a:gd name="T82" fmla="*/ 85 w 90"/>
                <a:gd name="T83" fmla="*/ 63 h 106"/>
                <a:gd name="T84" fmla="*/ 89 w 90"/>
                <a:gd name="T85" fmla="*/ 61 h 106"/>
                <a:gd name="T86" fmla="*/ 90 w 90"/>
                <a:gd name="T8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" h="106">
                  <a:moveTo>
                    <a:pt x="90" y="54"/>
                  </a:moveTo>
                  <a:cubicBezTo>
                    <a:pt x="90" y="51"/>
                    <a:pt x="90" y="51"/>
                    <a:pt x="90" y="51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6" y="53"/>
                    <a:pt x="85" y="54"/>
                    <a:pt x="84" y="55"/>
                  </a:cubicBezTo>
                  <a:cubicBezTo>
                    <a:pt x="84" y="55"/>
                    <a:pt x="83" y="55"/>
                    <a:pt x="83" y="56"/>
                  </a:cubicBezTo>
                  <a:cubicBezTo>
                    <a:pt x="82" y="57"/>
                    <a:pt x="81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6"/>
                    <a:pt x="79" y="53"/>
                    <a:pt x="80" y="51"/>
                  </a:cubicBezTo>
                  <a:cubicBezTo>
                    <a:pt x="80" y="50"/>
                    <a:pt x="81" y="50"/>
                    <a:pt x="81" y="49"/>
                  </a:cubicBezTo>
                  <a:cubicBezTo>
                    <a:pt x="82" y="47"/>
                    <a:pt x="83" y="46"/>
                    <a:pt x="82" y="43"/>
                  </a:cubicBezTo>
                  <a:cubicBezTo>
                    <a:pt x="82" y="43"/>
                    <a:pt x="82" y="42"/>
                    <a:pt x="81" y="41"/>
                  </a:cubicBezTo>
                  <a:cubicBezTo>
                    <a:pt x="81" y="40"/>
                    <a:pt x="80" y="39"/>
                    <a:pt x="80" y="38"/>
                  </a:cubicBezTo>
                  <a:cubicBezTo>
                    <a:pt x="80" y="37"/>
                    <a:pt x="80" y="36"/>
                    <a:pt x="80" y="36"/>
                  </a:cubicBezTo>
                  <a:cubicBezTo>
                    <a:pt x="80" y="35"/>
                    <a:pt x="80" y="35"/>
                    <a:pt x="80" y="34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3"/>
                    <a:pt x="79" y="33"/>
                    <a:pt x="78" y="32"/>
                  </a:cubicBezTo>
                  <a:cubicBezTo>
                    <a:pt x="76" y="31"/>
                    <a:pt x="76" y="30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9" y="26"/>
                    <a:pt x="78" y="25"/>
                    <a:pt x="76" y="2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3" y="20"/>
                    <a:pt x="71" y="16"/>
                    <a:pt x="70" y="12"/>
                  </a:cubicBezTo>
                  <a:cubicBezTo>
                    <a:pt x="69" y="10"/>
                    <a:pt x="67" y="8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5" y="5"/>
                    <a:pt x="65" y="4"/>
                    <a:pt x="64" y="4"/>
                  </a:cubicBezTo>
                  <a:cubicBezTo>
                    <a:pt x="62" y="1"/>
                    <a:pt x="61" y="1"/>
                    <a:pt x="58" y="1"/>
                  </a:cubicBezTo>
                  <a:cubicBezTo>
                    <a:pt x="57" y="1"/>
                    <a:pt x="56" y="0"/>
                    <a:pt x="54" y="0"/>
                  </a:cubicBezTo>
                  <a:cubicBezTo>
                    <a:pt x="49" y="0"/>
                    <a:pt x="45" y="1"/>
                    <a:pt x="43" y="4"/>
                  </a:cubicBezTo>
                  <a:cubicBezTo>
                    <a:pt x="42" y="5"/>
                    <a:pt x="40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34" y="4"/>
                    <a:pt x="33" y="4"/>
                    <a:pt x="32" y="4"/>
                  </a:cubicBezTo>
                  <a:cubicBezTo>
                    <a:pt x="31" y="4"/>
                    <a:pt x="30" y="4"/>
                    <a:pt x="30" y="4"/>
                  </a:cubicBezTo>
                  <a:cubicBezTo>
                    <a:pt x="28" y="5"/>
                    <a:pt x="27" y="7"/>
                    <a:pt x="26" y="9"/>
                  </a:cubicBezTo>
                  <a:cubicBezTo>
                    <a:pt x="26" y="9"/>
                    <a:pt x="25" y="10"/>
                    <a:pt x="25" y="11"/>
                  </a:cubicBezTo>
                  <a:cubicBezTo>
                    <a:pt x="24" y="13"/>
                    <a:pt x="22" y="15"/>
                    <a:pt x="22" y="17"/>
                  </a:cubicBezTo>
                  <a:cubicBezTo>
                    <a:pt x="21" y="17"/>
                    <a:pt x="21" y="18"/>
                    <a:pt x="21" y="19"/>
                  </a:cubicBezTo>
                  <a:cubicBezTo>
                    <a:pt x="20" y="21"/>
                    <a:pt x="19" y="23"/>
                    <a:pt x="18" y="24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4" y="26"/>
                    <a:pt x="13" y="26"/>
                    <a:pt x="13" y="29"/>
                  </a:cubicBezTo>
                  <a:cubicBezTo>
                    <a:pt x="12" y="32"/>
                    <a:pt x="11" y="32"/>
                    <a:pt x="8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7"/>
                    <a:pt x="4" y="38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2" y="39"/>
                    <a:pt x="1" y="39"/>
                    <a:pt x="1" y="42"/>
                  </a:cubicBezTo>
                  <a:cubicBezTo>
                    <a:pt x="1" y="42"/>
                    <a:pt x="0" y="48"/>
                    <a:pt x="3" y="49"/>
                  </a:cubicBezTo>
                  <a:cubicBezTo>
                    <a:pt x="3" y="50"/>
                    <a:pt x="4" y="50"/>
                    <a:pt x="5" y="50"/>
                  </a:cubicBezTo>
                  <a:cubicBezTo>
                    <a:pt x="4" y="51"/>
                    <a:pt x="3" y="51"/>
                    <a:pt x="3" y="52"/>
                  </a:cubicBezTo>
                  <a:cubicBezTo>
                    <a:pt x="2" y="55"/>
                    <a:pt x="2" y="58"/>
                    <a:pt x="3" y="60"/>
                  </a:cubicBezTo>
                  <a:cubicBezTo>
                    <a:pt x="4" y="61"/>
                    <a:pt x="5" y="62"/>
                    <a:pt x="7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11" y="67"/>
                    <a:pt x="11" y="68"/>
                    <a:pt x="11" y="70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2" y="75"/>
                    <a:pt x="13" y="76"/>
                    <a:pt x="14" y="77"/>
                  </a:cubicBezTo>
                  <a:cubicBezTo>
                    <a:pt x="15" y="77"/>
                    <a:pt x="15" y="77"/>
                    <a:pt x="15" y="78"/>
                  </a:cubicBezTo>
                  <a:cubicBezTo>
                    <a:pt x="15" y="78"/>
                    <a:pt x="15" y="79"/>
                    <a:pt x="15" y="79"/>
                  </a:cubicBezTo>
                  <a:cubicBezTo>
                    <a:pt x="15" y="80"/>
                    <a:pt x="15" y="82"/>
                    <a:pt x="16" y="83"/>
                  </a:cubicBezTo>
                  <a:cubicBezTo>
                    <a:pt x="17" y="84"/>
                    <a:pt x="18" y="84"/>
                    <a:pt x="19" y="84"/>
                  </a:cubicBezTo>
                  <a:cubicBezTo>
                    <a:pt x="19" y="84"/>
                    <a:pt x="20" y="84"/>
                    <a:pt x="21" y="84"/>
                  </a:cubicBezTo>
                  <a:cubicBezTo>
                    <a:pt x="21" y="84"/>
                    <a:pt x="21" y="83"/>
                    <a:pt x="22" y="83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5"/>
                    <a:pt x="22" y="87"/>
                    <a:pt x="24" y="88"/>
                  </a:cubicBezTo>
                  <a:cubicBezTo>
                    <a:pt x="25" y="89"/>
                    <a:pt x="27" y="90"/>
                    <a:pt x="29" y="91"/>
                  </a:cubicBezTo>
                  <a:cubicBezTo>
                    <a:pt x="30" y="91"/>
                    <a:pt x="30" y="92"/>
                    <a:pt x="31" y="92"/>
                  </a:cubicBezTo>
                  <a:cubicBezTo>
                    <a:pt x="33" y="93"/>
                    <a:pt x="35" y="94"/>
                    <a:pt x="37" y="96"/>
                  </a:cubicBezTo>
                  <a:cubicBezTo>
                    <a:pt x="39" y="97"/>
                    <a:pt x="41" y="98"/>
                    <a:pt x="43" y="99"/>
                  </a:cubicBezTo>
                  <a:cubicBezTo>
                    <a:pt x="45" y="100"/>
                    <a:pt x="47" y="101"/>
                    <a:pt x="48" y="102"/>
                  </a:cubicBezTo>
                  <a:cubicBezTo>
                    <a:pt x="50" y="103"/>
                    <a:pt x="51" y="104"/>
                    <a:pt x="52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7" y="101"/>
                    <a:pt x="57" y="100"/>
                    <a:pt x="58" y="97"/>
                  </a:cubicBezTo>
                  <a:cubicBezTo>
                    <a:pt x="59" y="94"/>
                    <a:pt x="63" y="91"/>
                    <a:pt x="66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6"/>
                    <a:pt x="70" y="85"/>
                    <a:pt x="71" y="84"/>
                  </a:cubicBezTo>
                  <a:cubicBezTo>
                    <a:pt x="73" y="82"/>
                    <a:pt x="76" y="81"/>
                    <a:pt x="78" y="78"/>
                  </a:cubicBezTo>
                  <a:cubicBezTo>
                    <a:pt x="79" y="76"/>
                    <a:pt x="80" y="74"/>
                    <a:pt x="80" y="71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67"/>
                    <a:pt x="80" y="65"/>
                    <a:pt x="82" y="63"/>
                  </a:cubicBezTo>
                  <a:cubicBezTo>
                    <a:pt x="82" y="63"/>
                    <a:pt x="83" y="63"/>
                    <a:pt x="85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9" y="62"/>
                    <a:pt x="89" y="61"/>
                  </a:cubicBezTo>
                  <a:cubicBezTo>
                    <a:pt x="90" y="60"/>
                    <a:pt x="90" y="58"/>
                    <a:pt x="90" y="57"/>
                  </a:cubicBezTo>
                  <a:cubicBezTo>
                    <a:pt x="90" y="56"/>
                    <a:pt x="90" y="55"/>
                    <a:pt x="90" y="5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51EC34B7-B9E5-BF1F-512B-4D379A6F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4741" y="2351049"/>
              <a:ext cx="623932" cy="583135"/>
            </a:xfrm>
            <a:custGeom>
              <a:avLst/>
              <a:gdLst>
                <a:gd name="T0" fmla="*/ 319 w 325"/>
                <a:gd name="T1" fmla="*/ 258 h 330"/>
                <a:gd name="T2" fmla="*/ 320 w 325"/>
                <a:gd name="T3" fmla="*/ 253 h 330"/>
                <a:gd name="T4" fmla="*/ 315 w 325"/>
                <a:gd name="T5" fmla="*/ 248 h 330"/>
                <a:gd name="T6" fmla="*/ 308 w 325"/>
                <a:gd name="T7" fmla="*/ 240 h 330"/>
                <a:gd name="T8" fmla="*/ 301 w 325"/>
                <a:gd name="T9" fmla="*/ 228 h 330"/>
                <a:gd name="T10" fmla="*/ 295 w 325"/>
                <a:gd name="T11" fmla="*/ 217 h 330"/>
                <a:gd name="T12" fmla="*/ 287 w 325"/>
                <a:gd name="T13" fmla="*/ 204 h 330"/>
                <a:gd name="T14" fmla="*/ 270 w 325"/>
                <a:gd name="T15" fmla="*/ 170 h 330"/>
                <a:gd name="T16" fmla="*/ 260 w 325"/>
                <a:gd name="T17" fmla="*/ 142 h 330"/>
                <a:gd name="T18" fmla="*/ 268 w 325"/>
                <a:gd name="T19" fmla="*/ 142 h 330"/>
                <a:gd name="T20" fmla="*/ 266 w 325"/>
                <a:gd name="T21" fmla="*/ 135 h 330"/>
                <a:gd name="T22" fmla="*/ 252 w 325"/>
                <a:gd name="T23" fmla="*/ 124 h 330"/>
                <a:gd name="T24" fmla="*/ 234 w 325"/>
                <a:gd name="T25" fmla="*/ 102 h 330"/>
                <a:gd name="T26" fmla="*/ 226 w 325"/>
                <a:gd name="T27" fmla="*/ 90 h 330"/>
                <a:gd name="T28" fmla="*/ 226 w 325"/>
                <a:gd name="T29" fmla="*/ 82 h 330"/>
                <a:gd name="T30" fmla="*/ 218 w 325"/>
                <a:gd name="T31" fmla="*/ 65 h 330"/>
                <a:gd name="T32" fmla="*/ 221 w 325"/>
                <a:gd name="T33" fmla="*/ 66 h 330"/>
                <a:gd name="T34" fmla="*/ 226 w 325"/>
                <a:gd name="T35" fmla="*/ 76 h 330"/>
                <a:gd name="T36" fmla="*/ 233 w 325"/>
                <a:gd name="T37" fmla="*/ 87 h 330"/>
                <a:gd name="T38" fmla="*/ 245 w 325"/>
                <a:gd name="T39" fmla="*/ 110 h 330"/>
                <a:gd name="T40" fmla="*/ 254 w 325"/>
                <a:gd name="T41" fmla="*/ 120 h 330"/>
                <a:gd name="T42" fmla="*/ 265 w 325"/>
                <a:gd name="T43" fmla="*/ 130 h 330"/>
                <a:gd name="T44" fmla="*/ 278 w 325"/>
                <a:gd name="T45" fmla="*/ 125 h 330"/>
                <a:gd name="T46" fmla="*/ 279 w 325"/>
                <a:gd name="T47" fmla="*/ 105 h 330"/>
                <a:gd name="T48" fmla="*/ 285 w 325"/>
                <a:gd name="T49" fmla="*/ 77 h 330"/>
                <a:gd name="T50" fmla="*/ 260 w 325"/>
                <a:gd name="T51" fmla="*/ 11 h 330"/>
                <a:gd name="T52" fmla="*/ 234 w 325"/>
                <a:gd name="T53" fmla="*/ 16 h 330"/>
                <a:gd name="T54" fmla="*/ 223 w 325"/>
                <a:gd name="T55" fmla="*/ 18 h 330"/>
                <a:gd name="T56" fmla="*/ 214 w 325"/>
                <a:gd name="T57" fmla="*/ 15 h 330"/>
                <a:gd name="T58" fmla="*/ 200 w 325"/>
                <a:gd name="T59" fmla="*/ 13 h 330"/>
                <a:gd name="T60" fmla="*/ 203 w 325"/>
                <a:gd name="T61" fmla="*/ 8 h 330"/>
                <a:gd name="T62" fmla="*/ 191 w 325"/>
                <a:gd name="T63" fmla="*/ 6 h 330"/>
                <a:gd name="T64" fmla="*/ 176 w 325"/>
                <a:gd name="T65" fmla="*/ 0 h 330"/>
                <a:gd name="T66" fmla="*/ 158 w 325"/>
                <a:gd name="T67" fmla="*/ 6 h 330"/>
                <a:gd name="T68" fmla="*/ 149 w 325"/>
                <a:gd name="T69" fmla="*/ 12 h 330"/>
                <a:gd name="T70" fmla="*/ 132 w 325"/>
                <a:gd name="T71" fmla="*/ 22 h 330"/>
                <a:gd name="T72" fmla="*/ 114 w 325"/>
                <a:gd name="T73" fmla="*/ 23 h 330"/>
                <a:gd name="T74" fmla="*/ 95 w 325"/>
                <a:gd name="T75" fmla="*/ 18 h 330"/>
                <a:gd name="T76" fmla="*/ 83 w 325"/>
                <a:gd name="T77" fmla="*/ 13 h 330"/>
                <a:gd name="T78" fmla="*/ 80 w 325"/>
                <a:gd name="T79" fmla="*/ 16 h 330"/>
                <a:gd name="T80" fmla="*/ 65 w 325"/>
                <a:gd name="T81" fmla="*/ 7 h 330"/>
                <a:gd name="T82" fmla="*/ 39 w 325"/>
                <a:gd name="T83" fmla="*/ 2 h 330"/>
                <a:gd name="T84" fmla="*/ 20 w 325"/>
                <a:gd name="T85" fmla="*/ 4 h 330"/>
                <a:gd name="T86" fmla="*/ 14 w 325"/>
                <a:gd name="T87" fmla="*/ 4 h 330"/>
                <a:gd name="T88" fmla="*/ 4 w 325"/>
                <a:gd name="T89" fmla="*/ 10 h 330"/>
                <a:gd name="T90" fmla="*/ 3 w 325"/>
                <a:gd name="T91" fmla="*/ 45 h 330"/>
                <a:gd name="T92" fmla="*/ 19 w 325"/>
                <a:gd name="T93" fmla="*/ 321 h 330"/>
                <a:gd name="T94" fmla="*/ 132 w 325"/>
                <a:gd name="T95" fmla="*/ 321 h 330"/>
                <a:gd name="T96" fmla="*/ 189 w 325"/>
                <a:gd name="T97" fmla="*/ 321 h 330"/>
                <a:gd name="T98" fmla="*/ 194 w 325"/>
                <a:gd name="T99" fmla="*/ 322 h 330"/>
                <a:gd name="T100" fmla="*/ 203 w 325"/>
                <a:gd name="T101" fmla="*/ 314 h 330"/>
                <a:gd name="T102" fmla="*/ 217 w 325"/>
                <a:gd name="T103" fmla="*/ 322 h 330"/>
                <a:gd name="T104" fmla="*/ 257 w 325"/>
                <a:gd name="T105" fmla="*/ 325 h 330"/>
                <a:gd name="T106" fmla="*/ 277 w 325"/>
                <a:gd name="T107" fmla="*/ 321 h 330"/>
                <a:gd name="T108" fmla="*/ 297 w 325"/>
                <a:gd name="T109" fmla="*/ 303 h 330"/>
                <a:gd name="T110" fmla="*/ 317 w 325"/>
                <a:gd name="T111" fmla="*/ 286 h 330"/>
                <a:gd name="T112" fmla="*/ 318 w 325"/>
                <a:gd name="T113" fmla="*/ 278 h 330"/>
                <a:gd name="T114" fmla="*/ 255 w 325"/>
                <a:gd name="T115" fmla="*/ 136 h 330"/>
                <a:gd name="T116" fmla="*/ 255 w 325"/>
                <a:gd name="T117" fmla="*/ 13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330">
                  <a:moveTo>
                    <a:pt x="316" y="258"/>
                  </a:moveTo>
                  <a:cubicBezTo>
                    <a:pt x="316" y="258"/>
                    <a:pt x="316" y="258"/>
                    <a:pt x="316" y="258"/>
                  </a:cubicBezTo>
                  <a:cubicBezTo>
                    <a:pt x="316" y="258"/>
                    <a:pt x="317" y="258"/>
                    <a:pt x="317" y="258"/>
                  </a:cubicBezTo>
                  <a:cubicBezTo>
                    <a:pt x="318" y="258"/>
                    <a:pt x="319" y="258"/>
                    <a:pt x="319" y="258"/>
                  </a:cubicBezTo>
                  <a:cubicBezTo>
                    <a:pt x="320" y="258"/>
                    <a:pt x="321" y="258"/>
                    <a:pt x="322" y="258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23" y="255"/>
                    <a:pt x="323" y="255"/>
                    <a:pt x="323" y="255"/>
                  </a:cubicBezTo>
                  <a:cubicBezTo>
                    <a:pt x="322" y="254"/>
                    <a:pt x="321" y="253"/>
                    <a:pt x="320" y="253"/>
                  </a:cubicBezTo>
                  <a:cubicBezTo>
                    <a:pt x="320" y="253"/>
                    <a:pt x="320" y="253"/>
                    <a:pt x="320" y="253"/>
                  </a:cubicBezTo>
                  <a:cubicBezTo>
                    <a:pt x="319" y="252"/>
                    <a:pt x="318" y="251"/>
                    <a:pt x="317" y="251"/>
                  </a:cubicBezTo>
                  <a:cubicBezTo>
                    <a:pt x="317" y="250"/>
                    <a:pt x="317" y="250"/>
                    <a:pt x="317" y="250"/>
                  </a:cubicBezTo>
                  <a:cubicBezTo>
                    <a:pt x="316" y="249"/>
                    <a:pt x="315" y="249"/>
                    <a:pt x="315" y="248"/>
                  </a:cubicBezTo>
                  <a:cubicBezTo>
                    <a:pt x="314" y="247"/>
                    <a:pt x="313" y="246"/>
                    <a:pt x="313" y="246"/>
                  </a:cubicBezTo>
                  <a:cubicBezTo>
                    <a:pt x="312" y="245"/>
                    <a:pt x="312" y="245"/>
                    <a:pt x="311" y="244"/>
                  </a:cubicBezTo>
                  <a:cubicBezTo>
                    <a:pt x="310" y="243"/>
                    <a:pt x="309" y="242"/>
                    <a:pt x="308" y="241"/>
                  </a:cubicBezTo>
                  <a:cubicBezTo>
                    <a:pt x="308" y="241"/>
                    <a:pt x="308" y="240"/>
                    <a:pt x="308" y="240"/>
                  </a:cubicBezTo>
                  <a:cubicBezTo>
                    <a:pt x="307" y="239"/>
                    <a:pt x="307" y="239"/>
                    <a:pt x="307" y="238"/>
                  </a:cubicBezTo>
                  <a:cubicBezTo>
                    <a:pt x="306" y="237"/>
                    <a:pt x="306" y="236"/>
                    <a:pt x="305" y="236"/>
                  </a:cubicBezTo>
                  <a:cubicBezTo>
                    <a:pt x="305" y="236"/>
                    <a:pt x="304" y="235"/>
                    <a:pt x="304" y="235"/>
                  </a:cubicBezTo>
                  <a:cubicBezTo>
                    <a:pt x="303" y="233"/>
                    <a:pt x="302" y="230"/>
                    <a:pt x="301" y="228"/>
                  </a:cubicBezTo>
                  <a:cubicBezTo>
                    <a:pt x="301" y="227"/>
                    <a:pt x="300" y="227"/>
                    <a:pt x="300" y="226"/>
                  </a:cubicBezTo>
                  <a:cubicBezTo>
                    <a:pt x="299" y="224"/>
                    <a:pt x="298" y="222"/>
                    <a:pt x="297" y="220"/>
                  </a:cubicBezTo>
                  <a:cubicBezTo>
                    <a:pt x="296" y="219"/>
                    <a:pt x="296" y="219"/>
                    <a:pt x="295" y="218"/>
                  </a:cubicBezTo>
                  <a:cubicBezTo>
                    <a:pt x="295" y="217"/>
                    <a:pt x="295" y="217"/>
                    <a:pt x="295" y="217"/>
                  </a:cubicBezTo>
                  <a:cubicBezTo>
                    <a:pt x="294" y="215"/>
                    <a:pt x="292" y="213"/>
                    <a:pt x="291" y="211"/>
                  </a:cubicBezTo>
                  <a:cubicBezTo>
                    <a:pt x="291" y="211"/>
                    <a:pt x="291" y="210"/>
                    <a:pt x="290" y="209"/>
                  </a:cubicBezTo>
                  <a:cubicBezTo>
                    <a:pt x="290" y="208"/>
                    <a:pt x="290" y="208"/>
                    <a:pt x="289" y="207"/>
                  </a:cubicBezTo>
                  <a:cubicBezTo>
                    <a:pt x="289" y="206"/>
                    <a:pt x="288" y="205"/>
                    <a:pt x="287" y="204"/>
                  </a:cubicBezTo>
                  <a:cubicBezTo>
                    <a:pt x="287" y="203"/>
                    <a:pt x="287" y="203"/>
                    <a:pt x="286" y="202"/>
                  </a:cubicBezTo>
                  <a:cubicBezTo>
                    <a:pt x="285" y="200"/>
                    <a:pt x="285" y="199"/>
                    <a:pt x="284" y="196"/>
                  </a:cubicBezTo>
                  <a:cubicBezTo>
                    <a:pt x="283" y="195"/>
                    <a:pt x="283" y="194"/>
                    <a:pt x="282" y="193"/>
                  </a:cubicBezTo>
                  <a:cubicBezTo>
                    <a:pt x="279" y="185"/>
                    <a:pt x="275" y="177"/>
                    <a:pt x="270" y="170"/>
                  </a:cubicBezTo>
                  <a:cubicBezTo>
                    <a:pt x="268" y="167"/>
                    <a:pt x="266" y="163"/>
                    <a:pt x="266" y="158"/>
                  </a:cubicBezTo>
                  <a:cubicBezTo>
                    <a:pt x="266" y="157"/>
                    <a:pt x="265" y="156"/>
                    <a:pt x="265" y="155"/>
                  </a:cubicBezTo>
                  <a:cubicBezTo>
                    <a:pt x="265" y="152"/>
                    <a:pt x="264" y="147"/>
                    <a:pt x="262" y="144"/>
                  </a:cubicBezTo>
                  <a:cubicBezTo>
                    <a:pt x="261" y="143"/>
                    <a:pt x="261" y="143"/>
                    <a:pt x="260" y="142"/>
                  </a:cubicBezTo>
                  <a:cubicBezTo>
                    <a:pt x="260" y="142"/>
                    <a:pt x="260" y="141"/>
                    <a:pt x="259" y="141"/>
                  </a:cubicBezTo>
                  <a:cubicBezTo>
                    <a:pt x="260" y="141"/>
                    <a:pt x="261" y="141"/>
                    <a:pt x="261" y="140"/>
                  </a:cubicBezTo>
                  <a:cubicBezTo>
                    <a:pt x="263" y="141"/>
                    <a:pt x="266" y="142"/>
                    <a:pt x="266" y="142"/>
                  </a:cubicBezTo>
                  <a:cubicBezTo>
                    <a:pt x="268" y="142"/>
                    <a:pt x="268" y="142"/>
                    <a:pt x="268" y="142"/>
                  </a:cubicBezTo>
                  <a:cubicBezTo>
                    <a:pt x="268" y="141"/>
                    <a:pt x="268" y="141"/>
                    <a:pt x="268" y="141"/>
                  </a:cubicBezTo>
                  <a:cubicBezTo>
                    <a:pt x="269" y="140"/>
                    <a:pt x="269" y="139"/>
                    <a:pt x="269" y="138"/>
                  </a:cubicBezTo>
                  <a:cubicBezTo>
                    <a:pt x="269" y="137"/>
                    <a:pt x="267" y="136"/>
                    <a:pt x="266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64" y="134"/>
                    <a:pt x="262" y="132"/>
                    <a:pt x="260" y="131"/>
                  </a:cubicBezTo>
                  <a:cubicBezTo>
                    <a:pt x="259" y="130"/>
                    <a:pt x="258" y="129"/>
                    <a:pt x="257" y="128"/>
                  </a:cubicBezTo>
                  <a:cubicBezTo>
                    <a:pt x="256" y="127"/>
                    <a:pt x="256" y="126"/>
                    <a:pt x="255" y="125"/>
                  </a:cubicBezTo>
                  <a:cubicBezTo>
                    <a:pt x="254" y="125"/>
                    <a:pt x="253" y="124"/>
                    <a:pt x="252" y="124"/>
                  </a:cubicBezTo>
                  <a:cubicBezTo>
                    <a:pt x="251" y="123"/>
                    <a:pt x="251" y="122"/>
                    <a:pt x="250" y="121"/>
                  </a:cubicBezTo>
                  <a:cubicBezTo>
                    <a:pt x="245" y="116"/>
                    <a:pt x="242" y="112"/>
                    <a:pt x="239" y="108"/>
                  </a:cubicBezTo>
                  <a:cubicBezTo>
                    <a:pt x="238" y="107"/>
                    <a:pt x="238" y="107"/>
                    <a:pt x="238" y="107"/>
                  </a:cubicBezTo>
                  <a:cubicBezTo>
                    <a:pt x="237" y="105"/>
                    <a:pt x="235" y="104"/>
                    <a:pt x="234" y="102"/>
                  </a:cubicBezTo>
                  <a:cubicBezTo>
                    <a:pt x="234" y="101"/>
                    <a:pt x="233" y="100"/>
                    <a:pt x="233" y="99"/>
                  </a:cubicBezTo>
                  <a:cubicBezTo>
                    <a:pt x="232" y="98"/>
                    <a:pt x="232" y="96"/>
                    <a:pt x="231" y="95"/>
                  </a:cubicBezTo>
                  <a:cubicBezTo>
                    <a:pt x="230" y="94"/>
                    <a:pt x="229" y="93"/>
                    <a:pt x="228" y="92"/>
                  </a:cubicBezTo>
                  <a:cubicBezTo>
                    <a:pt x="227" y="91"/>
                    <a:pt x="226" y="90"/>
                    <a:pt x="226" y="90"/>
                  </a:cubicBezTo>
                  <a:cubicBezTo>
                    <a:pt x="226" y="89"/>
                    <a:pt x="226" y="89"/>
                    <a:pt x="226" y="88"/>
                  </a:cubicBezTo>
                  <a:cubicBezTo>
                    <a:pt x="226" y="87"/>
                    <a:pt x="226" y="87"/>
                    <a:pt x="226" y="86"/>
                  </a:cubicBezTo>
                  <a:cubicBezTo>
                    <a:pt x="226" y="86"/>
                    <a:pt x="226" y="85"/>
                    <a:pt x="226" y="84"/>
                  </a:cubicBezTo>
                  <a:cubicBezTo>
                    <a:pt x="226" y="84"/>
                    <a:pt x="226" y="83"/>
                    <a:pt x="226" y="82"/>
                  </a:cubicBezTo>
                  <a:cubicBezTo>
                    <a:pt x="226" y="79"/>
                    <a:pt x="224" y="77"/>
                    <a:pt x="222" y="74"/>
                  </a:cubicBezTo>
                  <a:cubicBezTo>
                    <a:pt x="221" y="73"/>
                    <a:pt x="220" y="73"/>
                    <a:pt x="219" y="72"/>
                  </a:cubicBezTo>
                  <a:cubicBezTo>
                    <a:pt x="218" y="71"/>
                    <a:pt x="217" y="71"/>
                    <a:pt x="217" y="70"/>
                  </a:cubicBezTo>
                  <a:cubicBezTo>
                    <a:pt x="216" y="69"/>
                    <a:pt x="217" y="66"/>
                    <a:pt x="218" y="65"/>
                  </a:cubicBezTo>
                  <a:cubicBezTo>
                    <a:pt x="219" y="64"/>
                    <a:pt x="219" y="63"/>
                    <a:pt x="220" y="62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20" y="63"/>
                    <a:pt x="220" y="64"/>
                    <a:pt x="221" y="65"/>
                  </a:cubicBezTo>
                  <a:cubicBezTo>
                    <a:pt x="221" y="65"/>
                    <a:pt x="221" y="66"/>
                    <a:pt x="221" y="66"/>
                  </a:cubicBezTo>
                  <a:cubicBezTo>
                    <a:pt x="222" y="67"/>
                    <a:pt x="222" y="67"/>
                    <a:pt x="222" y="68"/>
                  </a:cubicBezTo>
                  <a:cubicBezTo>
                    <a:pt x="222" y="68"/>
                    <a:pt x="222" y="69"/>
                    <a:pt x="223" y="69"/>
                  </a:cubicBezTo>
                  <a:cubicBezTo>
                    <a:pt x="223" y="70"/>
                    <a:pt x="223" y="72"/>
                    <a:pt x="224" y="73"/>
                  </a:cubicBezTo>
                  <a:cubicBezTo>
                    <a:pt x="225" y="74"/>
                    <a:pt x="225" y="75"/>
                    <a:pt x="226" y="76"/>
                  </a:cubicBezTo>
                  <a:cubicBezTo>
                    <a:pt x="226" y="77"/>
                    <a:pt x="227" y="78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9" y="83"/>
                    <a:pt x="231" y="85"/>
                    <a:pt x="233" y="86"/>
                  </a:cubicBezTo>
                  <a:cubicBezTo>
                    <a:pt x="233" y="87"/>
                    <a:pt x="233" y="87"/>
                    <a:pt x="233" y="87"/>
                  </a:cubicBezTo>
                  <a:cubicBezTo>
                    <a:pt x="235" y="89"/>
                    <a:pt x="237" y="90"/>
                    <a:pt x="237" y="91"/>
                  </a:cubicBezTo>
                  <a:cubicBezTo>
                    <a:pt x="237" y="93"/>
                    <a:pt x="237" y="94"/>
                    <a:pt x="237" y="96"/>
                  </a:cubicBezTo>
                  <a:cubicBezTo>
                    <a:pt x="238" y="97"/>
                    <a:pt x="238" y="98"/>
                    <a:pt x="238" y="99"/>
                  </a:cubicBezTo>
                  <a:cubicBezTo>
                    <a:pt x="238" y="104"/>
                    <a:pt x="242" y="107"/>
                    <a:pt x="245" y="110"/>
                  </a:cubicBezTo>
                  <a:cubicBezTo>
                    <a:pt x="246" y="111"/>
                    <a:pt x="247" y="112"/>
                    <a:pt x="247" y="112"/>
                  </a:cubicBezTo>
                  <a:cubicBezTo>
                    <a:pt x="248" y="113"/>
                    <a:pt x="249" y="114"/>
                    <a:pt x="249" y="114"/>
                  </a:cubicBezTo>
                  <a:cubicBezTo>
                    <a:pt x="250" y="115"/>
                    <a:pt x="251" y="117"/>
                    <a:pt x="252" y="118"/>
                  </a:cubicBezTo>
                  <a:cubicBezTo>
                    <a:pt x="253" y="118"/>
                    <a:pt x="253" y="119"/>
                    <a:pt x="254" y="120"/>
                  </a:cubicBezTo>
                  <a:cubicBezTo>
                    <a:pt x="255" y="122"/>
                    <a:pt x="256" y="123"/>
                    <a:pt x="258" y="125"/>
                  </a:cubicBezTo>
                  <a:cubicBezTo>
                    <a:pt x="259" y="125"/>
                    <a:pt x="260" y="126"/>
                    <a:pt x="261" y="127"/>
                  </a:cubicBezTo>
                  <a:cubicBezTo>
                    <a:pt x="262" y="127"/>
                    <a:pt x="263" y="128"/>
                    <a:pt x="264" y="129"/>
                  </a:cubicBezTo>
                  <a:cubicBezTo>
                    <a:pt x="264" y="129"/>
                    <a:pt x="265" y="129"/>
                    <a:pt x="265" y="130"/>
                  </a:cubicBezTo>
                  <a:cubicBezTo>
                    <a:pt x="266" y="131"/>
                    <a:pt x="268" y="133"/>
                    <a:pt x="270" y="133"/>
                  </a:cubicBezTo>
                  <a:cubicBezTo>
                    <a:pt x="271" y="133"/>
                    <a:pt x="272" y="132"/>
                    <a:pt x="273" y="132"/>
                  </a:cubicBezTo>
                  <a:cubicBezTo>
                    <a:pt x="274" y="130"/>
                    <a:pt x="275" y="129"/>
                    <a:pt x="276" y="127"/>
                  </a:cubicBezTo>
                  <a:cubicBezTo>
                    <a:pt x="277" y="126"/>
                    <a:pt x="277" y="125"/>
                    <a:pt x="278" y="125"/>
                  </a:cubicBezTo>
                  <a:cubicBezTo>
                    <a:pt x="280" y="122"/>
                    <a:pt x="280" y="120"/>
                    <a:pt x="279" y="116"/>
                  </a:cubicBezTo>
                  <a:cubicBezTo>
                    <a:pt x="279" y="116"/>
                    <a:pt x="278" y="116"/>
                    <a:pt x="278" y="115"/>
                  </a:cubicBezTo>
                  <a:cubicBezTo>
                    <a:pt x="277" y="113"/>
                    <a:pt x="277" y="112"/>
                    <a:pt x="277" y="110"/>
                  </a:cubicBezTo>
                  <a:cubicBezTo>
                    <a:pt x="278" y="109"/>
                    <a:pt x="278" y="107"/>
                    <a:pt x="279" y="105"/>
                  </a:cubicBezTo>
                  <a:cubicBezTo>
                    <a:pt x="280" y="104"/>
                    <a:pt x="280" y="103"/>
                    <a:pt x="280" y="102"/>
                  </a:cubicBezTo>
                  <a:cubicBezTo>
                    <a:pt x="282" y="98"/>
                    <a:pt x="282" y="93"/>
                    <a:pt x="283" y="88"/>
                  </a:cubicBezTo>
                  <a:cubicBezTo>
                    <a:pt x="283" y="86"/>
                    <a:pt x="283" y="84"/>
                    <a:pt x="283" y="82"/>
                  </a:cubicBezTo>
                  <a:cubicBezTo>
                    <a:pt x="284" y="81"/>
                    <a:pt x="284" y="78"/>
                    <a:pt x="285" y="77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0" y="11"/>
                    <a:pt x="260" y="11"/>
                    <a:pt x="260" y="11"/>
                  </a:cubicBezTo>
                  <a:cubicBezTo>
                    <a:pt x="256" y="14"/>
                    <a:pt x="250" y="15"/>
                    <a:pt x="245" y="1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1" y="16"/>
                    <a:pt x="239" y="16"/>
                    <a:pt x="237" y="16"/>
                  </a:cubicBezTo>
                  <a:cubicBezTo>
                    <a:pt x="236" y="16"/>
                    <a:pt x="235" y="16"/>
                    <a:pt x="234" y="16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2" y="16"/>
                    <a:pt x="231" y="16"/>
                    <a:pt x="230" y="16"/>
                  </a:cubicBezTo>
                  <a:cubicBezTo>
                    <a:pt x="229" y="16"/>
                    <a:pt x="228" y="16"/>
                    <a:pt x="227" y="16"/>
                  </a:cubicBezTo>
                  <a:cubicBezTo>
                    <a:pt x="226" y="16"/>
                    <a:pt x="224" y="17"/>
                    <a:pt x="223" y="18"/>
                  </a:cubicBezTo>
                  <a:cubicBezTo>
                    <a:pt x="223" y="18"/>
                    <a:pt x="222" y="19"/>
                    <a:pt x="222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0" y="19"/>
                    <a:pt x="218" y="18"/>
                    <a:pt x="217" y="17"/>
                  </a:cubicBezTo>
                  <a:cubicBezTo>
                    <a:pt x="216" y="16"/>
                    <a:pt x="215" y="15"/>
                    <a:pt x="214" y="15"/>
                  </a:cubicBezTo>
                  <a:cubicBezTo>
                    <a:pt x="213" y="14"/>
                    <a:pt x="212" y="14"/>
                    <a:pt x="211" y="14"/>
                  </a:cubicBezTo>
                  <a:cubicBezTo>
                    <a:pt x="209" y="14"/>
                    <a:pt x="207" y="15"/>
                    <a:pt x="205" y="17"/>
                  </a:cubicBezTo>
                  <a:cubicBezTo>
                    <a:pt x="204" y="15"/>
                    <a:pt x="204" y="14"/>
                    <a:pt x="202" y="13"/>
                  </a:cubicBezTo>
                  <a:cubicBezTo>
                    <a:pt x="201" y="13"/>
                    <a:pt x="200" y="13"/>
                    <a:pt x="200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9" y="12"/>
                    <a:pt x="199" y="12"/>
                    <a:pt x="199" y="12"/>
                  </a:cubicBezTo>
                  <a:cubicBezTo>
                    <a:pt x="200" y="12"/>
                    <a:pt x="201" y="12"/>
                    <a:pt x="202" y="11"/>
                  </a:cubicBezTo>
                  <a:cubicBezTo>
                    <a:pt x="203" y="10"/>
                    <a:pt x="203" y="9"/>
                    <a:pt x="203" y="8"/>
                  </a:cubicBezTo>
                  <a:cubicBezTo>
                    <a:pt x="202" y="6"/>
                    <a:pt x="199" y="5"/>
                    <a:pt x="199" y="5"/>
                  </a:cubicBezTo>
                  <a:cubicBezTo>
                    <a:pt x="198" y="4"/>
                    <a:pt x="197" y="4"/>
                    <a:pt x="196" y="4"/>
                  </a:cubicBezTo>
                  <a:cubicBezTo>
                    <a:pt x="195" y="4"/>
                    <a:pt x="194" y="4"/>
                    <a:pt x="193" y="5"/>
                  </a:cubicBezTo>
                  <a:cubicBezTo>
                    <a:pt x="192" y="5"/>
                    <a:pt x="192" y="5"/>
                    <a:pt x="191" y="6"/>
                  </a:cubicBezTo>
                  <a:cubicBezTo>
                    <a:pt x="191" y="6"/>
                    <a:pt x="190" y="7"/>
                    <a:pt x="190" y="7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7" y="5"/>
                    <a:pt x="186" y="5"/>
                    <a:pt x="185" y="4"/>
                  </a:cubicBezTo>
                  <a:cubicBezTo>
                    <a:pt x="182" y="2"/>
                    <a:pt x="179" y="0"/>
                    <a:pt x="176" y="0"/>
                  </a:cubicBezTo>
                  <a:cubicBezTo>
                    <a:pt x="175" y="0"/>
                    <a:pt x="175" y="0"/>
                    <a:pt x="174" y="0"/>
                  </a:cubicBezTo>
                  <a:cubicBezTo>
                    <a:pt x="173" y="0"/>
                    <a:pt x="163" y="3"/>
                    <a:pt x="162" y="6"/>
                  </a:cubicBezTo>
                  <a:cubicBezTo>
                    <a:pt x="162" y="6"/>
                    <a:pt x="161" y="6"/>
                    <a:pt x="161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5" y="6"/>
                    <a:pt x="154" y="8"/>
                    <a:pt x="153" y="10"/>
                  </a:cubicBezTo>
                  <a:cubicBezTo>
                    <a:pt x="153" y="11"/>
                    <a:pt x="152" y="11"/>
                    <a:pt x="152" y="12"/>
                  </a:cubicBezTo>
                  <a:cubicBezTo>
                    <a:pt x="151" y="12"/>
                    <a:pt x="151" y="12"/>
                    <a:pt x="149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7" y="12"/>
                    <a:pt x="147" y="13"/>
                    <a:pt x="146" y="13"/>
                  </a:cubicBezTo>
                  <a:cubicBezTo>
                    <a:pt x="142" y="13"/>
                    <a:pt x="139" y="16"/>
                    <a:pt x="136" y="19"/>
                  </a:cubicBezTo>
                  <a:cubicBezTo>
                    <a:pt x="134" y="20"/>
                    <a:pt x="133" y="22"/>
                    <a:pt x="132" y="22"/>
                  </a:cubicBezTo>
                  <a:cubicBezTo>
                    <a:pt x="128" y="25"/>
                    <a:pt x="125" y="26"/>
                    <a:pt x="122" y="26"/>
                  </a:cubicBezTo>
                  <a:cubicBezTo>
                    <a:pt x="121" y="26"/>
                    <a:pt x="120" y="26"/>
                    <a:pt x="119" y="26"/>
                  </a:cubicBezTo>
                  <a:cubicBezTo>
                    <a:pt x="118" y="25"/>
                    <a:pt x="117" y="25"/>
                    <a:pt x="116" y="24"/>
                  </a:cubicBezTo>
                  <a:cubicBezTo>
                    <a:pt x="115" y="23"/>
                    <a:pt x="115" y="23"/>
                    <a:pt x="114" y="23"/>
                  </a:cubicBezTo>
                  <a:cubicBezTo>
                    <a:pt x="113" y="22"/>
                    <a:pt x="111" y="21"/>
                    <a:pt x="110" y="21"/>
                  </a:cubicBezTo>
                  <a:cubicBezTo>
                    <a:pt x="109" y="20"/>
                    <a:pt x="108" y="20"/>
                    <a:pt x="107" y="20"/>
                  </a:cubicBezTo>
                  <a:cubicBezTo>
                    <a:pt x="104" y="18"/>
                    <a:pt x="102" y="18"/>
                    <a:pt x="99" y="18"/>
                  </a:cubicBezTo>
                  <a:cubicBezTo>
                    <a:pt x="98" y="18"/>
                    <a:pt x="96" y="18"/>
                    <a:pt x="95" y="18"/>
                  </a:cubicBezTo>
                  <a:cubicBezTo>
                    <a:pt x="94" y="18"/>
                    <a:pt x="93" y="18"/>
                    <a:pt x="91" y="17"/>
                  </a:cubicBezTo>
                  <a:cubicBezTo>
                    <a:pt x="90" y="17"/>
                    <a:pt x="90" y="17"/>
                    <a:pt x="89" y="16"/>
                  </a:cubicBezTo>
                  <a:cubicBezTo>
                    <a:pt x="89" y="16"/>
                    <a:pt x="88" y="15"/>
                    <a:pt x="88" y="15"/>
                  </a:cubicBezTo>
                  <a:cubicBezTo>
                    <a:pt x="86" y="14"/>
                    <a:pt x="84" y="13"/>
                    <a:pt x="83" y="13"/>
                  </a:cubicBezTo>
                  <a:cubicBezTo>
                    <a:pt x="82" y="13"/>
                    <a:pt x="82" y="13"/>
                    <a:pt x="81" y="13"/>
                  </a:cubicBezTo>
                  <a:cubicBezTo>
                    <a:pt x="81" y="14"/>
                    <a:pt x="80" y="14"/>
                    <a:pt x="80" y="14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7" y="13"/>
                    <a:pt x="76" y="13"/>
                    <a:pt x="75" y="12"/>
                  </a:cubicBezTo>
                  <a:cubicBezTo>
                    <a:pt x="72" y="10"/>
                    <a:pt x="71" y="9"/>
                    <a:pt x="68" y="8"/>
                  </a:cubicBezTo>
                  <a:cubicBezTo>
                    <a:pt x="67" y="8"/>
                    <a:pt x="66" y="8"/>
                    <a:pt x="65" y="7"/>
                  </a:cubicBezTo>
                  <a:cubicBezTo>
                    <a:pt x="64" y="7"/>
                    <a:pt x="63" y="6"/>
                    <a:pt x="62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8" y="6"/>
                    <a:pt x="56" y="5"/>
                    <a:pt x="54" y="5"/>
                  </a:cubicBezTo>
                  <a:cubicBezTo>
                    <a:pt x="47" y="5"/>
                    <a:pt x="42" y="4"/>
                    <a:pt x="39" y="2"/>
                  </a:cubicBezTo>
                  <a:cubicBezTo>
                    <a:pt x="37" y="1"/>
                    <a:pt x="34" y="1"/>
                    <a:pt x="32" y="1"/>
                  </a:cubicBezTo>
                  <a:cubicBezTo>
                    <a:pt x="29" y="1"/>
                    <a:pt x="27" y="1"/>
                    <a:pt x="25" y="2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2" y="3"/>
                    <a:pt x="21" y="3"/>
                    <a:pt x="20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2" y="0"/>
                    <a:pt x="12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5"/>
                    <a:pt x="5" y="8"/>
                    <a:pt x="4" y="10"/>
                  </a:cubicBezTo>
                  <a:cubicBezTo>
                    <a:pt x="2" y="14"/>
                    <a:pt x="3" y="18"/>
                    <a:pt x="5" y="21"/>
                  </a:cubicBezTo>
                  <a:cubicBezTo>
                    <a:pt x="5" y="22"/>
                    <a:pt x="5" y="23"/>
                    <a:pt x="6" y="24"/>
                  </a:cubicBezTo>
                  <a:cubicBezTo>
                    <a:pt x="7" y="29"/>
                    <a:pt x="8" y="35"/>
                    <a:pt x="6" y="40"/>
                  </a:cubicBezTo>
                  <a:cubicBezTo>
                    <a:pt x="6" y="42"/>
                    <a:pt x="5" y="43"/>
                    <a:pt x="3" y="45"/>
                  </a:cubicBezTo>
                  <a:cubicBezTo>
                    <a:pt x="1" y="47"/>
                    <a:pt x="0" y="49"/>
                    <a:pt x="0" y="5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7" y="321"/>
                    <a:pt x="17" y="321"/>
                    <a:pt x="17" y="321"/>
                  </a:cubicBezTo>
                  <a:cubicBezTo>
                    <a:pt x="19" y="321"/>
                    <a:pt x="19" y="321"/>
                    <a:pt x="19" y="321"/>
                  </a:cubicBezTo>
                  <a:cubicBezTo>
                    <a:pt x="28" y="321"/>
                    <a:pt x="37" y="321"/>
                    <a:pt x="46" y="321"/>
                  </a:cubicBezTo>
                  <a:cubicBezTo>
                    <a:pt x="56" y="321"/>
                    <a:pt x="66" y="321"/>
                    <a:pt x="77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106" y="321"/>
                    <a:pt x="119" y="321"/>
                    <a:pt x="132" y="321"/>
                  </a:cubicBezTo>
                  <a:cubicBezTo>
                    <a:pt x="147" y="321"/>
                    <a:pt x="161" y="321"/>
                    <a:pt x="173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80" y="321"/>
                    <a:pt x="183" y="321"/>
                    <a:pt x="186" y="321"/>
                  </a:cubicBezTo>
                  <a:cubicBezTo>
                    <a:pt x="187" y="321"/>
                    <a:pt x="188" y="321"/>
                    <a:pt x="189" y="321"/>
                  </a:cubicBezTo>
                  <a:cubicBezTo>
                    <a:pt x="190" y="321"/>
                    <a:pt x="191" y="321"/>
                    <a:pt x="191" y="321"/>
                  </a:cubicBezTo>
                  <a:cubicBezTo>
                    <a:pt x="192" y="322"/>
                    <a:pt x="193" y="322"/>
                    <a:pt x="193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6" y="321"/>
                    <a:pt x="197" y="319"/>
                    <a:pt x="198" y="317"/>
                  </a:cubicBezTo>
                  <a:cubicBezTo>
                    <a:pt x="199" y="316"/>
                    <a:pt x="200" y="314"/>
                    <a:pt x="201" y="314"/>
                  </a:cubicBezTo>
                  <a:cubicBezTo>
                    <a:pt x="201" y="314"/>
                    <a:pt x="201" y="314"/>
                    <a:pt x="202" y="314"/>
                  </a:cubicBezTo>
                  <a:cubicBezTo>
                    <a:pt x="202" y="314"/>
                    <a:pt x="202" y="314"/>
                    <a:pt x="203" y="314"/>
                  </a:cubicBezTo>
                  <a:cubicBezTo>
                    <a:pt x="204" y="315"/>
                    <a:pt x="204" y="317"/>
                    <a:pt x="204" y="319"/>
                  </a:cubicBezTo>
                  <a:cubicBezTo>
                    <a:pt x="203" y="321"/>
                    <a:pt x="203" y="321"/>
                    <a:pt x="203" y="321"/>
                  </a:cubicBezTo>
                  <a:cubicBezTo>
                    <a:pt x="205" y="321"/>
                    <a:pt x="205" y="321"/>
                    <a:pt x="205" y="321"/>
                  </a:cubicBezTo>
                  <a:cubicBezTo>
                    <a:pt x="209" y="322"/>
                    <a:pt x="213" y="322"/>
                    <a:pt x="217" y="322"/>
                  </a:cubicBezTo>
                  <a:cubicBezTo>
                    <a:pt x="223" y="322"/>
                    <a:pt x="229" y="322"/>
                    <a:pt x="234" y="321"/>
                  </a:cubicBezTo>
                  <a:cubicBezTo>
                    <a:pt x="237" y="321"/>
                    <a:pt x="237" y="321"/>
                    <a:pt x="237" y="321"/>
                  </a:cubicBezTo>
                  <a:cubicBezTo>
                    <a:pt x="239" y="321"/>
                    <a:pt x="241" y="321"/>
                    <a:pt x="243" y="321"/>
                  </a:cubicBezTo>
                  <a:cubicBezTo>
                    <a:pt x="248" y="321"/>
                    <a:pt x="253" y="321"/>
                    <a:pt x="257" y="325"/>
                  </a:cubicBezTo>
                  <a:cubicBezTo>
                    <a:pt x="259" y="328"/>
                    <a:pt x="264" y="330"/>
                    <a:pt x="268" y="330"/>
                  </a:cubicBezTo>
                  <a:cubicBezTo>
                    <a:pt x="268" y="330"/>
                    <a:pt x="269" y="330"/>
                    <a:pt x="269" y="330"/>
                  </a:cubicBezTo>
                  <a:cubicBezTo>
                    <a:pt x="272" y="329"/>
                    <a:pt x="274" y="328"/>
                    <a:pt x="275" y="325"/>
                  </a:cubicBezTo>
                  <a:cubicBezTo>
                    <a:pt x="276" y="324"/>
                    <a:pt x="276" y="323"/>
                    <a:pt x="277" y="321"/>
                  </a:cubicBezTo>
                  <a:cubicBezTo>
                    <a:pt x="277" y="319"/>
                    <a:pt x="278" y="317"/>
                    <a:pt x="280" y="315"/>
                  </a:cubicBezTo>
                  <a:cubicBezTo>
                    <a:pt x="282" y="314"/>
                    <a:pt x="284" y="314"/>
                    <a:pt x="286" y="313"/>
                  </a:cubicBezTo>
                  <a:cubicBezTo>
                    <a:pt x="287" y="313"/>
                    <a:pt x="289" y="313"/>
                    <a:pt x="290" y="313"/>
                  </a:cubicBezTo>
                  <a:cubicBezTo>
                    <a:pt x="294" y="311"/>
                    <a:pt x="296" y="307"/>
                    <a:pt x="297" y="303"/>
                  </a:cubicBezTo>
                  <a:cubicBezTo>
                    <a:pt x="298" y="300"/>
                    <a:pt x="299" y="297"/>
                    <a:pt x="301" y="295"/>
                  </a:cubicBezTo>
                  <a:cubicBezTo>
                    <a:pt x="303" y="294"/>
                    <a:pt x="304" y="294"/>
                    <a:pt x="306" y="293"/>
                  </a:cubicBezTo>
                  <a:cubicBezTo>
                    <a:pt x="308" y="293"/>
                    <a:pt x="309" y="293"/>
                    <a:pt x="311" y="292"/>
                  </a:cubicBezTo>
                  <a:cubicBezTo>
                    <a:pt x="314" y="291"/>
                    <a:pt x="315" y="288"/>
                    <a:pt x="317" y="286"/>
                  </a:cubicBezTo>
                  <a:cubicBezTo>
                    <a:pt x="318" y="285"/>
                    <a:pt x="318" y="285"/>
                    <a:pt x="318" y="284"/>
                  </a:cubicBezTo>
                  <a:cubicBezTo>
                    <a:pt x="320" y="283"/>
                    <a:pt x="320" y="283"/>
                    <a:pt x="320" y="283"/>
                  </a:cubicBezTo>
                  <a:cubicBezTo>
                    <a:pt x="320" y="283"/>
                    <a:pt x="319" y="281"/>
                    <a:pt x="319" y="281"/>
                  </a:cubicBezTo>
                  <a:cubicBezTo>
                    <a:pt x="319" y="280"/>
                    <a:pt x="318" y="279"/>
                    <a:pt x="318" y="278"/>
                  </a:cubicBezTo>
                  <a:cubicBezTo>
                    <a:pt x="317" y="275"/>
                    <a:pt x="316" y="272"/>
                    <a:pt x="316" y="269"/>
                  </a:cubicBezTo>
                  <a:cubicBezTo>
                    <a:pt x="316" y="266"/>
                    <a:pt x="316" y="263"/>
                    <a:pt x="316" y="260"/>
                  </a:cubicBezTo>
                  <a:cubicBezTo>
                    <a:pt x="316" y="259"/>
                    <a:pt x="316" y="259"/>
                    <a:pt x="316" y="258"/>
                  </a:cubicBezTo>
                  <a:close/>
                  <a:moveTo>
                    <a:pt x="255" y="136"/>
                  </a:moveTo>
                  <a:cubicBezTo>
                    <a:pt x="255" y="136"/>
                    <a:pt x="256" y="136"/>
                    <a:pt x="256" y="137"/>
                  </a:cubicBezTo>
                  <a:cubicBezTo>
                    <a:pt x="256" y="137"/>
                    <a:pt x="256" y="137"/>
                    <a:pt x="256" y="137"/>
                  </a:cubicBezTo>
                  <a:cubicBezTo>
                    <a:pt x="256" y="137"/>
                    <a:pt x="256" y="137"/>
                    <a:pt x="256" y="138"/>
                  </a:cubicBezTo>
                  <a:cubicBezTo>
                    <a:pt x="255" y="137"/>
                    <a:pt x="255" y="136"/>
                    <a:pt x="255" y="136"/>
                  </a:cubicBezTo>
                  <a:close/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34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7096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Australia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FAAFEA-EC94-9FBA-CEBC-A89EEDCB51CF}"/>
              </a:ext>
            </a:extLst>
          </p:cNvPr>
          <p:cNvGrpSpPr/>
          <p:nvPr/>
        </p:nvGrpSpPr>
        <p:grpSpPr>
          <a:xfrm>
            <a:off x="5919630" y="1574293"/>
            <a:ext cx="5086910" cy="4798635"/>
            <a:chOff x="12898875" y="3276917"/>
            <a:chExt cx="8617982" cy="8129603"/>
          </a:xfrm>
          <a:solidFill>
            <a:schemeClr val="tx2">
              <a:lumMod val="10000"/>
              <a:lumOff val="90000"/>
            </a:schemeClr>
          </a:solidFill>
          <a:effectLst/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49544D46-4D19-45C1-41C4-F8ADC9E9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8875" y="4054954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50586B9-02EB-87E2-868E-07EAEA758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2133" y="3470940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5162641D-4FC3-F699-E2C8-51CB7212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5085" y="3276917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0D94D29-4BA2-BABD-BB69-16694623B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774" y="6808151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D9356CB0-6F64-D02D-B08D-A8A771DDC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3382" y="8789138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81B9011F-A3FF-544C-674E-14A472D6E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7261" y="7333957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3CFF951-7027-A59F-71D9-F0C71F66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2577" y="10263720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90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1357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Europe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77285-A4E5-23DB-C058-537737E30B18}"/>
              </a:ext>
            </a:extLst>
          </p:cNvPr>
          <p:cNvGrpSpPr/>
          <p:nvPr/>
        </p:nvGrpSpPr>
        <p:grpSpPr>
          <a:xfrm>
            <a:off x="5320078" y="3090"/>
            <a:ext cx="6871922" cy="5026110"/>
            <a:chOff x="2979926" y="-33603"/>
            <a:chExt cx="6221676" cy="4549336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100">
              <a:extLst>
                <a:ext uri="{FF2B5EF4-FFF2-40B4-BE49-F238E27FC236}">
                  <a16:creationId xmlns:a16="http://schemas.microsoft.com/office/drawing/2014/main" id="{65ADD4FD-1450-5037-F9BD-5897CDFA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113D47ED-0C40-77C8-3397-EF158F92C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0D37793-95BD-6756-65AC-BFB9D6A43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250CC9A-D118-892C-825E-C5F21AAFE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9" name="Freeform 84">
              <a:extLst>
                <a:ext uri="{FF2B5EF4-FFF2-40B4-BE49-F238E27FC236}">
                  <a16:creationId xmlns:a16="http://schemas.microsoft.com/office/drawing/2014/main" id="{21E20C8B-F65F-DB29-46F1-882598D85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0" name="Freeform 193">
              <a:extLst>
                <a:ext uri="{FF2B5EF4-FFF2-40B4-BE49-F238E27FC236}">
                  <a16:creationId xmlns:a16="http://schemas.microsoft.com/office/drawing/2014/main" id="{BD892C87-4182-68CC-8892-B31BF4A05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E1FBE3DD-9188-D726-1FDD-572356663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2" name="Freeform 88">
              <a:extLst>
                <a:ext uri="{FF2B5EF4-FFF2-40B4-BE49-F238E27FC236}">
                  <a16:creationId xmlns:a16="http://schemas.microsoft.com/office/drawing/2014/main" id="{FF2867F4-5706-AFDC-BFE7-EB6A43C0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F848A809-8A38-11B8-A75B-C35485337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679875-5122-8BF3-A6F3-16C9A8833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6D5CCDB8-2336-0B9F-B9A8-F69C1C75E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468" y="3262801"/>
              <a:ext cx="424380" cy="437887"/>
            </a:xfrm>
            <a:custGeom>
              <a:avLst/>
              <a:gdLst>
                <a:gd name="T0" fmla="*/ 13 w 186"/>
                <a:gd name="T1" fmla="*/ 14 h 198"/>
                <a:gd name="T2" fmla="*/ 23 w 186"/>
                <a:gd name="T3" fmla="*/ 6 h 198"/>
                <a:gd name="T4" fmla="*/ 32 w 186"/>
                <a:gd name="T5" fmla="*/ 3 h 198"/>
                <a:gd name="T6" fmla="*/ 48 w 186"/>
                <a:gd name="T7" fmla="*/ 1 h 198"/>
                <a:gd name="T8" fmla="*/ 62 w 186"/>
                <a:gd name="T9" fmla="*/ 9 h 198"/>
                <a:gd name="T10" fmla="*/ 74 w 186"/>
                <a:gd name="T11" fmla="*/ 20 h 198"/>
                <a:gd name="T12" fmla="*/ 77 w 186"/>
                <a:gd name="T13" fmla="*/ 32 h 198"/>
                <a:gd name="T14" fmla="*/ 94 w 186"/>
                <a:gd name="T15" fmla="*/ 40 h 198"/>
                <a:gd name="T16" fmla="*/ 105 w 186"/>
                <a:gd name="T17" fmla="*/ 44 h 198"/>
                <a:gd name="T18" fmla="*/ 109 w 186"/>
                <a:gd name="T19" fmla="*/ 54 h 198"/>
                <a:gd name="T20" fmla="*/ 106 w 186"/>
                <a:gd name="T21" fmla="*/ 63 h 198"/>
                <a:gd name="T22" fmla="*/ 117 w 186"/>
                <a:gd name="T23" fmla="*/ 69 h 198"/>
                <a:gd name="T24" fmla="*/ 131 w 186"/>
                <a:gd name="T25" fmla="*/ 70 h 198"/>
                <a:gd name="T26" fmla="*/ 140 w 186"/>
                <a:gd name="T27" fmla="*/ 68 h 198"/>
                <a:gd name="T28" fmla="*/ 153 w 186"/>
                <a:gd name="T29" fmla="*/ 65 h 198"/>
                <a:gd name="T30" fmla="*/ 154 w 186"/>
                <a:gd name="T31" fmla="*/ 67 h 198"/>
                <a:gd name="T32" fmla="*/ 155 w 186"/>
                <a:gd name="T33" fmla="*/ 77 h 198"/>
                <a:gd name="T34" fmla="*/ 160 w 186"/>
                <a:gd name="T35" fmla="*/ 84 h 198"/>
                <a:gd name="T36" fmla="*/ 156 w 186"/>
                <a:gd name="T37" fmla="*/ 96 h 198"/>
                <a:gd name="T38" fmla="*/ 155 w 186"/>
                <a:gd name="T39" fmla="*/ 112 h 198"/>
                <a:gd name="T40" fmla="*/ 168 w 186"/>
                <a:gd name="T41" fmla="*/ 126 h 198"/>
                <a:gd name="T42" fmla="*/ 182 w 186"/>
                <a:gd name="T43" fmla="*/ 136 h 198"/>
                <a:gd name="T44" fmla="*/ 178 w 186"/>
                <a:gd name="T45" fmla="*/ 151 h 198"/>
                <a:gd name="T46" fmla="*/ 170 w 186"/>
                <a:gd name="T47" fmla="*/ 159 h 198"/>
                <a:gd name="T48" fmla="*/ 170 w 186"/>
                <a:gd name="T49" fmla="*/ 175 h 198"/>
                <a:gd name="T50" fmla="*/ 173 w 186"/>
                <a:gd name="T51" fmla="*/ 185 h 198"/>
                <a:gd name="T52" fmla="*/ 160 w 186"/>
                <a:gd name="T53" fmla="*/ 190 h 198"/>
                <a:gd name="T54" fmla="*/ 150 w 186"/>
                <a:gd name="T55" fmla="*/ 193 h 198"/>
                <a:gd name="T56" fmla="*/ 139 w 186"/>
                <a:gd name="T57" fmla="*/ 197 h 198"/>
                <a:gd name="T58" fmla="*/ 139 w 186"/>
                <a:gd name="T59" fmla="*/ 186 h 198"/>
                <a:gd name="T60" fmla="*/ 144 w 186"/>
                <a:gd name="T61" fmla="*/ 175 h 198"/>
                <a:gd name="T62" fmla="*/ 128 w 186"/>
                <a:gd name="T63" fmla="*/ 172 h 198"/>
                <a:gd name="T64" fmla="*/ 116 w 186"/>
                <a:gd name="T65" fmla="*/ 160 h 198"/>
                <a:gd name="T66" fmla="*/ 101 w 186"/>
                <a:gd name="T67" fmla="*/ 151 h 198"/>
                <a:gd name="T68" fmla="*/ 93 w 186"/>
                <a:gd name="T69" fmla="*/ 157 h 198"/>
                <a:gd name="T70" fmla="*/ 89 w 186"/>
                <a:gd name="T71" fmla="*/ 173 h 198"/>
                <a:gd name="T72" fmla="*/ 81 w 186"/>
                <a:gd name="T73" fmla="*/ 172 h 198"/>
                <a:gd name="T74" fmla="*/ 75 w 186"/>
                <a:gd name="T75" fmla="*/ 168 h 198"/>
                <a:gd name="T76" fmla="*/ 65 w 186"/>
                <a:gd name="T77" fmla="*/ 162 h 198"/>
                <a:gd name="T78" fmla="*/ 57 w 186"/>
                <a:gd name="T79" fmla="*/ 164 h 198"/>
                <a:gd name="T80" fmla="*/ 50 w 186"/>
                <a:gd name="T81" fmla="*/ 161 h 198"/>
                <a:gd name="T82" fmla="*/ 45 w 186"/>
                <a:gd name="T83" fmla="*/ 157 h 198"/>
                <a:gd name="T84" fmla="*/ 40 w 186"/>
                <a:gd name="T85" fmla="*/ 152 h 198"/>
                <a:gd name="T86" fmla="*/ 32 w 186"/>
                <a:gd name="T87" fmla="*/ 148 h 198"/>
                <a:gd name="T88" fmla="*/ 34 w 186"/>
                <a:gd name="T89" fmla="*/ 144 h 198"/>
                <a:gd name="T90" fmla="*/ 43 w 186"/>
                <a:gd name="T91" fmla="*/ 140 h 198"/>
                <a:gd name="T92" fmla="*/ 35 w 186"/>
                <a:gd name="T93" fmla="*/ 127 h 198"/>
                <a:gd name="T94" fmla="*/ 32 w 186"/>
                <a:gd name="T95" fmla="*/ 120 h 198"/>
                <a:gd name="T96" fmla="*/ 43 w 186"/>
                <a:gd name="T97" fmla="*/ 118 h 198"/>
                <a:gd name="T98" fmla="*/ 37 w 186"/>
                <a:gd name="T99" fmla="*/ 111 h 198"/>
                <a:gd name="T100" fmla="*/ 28 w 186"/>
                <a:gd name="T101" fmla="*/ 106 h 198"/>
                <a:gd name="T102" fmla="*/ 22 w 186"/>
                <a:gd name="T103" fmla="*/ 98 h 198"/>
                <a:gd name="T104" fmla="*/ 24 w 186"/>
                <a:gd name="T105" fmla="*/ 87 h 198"/>
                <a:gd name="T106" fmla="*/ 27 w 186"/>
                <a:gd name="T107" fmla="*/ 73 h 198"/>
                <a:gd name="T108" fmla="*/ 15 w 186"/>
                <a:gd name="T109" fmla="*/ 74 h 198"/>
                <a:gd name="T110" fmla="*/ 14 w 186"/>
                <a:gd name="T111" fmla="*/ 63 h 198"/>
                <a:gd name="T112" fmla="*/ 16 w 186"/>
                <a:gd name="T113" fmla="*/ 57 h 198"/>
                <a:gd name="T114" fmla="*/ 24 w 186"/>
                <a:gd name="T115" fmla="*/ 53 h 198"/>
                <a:gd name="T116" fmla="*/ 13 w 186"/>
                <a:gd name="T117" fmla="*/ 51 h 198"/>
                <a:gd name="T118" fmla="*/ 7 w 186"/>
                <a:gd name="T119" fmla="*/ 43 h 198"/>
                <a:gd name="T120" fmla="*/ 5 w 186"/>
                <a:gd name="T121" fmla="*/ 40 h 198"/>
                <a:gd name="T122" fmla="*/ 3 w 186"/>
                <a:gd name="T123" fmla="*/ 31 h 198"/>
                <a:gd name="T124" fmla="*/ 4 w 186"/>
                <a:gd name="T125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98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22" y="6"/>
                    <a:pt x="23" y="6"/>
                  </a:cubicBezTo>
                  <a:cubicBezTo>
                    <a:pt x="25" y="6"/>
                    <a:pt x="23" y="4"/>
                    <a:pt x="23" y="4"/>
                  </a:cubicBezTo>
                  <a:cubicBezTo>
                    <a:pt x="23" y="4"/>
                    <a:pt x="28" y="2"/>
                    <a:pt x="30" y="2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42" y="0"/>
                    <a:pt x="43" y="0"/>
                  </a:cubicBezTo>
                  <a:cubicBezTo>
                    <a:pt x="44" y="0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9" y="2"/>
                    <a:pt x="50" y="2"/>
                  </a:cubicBezTo>
                  <a:cubicBezTo>
                    <a:pt x="52" y="3"/>
                    <a:pt x="53" y="6"/>
                    <a:pt x="54" y="6"/>
                  </a:cubicBezTo>
                  <a:cubicBezTo>
                    <a:pt x="56" y="7"/>
                    <a:pt x="58" y="7"/>
                    <a:pt x="59" y="7"/>
                  </a:cubicBezTo>
                  <a:cubicBezTo>
                    <a:pt x="60" y="8"/>
                    <a:pt x="62" y="9"/>
                    <a:pt x="62" y="9"/>
                  </a:cubicBezTo>
                  <a:cubicBezTo>
                    <a:pt x="62" y="9"/>
                    <a:pt x="67" y="14"/>
                    <a:pt x="68" y="14"/>
                  </a:cubicBezTo>
                  <a:cubicBezTo>
                    <a:pt x="69" y="14"/>
                    <a:pt x="69" y="14"/>
                    <a:pt x="70" y="16"/>
                  </a:cubicBezTo>
                  <a:cubicBezTo>
                    <a:pt x="71" y="17"/>
                    <a:pt x="74" y="16"/>
                    <a:pt x="74" y="16"/>
                  </a:cubicBezTo>
                  <a:cubicBezTo>
                    <a:pt x="74" y="16"/>
                    <a:pt x="75" y="19"/>
                    <a:pt x="74" y="20"/>
                  </a:cubicBezTo>
                  <a:cubicBezTo>
                    <a:pt x="74" y="21"/>
                    <a:pt x="74" y="24"/>
                    <a:pt x="74" y="24"/>
                  </a:cubicBezTo>
                  <a:cubicBezTo>
                    <a:pt x="74" y="24"/>
                    <a:pt x="74" y="25"/>
                    <a:pt x="74" y="26"/>
                  </a:cubicBezTo>
                  <a:cubicBezTo>
                    <a:pt x="75" y="28"/>
                    <a:pt x="76" y="28"/>
                    <a:pt x="76" y="30"/>
                  </a:cubicBezTo>
                  <a:cubicBezTo>
                    <a:pt x="77" y="31"/>
                    <a:pt x="76" y="31"/>
                    <a:pt x="77" y="32"/>
                  </a:cubicBezTo>
                  <a:cubicBezTo>
                    <a:pt x="78" y="33"/>
                    <a:pt x="79" y="35"/>
                    <a:pt x="80" y="35"/>
                  </a:cubicBezTo>
                  <a:cubicBezTo>
                    <a:pt x="81" y="35"/>
                    <a:pt x="82" y="35"/>
                    <a:pt x="85" y="36"/>
                  </a:cubicBezTo>
                  <a:cubicBezTo>
                    <a:pt x="88" y="38"/>
                    <a:pt x="89" y="38"/>
                    <a:pt x="90" y="39"/>
                  </a:cubicBezTo>
                  <a:cubicBezTo>
                    <a:pt x="92" y="40"/>
                    <a:pt x="91" y="39"/>
                    <a:pt x="94" y="40"/>
                  </a:cubicBezTo>
                  <a:cubicBezTo>
                    <a:pt x="98" y="41"/>
                    <a:pt x="97" y="40"/>
                    <a:pt x="98" y="41"/>
                  </a:cubicBezTo>
                  <a:cubicBezTo>
                    <a:pt x="99" y="41"/>
                    <a:pt x="98" y="40"/>
                    <a:pt x="100" y="41"/>
                  </a:cubicBezTo>
                  <a:cubicBezTo>
                    <a:pt x="103" y="41"/>
                    <a:pt x="105" y="42"/>
                    <a:pt x="105" y="4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1" y="51"/>
                    <a:pt x="103" y="52"/>
                  </a:cubicBezTo>
                  <a:cubicBezTo>
                    <a:pt x="105" y="53"/>
                    <a:pt x="109" y="54"/>
                    <a:pt x="109" y="54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0" y="59"/>
                    <a:pt x="109" y="60"/>
                  </a:cubicBezTo>
                  <a:cubicBezTo>
                    <a:pt x="108" y="60"/>
                    <a:pt x="105" y="60"/>
                    <a:pt x="105" y="60"/>
                  </a:cubicBezTo>
                  <a:cubicBezTo>
                    <a:pt x="105" y="60"/>
                    <a:pt x="104" y="63"/>
                    <a:pt x="106" y="63"/>
                  </a:cubicBezTo>
                  <a:cubicBezTo>
                    <a:pt x="107" y="64"/>
                    <a:pt x="109" y="64"/>
                    <a:pt x="110" y="64"/>
                  </a:cubicBezTo>
                  <a:cubicBezTo>
                    <a:pt x="111" y="64"/>
                    <a:pt x="113" y="65"/>
                    <a:pt x="113" y="65"/>
                  </a:cubicBezTo>
                  <a:cubicBezTo>
                    <a:pt x="113" y="65"/>
                    <a:pt x="114" y="65"/>
                    <a:pt x="115" y="66"/>
                  </a:cubicBezTo>
                  <a:cubicBezTo>
                    <a:pt x="115" y="68"/>
                    <a:pt x="116" y="69"/>
                    <a:pt x="117" y="69"/>
                  </a:cubicBezTo>
                  <a:cubicBezTo>
                    <a:pt x="118" y="69"/>
                    <a:pt x="120" y="69"/>
                    <a:pt x="121" y="69"/>
                  </a:cubicBezTo>
                  <a:cubicBezTo>
                    <a:pt x="122" y="69"/>
                    <a:pt x="122" y="68"/>
                    <a:pt x="123" y="68"/>
                  </a:cubicBezTo>
                  <a:cubicBezTo>
                    <a:pt x="124" y="69"/>
                    <a:pt x="130" y="68"/>
                    <a:pt x="130" y="68"/>
                  </a:cubicBezTo>
                  <a:cubicBezTo>
                    <a:pt x="130" y="68"/>
                    <a:pt x="130" y="68"/>
                    <a:pt x="131" y="70"/>
                  </a:cubicBezTo>
                  <a:cubicBezTo>
                    <a:pt x="133" y="73"/>
                    <a:pt x="136" y="74"/>
                    <a:pt x="136" y="74"/>
                  </a:cubicBezTo>
                  <a:cubicBezTo>
                    <a:pt x="136" y="74"/>
                    <a:pt x="137" y="75"/>
                    <a:pt x="137" y="74"/>
                  </a:cubicBezTo>
                  <a:cubicBezTo>
                    <a:pt x="137" y="73"/>
                    <a:pt x="138" y="72"/>
                    <a:pt x="138" y="72"/>
                  </a:cubicBezTo>
                  <a:cubicBezTo>
                    <a:pt x="138" y="72"/>
                    <a:pt x="140" y="69"/>
                    <a:pt x="140" y="68"/>
                  </a:cubicBezTo>
                  <a:cubicBezTo>
                    <a:pt x="141" y="67"/>
                    <a:pt x="142" y="64"/>
                    <a:pt x="143" y="64"/>
                  </a:cubicBezTo>
                  <a:cubicBezTo>
                    <a:pt x="144" y="63"/>
                    <a:pt x="147" y="61"/>
                    <a:pt x="147" y="61"/>
                  </a:cubicBezTo>
                  <a:cubicBezTo>
                    <a:pt x="147" y="61"/>
                    <a:pt x="147" y="60"/>
                    <a:pt x="149" y="61"/>
                  </a:cubicBezTo>
                  <a:cubicBezTo>
                    <a:pt x="150" y="63"/>
                    <a:pt x="153" y="65"/>
                    <a:pt x="153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61" y="66"/>
                    <a:pt x="161" y="67"/>
                  </a:cubicBezTo>
                  <a:cubicBezTo>
                    <a:pt x="161" y="68"/>
                    <a:pt x="160" y="68"/>
                    <a:pt x="158" y="69"/>
                  </a:cubicBezTo>
                  <a:cubicBezTo>
                    <a:pt x="157" y="69"/>
                    <a:pt x="154" y="66"/>
                    <a:pt x="154" y="67"/>
                  </a:cubicBezTo>
                  <a:cubicBezTo>
                    <a:pt x="153" y="68"/>
                    <a:pt x="153" y="70"/>
                    <a:pt x="153" y="70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5" y="76"/>
                    <a:pt x="155" y="77"/>
                  </a:cubicBezTo>
                  <a:cubicBezTo>
                    <a:pt x="155" y="78"/>
                    <a:pt x="155" y="80"/>
                    <a:pt x="155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0" y="91"/>
                    <a:pt x="161" y="94"/>
                    <a:pt x="160" y="94"/>
                  </a:cubicBezTo>
                  <a:cubicBezTo>
                    <a:pt x="159" y="94"/>
                    <a:pt x="156" y="96"/>
                    <a:pt x="156" y="96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4" y="99"/>
                    <a:pt x="154" y="103"/>
                    <a:pt x="154" y="104"/>
                  </a:cubicBezTo>
                  <a:cubicBezTo>
                    <a:pt x="155" y="106"/>
                    <a:pt x="154" y="109"/>
                    <a:pt x="154" y="109"/>
                  </a:cubicBezTo>
                  <a:cubicBezTo>
                    <a:pt x="154" y="109"/>
                    <a:pt x="154" y="111"/>
                    <a:pt x="155" y="112"/>
                  </a:cubicBezTo>
                  <a:cubicBezTo>
                    <a:pt x="156" y="113"/>
                    <a:pt x="157" y="115"/>
                    <a:pt x="157" y="115"/>
                  </a:cubicBezTo>
                  <a:cubicBezTo>
                    <a:pt x="157" y="115"/>
                    <a:pt x="158" y="116"/>
                    <a:pt x="159" y="118"/>
                  </a:cubicBezTo>
                  <a:cubicBezTo>
                    <a:pt x="160" y="120"/>
                    <a:pt x="164" y="125"/>
                    <a:pt x="164" y="125"/>
                  </a:cubicBezTo>
                  <a:cubicBezTo>
                    <a:pt x="164" y="125"/>
                    <a:pt x="167" y="126"/>
                    <a:pt x="168" y="126"/>
                  </a:cubicBezTo>
                  <a:cubicBezTo>
                    <a:pt x="168" y="126"/>
                    <a:pt x="172" y="128"/>
                    <a:pt x="172" y="128"/>
                  </a:cubicBezTo>
                  <a:cubicBezTo>
                    <a:pt x="172" y="128"/>
                    <a:pt x="174" y="128"/>
                    <a:pt x="174" y="129"/>
                  </a:cubicBezTo>
                  <a:cubicBezTo>
                    <a:pt x="174" y="129"/>
                    <a:pt x="178" y="135"/>
                    <a:pt x="178" y="135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6" y="136"/>
                    <a:pt x="186" y="136"/>
                    <a:pt x="186" y="136"/>
                  </a:cubicBezTo>
                  <a:cubicBezTo>
                    <a:pt x="186" y="136"/>
                    <a:pt x="185" y="141"/>
                    <a:pt x="184" y="142"/>
                  </a:cubicBezTo>
                  <a:cubicBezTo>
                    <a:pt x="183" y="143"/>
                    <a:pt x="180" y="147"/>
                    <a:pt x="180" y="147"/>
                  </a:cubicBezTo>
                  <a:cubicBezTo>
                    <a:pt x="180" y="147"/>
                    <a:pt x="178" y="149"/>
                    <a:pt x="178" y="151"/>
                  </a:cubicBezTo>
                  <a:cubicBezTo>
                    <a:pt x="179" y="152"/>
                    <a:pt x="179" y="155"/>
                    <a:pt x="179" y="155"/>
                  </a:cubicBezTo>
                  <a:cubicBezTo>
                    <a:pt x="179" y="155"/>
                    <a:pt x="177" y="157"/>
                    <a:pt x="176" y="157"/>
                  </a:cubicBezTo>
                  <a:cubicBezTo>
                    <a:pt x="175" y="157"/>
                    <a:pt x="173" y="157"/>
                    <a:pt x="172" y="158"/>
                  </a:cubicBezTo>
                  <a:cubicBezTo>
                    <a:pt x="171" y="158"/>
                    <a:pt x="170" y="159"/>
                    <a:pt x="170" y="159"/>
                  </a:cubicBezTo>
                  <a:cubicBezTo>
                    <a:pt x="169" y="160"/>
                    <a:pt x="167" y="162"/>
                    <a:pt x="167" y="162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0" y="175"/>
                    <a:pt x="173" y="176"/>
                    <a:pt x="173" y="177"/>
                  </a:cubicBezTo>
                  <a:cubicBezTo>
                    <a:pt x="174" y="177"/>
                    <a:pt x="175" y="180"/>
                    <a:pt x="175" y="180"/>
                  </a:cubicBezTo>
                  <a:cubicBezTo>
                    <a:pt x="174" y="182"/>
                    <a:pt x="174" y="182"/>
                    <a:pt x="174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5"/>
                    <a:pt x="172" y="187"/>
                    <a:pt x="171" y="188"/>
                  </a:cubicBezTo>
                  <a:cubicBezTo>
                    <a:pt x="169" y="188"/>
                    <a:pt x="166" y="188"/>
                    <a:pt x="166" y="188"/>
                  </a:cubicBezTo>
                  <a:cubicBezTo>
                    <a:pt x="166" y="188"/>
                    <a:pt x="166" y="187"/>
                    <a:pt x="164" y="188"/>
                  </a:cubicBezTo>
                  <a:cubicBezTo>
                    <a:pt x="162" y="188"/>
                    <a:pt x="160" y="190"/>
                    <a:pt x="160" y="190"/>
                  </a:cubicBezTo>
                  <a:cubicBezTo>
                    <a:pt x="160" y="190"/>
                    <a:pt x="160" y="190"/>
                    <a:pt x="159" y="191"/>
                  </a:cubicBezTo>
                  <a:cubicBezTo>
                    <a:pt x="157" y="191"/>
                    <a:pt x="156" y="191"/>
                    <a:pt x="155" y="191"/>
                  </a:cubicBezTo>
                  <a:cubicBezTo>
                    <a:pt x="154" y="191"/>
                    <a:pt x="152" y="190"/>
                    <a:pt x="152" y="190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48" y="194"/>
                    <a:pt x="147" y="194"/>
                  </a:cubicBezTo>
                  <a:cubicBezTo>
                    <a:pt x="147" y="194"/>
                    <a:pt x="144" y="198"/>
                    <a:pt x="144" y="198"/>
                  </a:cubicBezTo>
                  <a:cubicBezTo>
                    <a:pt x="144" y="198"/>
                    <a:pt x="144" y="198"/>
                    <a:pt x="143" y="198"/>
                  </a:cubicBezTo>
                  <a:cubicBezTo>
                    <a:pt x="141" y="198"/>
                    <a:pt x="139" y="197"/>
                    <a:pt x="139" y="197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7" y="194"/>
                    <a:pt x="139" y="192"/>
                  </a:cubicBezTo>
                  <a:cubicBezTo>
                    <a:pt x="140" y="191"/>
                    <a:pt x="140" y="191"/>
                    <a:pt x="140" y="190"/>
                  </a:cubicBezTo>
                  <a:cubicBezTo>
                    <a:pt x="139" y="188"/>
                    <a:pt x="138" y="186"/>
                    <a:pt x="139" y="186"/>
                  </a:cubicBezTo>
                  <a:cubicBezTo>
                    <a:pt x="140" y="185"/>
                    <a:pt x="141" y="186"/>
                    <a:pt x="142" y="184"/>
                  </a:cubicBezTo>
                  <a:cubicBezTo>
                    <a:pt x="142" y="183"/>
                    <a:pt x="142" y="182"/>
                    <a:pt x="142" y="180"/>
                  </a:cubicBezTo>
                  <a:cubicBezTo>
                    <a:pt x="142" y="179"/>
                    <a:pt x="142" y="177"/>
                    <a:pt x="143" y="177"/>
                  </a:cubicBezTo>
                  <a:cubicBezTo>
                    <a:pt x="144" y="176"/>
                    <a:pt x="144" y="175"/>
                    <a:pt x="144" y="175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6" y="173"/>
                    <a:pt x="134" y="173"/>
                  </a:cubicBezTo>
                  <a:cubicBezTo>
                    <a:pt x="132" y="172"/>
                    <a:pt x="128" y="172"/>
                    <a:pt x="128" y="172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9" y="166"/>
                    <a:pt x="118" y="162"/>
                    <a:pt x="117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56"/>
                    <a:pt x="107" y="156"/>
                    <a:pt x="105" y="155"/>
                  </a:cubicBezTo>
                  <a:cubicBezTo>
                    <a:pt x="102" y="154"/>
                    <a:pt x="101" y="151"/>
                    <a:pt x="101" y="151"/>
                  </a:cubicBezTo>
                  <a:cubicBezTo>
                    <a:pt x="101" y="151"/>
                    <a:pt x="101" y="149"/>
                    <a:pt x="99" y="150"/>
                  </a:cubicBezTo>
                  <a:cubicBezTo>
                    <a:pt x="97" y="152"/>
                    <a:pt x="95" y="152"/>
                    <a:pt x="94" y="153"/>
                  </a:cubicBezTo>
                  <a:cubicBezTo>
                    <a:pt x="94" y="153"/>
                    <a:pt x="93" y="153"/>
                    <a:pt x="92" y="154"/>
                  </a:cubicBezTo>
                  <a:cubicBezTo>
                    <a:pt x="92" y="155"/>
                    <a:pt x="91" y="155"/>
                    <a:pt x="93" y="157"/>
                  </a:cubicBezTo>
                  <a:cubicBezTo>
                    <a:pt x="94" y="158"/>
                    <a:pt x="95" y="159"/>
                    <a:pt x="95" y="159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9" y="173"/>
                    <a:pt x="91" y="173"/>
                    <a:pt x="88" y="174"/>
                  </a:cubicBezTo>
                  <a:cubicBezTo>
                    <a:pt x="86" y="175"/>
                    <a:pt x="86" y="176"/>
                    <a:pt x="85" y="176"/>
                  </a:cubicBezTo>
                  <a:cubicBezTo>
                    <a:pt x="85" y="175"/>
                    <a:pt x="84" y="174"/>
                    <a:pt x="82" y="173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81" y="172"/>
                    <a:pt x="81" y="172"/>
                    <a:pt x="80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80" y="170"/>
                    <a:pt x="78" y="170"/>
                  </a:cubicBezTo>
                  <a:cubicBezTo>
                    <a:pt x="77" y="170"/>
                    <a:pt x="75" y="168"/>
                    <a:pt x="75" y="168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2" y="168"/>
                    <a:pt x="69" y="165"/>
                    <a:pt x="69" y="165"/>
                  </a:cubicBezTo>
                  <a:cubicBezTo>
                    <a:pt x="68" y="165"/>
                    <a:pt x="65" y="164"/>
                    <a:pt x="65" y="164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2"/>
                    <a:pt x="64" y="162"/>
                    <a:pt x="64" y="162"/>
                  </a:cubicBezTo>
                  <a:cubicBezTo>
                    <a:pt x="63" y="162"/>
                    <a:pt x="62" y="163"/>
                    <a:pt x="62" y="16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64"/>
                    <a:pt x="57" y="164"/>
                    <a:pt x="57" y="164"/>
                  </a:cubicBezTo>
                  <a:cubicBezTo>
                    <a:pt x="56" y="163"/>
                    <a:pt x="55" y="161"/>
                    <a:pt x="55" y="161"/>
                  </a:cubicBezTo>
                  <a:cubicBezTo>
                    <a:pt x="55" y="161"/>
                    <a:pt x="55" y="161"/>
                    <a:pt x="54" y="161"/>
                  </a:cubicBezTo>
                  <a:cubicBezTo>
                    <a:pt x="53" y="162"/>
                    <a:pt x="55" y="163"/>
                    <a:pt x="53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5" y="157"/>
                    <a:pt x="45" y="157"/>
                  </a:cubicBezTo>
                  <a:cubicBezTo>
                    <a:pt x="45" y="157"/>
                    <a:pt x="45" y="155"/>
                    <a:pt x="45" y="155"/>
                  </a:cubicBezTo>
                  <a:cubicBezTo>
                    <a:pt x="44" y="155"/>
                    <a:pt x="41" y="154"/>
                    <a:pt x="41" y="154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9" y="152"/>
                    <a:pt x="37" y="151"/>
                    <a:pt x="37" y="151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1" y="147"/>
                    <a:pt x="31" y="147"/>
                  </a:cubicBezTo>
                  <a:cubicBezTo>
                    <a:pt x="32" y="147"/>
                    <a:pt x="32" y="145"/>
                    <a:pt x="32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2" y="144"/>
                    <a:pt x="34" y="144"/>
                    <a:pt x="34" y="144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6" y="141"/>
                    <a:pt x="37" y="141"/>
                  </a:cubicBezTo>
                  <a:cubicBezTo>
                    <a:pt x="39" y="142"/>
                    <a:pt x="40" y="142"/>
                    <a:pt x="41" y="142"/>
                  </a:cubicBezTo>
                  <a:cubicBezTo>
                    <a:pt x="42" y="142"/>
                    <a:pt x="43" y="144"/>
                    <a:pt x="43" y="140"/>
                  </a:cubicBezTo>
                  <a:cubicBezTo>
                    <a:pt x="43" y="137"/>
                    <a:pt x="43" y="136"/>
                    <a:pt x="43" y="136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7" y="129"/>
                  </a:cubicBezTo>
                  <a:cubicBezTo>
                    <a:pt x="36" y="128"/>
                    <a:pt x="35" y="127"/>
                    <a:pt x="35" y="127"/>
                  </a:cubicBezTo>
                  <a:cubicBezTo>
                    <a:pt x="34" y="127"/>
                    <a:pt x="32" y="125"/>
                    <a:pt x="32" y="125"/>
                  </a:cubicBezTo>
                  <a:cubicBezTo>
                    <a:pt x="31" y="124"/>
                    <a:pt x="30" y="123"/>
                    <a:pt x="30" y="123"/>
                  </a:cubicBezTo>
                  <a:cubicBezTo>
                    <a:pt x="30" y="123"/>
                    <a:pt x="30" y="121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3" y="121"/>
                    <a:pt x="34" y="121"/>
                    <a:pt x="35" y="121"/>
                  </a:cubicBezTo>
                  <a:cubicBezTo>
                    <a:pt x="36" y="121"/>
                    <a:pt x="37" y="121"/>
                    <a:pt x="38" y="121"/>
                  </a:cubicBezTo>
                  <a:cubicBezTo>
                    <a:pt x="38" y="121"/>
                    <a:pt x="41" y="120"/>
                    <a:pt x="41" y="120"/>
                  </a:cubicBezTo>
                  <a:cubicBezTo>
                    <a:pt x="42" y="120"/>
                    <a:pt x="42" y="118"/>
                    <a:pt x="43" y="118"/>
                  </a:cubicBezTo>
                  <a:cubicBezTo>
                    <a:pt x="43" y="118"/>
                    <a:pt x="44" y="117"/>
                    <a:pt x="43" y="116"/>
                  </a:cubicBezTo>
                  <a:cubicBezTo>
                    <a:pt x="43" y="116"/>
                    <a:pt x="41" y="115"/>
                    <a:pt x="41" y="115"/>
                  </a:cubicBezTo>
                  <a:cubicBezTo>
                    <a:pt x="40" y="115"/>
                    <a:pt x="39" y="114"/>
                    <a:pt x="39" y="113"/>
                  </a:cubicBezTo>
                  <a:cubicBezTo>
                    <a:pt x="38" y="113"/>
                    <a:pt x="37" y="112"/>
                    <a:pt x="37" y="111"/>
                  </a:cubicBezTo>
                  <a:cubicBezTo>
                    <a:pt x="36" y="111"/>
                    <a:pt x="36" y="112"/>
                    <a:pt x="35" y="112"/>
                  </a:cubicBezTo>
                  <a:cubicBezTo>
                    <a:pt x="34" y="111"/>
                    <a:pt x="33" y="110"/>
                    <a:pt x="32" y="109"/>
                  </a:cubicBezTo>
                  <a:cubicBezTo>
                    <a:pt x="32" y="108"/>
                    <a:pt x="32" y="108"/>
                    <a:pt x="31" y="107"/>
                  </a:cubicBezTo>
                  <a:cubicBezTo>
                    <a:pt x="30" y="107"/>
                    <a:pt x="29" y="106"/>
                    <a:pt x="28" y="106"/>
                  </a:cubicBezTo>
                  <a:cubicBezTo>
                    <a:pt x="27" y="106"/>
                    <a:pt x="27" y="107"/>
                    <a:pt x="25" y="106"/>
                  </a:cubicBezTo>
                  <a:cubicBezTo>
                    <a:pt x="23" y="106"/>
                    <a:pt x="21" y="105"/>
                    <a:pt x="21" y="104"/>
                  </a:cubicBezTo>
                  <a:cubicBezTo>
                    <a:pt x="22" y="103"/>
                    <a:pt x="21" y="103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ubicBezTo>
                    <a:pt x="22" y="97"/>
                    <a:pt x="21" y="98"/>
                    <a:pt x="21" y="95"/>
                  </a:cubicBezTo>
                  <a:cubicBezTo>
                    <a:pt x="20" y="92"/>
                    <a:pt x="22" y="93"/>
                    <a:pt x="22" y="93"/>
                  </a:cubicBezTo>
                  <a:cubicBezTo>
                    <a:pt x="22" y="93"/>
                    <a:pt x="23" y="91"/>
                    <a:pt x="23" y="90"/>
                  </a:cubicBezTo>
                  <a:cubicBezTo>
                    <a:pt x="23" y="90"/>
                    <a:pt x="24" y="87"/>
                    <a:pt x="24" y="87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3"/>
                    <a:pt x="17" y="73"/>
                  </a:cubicBezTo>
                  <a:cubicBezTo>
                    <a:pt x="17" y="73"/>
                    <a:pt x="16" y="74"/>
                    <a:pt x="15" y="7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5" y="65"/>
                    <a:pt x="14" y="63"/>
                  </a:cubicBezTo>
                  <a:cubicBezTo>
                    <a:pt x="13" y="62"/>
                    <a:pt x="12" y="61"/>
                    <a:pt x="12" y="61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8" y="59"/>
                    <a:pt x="20" y="59"/>
                  </a:cubicBezTo>
                  <a:cubicBezTo>
                    <a:pt x="21" y="59"/>
                    <a:pt x="20" y="59"/>
                    <a:pt x="22" y="58"/>
                  </a:cubicBezTo>
                  <a:cubicBezTo>
                    <a:pt x="24" y="58"/>
                    <a:pt x="27" y="55"/>
                    <a:pt x="27" y="55"/>
                  </a:cubicBezTo>
                  <a:cubicBezTo>
                    <a:pt x="27" y="55"/>
                    <a:pt x="25" y="53"/>
                    <a:pt x="24" y="53"/>
                  </a:cubicBezTo>
                  <a:cubicBezTo>
                    <a:pt x="23" y="54"/>
                    <a:pt x="24" y="54"/>
                    <a:pt x="21" y="54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14" y="52"/>
                    <a:pt x="14" y="52"/>
                    <a:pt x="13" y="51"/>
                  </a:cubicBezTo>
                  <a:cubicBezTo>
                    <a:pt x="11" y="49"/>
                    <a:pt x="9" y="47"/>
                    <a:pt x="9" y="47"/>
                  </a:cubicBezTo>
                  <a:cubicBezTo>
                    <a:pt x="9" y="47"/>
                    <a:pt x="7" y="48"/>
                    <a:pt x="7" y="47"/>
                  </a:cubicBezTo>
                  <a:cubicBezTo>
                    <a:pt x="7" y="46"/>
                    <a:pt x="8" y="45"/>
                    <a:pt x="8" y="4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9" y="43"/>
                    <a:pt x="10" y="42"/>
                  </a:cubicBezTo>
                  <a:cubicBezTo>
                    <a:pt x="11" y="42"/>
                    <a:pt x="11" y="39"/>
                    <a:pt x="10" y="39"/>
                  </a:cubicBezTo>
                  <a:cubicBezTo>
                    <a:pt x="9" y="39"/>
                    <a:pt x="8" y="38"/>
                    <a:pt x="7" y="39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7"/>
                    <a:pt x="1" y="37"/>
                    <a:pt x="3" y="36"/>
                  </a:cubicBezTo>
                  <a:cubicBezTo>
                    <a:pt x="4" y="36"/>
                    <a:pt x="5" y="34"/>
                    <a:pt x="5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D4FB19FD-435F-05D6-20C0-9A8C7BB3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48D8D178-3B2A-0274-1F01-10CACD792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3CD61B53-7710-B302-9ABD-6170787B6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70B4AC26-36C0-A5BF-FF02-7D4B0652C6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0" name="Freeform 144">
              <a:extLst>
                <a:ext uri="{FF2B5EF4-FFF2-40B4-BE49-F238E27FC236}">
                  <a16:creationId xmlns:a16="http://schemas.microsoft.com/office/drawing/2014/main" id="{E4127E49-C62A-71DF-D2F6-9B6BDD1D4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1" name="Freeform 217">
              <a:extLst>
                <a:ext uri="{FF2B5EF4-FFF2-40B4-BE49-F238E27FC236}">
                  <a16:creationId xmlns:a16="http://schemas.microsoft.com/office/drawing/2014/main" id="{00508FE7-4B66-4CDC-97B7-C69F5C2E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id="{FE1FBA90-F950-8323-D774-E68E1A3B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EF14816-D8E7-6648-7FA0-CB756F88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B57D4F4-9536-DFA0-AA24-11D3C77A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56E88E38-3021-8F44-EF1A-C3BD1FAB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5147035C-E02A-BCF7-7EEF-A0DD6BD86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0439BF4D-E30D-B69A-EBF0-789218928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54A4A634-A3FD-A6DD-585D-BA70277A4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2D0822A7-A649-BC82-0ED9-1AD43DD8E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0" name="Freeform 195">
              <a:extLst>
                <a:ext uri="{FF2B5EF4-FFF2-40B4-BE49-F238E27FC236}">
                  <a16:creationId xmlns:a16="http://schemas.microsoft.com/office/drawing/2014/main" id="{AFED94E4-E6A1-F8B5-0EF6-FE001DBC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1" name="Freeform 212">
              <a:extLst>
                <a:ext uri="{FF2B5EF4-FFF2-40B4-BE49-F238E27FC236}">
                  <a16:creationId xmlns:a16="http://schemas.microsoft.com/office/drawing/2014/main" id="{4DC32586-0947-63AE-07B9-2E1CF87FA8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4DC6D571-4EC6-3170-20BC-2623496D0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E2EFD269-5BFB-0433-E436-A21AEDE03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4303CFB9-DADE-57CD-54F2-81FA9106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D2B73662-52EC-9F42-2C20-AA842AF9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105B9867-2BAF-2781-FF20-9B4B144D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7" name="Freeform 45">
              <a:extLst>
                <a:ext uri="{FF2B5EF4-FFF2-40B4-BE49-F238E27FC236}">
                  <a16:creationId xmlns:a16="http://schemas.microsoft.com/office/drawing/2014/main" id="{BB71D4B4-2C8D-30D6-FCCA-C48526EA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8" name="Freeform 78">
              <a:extLst>
                <a:ext uri="{FF2B5EF4-FFF2-40B4-BE49-F238E27FC236}">
                  <a16:creationId xmlns:a16="http://schemas.microsoft.com/office/drawing/2014/main" id="{7559CCF7-5DE9-9DF1-A887-72D979619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9" name="Freeform 80">
              <a:extLst>
                <a:ext uri="{FF2B5EF4-FFF2-40B4-BE49-F238E27FC236}">
                  <a16:creationId xmlns:a16="http://schemas.microsoft.com/office/drawing/2014/main" id="{C164F9CB-F567-8250-AB82-C1B3FEB1C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DB3FEA7D-E8E7-315C-7094-6877C4F9C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1" name="Freeform 90">
              <a:extLst>
                <a:ext uri="{FF2B5EF4-FFF2-40B4-BE49-F238E27FC236}">
                  <a16:creationId xmlns:a16="http://schemas.microsoft.com/office/drawing/2014/main" id="{C5E18481-0D4F-F465-2963-DE1B6BE44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2" name="Freeform 92">
              <a:extLst>
                <a:ext uri="{FF2B5EF4-FFF2-40B4-BE49-F238E27FC236}">
                  <a16:creationId xmlns:a16="http://schemas.microsoft.com/office/drawing/2014/main" id="{62CAD93F-401C-05C4-3D0E-D234572AC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3" name="Freeform 96">
              <a:extLst>
                <a:ext uri="{FF2B5EF4-FFF2-40B4-BE49-F238E27FC236}">
                  <a16:creationId xmlns:a16="http://schemas.microsoft.com/office/drawing/2014/main" id="{7D3B4DB5-DE74-6E08-6E3C-689A601AF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4" name="Freeform 102">
              <a:extLst>
                <a:ext uri="{FF2B5EF4-FFF2-40B4-BE49-F238E27FC236}">
                  <a16:creationId xmlns:a16="http://schemas.microsoft.com/office/drawing/2014/main" id="{44E45629-03D3-984F-59F9-35373CA97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5" name="Freeform 109">
              <a:extLst>
                <a:ext uri="{FF2B5EF4-FFF2-40B4-BE49-F238E27FC236}">
                  <a16:creationId xmlns:a16="http://schemas.microsoft.com/office/drawing/2014/main" id="{DBB7312F-F582-AF45-395B-A8109D6E5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036" y="1542151"/>
              <a:ext cx="664056" cy="1216708"/>
            </a:xfrm>
            <a:custGeom>
              <a:avLst/>
              <a:gdLst>
                <a:gd name="T0" fmla="*/ 29 w 291"/>
                <a:gd name="T1" fmla="*/ 540 h 550"/>
                <a:gd name="T2" fmla="*/ 96 w 291"/>
                <a:gd name="T3" fmla="*/ 541 h 550"/>
                <a:gd name="T4" fmla="*/ 173 w 291"/>
                <a:gd name="T5" fmla="*/ 531 h 550"/>
                <a:gd name="T6" fmla="*/ 212 w 291"/>
                <a:gd name="T7" fmla="*/ 534 h 550"/>
                <a:gd name="T8" fmla="*/ 254 w 291"/>
                <a:gd name="T9" fmla="*/ 506 h 550"/>
                <a:gd name="T10" fmla="*/ 285 w 291"/>
                <a:gd name="T11" fmla="*/ 469 h 550"/>
                <a:gd name="T12" fmla="*/ 250 w 291"/>
                <a:gd name="T13" fmla="*/ 407 h 550"/>
                <a:gd name="T14" fmla="*/ 238 w 291"/>
                <a:gd name="T15" fmla="*/ 368 h 550"/>
                <a:gd name="T16" fmla="*/ 207 w 291"/>
                <a:gd name="T17" fmla="*/ 282 h 550"/>
                <a:gd name="T18" fmla="*/ 158 w 291"/>
                <a:gd name="T19" fmla="*/ 243 h 550"/>
                <a:gd name="T20" fmla="*/ 165 w 291"/>
                <a:gd name="T21" fmla="*/ 227 h 550"/>
                <a:gd name="T22" fmla="*/ 220 w 291"/>
                <a:gd name="T23" fmla="*/ 173 h 550"/>
                <a:gd name="T24" fmla="*/ 167 w 291"/>
                <a:gd name="T25" fmla="*/ 157 h 550"/>
                <a:gd name="T26" fmla="*/ 143 w 291"/>
                <a:gd name="T27" fmla="*/ 156 h 550"/>
                <a:gd name="T28" fmla="*/ 166 w 291"/>
                <a:gd name="T29" fmla="*/ 136 h 550"/>
                <a:gd name="T30" fmla="*/ 157 w 291"/>
                <a:gd name="T31" fmla="*/ 107 h 550"/>
                <a:gd name="T32" fmla="*/ 136 w 291"/>
                <a:gd name="T33" fmla="*/ 106 h 550"/>
                <a:gd name="T34" fmla="*/ 128 w 291"/>
                <a:gd name="T35" fmla="*/ 138 h 550"/>
                <a:gd name="T36" fmla="*/ 111 w 291"/>
                <a:gd name="T37" fmla="*/ 142 h 550"/>
                <a:gd name="T38" fmla="*/ 107 w 291"/>
                <a:gd name="T39" fmla="*/ 165 h 550"/>
                <a:gd name="T40" fmla="*/ 90 w 291"/>
                <a:gd name="T41" fmla="*/ 144 h 550"/>
                <a:gd name="T42" fmla="*/ 84 w 291"/>
                <a:gd name="T43" fmla="*/ 159 h 550"/>
                <a:gd name="T44" fmla="*/ 104 w 291"/>
                <a:gd name="T45" fmla="*/ 172 h 550"/>
                <a:gd name="T46" fmla="*/ 84 w 291"/>
                <a:gd name="T47" fmla="*/ 191 h 550"/>
                <a:gd name="T48" fmla="*/ 95 w 291"/>
                <a:gd name="T49" fmla="*/ 210 h 550"/>
                <a:gd name="T50" fmla="*/ 65 w 291"/>
                <a:gd name="T51" fmla="*/ 241 h 550"/>
                <a:gd name="T52" fmla="*/ 87 w 291"/>
                <a:gd name="T53" fmla="*/ 231 h 550"/>
                <a:gd name="T54" fmla="*/ 83 w 291"/>
                <a:gd name="T55" fmla="*/ 256 h 550"/>
                <a:gd name="T56" fmla="*/ 101 w 291"/>
                <a:gd name="T57" fmla="*/ 237 h 550"/>
                <a:gd name="T58" fmla="*/ 98 w 291"/>
                <a:gd name="T59" fmla="*/ 306 h 550"/>
                <a:gd name="T60" fmla="*/ 133 w 291"/>
                <a:gd name="T61" fmla="*/ 306 h 550"/>
                <a:gd name="T62" fmla="*/ 142 w 291"/>
                <a:gd name="T63" fmla="*/ 337 h 550"/>
                <a:gd name="T64" fmla="*/ 144 w 291"/>
                <a:gd name="T65" fmla="*/ 382 h 550"/>
                <a:gd name="T66" fmla="*/ 97 w 291"/>
                <a:gd name="T67" fmla="*/ 376 h 550"/>
                <a:gd name="T68" fmla="*/ 103 w 291"/>
                <a:gd name="T69" fmla="*/ 422 h 550"/>
                <a:gd name="T70" fmla="*/ 62 w 291"/>
                <a:gd name="T71" fmla="*/ 461 h 550"/>
                <a:gd name="T72" fmla="*/ 101 w 291"/>
                <a:gd name="T73" fmla="*/ 472 h 550"/>
                <a:gd name="T74" fmla="*/ 139 w 291"/>
                <a:gd name="T75" fmla="*/ 482 h 550"/>
                <a:gd name="T76" fmla="*/ 50 w 291"/>
                <a:gd name="T77" fmla="*/ 266 h 550"/>
                <a:gd name="T78" fmla="*/ 80 w 291"/>
                <a:gd name="T79" fmla="*/ 314 h 550"/>
                <a:gd name="T80" fmla="*/ 41 w 291"/>
                <a:gd name="T81" fmla="*/ 324 h 550"/>
                <a:gd name="T82" fmla="*/ 13 w 291"/>
                <a:gd name="T83" fmla="*/ 287 h 550"/>
                <a:gd name="T84" fmla="*/ 75 w 291"/>
                <a:gd name="T85" fmla="*/ 227 h 550"/>
                <a:gd name="T86" fmla="*/ 103 w 291"/>
                <a:gd name="T87" fmla="*/ 263 h 550"/>
                <a:gd name="T88" fmla="*/ 65 w 291"/>
                <a:gd name="T89" fmla="*/ 199 h 550"/>
                <a:gd name="T90" fmla="*/ 78 w 291"/>
                <a:gd name="T91" fmla="*/ 171 h 550"/>
                <a:gd name="T92" fmla="*/ 46 w 291"/>
                <a:gd name="T93" fmla="*/ 177 h 550"/>
                <a:gd name="T94" fmla="*/ 59 w 291"/>
                <a:gd name="T95" fmla="*/ 158 h 550"/>
                <a:gd name="T96" fmla="*/ 69 w 291"/>
                <a:gd name="T97" fmla="*/ 132 h 550"/>
                <a:gd name="T98" fmla="*/ 80 w 291"/>
                <a:gd name="T99" fmla="*/ 106 h 550"/>
                <a:gd name="T100" fmla="*/ 94 w 291"/>
                <a:gd name="T101" fmla="*/ 116 h 550"/>
                <a:gd name="T102" fmla="*/ 267 w 291"/>
                <a:gd name="T103" fmla="*/ 15 h 550"/>
                <a:gd name="T104" fmla="*/ 245 w 291"/>
                <a:gd name="T105" fmla="*/ 27 h 550"/>
                <a:gd name="T106" fmla="*/ 269 w 291"/>
                <a:gd name="T107" fmla="*/ 2 h 550"/>
                <a:gd name="T108" fmla="*/ 259 w 291"/>
                <a:gd name="T109" fmla="*/ 29 h 550"/>
                <a:gd name="T110" fmla="*/ 243 w 291"/>
                <a:gd name="T111" fmla="*/ 64 h 550"/>
                <a:gd name="T112" fmla="*/ 221 w 291"/>
                <a:gd name="T113" fmla="*/ 72 h 550"/>
                <a:gd name="T114" fmla="*/ 205 w 291"/>
                <a:gd name="T115" fmla="*/ 80 h 550"/>
                <a:gd name="T116" fmla="*/ 204 w 291"/>
                <a:gd name="T117" fmla="*/ 75 h 550"/>
                <a:gd name="T118" fmla="*/ 191 w 291"/>
                <a:gd name="T119" fmla="*/ 91 h 550"/>
                <a:gd name="T120" fmla="*/ 187 w 291"/>
                <a:gd name="T121" fmla="*/ 9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550">
                  <a:moveTo>
                    <a:pt x="73" y="501"/>
                  </a:moveTo>
                  <a:cubicBezTo>
                    <a:pt x="69" y="504"/>
                    <a:pt x="69" y="504"/>
                    <a:pt x="69" y="504"/>
                  </a:cubicBezTo>
                  <a:cubicBezTo>
                    <a:pt x="69" y="508"/>
                    <a:pt x="69" y="508"/>
                    <a:pt x="69" y="508"/>
                  </a:cubicBezTo>
                  <a:cubicBezTo>
                    <a:pt x="67" y="512"/>
                    <a:pt x="67" y="512"/>
                    <a:pt x="67" y="512"/>
                  </a:cubicBezTo>
                  <a:cubicBezTo>
                    <a:pt x="67" y="512"/>
                    <a:pt x="65" y="513"/>
                    <a:pt x="65" y="514"/>
                  </a:cubicBezTo>
                  <a:cubicBezTo>
                    <a:pt x="64" y="515"/>
                    <a:pt x="60" y="518"/>
                    <a:pt x="60" y="518"/>
                  </a:cubicBezTo>
                  <a:cubicBezTo>
                    <a:pt x="60" y="518"/>
                    <a:pt x="60" y="519"/>
                    <a:pt x="59" y="519"/>
                  </a:cubicBezTo>
                  <a:cubicBezTo>
                    <a:pt x="58" y="519"/>
                    <a:pt x="51" y="522"/>
                    <a:pt x="51" y="522"/>
                  </a:cubicBezTo>
                  <a:cubicBezTo>
                    <a:pt x="49" y="526"/>
                    <a:pt x="49" y="526"/>
                    <a:pt x="49" y="526"/>
                  </a:cubicBezTo>
                  <a:cubicBezTo>
                    <a:pt x="45" y="527"/>
                    <a:pt x="45" y="527"/>
                    <a:pt x="45" y="527"/>
                  </a:cubicBezTo>
                  <a:cubicBezTo>
                    <a:pt x="42" y="532"/>
                    <a:pt x="42" y="532"/>
                    <a:pt x="42" y="532"/>
                  </a:cubicBezTo>
                  <a:cubicBezTo>
                    <a:pt x="37" y="534"/>
                    <a:pt x="37" y="534"/>
                    <a:pt x="37" y="534"/>
                  </a:cubicBezTo>
                  <a:cubicBezTo>
                    <a:pt x="33" y="535"/>
                    <a:pt x="33" y="535"/>
                    <a:pt x="33" y="535"/>
                  </a:cubicBezTo>
                  <a:cubicBezTo>
                    <a:pt x="29" y="533"/>
                    <a:pt x="29" y="533"/>
                    <a:pt x="29" y="53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3" y="537"/>
                    <a:pt x="23" y="537"/>
                    <a:pt x="23" y="537"/>
                  </a:cubicBezTo>
                  <a:cubicBezTo>
                    <a:pt x="24" y="541"/>
                    <a:pt x="24" y="541"/>
                    <a:pt x="24" y="541"/>
                  </a:cubicBezTo>
                  <a:cubicBezTo>
                    <a:pt x="27" y="543"/>
                    <a:pt x="27" y="543"/>
                    <a:pt x="27" y="543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35" y="542"/>
                    <a:pt x="37" y="545"/>
                    <a:pt x="38" y="546"/>
                  </a:cubicBezTo>
                  <a:cubicBezTo>
                    <a:pt x="38" y="547"/>
                    <a:pt x="38" y="550"/>
                    <a:pt x="39" y="550"/>
                  </a:cubicBezTo>
                  <a:cubicBezTo>
                    <a:pt x="40" y="549"/>
                    <a:pt x="45" y="546"/>
                    <a:pt x="45" y="546"/>
                  </a:cubicBezTo>
                  <a:cubicBezTo>
                    <a:pt x="43" y="542"/>
                    <a:pt x="43" y="542"/>
                    <a:pt x="43" y="542"/>
                  </a:cubicBezTo>
                  <a:cubicBezTo>
                    <a:pt x="43" y="542"/>
                    <a:pt x="46" y="541"/>
                    <a:pt x="48" y="541"/>
                  </a:cubicBezTo>
                  <a:cubicBezTo>
                    <a:pt x="50" y="541"/>
                    <a:pt x="52" y="542"/>
                    <a:pt x="53" y="540"/>
                  </a:cubicBezTo>
                  <a:cubicBezTo>
                    <a:pt x="53" y="539"/>
                    <a:pt x="56" y="539"/>
                    <a:pt x="56" y="539"/>
                  </a:cubicBezTo>
                  <a:cubicBezTo>
                    <a:pt x="56" y="539"/>
                    <a:pt x="58" y="536"/>
                    <a:pt x="58" y="536"/>
                  </a:cubicBezTo>
                  <a:cubicBezTo>
                    <a:pt x="58" y="535"/>
                    <a:pt x="61" y="533"/>
                    <a:pt x="61" y="533"/>
                  </a:cubicBezTo>
                  <a:cubicBezTo>
                    <a:pt x="61" y="533"/>
                    <a:pt x="68" y="536"/>
                    <a:pt x="69" y="536"/>
                  </a:cubicBezTo>
                  <a:cubicBezTo>
                    <a:pt x="70" y="536"/>
                    <a:pt x="77" y="534"/>
                    <a:pt x="77" y="534"/>
                  </a:cubicBezTo>
                  <a:cubicBezTo>
                    <a:pt x="80" y="537"/>
                    <a:pt x="80" y="537"/>
                    <a:pt x="80" y="537"/>
                  </a:cubicBezTo>
                  <a:cubicBezTo>
                    <a:pt x="80" y="537"/>
                    <a:pt x="80" y="539"/>
                    <a:pt x="82" y="540"/>
                  </a:cubicBezTo>
                  <a:cubicBezTo>
                    <a:pt x="84" y="540"/>
                    <a:pt x="85" y="540"/>
                    <a:pt x="85" y="540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91" y="546"/>
                    <a:pt x="91" y="546"/>
                    <a:pt x="91" y="546"/>
                  </a:cubicBezTo>
                  <a:cubicBezTo>
                    <a:pt x="91" y="546"/>
                    <a:pt x="94" y="546"/>
                    <a:pt x="94" y="545"/>
                  </a:cubicBezTo>
                  <a:cubicBezTo>
                    <a:pt x="94" y="544"/>
                    <a:pt x="95" y="542"/>
                    <a:pt x="96" y="541"/>
                  </a:cubicBezTo>
                  <a:cubicBezTo>
                    <a:pt x="97" y="541"/>
                    <a:pt x="100" y="540"/>
                    <a:pt x="100" y="540"/>
                  </a:cubicBezTo>
                  <a:cubicBezTo>
                    <a:pt x="100" y="540"/>
                    <a:pt x="100" y="538"/>
                    <a:pt x="100" y="537"/>
                  </a:cubicBezTo>
                  <a:cubicBezTo>
                    <a:pt x="100" y="535"/>
                    <a:pt x="100" y="532"/>
                    <a:pt x="101" y="531"/>
                  </a:cubicBezTo>
                  <a:cubicBezTo>
                    <a:pt x="101" y="531"/>
                    <a:pt x="104" y="527"/>
                    <a:pt x="104" y="527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21" y="525"/>
                    <a:pt x="121" y="525"/>
                    <a:pt x="121" y="525"/>
                  </a:cubicBezTo>
                  <a:cubicBezTo>
                    <a:pt x="125" y="525"/>
                    <a:pt x="125" y="525"/>
                    <a:pt x="125" y="525"/>
                  </a:cubicBezTo>
                  <a:cubicBezTo>
                    <a:pt x="130" y="529"/>
                    <a:pt x="130" y="529"/>
                    <a:pt x="130" y="529"/>
                  </a:cubicBezTo>
                  <a:cubicBezTo>
                    <a:pt x="135" y="534"/>
                    <a:pt x="135" y="534"/>
                    <a:pt x="135" y="534"/>
                  </a:cubicBezTo>
                  <a:cubicBezTo>
                    <a:pt x="135" y="534"/>
                    <a:pt x="138" y="538"/>
                    <a:pt x="138" y="537"/>
                  </a:cubicBezTo>
                  <a:cubicBezTo>
                    <a:pt x="139" y="535"/>
                    <a:pt x="140" y="531"/>
                    <a:pt x="141" y="531"/>
                  </a:cubicBezTo>
                  <a:cubicBezTo>
                    <a:pt x="142" y="531"/>
                    <a:pt x="145" y="535"/>
                    <a:pt x="145" y="535"/>
                  </a:cubicBezTo>
                  <a:cubicBezTo>
                    <a:pt x="149" y="536"/>
                    <a:pt x="149" y="536"/>
                    <a:pt x="149" y="536"/>
                  </a:cubicBezTo>
                  <a:cubicBezTo>
                    <a:pt x="152" y="536"/>
                    <a:pt x="152" y="536"/>
                    <a:pt x="152" y="536"/>
                  </a:cubicBezTo>
                  <a:cubicBezTo>
                    <a:pt x="155" y="533"/>
                    <a:pt x="155" y="533"/>
                    <a:pt x="155" y="533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73" y="531"/>
                    <a:pt x="173" y="531"/>
                    <a:pt x="173" y="531"/>
                  </a:cubicBezTo>
                  <a:cubicBezTo>
                    <a:pt x="177" y="530"/>
                    <a:pt x="177" y="530"/>
                    <a:pt x="177" y="530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71" y="534"/>
                    <a:pt x="171" y="534"/>
                    <a:pt x="171" y="534"/>
                  </a:cubicBezTo>
                  <a:cubicBezTo>
                    <a:pt x="171" y="534"/>
                    <a:pt x="168" y="534"/>
                    <a:pt x="169" y="535"/>
                  </a:cubicBezTo>
                  <a:cubicBezTo>
                    <a:pt x="170" y="537"/>
                    <a:pt x="175" y="539"/>
                    <a:pt x="175" y="539"/>
                  </a:cubicBezTo>
                  <a:cubicBezTo>
                    <a:pt x="175" y="539"/>
                    <a:pt x="172" y="540"/>
                    <a:pt x="176" y="540"/>
                  </a:cubicBezTo>
                  <a:cubicBezTo>
                    <a:pt x="180" y="540"/>
                    <a:pt x="182" y="539"/>
                    <a:pt x="182" y="539"/>
                  </a:cubicBezTo>
                  <a:cubicBezTo>
                    <a:pt x="185" y="536"/>
                    <a:pt x="185" y="536"/>
                    <a:pt x="185" y="536"/>
                  </a:cubicBezTo>
                  <a:cubicBezTo>
                    <a:pt x="183" y="534"/>
                    <a:pt x="183" y="534"/>
                    <a:pt x="183" y="534"/>
                  </a:cubicBezTo>
                  <a:cubicBezTo>
                    <a:pt x="178" y="533"/>
                    <a:pt x="178" y="533"/>
                    <a:pt x="178" y="533"/>
                  </a:cubicBezTo>
                  <a:cubicBezTo>
                    <a:pt x="179" y="529"/>
                    <a:pt x="179" y="529"/>
                    <a:pt x="179" y="529"/>
                  </a:cubicBezTo>
                  <a:cubicBezTo>
                    <a:pt x="180" y="529"/>
                    <a:pt x="180" y="529"/>
                    <a:pt x="180" y="529"/>
                  </a:cubicBezTo>
                  <a:cubicBezTo>
                    <a:pt x="183" y="532"/>
                    <a:pt x="183" y="532"/>
                    <a:pt x="183" y="532"/>
                  </a:cubicBezTo>
                  <a:cubicBezTo>
                    <a:pt x="186" y="530"/>
                    <a:pt x="186" y="530"/>
                    <a:pt x="186" y="530"/>
                  </a:cubicBezTo>
                  <a:cubicBezTo>
                    <a:pt x="190" y="531"/>
                    <a:pt x="190" y="531"/>
                    <a:pt x="190" y="531"/>
                  </a:cubicBezTo>
                  <a:cubicBezTo>
                    <a:pt x="192" y="535"/>
                    <a:pt x="192" y="535"/>
                    <a:pt x="192" y="535"/>
                  </a:cubicBezTo>
                  <a:cubicBezTo>
                    <a:pt x="192" y="535"/>
                    <a:pt x="194" y="537"/>
                    <a:pt x="196" y="535"/>
                  </a:cubicBezTo>
                  <a:cubicBezTo>
                    <a:pt x="198" y="534"/>
                    <a:pt x="200" y="533"/>
                    <a:pt x="200" y="533"/>
                  </a:cubicBezTo>
                  <a:cubicBezTo>
                    <a:pt x="212" y="534"/>
                    <a:pt x="212" y="534"/>
                    <a:pt x="212" y="534"/>
                  </a:cubicBezTo>
                  <a:cubicBezTo>
                    <a:pt x="212" y="534"/>
                    <a:pt x="218" y="533"/>
                    <a:pt x="219" y="535"/>
                  </a:cubicBezTo>
                  <a:cubicBezTo>
                    <a:pt x="220" y="536"/>
                    <a:pt x="223" y="538"/>
                    <a:pt x="223" y="538"/>
                  </a:cubicBezTo>
                  <a:cubicBezTo>
                    <a:pt x="228" y="539"/>
                    <a:pt x="228" y="539"/>
                    <a:pt x="228" y="539"/>
                  </a:cubicBezTo>
                  <a:cubicBezTo>
                    <a:pt x="233" y="539"/>
                    <a:pt x="233" y="539"/>
                    <a:pt x="233" y="539"/>
                  </a:cubicBezTo>
                  <a:cubicBezTo>
                    <a:pt x="233" y="539"/>
                    <a:pt x="235" y="537"/>
                    <a:pt x="236" y="536"/>
                  </a:cubicBezTo>
                  <a:cubicBezTo>
                    <a:pt x="238" y="536"/>
                    <a:pt x="241" y="534"/>
                    <a:pt x="242" y="534"/>
                  </a:cubicBezTo>
                  <a:cubicBezTo>
                    <a:pt x="244" y="534"/>
                    <a:pt x="249" y="533"/>
                    <a:pt x="249" y="533"/>
                  </a:cubicBezTo>
                  <a:cubicBezTo>
                    <a:pt x="250" y="533"/>
                    <a:pt x="251" y="534"/>
                    <a:pt x="253" y="533"/>
                  </a:cubicBezTo>
                  <a:cubicBezTo>
                    <a:pt x="254" y="533"/>
                    <a:pt x="257" y="528"/>
                    <a:pt x="257" y="528"/>
                  </a:cubicBezTo>
                  <a:cubicBezTo>
                    <a:pt x="257" y="528"/>
                    <a:pt x="258" y="526"/>
                    <a:pt x="260" y="526"/>
                  </a:cubicBezTo>
                  <a:cubicBezTo>
                    <a:pt x="262" y="526"/>
                    <a:pt x="265" y="526"/>
                    <a:pt x="266" y="525"/>
                  </a:cubicBezTo>
                  <a:cubicBezTo>
                    <a:pt x="267" y="523"/>
                    <a:pt x="268" y="522"/>
                    <a:pt x="269" y="521"/>
                  </a:cubicBezTo>
                  <a:cubicBezTo>
                    <a:pt x="270" y="520"/>
                    <a:pt x="272" y="517"/>
                    <a:pt x="271" y="516"/>
                  </a:cubicBezTo>
                  <a:cubicBezTo>
                    <a:pt x="271" y="515"/>
                    <a:pt x="272" y="511"/>
                    <a:pt x="272" y="511"/>
                  </a:cubicBezTo>
                  <a:cubicBezTo>
                    <a:pt x="272" y="511"/>
                    <a:pt x="269" y="511"/>
                    <a:pt x="268" y="511"/>
                  </a:cubicBezTo>
                  <a:cubicBezTo>
                    <a:pt x="267" y="510"/>
                    <a:pt x="263" y="511"/>
                    <a:pt x="262" y="510"/>
                  </a:cubicBezTo>
                  <a:cubicBezTo>
                    <a:pt x="261" y="510"/>
                    <a:pt x="257" y="510"/>
                    <a:pt x="257" y="510"/>
                  </a:cubicBezTo>
                  <a:cubicBezTo>
                    <a:pt x="256" y="508"/>
                    <a:pt x="256" y="508"/>
                    <a:pt x="256" y="508"/>
                  </a:cubicBezTo>
                  <a:cubicBezTo>
                    <a:pt x="256" y="508"/>
                    <a:pt x="255" y="507"/>
                    <a:pt x="254" y="506"/>
                  </a:cubicBezTo>
                  <a:cubicBezTo>
                    <a:pt x="253" y="506"/>
                    <a:pt x="254" y="506"/>
                    <a:pt x="252" y="505"/>
                  </a:cubicBezTo>
                  <a:cubicBezTo>
                    <a:pt x="251" y="505"/>
                    <a:pt x="249" y="503"/>
                    <a:pt x="249" y="503"/>
                  </a:cubicBezTo>
                  <a:cubicBezTo>
                    <a:pt x="246" y="502"/>
                    <a:pt x="246" y="502"/>
                    <a:pt x="246" y="502"/>
                  </a:cubicBezTo>
                  <a:cubicBezTo>
                    <a:pt x="242" y="502"/>
                    <a:pt x="242" y="502"/>
                    <a:pt x="242" y="502"/>
                  </a:cubicBezTo>
                  <a:cubicBezTo>
                    <a:pt x="246" y="500"/>
                    <a:pt x="246" y="500"/>
                    <a:pt x="246" y="500"/>
                  </a:cubicBezTo>
                  <a:cubicBezTo>
                    <a:pt x="246" y="500"/>
                    <a:pt x="250" y="500"/>
                    <a:pt x="251" y="500"/>
                  </a:cubicBezTo>
                  <a:cubicBezTo>
                    <a:pt x="252" y="501"/>
                    <a:pt x="256" y="501"/>
                    <a:pt x="256" y="500"/>
                  </a:cubicBezTo>
                  <a:cubicBezTo>
                    <a:pt x="257" y="500"/>
                    <a:pt x="260" y="495"/>
                    <a:pt x="260" y="495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3" y="491"/>
                    <a:pt x="253" y="491"/>
                    <a:pt x="253" y="491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4" y="488"/>
                    <a:pt x="264" y="488"/>
                    <a:pt x="264" y="488"/>
                  </a:cubicBezTo>
                  <a:cubicBezTo>
                    <a:pt x="264" y="488"/>
                    <a:pt x="269" y="489"/>
                    <a:pt x="269" y="488"/>
                  </a:cubicBezTo>
                  <a:cubicBezTo>
                    <a:pt x="270" y="487"/>
                    <a:pt x="271" y="485"/>
                    <a:pt x="271" y="485"/>
                  </a:cubicBezTo>
                  <a:cubicBezTo>
                    <a:pt x="271" y="482"/>
                    <a:pt x="271" y="482"/>
                    <a:pt x="271" y="482"/>
                  </a:cubicBezTo>
                  <a:cubicBezTo>
                    <a:pt x="281" y="475"/>
                    <a:pt x="281" y="475"/>
                    <a:pt x="281" y="475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6" y="463"/>
                    <a:pt x="286" y="463"/>
                    <a:pt x="286" y="463"/>
                  </a:cubicBezTo>
                  <a:cubicBezTo>
                    <a:pt x="291" y="454"/>
                    <a:pt x="291" y="454"/>
                    <a:pt x="291" y="454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285" y="434"/>
                    <a:pt x="285" y="434"/>
                    <a:pt x="285" y="434"/>
                  </a:cubicBezTo>
                  <a:cubicBezTo>
                    <a:pt x="285" y="434"/>
                    <a:pt x="279" y="429"/>
                    <a:pt x="277" y="428"/>
                  </a:cubicBezTo>
                  <a:cubicBezTo>
                    <a:pt x="275" y="428"/>
                    <a:pt x="264" y="425"/>
                    <a:pt x="264" y="425"/>
                  </a:cubicBezTo>
                  <a:cubicBezTo>
                    <a:pt x="256" y="423"/>
                    <a:pt x="256" y="423"/>
                    <a:pt x="256" y="423"/>
                  </a:cubicBezTo>
                  <a:cubicBezTo>
                    <a:pt x="252" y="425"/>
                    <a:pt x="252" y="425"/>
                    <a:pt x="252" y="425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8" y="430"/>
                    <a:pt x="248" y="430"/>
                    <a:pt x="248" y="430"/>
                  </a:cubicBezTo>
                  <a:cubicBezTo>
                    <a:pt x="248" y="430"/>
                    <a:pt x="245" y="432"/>
                    <a:pt x="245" y="432"/>
                  </a:cubicBezTo>
                  <a:cubicBezTo>
                    <a:pt x="244" y="432"/>
                    <a:pt x="242" y="429"/>
                    <a:pt x="242" y="429"/>
                  </a:cubicBezTo>
                  <a:cubicBezTo>
                    <a:pt x="242" y="429"/>
                    <a:pt x="239" y="426"/>
                    <a:pt x="239" y="426"/>
                  </a:cubicBezTo>
                  <a:cubicBezTo>
                    <a:pt x="238" y="426"/>
                    <a:pt x="235" y="425"/>
                    <a:pt x="235" y="42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44" y="420"/>
                    <a:pt x="244" y="420"/>
                    <a:pt x="244" y="420"/>
                  </a:cubicBezTo>
                  <a:cubicBezTo>
                    <a:pt x="244" y="420"/>
                    <a:pt x="246" y="418"/>
                    <a:pt x="246" y="417"/>
                  </a:cubicBezTo>
                  <a:cubicBezTo>
                    <a:pt x="247" y="417"/>
                    <a:pt x="249" y="415"/>
                    <a:pt x="249" y="415"/>
                  </a:cubicBezTo>
                  <a:cubicBezTo>
                    <a:pt x="250" y="407"/>
                    <a:pt x="250" y="407"/>
                    <a:pt x="250" y="407"/>
                  </a:cubicBezTo>
                  <a:cubicBezTo>
                    <a:pt x="248" y="399"/>
                    <a:pt x="248" y="399"/>
                    <a:pt x="248" y="399"/>
                  </a:cubicBezTo>
                  <a:cubicBezTo>
                    <a:pt x="245" y="395"/>
                    <a:pt x="245" y="395"/>
                    <a:pt x="245" y="395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1" y="391"/>
                    <a:pt x="241" y="391"/>
                    <a:pt x="241" y="391"/>
                  </a:cubicBezTo>
                  <a:cubicBezTo>
                    <a:pt x="237" y="388"/>
                    <a:pt x="237" y="388"/>
                    <a:pt x="237" y="388"/>
                  </a:cubicBezTo>
                  <a:cubicBezTo>
                    <a:pt x="234" y="384"/>
                    <a:pt x="234" y="384"/>
                    <a:pt x="234" y="384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235" y="380"/>
                    <a:pt x="235" y="380"/>
                    <a:pt x="235" y="380"/>
                  </a:cubicBezTo>
                  <a:cubicBezTo>
                    <a:pt x="235" y="380"/>
                    <a:pt x="235" y="382"/>
                    <a:pt x="236" y="382"/>
                  </a:cubicBezTo>
                  <a:cubicBezTo>
                    <a:pt x="236" y="383"/>
                    <a:pt x="237" y="384"/>
                    <a:pt x="237" y="384"/>
                  </a:cubicBezTo>
                  <a:cubicBezTo>
                    <a:pt x="238" y="385"/>
                    <a:pt x="242" y="387"/>
                    <a:pt x="242" y="387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6" y="390"/>
                    <a:pt x="247" y="387"/>
                    <a:pt x="247" y="387"/>
                  </a:cubicBezTo>
                  <a:cubicBezTo>
                    <a:pt x="247" y="386"/>
                    <a:pt x="244" y="382"/>
                    <a:pt x="244" y="382"/>
                  </a:cubicBezTo>
                  <a:cubicBezTo>
                    <a:pt x="243" y="382"/>
                    <a:pt x="242" y="378"/>
                    <a:pt x="242" y="378"/>
                  </a:cubicBezTo>
                  <a:cubicBezTo>
                    <a:pt x="241" y="377"/>
                    <a:pt x="239" y="371"/>
                    <a:pt x="239" y="371"/>
                  </a:cubicBezTo>
                  <a:cubicBezTo>
                    <a:pt x="239" y="371"/>
                    <a:pt x="238" y="369"/>
                    <a:pt x="238" y="368"/>
                  </a:cubicBezTo>
                  <a:cubicBezTo>
                    <a:pt x="238" y="368"/>
                    <a:pt x="238" y="363"/>
                    <a:pt x="238" y="363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2" y="360"/>
                    <a:pt x="242" y="360"/>
                    <a:pt x="242" y="360"/>
                  </a:cubicBezTo>
                  <a:cubicBezTo>
                    <a:pt x="242" y="360"/>
                    <a:pt x="241" y="360"/>
                    <a:pt x="241" y="359"/>
                  </a:cubicBezTo>
                  <a:cubicBezTo>
                    <a:pt x="240" y="357"/>
                    <a:pt x="238" y="355"/>
                    <a:pt x="238" y="355"/>
                  </a:cubicBezTo>
                  <a:cubicBezTo>
                    <a:pt x="238" y="355"/>
                    <a:pt x="236" y="354"/>
                    <a:pt x="235" y="353"/>
                  </a:cubicBezTo>
                  <a:cubicBezTo>
                    <a:pt x="235" y="351"/>
                    <a:pt x="234" y="349"/>
                    <a:pt x="234" y="349"/>
                  </a:cubicBezTo>
                  <a:cubicBezTo>
                    <a:pt x="234" y="348"/>
                    <a:pt x="233" y="342"/>
                    <a:pt x="233" y="342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6" y="335"/>
                    <a:pt x="225" y="334"/>
                  </a:cubicBezTo>
                  <a:cubicBezTo>
                    <a:pt x="225" y="334"/>
                    <a:pt x="222" y="333"/>
                    <a:pt x="222" y="333"/>
                  </a:cubicBezTo>
                  <a:cubicBezTo>
                    <a:pt x="221" y="333"/>
                    <a:pt x="216" y="330"/>
                    <a:pt x="216" y="330"/>
                  </a:cubicBezTo>
                  <a:cubicBezTo>
                    <a:pt x="216" y="330"/>
                    <a:pt x="212" y="325"/>
                    <a:pt x="212" y="324"/>
                  </a:cubicBezTo>
                  <a:cubicBezTo>
                    <a:pt x="212" y="323"/>
                    <a:pt x="210" y="317"/>
                    <a:pt x="210" y="317"/>
                  </a:cubicBezTo>
                  <a:cubicBezTo>
                    <a:pt x="210" y="313"/>
                    <a:pt x="210" y="313"/>
                    <a:pt x="210" y="313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7" y="282"/>
                    <a:pt x="207" y="282"/>
                    <a:pt x="207" y="282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2" y="246"/>
                    <a:pt x="182" y="246"/>
                    <a:pt x="182" y="246"/>
                  </a:cubicBezTo>
                  <a:cubicBezTo>
                    <a:pt x="178" y="245"/>
                    <a:pt x="178" y="245"/>
                    <a:pt x="178" y="245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50" y="242"/>
                    <a:pt x="150" y="241"/>
                    <a:pt x="150" y="241"/>
                  </a:cubicBezTo>
                  <a:cubicBezTo>
                    <a:pt x="150" y="241"/>
                    <a:pt x="152" y="241"/>
                    <a:pt x="152" y="241"/>
                  </a:cubicBezTo>
                  <a:cubicBezTo>
                    <a:pt x="152" y="241"/>
                    <a:pt x="154" y="242"/>
                    <a:pt x="155" y="242"/>
                  </a:cubicBezTo>
                  <a:cubicBezTo>
                    <a:pt x="155" y="242"/>
                    <a:pt x="158" y="243"/>
                    <a:pt x="158" y="243"/>
                  </a:cubicBezTo>
                  <a:cubicBezTo>
                    <a:pt x="158" y="243"/>
                    <a:pt x="159" y="244"/>
                    <a:pt x="160" y="244"/>
                  </a:cubicBezTo>
                  <a:cubicBezTo>
                    <a:pt x="161" y="244"/>
                    <a:pt x="164" y="244"/>
                    <a:pt x="164" y="244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5" y="237"/>
                    <a:pt x="176" y="239"/>
                    <a:pt x="178" y="238"/>
                  </a:cubicBezTo>
                  <a:cubicBezTo>
                    <a:pt x="180" y="238"/>
                    <a:pt x="181" y="237"/>
                    <a:pt x="181" y="237"/>
                  </a:cubicBezTo>
                  <a:cubicBezTo>
                    <a:pt x="181" y="237"/>
                    <a:pt x="185" y="235"/>
                    <a:pt x="184" y="235"/>
                  </a:cubicBezTo>
                  <a:cubicBezTo>
                    <a:pt x="184" y="234"/>
                    <a:pt x="184" y="233"/>
                    <a:pt x="183" y="233"/>
                  </a:cubicBezTo>
                  <a:cubicBezTo>
                    <a:pt x="183" y="232"/>
                    <a:pt x="181" y="230"/>
                    <a:pt x="181" y="230"/>
                  </a:cubicBezTo>
                  <a:cubicBezTo>
                    <a:pt x="181" y="230"/>
                    <a:pt x="180" y="230"/>
                    <a:pt x="180" y="229"/>
                  </a:cubicBezTo>
                  <a:cubicBezTo>
                    <a:pt x="180" y="228"/>
                    <a:pt x="180" y="226"/>
                    <a:pt x="180" y="226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224"/>
                    <a:pt x="177" y="224"/>
                    <a:pt x="176" y="224"/>
                  </a:cubicBezTo>
                  <a:cubicBezTo>
                    <a:pt x="175" y="224"/>
                    <a:pt x="174" y="225"/>
                    <a:pt x="174" y="225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3" y="223"/>
                    <a:pt x="173" y="222"/>
                    <a:pt x="174" y="222"/>
                  </a:cubicBezTo>
                  <a:cubicBezTo>
                    <a:pt x="175" y="222"/>
                    <a:pt x="178" y="223"/>
                    <a:pt x="178" y="223"/>
                  </a:cubicBezTo>
                  <a:cubicBezTo>
                    <a:pt x="179" y="223"/>
                    <a:pt x="183" y="223"/>
                    <a:pt x="183" y="223"/>
                  </a:cubicBezTo>
                  <a:cubicBezTo>
                    <a:pt x="183" y="223"/>
                    <a:pt x="186" y="221"/>
                    <a:pt x="186" y="220"/>
                  </a:cubicBezTo>
                  <a:cubicBezTo>
                    <a:pt x="187" y="220"/>
                    <a:pt x="191" y="218"/>
                    <a:pt x="191" y="218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191" y="215"/>
                    <a:pt x="192" y="212"/>
                    <a:pt x="193" y="212"/>
                  </a:cubicBezTo>
                  <a:cubicBezTo>
                    <a:pt x="193" y="212"/>
                    <a:pt x="197" y="209"/>
                    <a:pt x="197" y="209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205" y="196"/>
                    <a:pt x="209" y="193"/>
                    <a:pt x="208" y="192"/>
                  </a:cubicBezTo>
                  <a:cubicBezTo>
                    <a:pt x="208" y="190"/>
                    <a:pt x="208" y="187"/>
                    <a:pt x="208" y="187"/>
                  </a:cubicBezTo>
                  <a:cubicBezTo>
                    <a:pt x="208" y="187"/>
                    <a:pt x="211" y="185"/>
                    <a:pt x="212" y="184"/>
                  </a:cubicBezTo>
                  <a:cubicBezTo>
                    <a:pt x="212" y="183"/>
                    <a:pt x="219" y="178"/>
                    <a:pt x="219" y="178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6" y="165"/>
                    <a:pt x="216" y="165"/>
                    <a:pt x="216" y="165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0" y="162"/>
                    <a:pt x="209" y="164"/>
                    <a:pt x="209" y="163"/>
                  </a:cubicBezTo>
                  <a:cubicBezTo>
                    <a:pt x="208" y="163"/>
                    <a:pt x="206" y="161"/>
                    <a:pt x="206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6" y="159"/>
                    <a:pt x="196" y="159"/>
                    <a:pt x="196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3" y="159"/>
                    <a:pt x="183" y="159"/>
                    <a:pt x="183" y="15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7" y="157"/>
                    <a:pt x="166" y="157"/>
                    <a:pt x="165" y="157"/>
                  </a:cubicBezTo>
                  <a:cubicBezTo>
                    <a:pt x="165" y="157"/>
                    <a:pt x="163" y="158"/>
                    <a:pt x="163" y="158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56"/>
                    <a:pt x="157" y="155"/>
                    <a:pt x="157" y="154"/>
                  </a:cubicBezTo>
                  <a:cubicBezTo>
                    <a:pt x="158" y="154"/>
                    <a:pt x="160" y="152"/>
                    <a:pt x="160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4" y="153"/>
                    <a:pt x="153" y="153"/>
                    <a:pt x="152" y="153"/>
                  </a:cubicBezTo>
                  <a:cubicBezTo>
                    <a:pt x="152" y="153"/>
                    <a:pt x="149" y="154"/>
                    <a:pt x="149" y="15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9" y="153"/>
                    <a:pt x="151" y="152"/>
                    <a:pt x="152" y="151"/>
                  </a:cubicBezTo>
                  <a:cubicBezTo>
                    <a:pt x="153" y="151"/>
                    <a:pt x="155" y="150"/>
                    <a:pt x="155" y="150"/>
                  </a:cubicBezTo>
                  <a:cubicBezTo>
                    <a:pt x="156" y="150"/>
                    <a:pt x="158" y="149"/>
                    <a:pt x="158" y="149"/>
                  </a:cubicBezTo>
                  <a:cubicBezTo>
                    <a:pt x="159" y="150"/>
                    <a:pt x="161" y="151"/>
                    <a:pt x="162" y="150"/>
                  </a:cubicBezTo>
                  <a:cubicBezTo>
                    <a:pt x="162" y="150"/>
                    <a:pt x="163" y="148"/>
                    <a:pt x="164" y="148"/>
                  </a:cubicBezTo>
                  <a:cubicBezTo>
                    <a:pt x="164" y="147"/>
                    <a:pt x="166" y="145"/>
                    <a:pt x="166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59" y="146"/>
                    <a:pt x="158" y="146"/>
                  </a:cubicBezTo>
                  <a:cubicBezTo>
                    <a:pt x="157" y="145"/>
                    <a:pt x="155" y="145"/>
                    <a:pt x="154" y="144"/>
                  </a:cubicBezTo>
                  <a:cubicBezTo>
                    <a:pt x="154" y="144"/>
                    <a:pt x="153" y="143"/>
                    <a:pt x="153" y="143"/>
                  </a:cubicBezTo>
                  <a:cubicBezTo>
                    <a:pt x="152" y="143"/>
                    <a:pt x="150" y="141"/>
                    <a:pt x="150" y="141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4" y="143"/>
                    <a:pt x="155" y="143"/>
                  </a:cubicBezTo>
                  <a:cubicBezTo>
                    <a:pt x="156" y="143"/>
                    <a:pt x="157" y="142"/>
                    <a:pt x="159" y="142"/>
                  </a:cubicBezTo>
                  <a:cubicBezTo>
                    <a:pt x="160" y="143"/>
                    <a:pt x="162" y="140"/>
                    <a:pt x="162" y="140"/>
                  </a:cubicBezTo>
                  <a:cubicBezTo>
                    <a:pt x="162" y="140"/>
                    <a:pt x="160" y="140"/>
                    <a:pt x="163" y="139"/>
                  </a:cubicBezTo>
                  <a:cubicBezTo>
                    <a:pt x="165" y="137"/>
                    <a:pt x="164" y="138"/>
                    <a:pt x="166" y="136"/>
                  </a:cubicBezTo>
                  <a:cubicBezTo>
                    <a:pt x="168" y="135"/>
                    <a:pt x="173" y="132"/>
                    <a:pt x="173" y="132"/>
                  </a:cubicBezTo>
                  <a:cubicBezTo>
                    <a:pt x="179" y="130"/>
                    <a:pt x="179" y="130"/>
                    <a:pt x="179" y="130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3" y="109"/>
                    <a:pt x="182" y="108"/>
                  </a:cubicBezTo>
                  <a:cubicBezTo>
                    <a:pt x="182" y="108"/>
                    <a:pt x="178" y="105"/>
                    <a:pt x="177" y="105"/>
                  </a:cubicBezTo>
                  <a:cubicBezTo>
                    <a:pt x="177" y="105"/>
                    <a:pt x="173" y="108"/>
                    <a:pt x="173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8"/>
                    <a:pt x="170" y="108"/>
                    <a:pt x="168" y="108"/>
                  </a:cubicBezTo>
                  <a:cubicBezTo>
                    <a:pt x="166" y="107"/>
                    <a:pt x="162" y="106"/>
                    <a:pt x="162" y="106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5"/>
                    <a:pt x="154" y="104"/>
                    <a:pt x="153" y="104"/>
                  </a:cubicBezTo>
                  <a:cubicBezTo>
                    <a:pt x="153" y="104"/>
                    <a:pt x="151" y="103"/>
                    <a:pt x="151" y="103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9" y="103"/>
                    <a:pt x="148" y="103"/>
                    <a:pt x="148" y="103"/>
                  </a:cubicBezTo>
                  <a:cubicBezTo>
                    <a:pt x="147" y="103"/>
                    <a:pt x="146" y="102"/>
                    <a:pt x="146" y="102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9"/>
                    <a:pt x="132" y="113"/>
                    <a:pt x="133" y="113"/>
                  </a:cubicBezTo>
                  <a:cubicBezTo>
                    <a:pt x="133" y="113"/>
                    <a:pt x="134" y="115"/>
                    <a:pt x="134" y="115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18"/>
                    <a:pt x="134" y="118"/>
                    <a:pt x="133" y="118"/>
                  </a:cubicBezTo>
                  <a:cubicBezTo>
                    <a:pt x="133" y="118"/>
                    <a:pt x="132" y="116"/>
                    <a:pt x="132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5" y="125"/>
                    <a:pt x="123" y="127"/>
                    <a:pt x="123" y="127"/>
                  </a:cubicBezTo>
                  <a:cubicBezTo>
                    <a:pt x="123" y="128"/>
                    <a:pt x="124" y="131"/>
                    <a:pt x="124" y="131"/>
                  </a:cubicBezTo>
                  <a:cubicBezTo>
                    <a:pt x="124" y="131"/>
                    <a:pt x="125" y="133"/>
                    <a:pt x="126" y="133"/>
                  </a:cubicBezTo>
                  <a:cubicBezTo>
                    <a:pt x="126" y="134"/>
                    <a:pt x="128" y="135"/>
                    <a:pt x="128" y="135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5" y="134"/>
                    <a:pt x="124" y="133"/>
                  </a:cubicBezTo>
                  <a:cubicBezTo>
                    <a:pt x="124" y="133"/>
                    <a:pt x="123" y="131"/>
                    <a:pt x="123" y="131"/>
                  </a:cubicBezTo>
                  <a:cubicBezTo>
                    <a:pt x="123" y="131"/>
                    <a:pt x="121" y="132"/>
                    <a:pt x="121" y="132"/>
                  </a:cubicBezTo>
                  <a:cubicBezTo>
                    <a:pt x="121" y="132"/>
                    <a:pt x="120" y="132"/>
                    <a:pt x="121" y="133"/>
                  </a:cubicBezTo>
                  <a:cubicBezTo>
                    <a:pt x="121" y="134"/>
                    <a:pt x="119" y="135"/>
                    <a:pt x="119" y="135"/>
                  </a:cubicBezTo>
                  <a:cubicBezTo>
                    <a:pt x="119" y="135"/>
                    <a:pt x="116" y="136"/>
                    <a:pt x="116" y="135"/>
                  </a:cubicBezTo>
                  <a:cubicBezTo>
                    <a:pt x="116" y="134"/>
                    <a:pt x="116" y="133"/>
                    <a:pt x="115" y="132"/>
                  </a:cubicBezTo>
                  <a:cubicBezTo>
                    <a:pt x="115" y="132"/>
                    <a:pt x="114" y="132"/>
                    <a:pt x="114" y="132"/>
                  </a:cubicBezTo>
                  <a:cubicBezTo>
                    <a:pt x="114" y="133"/>
                    <a:pt x="113" y="134"/>
                    <a:pt x="113" y="13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3" y="139"/>
                    <a:pt x="113" y="139"/>
                  </a:cubicBezTo>
                  <a:cubicBezTo>
                    <a:pt x="113" y="138"/>
                    <a:pt x="112" y="136"/>
                    <a:pt x="112" y="135"/>
                  </a:cubicBezTo>
                  <a:cubicBezTo>
                    <a:pt x="112" y="135"/>
                    <a:pt x="112" y="133"/>
                    <a:pt x="111" y="133"/>
                  </a:cubicBezTo>
                  <a:cubicBezTo>
                    <a:pt x="111" y="133"/>
                    <a:pt x="109" y="135"/>
                    <a:pt x="109" y="135"/>
                  </a:cubicBezTo>
                  <a:cubicBezTo>
                    <a:pt x="109" y="135"/>
                    <a:pt x="108" y="135"/>
                    <a:pt x="108" y="136"/>
                  </a:cubicBezTo>
                  <a:cubicBezTo>
                    <a:pt x="108" y="136"/>
                    <a:pt x="107" y="139"/>
                    <a:pt x="108" y="140"/>
                  </a:cubicBezTo>
                  <a:cubicBezTo>
                    <a:pt x="109" y="141"/>
                    <a:pt x="109" y="141"/>
                    <a:pt x="110" y="141"/>
                  </a:cubicBezTo>
                  <a:cubicBezTo>
                    <a:pt x="111" y="141"/>
                    <a:pt x="111" y="142"/>
                    <a:pt x="111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7" y="142"/>
                    <a:pt x="106" y="143"/>
                    <a:pt x="107" y="144"/>
                  </a:cubicBezTo>
                  <a:cubicBezTo>
                    <a:pt x="107" y="144"/>
                    <a:pt x="107" y="146"/>
                    <a:pt x="107" y="146"/>
                  </a:cubicBezTo>
                  <a:cubicBezTo>
                    <a:pt x="107" y="146"/>
                    <a:pt x="109" y="148"/>
                    <a:pt x="109" y="148"/>
                  </a:cubicBezTo>
                  <a:cubicBezTo>
                    <a:pt x="109" y="148"/>
                    <a:pt x="108" y="150"/>
                    <a:pt x="108" y="150"/>
                  </a:cubicBezTo>
                  <a:cubicBezTo>
                    <a:pt x="108" y="150"/>
                    <a:pt x="106" y="149"/>
                    <a:pt x="106" y="149"/>
                  </a:cubicBezTo>
                  <a:cubicBezTo>
                    <a:pt x="105" y="148"/>
                    <a:pt x="105" y="149"/>
                    <a:pt x="104" y="149"/>
                  </a:cubicBezTo>
                  <a:cubicBezTo>
                    <a:pt x="104" y="150"/>
                    <a:pt x="103" y="151"/>
                    <a:pt x="103" y="152"/>
                  </a:cubicBezTo>
                  <a:cubicBezTo>
                    <a:pt x="103" y="152"/>
                    <a:pt x="104" y="153"/>
                    <a:pt x="104" y="154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8"/>
                    <a:pt x="102" y="158"/>
                    <a:pt x="103" y="159"/>
                  </a:cubicBezTo>
                  <a:cubicBezTo>
                    <a:pt x="104" y="160"/>
                    <a:pt x="106" y="160"/>
                    <a:pt x="107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9" y="160"/>
                    <a:pt x="110" y="160"/>
                    <a:pt x="111" y="161"/>
                  </a:cubicBezTo>
                  <a:cubicBezTo>
                    <a:pt x="111" y="161"/>
                    <a:pt x="112" y="161"/>
                    <a:pt x="112" y="161"/>
                  </a:cubicBezTo>
                  <a:cubicBezTo>
                    <a:pt x="112" y="161"/>
                    <a:pt x="111" y="163"/>
                    <a:pt x="110" y="162"/>
                  </a:cubicBezTo>
                  <a:cubicBezTo>
                    <a:pt x="109" y="161"/>
                    <a:pt x="107" y="161"/>
                    <a:pt x="106" y="161"/>
                  </a:cubicBezTo>
                  <a:cubicBezTo>
                    <a:pt x="105" y="161"/>
                    <a:pt x="106" y="163"/>
                    <a:pt x="106" y="163"/>
                  </a:cubicBezTo>
                  <a:cubicBezTo>
                    <a:pt x="107" y="165"/>
                    <a:pt x="107" y="165"/>
                    <a:pt x="107" y="165"/>
                  </a:cubicBezTo>
                  <a:cubicBezTo>
                    <a:pt x="107" y="165"/>
                    <a:pt x="108" y="166"/>
                    <a:pt x="107" y="166"/>
                  </a:cubicBezTo>
                  <a:cubicBezTo>
                    <a:pt x="106" y="166"/>
                    <a:pt x="104" y="165"/>
                    <a:pt x="104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103" y="165"/>
                    <a:pt x="102" y="166"/>
                    <a:pt x="101" y="166"/>
                  </a:cubicBezTo>
                  <a:cubicBezTo>
                    <a:pt x="100" y="166"/>
                    <a:pt x="100" y="166"/>
                    <a:pt x="99" y="165"/>
                  </a:cubicBezTo>
                  <a:cubicBezTo>
                    <a:pt x="98" y="165"/>
                    <a:pt x="96" y="163"/>
                    <a:pt x="96" y="163"/>
                  </a:cubicBezTo>
                  <a:cubicBezTo>
                    <a:pt x="96" y="163"/>
                    <a:pt x="95" y="163"/>
                    <a:pt x="95" y="162"/>
                  </a:cubicBezTo>
                  <a:cubicBezTo>
                    <a:pt x="95" y="161"/>
                    <a:pt x="96" y="159"/>
                    <a:pt x="96" y="159"/>
                  </a:cubicBezTo>
                  <a:cubicBezTo>
                    <a:pt x="97" y="158"/>
                    <a:pt x="96" y="158"/>
                    <a:pt x="97" y="158"/>
                  </a:cubicBezTo>
                  <a:cubicBezTo>
                    <a:pt x="98" y="158"/>
                    <a:pt x="101" y="158"/>
                    <a:pt x="99" y="156"/>
                  </a:cubicBezTo>
                  <a:cubicBezTo>
                    <a:pt x="98" y="154"/>
                    <a:pt x="98" y="154"/>
                    <a:pt x="97" y="154"/>
                  </a:cubicBezTo>
                  <a:cubicBezTo>
                    <a:pt x="96" y="155"/>
                    <a:pt x="94" y="156"/>
                    <a:pt x="94" y="156"/>
                  </a:cubicBezTo>
                  <a:cubicBezTo>
                    <a:pt x="94" y="156"/>
                    <a:pt x="93" y="155"/>
                    <a:pt x="94" y="152"/>
                  </a:cubicBezTo>
                  <a:cubicBezTo>
                    <a:pt x="95" y="149"/>
                    <a:pt x="94" y="149"/>
                    <a:pt x="95" y="148"/>
                  </a:cubicBezTo>
                  <a:cubicBezTo>
                    <a:pt x="96" y="147"/>
                    <a:pt x="97" y="146"/>
                    <a:pt x="97" y="146"/>
                  </a:cubicBezTo>
                  <a:cubicBezTo>
                    <a:pt x="97" y="146"/>
                    <a:pt x="97" y="145"/>
                    <a:pt x="95" y="143"/>
                  </a:cubicBezTo>
                  <a:cubicBezTo>
                    <a:pt x="94" y="141"/>
                    <a:pt x="93" y="139"/>
                    <a:pt x="93" y="139"/>
                  </a:cubicBezTo>
                  <a:cubicBezTo>
                    <a:pt x="92" y="138"/>
                    <a:pt x="90" y="140"/>
                    <a:pt x="90" y="140"/>
                  </a:cubicBezTo>
                  <a:cubicBezTo>
                    <a:pt x="90" y="141"/>
                    <a:pt x="89" y="143"/>
                    <a:pt x="90" y="144"/>
                  </a:cubicBezTo>
                  <a:cubicBezTo>
                    <a:pt x="90" y="145"/>
                    <a:pt x="90" y="146"/>
                    <a:pt x="89" y="147"/>
                  </a:cubicBezTo>
                  <a:cubicBezTo>
                    <a:pt x="88" y="147"/>
                    <a:pt x="88" y="148"/>
                    <a:pt x="87" y="147"/>
                  </a:cubicBezTo>
                  <a:cubicBezTo>
                    <a:pt x="86" y="146"/>
                    <a:pt x="87" y="147"/>
                    <a:pt x="86" y="145"/>
                  </a:cubicBezTo>
                  <a:cubicBezTo>
                    <a:pt x="85" y="144"/>
                    <a:pt x="86" y="144"/>
                    <a:pt x="85" y="144"/>
                  </a:cubicBezTo>
                  <a:cubicBezTo>
                    <a:pt x="84" y="143"/>
                    <a:pt x="83" y="142"/>
                    <a:pt x="83" y="142"/>
                  </a:cubicBezTo>
                  <a:cubicBezTo>
                    <a:pt x="83" y="142"/>
                    <a:pt x="80" y="141"/>
                    <a:pt x="80" y="142"/>
                  </a:cubicBezTo>
                  <a:cubicBezTo>
                    <a:pt x="80" y="143"/>
                    <a:pt x="80" y="143"/>
                    <a:pt x="81" y="144"/>
                  </a:cubicBezTo>
                  <a:cubicBezTo>
                    <a:pt x="81" y="145"/>
                    <a:pt x="82" y="145"/>
                    <a:pt x="82" y="146"/>
                  </a:cubicBezTo>
                  <a:cubicBezTo>
                    <a:pt x="82" y="147"/>
                    <a:pt x="81" y="147"/>
                    <a:pt x="81" y="147"/>
                  </a:cubicBezTo>
                  <a:cubicBezTo>
                    <a:pt x="81" y="147"/>
                    <a:pt x="80" y="146"/>
                    <a:pt x="79" y="146"/>
                  </a:cubicBezTo>
                  <a:cubicBezTo>
                    <a:pt x="79" y="146"/>
                    <a:pt x="77" y="148"/>
                    <a:pt x="77" y="148"/>
                  </a:cubicBezTo>
                  <a:cubicBezTo>
                    <a:pt x="77" y="148"/>
                    <a:pt x="77" y="149"/>
                    <a:pt x="77" y="150"/>
                  </a:cubicBezTo>
                  <a:cubicBezTo>
                    <a:pt x="77" y="150"/>
                    <a:pt x="77" y="151"/>
                    <a:pt x="77" y="152"/>
                  </a:cubicBezTo>
                  <a:cubicBezTo>
                    <a:pt x="78" y="153"/>
                    <a:pt x="78" y="155"/>
                    <a:pt x="79" y="155"/>
                  </a:cubicBezTo>
                  <a:cubicBezTo>
                    <a:pt x="81" y="155"/>
                    <a:pt x="85" y="153"/>
                    <a:pt x="85" y="153"/>
                  </a:cubicBezTo>
                  <a:cubicBezTo>
                    <a:pt x="85" y="154"/>
                    <a:pt x="87" y="155"/>
                    <a:pt x="88" y="156"/>
                  </a:cubicBezTo>
                  <a:cubicBezTo>
                    <a:pt x="88" y="156"/>
                    <a:pt x="88" y="158"/>
                    <a:pt x="88" y="158"/>
                  </a:cubicBezTo>
                  <a:cubicBezTo>
                    <a:pt x="88" y="158"/>
                    <a:pt x="87" y="159"/>
                    <a:pt x="86" y="159"/>
                  </a:cubicBezTo>
                  <a:cubicBezTo>
                    <a:pt x="85" y="159"/>
                    <a:pt x="84" y="157"/>
                    <a:pt x="84" y="159"/>
                  </a:cubicBezTo>
                  <a:cubicBezTo>
                    <a:pt x="84" y="160"/>
                    <a:pt x="83" y="162"/>
                    <a:pt x="84" y="163"/>
                  </a:cubicBezTo>
                  <a:cubicBezTo>
                    <a:pt x="85" y="164"/>
                    <a:pt x="85" y="166"/>
                    <a:pt x="87" y="166"/>
                  </a:cubicBezTo>
                  <a:cubicBezTo>
                    <a:pt x="89" y="167"/>
                    <a:pt x="89" y="168"/>
                    <a:pt x="90" y="167"/>
                  </a:cubicBezTo>
                  <a:cubicBezTo>
                    <a:pt x="91" y="166"/>
                    <a:pt x="91" y="165"/>
                    <a:pt x="92" y="166"/>
                  </a:cubicBezTo>
                  <a:cubicBezTo>
                    <a:pt x="93" y="166"/>
                    <a:pt x="94" y="166"/>
                    <a:pt x="95" y="167"/>
                  </a:cubicBezTo>
                  <a:cubicBezTo>
                    <a:pt x="95" y="168"/>
                    <a:pt x="94" y="168"/>
                    <a:pt x="94" y="168"/>
                  </a:cubicBezTo>
                  <a:cubicBezTo>
                    <a:pt x="94" y="168"/>
                    <a:pt x="93" y="168"/>
                    <a:pt x="93" y="169"/>
                  </a:cubicBezTo>
                  <a:cubicBezTo>
                    <a:pt x="93" y="169"/>
                    <a:pt x="92" y="170"/>
                    <a:pt x="93" y="170"/>
                  </a:cubicBezTo>
                  <a:cubicBezTo>
                    <a:pt x="95" y="170"/>
                    <a:pt x="96" y="170"/>
                    <a:pt x="96" y="170"/>
                  </a:cubicBezTo>
                  <a:cubicBezTo>
                    <a:pt x="96" y="170"/>
                    <a:pt x="97" y="168"/>
                    <a:pt x="98" y="169"/>
                  </a:cubicBezTo>
                  <a:cubicBezTo>
                    <a:pt x="98" y="170"/>
                    <a:pt x="97" y="170"/>
                    <a:pt x="96" y="171"/>
                  </a:cubicBezTo>
                  <a:cubicBezTo>
                    <a:pt x="95" y="172"/>
                    <a:pt x="95" y="172"/>
                    <a:pt x="95" y="173"/>
                  </a:cubicBezTo>
                  <a:cubicBezTo>
                    <a:pt x="95" y="174"/>
                    <a:pt x="94" y="174"/>
                    <a:pt x="94" y="175"/>
                  </a:cubicBezTo>
                  <a:cubicBezTo>
                    <a:pt x="94" y="176"/>
                    <a:pt x="92" y="180"/>
                    <a:pt x="95" y="177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3"/>
                    <a:pt x="99" y="173"/>
                    <a:pt x="101" y="172"/>
                  </a:cubicBezTo>
                  <a:cubicBezTo>
                    <a:pt x="102" y="171"/>
                    <a:pt x="103" y="171"/>
                    <a:pt x="104" y="171"/>
                  </a:cubicBezTo>
                  <a:cubicBezTo>
                    <a:pt x="104" y="170"/>
                    <a:pt x="106" y="170"/>
                    <a:pt x="105" y="171"/>
                  </a:cubicBezTo>
                  <a:cubicBezTo>
                    <a:pt x="104" y="172"/>
                    <a:pt x="103" y="171"/>
                    <a:pt x="104" y="172"/>
                  </a:cubicBezTo>
                  <a:cubicBezTo>
                    <a:pt x="105" y="173"/>
                    <a:pt x="105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5" y="174"/>
                    <a:pt x="104" y="174"/>
                  </a:cubicBezTo>
                  <a:cubicBezTo>
                    <a:pt x="104" y="174"/>
                    <a:pt x="103" y="174"/>
                    <a:pt x="103" y="174"/>
                  </a:cubicBezTo>
                  <a:cubicBezTo>
                    <a:pt x="102" y="174"/>
                    <a:pt x="102" y="175"/>
                    <a:pt x="102" y="175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2" y="177"/>
                    <a:pt x="102" y="178"/>
                  </a:cubicBezTo>
                  <a:cubicBezTo>
                    <a:pt x="102" y="178"/>
                    <a:pt x="102" y="178"/>
                    <a:pt x="101" y="178"/>
                  </a:cubicBezTo>
                  <a:cubicBezTo>
                    <a:pt x="100" y="178"/>
                    <a:pt x="101" y="177"/>
                    <a:pt x="99" y="178"/>
                  </a:cubicBezTo>
                  <a:cubicBezTo>
                    <a:pt x="97" y="178"/>
                    <a:pt x="98" y="176"/>
                    <a:pt x="97" y="179"/>
                  </a:cubicBezTo>
                  <a:cubicBezTo>
                    <a:pt x="96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5" y="183"/>
                  </a:cubicBezTo>
                  <a:cubicBezTo>
                    <a:pt x="95" y="183"/>
                    <a:pt x="96" y="184"/>
                    <a:pt x="97" y="185"/>
                  </a:cubicBezTo>
                  <a:cubicBezTo>
                    <a:pt x="99" y="186"/>
                    <a:pt x="100" y="187"/>
                    <a:pt x="100" y="187"/>
                  </a:cubicBezTo>
                  <a:cubicBezTo>
                    <a:pt x="100" y="187"/>
                    <a:pt x="99" y="187"/>
                    <a:pt x="98" y="187"/>
                  </a:cubicBezTo>
                  <a:cubicBezTo>
                    <a:pt x="96" y="188"/>
                    <a:pt x="95" y="188"/>
                    <a:pt x="94" y="189"/>
                  </a:cubicBezTo>
                  <a:cubicBezTo>
                    <a:pt x="94" y="189"/>
                    <a:pt x="93" y="190"/>
                    <a:pt x="92" y="190"/>
                  </a:cubicBezTo>
                  <a:cubicBezTo>
                    <a:pt x="91" y="190"/>
                    <a:pt x="88" y="189"/>
                    <a:pt x="87" y="190"/>
                  </a:cubicBezTo>
                  <a:cubicBezTo>
                    <a:pt x="86" y="190"/>
                    <a:pt x="85" y="190"/>
                    <a:pt x="84" y="191"/>
                  </a:cubicBezTo>
                  <a:cubicBezTo>
                    <a:pt x="84" y="191"/>
                    <a:pt x="84" y="192"/>
                    <a:pt x="84" y="192"/>
                  </a:cubicBezTo>
                  <a:cubicBezTo>
                    <a:pt x="84" y="192"/>
                    <a:pt x="83" y="193"/>
                    <a:pt x="84" y="193"/>
                  </a:cubicBezTo>
                  <a:cubicBezTo>
                    <a:pt x="85" y="193"/>
                    <a:pt x="89" y="193"/>
                    <a:pt x="89" y="193"/>
                  </a:cubicBezTo>
                  <a:cubicBezTo>
                    <a:pt x="90" y="193"/>
                    <a:pt x="90" y="194"/>
                    <a:pt x="90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6" y="194"/>
                    <a:pt x="85" y="194"/>
                  </a:cubicBezTo>
                  <a:cubicBezTo>
                    <a:pt x="85" y="194"/>
                    <a:pt x="82" y="195"/>
                    <a:pt x="82" y="195"/>
                  </a:cubicBezTo>
                  <a:cubicBezTo>
                    <a:pt x="82" y="195"/>
                    <a:pt x="80" y="197"/>
                    <a:pt x="80" y="198"/>
                  </a:cubicBezTo>
                  <a:cubicBezTo>
                    <a:pt x="80" y="198"/>
                    <a:pt x="80" y="199"/>
                    <a:pt x="81" y="201"/>
                  </a:cubicBezTo>
                  <a:cubicBezTo>
                    <a:pt x="83" y="202"/>
                    <a:pt x="83" y="203"/>
                    <a:pt x="83" y="204"/>
                  </a:cubicBezTo>
                  <a:cubicBezTo>
                    <a:pt x="83" y="204"/>
                    <a:pt x="83" y="204"/>
                    <a:pt x="83" y="205"/>
                  </a:cubicBezTo>
                  <a:cubicBezTo>
                    <a:pt x="82" y="205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9"/>
                  </a:cubicBezTo>
                  <a:cubicBezTo>
                    <a:pt x="79" y="210"/>
                    <a:pt x="77" y="213"/>
                    <a:pt x="79" y="213"/>
                  </a:cubicBezTo>
                  <a:cubicBezTo>
                    <a:pt x="81" y="214"/>
                    <a:pt x="80" y="215"/>
                    <a:pt x="82" y="214"/>
                  </a:cubicBezTo>
                  <a:cubicBezTo>
                    <a:pt x="85" y="213"/>
                    <a:pt x="82" y="212"/>
                    <a:pt x="86" y="213"/>
                  </a:cubicBezTo>
                  <a:cubicBezTo>
                    <a:pt x="90" y="214"/>
                    <a:pt x="91" y="213"/>
                    <a:pt x="92" y="213"/>
                  </a:cubicBezTo>
                  <a:cubicBezTo>
                    <a:pt x="93" y="212"/>
                    <a:pt x="93" y="212"/>
                    <a:pt x="94" y="211"/>
                  </a:cubicBezTo>
                  <a:cubicBezTo>
                    <a:pt x="94" y="211"/>
                    <a:pt x="92" y="210"/>
                    <a:pt x="95" y="210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98" y="209"/>
                    <a:pt x="96" y="206"/>
                    <a:pt x="98" y="208"/>
                  </a:cubicBezTo>
                  <a:cubicBezTo>
                    <a:pt x="101" y="210"/>
                    <a:pt x="101" y="211"/>
                    <a:pt x="101" y="211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99" y="214"/>
                    <a:pt x="97" y="214"/>
                    <a:pt x="96" y="216"/>
                  </a:cubicBezTo>
                  <a:cubicBezTo>
                    <a:pt x="95" y="218"/>
                    <a:pt x="92" y="221"/>
                    <a:pt x="92" y="222"/>
                  </a:cubicBezTo>
                  <a:cubicBezTo>
                    <a:pt x="92" y="222"/>
                    <a:pt x="93" y="221"/>
                    <a:pt x="91" y="223"/>
                  </a:cubicBezTo>
                  <a:cubicBezTo>
                    <a:pt x="88" y="225"/>
                    <a:pt x="87" y="225"/>
                    <a:pt x="85" y="226"/>
                  </a:cubicBezTo>
                  <a:cubicBezTo>
                    <a:pt x="84" y="228"/>
                    <a:pt x="84" y="227"/>
                    <a:pt x="83" y="228"/>
                  </a:cubicBezTo>
                  <a:cubicBezTo>
                    <a:pt x="83" y="229"/>
                    <a:pt x="82" y="230"/>
                    <a:pt x="82" y="230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3" y="234"/>
                    <a:pt x="70" y="233"/>
                    <a:pt x="69" y="233"/>
                  </a:cubicBezTo>
                  <a:cubicBezTo>
                    <a:pt x="68" y="234"/>
                    <a:pt x="67" y="235"/>
                    <a:pt x="67" y="235"/>
                  </a:cubicBezTo>
                  <a:cubicBezTo>
                    <a:pt x="67" y="235"/>
                    <a:pt x="66" y="235"/>
                    <a:pt x="66" y="237"/>
                  </a:cubicBezTo>
                  <a:cubicBezTo>
                    <a:pt x="66" y="238"/>
                    <a:pt x="65" y="241"/>
                    <a:pt x="65" y="241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3"/>
                    <a:pt x="62" y="245"/>
                    <a:pt x="64" y="244"/>
                  </a:cubicBezTo>
                  <a:cubicBezTo>
                    <a:pt x="66" y="243"/>
                    <a:pt x="67" y="242"/>
                    <a:pt x="68" y="241"/>
                  </a:cubicBezTo>
                  <a:cubicBezTo>
                    <a:pt x="68" y="241"/>
                    <a:pt x="70" y="240"/>
                    <a:pt x="70" y="240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8"/>
                    <a:pt x="65" y="252"/>
                    <a:pt x="67" y="252"/>
                  </a:cubicBezTo>
                  <a:cubicBezTo>
                    <a:pt x="69" y="251"/>
                    <a:pt x="68" y="251"/>
                    <a:pt x="70" y="250"/>
                  </a:cubicBezTo>
                  <a:cubicBezTo>
                    <a:pt x="72" y="250"/>
                    <a:pt x="71" y="249"/>
                    <a:pt x="75" y="248"/>
                  </a:cubicBezTo>
                  <a:cubicBezTo>
                    <a:pt x="78" y="248"/>
                    <a:pt x="78" y="246"/>
                    <a:pt x="78" y="245"/>
                  </a:cubicBezTo>
                  <a:cubicBezTo>
                    <a:pt x="78" y="245"/>
                    <a:pt x="78" y="244"/>
                    <a:pt x="78" y="243"/>
                  </a:cubicBezTo>
                  <a:cubicBezTo>
                    <a:pt x="78" y="242"/>
                    <a:pt x="76" y="241"/>
                    <a:pt x="79" y="240"/>
                  </a:cubicBezTo>
                  <a:cubicBezTo>
                    <a:pt x="81" y="240"/>
                    <a:pt x="80" y="241"/>
                    <a:pt x="81" y="240"/>
                  </a:cubicBezTo>
                  <a:cubicBezTo>
                    <a:pt x="82" y="239"/>
                    <a:pt x="82" y="241"/>
                    <a:pt x="82" y="238"/>
                  </a:cubicBezTo>
                  <a:cubicBezTo>
                    <a:pt x="82" y="236"/>
                    <a:pt x="82" y="236"/>
                    <a:pt x="84" y="235"/>
                  </a:cubicBezTo>
                  <a:cubicBezTo>
                    <a:pt x="86" y="233"/>
                    <a:pt x="85" y="234"/>
                    <a:pt x="86" y="233"/>
                  </a:cubicBezTo>
                  <a:cubicBezTo>
                    <a:pt x="87" y="232"/>
                    <a:pt x="86" y="232"/>
                    <a:pt x="87" y="231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29"/>
                    <a:pt x="92" y="227"/>
                    <a:pt x="92" y="227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7" y="222"/>
                    <a:pt x="97" y="223"/>
                  </a:cubicBezTo>
                  <a:cubicBezTo>
                    <a:pt x="96" y="224"/>
                    <a:pt x="95" y="226"/>
                    <a:pt x="95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2" y="230"/>
                    <a:pt x="92" y="230"/>
                    <a:pt x="92" y="230"/>
                  </a:cubicBezTo>
                  <a:cubicBezTo>
                    <a:pt x="92" y="230"/>
                    <a:pt x="94" y="231"/>
                    <a:pt x="93" y="232"/>
                  </a:cubicBezTo>
                  <a:cubicBezTo>
                    <a:pt x="92" y="233"/>
                    <a:pt x="90" y="234"/>
                    <a:pt x="90" y="234"/>
                  </a:cubicBezTo>
                  <a:cubicBezTo>
                    <a:pt x="90" y="236"/>
                    <a:pt x="90" y="236"/>
                    <a:pt x="90" y="236"/>
                  </a:cubicBezTo>
                  <a:cubicBezTo>
                    <a:pt x="91" y="237"/>
                    <a:pt x="91" y="237"/>
                    <a:pt x="91" y="237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2" y="245"/>
                    <a:pt x="92" y="245"/>
                    <a:pt x="92" y="245"/>
                  </a:cubicBezTo>
                  <a:cubicBezTo>
                    <a:pt x="92" y="245"/>
                    <a:pt x="91" y="246"/>
                    <a:pt x="90" y="247"/>
                  </a:cubicBezTo>
                  <a:cubicBezTo>
                    <a:pt x="89" y="247"/>
                    <a:pt x="87" y="250"/>
                    <a:pt x="87" y="250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3" y="259"/>
                    <a:pt x="83" y="259"/>
                    <a:pt x="83" y="259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80" y="264"/>
                    <a:pt x="80" y="264"/>
                    <a:pt x="80" y="264"/>
                  </a:cubicBezTo>
                  <a:cubicBezTo>
                    <a:pt x="80" y="264"/>
                    <a:pt x="79" y="267"/>
                    <a:pt x="81" y="267"/>
                  </a:cubicBezTo>
                  <a:cubicBezTo>
                    <a:pt x="83" y="268"/>
                    <a:pt x="83" y="268"/>
                    <a:pt x="84" y="268"/>
                  </a:cubicBezTo>
                  <a:cubicBezTo>
                    <a:pt x="86" y="268"/>
                    <a:pt x="85" y="268"/>
                    <a:pt x="86" y="268"/>
                  </a:cubicBezTo>
                  <a:cubicBezTo>
                    <a:pt x="87" y="268"/>
                    <a:pt x="89" y="268"/>
                    <a:pt x="89" y="266"/>
                  </a:cubicBezTo>
                  <a:cubicBezTo>
                    <a:pt x="89" y="264"/>
                    <a:pt x="89" y="262"/>
                    <a:pt x="89" y="261"/>
                  </a:cubicBezTo>
                  <a:cubicBezTo>
                    <a:pt x="89" y="261"/>
                    <a:pt x="91" y="258"/>
                    <a:pt x="91" y="258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91" y="253"/>
                    <a:pt x="93" y="251"/>
                  </a:cubicBezTo>
                  <a:cubicBezTo>
                    <a:pt x="95" y="250"/>
                    <a:pt x="94" y="250"/>
                    <a:pt x="95" y="250"/>
                  </a:cubicBezTo>
                  <a:cubicBezTo>
                    <a:pt x="96" y="249"/>
                    <a:pt x="96" y="248"/>
                    <a:pt x="96" y="24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36"/>
                    <a:pt x="98" y="236"/>
                    <a:pt x="98" y="236"/>
                  </a:cubicBezTo>
                  <a:cubicBezTo>
                    <a:pt x="98" y="236"/>
                    <a:pt x="98" y="234"/>
                    <a:pt x="99" y="234"/>
                  </a:cubicBezTo>
                  <a:cubicBezTo>
                    <a:pt x="100" y="234"/>
                    <a:pt x="101" y="234"/>
                    <a:pt x="101" y="234"/>
                  </a:cubicBezTo>
                  <a:cubicBezTo>
                    <a:pt x="101" y="234"/>
                    <a:pt x="101" y="235"/>
                    <a:pt x="101" y="237"/>
                  </a:cubicBezTo>
                  <a:cubicBezTo>
                    <a:pt x="100" y="239"/>
                    <a:pt x="101" y="242"/>
                    <a:pt x="101" y="242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108" y="248"/>
                    <a:pt x="111" y="253"/>
                    <a:pt x="111" y="254"/>
                  </a:cubicBezTo>
                  <a:cubicBezTo>
                    <a:pt x="111" y="254"/>
                    <a:pt x="116" y="258"/>
                    <a:pt x="116" y="258"/>
                  </a:cubicBezTo>
                  <a:cubicBezTo>
                    <a:pt x="116" y="258"/>
                    <a:pt x="117" y="259"/>
                    <a:pt x="116" y="260"/>
                  </a:cubicBezTo>
                  <a:cubicBezTo>
                    <a:pt x="116" y="261"/>
                    <a:pt x="117" y="262"/>
                    <a:pt x="117" y="263"/>
                  </a:cubicBezTo>
                  <a:cubicBezTo>
                    <a:pt x="116" y="264"/>
                    <a:pt x="115" y="267"/>
                    <a:pt x="115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3" y="280"/>
                    <a:pt x="103" y="280"/>
                    <a:pt x="103" y="280"/>
                  </a:cubicBezTo>
                  <a:cubicBezTo>
                    <a:pt x="98" y="285"/>
                    <a:pt x="98" y="285"/>
                    <a:pt x="98" y="285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93" y="293"/>
                    <a:pt x="93" y="293"/>
                    <a:pt x="93" y="293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5" y="300"/>
                    <a:pt x="96" y="300"/>
                  </a:cubicBezTo>
                  <a:cubicBezTo>
                    <a:pt x="96" y="300"/>
                    <a:pt x="97" y="301"/>
                    <a:pt x="97" y="301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8" y="309"/>
                    <a:pt x="99" y="309"/>
                  </a:cubicBezTo>
                  <a:cubicBezTo>
                    <a:pt x="100" y="308"/>
                    <a:pt x="101" y="305"/>
                    <a:pt x="101" y="305"/>
                  </a:cubicBezTo>
                  <a:cubicBezTo>
                    <a:pt x="101" y="305"/>
                    <a:pt x="99" y="303"/>
                    <a:pt x="99" y="301"/>
                  </a:cubicBezTo>
                  <a:cubicBezTo>
                    <a:pt x="99" y="299"/>
                    <a:pt x="101" y="296"/>
                    <a:pt x="101" y="296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2" y="295"/>
                    <a:pt x="103" y="296"/>
                  </a:cubicBezTo>
                  <a:cubicBezTo>
                    <a:pt x="104" y="298"/>
                    <a:pt x="104" y="297"/>
                    <a:pt x="105" y="298"/>
                  </a:cubicBezTo>
                  <a:cubicBezTo>
                    <a:pt x="105" y="299"/>
                    <a:pt x="108" y="302"/>
                    <a:pt x="108" y="302"/>
                  </a:cubicBezTo>
                  <a:cubicBezTo>
                    <a:pt x="108" y="302"/>
                    <a:pt x="111" y="305"/>
                    <a:pt x="112" y="306"/>
                  </a:cubicBezTo>
                  <a:cubicBezTo>
                    <a:pt x="113" y="307"/>
                    <a:pt x="114" y="309"/>
                    <a:pt x="115" y="309"/>
                  </a:cubicBezTo>
                  <a:cubicBezTo>
                    <a:pt x="116" y="308"/>
                    <a:pt x="117" y="309"/>
                    <a:pt x="117" y="307"/>
                  </a:cubicBezTo>
                  <a:cubicBezTo>
                    <a:pt x="117" y="305"/>
                    <a:pt x="118" y="305"/>
                    <a:pt x="118" y="303"/>
                  </a:cubicBezTo>
                  <a:cubicBezTo>
                    <a:pt x="117" y="302"/>
                    <a:pt x="117" y="299"/>
                    <a:pt x="117" y="299"/>
                  </a:cubicBezTo>
                  <a:cubicBezTo>
                    <a:pt x="117" y="299"/>
                    <a:pt x="117" y="298"/>
                    <a:pt x="118" y="298"/>
                  </a:cubicBezTo>
                  <a:cubicBezTo>
                    <a:pt x="120" y="298"/>
                    <a:pt x="120" y="300"/>
                    <a:pt x="120" y="300"/>
                  </a:cubicBezTo>
                  <a:cubicBezTo>
                    <a:pt x="120" y="300"/>
                    <a:pt x="121" y="303"/>
                    <a:pt x="122" y="304"/>
                  </a:cubicBezTo>
                  <a:cubicBezTo>
                    <a:pt x="123" y="304"/>
                    <a:pt x="124" y="304"/>
                    <a:pt x="125" y="305"/>
                  </a:cubicBezTo>
                  <a:cubicBezTo>
                    <a:pt x="126" y="307"/>
                    <a:pt x="131" y="308"/>
                    <a:pt x="131" y="308"/>
                  </a:cubicBezTo>
                  <a:cubicBezTo>
                    <a:pt x="131" y="308"/>
                    <a:pt x="132" y="307"/>
                    <a:pt x="133" y="306"/>
                  </a:cubicBezTo>
                  <a:cubicBezTo>
                    <a:pt x="133" y="305"/>
                    <a:pt x="135" y="305"/>
                    <a:pt x="135" y="305"/>
                  </a:cubicBezTo>
                  <a:cubicBezTo>
                    <a:pt x="135" y="305"/>
                    <a:pt x="134" y="303"/>
                    <a:pt x="137" y="304"/>
                  </a:cubicBezTo>
                  <a:cubicBezTo>
                    <a:pt x="139" y="304"/>
                    <a:pt x="140" y="305"/>
                    <a:pt x="140" y="304"/>
                  </a:cubicBezTo>
                  <a:cubicBezTo>
                    <a:pt x="141" y="303"/>
                    <a:pt x="143" y="299"/>
                    <a:pt x="143" y="299"/>
                  </a:cubicBezTo>
                  <a:cubicBezTo>
                    <a:pt x="143" y="299"/>
                    <a:pt x="142" y="296"/>
                    <a:pt x="145" y="297"/>
                  </a:cubicBezTo>
                  <a:cubicBezTo>
                    <a:pt x="147" y="299"/>
                    <a:pt x="158" y="301"/>
                    <a:pt x="158" y="301"/>
                  </a:cubicBezTo>
                  <a:cubicBezTo>
                    <a:pt x="157" y="303"/>
                    <a:pt x="157" y="303"/>
                    <a:pt x="157" y="30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50" y="303"/>
                    <a:pt x="150" y="303"/>
                    <a:pt x="150" y="303"/>
                  </a:cubicBezTo>
                  <a:cubicBezTo>
                    <a:pt x="150" y="303"/>
                    <a:pt x="149" y="303"/>
                    <a:pt x="148" y="305"/>
                  </a:cubicBezTo>
                  <a:cubicBezTo>
                    <a:pt x="148" y="306"/>
                    <a:pt x="148" y="307"/>
                    <a:pt x="147" y="308"/>
                  </a:cubicBezTo>
                  <a:cubicBezTo>
                    <a:pt x="147" y="309"/>
                    <a:pt x="146" y="310"/>
                    <a:pt x="145" y="310"/>
                  </a:cubicBezTo>
                  <a:cubicBezTo>
                    <a:pt x="145" y="311"/>
                    <a:pt x="141" y="314"/>
                    <a:pt x="141" y="314"/>
                  </a:cubicBezTo>
                  <a:cubicBezTo>
                    <a:pt x="139" y="317"/>
                    <a:pt x="139" y="317"/>
                    <a:pt x="139" y="317"/>
                  </a:cubicBezTo>
                  <a:cubicBezTo>
                    <a:pt x="137" y="322"/>
                    <a:pt x="137" y="322"/>
                    <a:pt x="137" y="322"/>
                  </a:cubicBezTo>
                  <a:cubicBezTo>
                    <a:pt x="137" y="322"/>
                    <a:pt x="137" y="326"/>
                    <a:pt x="138" y="326"/>
                  </a:cubicBezTo>
                  <a:cubicBezTo>
                    <a:pt x="139" y="327"/>
                    <a:pt x="141" y="330"/>
                    <a:pt x="141" y="330"/>
                  </a:cubicBezTo>
                  <a:cubicBezTo>
                    <a:pt x="141" y="330"/>
                    <a:pt x="141" y="332"/>
                    <a:pt x="141" y="333"/>
                  </a:cubicBezTo>
                  <a:cubicBezTo>
                    <a:pt x="141" y="334"/>
                    <a:pt x="141" y="335"/>
                    <a:pt x="142" y="337"/>
                  </a:cubicBezTo>
                  <a:cubicBezTo>
                    <a:pt x="143" y="338"/>
                    <a:pt x="144" y="342"/>
                    <a:pt x="144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5" y="345"/>
                    <a:pt x="145" y="348"/>
                    <a:pt x="146" y="348"/>
                  </a:cubicBezTo>
                  <a:cubicBezTo>
                    <a:pt x="148" y="348"/>
                    <a:pt x="151" y="346"/>
                    <a:pt x="151" y="346"/>
                  </a:cubicBezTo>
                  <a:cubicBezTo>
                    <a:pt x="159" y="344"/>
                    <a:pt x="159" y="344"/>
                    <a:pt x="159" y="344"/>
                  </a:cubicBezTo>
                  <a:cubicBezTo>
                    <a:pt x="159" y="344"/>
                    <a:pt x="158" y="348"/>
                    <a:pt x="158" y="349"/>
                  </a:cubicBezTo>
                  <a:cubicBezTo>
                    <a:pt x="158" y="350"/>
                    <a:pt x="156" y="350"/>
                    <a:pt x="155" y="351"/>
                  </a:cubicBezTo>
                  <a:cubicBezTo>
                    <a:pt x="155" y="352"/>
                    <a:pt x="155" y="353"/>
                    <a:pt x="155" y="353"/>
                  </a:cubicBezTo>
                  <a:cubicBezTo>
                    <a:pt x="155" y="353"/>
                    <a:pt x="154" y="356"/>
                    <a:pt x="153" y="356"/>
                  </a:cubicBezTo>
                  <a:cubicBezTo>
                    <a:pt x="151" y="356"/>
                    <a:pt x="149" y="357"/>
                    <a:pt x="149" y="357"/>
                  </a:cubicBezTo>
                  <a:cubicBezTo>
                    <a:pt x="149" y="357"/>
                    <a:pt x="148" y="355"/>
                    <a:pt x="148" y="358"/>
                  </a:cubicBezTo>
                  <a:cubicBezTo>
                    <a:pt x="147" y="360"/>
                    <a:pt x="146" y="362"/>
                    <a:pt x="146" y="363"/>
                  </a:cubicBezTo>
                  <a:cubicBezTo>
                    <a:pt x="146" y="364"/>
                    <a:pt x="144" y="365"/>
                    <a:pt x="147" y="366"/>
                  </a:cubicBezTo>
                  <a:cubicBezTo>
                    <a:pt x="149" y="366"/>
                    <a:pt x="149" y="369"/>
                    <a:pt x="149" y="369"/>
                  </a:cubicBezTo>
                  <a:cubicBezTo>
                    <a:pt x="149" y="369"/>
                    <a:pt x="147" y="371"/>
                    <a:pt x="146" y="372"/>
                  </a:cubicBezTo>
                  <a:cubicBezTo>
                    <a:pt x="145" y="373"/>
                    <a:pt x="144" y="372"/>
                    <a:pt x="144" y="373"/>
                  </a:cubicBezTo>
                  <a:cubicBezTo>
                    <a:pt x="144" y="374"/>
                    <a:pt x="146" y="379"/>
                    <a:pt x="146" y="379"/>
                  </a:cubicBezTo>
                  <a:cubicBezTo>
                    <a:pt x="146" y="379"/>
                    <a:pt x="146" y="382"/>
                    <a:pt x="144" y="382"/>
                  </a:cubicBezTo>
                  <a:cubicBezTo>
                    <a:pt x="142" y="382"/>
                    <a:pt x="142" y="382"/>
                    <a:pt x="141" y="382"/>
                  </a:cubicBezTo>
                  <a:cubicBezTo>
                    <a:pt x="140" y="382"/>
                    <a:pt x="139" y="382"/>
                    <a:pt x="139" y="382"/>
                  </a:cubicBezTo>
                  <a:cubicBezTo>
                    <a:pt x="139" y="382"/>
                    <a:pt x="140" y="383"/>
                    <a:pt x="140" y="385"/>
                  </a:cubicBezTo>
                  <a:cubicBezTo>
                    <a:pt x="140" y="387"/>
                    <a:pt x="140" y="389"/>
                    <a:pt x="140" y="389"/>
                  </a:cubicBezTo>
                  <a:cubicBezTo>
                    <a:pt x="137" y="388"/>
                    <a:pt x="137" y="388"/>
                    <a:pt x="137" y="388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31" y="385"/>
                    <a:pt x="130" y="385"/>
                  </a:cubicBezTo>
                  <a:cubicBezTo>
                    <a:pt x="129" y="386"/>
                    <a:pt x="126" y="386"/>
                    <a:pt x="126" y="386"/>
                  </a:cubicBezTo>
                  <a:cubicBezTo>
                    <a:pt x="126" y="386"/>
                    <a:pt x="121" y="384"/>
                    <a:pt x="120" y="383"/>
                  </a:cubicBezTo>
                  <a:cubicBezTo>
                    <a:pt x="120" y="382"/>
                    <a:pt x="120" y="382"/>
                    <a:pt x="119" y="383"/>
                  </a:cubicBezTo>
                  <a:cubicBezTo>
                    <a:pt x="119" y="383"/>
                    <a:pt x="120" y="383"/>
                    <a:pt x="119" y="383"/>
                  </a:cubicBezTo>
                  <a:cubicBezTo>
                    <a:pt x="118" y="384"/>
                    <a:pt x="120" y="384"/>
                    <a:pt x="116" y="384"/>
                  </a:cubicBezTo>
                  <a:cubicBezTo>
                    <a:pt x="112" y="385"/>
                    <a:pt x="108" y="386"/>
                    <a:pt x="108" y="386"/>
                  </a:cubicBezTo>
                  <a:cubicBezTo>
                    <a:pt x="108" y="386"/>
                    <a:pt x="111" y="383"/>
                    <a:pt x="110" y="382"/>
                  </a:cubicBezTo>
                  <a:cubicBezTo>
                    <a:pt x="109" y="381"/>
                    <a:pt x="110" y="382"/>
                    <a:pt x="108" y="381"/>
                  </a:cubicBezTo>
                  <a:cubicBezTo>
                    <a:pt x="107" y="380"/>
                    <a:pt x="105" y="378"/>
                    <a:pt x="105" y="377"/>
                  </a:cubicBezTo>
                  <a:cubicBezTo>
                    <a:pt x="105" y="376"/>
                    <a:pt x="105" y="374"/>
                    <a:pt x="103" y="374"/>
                  </a:cubicBezTo>
                  <a:cubicBezTo>
                    <a:pt x="102" y="374"/>
                    <a:pt x="101" y="372"/>
                    <a:pt x="99" y="374"/>
                  </a:cubicBezTo>
                  <a:cubicBezTo>
                    <a:pt x="98" y="375"/>
                    <a:pt x="97" y="375"/>
                    <a:pt x="97" y="376"/>
                  </a:cubicBezTo>
                  <a:cubicBezTo>
                    <a:pt x="96" y="377"/>
                    <a:pt x="92" y="378"/>
                    <a:pt x="92" y="378"/>
                  </a:cubicBezTo>
                  <a:cubicBezTo>
                    <a:pt x="92" y="378"/>
                    <a:pt x="95" y="382"/>
                    <a:pt x="95" y="383"/>
                  </a:cubicBezTo>
                  <a:cubicBezTo>
                    <a:pt x="95" y="384"/>
                    <a:pt x="97" y="388"/>
                    <a:pt x="97" y="388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04" y="388"/>
                    <a:pt x="99" y="390"/>
                    <a:pt x="99" y="392"/>
                  </a:cubicBezTo>
                  <a:cubicBezTo>
                    <a:pt x="98" y="393"/>
                    <a:pt x="98" y="394"/>
                    <a:pt x="97" y="395"/>
                  </a:cubicBezTo>
                  <a:cubicBezTo>
                    <a:pt x="96" y="396"/>
                    <a:pt x="96" y="397"/>
                    <a:pt x="94" y="398"/>
                  </a:cubicBezTo>
                  <a:cubicBezTo>
                    <a:pt x="91" y="398"/>
                    <a:pt x="88" y="399"/>
                    <a:pt x="86" y="400"/>
                  </a:cubicBezTo>
                  <a:cubicBezTo>
                    <a:pt x="85" y="401"/>
                    <a:pt x="84" y="401"/>
                    <a:pt x="84" y="402"/>
                  </a:cubicBezTo>
                  <a:cubicBezTo>
                    <a:pt x="84" y="404"/>
                    <a:pt x="78" y="403"/>
                    <a:pt x="84" y="405"/>
                  </a:cubicBezTo>
                  <a:cubicBezTo>
                    <a:pt x="90" y="406"/>
                    <a:pt x="91" y="407"/>
                    <a:pt x="91" y="407"/>
                  </a:cubicBezTo>
                  <a:cubicBezTo>
                    <a:pt x="91" y="407"/>
                    <a:pt x="94" y="404"/>
                    <a:pt x="95" y="403"/>
                  </a:cubicBezTo>
                  <a:cubicBezTo>
                    <a:pt x="97" y="401"/>
                    <a:pt x="97" y="401"/>
                    <a:pt x="101" y="401"/>
                  </a:cubicBezTo>
                  <a:cubicBezTo>
                    <a:pt x="105" y="402"/>
                    <a:pt x="105" y="401"/>
                    <a:pt x="105" y="402"/>
                  </a:cubicBezTo>
                  <a:cubicBezTo>
                    <a:pt x="105" y="404"/>
                    <a:pt x="105" y="405"/>
                    <a:pt x="105" y="407"/>
                  </a:cubicBezTo>
                  <a:cubicBezTo>
                    <a:pt x="104" y="409"/>
                    <a:pt x="102" y="410"/>
                    <a:pt x="104" y="413"/>
                  </a:cubicBezTo>
                  <a:cubicBezTo>
                    <a:pt x="106" y="415"/>
                    <a:pt x="103" y="417"/>
                    <a:pt x="103" y="418"/>
                  </a:cubicBezTo>
                  <a:cubicBezTo>
                    <a:pt x="103" y="418"/>
                    <a:pt x="101" y="421"/>
                    <a:pt x="102" y="421"/>
                  </a:cubicBezTo>
                  <a:cubicBezTo>
                    <a:pt x="103" y="422"/>
                    <a:pt x="103" y="422"/>
                    <a:pt x="103" y="422"/>
                  </a:cubicBezTo>
                  <a:cubicBezTo>
                    <a:pt x="103" y="422"/>
                    <a:pt x="101" y="427"/>
                    <a:pt x="101" y="428"/>
                  </a:cubicBezTo>
                  <a:cubicBezTo>
                    <a:pt x="101" y="428"/>
                    <a:pt x="98" y="434"/>
                    <a:pt x="97" y="434"/>
                  </a:cubicBezTo>
                  <a:cubicBezTo>
                    <a:pt x="96" y="435"/>
                    <a:pt x="98" y="435"/>
                    <a:pt x="92" y="437"/>
                  </a:cubicBezTo>
                  <a:cubicBezTo>
                    <a:pt x="86" y="438"/>
                    <a:pt x="83" y="439"/>
                    <a:pt x="83" y="439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74" y="444"/>
                    <a:pt x="74" y="444"/>
                    <a:pt x="74" y="444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66" y="443"/>
                    <a:pt x="66" y="443"/>
                    <a:pt x="66" y="443"/>
                  </a:cubicBezTo>
                  <a:cubicBezTo>
                    <a:pt x="66" y="443"/>
                    <a:pt x="61" y="446"/>
                    <a:pt x="61" y="447"/>
                  </a:cubicBezTo>
                  <a:cubicBezTo>
                    <a:pt x="61" y="447"/>
                    <a:pt x="58" y="448"/>
                    <a:pt x="57" y="449"/>
                  </a:cubicBezTo>
                  <a:cubicBezTo>
                    <a:pt x="57" y="450"/>
                    <a:pt x="62" y="452"/>
                    <a:pt x="62" y="452"/>
                  </a:cubicBezTo>
                  <a:cubicBezTo>
                    <a:pt x="63" y="455"/>
                    <a:pt x="63" y="455"/>
                    <a:pt x="63" y="455"/>
                  </a:cubicBezTo>
                  <a:cubicBezTo>
                    <a:pt x="61" y="455"/>
                    <a:pt x="61" y="455"/>
                    <a:pt x="61" y="455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9" y="459"/>
                    <a:pt x="59" y="459"/>
                    <a:pt x="59" y="459"/>
                  </a:cubicBezTo>
                  <a:cubicBezTo>
                    <a:pt x="59" y="459"/>
                    <a:pt x="60" y="460"/>
                    <a:pt x="61" y="460"/>
                  </a:cubicBezTo>
                  <a:cubicBezTo>
                    <a:pt x="63" y="460"/>
                    <a:pt x="67" y="458"/>
                    <a:pt x="67" y="458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61" y="464"/>
                    <a:pt x="60" y="466"/>
                    <a:pt x="62" y="466"/>
                  </a:cubicBezTo>
                  <a:cubicBezTo>
                    <a:pt x="64" y="466"/>
                    <a:pt x="66" y="466"/>
                    <a:pt x="66" y="466"/>
                  </a:cubicBezTo>
                  <a:cubicBezTo>
                    <a:pt x="66" y="466"/>
                    <a:pt x="67" y="464"/>
                    <a:pt x="69" y="464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72" y="465"/>
                    <a:pt x="73" y="462"/>
                    <a:pt x="74" y="462"/>
                  </a:cubicBezTo>
                  <a:cubicBezTo>
                    <a:pt x="74" y="462"/>
                    <a:pt x="73" y="462"/>
                    <a:pt x="76" y="462"/>
                  </a:cubicBezTo>
                  <a:cubicBezTo>
                    <a:pt x="78" y="463"/>
                    <a:pt x="85" y="462"/>
                    <a:pt x="85" y="462"/>
                  </a:cubicBezTo>
                  <a:cubicBezTo>
                    <a:pt x="85" y="462"/>
                    <a:pt x="86" y="462"/>
                    <a:pt x="86" y="463"/>
                  </a:cubicBezTo>
                  <a:cubicBezTo>
                    <a:pt x="86" y="465"/>
                    <a:pt x="88" y="465"/>
                    <a:pt x="89" y="467"/>
                  </a:cubicBezTo>
                  <a:cubicBezTo>
                    <a:pt x="91" y="468"/>
                    <a:pt x="95" y="469"/>
                    <a:pt x="95" y="469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88" y="469"/>
                    <a:pt x="88" y="469"/>
                    <a:pt x="88" y="469"/>
                  </a:cubicBezTo>
                  <a:cubicBezTo>
                    <a:pt x="88" y="469"/>
                    <a:pt x="86" y="468"/>
                    <a:pt x="86" y="469"/>
                  </a:cubicBezTo>
                  <a:cubicBezTo>
                    <a:pt x="86" y="471"/>
                    <a:pt x="85" y="474"/>
                    <a:pt x="85" y="474"/>
                  </a:cubicBezTo>
                  <a:cubicBezTo>
                    <a:pt x="86" y="474"/>
                    <a:pt x="91" y="475"/>
                    <a:pt x="91" y="475"/>
                  </a:cubicBezTo>
                  <a:cubicBezTo>
                    <a:pt x="96" y="475"/>
                    <a:pt x="96" y="475"/>
                    <a:pt x="96" y="475"/>
                  </a:cubicBezTo>
                  <a:cubicBezTo>
                    <a:pt x="98" y="474"/>
                    <a:pt x="98" y="474"/>
                    <a:pt x="98" y="474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01" y="472"/>
                    <a:pt x="102" y="474"/>
                    <a:pt x="101" y="474"/>
                  </a:cubicBezTo>
                  <a:cubicBezTo>
                    <a:pt x="101" y="475"/>
                    <a:pt x="102" y="477"/>
                    <a:pt x="102" y="477"/>
                  </a:cubicBezTo>
                  <a:cubicBezTo>
                    <a:pt x="102" y="477"/>
                    <a:pt x="102" y="480"/>
                    <a:pt x="103" y="480"/>
                  </a:cubicBezTo>
                  <a:cubicBezTo>
                    <a:pt x="104" y="480"/>
                    <a:pt x="106" y="483"/>
                    <a:pt x="106" y="483"/>
                  </a:cubicBezTo>
                  <a:cubicBezTo>
                    <a:pt x="108" y="486"/>
                    <a:pt x="108" y="486"/>
                    <a:pt x="108" y="486"/>
                  </a:cubicBezTo>
                  <a:cubicBezTo>
                    <a:pt x="112" y="487"/>
                    <a:pt x="112" y="487"/>
                    <a:pt x="112" y="487"/>
                  </a:cubicBezTo>
                  <a:cubicBezTo>
                    <a:pt x="112" y="487"/>
                    <a:pt x="115" y="487"/>
                    <a:pt x="116" y="487"/>
                  </a:cubicBezTo>
                  <a:cubicBezTo>
                    <a:pt x="117" y="488"/>
                    <a:pt x="119" y="489"/>
                    <a:pt x="119" y="488"/>
                  </a:cubicBezTo>
                  <a:cubicBezTo>
                    <a:pt x="120" y="487"/>
                    <a:pt x="122" y="485"/>
                    <a:pt x="122" y="485"/>
                  </a:cubicBezTo>
                  <a:cubicBezTo>
                    <a:pt x="126" y="482"/>
                    <a:pt x="126" y="482"/>
                    <a:pt x="126" y="482"/>
                  </a:cubicBezTo>
                  <a:cubicBezTo>
                    <a:pt x="126" y="482"/>
                    <a:pt x="128" y="482"/>
                    <a:pt x="130" y="482"/>
                  </a:cubicBezTo>
                  <a:cubicBezTo>
                    <a:pt x="131" y="482"/>
                    <a:pt x="138" y="481"/>
                    <a:pt x="138" y="481"/>
                  </a:cubicBezTo>
                  <a:cubicBezTo>
                    <a:pt x="138" y="481"/>
                    <a:pt x="139" y="479"/>
                    <a:pt x="141" y="478"/>
                  </a:cubicBezTo>
                  <a:cubicBezTo>
                    <a:pt x="142" y="477"/>
                    <a:pt x="146" y="475"/>
                    <a:pt x="146" y="475"/>
                  </a:cubicBezTo>
                  <a:cubicBezTo>
                    <a:pt x="153" y="473"/>
                    <a:pt x="153" y="473"/>
                    <a:pt x="153" y="473"/>
                  </a:cubicBezTo>
                  <a:cubicBezTo>
                    <a:pt x="147" y="475"/>
                    <a:pt x="147" y="475"/>
                    <a:pt x="147" y="475"/>
                  </a:cubicBezTo>
                  <a:cubicBezTo>
                    <a:pt x="145" y="477"/>
                    <a:pt x="145" y="477"/>
                    <a:pt x="145" y="477"/>
                  </a:cubicBezTo>
                  <a:cubicBezTo>
                    <a:pt x="141" y="480"/>
                    <a:pt x="141" y="480"/>
                    <a:pt x="141" y="480"/>
                  </a:cubicBezTo>
                  <a:cubicBezTo>
                    <a:pt x="139" y="482"/>
                    <a:pt x="139" y="482"/>
                    <a:pt x="139" y="482"/>
                  </a:cubicBezTo>
                  <a:cubicBezTo>
                    <a:pt x="139" y="482"/>
                    <a:pt x="137" y="483"/>
                    <a:pt x="136" y="484"/>
                  </a:cubicBezTo>
                  <a:cubicBezTo>
                    <a:pt x="136" y="484"/>
                    <a:pt x="133" y="489"/>
                    <a:pt x="133" y="489"/>
                  </a:cubicBezTo>
                  <a:cubicBezTo>
                    <a:pt x="130" y="490"/>
                    <a:pt x="130" y="490"/>
                    <a:pt x="130" y="490"/>
                  </a:cubicBezTo>
                  <a:cubicBezTo>
                    <a:pt x="130" y="490"/>
                    <a:pt x="127" y="492"/>
                    <a:pt x="126" y="494"/>
                  </a:cubicBezTo>
                  <a:cubicBezTo>
                    <a:pt x="125" y="495"/>
                    <a:pt x="124" y="496"/>
                    <a:pt x="124" y="496"/>
                  </a:cubicBezTo>
                  <a:cubicBezTo>
                    <a:pt x="124" y="496"/>
                    <a:pt x="125" y="498"/>
                    <a:pt x="120" y="498"/>
                  </a:cubicBezTo>
                  <a:cubicBezTo>
                    <a:pt x="115" y="497"/>
                    <a:pt x="111" y="496"/>
                    <a:pt x="111" y="496"/>
                  </a:cubicBezTo>
                  <a:cubicBezTo>
                    <a:pt x="111" y="496"/>
                    <a:pt x="106" y="495"/>
                    <a:pt x="105" y="495"/>
                  </a:cubicBezTo>
                  <a:cubicBezTo>
                    <a:pt x="104" y="494"/>
                    <a:pt x="104" y="494"/>
                    <a:pt x="101" y="494"/>
                  </a:cubicBezTo>
                  <a:cubicBezTo>
                    <a:pt x="99" y="494"/>
                    <a:pt x="89" y="491"/>
                    <a:pt x="89" y="491"/>
                  </a:cubicBezTo>
                  <a:cubicBezTo>
                    <a:pt x="89" y="491"/>
                    <a:pt x="87" y="491"/>
                    <a:pt x="86" y="492"/>
                  </a:cubicBezTo>
                  <a:cubicBezTo>
                    <a:pt x="85" y="493"/>
                    <a:pt x="83" y="493"/>
                    <a:pt x="83" y="494"/>
                  </a:cubicBezTo>
                  <a:cubicBezTo>
                    <a:pt x="83" y="496"/>
                    <a:pt x="83" y="497"/>
                    <a:pt x="83" y="49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78" y="501"/>
                    <a:pt x="78" y="501"/>
                    <a:pt x="78" y="501"/>
                  </a:cubicBezTo>
                  <a:cubicBezTo>
                    <a:pt x="73" y="501"/>
                    <a:pt x="73" y="501"/>
                    <a:pt x="73" y="501"/>
                  </a:cubicBezTo>
                  <a:close/>
                  <a:moveTo>
                    <a:pt x="4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44" y="266"/>
                    <a:pt x="50" y="266"/>
                    <a:pt x="50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59" y="266"/>
                    <a:pt x="60" y="266"/>
                  </a:cubicBezTo>
                  <a:cubicBezTo>
                    <a:pt x="61" y="266"/>
                    <a:pt x="62" y="267"/>
                    <a:pt x="62" y="267"/>
                  </a:cubicBezTo>
                  <a:cubicBezTo>
                    <a:pt x="62" y="267"/>
                    <a:pt x="64" y="265"/>
                    <a:pt x="65" y="266"/>
                  </a:cubicBezTo>
                  <a:cubicBezTo>
                    <a:pt x="66" y="266"/>
                    <a:pt x="68" y="269"/>
                    <a:pt x="68" y="269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74" y="293"/>
                    <a:pt x="74" y="297"/>
                    <a:pt x="74" y="297"/>
                  </a:cubicBezTo>
                  <a:cubicBezTo>
                    <a:pt x="73" y="297"/>
                    <a:pt x="70" y="298"/>
                    <a:pt x="70" y="298"/>
                  </a:cubicBezTo>
                  <a:cubicBezTo>
                    <a:pt x="69" y="299"/>
                    <a:pt x="68" y="302"/>
                    <a:pt x="68" y="302"/>
                  </a:cubicBezTo>
                  <a:cubicBezTo>
                    <a:pt x="68" y="302"/>
                    <a:pt x="72" y="298"/>
                    <a:pt x="73" y="299"/>
                  </a:cubicBezTo>
                  <a:cubicBezTo>
                    <a:pt x="74" y="299"/>
                    <a:pt x="77" y="299"/>
                    <a:pt x="77" y="299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81" y="305"/>
                    <a:pt x="81" y="305"/>
                    <a:pt x="81" y="305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0"/>
                    <a:pt x="81" y="314"/>
                    <a:pt x="80" y="314"/>
                  </a:cubicBezTo>
                  <a:cubicBezTo>
                    <a:pt x="80" y="315"/>
                    <a:pt x="79" y="316"/>
                    <a:pt x="78" y="316"/>
                  </a:cubicBezTo>
                  <a:cubicBezTo>
                    <a:pt x="77" y="316"/>
                    <a:pt x="76" y="316"/>
                    <a:pt x="77" y="314"/>
                  </a:cubicBezTo>
                  <a:cubicBezTo>
                    <a:pt x="77" y="312"/>
                    <a:pt x="78" y="310"/>
                    <a:pt x="78" y="310"/>
                  </a:cubicBezTo>
                  <a:cubicBezTo>
                    <a:pt x="78" y="309"/>
                    <a:pt x="79" y="305"/>
                    <a:pt x="78" y="305"/>
                  </a:cubicBezTo>
                  <a:cubicBezTo>
                    <a:pt x="76" y="305"/>
                    <a:pt x="75" y="303"/>
                    <a:pt x="75" y="305"/>
                  </a:cubicBezTo>
                  <a:cubicBezTo>
                    <a:pt x="74" y="306"/>
                    <a:pt x="75" y="310"/>
                    <a:pt x="75" y="310"/>
                  </a:cubicBezTo>
                  <a:cubicBezTo>
                    <a:pt x="75" y="310"/>
                    <a:pt x="76" y="311"/>
                    <a:pt x="76" y="312"/>
                  </a:cubicBezTo>
                  <a:cubicBezTo>
                    <a:pt x="75" y="313"/>
                    <a:pt x="75" y="312"/>
                    <a:pt x="74" y="314"/>
                  </a:cubicBezTo>
                  <a:cubicBezTo>
                    <a:pt x="72" y="315"/>
                    <a:pt x="75" y="316"/>
                    <a:pt x="75" y="316"/>
                  </a:cubicBezTo>
                  <a:cubicBezTo>
                    <a:pt x="76" y="318"/>
                    <a:pt x="76" y="318"/>
                    <a:pt x="76" y="318"/>
                  </a:cubicBezTo>
                  <a:cubicBezTo>
                    <a:pt x="76" y="318"/>
                    <a:pt x="76" y="321"/>
                    <a:pt x="75" y="321"/>
                  </a:cubicBezTo>
                  <a:cubicBezTo>
                    <a:pt x="74" y="322"/>
                    <a:pt x="74" y="323"/>
                    <a:pt x="70" y="321"/>
                  </a:cubicBezTo>
                  <a:cubicBezTo>
                    <a:pt x="66" y="320"/>
                    <a:pt x="65" y="319"/>
                    <a:pt x="65" y="319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55" y="330"/>
                    <a:pt x="55" y="330"/>
                    <a:pt x="55" y="330"/>
                  </a:cubicBezTo>
                  <a:cubicBezTo>
                    <a:pt x="51" y="325"/>
                    <a:pt x="51" y="325"/>
                    <a:pt x="51" y="325"/>
                  </a:cubicBezTo>
                  <a:cubicBezTo>
                    <a:pt x="51" y="325"/>
                    <a:pt x="48" y="326"/>
                    <a:pt x="47" y="326"/>
                  </a:cubicBezTo>
                  <a:cubicBezTo>
                    <a:pt x="46" y="325"/>
                    <a:pt x="41" y="324"/>
                    <a:pt x="41" y="324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5" y="310"/>
                    <a:pt x="25" y="310"/>
                    <a:pt x="25" y="310"/>
                  </a:cubicBezTo>
                  <a:cubicBezTo>
                    <a:pt x="25" y="310"/>
                    <a:pt x="27" y="312"/>
                    <a:pt x="25" y="313"/>
                  </a:cubicBezTo>
                  <a:cubicBezTo>
                    <a:pt x="23" y="313"/>
                    <a:pt x="19" y="314"/>
                    <a:pt x="19" y="314"/>
                  </a:cubicBezTo>
                  <a:cubicBezTo>
                    <a:pt x="19" y="314"/>
                    <a:pt x="14" y="315"/>
                    <a:pt x="13" y="315"/>
                  </a:cubicBezTo>
                  <a:cubicBezTo>
                    <a:pt x="13" y="315"/>
                    <a:pt x="9" y="309"/>
                    <a:pt x="9" y="309"/>
                  </a:cubicBezTo>
                  <a:cubicBezTo>
                    <a:pt x="9" y="309"/>
                    <a:pt x="7" y="309"/>
                    <a:pt x="6" y="309"/>
                  </a:cubicBezTo>
                  <a:cubicBezTo>
                    <a:pt x="5" y="309"/>
                    <a:pt x="5" y="310"/>
                    <a:pt x="5" y="308"/>
                  </a:cubicBezTo>
                  <a:cubicBezTo>
                    <a:pt x="5" y="306"/>
                    <a:pt x="4" y="303"/>
                    <a:pt x="4" y="303"/>
                  </a:cubicBezTo>
                  <a:cubicBezTo>
                    <a:pt x="4" y="303"/>
                    <a:pt x="7" y="306"/>
                    <a:pt x="4" y="302"/>
                  </a:cubicBezTo>
                  <a:cubicBezTo>
                    <a:pt x="1" y="298"/>
                    <a:pt x="0" y="294"/>
                    <a:pt x="0" y="294"/>
                  </a:cubicBezTo>
                  <a:cubicBezTo>
                    <a:pt x="5" y="291"/>
                    <a:pt x="5" y="291"/>
                    <a:pt x="5" y="291"/>
                  </a:cubicBezTo>
                  <a:cubicBezTo>
                    <a:pt x="5" y="291"/>
                    <a:pt x="10" y="291"/>
                    <a:pt x="11" y="292"/>
                  </a:cubicBezTo>
                  <a:cubicBezTo>
                    <a:pt x="12" y="292"/>
                    <a:pt x="13" y="290"/>
                    <a:pt x="13" y="290"/>
                  </a:cubicBezTo>
                  <a:cubicBezTo>
                    <a:pt x="13" y="290"/>
                    <a:pt x="15" y="288"/>
                    <a:pt x="13" y="287"/>
                  </a:cubicBezTo>
                  <a:cubicBezTo>
                    <a:pt x="12" y="287"/>
                    <a:pt x="10" y="285"/>
                    <a:pt x="10" y="285"/>
                  </a:cubicBezTo>
                  <a:cubicBezTo>
                    <a:pt x="10" y="285"/>
                    <a:pt x="8" y="283"/>
                    <a:pt x="11" y="282"/>
                  </a:cubicBezTo>
                  <a:cubicBezTo>
                    <a:pt x="14" y="282"/>
                    <a:pt x="14" y="282"/>
                    <a:pt x="16" y="282"/>
                  </a:cubicBezTo>
                  <a:cubicBezTo>
                    <a:pt x="18" y="283"/>
                    <a:pt x="19" y="286"/>
                    <a:pt x="20" y="282"/>
                  </a:cubicBezTo>
                  <a:cubicBezTo>
                    <a:pt x="21" y="279"/>
                    <a:pt x="19" y="279"/>
                    <a:pt x="22" y="278"/>
                  </a:cubicBezTo>
                  <a:cubicBezTo>
                    <a:pt x="25" y="278"/>
                    <a:pt x="27" y="277"/>
                    <a:pt x="27" y="276"/>
                  </a:cubicBezTo>
                  <a:cubicBezTo>
                    <a:pt x="27" y="275"/>
                    <a:pt x="27" y="271"/>
                    <a:pt x="28" y="271"/>
                  </a:cubicBezTo>
                  <a:cubicBezTo>
                    <a:pt x="29" y="271"/>
                    <a:pt x="34" y="272"/>
                    <a:pt x="34" y="272"/>
                  </a:cubicBezTo>
                  <a:cubicBezTo>
                    <a:pt x="34" y="272"/>
                    <a:pt x="36" y="270"/>
                    <a:pt x="38" y="271"/>
                  </a:cubicBezTo>
                  <a:cubicBezTo>
                    <a:pt x="40" y="271"/>
                    <a:pt x="41" y="270"/>
                    <a:pt x="41" y="270"/>
                  </a:cubicBezTo>
                  <a:cubicBezTo>
                    <a:pt x="41" y="270"/>
                    <a:pt x="43" y="266"/>
                    <a:pt x="43" y="266"/>
                  </a:cubicBezTo>
                  <a:close/>
                  <a:moveTo>
                    <a:pt x="74" y="227"/>
                  </a:moveTo>
                  <a:cubicBezTo>
                    <a:pt x="74" y="227"/>
                    <a:pt x="74" y="227"/>
                    <a:pt x="74" y="227"/>
                  </a:cubicBezTo>
                  <a:cubicBezTo>
                    <a:pt x="74" y="227"/>
                    <a:pt x="73" y="224"/>
                    <a:pt x="74" y="224"/>
                  </a:cubicBezTo>
                  <a:cubicBezTo>
                    <a:pt x="75" y="224"/>
                    <a:pt x="78" y="223"/>
                    <a:pt x="78" y="223"/>
                  </a:cubicBezTo>
                  <a:cubicBezTo>
                    <a:pt x="78" y="223"/>
                    <a:pt x="79" y="221"/>
                    <a:pt x="79" y="222"/>
                  </a:cubicBezTo>
                  <a:cubicBezTo>
                    <a:pt x="80" y="222"/>
                    <a:pt x="80" y="224"/>
                    <a:pt x="79" y="224"/>
                  </a:cubicBezTo>
                  <a:cubicBezTo>
                    <a:pt x="79" y="224"/>
                    <a:pt x="77" y="226"/>
                    <a:pt x="77" y="226"/>
                  </a:cubicBezTo>
                  <a:cubicBezTo>
                    <a:pt x="77" y="226"/>
                    <a:pt x="75" y="227"/>
                    <a:pt x="75" y="227"/>
                  </a:cubicBezTo>
                  <a:cubicBezTo>
                    <a:pt x="74" y="227"/>
                    <a:pt x="74" y="227"/>
                    <a:pt x="74" y="227"/>
                  </a:cubicBezTo>
                  <a:close/>
                  <a:moveTo>
                    <a:pt x="87" y="248"/>
                  </a:moveTo>
                  <a:cubicBezTo>
                    <a:pt x="87" y="248"/>
                    <a:pt x="87" y="248"/>
                    <a:pt x="87" y="248"/>
                  </a:cubicBezTo>
                  <a:cubicBezTo>
                    <a:pt x="87" y="248"/>
                    <a:pt x="87" y="249"/>
                    <a:pt x="86" y="249"/>
                  </a:cubicBezTo>
                  <a:cubicBezTo>
                    <a:pt x="85" y="249"/>
                    <a:pt x="83" y="249"/>
                    <a:pt x="83" y="248"/>
                  </a:cubicBezTo>
                  <a:cubicBezTo>
                    <a:pt x="83" y="248"/>
                    <a:pt x="84" y="246"/>
                    <a:pt x="85" y="246"/>
                  </a:cubicBezTo>
                  <a:cubicBezTo>
                    <a:pt x="85" y="246"/>
                    <a:pt x="86" y="245"/>
                    <a:pt x="86" y="245"/>
                  </a:cubicBezTo>
                  <a:cubicBezTo>
                    <a:pt x="86" y="245"/>
                    <a:pt x="86" y="244"/>
                    <a:pt x="86" y="244"/>
                  </a:cubicBezTo>
                  <a:cubicBezTo>
                    <a:pt x="87" y="244"/>
                    <a:pt x="88" y="246"/>
                    <a:pt x="88" y="246"/>
                  </a:cubicBezTo>
                  <a:cubicBezTo>
                    <a:pt x="87" y="248"/>
                    <a:pt x="87" y="248"/>
                    <a:pt x="87" y="248"/>
                  </a:cubicBezTo>
                  <a:close/>
                  <a:moveTo>
                    <a:pt x="95" y="255"/>
                  </a:moveTo>
                  <a:cubicBezTo>
                    <a:pt x="95" y="255"/>
                    <a:pt x="95" y="255"/>
                    <a:pt x="95" y="255"/>
                  </a:cubicBezTo>
                  <a:cubicBezTo>
                    <a:pt x="95" y="254"/>
                    <a:pt x="97" y="252"/>
                    <a:pt x="97" y="251"/>
                  </a:cubicBezTo>
                  <a:cubicBezTo>
                    <a:pt x="98" y="251"/>
                    <a:pt x="98" y="250"/>
                    <a:pt x="98" y="250"/>
                  </a:cubicBezTo>
                  <a:cubicBezTo>
                    <a:pt x="99" y="249"/>
                    <a:pt x="100" y="249"/>
                    <a:pt x="101" y="249"/>
                  </a:cubicBezTo>
                  <a:cubicBezTo>
                    <a:pt x="103" y="250"/>
                    <a:pt x="105" y="252"/>
                    <a:pt x="104" y="252"/>
                  </a:cubicBezTo>
                  <a:cubicBezTo>
                    <a:pt x="104" y="253"/>
                    <a:pt x="103" y="252"/>
                    <a:pt x="103" y="255"/>
                  </a:cubicBezTo>
                  <a:cubicBezTo>
                    <a:pt x="103" y="258"/>
                    <a:pt x="103" y="258"/>
                    <a:pt x="103" y="259"/>
                  </a:cubicBezTo>
                  <a:cubicBezTo>
                    <a:pt x="104" y="260"/>
                    <a:pt x="103" y="263"/>
                    <a:pt x="103" y="263"/>
                  </a:cubicBezTo>
                  <a:cubicBezTo>
                    <a:pt x="103" y="263"/>
                    <a:pt x="102" y="265"/>
                    <a:pt x="101" y="265"/>
                  </a:cubicBezTo>
                  <a:cubicBezTo>
                    <a:pt x="101" y="265"/>
                    <a:pt x="101" y="265"/>
                    <a:pt x="99" y="264"/>
                  </a:cubicBezTo>
                  <a:cubicBezTo>
                    <a:pt x="98" y="264"/>
                    <a:pt x="95" y="262"/>
                    <a:pt x="95" y="262"/>
                  </a:cubicBezTo>
                  <a:cubicBezTo>
                    <a:pt x="95" y="262"/>
                    <a:pt x="95" y="257"/>
                    <a:pt x="95" y="257"/>
                  </a:cubicBezTo>
                  <a:cubicBezTo>
                    <a:pt x="95" y="256"/>
                    <a:pt x="94" y="255"/>
                    <a:pt x="94" y="255"/>
                  </a:cubicBezTo>
                  <a:cubicBezTo>
                    <a:pt x="95" y="255"/>
                    <a:pt x="95" y="255"/>
                    <a:pt x="95" y="25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4" y="210"/>
                    <a:pt x="74" y="209"/>
                    <a:pt x="76" y="209"/>
                  </a:cubicBezTo>
                  <a:cubicBezTo>
                    <a:pt x="77" y="210"/>
                    <a:pt x="77" y="211"/>
                    <a:pt x="77" y="212"/>
                  </a:cubicBezTo>
                  <a:cubicBezTo>
                    <a:pt x="77" y="213"/>
                    <a:pt x="80" y="213"/>
                    <a:pt x="79" y="214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6" y="214"/>
                    <a:pt x="75" y="215"/>
                    <a:pt x="75" y="214"/>
                  </a:cubicBezTo>
                  <a:cubicBezTo>
                    <a:pt x="75" y="213"/>
                    <a:pt x="73" y="212"/>
                    <a:pt x="73" y="212"/>
                  </a:cubicBezTo>
                  <a:cubicBezTo>
                    <a:pt x="73" y="212"/>
                    <a:pt x="74" y="210"/>
                    <a:pt x="74" y="210"/>
                  </a:cubicBezTo>
                  <a:close/>
                  <a:moveTo>
                    <a:pt x="61" y="196"/>
                  </a:moveTo>
                  <a:cubicBezTo>
                    <a:pt x="61" y="196"/>
                    <a:pt x="61" y="196"/>
                    <a:pt x="61" y="196"/>
                  </a:cubicBezTo>
                  <a:cubicBezTo>
                    <a:pt x="63" y="197"/>
                    <a:pt x="64" y="196"/>
                    <a:pt x="64" y="197"/>
                  </a:cubicBezTo>
                  <a:cubicBezTo>
                    <a:pt x="65" y="197"/>
                    <a:pt x="66" y="198"/>
                    <a:pt x="65" y="199"/>
                  </a:cubicBezTo>
                  <a:cubicBezTo>
                    <a:pt x="63" y="200"/>
                    <a:pt x="63" y="200"/>
                    <a:pt x="61" y="200"/>
                  </a:cubicBezTo>
                  <a:cubicBezTo>
                    <a:pt x="60" y="200"/>
                    <a:pt x="62" y="200"/>
                    <a:pt x="60" y="200"/>
                  </a:cubicBezTo>
                  <a:cubicBezTo>
                    <a:pt x="58" y="200"/>
                    <a:pt x="55" y="202"/>
                    <a:pt x="57" y="199"/>
                  </a:cubicBezTo>
                  <a:cubicBezTo>
                    <a:pt x="59" y="197"/>
                    <a:pt x="61" y="196"/>
                    <a:pt x="61" y="196"/>
                  </a:cubicBezTo>
                  <a:close/>
                  <a:moveTo>
                    <a:pt x="72" y="191"/>
                  </a:moveTo>
                  <a:cubicBezTo>
                    <a:pt x="72" y="191"/>
                    <a:pt x="72" y="191"/>
                    <a:pt x="72" y="191"/>
                  </a:cubicBezTo>
                  <a:cubicBezTo>
                    <a:pt x="73" y="191"/>
                    <a:pt x="74" y="189"/>
                    <a:pt x="75" y="190"/>
                  </a:cubicBezTo>
                  <a:cubicBezTo>
                    <a:pt x="76" y="191"/>
                    <a:pt x="78" y="192"/>
                    <a:pt x="76" y="193"/>
                  </a:cubicBezTo>
                  <a:cubicBezTo>
                    <a:pt x="74" y="194"/>
                    <a:pt x="74" y="194"/>
                    <a:pt x="73" y="195"/>
                  </a:cubicBezTo>
                  <a:cubicBezTo>
                    <a:pt x="71" y="196"/>
                    <a:pt x="69" y="197"/>
                    <a:pt x="68" y="197"/>
                  </a:cubicBezTo>
                  <a:cubicBezTo>
                    <a:pt x="67" y="197"/>
                    <a:pt x="66" y="195"/>
                    <a:pt x="67" y="195"/>
                  </a:cubicBezTo>
                  <a:cubicBezTo>
                    <a:pt x="68" y="195"/>
                    <a:pt x="69" y="194"/>
                    <a:pt x="70" y="194"/>
                  </a:cubicBezTo>
                  <a:cubicBezTo>
                    <a:pt x="70" y="193"/>
                    <a:pt x="72" y="191"/>
                    <a:pt x="72" y="191"/>
                  </a:cubicBezTo>
                  <a:close/>
                  <a:moveTo>
                    <a:pt x="78" y="171"/>
                  </a:moveTo>
                  <a:cubicBezTo>
                    <a:pt x="78" y="171"/>
                    <a:pt x="78" y="171"/>
                    <a:pt x="78" y="171"/>
                  </a:cubicBezTo>
                  <a:cubicBezTo>
                    <a:pt x="78" y="171"/>
                    <a:pt x="78" y="168"/>
                    <a:pt x="79" y="169"/>
                  </a:cubicBezTo>
                  <a:cubicBezTo>
                    <a:pt x="81" y="169"/>
                    <a:pt x="81" y="169"/>
                    <a:pt x="81" y="170"/>
                  </a:cubicBezTo>
                  <a:cubicBezTo>
                    <a:pt x="81" y="171"/>
                    <a:pt x="83" y="170"/>
                    <a:pt x="81" y="171"/>
                  </a:cubicBezTo>
                  <a:cubicBezTo>
                    <a:pt x="80" y="171"/>
                    <a:pt x="78" y="171"/>
                    <a:pt x="78" y="171"/>
                  </a:cubicBezTo>
                  <a:close/>
                  <a:moveTo>
                    <a:pt x="87" y="181"/>
                  </a:moveTo>
                  <a:cubicBezTo>
                    <a:pt x="87" y="181"/>
                    <a:pt x="87" y="181"/>
                    <a:pt x="87" y="181"/>
                  </a:cubicBezTo>
                  <a:cubicBezTo>
                    <a:pt x="87" y="181"/>
                    <a:pt x="88" y="179"/>
                    <a:pt x="89" y="179"/>
                  </a:cubicBezTo>
                  <a:cubicBezTo>
                    <a:pt x="89" y="179"/>
                    <a:pt x="90" y="179"/>
                    <a:pt x="90" y="180"/>
                  </a:cubicBezTo>
                  <a:cubicBezTo>
                    <a:pt x="90" y="181"/>
                    <a:pt x="90" y="183"/>
                    <a:pt x="89" y="183"/>
                  </a:cubicBezTo>
                  <a:cubicBezTo>
                    <a:pt x="88" y="183"/>
                    <a:pt x="88" y="184"/>
                    <a:pt x="87" y="183"/>
                  </a:cubicBezTo>
                  <a:cubicBezTo>
                    <a:pt x="86" y="183"/>
                    <a:pt x="87" y="181"/>
                    <a:pt x="87" y="181"/>
                  </a:cubicBezTo>
                  <a:close/>
                  <a:moveTo>
                    <a:pt x="82" y="177"/>
                  </a:move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1" y="173"/>
                    <a:pt x="83" y="173"/>
                  </a:cubicBezTo>
                  <a:cubicBezTo>
                    <a:pt x="85" y="172"/>
                    <a:pt x="86" y="172"/>
                    <a:pt x="86" y="172"/>
                  </a:cubicBezTo>
                  <a:cubicBezTo>
                    <a:pt x="86" y="172"/>
                    <a:pt x="89" y="176"/>
                    <a:pt x="89" y="176"/>
                  </a:cubicBezTo>
                  <a:cubicBezTo>
                    <a:pt x="88" y="177"/>
                    <a:pt x="88" y="178"/>
                    <a:pt x="86" y="178"/>
                  </a:cubicBezTo>
                  <a:cubicBezTo>
                    <a:pt x="85" y="178"/>
                    <a:pt x="84" y="179"/>
                    <a:pt x="84" y="178"/>
                  </a:cubicBezTo>
                  <a:cubicBezTo>
                    <a:pt x="83" y="177"/>
                    <a:pt x="82" y="177"/>
                    <a:pt x="82" y="177"/>
                  </a:cubicBezTo>
                  <a:close/>
                  <a:moveTo>
                    <a:pt x="45" y="174"/>
                  </a:moveTo>
                  <a:cubicBezTo>
                    <a:pt x="45" y="174"/>
                    <a:pt x="45" y="174"/>
                    <a:pt x="45" y="174"/>
                  </a:cubicBezTo>
                  <a:cubicBezTo>
                    <a:pt x="46" y="174"/>
                    <a:pt x="46" y="173"/>
                    <a:pt x="46" y="175"/>
                  </a:cubicBezTo>
                  <a:cubicBezTo>
                    <a:pt x="46" y="176"/>
                    <a:pt x="46" y="177"/>
                    <a:pt x="46" y="177"/>
                  </a:cubicBezTo>
                  <a:cubicBezTo>
                    <a:pt x="46" y="177"/>
                    <a:pt x="45" y="179"/>
                    <a:pt x="44" y="178"/>
                  </a:cubicBezTo>
                  <a:cubicBezTo>
                    <a:pt x="43" y="177"/>
                    <a:pt x="43" y="176"/>
                    <a:pt x="43" y="176"/>
                  </a:cubicBezTo>
                  <a:cubicBezTo>
                    <a:pt x="45" y="174"/>
                    <a:pt x="45" y="174"/>
                    <a:pt x="45" y="174"/>
                  </a:cubicBezTo>
                  <a:close/>
                  <a:moveTo>
                    <a:pt x="53" y="164"/>
                  </a:moveTo>
                  <a:cubicBezTo>
                    <a:pt x="53" y="164"/>
                    <a:pt x="53" y="164"/>
                    <a:pt x="53" y="164"/>
                  </a:cubicBezTo>
                  <a:cubicBezTo>
                    <a:pt x="54" y="165"/>
                    <a:pt x="56" y="167"/>
                    <a:pt x="56" y="167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0" y="171"/>
                    <a:pt x="50" y="172"/>
                  </a:cubicBezTo>
                  <a:cubicBezTo>
                    <a:pt x="49" y="172"/>
                    <a:pt x="51" y="175"/>
                    <a:pt x="49" y="174"/>
                  </a:cubicBezTo>
                  <a:cubicBezTo>
                    <a:pt x="47" y="173"/>
                    <a:pt x="46" y="171"/>
                    <a:pt x="47" y="171"/>
                  </a:cubicBezTo>
                  <a:cubicBezTo>
                    <a:pt x="48" y="170"/>
                    <a:pt x="48" y="170"/>
                    <a:pt x="49" y="169"/>
                  </a:cubicBezTo>
                  <a:cubicBezTo>
                    <a:pt x="50" y="168"/>
                    <a:pt x="52" y="165"/>
                    <a:pt x="52" y="165"/>
                  </a:cubicBezTo>
                  <a:cubicBezTo>
                    <a:pt x="53" y="164"/>
                    <a:pt x="53" y="164"/>
                    <a:pt x="53" y="164"/>
                  </a:cubicBezTo>
                  <a:close/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60" y="150"/>
                    <a:pt x="61" y="151"/>
                  </a:cubicBezTo>
                  <a:cubicBezTo>
                    <a:pt x="61" y="151"/>
                    <a:pt x="62" y="154"/>
                    <a:pt x="62" y="154"/>
                  </a:cubicBezTo>
                  <a:cubicBezTo>
                    <a:pt x="62" y="154"/>
                    <a:pt x="63" y="155"/>
                    <a:pt x="62" y="156"/>
                  </a:cubicBezTo>
                  <a:cubicBezTo>
                    <a:pt x="61" y="157"/>
                    <a:pt x="59" y="158"/>
                    <a:pt x="59" y="158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8" y="150"/>
                    <a:pt x="58" y="150"/>
                    <a:pt x="58" y="150"/>
                  </a:cubicBezTo>
                  <a:close/>
                  <a:moveTo>
                    <a:pt x="60" y="142"/>
                  </a:move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2" y="141"/>
                    <a:pt x="63" y="142"/>
                  </a:cubicBezTo>
                  <a:cubicBezTo>
                    <a:pt x="64" y="143"/>
                    <a:pt x="64" y="141"/>
                    <a:pt x="65" y="143"/>
                  </a:cubicBezTo>
                  <a:cubicBezTo>
                    <a:pt x="66" y="145"/>
                    <a:pt x="67" y="145"/>
                    <a:pt x="66" y="146"/>
                  </a:cubicBezTo>
                  <a:cubicBezTo>
                    <a:pt x="66" y="147"/>
                    <a:pt x="66" y="148"/>
                    <a:pt x="65" y="149"/>
                  </a:cubicBezTo>
                  <a:cubicBezTo>
                    <a:pt x="64" y="150"/>
                    <a:pt x="65" y="151"/>
                    <a:pt x="63" y="150"/>
                  </a:cubicBezTo>
                  <a:cubicBezTo>
                    <a:pt x="61" y="149"/>
                    <a:pt x="61" y="149"/>
                    <a:pt x="60" y="148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2"/>
                    <a:pt x="60" y="142"/>
                    <a:pt x="60" y="142"/>
                  </a:cubicBezTo>
                  <a:close/>
                  <a:moveTo>
                    <a:pt x="69" y="132"/>
                  </a:moveTo>
                  <a:cubicBezTo>
                    <a:pt x="69" y="132"/>
                    <a:pt x="69" y="132"/>
                    <a:pt x="69" y="132"/>
                  </a:cubicBezTo>
                  <a:cubicBezTo>
                    <a:pt x="69" y="132"/>
                    <a:pt x="70" y="131"/>
                    <a:pt x="69" y="133"/>
                  </a:cubicBezTo>
                  <a:cubicBezTo>
                    <a:pt x="67" y="136"/>
                    <a:pt x="67" y="137"/>
                    <a:pt x="68" y="137"/>
                  </a:cubicBezTo>
                  <a:cubicBezTo>
                    <a:pt x="68" y="137"/>
                    <a:pt x="69" y="137"/>
                    <a:pt x="69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2"/>
                    <a:pt x="66" y="141"/>
                  </a:cubicBezTo>
                  <a:cubicBezTo>
                    <a:pt x="63" y="141"/>
                    <a:pt x="61" y="140"/>
                    <a:pt x="61" y="140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7"/>
                    <a:pt x="57" y="136"/>
                    <a:pt x="59" y="134"/>
                  </a:cubicBezTo>
                  <a:cubicBezTo>
                    <a:pt x="60" y="132"/>
                    <a:pt x="63" y="133"/>
                    <a:pt x="63" y="133"/>
                  </a:cubicBezTo>
                  <a:cubicBezTo>
                    <a:pt x="63" y="133"/>
                    <a:pt x="64" y="135"/>
                    <a:pt x="65" y="133"/>
                  </a:cubicBezTo>
                  <a:cubicBezTo>
                    <a:pt x="66" y="131"/>
                    <a:pt x="66" y="129"/>
                    <a:pt x="67" y="130"/>
                  </a:cubicBezTo>
                  <a:cubicBezTo>
                    <a:pt x="68" y="131"/>
                    <a:pt x="69" y="132"/>
                    <a:pt x="69" y="13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6" y="120"/>
                    <a:pt x="76" y="118"/>
                    <a:pt x="76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6"/>
                    <a:pt x="75" y="114"/>
                    <a:pt x="75" y="113"/>
                  </a:cubicBezTo>
                  <a:cubicBezTo>
                    <a:pt x="75" y="112"/>
                    <a:pt x="75" y="110"/>
                    <a:pt x="77" y="109"/>
                  </a:cubicBezTo>
                  <a:cubicBezTo>
                    <a:pt x="78" y="108"/>
                    <a:pt x="79" y="106"/>
                    <a:pt x="80" y="106"/>
                  </a:cubicBezTo>
                  <a:cubicBezTo>
                    <a:pt x="80" y="107"/>
                    <a:pt x="80" y="107"/>
                    <a:pt x="81" y="109"/>
                  </a:cubicBezTo>
                  <a:cubicBezTo>
                    <a:pt x="82" y="110"/>
                    <a:pt x="82" y="112"/>
                    <a:pt x="83" y="111"/>
                  </a:cubicBezTo>
                  <a:cubicBezTo>
                    <a:pt x="84" y="110"/>
                    <a:pt x="84" y="109"/>
                    <a:pt x="85" y="108"/>
                  </a:cubicBezTo>
                  <a:cubicBezTo>
                    <a:pt x="86" y="107"/>
                    <a:pt x="87" y="104"/>
                    <a:pt x="87" y="104"/>
                  </a:cubicBezTo>
                  <a:cubicBezTo>
                    <a:pt x="87" y="104"/>
                    <a:pt x="89" y="105"/>
                    <a:pt x="90" y="104"/>
                  </a:cubicBezTo>
                  <a:cubicBezTo>
                    <a:pt x="92" y="103"/>
                    <a:pt x="90" y="103"/>
                    <a:pt x="93" y="102"/>
                  </a:cubicBezTo>
                  <a:cubicBezTo>
                    <a:pt x="96" y="102"/>
                    <a:pt x="97" y="102"/>
                    <a:pt x="98" y="100"/>
                  </a:cubicBezTo>
                  <a:cubicBezTo>
                    <a:pt x="99" y="99"/>
                    <a:pt x="99" y="100"/>
                    <a:pt x="100" y="99"/>
                  </a:cubicBezTo>
                  <a:cubicBezTo>
                    <a:pt x="101" y="98"/>
                    <a:pt x="102" y="97"/>
                    <a:pt x="103" y="97"/>
                  </a:cubicBezTo>
                  <a:cubicBezTo>
                    <a:pt x="104" y="98"/>
                    <a:pt x="105" y="99"/>
                    <a:pt x="105" y="100"/>
                  </a:cubicBezTo>
                  <a:cubicBezTo>
                    <a:pt x="105" y="101"/>
                    <a:pt x="106" y="103"/>
                    <a:pt x="105" y="104"/>
                  </a:cubicBezTo>
                  <a:cubicBezTo>
                    <a:pt x="104" y="105"/>
                    <a:pt x="104" y="106"/>
                    <a:pt x="103" y="106"/>
                  </a:cubicBezTo>
                  <a:cubicBezTo>
                    <a:pt x="102" y="107"/>
                    <a:pt x="99" y="109"/>
                    <a:pt x="99" y="109"/>
                  </a:cubicBezTo>
                  <a:cubicBezTo>
                    <a:pt x="99" y="109"/>
                    <a:pt x="99" y="111"/>
                    <a:pt x="100" y="111"/>
                  </a:cubicBezTo>
                  <a:cubicBezTo>
                    <a:pt x="101" y="111"/>
                    <a:pt x="103" y="108"/>
                    <a:pt x="103" y="110"/>
                  </a:cubicBezTo>
                  <a:cubicBezTo>
                    <a:pt x="102" y="112"/>
                    <a:pt x="105" y="113"/>
                    <a:pt x="102" y="114"/>
                  </a:cubicBezTo>
                  <a:cubicBezTo>
                    <a:pt x="100" y="114"/>
                    <a:pt x="98" y="113"/>
                    <a:pt x="98" y="113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4" y="115"/>
                    <a:pt x="94" y="116"/>
                  </a:cubicBezTo>
                  <a:cubicBezTo>
                    <a:pt x="94" y="117"/>
                    <a:pt x="95" y="119"/>
                    <a:pt x="95" y="119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0" y="120"/>
                    <a:pt x="90" y="121"/>
                  </a:cubicBezTo>
                  <a:cubicBezTo>
                    <a:pt x="91" y="122"/>
                    <a:pt x="92" y="124"/>
                    <a:pt x="92" y="124"/>
                  </a:cubicBezTo>
                  <a:cubicBezTo>
                    <a:pt x="92" y="124"/>
                    <a:pt x="92" y="126"/>
                    <a:pt x="90" y="126"/>
                  </a:cubicBezTo>
                  <a:cubicBezTo>
                    <a:pt x="88" y="126"/>
                    <a:pt x="86" y="126"/>
                    <a:pt x="85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8"/>
                    <a:pt x="84" y="129"/>
                    <a:pt x="83" y="130"/>
                  </a:cubicBezTo>
                  <a:cubicBezTo>
                    <a:pt x="82" y="131"/>
                    <a:pt x="79" y="131"/>
                    <a:pt x="79" y="131"/>
                  </a:cubicBezTo>
                  <a:cubicBezTo>
                    <a:pt x="79" y="131"/>
                    <a:pt x="78" y="131"/>
                    <a:pt x="78" y="131"/>
                  </a:cubicBezTo>
                  <a:cubicBezTo>
                    <a:pt x="78" y="132"/>
                    <a:pt x="77" y="134"/>
                    <a:pt x="76" y="134"/>
                  </a:cubicBezTo>
                  <a:cubicBezTo>
                    <a:pt x="75" y="133"/>
                    <a:pt x="73" y="132"/>
                    <a:pt x="72" y="131"/>
                  </a:cubicBezTo>
                  <a:cubicBezTo>
                    <a:pt x="72" y="130"/>
                    <a:pt x="71" y="126"/>
                    <a:pt x="73" y="127"/>
                  </a:cubicBezTo>
                  <a:cubicBezTo>
                    <a:pt x="75" y="127"/>
                    <a:pt x="77" y="128"/>
                    <a:pt x="77" y="126"/>
                  </a:cubicBezTo>
                  <a:cubicBezTo>
                    <a:pt x="77" y="124"/>
                    <a:pt x="76" y="123"/>
                    <a:pt x="76" y="123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267" y="15"/>
                  </a:moveTo>
                  <a:cubicBezTo>
                    <a:pt x="267" y="15"/>
                    <a:pt x="267" y="15"/>
                    <a:pt x="267" y="15"/>
                  </a:cubicBezTo>
                  <a:cubicBezTo>
                    <a:pt x="268" y="15"/>
                    <a:pt x="271" y="16"/>
                    <a:pt x="271" y="15"/>
                  </a:cubicBezTo>
                  <a:cubicBezTo>
                    <a:pt x="271" y="15"/>
                    <a:pt x="272" y="13"/>
                    <a:pt x="272" y="13"/>
                  </a:cubicBezTo>
                  <a:cubicBezTo>
                    <a:pt x="271" y="12"/>
                    <a:pt x="270" y="11"/>
                    <a:pt x="269" y="12"/>
                  </a:cubicBezTo>
                  <a:cubicBezTo>
                    <a:pt x="268" y="12"/>
                    <a:pt x="267" y="13"/>
                    <a:pt x="267" y="13"/>
                  </a:cubicBezTo>
                  <a:cubicBezTo>
                    <a:pt x="267" y="14"/>
                    <a:pt x="267" y="15"/>
                    <a:pt x="267" y="15"/>
                  </a:cubicBezTo>
                  <a:close/>
                  <a:moveTo>
                    <a:pt x="235" y="32"/>
                  </a:moveTo>
                  <a:cubicBezTo>
                    <a:pt x="235" y="32"/>
                    <a:pt x="235" y="32"/>
                    <a:pt x="235" y="32"/>
                  </a:cubicBezTo>
                  <a:cubicBezTo>
                    <a:pt x="236" y="32"/>
                    <a:pt x="237" y="30"/>
                    <a:pt x="237" y="31"/>
                  </a:cubicBezTo>
                  <a:cubicBezTo>
                    <a:pt x="237" y="33"/>
                    <a:pt x="238" y="33"/>
                    <a:pt x="237" y="34"/>
                  </a:cubicBezTo>
                  <a:cubicBezTo>
                    <a:pt x="236" y="34"/>
                    <a:pt x="234" y="36"/>
                    <a:pt x="233" y="35"/>
                  </a:cubicBezTo>
                  <a:cubicBezTo>
                    <a:pt x="233" y="35"/>
                    <a:pt x="234" y="31"/>
                    <a:pt x="234" y="31"/>
                  </a:cubicBezTo>
                  <a:cubicBezTo>
                    <a:pt x="235" y="32"/>
                    <a:pt x="235" y="32"/>
                    <a:pt x="235" y="32"/>
                  </a:cubicBezTo>
                  <a:close/>
                  <a:moveTo>
                    <a:pt x="254" y="34"/>
                  </a:moveTo>
                  <a:cubicBezTo>
                    <a:pt x="254" y="34"/>
                    <a:pt x="254" y="34"/>
                    <a:pt x="254" y="34"/>
                  </a:cubicBezTo>
                  <a:cubicBezTo>
                    <a:pt x="254" y="34"/>
                    <a:pt x="254" y="35"/>
                    <a:pt x="252" y="34"/>
                  </a:cubicBezTo>
                  <a:cubicBezTo>
                    <a:pt x="249" y="34"/>
                    <a:pt x="248" y="35"/>
                    <a:pt x="248" y="33"/>
                  </a:cubicBezTo>
                  <a:cubicBezTo>
                    <a:pt x="248" y="32"/>
                    <a:pt x="249" y="31"/>
                    <a:pt x="247" y="30"/>
                  </a:cubicBezTo>
                  <a:cubicBezTo>
                    <a:pt x="245" y="30"/>
                    <a:pt x="245" y="30"/>
                    <a:pt x="245" y="30"/>
                  </a:cubicBezTo>
                  <a:cubicBezTo>
                    <a:pt x="245" y="30"/>
                    <a:pt x="244" y="28"/>
                    <a:pt x="245" y="27"/>
                  </a:cubicBezTo>
                  <a:cubicBezTo>
                    <a:pt x="247" y="25"/>
                    <a:pt x="247" y="26"/>
                    <a:pt x="248" y="26"/>
                  </a:cubicBezTo>
                  <a:cubicBezTo>
                    <a:pt x="250" y="26"/>
                    <a:pt x="249" y="26"/>
                    <a:pt x="251" y="27"/>
                  </a:cubicBezTo>
                  <a:cubicBezTo>
                    <a:pt x="253" y="27"/>
                    <a:pt x="254" y="28"/>
                    <a:pt x="254" y="26"/>
                  </a:cubicBezTo>
                  <a:cubicBezTo>
                    <a:pt x="254" y="25"/>
                    <a:pt x="255" y="25"/>
                    <a:pt x="253" y="23"/>
                  </a:cubicBezTo>
                  <a:cubicBezTo>
                    <a:pt x="252" y="21"/>
                    <a:pt x="252" y="22"/>
                    <a:pt x="251" y="21"/>
                  </a:cubicBezTo>
                  <a:cubicBezTo>
                    <a:pt x="250" y="19"/>
                    <a:pt x="248" y="17"/>
                    <a:pt x="249" y="16"/>
                  </a:cubicBezTo>
                  <a:cubicBezTo>
                    <a:pt x="249" y="15"/>
                    <a:pt x="248" y="15"/>
                    <a:pt x="250" y="13"/>
                  </a:cubicBezTo>
                  <a:cubicBezTo>
                    <a:pt x="253" y="12"/>
                    <a:pt x="255" y="10"/>
                    <a:pt x="256" y="10"/>
                  </a:cubicBezTo>
                  <a:cubicBezTo>
                    <a:pt x="257" y="10"/>
                    <a:pt x="258" y="10"/>
                    <a:pt x="258" y="11"/>
                  </a:cubicBezTo>
                  <a:cubicBezTo>
                    <a:pt x="258" y="13"/>
                    <a:pt x="258" y="14"/>
                    <a:pt x="257" y="15"/>
                  </a:cubicBezTo>
                  <a:cubicBezTo>
                    <a:pt x="256" y="15"/>
                    <a:pt x="256" y="16"/>
                    <a:pt x="256" y="16"/>
                  </a:cubicBezTo>
                  <a:cubicBezTo>
                    <a:pt x="256" y="16"/>
                    <a:pt x="255" y="19"/>
                    <a:pt x="257" y="19"/>
                  </a:cubicBezTo>
                  <a:cubicBezTo>
                    <a:pt x="259" y="18"/>
                    <a:pt x="260" y="16"/>
                    <a:pt x="260" y="15"/>
                  </a:cubicBezTo>
                  <a:cubicBezTo>
                    <a:pt x="261" y="14"/>
                    <a:pt x="262" y="15"/>
                    <a:pt x="261" y="13"/>
                  </a:cubicBezTo>
                  <a:cubicBezTo>
                    <a:pt x="261" y="11"/>
                    <a:pt x="260" y="10"/>
                    <a:pt x="261" y="10"/>
                  </a:cubicBezTo>
                  <a:cubicBezTo>
                    <a:pt x="262" y="10"/>
                    <a:pt x="263" y="12"/>
                    <a:pt x="264" y="10"/>
                  </a:cubicBezTo>
                  <a:cubicBezTo>
                    <a:pt x="266" y="7"/>
                    <a:pt x="266" y="6"/>
                    <a:pt x="266" y="6"/>
                  </a:cubicBezTo>
                  <a:cubicBezTo>
                    <a:pt x="266" y="6"/>
                    <a:pt x="265" y="6"/>
                    <a:pt x="267" y="5"/>
                  </a:cubicBezTo>
                  <a:cubicBezTo>
                    <a:pt x="269" y="4"/>
                    <a:pt x="268" y="3"/>
                    <a:pt x="269" y="2"/>
                  </a:cubicBezTo>
                  <a:cubicBezTo>
                    <a:pt x="270" y="1"/>
                    <a:pt x="268" y="0"/>
                    <a:pt x="271" y="0"/>
                  </a:cubicBezTo>
                  <a:cubicBezTo>
                    <a:pt x="273" y="1"/>
                    <a:pt x="273" y="1"/>
                    <a:pt x="274" y="2"/>
                  </a:cubicBezTo>
                  <a:cubicBezTo>
                    <a:pt x="275" y="2"/>
                    <a:pt x="273" y="6"/>
                    <a:pt x="272" y="6"/>
                  </a:cubicBezTo>
                  <a:cubicBezTo>
                    <a:pt x="271" y="6"/>
                    <a:pt x="271" y="5"/>
                    <a:pt x="269" y="6"/>
                  </a:cubicBezTo>
                  <a:cubicBezTo>
                    <a:pt x="268" y="7"/>
                    <a:pt x="270" y="9"/>
                    <a:pt x="269" y="10"/>
                  </a:cubicBezTo>
                  <a:cubicBezTo>
                    <a:pt x="268" y="11"/>
                    <a:pt x="267" y="10"/>
                    <a:pt x="266" y="11"/>
                  </a:cubicBezTo>
                  <a:cubicBezTo>
                    <a:pt x="265" y="12"/>
                    <a:pt x="265" y="12"/>
                    <a:pt x="265" y="13"/>
                  </a:cubicBezTo>
                  <a:cubicBezTo>
                    <a:pt x="265" y="14"/>
                    <a:pt x="264" y="15"/>
                    <a:pt x="263" y="16"/>
                  </a:cubicBezTo>
                  <a:cubicBezTo>
                    <a:pt x="263" y="16"/>
                    <a:pt x="260" y="14"/>
                    <a:pt x="263" y="16"/>
                  </a:cubicBezTo>
                  <a:cubicBezTo>
                    <a:pt x="266" y="18"/>
                    <a:pt x="267" y="18"/>
                    <a:pt x="266" y="19"/>
                  </a:cubicBezTo>
                  <a:cubicBezTo>
                    <a:pt x="265" y="19"/>
                    <a:pt x="263" y="19"/>
                    <a:pt x="262" y="20"/>
                  </a:cubicBezTo>
                  <a:cubicBezTo>
                    <a:pt x="261" y="20"/>
                    <a:pt x="260" y="21"/>
                    <a:pt x="262" y="22"/>
                  </a:cubicBezTo>
                  <a:cubicBezTo>
                    <a:pt x="264" y="23"/>
                    <a:pt x="263" y="23"/>
                    <a:pt x="264" y="23"/>
                  </a:cubicBezTo>
                  <a:cubicBezTo>
                    <a:pt x="265" y="22"/>
                    <a:pt x="270" y="22"/>
                    <a:pt x="270" y="23"/>
                  </a:cubicBezTo>
                  <a:cubicBezTo>
                    <a:pt x="269" y="25"/>
                    <a:pt x="270" y="25"/>
                    <a:pt x="268" y="26"/>
                  </a:cubicBezTo>
                  <a:cubicBezTo>
                    <a:pt x="265" y="27"/>
                    <a:pt x="263" y="26"/>
                    <a:pt x="262" y="25"/>
                  </a:cubicBezTo>
                  <a:cubicBezTo>
                    <a:pt x="261" y="25"/>
                    <a:pt x="261" y="23"/>
                    <a:pt x="261" y="26"/>
                  </a:cubicBezTo>
                  <a:cubicBezTo>
                    <a:pt x="262" y="29"/>
                    <a:pt x="264" y="29"/>
                    <a:pt x="263" y="29"/>
                  </a:cubicBezTo>
                  <a:cubicBezTo>
                    <a:pt x="261" y="29"/>
                    <a:pt x="259" y="29"/>
                    <a:pt x="259" y="29"/>
                  </a:cubicBezTo>
                  <a:cubicBezTo>
                    <a:pt x="259" y="29"/>
                    <a:pt x="258" y="27"/>
                    <a:pt x="259" y="30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58" y="34"/>
                    <a:pt x="258" y="34"/>
                  </a:cubicBezTo>
                  <a:cubicBezTo>
                    <a:pt x="258" y="35"/>
                    <a:pt x="259" y="37"/>
                    <a:pt x="260" y="38"/>
                  </a:cubicBezTo>
                  <a:cubicBezTo>
                    <a:pt x="260" y="38"/>
                    <a:pt x="259" y="42"/>
                    <a:pt x="258" y="42"/>
                  </a:cubicBezTo>
                  <a:cubicBezTo>
                    <a:pt x="258" y="42"/>
                    <a:pt x="258" y="43"/>
                    <a:pt x="257" y="44"/>
                  </a:cubicBezTo>
                  <a:cubicBezTo>
                    <a:pt x="256" y="45"/>
                    <a:pt x="255" y="46"/>
                    <a:pt x="255" y="46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2"/>
                    <a:pt x="252" y="54"/>
                    <a:pt x="251" y="52"/>
                  </a:cubicBezTo>
                  <a:cubicBezTo>
                    <a:pt x="251" y="50"/>
                    <a:pt x="250" y="50"/>
                    <a:pt x="251" y="49"/>
                  </a:cubicBezTo>
                  <a:cubicBezTo>
                    <a:pt x="252" y="49"/>
                    <a:pt x="252" y="47"/>
                    <a:pt x="253" y="46"/>
                  </a:cubicBezTo>
                  <a:cubicBezTo>
                    <a:pt x="253" y="45"/>
                    <a:pt x="254" y="41"/>
                    <a:pt x="254" y="41"/>
                  </a:cubicBezTo>
                  <a:cubicBezTo>
                    <a:pt x="254" y="41"/>
                    <a:pt x="256" y="41"/>
                    <a:pt x="257" y="40"/>
                  </a:cubicBezTo>
                  <a:cubicBezTo>
                    <a:pt x="257" y="40"/>
                    <a:pt x="255" y="36"/>
                    <a:pt x="255" y="36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4" y="34"/>
                    <a:pt x="254" y="34"/>
                    <a:pt x="254" y="34"/>
                  </a:cubicBezTo>
                  <a:close/>
                  <a:moveTo>
                    <a:pt x="239" y="67"/>
                  </a:move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42" y="63"/>
                    <a:pt x="243" y="64"/>
                  </a:cubicBezTo>
                  <a:cubicBezTo>
                    <a:pt x="243" y="64"/>
                    <a:pt x="243" y="65"/>
                    <a:pt x="243" y="66"/>
                  </a:cubicBezTo>
                  <a:cubicBezTo>
                    <a:pt x="243" y="66"/>
                    <a:pt x="244" y="68"/>
                    <a:pt x="243" y="68"/>
                  </a:cubicBezTo>
                  <a:cubicBezTo>
                    <a:pt x="242" y="68"/>
                    <a:pt x="241" y="68"/>
                    <a:pt x="240" y="68"/>
                  </a:cubicBezTo>
                  <a:cubicBezTo>
                    <a:pt x="240" y="68"/>
                    <a:pt x="239" y="67"/>
                    <a:pt x="239" y="67"/>
                  </a:cubicBezTo>
                  <a:close/>
                  <a:moveTo>
                    <a:pt x="196" y="98"/>
                  </a:moveTo>
                  <a:cubicBezTo>
                    <a:pt x="196" y="98"/>
                    <a:pt x="196" y="98"/>
                    <a:pt x="196" y="98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201" y="97"/>
                    <a:pt x="202" y="95"/>
                    <a:pt x="202" y="97"/>
                  </a:cubicBezTo>
                  <a:cubicBezTo>
                    <a:pt x="201" y="99"/>
                    <a:pt x="199" y="102"/>
                    <a:pt x="199" y="102"/>
                  </a:cubicBezTo>
                  <a:cubicBezTo>
                    <a:pt x="199" y="102"/>
                    <a:pt x="200" y="102"/>
                    <a:pt x="198" y="103"/>
                  </a:cubicBezTo>
                  <a:cubicBezTo>
                    <a:pt x="196" y="104"/>
                    <a:pt x="196" y="105"/>
                    <a:pt x="195" y="103"/>
                  </a:cubicBezTo>
                  <a:cubicBezTo>
                    <a:pt x="194" y="102"/>
                    <a:pt x="193" y="102"/>
                    <a:pt x="193" y="101"/>
                  </a:cubicBezTo>
                  <a:cubicBezTo>
                    <a:pt x="194" y="100"/>
                    <a:pt x="194" y="98"/>
                    <a:pt x="194" y="98"/>
                  </a:cubicBezTo>
                  <a:cubicBezTo>
                    <a:pt x="196" y="98"/>
                    <a:pt x="196" y="98"/>
                    <a:pt x="196" y="98"/>
                  </a:cubicBezTo>
                  <a:close/>
                  <a:moveTo>
                    <a:pt x="217" y="72"/>
                  </a:moveTo>
                  <a:cubicBezTo>
                    <a:pt x="217" y="72"/>
                    <a:pt x="217" y="72"/>
                    <a:pt x="217" y="72"/>
                  </a:cubicBezTo>
                  <a:cubicBezTo>
                    <a:pt x="217" y="72"/>
                    <a:pt x="218" y="70"/>
                    <a:pt x="219" y="70"/>
                  </a:cubicBezTo>
                  <a:cubicBezTo>
                    <a:pt x="220" y="71"/>
                    <a:pt x="221" y="71"/>
                    <a:pt x="221" y="72"/>
                  </a:cubicBezTo>
                  <a:cubicBezTo>
                    <a:pt x="220" y="73"/>
                    <a:pt x="219" y="74"/>
                    <a:pt x="218" y="74"/>
                  </a:cubicBezTo>
                  <a:cubicBezTo>
                    <a:pt x="217" y="74"/>
                    <a:pt x="217" y="72"/>
                    <a:pt x="217" y="72"/>
                  </a:cubicBezTo>
                  <a:close/>
                  <a:moveTo>
                    <a:pt x="213" y="77"/>
                  </a:move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5" y="75"/>
                    <a:pt x="216" y="76"/>
                  </a:cubicBezTo>
                  <a:cubicBezTo>
                    <a:pt x="216" y="76"/>
                    <a:pt x="217" y="76"/>
                    <a:pt x="216" y="77"/>
                  </a:cubicBezTo>
                  <a:cubicBezTo>
                    <a:pt x="216" y="78"/>
                    <a:pt x="218" y="77"/>
                    <a:pt x="215" y="78"/>
                  </a:cubicBezTo>
                  <a:cubicBezTo>
                    <a:pt x="213" y="80"/>
                    <a:pt x="214" y="81"/>
                    <a:pt x="212" y="80"/>
                  </a:cubicBezTo>
                  <a:cubicBezTo>
                    <a:pt x="211" y="79"/>
                    <a:pt x="211" y="78"/>
                    <a:pt x="211" y="77"/>
                  </a:cubicBezTo>
                  <a:cubicBezTo>
                    <a:pt x="211" y="77"/>
                    <a:pt x="212" y="75"/>
                    <a:pt x="212" y="75"/>
                  </a:cubicBezTo>
                  <a:cubicBezTo>
                    <a:pt x="213" y="76"/>
                    <a:pt x="213" y="77"/>
                    <a:pt x="213" y="77"/>
                  </a:cubicBezTo>
                  <a:close/>
                  <a:moveTo>
                    <a:pt x="205" y="80"/>
                  </a:moveTo>
                  <a:cubicBezTo>
                    <a:pt x="205" y="80"/>
                    <a:pt x="205" y="80"/>
                    <a:pt x="205" y="80"/>
                  </a:cubicBezTo>
                  <a:cubicBezTo>
                    <a:pt x="205" y="80"/>
                    <a:pt x="207" y="81"/>
                    <a:pt x="207" y="81"/>
                  </a:cubicBezTo>
                  <a:cubicBezTo>
                    <a:pt x="208" y="82"/>
                    <a:pt x="208" y="81"/>
                    <a:pt x="209" y="80"/>
                  </a:cubicBezTo>
                  <a:cubicBezTo>
                    <a:pt x="211" y="80"/>
                    <a:pt x="209" y="80"/>
                    <a:pt x="210" y="79"/>
                  </a:cubicBezTo>
                  <a:cubicBezTo>
                    <a:pt x="211" y="77"/>
                    <a:pt x="210" y="78"/>
                    <a:pt x="210" y="77"/>
                  </a:cubicBezTo>
                  <a:cubicBezTo>
                    <a:pt x="209" y="77"/>
                    <a:pt x="209" y="77"/>
                    <a:pt x="208" y="77"/>
                  </a:cubicBezTo>
                  <a:cubicBezTo>
                    <a:pt x="206" y="77"/>
                    <a:pt x="205" y="80"/>
                    <a:pt x="205" y="80"/>
                  </a:cubicBezTo>
                  <a:close/>
                  <a:moveTo>
                    <a:pt x="20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10" y="83"/>
                    <a:pt x="211" y="83"/>
                  </a:cubicBezTo>
                  <a:cubicBezTo>
                    <a:pt x="212" y="84"/>
                    <a:pt x="212" y="83"/>
                    <a:pt x="212" y="84"/>
                  </a:cubicBezTo>
                  <a:cubicBezTo>
                    <a:pt x="212" y="85"/>
                    <a:pt x="212" y="87"/>
                    <a:pt x="211" y="87"/>
                  </a:cubicBezTo>
                  <a:cubicBezTo>
                    <a:pt x="210" y="87"/>
                    <a:pt x="209" y="86"/>
                    <a:pt x="209" y="86"/>
                  </a:cubicBezTo>
                  <a:close/>
                  <a:moveTo>
                    <a:pt x="201" y="86"/>
                  </a:moveTo>
                  <a:cubicBezTo>
                    <a:pt x="201" y="86"/>
                    <a:pt x="201" y="86"/>
                    <a:pt x="201" y="86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5" y="86"/>
                    <a:pt x="204" y="86"/>
                  </a:cubicBezTo>
                  <a:cubicBezTo>
                    <a:pt x="204" y="87"/>
                    <a:pt x="203" y="87"/>
                    <a:pt x="203" y="88"/>
                  </a:cubicBezTo>
                  <a:cubicBezTo>
                    <a:pt x="202" y="88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lose/>
                  <a:moveTo>
                    <a:pt x="201" y="73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201" y="73"/>
                    <a:pt x="203" y="70"/>
                    <a:pt x="203" y="70"/>
                  </a:cubicBezTo>
                  <a:cubicBezTo>
                    <a:pt x="204" y="70"/>
                    <a:pt x="205" y="69"/>
                    <a:pt x="205" y="71"/>
                  </a:cubicBezTo>
                  <a:cubicBezTo>
                    <a:pt x="205" y="73"/>
                    <a:pt x="207" y="75"/>
                    <a:pt x="204" y="75"/>
                  </a:cubicBezTo>
                  <a:cubicBezTo>
                    <a:pt x="202" y="75"/>
                    <a:pt x="201" y="76"/>
                    <a:pt x="201" y="75"/>
                  </a:cubicBezTo>
                  <a:cubicBezTo>
                    <a:pt x="200" y="74"/>
                    <a:pt x="201" y="73"/>
                    <a:pt x="201" y="73"/>
                  </a:cubicBezTo>
                  <a:close/>
                  <a:moveTo>
                    <a:pt x="197" y="79"/>
                  </a:move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9" y="77"/>
                    <a:pt x="200" y="77"/>
                  </a:cubicBezTo>
                  <a:cubicBezTo>
                    <a:pt x="201" y="78"/>
                    <a:pt x="202" y="78"/>
                    <a:pt x="202" y="79"/>
                  </a:cubicBezTo>
                  <a:cubicBezTo>
                    <a:pt x="202" y="80"/>
                    <a:pt x="202" y="80"/>
                    <a:pt x="201" y="81"/>
                  </a:cubicBezTo>
                  <a:cubicBezTo>
                    <a:pt x="201" y="82"/>
                    <a:pt x="200" y="82"/>
                    <a:pt x="199" y="82"/>
                  </a:cubicBezTo>
                  <a:cubicBezTo>
                    <a:pt x="199" y="82"/>
                    <a:pt x="197" y="79"/>
                    <a:pt x="197" y="79"/>
                  </a:cubicBezTo>
                  <a:close/>
                  <a:moveTo>
                    <a:pt x="200" y="91"/>
                  </a:move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199" y="94"/>
                    <a:pt x="199" y="95"/>
                  </a:cubicBezTo>
                  <a:cubicBezTo>
                    <a:pt x="199" y="96"/>
                    <a:pt x="202" y="96"/>
                    <a:pt x="203" y="95"/>
                  </a:cubicBezTo>
                  <a:cubicBezTo>
                    <a:pt x="203" y="95"/>
                    <a:pt x="204" y="93"/>
                    <a:pt x="204" y="93"/>
                  </a:cubicBezTo>
                  <a:cubicBezTo>
                    <a:pt x="204" y="93"/>
                    <a:pt x="203" y="91"/>
                    <a:pt x="202" y="90"/>
                  </a:cubicBezTo>
                  <a:cubicBezTo>
                    <a:pt x="201" y="89"/>
                    <a:pt x="200" y="91"/>
                    <a:pt x="200" y="91"/>
                  </a:cubicBezTo>
                  <a:close/>
                  <a:moveTo>
                    <a:pt x="191" y="88"/>
                  </a:moveTo>
                  <a:cubicBezTo>
                    <a:pt x="191" y="88"/>
                    <a:pt x="191" y="88"/>
                    <a:pt x="191" y="88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3" y="93"/>
                    <a:pt x="194" y="93"/>
                  </a:cubicBezTo>
                  <a:cubicBezTo>
                    <a:pt x="195" y="94"/>
                    <a:pt x="195" y="93"/>
                    <a:pt x="197" y="94"/>
                  </a:cubicBezTo>
                  <a:cubicBezTo>
                    <a:pt x="198" y="94"/>
                    <a:pt x="198" y="93"/>
                    <a:pt x="198" y="93"/>
                  </a:cubicBezTo>
                  <a:cubicBezTo>
                    <a:pt x="199" y="93"/>
                    <a:pt x="199" y="93"/>
                    <a:pt x="199" y="92"/>
                  </a:cubicBezTo>
                  <a:cubicBezTo>
                    <a:pt x="199" y="92"/>
                    <a:pt x="197" y="91"/>
                    <a:pt x="196" y="90"/>
                  </a:cubicBezTo>
                  <a:cubicBezTo>
                    <a:pt x="196" y="89"/>
                    <a:pt x="196" y="89"/>
                    <a:pt x="196" y="88"/>
                  </a:cubicBezTo>
                  <a:cubicBezTo>
                    <a:pt x="196" y="88"/>
                    <a:pt x="197" y="87"/>
                    <a:pt x="198" y="87"/>
                  </a:cubicBezTo>
                  <a:cubicBezTo>
                    <a:pt x="198" y="86"/>
                    <a:pt x="198" y="84"/>
                    <a:pt x="198" y="84"/>
                  </a:cubicBezTo>
                  <a:cubicBezTo>
                    <a:pt x="198" y="84"/>
                    <a:pt x="196" y="84"/>
                    <a:pt x="196" y="83"/>
                  </a:cubicBezTo>
                  <a:cubicBezTo>
                    <a:pt x="196" y="83"/>
                    <a:pt x="195" y="82"/>
                    <a:pt x="194" y="81"/>
                  </a:cubicBezTo>
                  <a:cubicBezTo>
                    <a:pt x="194" y="80"/>
                    <a:pt x="192" y="80"/>
                    <a:pt x="191" y="80"/>
                  </a:cubicBezTo>
                  <a:cubicBezTo>
                    <a:pt x="191" y="80"/>
                    <a:pt x="190" y="83"/>
                    <a:pt x="189" y="84"/>
                  </a:cubicBezTo>
                  <a:cubicBezTo>
                    <a:pt x="189" y="84"/>
                    <a:pt x="188" y="86"/>
                    <a:pt x="188" y="86"/>
                  </a:cubicBezTo>
                  <a:cubicBezTo>
                    <a:pt x="188" y="87"/>
                    <a:pt x="188" y="88"/>
                    <a:pt x="189" y="89"/>
                  </a:cubicBezTo>
                  <a:cubicBezTo>
                    <a:pt x="190" y="89"/>
                    <a:pt x="191" y="88"/>
                    <a:pt x="191" y="88"/>
                  </a:cubicBezTo>
                  <a:close/>
                  <a:moveTo>
                    <a:pt x="188" y="96"/>
                  </a:moveTo>
                  <a:cubicBezTo>
                    <a:pt x="188" y="96"/>
                    <a:pt x="188" y="96"/>
                    <a:pt x="188" y="96"/>
                  </a:cubicBezTo>
                  <a:cubicBezTo>
                    <a:pt x="187" y="96"/>
                    <a:pt x="185" y="94"/>
                    <a:pt x="185" y="94"/>
                  </a:cubicBezTo>
                  <a:cubicBezTo>
                    <a:pt x="185" y="94"/>
                    <a:pt x="187" y="93"/>
                    <a:pt x="187" y="92"/>
                  </a:cubicBezTo>
                  <a:cubicBezTo>
                    <a:pt x="188" y="92"/>
                    <a:pt x="187" y="91"/>
                    <a:pt x="189" y="91"/>
                  </a:cubicBezTo>
                  <a:cubicBezTo>
                    <a:pt x="191" y="92"/>
                    <a:pt x="191" y="93"/>
                    <a:pt x="191" y="93"/>
                  </a:cubicBezTo>
                  <a:cubicBezTo>
                    <a:pt x="191" y="93"/>
                    <a:pt x="192" y="95"/>
                    <a:pt x="192" y="96"/>
                  </a:cubicBezTo>
                  <a:cubicBezTo>
                    <a:pt x="192" y="96"/>
                    <a:pt x="192" y="97"/>
                    <a:pt x="192" y="97"/>
                  </a:cubicBezTo>
                  <a:cubicBezTo>
                    <a:pt x="192" y="98"/>
                    <a:pt x="194" y="99"/>
                    <a:pt x="191" y="99"/>
                  </a:cubicBezTo>
                  <a:cubicBezTo>
                    <a:pt x="189" y="99"/>
                    <a:pt x="189" y="99"/>
                    <a:pt x="189" y="99"/>
                  </a:cubicBezTo>
                  <a:lnTo>
                    <a:pt x="188" y="96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85FC60C9-08E5-4048-72DC-E0B9EFFA3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7" name="Freeform 146">
              <a:extLst>
                <a:ext uri="{FF2B5EF4-FFF2-40B4-BE49-F238E27FC236}">
                  <a16:creationId xmlns:a16="http://schemas.microsoft.com/office/drawing/2014/main" id="{8F4B5230-51F0-B1C0-DDF6-39F3CF9E3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8" name="Freeform 210">
              <a:extLst>
                <a:ext uri="{FF2B5EF4-FFF2-40B4-BE49-F238E27FC236}">
                  <a16:creationId xmlns:a16="http://schemas.microsoft.com/office/drawing/2014/main" id="{D7803704-C80E-4681-33CB-43ABE8D20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49" name="Freeform 223">
              <a:extLst>
                <a:ext uri="{FF2B5EF4-FFF2-40B4-BE49-F238E27FC236}">
                  <a16:creationId xmlns:a16="http://schemas.microsoft.com/office/drawing/2014/main" id="{977E0FDD-A655-31A9-9A79-2E6E97F08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50" name="Freeform 235">
              <a:extLst>
                <a:ext uri="{FF2B5EF4-FFF2-40B4-BE49-F238E27FC236}">
                  <a16:creationId xmlns:a16="http://schemas.microsoft.com/office/drawing/2014/main" id="{C86E87B8-935A-332D-D530-4B7D4568D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872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6725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India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7FEBB-7397-C328-7F64-449A4E8E1596}"/>
              </a:ext>
            </a:extLst>
          </p:cNvPr>
          <p:cNvGrpSpPr/>
          <p:nvPr/>
        </p:nvGrpSpPr>
        <p:grpSpPr>
          <a:xfrm>
            <a:off x="6434180" y="916562"/>
            <a:ext cx="4767959" cy="5241159"/>
            <a:chOff x="8029079" y="2927480"/>
            <a:chExt cx="8466170" cy="9306404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2CA02158-FDDD-838B-D79F-7654F0472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4776" y="6257592"/>
              <a:ext cx="2657473" cy="1804129"/>
            </a:xfrm>
            <a:custGeom>
              <a:avLst/>
              <a:gdLst>
                <a:gd name="T0" fmla="*/ 4767 w 6149"/>
                <a:gd name="T1" fmla="*/ 3541 h 4174"/>
                <a:gd name="T2" fmla="*/ 5057 w 6149"/>
                <a:gd name="T3" fmla="*/ 3274 h 4174"/>
                <a:gd name="T4" fmla="*/ 5391 w 6149"/>
                <a:gd name="T5" fmla="*/ 3037 h 4174"/>
                <a:gd name="T6" fmla="*/ 5473 w 6149"/>
                <a:gd name="T7" fmla="*/ 2532 h 4174"/>
                <a:gd name="T8" fmla="*/ 5688 w 6149"/>
                <a:gd name="T9" fmla="*/ 2339 h 4174"/>
                <a:gd name="T10" fmla="*/ 5992 w 6149"/>
                <a:gd name="T11" fmla="*/ 2272 h 4174"/>
                <a:gd name="T12" fmla="*/ 6029 w 6149"/>
                <a:gd name="T13" fmla="*/ 2072 h 4174"/>
                <a:gd name="T14" fmla="*/ 6051 w 6149"/>
                <a:gd name="T15" fmla="*/ 1775 h 4174"/>
                <a:gd name="T16" fmla="*/ 5829 w 6149"/>
                <a:gd name="T17" fmla="*/ 1738 h 4174"/>
                <a:gd name="T18" fmla="*/ 5651 w 6149"/>
                <a:gd name="T19" fmla="*/ 1552 h 4174"/>
                <a:gd name="T20" fmla="*/ 5243 w 6149"/>
                <a:gd name="T21" fmla="*/ 1270 h 4174"/>
                <a:gd name="T22" fmla="*/ 5064 w 6149"/>
                <a:gd name="T23" fmla="*/ 1307 h 4174"/>
                <a:gd name="T24" fmla="*/ 4842 w 6149"/>
                <a:gd name="T25" fmla="*/ 1292 h 4174"/>
                <a:gd name="T26" fmla="*/ 4738 w 6149"/>
                <a:gd name="T27" fmla="*/ 1344 h 4174"/>
                <a:gd name="T28" fmla="*/ 4522 w 6149"/>
                <a:gd name="T29" fmla="*/ 1344 h 4174"/>
                <a:gd name="T30" fmla="*/ 4463 w 6149"/>
                <a:gd name="T31" fmla="*/ 1322 h 4174"/>
                <a:gd name="T32" fmla="*/ 4181 w 6149"/>
                <a:gd name="T33" fmla="*/ 1188 h 4174"/>
                <a:gd name="T34" fmla="*/ 3891 w 6149"/>
                <a:gd name="T35" fmla="*/ 1173 h 4174"/>
                <a:gd name="T36" fmla="*/ 3616 w 6149"/>
                <a:gd name="T37" fmla="*/ 1255 h 4174"/>
                <a:gd name="T38" fmla="*/ 3535 w 6149"/>
                <a:gd name="T39" fmla="*/ 1121 h 4174"/>
                <a:gd name="T40" fmla="*/ 3535 w 6149"/>
                <a:gd name="T41" fmla="*/ 943 h 4174"/>
                <a:gd name="T42" fmla="*/ 3200 w 6149"/>
                <a:gd name="T43" fmla="*/ 1106 h 4174"/>
                <a:gd name="T44" fmla="*/ 3490 w 6149"/>
                <a:gd name="T45" fmla="*/ 1619 h 4174"/>
                <a:gd name="T46" fmla="*/ 3416 w 6149"/>
                <a:gd name="T47" fmla="*/ 1938 h 4174"/>
                <a:gd name="T48" fmla="*/ 3104 w 6149"/>
                <a:gd name="T49" fmla="*/ 1864 h 4174"/>
                <a:gd name="T50" fmla="*/ 3178 w 6149"/>
                <a:gd name="T51" fmla="*/ 1233 h 4174"/>
                <a:gd name="T52" fmla="*/ 3349 w 6149"/>
                <a:gd name="T53" fmla="*/ 914 h 4174"/>
                <a:gd name="T54" fmla="*/ 3512 w 6149"/>
                <a:gd name="T55" fmla="*/ 654 h 4174"/>
                <a:gd name="T56" fmla="*/ 3572 w 6149"/>
                <a:gd name="T57" fmla="*/ 104 h 4174"/>
                <a:gd name="T58" fmla="*/ 3119 w 6149"/>
                <a:gd name="T59" fmla="*/ 7 h 4174"/>
                <a:gd name="T60" fmla="*/ 2673 w 6149"/>
                <a:gd name="T61" fmla="*/ 260 h 4174"/>
                <a:gd name="T62" fmla="*/ 1953 w 6149"/>
                <a:gd name="T63" fmla="*/ 676 h 4174"/>
                <a:gd name="T64" fmla="*/ 2376 w 6149"/>
                <a:gd name="T65" fmla="*/ 1084 h 4174"/>
                <a:gd name="T66" fmla="*/ 2302 w 6149"/>
                <a:gd name="T67" fmla="*/ 1263 h 4174"/>
                <a:gd name="T68" fmla="*/ 2257 w 6149"/>
                <a:gd name="T69" fmla="*/ 1597 h 4174"/>
                <a:gd name="T70" fmla="*/ 1945 w 6149"/>
                <a:gd name="T71" fmla="*/ 1894 h 4174"/>
                <a:gd name="T72" fmla="*/ 1589 w 6149"/>
                <a:gd name="T73" fmla="*/ 1834 h 4174"/>
                <a:gd name="T74" fmla="*/ 1277 w 6149"/>
                <a:gd name="T75" fmla="*/ 2161 h 4174"/>
                <a:gd name="T76" fmla="*/ 1374 w 6149"/>
                <a:gd name="T77" fmla="*/ 1797 h 4174"/>
                <a:gd name="T78" fmla="*/ 1285 w 6149"/>
                <a:gd name="T79" fmla="*/ 1471 h 4174"/>
                <a:gd name="T80" fmla="*/ 935 w 6149"/>
                <a:gd name="T81" fmla="*/ 1218 h 4174"/>
                <a:gd name="T82" fmla="*/ 735 w 6149"/>
                <a:gd name="T83" fmla="*/ 1381 h 4174"/>
                <a:gd name="T84" fmla="*/ 653 w 6149"/>
                <a:gd name="T85" fmla="*/ 1775 h 4174"/>
                <a:gd name="T86" fmla="*/ 690 w 6149"/>
                <a:gd name="T87" fmla="*/ 2287 h 4174"/>
                <a:gd name="T88" fmla="*/ 319 w 6149"/>
                <a:gd name="T89" fmla="*/ 2621 h 4174"/>
                <a:gd name="T90" fmla="*/ 230 w 6149"/>
                <a:gd name="T91" fmla="*/ 2948 h 4174"/>
                <a:gd name="T92" fmla="*/ 89 w 6149"/>
                <a:gd name="T93" fmla="*/ 3422 h 4174"/>
                <a:gd name="T94" fmla="*/ 623 w 6149"/>
                <a:gd name="T95" fmla="*/ 3705 h 4174"/>
                <a:gd name="T96" fmla="*/ 1366 w 6149"/>
                <a:gd name="T97" fmla="*/ 3942 h 4174"/>
                <a:gd name="T98" fmla="*/ 1663 w 6149"/>
                <a:gd name="T99" fmla="*/ 4098 h 4174"/>
                <a:gd name="T100" fmla="*/ 1886 w 6149"/>
                <a:gd name="T101" fmla="*/ 3853 h 4174"/>
                <a:gd name="T102" fmla="*/ 2473 w 6149"/>
                <a:gd name="T103" fmla="*/ 3883 h 4174"/>
                <a:gd name="T104" fmla="*/ 2510 w 6149"/>
                <a:gd name="T105" fmla="*/ 3987 h 4174"/>
                <a:gd name="T106" fmla="*/ 3074 w 6149"/>
                <a:gd name="T107" fmla="*/ 3913 h 4174"/>
                <a:gd name="T108" fmla="*/ 3549 w 6149"/>
                <a:gd name="T109" fmla="*/ 3876 h 4174"/>
                <a:gd name="T110" fmla="*/ 4121 w 6149"/>
                <a:gd name="T111" fmla="*/ 3972 h 4174"/>
                <a:gd name="T112" fmla="*/ 4567 w 6149"/>
                <a:gd name="T113" fmla="*/ 4135 h 4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49" h="4174">
                  <a:moveTo>
                    <a:pt x="4648" y="3838"/>
                  </a:moveTo>
                  <a:lnTo>
                    <a:pt x="4648" y="3838"/>
                  </a:lnTo>
                  <a:cubicBezTo>
                    <a:pt x="4708" y="3846"/>
                    <a:pt x="4738" y="3801"/>
                    <a:pt x="4730" y="3742"/>
                  </a:cubicBezTo>
                  <a:cubicBezTo>
                    <a:pt x="4723" y="3719"/>
                    <a:pt x="4708" y="3690"/>
                    <a:pt x="4708" y="3660"/>
                  </a:cubicBezTo>
                  <a:cubicBezTo>
                    <a:pt x="4708" y="3623"/>
                    <a:pt x="4738" y="3638"/>
                    <a:pt x="4767" y="3623"/>
                  </a:cubicBezTo>
                  <a:cubicBezTo>
                    <a:pt x="4767" y="3593"/>
                    <a:pt x="4767" y="3564"/>
                    <a:pt x="4767" y="3541"/>
                  </a:cubicBezTo>
                  <a:cubicBezTo>
                    <a:pt x="4804" y="3534"/>
                    <a:pt x="4827" y="3564"/>
                    <a:pt x="4856" y="3556"/>
                  </a:cubicBezTo>
                  <a:cubicBezTo>
                    <a:pt x="4856" y="3541"/>
                    <a:pt x="4856" y="3519"/>
                    <a:pt x="4856" y="3504"/>
                  </a:cubicBezTo>
                  <a:cubicBezTo>
                    <a:pt x="4819" y="3489"/>
                    <a:pt x="4871" y="3430"/>
                    <a:pt x="4879" y="3415"/>
                  </a:cubicBezTo>
                  <a:cubicBezTo>
                    <a:pt x="4893" y="3415"/>
                    <a:pt x="4908" y="3415"/>
                    <a:pt x="4931" y="3415"/>
                  </a:cubicBezTo>
                  <a:cubicBezTo>
                    <a:pt x="4931" y="3370"/>
                    <a:pt x="4931" y="3326"/>
                    <a:pt x="4931" y="3281"/>
                  </a:cubicBezTo>
                  <a:cubicBezTo>
                    <a:pt x="4975" y="3281"/>
                    <a:pt x="5012" y="3281"/>
                    <a:pt x="5057" y="3274"/>
                  </a:cubicBezTo>
                  <a:cubicBezTo>
                    <a:pt x="5072" y="3267"/>
                    <a:pt x="5079" y="3252"/>
                    <a:pt x="5101" y="3259"/>
                  </a:cubicBezTo>
                  <a:cubicBezTo>
                    <a:pt x="5124" y="3259"/>
                    <a:pt x="5139" y="3281"/>
                    <a:pt x="5161" y="3274"/>
                  </a:cubicBezTo>
                  <a:cubicBezTo>
                    <a:pt x="5161" y="3222"/>
                    <a:pt x="5243" y="3237"/>
                    <a:pt x="5265" y="3207"/>
                  </a:cubicBezTo>
                  <a:cubicBezTo>
                    <a:pt x="5287" y="3177"/>
                    <a:pt x="5280" y="3170"/>
                    <a:pt x="5309" y="3155"/>
                  </a:cubicBezTo>
                  <a:cubicBezTo>
                    <a:pt x="5332" y="3140"/>
                    <a:pt x="5369" y="3140"/>
                    <a:pt x="5369" y="3103"/>
                  </a:cubicBezTo>
                  <a:cubicBezTo>
                    <a:pt x="5376" y="3081"/>
                    <a:pt x="5369" y="3060"/>
                    <a:pt x="5391" y="3037"/>
                  </a:cubicBezTo>
                  <a:cubicBezTo>
                    <a:pt x="5413" y="3023"/>
                    <a:pt x="5436" y="3008"/>
                    <a:pt x="5443" y="2985"/>
                  </a:cubicBezTo>
                  <a:cubicBezTo>
                    <a:pt x="5443" y="2955"/>
                    <a:pt x="5443" y="2933"/>
                    <a:pt x="5465" y="2911"/>
                  </a:cubicBezTo>
                  <a:cubicBezTo>
                    <a:pt x="5480" y="2896"/>
                    <a:pt x="5503" y="2896"/>
                    <a:pt x="5495" y="2866"/>
                  </a:cubicBezTo>
                  <a:cubicBezTo>
                    <a:pt x="5584" y="2859"/>
                    <a:pt x="5651" y="2859"/>
                    <a:pt x="5644" y="2748"/>
                  </a:cubicBezTo>
                  <a:cubicBezTo>
                    <a:pt x="5636" y="2703"/>
                    <a:pt x="5577" y="2592"/>
                    <a:pt x="5517" y="2592"/>
                  </a:cubicBezTo>
                  <a:cubicBezTo>
                    <a:pt x="5517" y="2570"/>
                    <a:pt x="5495" y="2540"/>
                    <a:pt x="5473" y="2532"/>
                  </a:cubicBezTo>
                  <a:cubicBezTo>
                    <a:pt x="5450" y="2584"/>
                    <a:pt x="5428" y="2532"/>
                    <a:pt x="5398" y="2518"/>
                  </a:cubicBezTo>
                  <a:cubicBezTo>
                    <a:pt x="5361" y="2503"/>
                    <a:pt x="5324" y="2555"/>
                    <a:pt x="5295" y="2532"/>
                  </a:cubicBezTo>
                  <a:cubicBezTo>
                    <a:pt x="5228" y="2473"/>
                    <a:pt x="5272" y="2443"/>
                    <a:pt x="5324" y="2399"/>
                  </a:cubicBezTo>
                  <a:cubicBezTo>
                    <a:pt x="5384" y="2347"/>
                    <a:pt x="5332" y="2332"/>
                    <a:pt x="5287" y="2302"/>
                  </a:cubicBezTo>
                  <a:cubicBezTo>
                    <a:pt x="5235" y="2265"/>
                    <a:pt x="5391" y="2198"/>
                    <a:pt x="5384" y="2295"/>
                  </a:cubicBezTo>
                  <a:cubicBezTo>
                    <a:pt x="5421" y="2302"/>
                    <a:pt x="5695" y="2265"/>
                    <a:pt x="5688" y="2339"/>
                  </a:cubicBezTo>
                  <a:cubicBezTo>
                    <a:pt x="5718" y="2339"/>
                    <a:pt x="5785" y="2310"/>
                    <a:pt x="5792" y="2347"/>
                  </a:cubicBezTo>
                  <a:cubicBezTo>
                    <a:pt x="5814" y="2354"/>
                    <a:pt x="5837" y="2339"/>
                    <a:pt x="5859" y="2347"/>
                  </a:cubicBezTo>
                  <a:cubicBezTo>
                    <a:pt x="5881" y="2354"/>
                    <a:pt x="5874" y="2399"/>
                    <a:pt x="5896" y="2391"/>
                  </a:cubicBezTo>
                  <a:cubicBezTo>
                    <a:pt x="5917" y="2376"/>
                    <a:pt x="5903" y="2339"/>
                    <a:pt x="5925" y="2324"/>
                  </a:cubicBezTo>
                  <a:cubicBezTo>
                    <a:pt x="5940" y="2317"/>
                    <a:pt x="5962" y="2332"/>
                    <a:pt x="5977" y="2324"/>
                  </a:cubicBezTo>
                  <a:cubicBezTo>
                    <a:pt x="5999" y="2317"/>
                    <a:pt x="5992" y="2287"/>
                    <a:pt x="5992" y="2272"/>
                  </a:cubicBezTo>
                  <a:cubicBezTo>
                    <a:pt x="5999" y="2243"/>
                    <a:pt x="6036" y="2250"/>
                    <a:pt x="6059" y="2250"/>
                  </a:cubicBezTo>
                  <a:cubicBezTo>
                    <a:pt x="6073" y="2243"/>
                    <a:pt x="6088" y="2228"/>
                    <a:pt x="6103" y="2206"/>
                  </a:cubicBezTo>
                  <a:cubicBezTo>
                    <a:pt x="6096" y="2206"/>
                    <a:pt x="6096" y="2198"/>
                    <a:pt x="6096" y="2191"/>
                  </a:cubicBezTo>
                  <a:cubicBezTo>
                    <a:pt x="6066" y="2191"/>
                    <a:pt x="6081" y="2161"/>
                    <a:pt x="6073" y="2139"/>
                  </a:cubicBezTo>
                  <a:cubicBezTo>
                    <a:pt x="6066" y="2124"/>
                    <a:pt x="6051" y="2109"/>
                    <a:pt x="6029" y="2102"/>
                  </a:cubicBezTo>
                  <a:cubicBezTo>
                    <a:pt x="6021" y="2094"/>
                    <a:pt x="6021" y="2079"/>
                    <a:pt x="6029" y="2072"/>
                  </a:cubicBezTo>
                  <a:cubicBezTo>
                    <a:pt x="6036" y="2079"/>
                    <a:pt x="6051" y="2072"/>
                    <a:pt x="6059" y="2072"/>
                  </a:cubicBezTo>
                  <a:cubicBezTo>
                    <a:pt x="6059" y="2027"/>
                    <a:pt x="6081" y="2005"/>
                    <a:pt x="6096" y="1961"/>
                  </a:cubicBezTo>
                  <a:cubicBezTo>
                    <a:pt x="6110" y="1931"/>
                    <a:pt x="6110" y="1894"/>
                    <a:pt x="6066" y="1894"/>
                  </a:cubicBezTo>
                  <a:cubicBezTo>
                    <a:pt x="6066" y="1879"/>
                    <a:pt x="6066" y="1857"/>
                    <a:pt x="6066" y="1834"/>
                  </a:cubicBezTo>
                  <a:cubicBezTo>
                    <a:pt x="6059" y="1834"/>
                    <a:pt x="6051" y="1834"/>
                    <a:pt x="6044" y="1834"/>
                  </a:cubicBezTo>
                  <a:cubicBezTo>
                    <a:pt x="6044" y="1812"/>
                    <a:pt x="6044" y="1797"/>
                    <a:pt x="6051" y="1775"/>
                  </a:cubicBezTo>
                  <a:cubicBezTo>
                    <a:pt x="6088" y="1797"/>
                    <a:pt x="6148" y="1767"/>
                    <a:pt x="6110" y="1716"/>
                  </a:cubicBezTo>
                  <a:cubicBezTo>
                    <a:pt x="6096" y="1708"/>
                    <a:pt x="6081" y="1716"/>
                    <a:pt x="6073" y="1708"/>
                  </a:cubicBezTo>
                  <a:cubicBezTo>
                    <a:pt x="6073" y="1693"/>
                    <a:pt x="6073" y="1686"/>
                    <a:pt x="6066" y="1678"/>
                  </a:cubicBezTo>
                  <a:cubicBezTo>
                    <a:pt x="6051" y="1656"/>
                    <a:pt x="6029" y="1656"/>
                    <a:pt x="6006" y="1656"/>
                  </a:cubicBezTo>
                  <a:cubicBezTo>
                    <a:pt x="5977" y="1693"/>
                    <a:pt x="5874" y="1671"/>
                    <a:pt x="5829" y="1678"/>
                  </a:cubicBezTo>
                  <a:cubicBezTo>
                    <a:pt x="5822" y="1693"/>
                    <a:pt x="5837" y="1716"/>
                    <a:pt x="5829" y="1738"/>
                  </a:cubicBezTo>
                  <a:cubicBezTo>
                    <a:pt x="5800" y="1745"/>
                    <a:pt x="5807" y="1708"/>
                    <a:pt x="5777" y="1716"/>
                  </a:cubicBezTo>
                  <a:cubicBezTo>
                    <a:pt x="5777" y="1701"/>
                    <a:pt x="5777" y="1686"/>
                    <a:pt x="5777" y="1671"/>
                  </a:cubicBezTo>
                  <a:cubicBezTo>
                    <a:pt x="5762" y="1671"/>
                    <a:pt x="5748" y="1671"/>
                    <a:pt x="5733" y="1663"/>
                  </a:cubicBezTo>
                  <a:cubicBezTo>
                    <a:pt x="5733" y="1641"/>
                    <a:pt x="5733" y="1619"/>
                    <a:pt x="5733" y="1589"/>
                  </a:cubicBezTo>
                  <a:cubicBezTo>
                    <a:pt x="5703" y="1589"/>
                    <a:pt x="5681" y="1589"/>
                    <a:pt x="5651" y="1589"/>
                  </a:cubicBezTo>
                  <a:cubicBezTo>
                    <a:pt x="5651" y="1574"/>
                    <a:pt x="5651" y="1560"/>
                    <a:pt x="5651" y="1552"/>
                  </a:cubicBezTo>
                  <a:cubicBezTo>
                    <a:pt x="5621" y="1545"/>
                    <a:pt x="5555" y="1567"/>
                    <a:pt x="5525" y="1537"/>
                  </a:cubicBezTo>
                  <a:cubicBezTo>
                    <a:pt x="5510" y="1508"/>
                    <a:pt x="5525" y="1463"/>
                    <a:pt x="5525" y="1433"/>
                  </a:cubicBezTo>
                  <a:cubicBezTo>
                    <a:pt x="5488" y="1426"/>
                    <a:pt x="5413" y="1448"/>
                    <a:pt x="5398" y="1396"/>
                  </a:cubicBezTo>
                  <a:cubicBezTo>
                    <a:pt x="5391" y="1359"/>
                    <a:pt x="5347" y="1381"/>
                    <a:pt x="5317" y="1374"/>
                  </a:cubicBezTo>
                  <a:cubicBezTo>
                    <a:pt x="5309" y="1344"/>
                    <a:pt x="5347" y="1300"/>
                    <a:pt x="5317" y="1277"/>
                  </a:cubicBezTo>
                  <a:cubicBezTo>
                    <a:pt x="5302" y="1263"/>
                    <a:pt x="5265" y="1270"/>
                    <a:pt x="5243" y="1270"/>
                  </a:cubicBezTo>
                  <a:cubicBezTo>
                    <a:pt x="5250" y="1300"/>
                    <a:pt x="5228" y="1314"/>
                    <a:pt x="5228" y="1344"/>
                  </a:cubicBezTo>
                  <a:cubicBezTo>
                    <a:pt x="5205" y="1352"/>
                    <a:pt x="5190" y="1337"/>
                    <a:pt x="5176" y="1322"/>
                  </a:cubicBezTo>
                  <a:cubicBezTo>
                    <a:pt x="5183" y="1307"/>
                    <a:pt x="5176" y="1300"/>
                    <a:pt x="5176" y="1292"/>
                  </a:cubicBezTo>
                  <a:cubicBezTo>
                    <a:pt x="5139" y="1285"/>
                    <a:pt x="5124" y="1314"/>
                    <a:pt x="5109" y="1329"/>
                  </a:cubicBezTo>
                  <a:cubicBezTo>
                    <a:pt x="5109" y="1322"/>
                    <a:pt x="5101" y="1314"/>
                    <a:pt x="5109" y="1300"/>
                  </a:cubicBezTo>
                  <a:cubicBezTo>
                    <a:pt x="5094" y="1300"/>
                    <a:pt x="5079" y="1300"/>
                    <a:pt x="5064" y="1307"/>
                  </a:cubicBezTo>
                  <a:cubicBezTo>
                    <a:pt x="5109" y="1366"/>
                    <a:pt x="5020" y="1389"/>
                    <a:pt x="5042" y="1448"/>
                  </a:cubicBezTo>
                  <a:cubicBezTo>
                    <a:pt x="5012" y="1448"/>
                    <a:pt x="4871" y="1463"/>
                    <a:pt x="4871" y="1433"/>
                  </a:cubicBezTo>
                  <a:cubicBezTo>
                    <a:pt x="4834" y="1426"/>
                    <a:pt x="4819" y="1478"/>
                    <a:pt x="4782" y="1463"/>
                  </a:cubicBezTo>
                  <a:cubicBezTo>
                    <a:pt x="4797" y="1433"/>
                    <a:pt x="4804" y="1404"/>
                    <a:pt x="4804" y="1366"/>
                  </a:cubicBezTo>
                  <a:cubicBezTo>
                    <a:pt x="4812" y="1352"/>
                    <a:pt x="4804" y="1329"/>
                    <a:pt x="4819" y="1314"/>
                  </a:cubicBezTo>
                  <a:cubicBezTo>
                    <a:pt x="4834" y="1307"/>
                    <a:pt x="4834" y="1307"/>
                    <a:pt x="4842" y="1292"/>
                  </a:cubicBezTo>
                  <a:cubicBezTo>
                    <a:pt x="4827" y="1292"/>
                    <a:pt x="4804" y="1292"/>
                    <a:pt x="4790" y="1292"/>
                  </a:cubicBezTo>
                  <a:cubicBezTo>
                    <a:pt x="4790" y="1307"/>
                    <a:pt x="4790" y="1322"/>
                    <a:pt x="4790" y="1329"/>
                  </a:cubicBezTo>
                  <a:cubicBezTo>
                    <a:pt x="4782" y="1322"/>
                    <a:pt x="4782" y="1307"/>
                    <a:pt x="4782" y="1300"/>
                  </a:cubicBezTo>
                  <a:cubicBezTo>
                    <a:pt x="4760" y="1300"/>
                    <a:pt x="4738" y="1300"/>
                    <a:pt x="4715" y="1307"/>
                  </a:cubicBezTo>
                  <a:cubicBezTo>
                    <a:pt x="4715" y="1314"/>
                    <a:pt x="4723" y="1329"/>
                    <a:pt x="4738" y="1329"/>
                  </a:cubicBezTo>
                  <a:cubicBezTo>
                    <a:pt x="4738" y="1337"/>
                    <a:pt x="4738" y="1344"/>
                    <a:pt x="4738" y="1344"/>
                  </a:cubicBezTo>
                  <a:cubicBezTo>
                    <a:pt x="4715" y="1344"/>
                    <a:pt x="4678" y="1352"/>
                    <a:pt x="4663" y="1329"/>
                  </a:cubicBezTo>
                  <a:cubicBezTo>
                    <a:pt x="4656" y="1314"/>
                    <a:pt x="4656" y="1292"/>
                    <a:pt x="4626" y="1300"/>
                  </a:cubicBezTo>
                  <a:cubicBezTo>
                    <a:pt x="4626" y="1314"/>
                    <a:pt x="4619" y="1322"/>
                    <a:pt x="4619" y="1329"/>
                  </a:cubicBezTo>
                  <a:cubicBezTo>
                    <a:pt x="4611" y="1307"/>
                    <a:pt x="4582" y="1314"/>
                    <a:pt x="4567" y="1322"/>
                  </a:cubicBezTo>
                  <a:cubicBezTo>
                    <a:pt x="4582" y="1352"/>
                    <a:pt x="4589" y="1426"/>
                    <a:pt x="4537" y="1411"/>
                  </a:cubicBezTo>
                  <a:cubicBezTo>
                    <a:pt x="4537" y="1389"/>
                    <a:pt x="4552" y="1352"/>
                    <a:pt x="4522" y="1344"/>
                  </a:cubicBezTo>
                  <a:cubicBezTo>
                    <a:pt x="4500" y="1337"/>
                    <a:pt x="4470" y="1352"/>
                    <a:pt x="4478" y="1381"/>
                  </a:cubicBezTo>
                  <a:cubicBezTo>
                    <a:pt x="4455" y="1389"/>
                    <a:pt x="4441" y="1389"/>
                    <a:pt x="4418" y="1381"/>
                  </a:cubicBezTo>
                  <a:cubicBezTo>
                    <a:pt x="4426" y="1366"/>
                    <a:pt x="4433" y="1359"/>
                    <a:pt x="4448" y="1359"/>
                  </a:cubicBezTo>
                  <a:cubicBezTo>
                    <a:pt x="4463" y="1352"/>
                    <a:pt x="4455" y="1352"/>
                    <a:pt x="4470" y="1344"/>
                  </a:cubicBezTo>
                  <a:cubicBezTo>
                    <a:pt x="4470" y="1344"/>
                    <a:pt x="4478" y="1329"/>
                    <a:pt x="4478" y="1322"/>
                  </a:cubicBezTo>
                  <a:cubicBezTo>
                    <a:pt x="4478" y="1322"/>
                    <a:pt x="4470" y="1322"/>
                    <a:pt x="4463" y="1322"/>
                  </a:cubicBezTo>
                  <a:cubicBezTo>
                    <a:pt x="4455" y="1270"/>
                    <a:pt x="4537" y="1277"/>
                    <a:pt x="4522" y="1218"/>
                  </a:cubicBezTo>
                  <a:cubicBezTo>
                    <a:pt x="4500" y="1211"/>
                    <a:pt x="4478" y="1173"/>
                    <a:pt x="4455" y="1159"/>
                  </a:cubicBezTo>
                  <a:cubicBezTo>
                    <a:pt x="4433" y="1144"/>
                    <a:pt x="4433" y="1114"/>
                    <a:pt x="4433" y="1092"/>
                  </a:cubicBezTo>
                  <a:cubicBezTo>
                    <a:pt x="4411" y="1084"/>
                    <a:pt x="4344" y="1106"/>
                    <a:pt x="4344" y="1129"/>
                  </a:cubicBezTo>
                  <a:cubicBezTo>
                    <a:pt x="4322" y="1121"/>
                    <a:pt x="4292" y="1114"/>
                    <a:pt x="4270" y="1121"/>
                  </a:cubicBezTo>
                  <a:cubicBezTo>
                    <a:pt x="4292" y="1159"/>
                    <a:pt x="4210" y="1211"/>
                    <a:pt x="4181" y="1188"/>
                  </a:cubicBezTo>
                  <a:cubicBezTo>
                    <a:pt x="4136" y="1159"/>
                    <a:pt x="4143" y="1270"/>
                    <a:pt x="4143" y="1285"/>
                  </a:cubicBezTo>
                  <a:cubicBezTo>
                    <a:pt x="4091" y="1285"/>
                    <a:pt x="4025" y="1292"/>
                    <a:pt x="3980" y="1285"/>
                  </a:cubicBezTo>
                  <a:cubicBezTo>
                    <a:pt x="3965" y="1240"/>
                    <a:pt x="3921" y="1225"/>
                    <a:pt x="3928" y="1285"/>
                  </a:cubicBezTo>
                  <a:cubicBezTo>
                    <a:pt x="3906" y="1285"/>
                    <a:pt x="3876" y="1270"/>
                    <a:pt x="3854" y="1277"/>
                  </a:cubicBezTo>
                  <a:cubicBezTo>
                    <a:pt x="3824" y="1292"/>
                    <a:pt x="3846" y="1314"/>
                    <a:pt x="3846" y="1337"/>
                  </a:cubicBezTo>
                  <a:cubicBezTo>
                    <a:pt x="3743" y="1322"/>
                    <a:pt x="3898" y="1203"/>
                    <a:pt x="3891" y="1173"/>
                  </a:cubicBezTo>
                  <a:cubicBezTo>
                    <a:pt x="3846" y="1173"/>
                    <a:pt x="3817" y="1188"/>
                    <a:pt x="3817" y="1136"/>
                  </a:cubicBezTo>
                  <a:cubicBezTo>
                    <a:pt x="3787" y="1136"/>
                    <a:pt x="3780" y="1114"/>
                    <a:pt x="3750" y="1106"/>
                  </a:cubicBezTo>
                  <a:cubicBezTo>
                    <a:pt x="3757" y="1129"/>
                    <a:pt x="3802" y="1218"/>
                    <a:pt x="3765" y="1225"/>
                  </a:cubicBezTo>
                  <a:cubicBezTo>
                    <a:pt x="3765" y="1233"/>
                    <a:pt x="3765" y="1248"/>
                    <a:pt x="3765" y="1255"/>
                  </a:cubicBezTo>
                  <a:cubicBezTo>
                    <a:pt x="3728" y="1263"/>
                    <a:pt x="3713" y="1255"/>
                    <a:pt x="3683" y="1248"/>
                  </a:cubicBezTo>
                  <a:cubicBezTo>
                    <a:pt x="3653" y="1240"/>
                    <a:pt x="3639" y="1255"/>
                    <a:pt x="3616" y="1255"/>
                  </a:cubicBezTo>
                  <a:cubicBezTo>
                    <a:pt x="3616" y="1248"/>
                    <a:pt x="3609" y="1240"/>
                    <a:pt x="3609" y="1233"/>
                  </a:cubicBezTo>
                  <a:cubicBezTo>
                    <a:pt x="3579" y="1225"/>
                    <a:pt x="3609" y="1196"/>
                    <a:pt x="3594" y="1181"/>
                  </a:cubicBezTo>
                  <a:cubicBezTo>
                    <a:pt x="3579" y="1173"/>
                    <a:pt x="3549" y="1188"/>
                    <a:pt x="3535" y="1196"/>
                  </a:cubicBezTo>
                  <a:cubicBezTo>
                    <a:pt x="3535" y="1211"/>
                    <a:pt x="3520" y="1218"/>
                    <a:pt x="3505" y="1218"/>
                  </a:cubicBezTo>
                  <a:cubicBezTo>
                    <a:pt x="3497" y="1211"/>
                    <a:pt x="3497" y="1196"/>
                    <a:pt x="3505" y="1188"/>
                  </a:cubicBezTo>
                  <a:cubicBezTo>
                    <a:pt x="3535" y="1173"/>
                    <a:pt x="3535" y="1151"/>
                    <a:pt x="3535" y="1121"/>
                  </a:cubicBezTo>
                  <a:cubicBezTo>
                    <a:pt x="3520" y="1114"/>
                    <a:pt x="3505" y="1114"/>
                    <a:pt x="3497" y="1121"/>
                  </a:cubicBezTo>
                  <a:cubicBezTo>
                    <a:pt x="3497" y="1136"/>
                    <a:pt x="3490" y="1151"/>
                    <a:pt x="3490" y="1166"/>
                  </a:cubicBezTo>
                  <a:cubicBezTo>
                    <a:pt x="3483" y="1159"/>
                    <a:pt x="3468" y="1151"/>
                    <a:pt x="3460" y="1144"/>
                  </a:cubicBezTo>
                  <a:cubicBezTo>
                    <a:pt x="3453" y="1084"/>
                    <a:pt x="3497" y="1084"/>
                    <a:pt x="3542" y="1084"/>
                  </a:cubicBezTo>
                  <a:cubicBezTo>
                    <a:pt x="3542" y="1055"/>
                    <a:pt x="3505" y="1025"/>
                    <a:pt x="3520" y="995"/>
                  </a:cubicBezTo>
                  <a:cubicBezTo>
                    <a:pt x="3527" y="973"/>
                    <a:pt x="3549" y="966"/>
                    <a:pt x="3535" y="943"/>
                  </a:cubicBezTo>
                  <a:cubicBezTo>
                    <a:pt x="3497" y="951"/>
                    <a:pt x="3483" y="988"/>
                    <a:pt x="3453" y="988"/>
                  </a:cubicBezTo>
                  <a:cubicBezTo>
                    <a:pt x="3446" y="1003"/>
                    <a:pt x="3453" y="1017"/>
                    <a:pt x="3446" y="1032"/>
                  </a:cubicBezTo>
                  <a:cubicBezTo>
                    <a:pt x="3438" y="1032"/>
                    <a:pt x="3423" y="1040"/>
                    <a:pt x="3416" y="1032"/>
                  </a:cubicBezTo>
                  <a:cubicBezTo>
                    <a:pt x="3408" y="1084"/>
                    <a:pt x="3401" y="1084"/>
                    <a:pt x="3349" y="1084"/>
                  </a:cubicBezTo>
                  <a:cubicBezTo>
                    <a:pt x="3349" y="1025"/>
                    <a:pt x="3327" y="1017"/>
                    <a:pt x="3275" y="1040"/>
                  </a:cubicBezTo>
                  <a:cubicBezTo>
                    <a:pt x="3260" y="1069"/>
                    <a:pt x="3245" y="1106"/>
                    <a:pt x="3200" y="1106"/>
                  </a:cubicBezTo>
                  <a:cubicBezTo>
                    <a:pt x="3193" y="1136"/>
                    <a:pt x="3252" y="1121"/>
                    <a:pt x="3267" y="1136"/>
                  </a:cubicBezTo>
                  <a:cubicBezTo>
                    <a:pt x="3312" y="1159"/>
                    <a:pt x="3282" y="1218"/>
                    <a:pt x="3304" y="1255"/>
                  </a:cubicBezTo>
                  <a:cubicBezTo>
                    <a:pt x="3364" y="1248"/>
                    <a:pt x="3327" y="1381"/>
                    <a:pt x="3341" y="1411"/>
                  </a:cubicBezTo>
                  <a:cubicBezTo>
                    <a:pt x="3356" y="1448"/>
                    <a:pt x="3394" y="1418"/>
                    <a:pt x="3408" y="1463"/>
                  </a:cubicBezTo>
                  <a:cubicBezTo>
                    <a:pt x="3423" y="1515"/>
                    <a:pt x="3386" y="1582"/>
                    <a:pt x="3386" y="1634"/>
                  </a:cubicBezTo>
                  <a:cubicBezTo>
                    <a:pt x="3423" y="1641"/>
                    <a:pt x="3460" y="1611"/>
                    <a:pt x="3490" y="1619"/>
                  </a:cubicBezTo>
                  <a:cubicBezTo>
                    <a:pt x="3490" y="1641"/>
                    <a:pt x="3512" y="1649"/>
                    <a:pt x="3520" y="1663"/>
                  </a:cubicBezTo>
                  <a:cubicBezTo>
                    <a:pt x="3520" y="1678"/>
                    <a:pt x="3520" y="1701"/>
                    <a:pt x="3512" y="1716"/>
                  </a:cubicBezTo>
                  <a:cubicBezTo>
                    <a:pt x="3497" y="1716"/>
                    <a:pt x="3483" y="1723"/>
                    <a:pt x="3490" y="1745"/>
                  </a:cubicBezTo>
                  <a:cubicBezTo>
                    <a:pt x="3520" y="1753"/>
                    <a:pt x="3535" y="1775"/>
                    <a:pt x="3549" y="1805"/>
                  </a:cubicBezTo>
                  <a:cubicBezTo>
                    <a:pt x="3527" y="1812"/>
                    <a:pt x="3520" y="1849"/>
                    <a:pt x="3520" y="1879"/>
                  </a:cubicBezTo>
                  <a:cubicBezTo>
                    <a:pt x="3475" y="1886"/>
                    <a:pt x="3453" y="1923"/>
                    <a:pt x="3416" y="1938"/>
                  </a:cubicBezTo>
                  <a:cubicBezTo>
                    <a:pt x="3416" y="1901"/>
                    <a:pt x="3371" y="1894"/>
                    <a:pt x="3349" y="1901"/>
                  </a:cubicBezTo>
                  <a:cubicBezTo>
                    <a:pt x="3349" y="1908"/>
                    <a:pt x="3341" y="1923"/>
                    <a:pt x="3341" y="1931"/>
                  </a:cubicBezTo>
                  <a:cubicBezTo>
                    <a:pt x="3289" y="1923"/>
                    <a:pt x="3312" y="1849"/>
                    <a:pt x="3275" y="1827"/>
                  </a:cubicBezTo>
                  <a:cubicBezTo>
                    <a:pt x="3252" y="1805"/>
                    <a:pt x="3208" y="1827"/>
                    <a:pt x="3200" y="1782"/>
                  </a:cubicBezTo>
                  <a:cubicBezTo>
                    <a:pt x="3171" y="1805"/>
                    <a:pt x="3163" y="1834"/>
                    <a:pt x="3156" y="1871"/>
                  </a:cubicBezTo>
                  <a:cubicBezTo>
                    <a:pt x="3141" y="1871"/>
                    <a:pt x="3126" y="1864"/>
                    <a:pt x="3104" y="1864"/>
                  </a:cubicBezTo>
                  <a:cubicBezTo>
                    <a:pt x="3104" y="1819"/>
                    <a:pt x="3141" y="1738"/>
                    <a:pt x="3082" y="1723"/>
                  </a:cubicBezTo>
                  <a:cubicBezTo>
                    <a:pt x="3044" y="1716"/>
                    <a:pt x="3022" y="1716"/>
                    <a:pt x="3030" y="1671"/>
                  </a:cubicBezTo>
                  <a:cubicBezTo>
                    <a:pt x="3119" y="1649"/>
                    <a:pt x="2992" y="1463"/>
                    <a:pt x="2992" y="1418"/>
                  </a:cubicBezTo>
                  <a:cubicBezTo>
                    <a:pt x="3022" y="1426"/>
                    <a:pt x="3052" y="1396"/>
                    <a:pt x="3074" y="1381"/>
                  </a:cubicBezTo>
                  <a:cubicBezTo>
                    <a:pt x="3111" y="1352"/>
                    <a:pt x="3104" y="1314"/>
                    <a:pt x="3111" y="1270"/>
                  </a:cubicBezTo>
                  <a:cubicBezTo>
                    <a:pt x="3149" y="1277"/>
                    <a:pt x="3134" y="1225"/>
                    <a:pt x="3178" y="1233"/>
                  </a:cubicBezTo>
                  <a:cubicBezTo>
                    <a:pt x="3178" y="1211"/>
                    <a:pt x="3163" y="1196"/>
                    <a:pt x="3156" y="1173"/>
                  </a:cubicBezTo>
                  <a:cubicBezTo>
                    <a:pt x="3111" y="1173"/>
                    <a:pt x="3119" y="1106"/>
                    <a:pt x="3119" y="1077"/>
                  </a:cubicBezTo>
                  <a:cubicBezTo>
                    <a:pt x="3119" y="1055"/>
                    <a:pt x="3111" y="1032"/>
                    <a:pt x="3119" y="1017"/>
                  </a:cubicBezTo>
                  <a:cubicBezTo>
                    <a:pt x="3134" y="988"/>
                    <a:pt x="3163" y="1010"/>
                    <a:pt x="3186" y="1003"/>
                  </a:cubicBezTo>
                  <a:cubicBezTo>
                    <a:pt x="3186" y="973"/>
                    <a:pt x="3171" y="921"/>
                    <a:pt x="3223" y="921"/>
                  </a:cubicBezTo>
                  <a:cubicBezTo>
                    <a:pt x="3260" y="914"/>
                    <a:pt x="3312" y="936"/>
                    <a:pt x="3349" y="914"/>
                  </a:cubicBezTo>
                  <a:cubicBezTo>
                    <a:pt x="3371" y="906"/>
                    <a:pt x="3379" y="884"/>
                    <a:pt x="3401" y="891"/>
                  </a:cubicBezTo>
                  <a:cubicBezTo>
                    <a:pt x="3423" y="891"/>
                    <a:pt x="3438" y="891"/>
                    <a:pt x="3453" y="876"/>
                  </a:cubicBezTo>
                  <a:cubicBezTo>
                    <a:pt x="3475" y="847"/>
                    <a:pt x="3431" y="824"/>
                    <a:pt x="3431" y="795"/>
                  </a:cubicBezTo>
                  <a:lnTo>
                    <a:pt x="3438" y="795"/>
                  </a:lnTo>
                  <a:cubicBezTo>
                    <a:pt x="3438" y="772"/>
                    <a:pt x="3438" y="713"/>
                    <a:pt x="3475" y="750"/>
                  </a:cubicBezTo>
                  <a:cubicBezTo>
                    <a:pt x="3475" y="713"/>
                    <a:pt x="3505" y="683"/>
                    <a:pt x="3512" y="654"/>
                  </a:cubicBezTo>
                  <a:cubicBezTo>
                    <a:pt x="3549" y="631"/>
                    <a:pt x="3542" y="564"/>
                    <a:pt x="3579" y="542"/>
                  </a:cubicBezTo>
                  <a:cubicBezTo>
                    <a:pt x="3579" y="527"/>
                    <a:pt x="3579" y="498"/>
                    <a:pt x="3586" y="483"/>
                  </a:cubicBezTo>
                  <a:cubicBezTo>
                    <a:pt x="3624" y="475"/>
                    <a:pt x="3594" y="423"/>
                    <a:pt x="3653" y="423"/>
                  </a:cubicBezTo>
                  <a:cubicBezTo>
                    <a:pt x="3646" y="379"/>
                    <a:pt x="3668" y="327"/>
                    <a:pt x="3653" y="282"/>
                  </a:cubicBezTo>
                  <a:cubicBezTo>
                    <a:pt x="3639" y="238"/>
                    <a:pt x="3601" y="215"/>
                    <a:pt x="3609" y="171"/>
                  </a:cubicBezTo>
                  <a:cubicBezTo>
                    <a:pt x="3609" y="134"/>
                    <a:pt x="3609" y="119"/>
                    <a:pt x="3572" y="104"/>
                  </a:cubicBezTo>
                  <a:cubicBezTo>
                    <a:pt x="3549" y="104"/>
                    <a:pt x="3520" y="97"/>
                    <a:pt x="3520" y="67"/>
                  </a:cubicBezTo>
                  <a:cubicBezTo>
                    <a:pt x="3483" y="37"/>
                    <a:pt x="3468" y="15"/>
                    <a:pt x="3416" y="15"/>
                  </a:cubicBezTo>
                  <a:cubicBezTo>
                    <a:pt x="3416" y="22"/>
                    <a:pt x="3408" y="30"/>
                    <a:pt x="3408" y="37"/>
                  </a:cubicBezTo>
                  <a:cubicBezTo>
                    <a:pt x="3379" y="37"/>
                    <a:pt x="3341" y="37"/>
                    <a:pt x="3304" y="37"/>
                  </a:cubicBezTo>
                  <a:cubicBezTo>
                    <a:pt x="3275" y="30"/>
                    <a:pt x="3245" y="7"/>
                    <a:pt x="3208" y="7"/>
                  </a:cubicBezTo>
                  <a:cubicBezTo>
                    <a:pt x="3178" y="0"/>
                    <a:pt x="3149" y="15"/>
                    <a:pt x="3119" y="7"/>
                  </a:cubicBezTo>
                  <a:cubicBezTo>
                    <a:pt x="3111" y="7"/>
                    <a:pt x="3104" y="7"/>
                    <a:pt x="3096" y="0"/>
                  </a:cubicBezTo>
                  <a:cubicBezTo>
                    <a:pt x="3082" y="22"/>
                    <a:pt x="3059" y="45"/>
                    <a:pt x="3052" y="59"/>
                  </a:cubicBezTo>
                  <a:lnTo>
                    <a:pt x="3030" y="119"/>
                  </a:lnTo>
                  <a:cubicBezTo>
                    <a:pt x="2955" y="126"/>
                    <a:pt x="2814" y="82"/>
                    <a:pt x="2799" y="193"/>
                  </a:cubicBezTo>
                  <a:cubicBezTo>
                    <a:pt x="2770" y="208"/>
                    <a:pt x="2733" y="201"/>
                    <a:pt x="2710" y="223"/>
                  </a:cubicBezTo>
                  <a:cubicBezTo>
                    <a:pt x="2695" y="238"/>
                    <a:pt x="2688" y="253"/>
                    <a:pt x="2673" y="260"/>
                  </a:cubicBezTo>
                  <a:cubicBezTo>
                    <a:pt x="2636" y="290"/>
                    <a:pt x="2584" y="304"/>
                    <a:pt x="2539" y="304"/>
                  </a:cubicBezTo>
                  <a:cubicBezTo>
                    <a:pt x="2517" y="349"/>
                    <a:pt x="2443" y="349"/>
                    <a:pt x="2398" y="371"/>
                  </a:cubicBezTo>
                  <a:cubicBezTo>
                    <a:pt x="2376" y="386"/>
                    <a:pt x="2361" y="401"/>
                    <a:pt x="2347" y="423"/>
                  </a:cubicBezTo>
                  <a:cubicBezTo>
                    <a:pt x="2324" y="461"/>
                    <a:pt x="2287" y="453"/>
                    <a:pt x="2250" y="461"/>
                  </a:cubicBezTo>
                  <a:cubicBezTo>
                    <a:pt x="2183" y="475"/>
                    <a:pt x="2131" y="550"/>
                    <a:pt x="2101" y="602"/>
                  </a:cubicBezTo>
                  <a:cubicBezTo>
                    <a:pt x="2072" y="654"/>
                    <a:pt x="2012" y="676"/>
                    <a:pt x="1953" y="676"/>
                  </a:cubicBezTo>
                  <a:cubicBezTo>
                    <a:pt x="1916" y="698"/>
                    <a:pt x="1945" y="772"/>
                    <a:pt x="1886" y="765"/>
                  </a:cubicBezTo>
                  <a:cubicBezTo>
                    <a:pt x="1908" y="832"/>
                    <a:pt x="1931" y="899"/>
                    <a:pt x="1945" y="966"/>
                  </a:cubicBezTo>
                  <a:cubicBezTo>
                    <a:pt x="1953" y="1010"/>
                    <a:pt x="1982" y="1032"/>
                    <a:pt x="2020" y="1047"/>
                  </a:cubicBezTo>
                  <a:cubicBezTo>
                    <a:pt x="2087" y="1069"/>
                    <a:pt x="2183" y="1084"/>
                    <a:pt x="2257" y="1077"/>
                  </a:cubicBezTo>
                  <a:cubicBezTo>
                    <a:pt x="2279" y="1069"/>
                    <a:pt x="2294" y="1055"/>
                    <a:pt x="2317" y="1062"/>
                  </a:cubicBezTo>
                  <a:cubicBezTo>
                    <a:pt x="2339" y="1062"/>
                    <a:pt x="2354" y="1077"/>
                    <a:pt x="2376" y="1084"/>
                  </a:cubicBezTo>
                  <a:cubicBezTo>
                    <a:pt x="2391" y="1032"/>
                    <a:pt x="2398" y="1003"/>
                    <a:pt x="2458" y="1010"/>
                  </a:cubicBezTo>
                  <a:cubicBezTo>
                    <a:pt x="2465" y="1040"/>
                    <a:pt x="2443" y="1092"/>
                    <a:pt x="2495" y="1092"/>
                  </a:cubicBezTo>
                  <a:cubicBezTo>
                    <a:pt x="2495" y="1144"/>
                    <a:pt x="2495" y="1196"/>
                    <a:pt x="2487" y="1248"/>
                  </a:cubicBezTo>
                  <a:cubicBezTo>
                    <a:pt x="2465" y="1248"/>
                    <a:pt x="2443" y="1255"/>
                    <a:pt x="2421" y="1255"/>
                  </a:cubicBezTo>
                  <a:cubicBezTo>
                    <a:pt x="2421" y="1248"/>
                    <a:pt x="2413" y="1225"/>
                    <a:pt x="2421" y="1218"/>
                  </a:cubicBezTo>
                  <a:cubicBezTo>
                    <a:pt x="2376" y="1233"/>
                    <a:pt x="2347" y="1263"/>
                    <a:pt x="2302" y="1263"/>
                  </a:cubicBezTo>
                  <a:cubicBezTo>
                    <a:pt x="2242" y="1270"/>
                    <a:pt x="2190" y="1255"/>
                    <a:pt x="2139" y="1263"/>
                  </a:cubicBezTo>
                  <a:cubicBezTo>
                    <a:pt x="2131" y="1285"/>
                    <a:pt x="2124" y="1307"/>
                    <a:pt x="2131" y="1329"/>
                  </a:cubicBezTo>
                  <a:cubicBezTo>
                    <a:pt x="2139" y="1359"/>
                    <a:pt x="2168" y="1366"/>
                    <a:pt x="2168" y="1396"/>
                  </a:cubicBezTo>
                  <a:cubicBezTo>
                    <a:pt x="2176" y="1441"/>
                    <a:pt x="2116" y="1433"/>
                    <a:pt x="2087" y="1433"/>
                  </a:cubicBezTo>
                  <a:cubicBezTo>
                    <a:pt x="2101" y="1485"/>
                    <a:pt x="2131" y="1500"/>
                    <a:pt x="2190" y="1508"/>
                  </a:cubicBezTo>
                  <a:cubicBezTo>
                    <a:pt x="2235" y="1522"/>
                    <a:pt x="2257" y="1545"/>
                    <a:pt x="2257" y="1597"/>
                  </a:cubicBezTo>
                  <a:cubicBezTo>
                    <a:pt x="2250" y="1634"/>
                    <a:pt x="2235" y="1701"/>
                    <a:pt x="2183" y="1686"/>
                  </a:cubicBezTo>
                  <a:cubicBezTo>
                    <a:pt x="2146" y="1678"/>
                    <a:pt x="2139" y="1634"/>
                    <a:pt x="2094" y="1649"/>
                  </a:cubicBezTo>
                  <a:cubicBezTo>
                    <a:pt x="2109" y="1693"/>
                    <a:pt x="2079" y="1871"/>
                    <a:pt x="2139" y="1886"/>
                  </a:cubicBezTo>
                  <a:cubicBezTo>
                    <a:pt x="2139" y="1931"/>
                    <a:pt x="2064" y="1923"/>
                    <a:pt x="2064" y="1961"/>
                  </a:cubicBezTo>
                  <a:cubicBezTo>
                    <a:pt x="2034" y="1968"/>
                    <a:pt x="2020" y="1938"/>
                    <a:pt x="2027" y="1908"/>
                  </a:cubicBezTo>
                  <a:cubicBezTo>
                    <a:pt x="1990" y="1916"/>
                    <a:pt x="1975" y="1894"/>
                    <a:pt x="1945" y="1894"/>
                  </a:cubicBezTo>
                  <a:cubicBezTo>
                    <a:pt x="1945" y="1871"/>
                    <a:pt x="1945" y="1849"/>
                    <a:pt x="1945" y="1834"/>
                  </a:cubicBezTo>
                  <a:lnTo>
                    <a:pt x="1938" y="1842"/>
                  </a:lnTo>
                  <a:cubicBezTo>
                    <a:pt x="1923" y="1849"/>
                    <a:pt x="1901" y="1849"/>
                    <a:pt x="1879" y="1849"/>
                  </a:cubicBezTo>
                  <a:cubicBezTo>
                    <a:pt x="1886" y="1857"/>
                    <a:pt x="1879" y="1871"/>
                    <a:pt x="1879" y="1886"/>
                  </a:cubicBezTo>
                  <a:cubicBezTo>
                    <a:pt x="1834" y="1864"/>
                    <a:pt x="1782" y="1864"/>
                    <a:pt x="1730" y="1857"/>
                  </a:cubicBezTo>
                  <a:cubicBezTo>
                    <a:pt x="1685" y="1842"/>
                    <a:pt x="1641" y="1819"/>
                    <a:pt x="1589" y="1834"/>
                  </a:cubicBezTo>
                  <a:cubicBezTo>
                    <a:pt x="1589" y="1871"/>
                    <a:pt x="1567" y="1923"/>
                    <a:pt x="1537" y="1961"/>
                  </a:cubicBezTo>
                  <a:cubicBezTo>
                    <a:pt x="1515" y="1983"/>
                    <a:pt x="1485" y="1976"/>
                    <a:pt x="1455" y="1990"/>
                  </a:cubicBezTo>
                  <a:cubicBezTo>
                    <a:pt x="1455" y="2013"/>
                    <a:pt x="1477" y="2035"/>
                    <a:pt x="1470" y="2065"/>
                  </a:cubicBezTo>
                  <a:cubicBezTo>
                    <a:pt x="1448" y="2065"/>
                    <a:pt x="1433" y="2072"/>
                    <a:pt x="1426" y="2094"/>
                  </a:cubicBezTo>
                  <a:cubicBezTo>
                    <a:pt x="1381" y="2094"/>
                    <a:pt x="1337" y="2072"/>
                    <a:pt x="1292" y="2087"/>
                  </a:cubicBezTo>
                  <a:cubicBezTo>
                    <a:pt x="1277" y="2109"/>
                    <a:pt x="1292" y="2139"/>
                    <a:pt x="1277" y="2161"/>
                  </a:cubicBezTo>
                  <a:cubicBezTo>
                    <a:pt x="1225" y="2131"/>
                    <a:pt x="1232" y="2094"/>
                    <a:pt x="1158" y="2094"/>
                  </a:cubicBezTo>
                  <a:cubicBezTo>
                    <a:pt x="1151" y="2065"/>
                    <a:pt x="1151" y="1931"/>
                    <a:pt x="1210" y="1968"/>
                  </a:cubicBezTo>
                  <a:cubicBezTo>
                    <a:pt x="1247" y="1983"/>
                    <a:pt x="1262" y="1990"/>
                    <a:pt x="1307" y="1983"/>
                  </a:cubicBezTo>
                  <a:cubicBezTo>
                    <a:pt x="1351" y="1976"/>
                    <a:pt x="1374" y="1953"/>
                    <a:pt x="1418" y="1938"/>
                  </a:cubicBezTo>
                  <a:cubicBezTo>
                    <a:pt x="1411" y="1908"/>
                    <a:pt x="1366" y="1916"/>
                    <a:pt x="1359" y="1879"/>
                  </a:cubicBezTo>
                  <a:cubicBezTo>
                    <a:pt x="1351" y="1857"/>
                    <a:pt x="1374" y="1827"/>
                    <a:pt x="1374" y="1797"/>
                  </a:cubicBezTo>
                  <a:cubicBezTo>
                    <a:pt x="1381" y="1745"/>
                    <a:pt x="1344" y="1767"/>
                    <a:pt x="1344" y="1745"/>
                  </a:cubicBezTo>
                  <a:cubicBezTo>
                    <a:pt x="1337" y="1716"/>
                    <a:pt x="1351" y="1671"/>
                    <a:pt x="1381" y="1663"/>
                  </a:cubicBezTo>
                  <a:cubicBezTo>
                    <a:pt x="1455" y="1738"/>
                    <a:pt x="1463" y="1619"/>
                    <a:pt x="1455" y="1574"/>
                  </a:cubicBezTo>
                  <a:cubicBezTo>
                    <a:pt x="1433" y="1574"/>
                    <a:pt x="1411" y="1574"/>
                    <a:pt x="1396" y="1567"/>
                  </a:cubicBezTo>
                  <a:cubicBezTo>
                    <a:pt x="1388" y="1522"/>
                    <a:pt x="1396" y="1485"/>
                    <a:pt x="1396" y="1448"/>
                  </a:cubicBezTo>
                  <a:cubicBezTo>
                    <a:pt x="1337" y="1441"/>
                    <a:pt x="1322" y="1448"/>
                    <a:pt x="1285" y="1471"/>
                  </a:cubicBezTo>
                  <a:cubicBezTo>
                    <a:pt x="1262" y="1485"/>
                    <a:pt x="1195" y="1537"/>
                    <a:pt x="1210" y="1471"/>
                  </a:cubicBezTo>
                  <a:cubicBezTo>
                    <a:pt x="1151" y="1463"/>
                    <a:pt x="1077" y="1456"/>
                    <a:pt x="1017" y="1448"/>
                  </a:cubicBezTo>
                  <a:cubicBezTo>
                    <a:pt x="965" y="1433"/>
                    <a:pt x="980" y="1374"/>
                    <a:pt x="1032" y="1374"/>
                  </a:cubicBezTo>
                  <a:cubicBezTo>
                    <a:pt x="1032" y="1344"/>
                    <a:pt x="1017" y="1292"/>
                    <a:pt x="1069" y="1300"/>
                  </a:cubicBezTo>
                  <a:cubicBezTo>
                    <a:pt x="1077" y="1263"/>
                    <a:pt x="1077" y="1233"/>
                    <a:pt x="1077" y="1196"/>
                  </a:cubicBezTo>
                  <a:cubicBezTo>
                    <a:pt x="1032" y="1196"/>
                    <a:pt x="965" y="1181"/>
                    <a:pt x="935" y="1218"/>
                  </a:cubicBezTo>
                  <a:cubicBezTo>
                    <a:pt x="921" y="1255"/>
                    <a:pt x="935" y="1292"/>
                    <a:pt x="898" y="1314"/>
                  </a:cubicBezTo>
                  <a:cubicBezTo>
                    <a:pt x="869" y="1329"/>
                    <a:pt x="817" y="1329"/>
                    <a:pt x="794" y="1300"/>
                  </a:cubicBezTo>
                  <a:cubicBezTo>
                    <a:pt x="780" y="1277"/>
                    <a:pt x="780" y="1240"/>
                    <a:pt x="750" y="1233"/>
                  </a:cubicBezTo>
                  <a:cubicBezTo>
                    <a:pt x="690" y="1314"/>
                    <a:pt x="824" y="1374"/>
                    <a:pt x="824" y="1456"/>
                  </a:cubicBezTo>
                  <a:cubicBezTo>
                    <a:pt x="794" y="1463"/>
                    <a:pt x="787" y="1433"/>
                    <a:pt x="765" y="1418"/>
                  </a:cubicBezTo>
                  <a:cubicBezTo>
                    <a:pt x="750" y="1396"/>
                    <a:pt x="728" y="1418"/>
                    <a:pt x="735" y="1381"/>
                  </a:cubicBezTo>
                  <a:cubicBezTo>
                    <a:pt x="661" y="1366"/>
                    <a:pt x="713" y="1441"/>
                    <a:pt x="713" y="1471"/>
                  </a:cubicBezTo>
                  <a:cubicBezTo>
                    <a:pt x="713" y="1500"/>
                    <a:pt x="668" y="1500"/>
                    <a:pt x="653" y="1522"/>
                  </a:cubicBezTo>
                  <a:cubicBezTo>
                    <a:pt x="638" y="1545"/>
                    <a:pt x="653" y="1574"/>
                    <a:pt x="653" y="1597"/>
                  </a:cubicBezTo>
                  <a:cubicBezTo>
                    <a:pt x="675" y="1604"/>
                    <a:pt x="713" y="1611"/>
                    <a:pt x="720" y="1634"/>
                  </a:cubicBezTo>
                  <a:cubicBezTo>
                    <a:pt x="690" y="1649"/>
                    <a:pt x="713" y="1686"/>
                    <a:pt x="698" y="1716"/>
                  </a:cubicBezTo>
                  <a:cubicBezTo>
                    <a:pt x="690" y="1738"/>
                    <a:pt x="668" y="1753"/>
                    <a:pt x="653" y="1775"/>
                  </a:cubicBezTo>
                  <a:cubicBezTo>
                    <a:pt x="690" y="1775"/>
                    <a:pt x="735" y="1775"/>
                    <a:pt x="772" y="1775"/>
                  </a:cubicBezTo>
                  <a:cubicBezTo>
                    <a:pt x="772" y="1812"/>
                    <a:pt x="772" y="1857"/>
                    <a:pt x="787" y="1886"/>
                  </a:cubicBezTo>
                  <a:cubicBezTo>
                    <a:pt x="802" y="1916"/>
                    <a:pt x="817" y="1946"/>
                    <a:pt x="794" y="1976"/>
                  </a:cubicBezTo>
                  <a:cubicBezTo>
                    <a:pt x="772" y="1998"/>
                    <a:pt x="750" y="2013"/>
                    <a:pt x="750" y="2050"/>
                  </a:cubicBezTo>
                  <a:cubicBezTo>
                    <a:pt x="742" y="2079"/>
                    <a:pt x="750" y="2116"/>
                    <a:pt x="750" y="2146"/>
                  </a:cubicBezTo>
                  <a:cubicBezTo>
                    <a:pt x="750" y="2198"/>
                    <a:pt x="742" y="2258"/>
                    <a:pt x="690" y="2287"/>
                  </a:cubicBezTo>
                  <a:cubicBezTo>
                    <a:pt x="631" y="2324"/>
                    <a:pt x="549" y="2332"/>
                    <a:pt x="483" y="2354"/>
                  </a:cubicBezTo>
                  <a:cubicBezTo>
                    <a:pt x="483" y="2399"/>
                    <a:pt x="505" y="2413"/>
                    <a:pt x="468" y="2443"/>
                  </a:cubicBezTo>
                  <a:cubicBezTo>
                    <a:pt x="490" y="2458"/>
                    <a:pt x="616" y="2495"/>
                    <a:pt x="579" y="2532"/>
                  </a:cubicBezTo>
                  <a:cubicBezTo>
                    <a:pt x="527" y="2584"/>
                    <a:pt x="438" y="2555"/>
                    <a:pt x="393" y="2621"/>
                  </a:cubicBezTo>
                  <a:cubicBezTo>
                    <a:pt x="386" y="2614"/>
                    <a:pt x="334" y="2592"/>
                    <a:pt x="327" y="2614"/>
                  </a:cubicBezTo>
                  <a:cubicBezTo>
                    <a:pt x="327" y="2621"/>
                    <a:pt x="327" y="2621"/>
                    <a:pt x="319" y="2621"/>
                  </a:cubicBezTo>
                  <a:cubicBezTo>
                    <a:pt x="312" y="2614"/>
                    <a:pt x="312" y="2614"/>
                    <a:pt x="304" y="2614"/>
                  </a:cubicBezTo>
                  <a:cubicBezTo>
                    <a:pt x="304" y="2636"/>
                    <a:pt x="297" y="2651"/>
                    <a:pt x="297" y="2666"/>
                  </a:cubicBezTo>
                  <a:cubicBezTo>
                    <a:pt x="297" y="2703"/>
                    <a:pt x="297" y="2748"/>
                    <a:pt x="341" y="2763"/>
                  </a:cubicBezTo>
                  <a:cubicBezTo>
                    <a:pt x="378" y="2770"/>
                    <a:pt x="408" y="2755"/>
                    <a:pt x="401" y="2807"/>
                  </a:cubicBezTo>
                  <a:cubicBezTo>
                    <a:pt x="401" y="2852"/>
                    <a:pt x="371" y="2889"/>
                    <a:pt x="341" y="2918"/>
                  </a:cubicBezTo>
                  <a:cubicBezTo>
                    <a:pt x="304" y="2955"/>
                    <a:pt x="289" y="2948"/>
                    <a:pt x="230" y="2948"/>
                  </a:cubicBezTo>
                  <a:cubicBezTo>
                    <a:pt x="223" y="2970"/>
                    <a:pt x="208" y="3000"/>
                    <a:pt x="185" y="3015"/>
                  </a:cubicBezTo>
                  <a:cubicBezTo>
                    <a:pt x="156" y="3045"/>
                    <a:pt x="119" y="3015"/>
                    <a:pt x="81" y="3023"/>
                  </a:cubicBezTo>
                  <a:cubicBezTo>
                    <a:pt x="59" y="3133"/>
                    <a:pt x="245" y="3045"/>
                    <a:pt x="230" y="3163"/>
                  </a:cubicBezTo>
                  <a:cubicBezTo>
                    <a:pt x="223" y="3163"/>
                    <a:pt x="0" y="3163"/>
                    <a:pt x="52" y="3222"/>
                  </a:cubicBezTo>
                  <a:cubicBezTo>
                    <a:pt x="74" y="3259"/>
                    <a:pt x="89" y="3289"/>
                    <a:pt x="111" y="3326"/>
                  </a:cubicBezTo>
                  <a:cubicBezTo>
                    <a:pt x="119" y="3348"/>
                    <a:pt x="81" y="3385"/>
                    <a:pt x="89" y="3422"/>
                  </a:cubicBezTo>
                  <a:cubicBezTo>
                    <a:pt x="89" y="3445"/>
                    <a:pt x="96" y="3459"/>
                    <a:pt x="111" y="3474"/>
                  </a:cubicBezTo>
                  <a:cubicBezTo>
                    <a:pt x="133" y="3482"/>
                    <a:pt x="156" y="3497"/>
                    <a:pt x="178" y="3504"/>
                  </a:cubicBezTo>
                  <a:cubicBezTo>
                    <a:pt x="252" y="3526"/>
                    <a:pt x="238" y="3445"/>
                    <a:pt x="289" y="3445"/>
                  </a:cubicBezTo>
                  <a:cubicBezTo>
                    <a:pt x="297" y="3445"/>
                    <a:pt x="371" y="3519"/>
                    <a:pt x="371" y="3512"/>
                  </a:cubicBezTo>
                  <a:cubicBezTo>
                    <a:pt x="378" y="3579"/>
                    <a:pt x="371" y="3645"/>
                    <a:pt x="423" y="3697"/>
                  </a:cubicBezTo>
                  <a:cubicBezTo>
                    <a:pt x="475" y="3749"/>
                    <a:pt x="564" y="3697"/>
                    <a:pt x="623" y="3705"/>
                  </a:cubicBezTo>
                  <a:cubicBezTo>
                    <a:pt x="698" y="3712"/>
                    <a:pt x="728" y="3734"/>
                    <a:pt x="757" y="3801"/>
                  </a:cubicBezTo>
                  <a:cubicBezTo>
                    <a:pt x="787" y="3861"/>
                    <a:pt x="802" y="3898"/>
                    <a:pt x="869" y="3890"/>
                  </a:cubicBezTo>
                  <a:cubicBezTo>
                    <a:pt x="906" y="3890"/>
                    <a:pt x="928" y="3913"/>
                    <a:pt x="958" y="3905"/>
                  </a:cubicBezTo>
                  <a:cubicBezTo>
                    <a:pt x="995" y="3898"/>
                    <a:pt x="1017" y="3890"/>
                    <a:pt x="1054" y="3913"/>
                  </a:cubicBezTo>
                  <a:cubicBezTo>
                    <a:pt x="1121" y="3942"/>
                    <a:pt x="1210" y="3905"/>
                    <a:pt x="1285" y="3913"/>
                  </a:cubicBezTo>
                  <a:cubicBezTo>
                    <a:pt x="1322" y="3913"/>
                    <a:pt x="1344" y="3905"/>
                    <a:pt x="1366" y="3942"/>
                  </a:cubicBezTo>
                  <a:cubicBezTo>
                    <a:pt x="1374" y="3957"/>
                    <a:pt x="1411" y="3957"/>
                    <a:pt x="1433" y="3965"/>
                  </a:cubicBezTo>
                  <a:cubicBezTo>
                    <a:pt x="1470" y="3979"/>
                    <a:pt x="1477" y="4091"/>
                    <a:pt x="1463" y="4128"/>
                  </a:cubicBezTo>
                  <a:cubicBezTo>
                    <a:pt x="1455" y="4128"/>
                    <a:pt x="1455" y="4128"/>
                    <a:pt x="1455" y="4128"/>
                  </a:cubicBezTo>
                  <a:cubicBezTo>
                    <a:pt x="1455" y="4173"/>
                    <a:pt x="1544" y="4158"/>
                    <a:pt x="1574" y="4158"/>
                  </a:cubicBezTo>
                  <a:cubicBezTo>
                    <a:pt x="1596" y="4158"/>
                    <a:pt x="1619" y="4165"/>
                    <a:pt x="1641" y="4158"/>
                  </a:cubicBezTo>
                  <a:cubicBezTo>
                    <a:pt x="1671" y="4158"/>
                    <a:pt x="1656" y="4121"/>
                    <a:pt x="1663" y="4098"/>
                  </a:cubicBezTo>
                  <a:cubicBezTo>
                    <a:pt x="1685" y="4098"/>
                    <a:pt x="1715" y="4113"/>
                    <a:pt x="1737" y="4106"/>
                  </a:cubicBezTo>
                  <a:cubicBezTo>
                    <a:pt x="1760" y="4098"/>
                    <a:pt x="1775" y="4069"/>
                    <a:pt x="1797" y="4076"/>
                  </a:cubicBezTo>
                  <a:cubicBezTo>
                    <a:pt x="1804" y="4039"/>
                    <a:pt x="1789" y="4031"/>
                    <a:pt x="1760" y="4016"/>
                  </a:cubicBezTo>
                  <a:cubicBezTo>
                    <a:pt x="1775" y="3994"/>
                    <a:pt x="1797" y="3957"/>
                    <a:pt x="1834" y="3957"/>
                  </a:cubicBezTo>
                  <a:cubicBezTo>
                    <a:pt x="1834" y="3935"/>
                    <a:pt x="1849" y="3935"/>
                    <a:pt x="1864" y="3927"/>
                  </a:cubicBezTo>
                  <a:cubicBezTo>
                    <a:pt x="1893" y="3913"/>
                    <a:pt x="1893" y="3876"/>
                    <a:pt x="1886" y="3853"/>
                  </a:cubicBezTo>
                  <a:cubicBezTo>
                    <a:pt x="1923" y="3846"/>
                    <a:pt x="1931" y="3831"/>
                    <a:pt x="1931" y="3801"/>
                  </a:cubicBezTo>
                  <a:cubicBezTo>
                    <a:pt x="1982" y="3801"/>
                    <a:pt x="2012" y="3771"/>
                    <a:pt x="2057" y="3764"/>
                  </a:cubicBezTo>
                  <a:cubicBezTo>
                    <a:pt x="2079" y="3757"/>
                    <a:pt x="2146" y="3749"/>
                    <a:pt x="2146" y="3786"/>
                  </a:cubicBezTo>
                  <a:cubicBezTo>
                    <a:pt x="2161" y="3771"/>
                    <a:pt x="2190" y="3779"/>
                    <a:pt x="2213" y="3779"/>
                  </a:cubicBezTo>
                  <a:cubicBezTo>
                    <a:pt x="2250" y="3727"/>
                    <a:pt x="2279" y="3697"/>
                    <a:pt x="2354" y="3712"/>
                  </a:cubicBezTo>
                  <a:cubicBezTo>
                    <a:pt x="2421" y="3727"/>
                    <a:pt x="2428" y="3831"/>
                    <a:pt x="2473" y="3883"/>
                  </a:cubicBezTo>
                  <a:cubicBezTo>
                    <a:pt x="2458" y="3883"/>
                    <a:pt x="2443" y="3890"/>
                    <a:pt x="2435" y="3905"/>
                  </a:cubicBezTo>
                  <a:cubicBezTo>
                    <a:pt x="2435" y="3898"/>
                    <a:pt x="2428" y="3883"/>
                    <a:pt x="2428" y="3876"/>
                  </a:cubicBezTo>
                  <a:cubicBezTo>
                    <a:pt x="2406" y="3890"/>
                    <a:pt x="2361" y="3876"/>
                    <a:pt x="2332" y="3876"/>
                  </a:cubicBezTo>
                  <a:cubicBezTo>
                    <a:pt x="2347" y="3905"/>
                    <a:pt x="2354" y="3987"/>
                    <a:pt x="2391" y="3994"/>
                  </a:cubicBezTo>
                  <a:cubicBezTo>
                    <a:pt x="2391" y="3979"/>
                    <a:pt x="2421" y="3920"/>
                    <a:pt x="2435" y="3957"/>
                  </a:cubicBezTo>
                  <a:cubicBezTo>
                    <a:pt x="2465" y="3994"/>
                    <a:pt x="2473" y="3979"/>
                    <a:pt x="2510" y="3987"/>
                  </a:cubicBezTo>
                  <a:cubicBezTo>
                    <a:pt x="2621" y="4009"/>
                    <a:pt x="2703" y="3950"/>
                    <a:pt x="2799" y="3950"/>
                  </a:cubicBezTo>
                  <a:cubicBezTo>
                    <a:pt x="2807" y="3905"/>
                    <a:pt x="2851" y="3853"/>
                    <a:pt x="2903" y="3883"/>
                  </a:cubicBezTo>
                  <a:cubicBezTo>
                    <a:pt x="2926" y="3890"/>
                    <a:pt x="2948" y="3905"/>
                    <a:pt x="2970" y="3898"/>
                  </a:cubicBezTo>
                  <a:cubicBezTo>
                    <a:pt x="2992" y="3883"/>
                    <a:pt x="2985" y="3846"/>
                    <a:pt x="3015" y="3853"/>
                  </a:cubicBezTo>
                  <a:cubicBezTo>
                    <a:pt x="3015" y="3883"/>
                    <a:pt x="3007" y="3905"/>
                    <a:pt x="3015" y="3927"/>
                  </a:cubicBezTo>
                  <a:cubicBezTo>
                    <a:pt x="3030" y="3965"/>
                    <a:pt x="3067" y="3935"/>
                    <a:pt x="3074" y="3913"/>
                  </a:cubicBezTo>
                  <a:cubicBezTo>
                    <a:pt x="3119" y="3905"/>
                    <a:pt x="3149" y="3957"/>
                    <a:pt x="3186" y="3972"/>
                  </a:cubicBezTo>
                  <a:cubicBezTo>
                    <a:pt x="3245" y="4002"/>
                    <a:pt x="3312" y="3965"/>
                    <a:pt x="3371" y="3965"/>
                  </a:cubicBezTo>
                  <a:cubicBezTo>
                    <a:pt x="3371" y="3935"/>
                    <a:pt x="3371" y="3913"/>
                    <a:pt x="3371" y="3883"/>
                  </a:cubicBezTo>
                  <a:cubicBezTo>
                    <a:pt x="3416" y="3876"/>
                    <a:pt x="3460" y="3905"/>
                    <a:pt x="3505" y="3905"/>
                  </a:cubicBezTo>
                  <a:cubicBezTo>
                    <a:pt x="3505" y="3898"/>
                    <a:pt x="3505" y="3890"/>
                    <a:pt x="3505" y="3876"/>
                  </a:cubicBezTo>
                  <a:cubicBezTo>
                    <a:pt x="3520" y="3876"/>
                    <a:pt x="3535" y="3876"/>
                    <a:pt x="3549" y="3876"/>
                  </a:cubicBezTo>
                  <a:cubicBezTo>
                    <a:pt x="3557" y="3853"/>
                    <a:pt x="3564" y="3786"/>
                    <a:pt x="3601" y="3816"/>
                  </a:cubicBezTo>
                  <a:cubicBezTo>
                    <a:pt x="3631" y="3838"/>
                    <a:pt x="3624" y="3876"/>
                    <a:pt x="3676" y="3876"/>
                  </a:cubicBezTo>
                  <a:cubicBezTo>
                    <a:pt x="3713" y="3876"/>
                    <a:pt x="3750" y="3883"/>
                    <a:pt x="3750" y="3927"/>
                  </a:cubicBezTo>
                  <a:cubicBezTo>
                    <a:pt x="3750" y="3965"/>
                    <a:pt x="3839" y="3935"/>
                    <a:pt x="3854" y="3935"/>
                  </a:cubicBezTo>
                  <a:cubicBezTo>
                    <a:pt x="3913" y="3927"/>
                    <a:pt x="3943" y="3935"/>
                    <a:pt x="3995" y="3965"/>
                  </a:cubicBezTo>
                  <a:cubicBezTo>
                    <a:pt x="4032" y="3979"/>
                    <a:pt x="4077" y="3979"/>
                    <a:pt x="4121" y="3972"/>
                  </a:cubicBezTo>
                  <a:cubicBezTo>
                    <a:pt x="4166" y="3972"/>
                    <a:pt x="4181" y="3965"/>
                    <a:pt x="4210" y="3935"/>
                  </a:cubicBezTo>
                  <a:cubicBezTo>
                    <a:pt x="4218" y="3927"/>
                    <a:pt x="4240" y="3913"/>
                    <a:pt x="4247" y="3920"/>
                  </a:cubicBezTo>
                  <a:cubicBezTo>
                    <a:pt x="4270" y="3942"/>
                    <a:pt x="4277" y="3942"/>
                    <a:pt x="4307" y="3942"/>
                  </a:cubicBezTo>
                  <a:cubicBezTo>
                    <a:pt x="4314" y="3965"/>
                    <a:pt x="4351" y="3965"/>
                    <a:pt x="4366" y="3994"/>
                  </a:cubicBezTo>
                  <a:cubicBezTo>
                    <a:pt x="4388" y="4054"/>
                    <a:pt x="4433" y="4106"/>
                    <a:pt x="4500" y="4113"/>
                  </a:cubicBezTo>
                  <a:cubicBezTo>
                    <a:pt x="4522" y="4121"/>
                    <a:pt x="4552" y="4121"/>
                    <a:pt x="4567" y="4135"/>
                  </a:cubicBezTo>
                  <a:cubicBezTo>
                    <a:pt x="4641" y="4069"/>
                    <a:pt x="4641" y="3898"/>
                    <a:pt x="4648" y="3838"/>
                  </a:cubicBezTo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bevel/>
              <a:headEnd/>
              <a:tailEnd/>
            </a:ln>
            <a:effectLst>
              <a:outerShdw blurRad="12700"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9E7F05C7-DB67-548F-D03C-AC4510FF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079" y="6779588"/>
              <a:ext cx="1852987" cy="1514553"/>
            </a:xfrm>
            <a:custGeom>
              <a:avLst/>
              <a:gdLst>
                <a:gd name="T0" fmla="*/ 3112 w 4286"/>
                <a:gd name="T1" fmla="*/ 3452 h 3505"/>
                <a:gd name="T2" fmla="*/ 3283 w 4286"/>
                <a:gd name="T3" fmla="*/ 3496 h 3505"/>
                <a:gd name="T4" fmla="*/ 3409 w 4286"/>
                <a:gd name="T5" fmla="*/ 3088 h 3505"/>
                <a:gd name="T6" fmla="*/ 3684 w 4286"/>
                <a:gd name="T7" fmla="*/ 3117 h 3505"/>
                <a:gd name="T8" fmla="*/ 3654 w 4286"/>
                <a:gd name="T9" fmla="*/ 2805 h 3505"/>
                <a:gd name="T10" fmla="*/ 3951 w 4286"/>
                <a:gd name="T11" fmla="*/ 2605 h 3505"/>
                <a:gd name="T12" fmla="*/ 3795 w 4286"/>
                <a:gd name="T13" fmla="*/ 2382 h 3505"/>
                <a:gd name="T14" fmla="*/ 3988 w 4286"/>
                <a:gd name="T15" fmla="*/ 2263 h 3505"/>
                <a:gd name="T16" fmla="*/ 4062 w 4286"/>
                <a:gd name="T17" fmla="*/ 1804 h 3505"/>
                <a:gd name="T18" fmla="*/ 4181 w 4286"/>
                <a:gd name="T19" fmla="*/ 1403 h 3505"/>
                <a:gd name="T20" fmla="*/ 3958 w 4286"/>
                <a:gd name="T21" fmla="*/ 1210 h 3505"/>
                <a:gd name="T22" fmla="*/ 3602 w 4286"/>
                <a:gd name="T23" fmla="*/ 861 h 3505"/>
                <a:gd name="T24" fmla="*/ 3513 w 4286"/>
                <a:gd name="T25" fmla="*/ 415 h 3505"/>
                <a:gd name="T26" fmla="*/ 3119 w 4286"/>
                <a:gd name="T27" fmla="*/ 252 h 3505"/>
                <a:gd name="T28" fmla="*/ 2763 w 4286"/>
                <a:gd name="T29" fmla="*/ 133 h 3505"/>
                <a:gd name="T30" fmla="*/ 2347 w 4286"/>
                <a:gd name="T31" fmla="*/ 59 h 3505"/>
                <a:gd name="T32" fmla="*/ 2102 w 4286"/>
                <a:gd name="T33" fmla="*/ 44 h 3505"/>
                <a:gd name="T34" fmla="*/ 2117 w 4286"/>
                <a:gd name="T35" fmla="*/ 237 h 3505"/>
                <a:gd name="T36" fmla="*/ 1701 w 4286"/>
                <a:gd name="T37" fmla="*/ 141 h 3505"/>
                <a:gd name="T38" fmla="*/ 1270 w 4286"/>
                <a:gd name="T39" fmla="*/ 282 h 3505"/>
                <a:gd name="T40" fmla="*/ 891 w 4286"/>
                <a:gd name="T41" fmla="*/ 155 h 3505"/>
                <a:gd name="T42" fmla="*/ 572 w 4286"/>
                <a:gd name="T43" fmla="*/ 170 h 3505"/>
                <a:gd name="T44" fmla="*/ 194 w 4286"/>
                <a:gd name="T45" fmla="*/ 334 h 3505"/>
                <a:gd name="T46" fmla="*/ 15 w 4286"/>
                <a:gd name="T47" fmla="*/ 512 h 3505"/>
                <a:gd name="T48" fmla="*/ 401 w 4286"/>
                <a:gd name="T49" fmla="*/ 438 h 3505"/>
                <a:gd name="T50" fmla="*/ 194 w 4286"/>
                <a:gd name="T51" fmla="*/ 586 h 3505"/>
                <a:gd name="T52" fmla="*/ 320 w 4286"/>
                <a:gd name="T53" fmla="*/ 816 h 3505"/>
                <a:gd name="T54" fmla="*/ 349 w 4286"/>
                <a:gd name="T55" fmla="*/ 987 h 3505"/>
                <a:gd name="T56" fmla="*/ 869 w 4286"/>
                <a:gd name="T57" fmla="*/ 1307 h 3505"/>
                <a:gd name="T58" fmla="*/ 1330 w 4286"/>
                <a:gd name="T59" fmla="*/ 1225 h 3505"/>
                <a:gd name="T60" fmla="*/ 1567 w 4286"/>
                <a:gd name="T61" fmla="*/ 1113 h 3505"/>
                <a:gd name="T62" fmla="*/ 1389 w 4286"/>
                <a:gd name="T63" fmla="*/ 1477 h 3505"/>
                <a:gd name="T64" fmla="*/ 1159 w 4286"/>
                <a:gd name="T65" fmla="*/ 1537 h 3505"/>
                <a:gd name="T66" fmla="*/ 1010 w 4286"/>
                <a:gd name="T67" fmla="*/ 1618 h 3505"/>
                <a:gd name="T68" fmla="*/ 825 w 4286"/>
                <a:gd name="T69" fmla="*/ 1648 h 3505"/>
                <a:gd name="T70" fmla="*/ 624 w 4286"/>
                <a:gd name="T71" fmla="*/ 1707 h 3505"/>
                <a:gd name="T72" fmla="*/ 580 w 4286"/>
                <a:gd name="T73" fmla="*/ 1514 h 3505"/>
                <a:gd name="T74" fmla="*/ 728 w 4286"/>
                <a:gd name="T75" fmla="*/ 2026 h 3505"/>
                <a:gd name="T76" fmla="*/ 1166 w 4286"/>
                <a:gd name="T77" fmla="*/ 2546 h 3505"/>
                <a:gd name="T78" fmla="*/ 1545 w 4286"/>
                <a:gd name="T79" fmla="*/ 2850 h 3505"/>
                <a:gd name="T80" fmla="*/ 1998 w 4286"/>
                <a:gd name="T81" fmla="*/ 2880 h 3505"/>
                <a:gd name="T82" fmla="*/ 2280 w 4286"/>
                <a:gd name="T83" fmla="*/ 2754 h 3505"/>
                <a:gd name="T84" fmla="*/ 2629 w 4286"/>
                <a:gd name="T85" fmla="*/ 2598 h 3505"/>
                <a:gd name="T86" fmla="*/ 2785 w 4286"/>
                <a:gd name="T87" fmla="*/ 2070 h 3505"/>
                <a:gd name="T88" fmla="*/ 2956 w 4286"/>
                <a:gd name="T89" fmla="*/ 1922 h 3505"/>
                <a:gd name="T90" fmla="*/ 3260 w 4286"/>
                <a:gd name="T91" fmla="*/ 1907 h 3505"/>
                <a:gd name="T92" fmla="*/ 2963 w 4286"/>
                <a:gd name="T93" fmla="*/ 2011 h 3505"/>
                <a:gd name="T94" fmla="*/ 2971 w 4286"/>
                <a:gd name="T95" fmla="*/ 2182 h 3505"/>
                <a:gd name="T96" fmla="*/ 2978 w 4286"/>
                <a:gd name="T97" fmla="*/ 2390 h 3505"/>
                <a:gd name="T98" fmla="*/ 3030 w 4286"/>
                <a:gd name="T99" fmla="*/ 2479 h 3505"/>
                <a:gd name="T100" fmla="*/ 2978 w 4286"/>
                <a:gd name="T101" fmla="*/ 2709 h 3505"/>
                <a:gd name="T102" fmla="*/ 3053 w 4286"/>
                <a:gd name="T103" fmla="*/ 2850 h 3505"/>
                <a:gd name="T104" fmla="*/ 3082 w 4286"/>
                <a:gd name="T105" fmla="*/ 3013 h 3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86" h="3505">
                  <a:moveTo>
                    <a:pt x="3053" y="3259"/>
                  </a:moveTo>
                  <a:lnTo>
                    <a:pt x="3053" y="3259"/>
                  </a:lnTo>
                  <a:lnTo>
                    <a:pt x="3053" y="3266"/>
                  </a:lnTo>
                  <a:cubicBezTo>
                    <a:pt x="3105" y="3281"/>
                    <a:pt x="3201" y="3362"/>
                    <a:pt x="3208" y="3400"/>
                  </a:cubicBezTo>
                  <a:cubicBezTo>
                    <a:pt x="3216" y="3437"/>
                    <a:pt x="3171" y="3422"/>
                    <a:pt x="3149" y="3422"/>
                  </a:cubicBezTo>
                  <a:cubicBezTo>
                    <a:pt x="3142" y="3444"/>
                    <a:pt x="3119" y="3437"/>
                    <a:pt x="3112" y="3452"/>
                  </a:cubicBezTo>
                  <a:cubicBezTo>
                    <a:pt x="3112" y="3489"/>
                    <a:pt x="3164" y="3481"/>
                    <a:pt x="3179" y="3481"/>
                  </a:cubicBezTo>
                  <a:cubicBezTo>
                    <a:pt x="3179" y="3474"/>
                    <a:pt x="3186" y="3467"/>
                    <a:pt x="3186" y="3459"/>
                  </a:cubicBezTo>
                  <a:cubicBezTo>
                    <a:pt x="3194" y="3459"/>
                    <a:pt x="3201" y="3459"/>
                    <a:pt x="3208" y="3459"/>
                  </a:cubicBezTo>
                  <a:cubicBezTo>
                    <a:pt x="3216" y="3459"/>
                    <a:pt x="3216" y="3459"/>
                    <a:pt x="3216" y="3459"/>
                  </a:cubicBezTo>
                  <a:cubicBezTo>
                    <a:pt x="3216" y="3474"/>
                    <a:pt x="3216" y="3481"/>
                    <a:pt x="3216" y="3496"/>
                  </a:cubicBezTo>
                  <a:cubicBezTo>
                    <a:pt x="3238" y="3489"/>
                    <a:pt x="3260" y="3504"/>
                    <a:pt x="3283" y="3496"/>
                  </a:cubicBezTo>
                  <a:cubicBezTo>
                    <a:pt x="3290" y="3496"/>
                    <a:pt x="3298" y="3474"/>
                    <a:pt x="3305" y="3474"/>
                  </a:cubicBezTo>
                  <a:cubicBezTo>
                    <a:pt x="3320" y="3474"/>
                    <a:pt x="3335" y="3474"/>
                    <a:pt x="3357" y="3474"/>
                  </a:cubicBezTo>
                  <a:cubicBezTo>
                    <a:pt x="3357" y="3444"/>
                    <a:pt x="3350" y="3385"/>
                    <a:pt x="3379" y="3370"/>
                  </a:cubicBezTo>
                  <a:cubicBezTo>
                    <a:pt x="3409" y="3355"/>
                    <a:pt x="3387" y="3310"/>
                    <a:pt x="3394" y="3281"/>
                  </a:cubicBezTo>
                  <a:cubicBezTo>
                    <a:pt x="3409" y="3251"/>
                    <a:pt x="3453" y="3147"/>
                    <a:pt x="3387" y="3140"/>
                  </a:cubicBezTo>
                  <a:cubicBezTo>
                    <a:pt x="3394" y="3117"/>
                    <a:pt x="3409" y="3103"/>
                    <a:pt x="3409" y="3088"/>
                  </a:cubicBezTo>
                  <a:cubicBezTo>
                    <a:pt x="3446" y="3080"/>
                    <a:pt x="3439" y="3103"/>
                    <a:pt x="3461" y="3125"/>
                  </a:cubicBezTo>
                  <a:cubicBezTo>
                    <a:pt x="3483" y="3147"/>
                    <a:pt x="3513" y="3140"/>
                    <a:pt x="3543" y="3147"/>
                  </a:cubicBezTo>
                  <a:cubicBezTo>
                    <a:pt x="3543" y="3162"/>
                    <a:pt x="3543" y="3177"/>
                    <a:pt x="3543" y="3199"/>
                  </a:cubicBezTo>
                  <a:cubicBezTo>
                    <a:pt x="3572" y="3192"/>
                    <a:pt x="3580" y="3207"/>
                    <a:pt x="3595" y="3229"/>
                  </a:cubicBezTo>
                  <a:cubicBezTo>
                    <a:pt x="3610" y="3177"/>
                    <a:pt x="3699" y="3221"/>
                    <a:pt x="3699" y="3162"/>
                  </a:cubicBezTo>
                  <a:cubicBezTo>
                    <a:pt x="3699" y="3147"/>
                    <a:pt x="3676" y="3132"/>
                    <a:pt x="3684" y="3117"/>
                  </a:cubicBezTo>
                  <a:cubicBezTo>
                    <a:pt x="3684" y="3103"/>
                    <a:pt x="3758" y="3103"/>
                    <a:pt x="3773" y="3103"/>
                  </a:cubicBezTo>
                  <a:cubicBezTo>
                    <a:pt x="3780" y="3013"/>
                    <a:pt x="3765" y="2954"/>
                    <a:pt x="3699" y="2895"/>
                  </a:cubicBezTo>
                  <a:cubicBezTo>
                    <a:pt x="3661" y="2865"/>
                    <a:pt x="3661" y="2843"/>
                    <a:pt x="3610" y="2843"/>
                  </a:cubicBezTo>
                  <a:cubicBezTo>
                    <a:pt x="3602" y="2843"/>
                    <a:pt x="3572" y="2843"/>
                    <a:pt x="3565" y="2835"/>
                  </a:cubicBezTo>
                  <a:cubicBezTo>
                    <a:pt x="3565" y="2828"/>
                    <a:pt x="3557" y="2805"/>
                    <a:pt x="3557" y="2805"/>
                  </a:cubicBezTo>
                  <a:cubicBezTo>
                    <a:pt x="3595" y="2805"/>
                    <a:pt x="3624" y="2820"/>
                    <a:pt x="3654" y="2805"/>
                  </a:cubicBezTo>
                  <a:cubicBezTo>
                    <a:pt x="3676" y="2805"/>
                    <a:pt x="3691" y="2791"/>
                    <a:pt x="3713" y="2783"/>
                  </a:cubicBezTo>
                  <a:cubicBezTo>
                    <a:pt x="3743" y="2776"/>
                    <a:pt x="3728" y="2739"/>
                    <a:pt x="3743" y="2716"/>
                  </a:cubicBezTo>
                  <a:cubicBezTo>
                    <a:pt x="3765" y="2679"/>
                    <a:pt x="3825" y="2694"/>
                    <a:pt x="3855" y="2687"/>
                  </a:cubicBezTo>
                  <a:cubicBezTo>
                    <a:pt x="3855" y="2672"/>
                    <a:pt x="3862" y="2657"/>
                    <a:pt x="3862" y="2650"/>
                  </a:cubicBezTo>
                  <a:cubicBezTo>
                    <a:pt x="3884" y="2650"/>
                    <a:pt x="3907" y="2650"/>
                    <a:pt x="3929" y="2635"/>
                  </a:cubicBezTo>
                  <a:cubicBezTo>
                    <a:pt x="3936" y="2627"/>
                    <a:pt x="3944" y="2613"/>
                    <a:pt x="3951" y="2605"/>
                  </a:cubicBezTo>
                  <a:cubicBezTo>
                    <a:pt x="3981" y="2598"/>
                    <a:pt x="4003" y="2613"/>
                    <a:pt x="4033" y="2613"/>
                  </a:cubicBezTo>
                  <a:cubicBezTo>
                    <a:pt x="4055" y="2613"/>
                    <a:pt x="4077" y="2590"/>
                    <a:pt x="4100" y="2598"/>
                  </a:cubicBezTo>
                  <a:cubicBezTo>
                    <a:pt x="4055" y="2553"/>
                    <a:pt x="3936" y="2494"/>
                    <a:pt x="3877" y="2553"/>
                  </a:cubicBezTo>
                  <a:cubicBezTo>
                    <a:pt x="3780" y="2635"/>
                    <a:pt x="3817" y="2494"/>
                    <a:pt x="3758" y="2494"/>
                  </a:cubicBezTo>
                  <a:cubicBezTo>
                    <a:pt x="3758" y="2479"/>
                    <a:pt x="3780" y="2442"/>
                    <a:pt x="3795" y="2442"/>
                  </a:cubicBezTo>
                  <a:cubicBezTo>
                    <a:pt x="3795" y="2419"/>
                    <a:pt x="3795" y="2405"/>
                    <a:pt x="3795" y="2382"/>
                  </a:cubicBezTo>
                  <a:cubicBezTo>
                    <a:pt x="3773" y="2375"/>
                    <a:pt x="3743" y="2375"/>
                    <a:pt x="3758" y="2345"/>
                  </a:cubicBezTo>
                  <a:cubicBezTo>
                    <a:pt x="3780" y="2345"/>
                    <a:pt x="3802" y="2353"/>
                    <a:pt x="3825" y="2345"/>
                  </a:cubicBezTo>
                  <a:cubicBezTo>
                    <a:pt x="3847" y="2338"/>
                    <a:pt x="3847" y="2301"/>
                    <a:pt x="3884" y="2293"/>
                  </a:cubicBezTo>
                  <a:cubicBezTo>
                    <a:pt x="3899" y="2293"/>
                    <a:pt x="3914" y="2286"/>
                    <a:pt x="3929" y="2286"/>
                  </a:cubicBezTo>
                  <a:cubicBezTo>
                    <a:pt x="3944" y="2286"/>
                    <a:pt x="3958" y="2271"/>
                    <a:pt x="3981" y="2263"/>
                  </a:cubicBezTo>
                  <a:lnTo>
                    <a:pt x="3988" y="2263"/>
                  </a:lnTo>
                  <a:cubicBezTo>
                    <a:pt x="3973" y="2248"/>
                    <a:pt x="3966" y="2234"/>
                    <a:pt x="3966" y="2211"/>
                  </a:cubicBezTo>
                  <a:cubicBezTo>
                    <a:pt x="3958" y="2174"/>
                    <a:pt x="3996" y="2137"/>
                    <a:pt x="3988" y="2115"/>
                  </a:cubicBezTo>
                  <a:cubicBezTo>
                    <a:pt x="3966" y="2078"/>
                    <a:pt x="3951" y="2048"/>
                    <a:pt x="3929" y="2011"/>
                  </a:cubicBezTo>
                  <a:cubicBezTo>
                    <a:pt x="3877" y="1952"/>
                    <a:pt x="4100" y="1952"/>
                    <a:pt x="4107" y="1952"/>
                  </a:cubicBezTo>
                  <a:cubicBezTo>
                    <a:pt x="4122" y="1834"/>
                    <a:pt x="3936" y="1922"/>
                    <a:pt x="3958" y="1812"/>
                  </a:cubicBezTo>
                  <a:cubicBezTo>
                    <a:pt x="3996" y="1804"/>
                    <a:pt x="4033" y="1834"/>
                    <a:pt x="4062" y="1804"/>
                  </a:cubicBezTo>
                  <a:cubicBezTo>
                    <a:pt x="4085" y="1789"/>
                    <a:pt x="4100" y="1759"/>
                    <a:pt x="4107" y="1737"/>
                  </a:cubicBezTo>
                  <a:cubicBezTo>
                    <a:pt x="4166" y="1737"/>
                    <a:pt x="4181" y="1744"/>
                    <a:pt x="4218" y="1707"/>
                  </a:cubicBezTo>
                  <a:cubicBezTo>
                    <a:pt x="4248" y="1678"/>
                    <a:pt x="4278" y="1641"/>
                    <a:pt x="4278" y="1596"/>
                  </a:cubicBezTo>
                  <a:cubicBezTo>
                    <a:pt x="4285" y="1544"/>
                    <a:pt x="4255" y="1559"/>
                    <a:pt x="4218" y="1552"/>
                  </a:cubicBezTo>
                  <a:cubicBezTo>
                    <a:pt x="4174" y="1537"/>
                    <a:pt x="4174" y="1492"/>
                    <a:pt x="4174" y="1455"/>
                  </a:cubicBezTo>
                  <a:cubicBezTo>
                    <a:pt x="4174" y="1440"/>
                    <a:pt x="4181" y="1425"/>
                    <a:pt x="4181" y="1403"/>
                  </a:cubicBezTo>
                  <a:cubicBezTo>
                    <a:pt x="4174" y="1403"/>
                    <a:pt x="4159" y="1403"/>
                    <a:pt x="4159" y="1403"/>
                  </a:cubicBezTo>
                  <a:cubicBezTo>
                    <a:pt x="4159" y="1403"/>
                    <a:pt x="4174" y="1403"/>
                    <a:pt x="4181" y="1403"/>
                  </a:cubicBezTo>
                  <a:cubicBezTo>
                    <a:pt x="4181" y="1373"/>
                    <a:pt x="4181" y="1344"/>
                    <a:pt x="4152" y="1336"/>
                  </a:cubicBezTo>
                  <a:cubicBezTo>
                    <a:pt x="4129" y="1329"/>
                    <a:pt x="4055" y="1366"/>
                    <a:pt x="4070" y="1314"/>
                  </a:cubicBezTo>
                  <a:cubicBezTo>
                    <a:pt x="4070" y="1277"/>
                    <a:pt x="4092" y="1262"/>
                    <a:pt x="4055" y="1225"/>
                  </a:cubicBezTo>
                  <a:cubicBezTo>
                    <a:pt x="4033" y="1202"/>
                    <a:pt x="3988" y="1210"/>
                    <a:pt x="3958" y="1210"/>
                  </a:cubicBezTo>
                  <a:lnTo>
                    <a:pt x="3958" y="1202"/>
                  </a:lnTo>
                  <a:cubicBezTo>
                    <a:pt x="3914" y="1210"/>
                    <a:pt x="3921" y="1158"/>
                    <a:pt x="3884" y="1143"/>
                  </a:cubicBezTo>
                  <a:cubicBezTo>
                    <a:pt x="3855" y="1128"/>
                    <a:pt x="3802" y="1150"/>
                    <a:pt x="3773" y="1128"/>
                  </a:cubicBezTo>
                  <a:cubicBezTo>
                    <a:pt x="3728" y="1084"/>
                    <a:pt x="3825" y="928"/>
                    <a:pt x="3699" y="995"/>
                  </a:cubicBezTo>
                  <a:cubicBezTo>
                    <a:pt x="3669" y="965"/>
                    <a:pt x="3691" y="928"/>
                    <a:pt x="3669" y="898"/>
                  </a:cubicBezTo>
                  <a:cubicBezTo>
                    <a:pt x="3654" y="876"/>
                    <a:pt x="3617" y="891"/>
                    <a:pt x="3602" y="861"/>
                  </a:cubicBezTo>
                  <a:cubicBezTo>
                    <a:pt x="3580" y="809"/>
                    <a:pt x="3676" y="765"/>
                    <a:pt x="3691" y="720"/>
                  </a:cubicBezTo>
                  <a:cubicBezTo>
                    <a:pt x="3706" y="660"/>
                    <a:pt x="3654" y="594"/>
                    <a:pt x="3610" y="653"/>
                  </a:cubicBezTo>
                  <a:cubicBezTo>
                    <a:pt x="3565" y="705"/>
                    <a:pt x="3535" y="668"/>
                    <a:pt x="3550" y="608"/>
                  </a:cubicBezTo>
                  <a:cubicBezTo>
                    <a:pt x="3498" y="616"/>
                    <a:pt x="3468" y="564"/>
                    <a:pt x="3476" y="512"/>
                  </a:cubicBezTo>
                  <a:cubicBezTo>
                    <a:pt x="3483" y="460"/>
                    <a:pt x="3528" y="452"/>
                    <a:pt x="3572" y="423"/>
                  </a:cubicBezTo>
                  <a:cubicBezTo>
                    <a:pt x="3557" y="408"/>
                    <a:pt x="3535" y="415"/>
                    <a:pt x="3513" y="415"/>
                  </a:cubicBezTo>
                  <a:cubicBezTo>
                    <a:pt x="3505" y="386"/>
                    <a:pt x="3520" y="356"/>
                    <a:pt x="3520" y="326"/>
                  </a:cubicBezTo>
                  <a:cubicBezTo>
                    <a:pt x="3483" y="319"/>
                    <a:pt x="3446" y="304"/>
                    <a:pt x="3424" y="334"/>
                  </a:cubicBezTo>
                  <a:cubicBezTo>
                    <a:pt x="3409" y="356"/>
                    <a:pt x="3416" y="438"/>
                    <a:pt x="3372" y="415"/>
                  </a:cubicBezTo>
                  <a:cubicBezTo>
                    <a:pt x="3357" y="363"/>
                    <a:pt x="3268" y="386"/>
                    <a:pt x="3223" y="386"/>
                  </a:cubicBezTo>
                  <a:cubicBezTo>
                    <a:pt x="3216" y="363"/>
                    <a:pt x="3216" y="341"/>
                    <a:pt x="3216" y="319"/>
                  </a:cubicBezTo>
                  <a:cubicBezTo>
                    <a:pt x="3186" y="311"/>
                    <a:pt x="3149" y="245"/>
                    <a:pt x="3119" y="252"/>
                  </a:cubicBezTo>
                  <a:cubicBezTo>
                    <a:pt x="3097" y="274"/>
                    <a:pt x="3097" y="304"/>
                    <a:pt x="3067" y="311"/>
                  </a:cubicBezTo>
                  <a:cubicBezTo>
                    <a:pt x="3060" y="274"/>
                    <a:pt x="3053" y="260"/>
                    <a:pt x="3023" y="237"/>
                  </a:cubicBezTo>
                  <a:cubicBezTo>
                    <a:pt x="3000" y="215"/>
                    <a:pt x="3008" y="193"/>
                    <a:pt x="2993" y="170"/>
                  </a:cubicBezTo>
                  <a:cubicBezTo>
                    <a:pt x="2971" y="133"/>
                    <a:pt x="2911" y="170"/>
                    <a:pt x="2882" y="148"/>
                  </a:cubicBezTo>
                  <a:cubicBezTo>
                    <a:pt x="2852" y="133"/>
                    <a:pt x="2859" y="103"/>
                    <a:pt x="2852" y="74"/>
                  </a:cubicBezTo>
                  <a:cubicBezTo>
                    <a:pt x="2822" y="66"/>
                    <a:pt x="2770" y="96"/>
                    <a:pt x="2763" y="133"/>
                  </a:cubicBezTo>
                  <a:cubicBezTo>
                    <a:pt x="2741" y="133"/>
                    <a:pt x="2733" y="126"/>
                    <a:pt x="2733" y="103"/>
                  </a:cubicBezTo>
                  <a:cubicBezTo>
                    <a:pt x="2703" y="96"/>
                    <a:pt x="2689" y="141"/>
                    <a:pt x="2689" y="163"/>
                  </a:cubicBezTo>
                  <a:cubicBezTo>
                    <a:pt x="2659" y="170"/>
                    <a:pt x="2651" y="133"/>
                    <a:pt x="2644" y="111"/>
                  </a:cubicBezTo>
                  <a:cubicBezTo>
                    <a:pt x="2629" y="81"/>
                    <a:pt x="2600" y="74"/>
                    <a:pt x="2562" y="81"/>
                  </a:cubicBezTo>
                  <a:cubicBezTo>
                    <a:pt x="2525" y="81"/>
                    <a:pt x="2503" y="74"/>
                    <a:pt x="2473" y="59"/>
                  </a:cubicBezTo>
                  <a:cubicBezTo>
                    <a:pt x="2436" y="44"/>
                    <a:pt x="2384" y="59"/>
                    <a:pt x="2347" y="59"/>
                  </a:cubicBezTo>
                  <a:cubicBezTo>
                    <a:pt x="2347" y="74"/>
                    <a:pt x="2340" y="89"/>
                    <a:pt x="2340" y="96"/>
                  </a:cubicBezTo>
                  <a:cubicBezTo>
                    <a:pt x="2317" y="103"/>
                    <a:pt x="2288" y="103"/>
                    <a:pt x="2280" y="81"/>
                  </a:cubicBezTo>
                  <a:cubicBezTo>
                    <a:pt x="2273" y="59"/>
                    <a:pt x="2280" y="29"/>
                    <a:pt x="2265" y="22"/>
                  </a:cubicBezTo>
                  <a:cubicBezTo>
                    <a:pt x="2243" y="0"/>
                    <a:pt x="2154" y="22"/>
                    <a:pt x="2132" y="37"/>
                  </a:cubicBezTo>
                  <a:cubicBezTo>
                    <a:pt x="2124" y="37"/>
                    <a:pt x="2109" y="44"/>
                    <a:pt x="2102" y="44"/>
                  </a:cubicBezTo>
                  <a:lnTo>
                    <a:pt x="2102" y="44"/>
                  </a:lnTo>
                  <a:cubicBezTo>
                    <a:pt x="2109" y="52"/>
                    <a:pt x="2109" y="52"/>
                    <a:pt x="2117" y="52"/>
                  </a:cubicBezTo>
                  <a:cubicBezTo>
                    <a:pt x="2124" y="96"/>
                    <a:pt x="2095" y="133"/>
                    <a:pt x="2102" y="170"/>
                  </a:cubicBezTo>
                  <a:cubicBezTo>
                    <a:pt x="2139" y="170"/>
                    <a:pt x="2169" y="170"/>
                    <a:pt x="2198" y="170"/>
                  </a:cubicBezTo>
                  <a:cubicBezTo>
                    <a:pt x="2198" y="178"/>
                    <a:pt x="2198" y="178"/>
                    <a:pt x="2198" y="185"/>
                  </a:cubicBezTo>
                  <a:cubicBezTo>
                    <a:pt x="2191" y="185"/>
                    <a:pt x="2191" y="193"/>
                    <a:pt x="2184" y="193"/>
                  </a:cubicBezTo>
                  <a:cubicBezTo>
                    <a:pt x="2161" y="193"/>
                    <a:pt x="2132" y="222"/>
                    <a:pt x="2117" y="237"/>
                  </a:cubicBezTo>
                  <a:cubicBezTo>
                    <a:pt x="2102" y="222"/>
                    <a:pt x="2080" y="230"/>
                    <a:pt x="2057" y="230"/>
                  </a:cubicBezTo>
                  <a:lnTo>
                    <a:pt x="2057" y="237"/>
                  </a:lnTo>
                  <a:cubicBezTo>
                    <a:pt x="2020" y="237"/>
                    <a:pt x="2006" y="267"/>
                    <a:pt x="1998" y="304"/>
                  </a:cubicBezTo>
                  <a:cubicBezTo>
                    <a:pt x="1953" y="304"/>
                    <a:pt x="1886" y="311"/>
                    <a:pt x="1842" y="289"/>
                  </a:cubicBezTo>
                  <a:cubicBezTo>
                    <a:pt x="1783" y="267"/>
                    <a:pt x="1820" y="200"/>
                    <a:pt x="1820" y="148"/>
                  </a:cubicBezTo>
                  <a:cubicBezTo>
                    <a:pt x="1783" y="148"/>
                    <a:pt x="1738" y="141"/>
                    <a:pt x="1701" y="141"/>
                  </a:cubicBezTo>
                  <a:cubicBezTo>
                    <a:pt x="1679" y="148"/>
                    <a:pt x="1656" y="148"/>
                    <a:pt x="1641" y="155"/>
                  </a:cubicBezTo>
                  <a:cubicBezTo>
                    <a:pt x="1619" y="163"/>
                    <a:pt x="1612" y="178"/>
                    <a:pt x="1590" y="185"/>
                  </a:cubicBezTo>
                  <a:cubicBezTo>
                    <a:pt x="1567" y="193"/>
                    <a:pt x="1552" y="193"/>
                    <a:pt x="1530" y="193"/>
                  </a:cubicBezTo>
                  <a:cubicBezTo>
                    <a:pt x="1493" y="193"/>
                    <a:pt x="1501" y="193"/>
                    <a:pt x="1478" y="215"/>
                  </a:cubicBezTo>
                  <a:cubicBezTo>
                    <a:pt x="1449" y="237"/>
                    <a:pt x="1426" y="252"/>
                    <a:pt x="1396" y="267"/>
                  </a:cubicBezTo>
                  <a:cubicBezTo>
                    <a:pt x="1396" y="304"/>
                    <a:pt x="1300" y="282"/>
                    <a:pt x="1270" y="282"/>
                  </a:cubicBezTo>
                  <a:cubicBezTo>
                    <a:pt x="1211" y="282"/>
                    <a:pt x="1189" y="267"/>
                    <a:pt x="1151" y="222"/>
                  </a:cubicBezTo>
                  <a:cubicBezTo>
                    <a:pt x="1144" y="207"/>
                    <a:pt x="1122" y="170"/>
                    <a:pt x="1107" y="163"/>
                  </a:cubicBezTo>
                  <a:cubicBezTo>
                    <a:pt x="1092" y="155"/>
                    <a:pt x="1055" y="163"/>
                    <a:pt x="1040" y="163"/>
                  </a:cubicBezTo>
                  <a:cubicBezTo>
                    <a:pt x="1018" y="163"/>
                    <a:pt x="996" y="155"/>
                    <a:pt x="981" y="148"/>
                  </a:cubicBezTo>
                  <a:cubicBezTo>
                    <a:pt x="958" y="148"/>
                    <a:pt x="944" y="141"/>
                    <a:pt x="936" y="170"/>
                  </a:cubicBezTo>
                  <a:cubicBezTo>
                    <a:pt x="914" y="178"/>
                    <a:pt x="906" y="163"/>
                    <a:pt x="891" y="155"/>
                  </a:cubicBezTo>
                  <a:cubicBezTo>
                    <a:pt x="869" y="148"/>
                    <a:pt x="877" y="148"/>
                    <a:pt x="854" y="155"/>
                  </a:cubicBezTo>
                  <a:cubicBezTo>
                    <a:pt x="825" y="163"/>
                    <a:pt x="795" y="178"/>
                    <a:pt x="758" y="155"/>
                  </a:cubicBezTo>
                  <a:cubicBezTo>
                    <a:pt x="750" y="155"/>
                    <a:pt x="736" y="133"/>
                    <a:pt x="721" y="126"/>
                  </a:cubicBezTo>
                  <a:cubicBezTo>
                    <a:pt x="706" y="126"/>
                    <a:pt x="699" y="148"/>
                    <a:pt x="691" y="148"/>
                  </a:cubicBezTo>
                  <a:cubicBezTo>
                    <a:pt x="639" y="170"/>
                    <a:pt x="639" y="133"/>
                    <a:pt x="632" y="96"/>
                  </a:cubicBezTo>
                  <a:cubicBezTo>
                    <a:pt x="602" y="96"/>
                    <a:pt x="580" y="148"/>
                    <a:pt x="572" y="170"/>
                  </a:cubicBezTo>
                  <a:cubicBezTo>
                    <a:pt x="542" y="170"/>
                    <a:pt x="550" y="103"/>
                    <a:pt x="542" y="81"/>
                  </a:cubicBezTo>
                  <a:cubicBezTo>
                    <a:pt x="513" y="29"/>
                    <a:pt x="513" y="111"/>
                    <a:pt x="513" y="133"/>
                  </a:cubicBezTo>
                  <a:cubicBezTo>
                    <a:pt x="505" y="178"/>
                    <a:pt x="498" y="200"/>
                    <a:pt x="491" y="237"/>
                  </a:cubicBezTo>
                  <a:cubicBezTo>
                    <a:pt x="476" y="267"/>
                    <a:pt x="483" y="311"/>
                    <a:pt x="461" y="341"/>
                  </a:cubicBezTo>
                  <a:cubicBezTo>
                    <a:pt x="394" y="341"/>
                    <a:pt x="320" y="334"/>
                    <a:pt x="245" y="334"/>
                  </a:cubicBezTo>
                  <a:cubicBezTo>
                    <a:pt x="231" y="334"/>
                    <a:pt x="208" y="334"/>
                    <a:pt x="194" y="334"/>
                  </a:cubicBezTo>
                  <a:cubicBezTo>
                    <a:pt x="186" y="326"/>
                    <a:pt x="171" y="311"/>
                    <a:pt x="164" y="311"/>
                  </a:cubicBezTo>
                  <a:cubicBezTo>
                    <a:pt x="134" y="319"/>
                    <a:pt x="149" y="334"/>
                    <a:pt x="127" y="341"/>
                  </a:cubicBezTo>
                  <a:cubicBezTo>
                    <a:pt x="119" y="349"/>
                    <a:pt x="97" y="349"/>
                    <a:pt x="82" y="349"/>
                  </a:cubicBezTo>
                  <a:cubicBezTo>
                    <a:pt x="75" y="363"/>
                    <a:pt x="60" y="363"/>
                    <a:pt x="52" y="378"/>
                  </a:cubicBezTo>
                  <a:cubicBezTo>
                    <a:pt x="45" y="400"/>
                    <a:pt x="60" y="423"/>
                    <a:pt x="37" y="438"/>
                  </a:cubicBezTo>
                  <a:cubicBezTo>
                    <a:pt x="30" y="460"/>
                    <a:pt x="23" y="482"/>
                    <a:pt x="15" y="512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23" y="601"/>
                    <a:pt x="75" y="601"/>
                    <a:pt x="104" y="608"/>
                  </a:cubicBezTo>
                  <a:cubicBezTo>
                    <a:pt x="164" y="608"/>
                    <a:pt x="149" y="556"/>
                    <a:pt x="171" y="519"/>
                  </a:cubicBezTo>
                  <a:cubicBezTo>
                    <a:pt x="201" y="482"/>
                    <a:pt x="253" y="512"/>
                    <a:pt x="297" y="497"/>
                  </a:cubicBezTo>
                  <a:cubicBezTo>
                    <a:pt x="305" y="497"/>
                    <a:pt x="334" y="475"/>
                    <a:pt x="349" y="467"/>
                  </a:cubicBezTo>
                  <a:cubicBezTo>
                    <a:pt x="364" y="460"/>
                    <a:pt x="372" y="430"/>
                    <a:pt x="401" y="438"/>
                  </a:cubicBezTo>
                  <a:cubicBezTo>
                    <a:pt x="387" y="452"/>
                    <a:pt x="387" y="490"/>
                    <a:pt x="379" y="497"/>
                  </a:cubicBezTo>
                  <a:cubicBezTo>
                    <a:pt x="364" y="512"/>
                    <a:pt x="342" y="505"/>
                    <a:pt x="320" y="512"/>
                  </a:cubicBezTo>
                  <a:cubicBezTo>
                    <a:pt x="312" y="519"/>
                    <a:pt x="297" y="542"/>
                    <a:pt x="283" y="549"/>
                  </a:cubicBezTo>
                  <a:cubicBezTo>
                    <a:pt x="260" y="564"/>
                    <a:pt x="260" y="564"/>
                    <a:pt x="231" y="564"/>
                  </a:cubicBezTo>
                  <a:cubicBezTo>
                    <a:pt x="208" y="564"/>
                    <a:pt x="201" y="564"/>
                    <a:pt x="201" y="571"/>
                  </a:cubicBezTo>
                  <a:cubicBezTo>
                    <a:pt x="194" y="571"/>
                    <a:pt x="194" y="579"/>
                    <a:pt x="194" y="586"/>
                  </a:cubicBezTo>
                  <a:cubicBezTo>
                    <a:pt x="179" y="608"/>
                    <a:pt x="186" y="668"/>
                    <a:pt x="186" y="690"/>
                  </a:cubicBezTo>
                  <a:cubicBezTo>
                    <a:pt x="208" y="683"/>
                    <a:pt x="231" y="690"/>
                    <a:pt x="238" y="720"/>
                  </a:cubicBezTo>
                  <a:cubicBezTo>
                    <a:pt x="245" y="750"/>
                    <a:pt x="223" y="727"/>
                    <a:pt x="208" y="757"/>
                  </a:cubicBezTo>
                  <a:cubicBezTo>
                    <a:pt x="231" y="757"/>
                    <a:pt x="260" y="765"/>
                    <a:pt x="283" y="779"/>
                  </a:cubicBezTo>
                  <a:cubicBezTo>
                    <a:pt x="320" y="794"/>
                    <a:pt x="260" y="816"/>
                    <a:pt x="268" y="854"/>
                  </a:cubicBezTo>
                  <a:cubicBezTo>
                    <a:pt x="290" y="854"/>
                    <a:pt x="290" y="816"/>
                    <a:pt x="320" y="816"/>
                  </a:cubicBezTo>
                  <a:cubicBezTo>
                    <a:pt x="320" y="839"/>
                    <a:pt x="320" y="846"/>
                    <a:pt x="305" y="861"/>
                  </a:cubicBezTo>
                  <a:cubicBezTo>
                    <a:pt x="297" y="876"/>
                    <a:pt x="275" y="868"/>
                    <a:pt x="290" y="891"/>
                  </a:cubicBezTo>
                  <a:cubicBezTo>
                    <a:pt x="312" y="883"/>
                    <a:pt x="334" y="839"/>
                    <a:pt x="364" y="854"/>
                  </a:cubicBezTo>
                  <a:lnTo>
                    <a:pt x="364" y="861"/>
                  </a:lnTo>
                  <a:cubicBezTo>
                    <a:pt x="327" y="868"/>
                    <a:pt x="342" y="920"/>
                    <a:pt x="305" y="920"/>
                  </a:cubicBezTo>
                  <a:cubicBezTo>
                    <a:pt x="327" y="943"/>
                    <a:pt x="342" y="957"/>
                    <a:pt x="349" y="987"/>
                  </a:cubicBezTo>
                  <a:cubicBezTo>
                    <a:pt x="394" y="987"/>
                    <a:pt x="439" y="1054"/>
                    <a:pt x="476" y="1076"/>
                  </a:cubicBezTo>
                  <a:cubicBezTo>
                    <a:pt x="520" y="1099"/>
                    <a:pt x="557" y="1121"/>
                    <a:pt x="602" y="1158"/>
                  </a:cubicBezTo>
                  <a:cubicBezTo>
                    <a:pt x="617" y="1173"/>
                    <a:pt x="639" y="1188"/>
                    <a:pt x="654" y="1202"/>
                  </a:cubicBezTo>
                  <a:cubicBezTo>
                    <a:pt x="676" y="1225"/>
                    <a:pt x="691" y="1247"/>
                    <a:pt x="721" y="1262"/>
                  </a:cubicBezTo>
                  <a:cubicBezTo>
                    <a:pt x="758" y="1269"/>
                    <a:pt x="825" y="1247"/>
                    <a:pt x="825" y="1314"/>
                  </a:cubicBezTo>
                  <a:cubicBezTo>
                    <a:pt x="839" y="1314"/>
                    <a:pt x="862" y="1314"/>
                    <a:pt x="869" y="1307"/>
                  </a:cubicBezTo>
                  <a:cubicBezTo>
                    <a:pt x="869" y="1277"/>
                    <a:pt x="951" y="1307"/>
                    <a:pt x="981" y="1307"/>
                  </a:cubicBezTo>
                  <a:cubicBezTo>
                    <a:pt x="1003" y="1307"/>
                    <a:pt x="1033" y="1321"/>
                    <a:pt x="1062" y="1321"/>
                  </a:cubicBezTo>
                  <a:cubicBezTo>
                    <a:pt x="1085" y="1314"/>
                    <a:pt x="1092" y="1307"/>
                    <a:pt x="1122" y="1307"/>
                  </a:cubicBezTo>
                  <a:cubicBezTo>
                    <a:pt x="1122" y="1299"/>
                    <a:pt x="1122" y="1299"/>
                    <a:pt x="1122" y="1292"/>
                  </a:cubicBezTo>
                  <a:cubicBezTo>
                    <a:pt x="1166" y="1262"/>
                    <a:pt x="1218" y="1292"/>
                    <a:pt x="1270" y="1277"/>
                  </a:cubicBezTo>
                  <a:cubicBezTo>
                    <a:pt x="1293" y="1262"/>
                    <a:pt x="1300" y="1232"/>
                    <a:pt x="1330" y="1225"/>
                  </a:cubicBezTo>
                  <a:cubicBezTo>
                    <a:pt x="1344" y="1225"/>
                    <a:pt x="1374" y="1240"/>
                    <a:pt x="1396" y="1232"/>
                  </a:cubicBezTo>
                  <a:cubicBezTo>
                    <a:pt x="1404" y="1225"/>
                    <a:pt x="1426" y="1188"/>
                    <a:pt x="1411" y="1188"/>
                  </a:cubicBezTo>
                  <a:cubicBezTo>
                    <a:pt x="1396" y="1188"/>
                    <a:pt x="1389" y="1188"/>
                    <a:pt x="1374" y="1188"/>
                  </a:cubicBezTo>
                  <a:cubicBezTo>
                    <a:pt x="1374" y="1165"/>
                    <a:pt x="1396" y="1150"/>
                    <a:pt x="1419" y="1158"/>
                  </a:cubicBezTo>
                  <a:cubicBezTo>
                    <a:pt x="1449" y="1173"/>
                    <a:pt x="1426" y="1202"/>
                    <a:pt x="1471" y="1180"/>
                  </a:cubicBezTo>
                  <a:cubicBezTo>
                    <a:pt x="1471" y="1128"/>
                    <a:pt x="1530" y="1106"/>
                    <a:pt x="1567" y="1113"/>
                  </a:cubicBezTo>
                  <a:cubicBezTo>
                    <a:pt x="1567" y="1158"/>
                    <a:pt x="1612" y="1165"/>
                    <a:pt x="1649" y="1143"/>
                  </a:cubicBezTo>
                  <a:cubicBezTo>
                    <a:pt x="1634" y="1158"/>
                    <a:pt x="1627" y="1173"/>
                    <a:pt x="1612" y="1188"/>
                  </a:cubicBezTo>
                  <a:cubicBezTo>
                    <a:pt x="1597" y="1202"/>
                    <a:pt x="1582" y="1202"/>
                    <a:pt x="1575" y="1232"/>
                  </a:cubicBezTo>
                  <a:cubicBezTo>
                    <a:pt x="1552" y="1269"/>
                    <a:pt x="1538" y="1307"/>
                    <a:pt x="1530" y="1359"/>
                  </a:cubicBezTo>
                  <a:cubicBezTo>
                    <a:pt x="1501" y="1366"/>
                    <a:pt x="1471" y="1410"/>
                    <a:pt x="1441" y="1440"/>
                  </a:cubicBezTo>
                  <a:cubicBezTo>
                    <a:pt x="1426" y="1448"/>
                    <a:pt x="1404" y="1462"/>
                    <a:pt x="1389" y="1477"/>
                  </a:cubicBezTo>
                  <a:cubicBezTo>
                    <a:pt x="1382" y="1492"/>
                    <a:pt x="1389" y="1514"/>
                    <a:pt x="1382" y="1529"/>
                  </a:cubicBezTo>
                  <a:cubicBezTo>
                    <a:pt x="1352" y="1529"/>
                    <a:pt x="1330" y="1522"/>
                    <a:pt x="1300" y="1522"/>
                  </a:cubicBezTo>
                  <a:cubicBezTo>
                    <a:pt x="1285" y="1529"/>
                    <a:pt x="1300" y="1544"/>
                    <a:pt x="1278" y="1537"/>
                  </a:cubicBezTo>
                  <a:cubicBezTo>
                    <a:pt x="1263" y="1529"/>
                    <a:pt x="1270" y="1514"/>
                    <a:pt x="1248" y="1507"/>
                  </a:cubicBezTo>
                  <a:cubicBezTo>
                    <a:pt x="1241" y="1499"/>
                    <a:pt x="1218" y="1507"/>
                    <a:pt x="1211" y="1507"/>
                  </a:cubicBezTo>
                  <a:cubicBezTo>
                    <a:pt x="1196" y="1514"/>
                    <a:pt x="1181" y="1522"/>
                    <a:pt x="1159" y="1537"/>
                  </a:cubicBezTo>
                  <a:cubicBezTo>
                    <a:pt x="1174" y="1537"/>
                    <a:pt x="1189" y="1537"/>
                    <a:pt x="1204" y="1537"/>
                  </a:cubicBezTo>
                  <a:cubicBezTo>
                    <a:pt x="1196" y="1566"/>
                    <a:pt x="1144" y="1589"/>
                    <a:pt x="1144" y="1618"/>
                  </a:cubicBezTo>
                  <a:cubicBezTo>
                    <a:pt x="1136" y="1618"/>
                    <a:pt x="1122" y="1626"/>
                    <a:pt x="1114" y="1626"/>
                  </a:cubicBezTo>
                  <a:cubicBezTo>
                    <a:pt x="1114" y="1626"/>
                    <a:pt x="1114" y="1626"/>
                    <a:pt x="1114" y="1633"/>
                  </a:cubicBezTo>
                  <a:cubicBezTo>
                    <a:pt x="1107" y="1633"/>
                    <a:pt x="1099" y="1633"/>
                    <a:pt x="1092" y="1626"/>
                  </a:cubicBezTo>
                  <a:cubicBezTo>
                    <a:pt x="1099" y="1574"/>
                    <a:pt x="1033" y="1604"/>
                    <a:pt x="1010" y="1618"/>
                  </a:cubicBezTo>
                  <a:cubicBezTo>
                    <a:pt x="1010" y="1626"/>
                    <a:pt x="1010" y="1633"/>
                    <a:pt x="1010" y="1641"/>
                  </a:cubicBezTo>
                  <a:cubicBezTo>
                    <a:pt x="1003" y="1641"/>
                    <a:pt x="996" y="1641"/>
                    <a:pt x="988" y="1641"/>
                  </a:cubicBezTo>
                  <a:cubicBezTo>
                    <a:pt x="973" y="1648"/>
                    <a:pt x="951" y="1633"/>
                    <a:pt x="958" y="1663"/>
                  </a:cubicBezTo>
                  <a:cubicBezTo>
                    <a:pt x="958" y="1670"/>
                    <a:pt x="951" y="1670"/>
                    <a:pt x="944" y="1670"/>
                  </a:cubicBezTo>
                  <a:cubicBezTo>
                    <a:pt x="944" y="1663"/>
                    <a:pt x="936" y="1648"/>
                    <a:pt x="936" y="1641"/>
                  </a:cubicBezTo>
                  <a:cubicBezTo>
                    <a:pt x="899" y="1633"/>
                    <a:pt x="862" y="1648"/>
                    <a:pt x="825" y="1648"/>
                  </a:cubicBezTo>
                  <a:lnTo>
                    <a:pt x="832" y="1648"/>
                  </a:lnTo>
                  <a:cubicBezTo>
                    <a:pt x="839" y="1655"/>
                    <a:pt x="839" y="1670"/>
                    <a:pt x="832" y="1678"/>
                  </a:cubicBezTo>
                  <a:cubicBezTo>
                    <a:pt x="802" y="1693"/>
                    <a:pt x="802" y="1655"/>
                    <a:pt x="780" y="1648"/>
                  </a:cubicBezTo>
                  <a:cubicBezTo>
                    <a:pt x="765" y="1648"/>
                    <a:pt x="743" y="1663"/>
                    <a:pt x="728" y="1663"/>
                  </a:cubicBezTo>
                  <a:cubicBezTo>
                    <a:pt x="706" y="1670"/>
                    <a:pt x="684" y="1670"/>
                    <a:pt x="661" y="1678"/>
                  </a:cubicBezTo>
                  <a:cubicBezTo>
                    <a:pt x="646" y="1685"/>
                    <a:pt x="639" y="1700"/>
                    <a:pt x="624" y="1707"/>
                  </a:cubicBezTo>
                  <a:cubicBezTo>
                    <a:pt x="624" y="1685"/>
                    <a:pt x="654" y="1693"/>
                    <a:pt x="654" y="1663"/>
                  </a:cubicBezTo>
                  <a:cubicBezTo>
                    <a:pt x="580" y="1670"/>
                    <a:pt x="646" y="1604"/>
                    <a:pt x="661" y="1566"/>
                  </a:cubicBezTo>
                  <a:cubicBezTo>
                    <a:pt x="639" y="1581"/>
                    <a:pt x="624" y="1566"/>
                    <a:pt x="602" y="1566"/>
                  </a:cubicBezTo>
                  <a:cubicBezTo>
                    <a:pt x="587" y="1574"/>
                    <a:pt x="572" y="1589"/>
                    <a:pt x="557" y="1589"/>
                  </a:cubicBezTo>
                  <a:cubicBezTo>
                    <a:pt x="528" y="1581"/>
                    <a:pt x="513" y="1559"/>
                    <a:pt x="542" y="1537"/>
                  </a:cubicBezTo>
                  <a:cubicBezTo>
                    <a:pt x="557" y="1529"/>
                    <a:pt x="580" y="1544"/>
                    <a:pt x="580" y="1514"/>
                  </a:cubicBezTo>
                  <a:cubicBezTo>
                    <a:pt x="557" y="1514"/>
                    <a:pt x="535" y="1507"/>
                    <a:pt x="520" y="1522"/>
                  </a:cubicBezTo>
                  <a:cubicBezTo>
                    <a:pt x="505" y="1529"/>
                    <a:pt x="520" y="1544"/>
                    <a:pt x="513" y="1552"/>
                  </a:cubicBezTo>
                  <a:cubicBezTo>
                    <a:pt x="505" y="1566"/>
                    <a:pt x="498" y="1566"/>
                    <a:pt x="491" y="1581"/>
                  </a:cubicBezTo>
                  <a:cubicBezTo>
                    <a:pt x="424" y="1604"/>
                    <a:pt x="513" y="1700"/>
                    <a:pt x="528" y="1737"/>
                  </a:cubicBezTo>
                  <a:cubicBezTo>
                    <a:pt x="550" y="1767"/>
                    <a:pt x="557" y="1797"/>
                    <a:pt x="580" y="1826"/>
                  </a:cubicBezTo>
                  <a:cubicBezTo>
                    <a:pt x="624" y="1900"/>
                    <a:pt x="684" y="1959"/>
                    <a:pt x="728" y="2026"/>
                  </a:cubicBezTo>
                  <a:cubicBezTo>
                    <a:pt x="758" y="2063"/>
                    <a:pt x="765" y="2085"/>
                    <a:pt x="802" y="2108"/>
                  </a:cubicBezTo>
                  <a:cubicBezTo>
                    <a:pt x="839" y="2137"/>
                    <a:pt x="854" y="2167"/>
                    <a:pt x="891" y="2197"/>
                  </a:cubicBezTo>
                  <a:cubicBezTo>
                    <a:pt x="921" y="2226"/>
                    <a:pt x="944" y="2248"/>
                    <a:pt x="966" y="2286"/>
                  </a:cubicBezTo>
                  <a:cubicBezTo>
                    <a:pt x="981" y="2315"/>
                    <a:pt x="996" y="2345"/>
                    <a:pt x="1033" y="2338"/>
                  </a:cubicBezTo>
                  <a:cubicBezTo>
                    <a:pt x="1025" y="2345"/>
                    <a:pt x="1025" y="2345"/>
                    <a:pt x="1018" y="2353"/>
                  </a:cubicBezTo>
                  <a:cubicBezTo>
                    <a:pt x="1025" y="2427"/>
                    <a:pt x="1114" y="2501"/>
                    <a:pt x="1166" y="2546"/>
                  </a:cubicBezTo>
                  <a:cubicBezTo>
                    <a:pt x="1196" y="2575"/>
                    <a:pt x="1218" y="2605"/>
                    <a:pt x="1248" y="2627"/>
                  </a:cubicBezTo>
                  <a:cubicBezTo>
                    <a:pt x="1278" y="2650"/>
                    <a:pt x="1293" y="2650"/>
                    <a:pt x="1307" y="2672"/>
                  </a:cubicBezTo>
                  <a:cubicBezTo>
                    <a:pt x="1322" y="2694"/>
                    <a:pt x="1337" y="2709"/>
                    <a:pt x="1352" y="2724"/>
                  </a:cubicBezTo>
                  <a:cubicBezTo>
                    <a:pt x="1382" y="2754"/>
                    <a:pt x="1419" y="2761"/>
                    <a:pt x="1449" y="2791"/>
                  </a:cubicBezTo>
                  <a:cubicBezTo>
                    <a:pt x="1471" y="2805"/>
                    <a:pt x="1478" y="2828"/>
                    <a:pt x="1493" y="2835"/>
                  </a:cubicBezTo>
                  <a:cubicBezTo>
                    <a:pt x="1515" y="2850"/>
                    <a:pt x="1523" y="2850"/>
                    <a:pt x="1545" y="2850"/>
                  </a:cubicBezTo>
                  <a:cubicBezTo>
                    <a:pt x="1590" y="2858"/>
                    <a:pt x="1604" y="2910"/>
                    <a:pt x="1649" y="2902"/>
                  </a:cubicBezTo>
                  <a:cubicBezTo>
                    <a:pt x="1664" y="2902"/>
                    <a:pt x="1671" y="2887"/>
                    <a:pt x="1694" y="2887"/>
                  </a:cubicBezTo>
                  <a:cubicBezTo>
                    <a:pt x="1716" y="2887"/>
                    <a:pt x="1723" y="2902"/>
                    <a:pt x="1746" y="2910"/>
                  </a:cubicBezTo>
                  <a:cubicBezTo>
                    <a:pt x="1768" y="2902"/>
                    <a:pt x="1805" y="2917"/>
                    <a:pt x="1827" y="2939"/>
                  </a:cubicBezTo>
                  <a:cubicBezTo>
                    <a:pt x="1849" y="2917"/>
                    <a:pt x="1886" y="2910"/>
                    <a:pt x="1894" y="2895"/>
                  </a:cubicBezTo>
                  <a:cubicBezTo>
                    <a:pt x="1931" y="2895"/>
                    <a:pt x="1968" y="2902"/>
                    <a:pt x="1998" y="2880"/>
                  </a:cubicBezTo>
                  <a:cubicBezTo>
                    <a:pt x="2028" y="2872"/>
                    <a:pt x="2028" y="2858"/>
                    <a:pt x="2057" y="2850"/>
                  </a:cubicBezTo>
                  <a:cubicBezTo>
                    <a:pt x="2080" y="2850"/>
                    <a:pt x="2095" y="2858"/>
                    <a:pt x="2117" y="2858"/>
                  </a:cubicBezTo>
                  <a:cubicBezTo>
                    <a:pt x="2132" y="2828"/>
                    <a:pt x="2146" y="2813"/>
                    <a:pt x="2184" y="2805"/>
                  </a:cubicBezTo>
                  <a:cubicBezTo>
                    <a:pt x="2206" y="2805"/>
                    <a:pt x="2258" y="2813"/>
                    <a:pt x="2258" y="2776"/>
                  </a:cubicBezTo>
                  <a:cubicBezTo>
                    <a:pt x="2236" y="2783"/>
                    <a:pt x="2206" y="2776"/>
                    <a:pt x="2198" y="2805"/>
                  </a:cubicBezTo>
                  <a:cubicBezTo>
                    <a:pt x="2176" y="2768"/>
                    <a:pt x="2258" y="2754"/>
                    <a:pt x="2280" y="2754"/>
                  </a:cubicBezTo>
                  <a:cubicBezTo>
                    <a:pt x="2317" y="2761"/>
                    <a:pt x="2354" y="2768"/>
                    <a:pt x="2392" y="2746"/>
                  </a:cubicBezTo>
                  <a:cubicBezTo>
                    <a:pt x="2406" y="2716"/>
                    <a:pt x="2436" y="2724"/>
                    <a:pt x="2466" y="2716"/>
                  </a:cubicBezTo>
                  <a:cubicBezTo>
                    <a:pt x="2496" y="2716"/>
                    <a:pt x="2518" y="2702"/>
                    <a:pt x="2540" y="2687"/>
                  </a:cubicBezTo>
                  <a:cubicBezTo>
                    <a:pt x="2570" y="2672"/>
                    <a:pt x="2585" y="2642"/>
                    <a:pt x="2614" y="2642"/>
                  </a:cubicBezTo>
                  <a:cubicBezTo>
                    <a:pt x="2622" y="2627"/>
                    <a:pt x="2622" y="2613"/>
                    <a:pt x="2622" y="2605"/>
                  </a:cubicBezTo>
                  <a:lnTo>
                    <a:pt x="2629" y="2598"/>
                  </a:lnTo>
                  <a:cubicBezTo>
                    <a:pt x="2659" y="2546"/>
                    <a:pt x="2689" y="2516"/>
                    <a:pt x="2733" y="2471"/>
                  </a:cubicBezTo>
                  <a:cubicBezTo>
                    <a:pt x="2778" y="2434"/>
                    <a:pt x="2763" y="2382"/>
                    <a:pt x="2770" y="2323"/>
                  </a:cubicBezTo>
                  <a:cubicBezTo>
                    <a:pt x="2800" y="2323"/>
                    <a:pt x="2785" y="2263"/>
                    <a:pt x="2785" y="2241"/>
                  </a:cubicBezTo>
                  <a:cubicBezTo>
                    <a:pt x="2785" y="2226"/>
                    <a:pt x="2793" y="2204"/>
                    <a:pt x="2785" y="2189"/>
                  </a:cubicBezTo>
                  <a:cubicBezTo>
                    <a:pt x="2785" y="2174"/>
                    <a:pt x="2770" y="2167"/>
                    <a:pt x="2770" y="2152"/>
                  </a:cubicBezTo>
                  <a:cubicBezTo>
                    <a:pt x="2763" y="2122"/>
                    <a:pt x="2770" y="2093"/>
                    <a:pt x="2785" y="2070"/>
                  </a:cubicBezTo>
                  <a:cubicBezTo>
                    <a:pt x="2800" y="2048"/>
                    <a:pt x="2822" y="2033"/>
                    <a:pt x="2830" y="2011"/>
                  </a:cubicBezTo>
                  <a:cubicBezTo>
                    <a:pt x="2837" y="2003"/>
                    <a:pt x="2837" y="2003"/>
                    <a:pt x="2845" y="1996"/>
                  </a:cubicBezTo>
                  <a:cubicBezTo>
                    <a:pt x="2822" y="1996"/>
                    <a:pt x="2800" y="1989"/>
                    <a:pt x="2785" y="1981"/>
                  </a:cubicBezTo>
                  <a:cubicBezTo>
                    <a:pt x="2815" y="1966"/>
                    <a:pt x="2815" y="1944"/>
                    <a:pt x="2822" y="1914"/>
                  </a:cubicBezTo>
                  <a:cubicBezTo>
                    <a:pt x="2859" y="1907"/>
                    <a:pt x="2867" y="1944"/>
                    <a:pt x="2897" y="1944"/>
                  </a:cubicBezTo>
                  <a:cubicBezTo>
                    <a:pt x="2926" y="1944"/>
                    <a:pt x="2919" y="1914"/>
                    <a:pt x="2956" y="1922"/>
                  </a:cubicBezTo>
                  <a:cubicBezTo>
                    <a:pt x="2956" y="1914"/>
                    <a:pt x="2956" y="1907"/>
                    <a:pt x="2956" y="1907"/>
                  </a:cubicBezTo>
                  <a:cubicBezTo>
                    <a:pt x="2934" y="1900"/>
                    <a:pt x="2911" y="1907"/>
                    <a:pt x="2889" y="1900"/>
                  </a:cubicBezTo>
                  <a:cubicBezTo>
                    <a:pt x="2897" y="1885"/>
                    <a:pt x="2911" y="1885"/>
                    <a:pt x="2934" y="1885"/>
                  </a:cubicBezTo>
                  <a:cubicBezTo>
                    <a:pt x="2948" y="1804"/>
                    <a:pt x="3053" y="1892"/>
                    <a:pt x="3082" y="1907"/>
                  </a:cubicBezTo>
                  <a:cubicBezTo>
                    <a:pt x="3119" y="1937"/>
                    <a:pt x="3208" y="1929"/>
                    <a:pt x="3253" y="1907"/>
                  </a:cubicBezTo>
                  <a:cubicBezTo>
                    <a:pt x="3260" y="1907"/>
                    <a:pt x="3260" y="1907"/>
                    <a:pt x="3260" y="1907"/>
                  </a:cubicBezTo>
                  <a:cubicBezTo>
                    <a:pt x="3260" y="1907"/>
                    <a:pt x="3260" y="1907"/>
                    <a:pt x="3253" y="1907"/>
                  </a:cubicBezTo>
                  <a:cubicBezTo>
                    <a:pt x="3238" y="1914"/>
                    <a:pt x="3208" y="1959"/>
                    <a:pt x="3186" y="1966"/>
                  </a:cubicBezTo>
                  <a:cubicBezTo>
                    <a:pt x="3164" y="1981"/>
                    <a:pt x="3164" y="1966"/>
                    <a:pt x="3134" y="1959"/>
                  </a:cubicBezTo>
                  <a:cubicBezTo>
                    <a:pt x="3119" y="1959"/>
                    <a:pt x="3097" y="1959"/>
                    <a:pt x="3082" y="1944"/>
                  </a:cubicBezTo>
                  <a:cubicBezTo>
                    <a:pt x="3045" y="1922"/>
                    <a:pt x="3038" y="1870"/>
                    <a:pt x="3000" y="1922"/>
                  </a:cubicBezTo>
                  <a:cubicBezTo>
                    <a:pt x="2978" y="1944"/>
                    <a:pt x="2986" y="1996"/>
                    <a:pt x="2963" y="2011"/>
                  </a:cubicBezTo>
                  <a:cubicBezTo>
                    <a:pt x="2978" y="2018"/>
                    <a:pt x="2993" y="2026"/>
                    <a:pt x="2993" y="2048"/>
                  </a:cubicBezTo>
                  <a:cubicBezTo>
                    <a:pt x="2963" y="2048"/>
                    <a:pt x="2963" y="2122"/>
                    <a:pt x="2963" y="2145"/>
                  </a:cubicBezTo>
                  <a:cubicBezTo>
                    <a:pt x="2978" y="2152"/>
                    <a:pt x="2993" y="2152"/>
                    <a:pt x="3008" y="2152"/>
                  </a:cubicBezTo>
                  <a:cubicBezTo>
                    <a:pt x="3023" y="2122"/>
                    <a:pt x="3134" y="2115"/>
                    <a:pt x="3156" y="2130"/>
                  </a:cubicBezTo>
                  <a:cubicBezTo>
                    <a:pt x="3119" y="2145"/>
                    <a:pt x="3097" y="2167"/>
                    <a:pt x="3053" y="2167"/>
                  </a:cubicBezTo>
                  <a:cubicBezTo>
                    <a:pt x="3030" y="2167"/>
                    <a:pt x="2986" y="2152"/>
                    <a:pt x="2971" y="2182"/>
                  </a:cubicBezTo>
                  <a:cubicBezTo>
                    <a:pt x="2956" y="2204"/>
                    <a:pt x="2971" y="2234"/>
                    <a:pt x="2971" y="2256"/>
                  </a:cubicBezTo>
                  <a:cubicBezTo>
                    <a:pt x="2971" y="2286"/>
                    <a:pt x="2948" y="2308"/>
                    <a:pt x="2956" y="2330"/>
                  </a:cubicBezTo>
                  <a:cubicBezTo>
                    <a:pt x="2963" y="2338"/>
                    <a:pt x="3090" y="2345"/>
                    <a:pt x="3090" y="2360"/>
                  </a:cubicBezTo>
                  <a:cubicBezTo>
                    <a:pt x="3090" y="2368"/>
                    <a:pt x="3090" y="2368"/>
                    <a:pt x="3090" y="2375"/>
                  </a:cubicBezTo>
                  <a:cubicBezTo>
                    <a:pt x="3045" y="2375"/>
                    <a:pt x="3000" y="2368"/>
                    <a:pt x="2963" y="2375"/>
                  </a:cubicBezTo>
                  <a:cubicBezTo>
                    <a:pt x="2971" y="2382"/>
                    <a:pt x="2971" y="2382"/>
                    <a:pt x="2978" y="2390"/>
                  </a:cubicBezTo>
                  <a:cubicBezTo>
                    <a:pt x="2978" y="2397"/>
                    <a:pt x="2986" y="2405"/>
                    <a:pt x="2986" y="2419"/>
                  </a:cubicBezTo>
                  <a:cubicBezTo>
                    <a:pt x="3015" y="2419"/>
                    <a:pt x="3045" y="2419"/>
                    <a:pt x="3067" y="2397"/>
                  </a:cubicBezTo>
                  <a:cubicBezTo>
                    <a:pt x="3090" y="2382"/>
                    <a:pt x="3105" y="2368"/>
                    <a:pt x="3134" y="2375"/>
                  </a:cubicBezTo>
                  <a:cubicBezTo>
                    <a:pt x="3127" y="2375"/>
                    <a:pt x="3119" y="2382"/>
                    <a:pt x="3119" y="2382"/>
                  </a:cubicBezTo>
                  <a:cubicBezTo>
                    <a:pt x="3112" y="2412"/>
                    <a:pt x="3075" y="2427"/>
                    <a:pt x="3060" y="2449"/>
                  </a:cubicBezTo>
                  <a:cubicBezTo>
                    <a:pt x="3045" y="2464"/>
                    <a:pt x="3045" y="2471"/>
                    <a:pt x="3030" y="2479"/>
                  </a:cubicBezTo>
                  <a:cubicBezTo>
                    <a:pt x="3015" y="2494"/>
                    <a:pt x="2993" y="2486"/>
                    <a:pt x="3000" y="2516"/>
                  </a:cubicBezTo>
                  <a:lnTo>
                    <a:pt x="3008" y="2516"/>
                  </a:lnTo>
                  <a:cubicBezTo>
                    <a:pt x="3008" y="2546"/>
                    <a:pt x="3008" y="2568"/>
                    <a:pt x="2993" y="2590"/>
                  </a:cubicBezTo>
                  <a:cubicBezTo>
                    <a:pt x="2986" y="2605"/>
                    <a:pt x="2978" y="2605"/>
                    <a:pt x="2978" y="2627"/>
                  </a:cubicBezTo>
                  <a:cubicBezTo>
                    <a:pt x="2978" y="2642"/>
                    <a:pt x="2986" y="2650"/>
                    <a:pt x="2993" y="2657"/>
                  </a:cubicBezTo>
                  <a:cubicBezTo>
                    <a:pt x="2986" y="2672"/>
                    <a:pt x="2971" y="2687"/>
                    <a:pt x="2978" y="2709"/>
                  </a:cubicBezTo>
                  <a:cubicBezTo>
                    <a:pt x="3000" y="2709"/>
                    <a:pt x="3045" y="2702"/>
                    <a:pt x="3045" y="2724"/>
                  </a:cubicBezTo>
                  <a:cubicBezTo>
                    <a:pt x="3030" y="2724"/>
                    <a:pt x="3008" y="2739"/>
                    <a:pt x="3000" y="2754"/>
                  </a:cubicBezTo>
                  <a:cubicBezTo>
                    <a:pt x="3030" y="2761"/>
                    <a:pt x="3060" y="2754"/>
                    <a:pt x="3090" y="2754"/>
                  </a:cubicBezTo>
                  <a:cubicBezTo>
                    <a:pt x="3090" y="2761"/>
                    <a:pt x="3090" y="2768"/>
                    <a:pt x="3090" y="2776"/>
                  </a:cubicBezTo>
                  <a:cubicBezTo>
                    <a:pt x="3067" y="2768"/>
                    <a:pt x="3053" y="2776"/>
                    <a:pt x="3038" y="2783"/>
                  </a:cubicBezTo>
                  <a:cubicBezTo>
                    <a:pt x="3060" y="2798"/>
                    <a:pt x="3053" y="2828"/>
                    <a:pt x="3053" y="2850"/>
                  </a:cubicBezTo>
                  <a:cubicBezTo>
                    <a:pt x="3075" y="2850"/>
                    <a:pt x="3105" y="2843"/>
                    <a:pt x="3134" y="2850"/>
                  </a:cubicBezTo>
                  <a:cubicBezTo>
                    <a:pt x="3127" y="2865"/>
                    <a:pt x="3127" y="2880"/>
                    <a:pt x="3127" y="2887"/>
                  </a:cubicBezTo>
                  <a:cubicBezTo>
                    <a:pt x="3097" y="2895"/>
                    <a:pt x="3075" y="2902"/>
                    <a:pt x="3053" y="2910"/>
                  </a:cubicBezTo>
                  <a:cubicBezTo>
                    <a:pt x="3060" y="2924"/>
                    <a:pt x="3067" y="2954"/>
                    <a:pt x="3082" y="2962"/>
                  </a:cubicBezTo>
                  <a:cubicBezTo>
                    <a:pt x="3097" y="2976"/>
                    <a:pt x="3112" y="2976"/>
                    <a:pt x="3134" y="2976"/>
                  </a:cubicBezTo>
                  <a:cubicBezTo>
                    <a:pt x="3142" y="3013"/>
                    <a:pt x="3105" y="2999"/>
                    <a:pt x="3082" y="3013"/>
                  </a:cubicBezTo>
                  <a:cubicBezTo>
                    <a:pt x="3075" y="3073"/>
                    <a:pt x="3075" y="3125"/>
                    <a:pt x="3060" y="3177"/>
                  </a:cubicBezTo>
                  <a:cubicBezTo>
                    <a:pt x="3053" y="3184"/>
                    <a:pt x="3053" y="3199"/>
                    <a:pt x="3045" y="3207"/>
                  </a:cubicBezTo>
                  <a:cubicBezTo>
                    <a:pt x="3038" y="3221"/>
                    <a:pt x="3038" y="3236"/>
                    <a:pt x="3038" y="3244"/>
                  </a:cubicBezTo>
                  <a:cubicBezTo>
                    <a:pt x="3045" y="3251"/>
                    <a:pt x="3053" y="3251"/>
                    <a:pt x="3053" y="3259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49DD367-D811-F80E-2BCA-68CE5481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72" y="7604497"/>
              <a:ext cx="3813" cy="1904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B32A1D64-944D-F73F-4F5D-AA6DFC1C3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0260" y="9663906"/>
              <a:ext cx="200167" cy="299101"/>
            </a:xfrm>
            <a:custGeom>
              <a:avLst/>
              <a:gdLst>
                <a:gd name="T0" fmla="*/ 312 w 462"/>
                <a:gd name="T1" fmla="*/ 660 h 691"/>
                <a:gd name="T2" fmla="*/ 312 w 462"/>
                <a:gd name="T3" fmla="*/ 660 h 691"/>
                <a:gd name="T4" fmla="*/ 372 w 462"/>
                <a:gd name="T5" fmla="*/ 683 h 691"/>
                <a:gd name="T6" fmla="*/ 394 w 462"/>
                <a:gd name="T7" fmla="*/ 631 h 691"/>
                <a:gd name="T8" fmla="*/ 409 w 462"/>
                <a:gd name="T9" fmla="*/ 534 h 691"/>
                <a:gd name="T10" fmla="*/ 416 w 462"/>
                <a:gd name="T11" fmla="*/ 534 h 691"/>
                <a:gd name="T12" fmla="*/ 379 w 462"/>
                <a:gd name="T13" fmla="*/ 475 h 691"/>
                <a:gd name="T14" fmla="*/ 431 w 462"/>
                <a:gd name="T15" fmla="*/ 460 h 691"/>
                <a:gd name="T16" fmla="*/ 454 w 462"/>
                <a:gd name="T17" fmla="*/ 445 h 691"/>
                <a:gd name="T18" fmla="*/ 402 w 462"/>
                <a:gd name="T19" fmla="*/ 371 h 691"/>
                <a:gd name="T20" fmla="*/ 416 w 462"/>
                <a:gd name="T21" fmla="*/ 274 h 691"/>
                <a:gd name="T22" fmla="*/ 402 w 462"/>
                <a:gd name="T23" fmla="*/ 200 h 691"/>
                <a:gd name="T24" fmla="*/ 342 w 462"/>
                <a:gd name="T25" fmla="*/ 170 h 691"/>
                <a:gd name="T26" fmla="*/ 327 w 462"/>
                <a:gd name="T27" fmla="*/ 170 h 691"/>
                <a:gd name="T28" fmla="*/ 186 w 462"/>
                <a:gd name="T29" fmla="*/ 141 h 691"/>
                <a:gd name="T30" fmla="*/ 127 w 462"/>
                <a:gd name="T31" fmla="*/ 0 h 691"/>
                <a:gd name="T32" fmla="*/ 60 w 462"/>
                <a:gd name="T33" fmla="*/ 29 h 691"/>
                <a:gd name="T34" fmla="*/ 0 w 462"/>
                <a:gd name="T35" fmla="*/ 29 h 691"/>
                <a:gd name="T36" fmla="*/ 30 w 462"/>
                <a:gd name="T37" fmla="*/ 111 h 691"/>
                <a:gd name="T38" fmla="*/ 67 w 462"/>
                <a:gd name="T39" fmla="*/ 193 h 691"/>
                <a:gd name="T40" fmla="*/ 157 w 462"/>
                <a:gd name="T41" fmla="*/ 222 h 691"/>
                <a:gd name="T42" fmla="*/ 105 w 462"/>
                <a:gd name="T43" fmla="*/ 259 h 691"/>
                <a:gd name="T44" fmla="*/ 186 w 462"/>
                <a:gd name="T45" fmla="*/ 282 h 691"/>
                <a:gd name="T46" fmla="*/ 119 w 462"/>
                <a:gd name="T47" fmla="*/ 282 h 691"/>
                <a:gd name="T48" fmla="*/ 186 w 462"/>
                <a:gd name="T49" fmla="*/ 475 h 691"/>
                <a:gd name="T50" fmla="*/ 179 w 462"/>
                <a:gd name="T51" fmla="*/ 475 h 691"/>
                <a:gd name="T52" fmla="*/ 208 w 462"/>
                <a:gd name="T53" fmla="*/ 527 h 691"/>
                <a:gd name="T54" fmla="*/ 246 w 462"/>
                <a:gd name="T55" fmla="*/ 586 h 691"/>
                <a:gd name="T56" fmla="*/ 260 w 462"/>
                <a:gd name="T57" fmla="*/ 653 h 691"/>
                <a:gd name="T58" fmla="*/ 305 w 462"/>
                <a:gd name="T59" fmla="*/ 690 h 691"/>
                <a:gd name="T60" fmla="*/ 312 w 462"/>
                <a:gd name="T61" fmla="*/ 690 h 691"/>
                <a:gd name="T62" fmla="*/ 312 w 462"/>
                <a:gd name="T63" fmla="*/ 66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2" h="691">
                  <a:moveTo>
                    <a:pt x="312" y="660"/>
                  </a:moveTo>
                  <a:lnTo>
                    <a:pt x="312" y="660"/>
                  </a:lnTo>
                  <a:cubicBezTo>
                    <a:pt x="335" y="660"/>
                    <a:pt x="350" y="690"/>
                    <a:pt x="372" y="683"/>
                  </a:cubicBezTo>
                  <a:cubicBezTo>
                    <a:pt x="379" y="660"/>
                    <a:pt x="372" y="645"/>
                    <a:pt x="394" y="631"/>
                  </a:cubicBezTo>
                  <a:cubicBezTo>
                    <a:pt x="424" y="608"/>
                    <a:pt x="409" y="564"/>
                    <a:pt x="409" y="534"/>
                  </a:cubicBezTo>
                  <a:cubicBezTo>
                    <a:pt x="416" y="534"/>
                    <a:pt x="416" y="534"/>
                    <a:pt x="416" y="534"/>
                  </a:cubicBezTo>
                  <a:cubicBezTo>
                    <a:pt x="431" y="490"/>
                    <a:pt x="379" y="512"/>
                    <a:pt x="379" y="475"/>
                  </a:cubicBezTo>
                  <a:cubicBezTo>
                    <a:pt x="394" y="475"/>
                    <a:pt x="431" y="475"/>
                    <a:pt x="431" y="460"/>
                  </a:cubicBezTo>
                  <a:cubicBezTo>
                    <a:pt x="439" y="445"/>
                    <a:pt x="439" y="445"/>
                    <a:pt x="454" y="445"/>
                  </a:cubicBezTo>
                  <a:cubicBezTo>
                    <a:pt x="461" y="408"/>
                    <a:pt x="439" y="386"/>
                    <a:pt x="402" y="371"/>
                  </a:cubicBezTo>
                  <a:cubicBezTo>
                    <a:pt x="402" y="348"/>
                    <a:pt x="431" y="304"/>
                    <a:pt x="416" y="274"/>
                  </a:cubicBezTo>
                  <a:cubicBezTo>
                    <a:pt x="454" y="259"/>
                    <a:pt x="416" y="215"/>
                    <a:pt x="402" y="200"/>
                  </a:cubicBezTo>
                  <a:cubicBezTo>
                    <a:pt x="379" y="178"/>
                    <a:pt x="365" y="170"/>
                    <a:pt x="342" y="170"/>
                  </a:cubicBezTo>
                  <a:cubicBezTo>
                    <a:pt x="335" y="170"/>
                    <a:pt x="327" y="170"/>
                    <a:pt x="327" y="170"/>
                  </a:cubicBezTo>
                  <a:cubicBezTo>
                    <a:pt x="283" y="170"/>
                    <a:pt x="231" y="148"/>
                    <a:pt x="186" y="141"/>
                  </a:cubicBezTo>
                  <a:cubicBezTo>
                    <a:pt x="186" y="81"/>
                    <a:pt x="142" y="59"/>
                    <a:pt x="127" y="0"/>
                  </a:cubicBezTo>
                  <a:cubicBezTo>
                    <a:pt x="90" y="0"/>
                    <a:pt x="67" y="0"/>
                    <a:pt x="60" y="29"/>
                  </a:cubicBezTo>
                  <a:cubicBezTo>
                    <a:pt x="38" y="37"/>
                    <a:pt x="23" y="29"/>
                    <a:pt x="0" y="29"/>
                  </a:cubicBezTo>
                  <a:cubicBezTo>
                    <a:pt x="15" y="59"/>
                    <a:pt x="23" y="81"/>
                    <a:pt x="30" y="111"/>
                  </a:cubicBezTo>
                  <a:cubicBezTo>
                    <a:pt x="45" y="141"/>
                    <a:pt x="45" y="170"/>
                    <a:pt x="67" y="193"/>
                  </a:cubicBezTo>
                  <a:cubicBezTo>
                    <a:pt x="82" y="200"/>
                    <a:pt x="142" y="222"/>
                    <a:pt x="157" y="222"/>
                  </a:cubicBezTo>
                  <a:cubicBezTo>
                    <a:pt x="134" y="222"/>
                    <a:pt x="67" y="222"/>
                    <a:pt x="105" y="259"/>
                  </a:cubicBezTo>
                  <a:cubicBezTo>
                    <a:pt x="127" y="282"/>
                    <a:pt x="171" y="252"/>
                    <a:pt x="186" y="282"/>
                  </a:cubicBezTo>
                  <a:cubicBezTo>
                    <a:pt x="164" y="282"/>
                    <a:pt x="134" y="274"/>
                    <a:pt x="119" y="282"/>
                  </a:cubicBezTo>
                  <a:cubicBezTo>
                    <a:pt x="149" y="341"/>
                    <a:pt x="194" y="400"/>
                    <a:pt x="186" y="475"/>
                  </a:cubicBezTo>
                  <a:cubicBezTo>
                    <a:pt x="179" y="475"/>
                    <a:pt x="179" y="475"/>
                    <a:pt x="179" y="475"/>
                  </a:cubicBezTo>
                  <a:cubicBezTo>
                    <a:pt x="171" y="497"/>
                    <a:pt x="201" y="505"/>
                    <a:pt x="208" y="527"/>
                  </a:cubicBezTo>
                  <a:cubicBezTo>
                    <a:pt x="223" y="549"/>
                    <a:pt x="231" y="564"/>
                    <a:pt x="246" y="586"/>
                  </a:cubicBezTo>
                  <a:cubicBezTo>
                    <a:pt x="260" y="616"/>
                    <a:pt x="253" y="631"/>
                    <a:pt x="260" y="653"/>
                  </a:cubicBezTo>
                  <a:cubicBezTo>
                    <a:pt x="268" y="675"/>
                    <a:pt x="290" y="675"/>
                    <a:pt x="305" y="690"/>
                  </a:cubicBezTo>
                  <a:lnTo>
                    <a:pt x="312" y="690"/>
                  </a:lnTo>
                  <a:cubicBezTo>
                    <a:pt x="312" y="683"/>
                    <a:pt x="312" y="668"/>
                    <a:pt x="312" y="66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8336B68-8467-D8E0-407A-5D9F20A37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3671" y="8919014"/>
              <a:ext cx="1416430" cy="2179432"/>
            </a:xfrm>
            <a:custGeom>
              <a:avLst/>
              <a:gdLst>
                <a:gd name="T0" fmla="*/ 720 w 3276"/>
                <a:gd name="T1" fmla="*/ 4158 h 5043"/>
                <a:gd name="T2" fmla="*/ 809 w 3276"/>
                <a:gd name="T3" fmla="*/ 4262 h 5043"/>
                <a:gd name="T4" fmla="*/ 891 w 3276"/>
                <a:gd name="T5" fmla="*/ 4411 h 5043"/>
                <a:gd name="T6" fmla="*/ 1262 w 3276"/>
                <a:gd name="T7" fmla="*/ 4745 h 5043"/>
                <a:gd name="T8" fmla="*/ 1500 w 3276"/>
                <a:gd name="T9" fmla="*/ 4864 h 5043"/>
                <a:gd name="T10" fmla="*/ 1730 w 3276"/>
                <a:gd name="T11" fmla="*/ 4968 h 5043"/>
                <a:gd name="T12" fmla="*/ 2050 w 3276"/>
                <a:gd name="T13" fmla="*/ 4886 h 5043"/>
                <a:gd name="T14" fmla="*/ 2398 w 3276"/>
                <a:gd name="T15" fmla="*/ 4938 h 5043"/>
                <a:gd name="T16" fmla="*/ 2629 w 3276"/>
                <a:gd name="T17" fmla="*/ 4634 h 5043"/>
                <a:gd name="T18" fmla="*/ 2525 w 3276"/>
                <a:gd name="T19" fmla="*/ 4262 h 5043"/>
                <a:gd name="T20" fmla="*/ 2941 w 3276"/>
                <a:gd name="T21" fmla="*/ 4180 h 5043"/>
                <a:gd name="T22" fmla="*/ 3067 w 3276"/>
                <a:gd name="T23" fmla="*/ 4040 h 5043"/>
                <a:gd name="T24" fmla="*/ 3253 w 3276"/>
                <a:gd name="T25" fmla="*/ 3787 h 5043"/>
                <a:gd name="T26" fmla="*/ 2993 w 3276"/>
                <a:gd name="T27" fmla="*/ 3601 h 5043"/>
                <a:gd name="T28" fmla="*/ 2933 w 3276"/>
                <a:gd name="T29" fmla="*/ 3497 h 5043"/>
                <a:gd name="T30" fmla="*/ 2822 w 3276"/>
                <a:gd name="T31" fmla="*/ 3297 h 5043"/>
                <a:gd name="T32" fmla="*/ 2673 w 3276"/>
                <a:gd name="T33" fmla="*/ 3393 h 5043"/>
                <a:gd name="T34" fmla="*/ 2473 w 3276"/>
                <a:gd name="T35" fmla="*/ 3430 h 5043"/>
                <a:gd name="T36" fmla="*/ 2131 w 3276"/>
                <a:gd name="T37" fmla="*/ 3386 h 5043"/>
                <a:gd name="T38" fmla="*/ 2064 w 3276"/>
                <a:gd name="T39" fmla="*/ 3119 h 5043"/>
                <a:gd name="T40" fmla="*/ 2406 w 3276"/>
                <a:gd name="T41" fmla="*/ 3289 h 5043"/>
                <a:gd name="T42" fmla="*/ 2465 w 3276"/>
                <a:gd name="T43" fmla="*/ 3030 h 5043"/>
                <a:gd name="T44" fmla="*/ 2361 w 3276"/>
                <a:gd name="T45" fmla="*/ 2992 h 5043"/>
                <a:gd name="T46" fmla="*/ 2109 w 3276"/>
                <a:gd name="T47" fmla="*/ 2985 h 5043"/>
                <a:gd name="T48" fmla="*/ 2101 w 3276"/>
                <a:gd name="T49" fmla="*/ 2888 h 5043"/>
                <a:gd name="T50" fmla="*/ 2042 w 3276"/>
                <a:gd name="T51" fmla="*/ 2658 h 5043"/>
                <a:gd name="T52" fmla="*/ 2191 w 3276"/>
                <a:gd name="T53" fmla="*/ 2480 h 5043"/>
                <a:gd name="T54" fmla="*/ 2198 w 3276"/>
                <a:gd name="T55" fmla="*/ 2198 h 5043"/>
                <a:gd name="T56" fmla="*/ 2599 w 3276"/>
                <a:gd name="T57" fmla="*/ 1864 h 5043"/>
                <a:gd name="T58" fmla="*/ 2421 w 3276"/>
                <a:gd name="T59" fmla="*/ 1470 h 5043"/>
                <a:gd name="T60" fmla="*/ 2569 w 3276"/>
                <a:gd name="T61" fmla="*/ 1225 h 5043"/>
                <a:gd name="T62" fmla="*/ 2614 w 3276"/>
                <a:gd name="T63" fmla="*/ 883 h 5043"/>
                <a:gd name="T64" fmla="*/ 2658 w 3276"/>
                <a:gd name="T65" fmla="*/ 601 h 5043"/>
                <a:gd name="T66" fmla="*/ 2822 w 3276"/>
                <a:gd name="T67" fmla="*/ 230 h 5043"/>
                <a:gd name="T68" fmla="*/ 2718 w 3276"/>
                <a:gd name="T69" fmla="*/ 156 h 5043"/>
                <a:gd name="T70" fmla="*/ 2495 w 3276"/>
                <a:gd name="T71" fmla="*/ 141 h 5043"/>
                <a:gd name="T72" fmla="*/ 2302 w 3276"/>
                <a:gd name="T73" fmla="*/ 334 h 5043"/>
                <a:gd name="T74" fmla="*/ 2176 w 3276"/>
                <a:gd name="T75" fmla="*/ 430 h 5043"/>
                <a:gd name="T76" fmla="*/ 1856 w 3276"/>
                <a:gd name="T77" fmla="*/ 534 h 5043"/>
                <a:gd name="T78" fmla="*/ 1760 w 3276"/>
                <a:gd name="T79" fmla="*/ 720 h 5043"/>
                <a:gd name="T80" fmla="*/ 1396 w 3276"/>
                <a:gd name="T81" fmla="*/ 616 h 5043"/>
                <a:gd name="T82" fmla="*/ 1322 w 3276"/>
                <a:gd name="T83" fmla="*/ 928 h 5043"/>
                <a:gd name="T84" fmla="*/ 1002 w 3276"/>
                <a:gd name="T85" fmla="*/ 1024 h 5043"/>
                <a:gd name="T86" fmla="*/ 676 w 3276"/>
                <a:gd name="T87" fmla="*/ 1106 h 5043"/>
                <a:gd name="T88" fmla="*/ 356 w 3276"/>
                <a:gd name="T89" fmla="*/ 1173 h 5043"/>
                <a:gd name="T90" fmla="*/ 260 w 3276"/>
                <a:gd name="T91" fmla="*/ 1411 h 5043"/>
                <a:gd name="T92" fmla="*/ 289 w 3276"/>
                <a:gd name="T93" fmla="*/ 1730 h 5043"/>
                <a:gd name="T94" fmla="*/ 89 w 3276"/>
                <a:gd name="T95" fmla="*/ 1886 h 5043"/>
                <a:gd name="T96" fmla="*/ 200 w 3276"/>
                <a:gd name="T97" fmla="*/ 1997 h 5043"/>
                <a:gd name="T98" fmla="*/ 200 w 3276"/>
                <a:gd name="T99" fmla="*/ 2257 h 5043"/>
                <a:gd name="T100" fmla="*/ 96 w 3276"/>
                <a:gd name="T101" fmla="*/ 2413 h 5043"/>
                <a:gd name="T102" fmla="*/ 104 w 3276"/>
                <a:gd name="T103" fmla="*/ 2487 h 5043"/>
                <a:gd name="T104" fmla="*/ 260 w 3276"/>
                <a:gd name="T105" fmla="*/ 2688 h 5043"/>
                <a:gd name="T106" fmla="*/ 275 w 3276"/>
                <a:gd name="T107" fmla="*/ 2851 h 5043"/>
                <a:gd name="T108" fmla="*/ 394 w 3276"/>
                <a:gd name="T109" fmla="*/ 3170 h 5043"/>
                <a:gd name="T110" fmla="*/ 379 w 3276"/>
                <a:gd name="T111" fmla="*/ 3505 h 5043"/>
                <a:gd name="T112" fmla="*/ 468 w 3276"/>
                <a:gd name="T113" fmla="*/ 3750 h 5043"/>
                <a:gd name="T114" fmla="*/ 616 w 3276"/>
                <a:gd name="T115" fmla="*/ 4114 h 5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76" h="5043">
                  <a:moveTo>
                    <a:pt x="616" y="4114"/>
                  </a:moveTo>
                  <a:lnTo>
                    <a:pt x="616" y="4114"/>
                  </a:lnTo>
                  <a:cubicBezTo>
                    <a:pt x="639" y="4106"/>
                    <a:pt x="668" y="4143"/>
                    <a:pt x="639" y="4151"/>
                  </a:cubicBezTo>
                  <a:cubicBezTo>
                    <a:pt x="646" y="4166"/>
                    <a:pt x="654" y="4180"/>
                    <a:pt x="668" y="4173"/>
                  </a:cubicBezTo>
                  <a:cubicBezTo>
                    <a:pt x="676" y="4143"/>
                    <a:pt x="691" y="4136"/>
                    <a:pt x="720" y="4158"/>
                  </a:cubicBezTo>
                  <a:cubicBezTo>
                    <a:pt x="757" y="4180"/>
                    <a:pt x="720" y="4188"/>
                    <a:pt x="728" y="4210"/>
                  </a:cubicBezTo>
                  <a:cubicBezTo>
                    <a:pt x="743" y="4210"/>
                    <a:pt x="757" y="4210"/>
                    <a:pt x="772" y="4218"/>
                  </a:cubicBezTo>
                  <a:cubicBezTo>
                    <a:pt x="772" y="4225"/>
                    <a:pt x="765" y="4240"/>
                    <a:pt x="772" y="4247"/>
                  </a:cubicBezTo>
                  <a:cubicBezTo>
                    <a:pt x="772" y="4240"/>
                    <a:pt x="809" y="4210"/>
                    <a:pt x="817" y="4210"/>
                  </a:cubicBezTo>
                  <a:cubicBezTo>
                    <a:pt x="817" y="4225"/>
                    <a:pt x="817" y="4247"/>
                    <a:pt x="809" y="4262"/>
                  </a:cubicBezTo>
                  <a:cubicBezTo>
                    <a:pt x="839" y="4270"/>
                    <a:pt x="839" y="4292"/>
                    <a:pt x="854" y="4314"/>
                  </a:cubicBezTo>
                  <a:cubicBezTo>
                    <a:pt x="861" y="4314"/>
                    <a:pt x="869" y="4314"/>
                    <a:pt x="876" y="4314"/>
                  </a:cubicBezTo>
                  <a:cubicBezTo>
                    <a:pt x="876" y="4292"/>
                    <a:pt x="921" y="4292"/>
                    <a:pt x="913" y="4322"/>
                  </a:cubicBezTo>
                  <a:cubicBezTo>
                    <a:pt x="899" y="4337"/>
                    <a:pt x="876" y="4344"/>
                    <a:pt x="876" y="4366"/>
                  </a:cubicBezTo>
                  <a:cubicBezTo>
                    <a:pt x="876" y="4381"/>
                    <a:pt x="891" y="4388"/>
                    <a:pt x="891" y="4411"/>
                  </a:cubicBezTo>
                  <a:cubicBezTo>
                    <a:pt x="891" y="4455"/>
                    <a:pt x="906" y="4448"/>
                    <a:pt x="951" y="4463"/>
                  </a:cubicBezTo>
                  <a:cubicBezTo>
                    <a:pt x="980" y="4470"/>
                    <a:pt x="1017" y="4537"/>
                    <a:pt x="1010" y="4567"/>
                  </a:cubicBezTo>
                  <a:cubicBezTo>
                    <a:pt x="1047" y="4567"/>
                    <a:pt x="1069" y="4604"/>
                    <a:pt x="1091" y="4619"/>
                  </a:cubicBezTo>
                  <a:cubicBezTo>
                    <a:pt x="1121" y="4641"/>
                    <a:pt x="1188" y="4626"/>
                    <a:pt x="1196" y="4663"/>
                  </a:cubicBezTo>
                  <a:cubicBezTo>
                    <a:pt x="1203" y="4708"/>
                    <a:pt x="1210" y="4730"/>
                    <a:pt x="1262" y="4745"/>
                  </a:cubicBezTo>
                  <a:cubicBezTo>
                    <a:pt x="1277" y="4752"/>
                    <a:pt x="1299" y="4752"/>
                    <a:pt x="1322" y="4752"/>
                  </a:cubicBezTo>
                  <a:cubicBezTo>
                    <a:pt x="1344" y="4752"/>
                    <a:pt x="1381" y="4730"/>
                    <a:pt x="1403" y="4737"/>
                  </a:cubicBezTo>
                  <a:cubicBezTo>
                    <a:pt x="1403" y="4760"/>
                    <a:pt x="1403" y="4782"/>
                    <a:pt x="1403" y="4804"/>
                  </a:cubicBezTo>
                  <a:cubicBezTo>
                    <a:pt x="1426" y="4804"/>
                    <a:pt x="1463" y="4797"/>
                    <a:pt x="1478" y="4819"/>
                  </a:cubicBezTo>
                  <a:cubicBezTo>
                    <a:pt x="1485" y="4827"/>
                    <a:pt x="1485" y="4864"/>
                    <a:pt x="1500" y="4864"/>
                  </a:cubicBezTo>
                  <a:cubicBezTo>
                    <a:pt x="1500" y="4856"/>
                    <a:pt x="1500" y="4856"/>
                    <a:pt x="1500" y="4856"/>
                  </a:cubicBezTo>
                  <a:cubicBezTo>
                    <a:pt x="1530" y="4849"/>
                    <a:pt x="1545" y="4893"/>
                    <a:pt x="1567" y="4908"/>
                  </a:cubicBezTo>
                  <a:cubicBezTo>
                    <a:pt x="1596" y="4916"/>
                    <a:pt x="1634" y="4901"/>
                    <a:pt x="1648" y="4931"/>
                  </a:cubicBezTo>
                  <a:cubicBezTo>
                    <a:pt x="1648" y="4938"/>
                    <a:pt x="1648" y="4945"/>
                    <a:pt x="1648" y="4968"/>
                  </a:cubicBezTo>
                  <a:cubicBezTo>
                    <a:pt x="1671" y="4960"/>
                    <a:pt x="1708" y="4953"/>
                    <a:pt x="1730" y="4968"/>
                  </a:cubicBezTo>
                  <a:cubicBezTo>
                    <a:pt x="1738" y="4975"/>
                    <a:pt x="1745" y="5034"/>
                    <a:pt x="1738" y="5034"/>
                  </a:cubicBezTo>
                  <a:cubicBezTo>
                    <a:pt x="1760" y="5042"/>
                    <a:pt x="1782" y="5027"/>
                    <a:pt x="1797" y="5020"/>
                  </a:cubicBezTo>
                  <a:cubicBezTo>
                    <a:pt x="1827" y="5020"/>
                    <a:pt x="1856" y="5020"/>
                    <a:pt x="1879" y="5027"/>
                  </a:cubicBezTo>
                  <a:cubicBezTo>
                    <a:pt x="1946" y="5034"/>
                    <a:pt x="1946" y="5020"/>
                    <a:pt x="1960" y="4968"/>
                  </a:cubicBezTo>
                  <a:cubicBezTo>
                    <a:pt x="1968" y="4923"/>
                    <a:pt x="2005" y="4893"/>
                    <a:pt x="2050" y="4886"/>
                  </a:cubicBezTo>
                  <a:cubicBezTo>
                    <a:pt x="2072" y="4886"/>
                    <a:pt x="2094" y="4879"/>
                    <a:pt x="2116" y="4893"/>
                  </a:cubicBezTo>
                  <a:cubicBezTo>
                    <a:pt x="2124" y="4908"/>
                    <a:pt x="2131" y="4938"/>
                    <a:pt x="2153" y="4931"/>
                  </a:cubicBezTo>
                  <a:cubicBezTo>
                    <a:pt x="2161" y="4923"/>
                    <a:pt x="2161" y="4908"/>
                    <a:pt x="2161" y="4901"/>
                  </a:cubicBezTo>
                  <a:cubicBezTo>
                    <a:pt x="2205" y="4886"/>
                    <a:pt x="2243" y="4893"/>
                    <a:pt x="2287" y="4908"/>
                  </a:cubicBezTo>
                  <a:cubicBezTo>
                    <a:pt x="2317" y="4908"/>
                    <a:pt x="2369" y="4938"/>
                    <a:pt x="2398" y="4938"/>
                  </a:cubicBezTo>
                  <a:cubicBezTo>
                    <a:pt x="2406" y="4901"/>
                    <a:pt x="2406" y="4856"/>
                    <a:pt x="2436" y="4827"/>
                  </a:cubicBezTo>
                  <a:cubicBezTo>
                    <a:pt x="2473" y="4789"/>
                    <a:pt x="2532" y="4804"/>
                    <a:pt x="2577" y="4804"/>
                  </a:cubicBezTo>
                  <a:cubicBezTo>
                    <a:pt x="2577" y="4782"/>
                    <a:pt x="2577" y="4760"/>
                    <a:pt x="2599" y="4745"/>
                  </a:cubicBezTo>
                  <a:cubicBezTo>
                    <a:pt x="2606" y="4737"/>
                    <a:pt x="2621" y="4737"/>
                    <a:pt x="2621" y="4722"/>
                  </a:cubicBezTo>
                  <a:cubicBezTo>
                    <a:pt x="2629" y="4693"/>
                    <a:pt x="2636" y="4663"/>
                    <a:pt x="2629" y="4634"/>
                  </a:cubicBezTo>
                  <a:cubicBezTo>
                    <a:pt x="2606" y="4574"/>
                    <a:pt x="2465" y="4619"/>
                    <a:pt x="2428" y="4574"/>
                  </a:cubicBezTo>
                  <a:cubicBezTo>
                    <a:pt x="2450" y="4552"/>
                    <a:pt x="2503" y="4522"/>
                    <a:pt x="2525" y="4500"/>
                  </a:cubicBezTo>
                  <a:cubicBezTo>
                    <a:pt x="2547" y="4470"/>
                    <a:pt x="2540" y="4426"/>
                    <a:pt x="2540" y="4381"/>
                  </a:cubicBezTo>
                  <a:cubicBezTo>
                    <a:pt x="2532" y="4388"/>
                    <a:pt x="2525" y="4381"/>
                    <a:pt x="2517" y="4381"/>
                  </a:cubicBezTo>
                  <a:cubicBezTo>
                    <a:pt x="2532" y="4351"/>
                    <a:pt x="2525" y="4299"/>
                    <a:pt x="2525" y="4262"/>
                  </a:cubicBezTo>
                  <a:cubicBezTo>
                    <a:pt x="2562" y="4262"/>
                    <a:pt x="2644" y="4277"/>
                    <a:pt x="2666" y="4232"/>
                  </a:cubicBezTo>
                  <a:cubicBezTo>
                    <a:pt x="2681" y="4203"/>
                    <a:pt x="2681" y="4166"/>
                    <a:pt x="2688" y="4129"/>
                  </a:cubicBezTo>
                  <a:cubicBezTo>
                    <a:pt x="2695" y="4099"/>
                    <a:pt x="2785" y="4121"/>
                    <a:pt x="2800" y="4143"/>
                  </a:cubicBezTo>
                  <a:cubicBezTo>
                    <a:pt x="2844" y="4203"/>
                    <a:pt x="2844" y="4114"/>
                    <a:pt x="2889" y="4129"/>
                  </a:cubicBezTo>
                  <a:cubicBezTo>
                    <a:pt x="2911" y="4143"/>
                    <a:pt x="2918" y="4166"/>
                    <a:pt x="2941" y="4180"/>
                  </a:cubicBezTo>
                  <a:cubicBezTo>
                    <a:pt x="2955" y="4188"/>
                    <a:pt x="2978" y="4188"/>
                    <a:pt x="3000" y="4195"/>
                  </a:cubicBezTo>
                  <a:cubicBezTo>
                    <a:pt x="3000" y="4195"/>
                    <a:pt x="3000" y="4203"/>
                    <a:pt x="3008" y="4203"/>
                  </a:cubicBezTo>
                  <a:cubicBezTo>
                    <a:pt x="3015" y="4173"/>
                    <a:pt x="3022" y="4136"/>
                    <a:pt x="3037" y="4129"/>
                  </a:cubicBezTo>
                  <a:cubicBezTo>
                    <a:pt x="3052" y="4121"/>
                    <a:pt x="3104" y="4121"/>
                    <a:pt x="3097" y="4091"/>
                  </a:cubicBezTo>
                  <a:cubicBezTo>
                    <a:pt x="3060" y="4091"/>
                    <a:pt x="3015" y="4047"/>
                    <a:pt x="3067" y="4040"/>
                  </a:cubicBezTo>
                  <a:cubicBezTo>
                    <a:pt x="3111" y="4040"/>
                    <a:pt x="3119" y="4114"/>
                    <a:pt x="3156" y="4114"/>
                  </a:cubicBezTo>
                  <a:cubicBezTo>
                    <a:pt x="3200" y="4114"/>
                    <a:pt x="3163" y="4025"/>
                    <a:pt x="3163" y="4002"/>
                  </a:cubicBezTo>
                  <a:cubicBezTo>
                    <a:pt x="3171" y="3965"/>
                    <a:pt x="3193" y="3965"/>
                    <a:pt x="3230" y="3965"/>
                  </a:cubicBezTo>
                  <a:cubicBezTo>
                    <a:pt x="3230" y="3950"/>
                    <a:pt x="3223" y="3913"/>
                    <a:pt x="3245" y="3913"/>
                  </a:cubicBezTo>
                  <a:cubicBezTo>
                    <a:pt x="3253" y="3891"/>
                    <a:pt x="3275" y="3802"/>
                    <a:pt x="3253" y="3787"/>
                  </a:cubicBezTo>
                  <a:cubicBezTo>
                    <a:pt x="3215" y="3765"/>
                    <a:pt x="3163" y="3780"/>
                    <a:pt x="3126" y="3780"/>
                  </a:cubicBezTo>
                  <a:cubicBezTo>
                    <a:pt x="3126" y="3765"/>
                    <a:pt x="3119" y="3750"/>
                    <a:pt x="3111" y="3735"/>
                  </a:cubicBezTo>
                  <a:cubicBezTo>
                    <a:pt x="3111" y="3713"/>
                    <a:pt x="3111" y="3690"/>
                    <a:pt x="3119" y="3668"/>
                  </a:cubicBezTo>
                  <a:cubicBezTo>
                    <a:pt x="3119" y="3646"/>
                    <a:pt x="3134" y="3594"/>
                    <a:pt x="3111" y="3579"/>
                  </a:cubicBezTo>
                  <a:cubicBezTo>
                    <a:pt x="3089" y="3564"/>
                    <a:pt x="2993" y="3564"/>
                    <a:pt x="2993" y="3601"/>
                  </a:cubicBezTo>
                  <a:cubicBezTo>
                    <a:pt x="2985" y="3601"/>
                    <a:pt x="2985" y="3601"/>
                    <a:pt x="2978" y="3601"/>
                  </a:cubicBezTo>
                  <a:cubicBezTo>
                    <a:pt x="2978" y="3572"/>
                    <a:pt x="2985" y="3557"/>
                    <a:pt x="2985" y="3535"/>
                  </a:cubicBezTo>
                  <a:cubicBezTo>
                    <a:pt x="2978" y="3527"/>
                    <a:pt x="2970" y="3527"/>
                    <a:pt x="2963" y="3520"/>
                  </a:cubicBezTo>
                  <a:cubicBezTo>
                    <a:pt x="2941" y="3512"/>
                    <a:pt x="2933" y="3527"/>
                    <a:pt x="2911" y="3520"/>
                  </a:cubicBezTo>
                  <a:cubicBezTo>
                    <a:pt x="2889" y="3497"/>
                    <a:pt x="2911" y="3497"/>
                    <a:pt x="2933" y="3497"/>
                  </a:cubicBezTo>
                  <a:cubicBezTo>
                    <a:pt x="2941" y="3468"/>
                    <a:pt x="2963" y="3378"/>
                    <a:pt x="2926" y="3364"/>
                  </a:cubicBezTo>
                  <a:cubicBezTo>
                    <a:pt x="2903" y="3356"/>
                    <a:pt x="2844" y="3356"/>
                    <a:pt x="2851" y="3386"/>
                  </a:cubicBezTo>
                  <a:cubicBezTo>
                    <a:pt x="2844" y="3386"/>
                    <a:pt x="2829" y="3386"/>
                    <a:pt x="2829" y="3386"/>
                  </a:cubicBezTo>
                  <a:cubicBezTo>
                    <a:pt x="2822" y="3349"/>
                    <a:pt x="2851" y="3334"/>
                    <a:pt x="2851" y="3297"/>
                  </a:cubicBezTo>
                  <a:cubicBezTo>
                    <a:pt x="2844" y="3297"/>
                    <a:pt x="2829" y="3297"/>
                    <a:pt x="2822" y="3297"/>
                  </a:cubicBezTo>
                  <a:cubicBezTo>
                    <a:pt x="2822" y="3304"/>
                    <a:pt x="2822" y="3319"/>
                    <a:pt x="2822" y="3327"/>
                  </a:cubicBezTo>
                  <a:cubicBezTo>
                    <a:pt x="2814" y="3327"/>
                    <a:pt x="2807" y="3327"/>
                    <a:pt x="2800" y="3327"/>
                  </a:cubicBezTo>
                  <a:cubicBezTo>
                    <a:pt x="2800" y="3297"/>
                    <a:pt x="2740" y="3304"/>
                    <a:pt x="2718" y="3304"/>
                  </a:cubicBezTo>
                  <a:cubicBezTo>
                    <a:pt x="2733" y="3319"/>
                    <a:pt x="2725" y="3334"/>
                    <a:pt x="2725" y="3349"/>
                  </a:cubicBezTo>
                  <a:cubicBezTo>
                    <a:pt x="2703" y="3356"/>
                    <a:pt x="2688" y="3371"/>
                    <a:pt x="2673" y="3393"/>
                  </a:cubicBezTo>
                  <a:cubicBezTo>
                    <a:pt x="2658" y="3408"/>
                    <a:pt x="2629" y="3408"/>
                    <a:pt x="2606" y="3408"/>
                  </a:cubicBezTo>
                  <a:cubicBezTo>
                    <a:pt x="2606" y="3416"/>
                    <a:pt x="2606" y="3416"/>
                    <a:pt x="2606" y="3423"/>
                  </a:cubicBezTo>
                  <a:cubicBezTo>
                    <a:pt x="2569" y="3423"/>
                    <a:pt x="2525" y="3423"/>
                    <a:pt x="2488" y="3423"/>
                  </a:cubicBezTo>
                  <a:cubicBezTo>
                    <a:pt x="2488" y="3430"/>
                    <a:pt x="2488" y="3453"/>
                    <a:pt x="2473" y="3453"/>
                  </a:cubicBezTo>
                  <a:cubicBezTo>
                    <a:pt x="2473" y="3453"/>
                    <a:pt x="2465" y="3438"/>
                    <a:pt x="2473" y="3430"/>
                  </a:cubicBezTo>
                  <a:cubicBezTo>
                    <a:pt x="2428" y="3430"/>
                    <a:pt x="2436" y="3386"/>
                    <a:pt x="2436" y="3349"/>
                  </a:cubicBezTo>
                  <a:cubicBezTo>
                    <a:pt x="2398" y="3349"/>
                    <a:pt x="2332" y="3349"/>
                    <a:pt x="2302" y="3327"/>
                  </a:cubicBezTo>
                  <a:cubicBezTo>
                    <a:pt x="2280" y="3312"/>
                    <a:pt x="2272" y="3282"/>
                    <a:pt x="2235" y="3289"/>
                  </a:cubicBezTo>
                  <a:cubicBezTo>
                    <a:pt x="2235" y="3304"/>
                    <a:pt x="2250" y="3393"/>
                    <a:pt x="2228" y="3393"/>
                  </a:cubicBezTo>
                  <a:cubicBezTo>
                    <a:pt x="2198" y="3401"/>
                    <a:pt x="2161" y="3393"/>
                    <a:pt x="2131" y="3386"/>
                  </a:cubicBezTo>
                  <a:cubicBezTo>
                    <a:pt x="2124" y="3364"/>
                    <a:pt x="2139" y="3334"/>
                    <a:pt x="2146" y="3312"/>
                  </a:cubicBezTo>
                  <a:cubicBezTo>
                    <a:pt x="2198" y="3312"/>
                    <a:pt x="2198" y="3260"/>
                    <a:pt x="2168" y="3230"/>
                  </a:cubicBezTo>
                  <a:cubicBezTo>
                    <a:pt x="2153" y="3215"/>
                    <a:pt x="2139" y="3215"/>
                    <a:pt x="2131" y="3208"/>
                  </a:cubicBezTo>
                  <a:cubicBezTo>
                    <a:pt x="2109" y="3193"/>
                    <a:pt x="2131" y="3163"/>
                    <a:pt x="2131" y="3141"/>
                  </a:cubicBezTo>
                  <a:cubicBezTo>
                    <a:pt x="2109" y="3141"/>
                    <a:pt x="2087" y="3119"/>
                    <a:pt x="2064" y="3119"/>
                  </a:cubicBezTo>
                  <a:cubicBezTo>
                    <a:pt x="2064" y="3104"/>
                    <a:pt x="2064" y="3096"/>
                    <a:pt x="2072" y="3089"/>
                  </a:cubicBezTo>
                  <a:cubicBezTo>
                    <a:pt x="2124" y="3089"/>
                    <a:pt x="2161" y="3119"/>
                    <a:pt x="2176" y="3170"/>
                  </a:cubicBezTo>
                  <a:cubicBezTo>
                    <a:pt x="2191" y="3215"/>
                    <a:pt x="2250" y="3185"/>
                    <a:pt x="2250" y="3252"/>
                  </a:cubicBezTo>
                  <a:cubicBezTo>
                    <a:pt x="2265" y="3252"/>
                    <a:pt x="2280" y="3245"/>
                    <a:pt x="2280" y="3230"/>
                  </a:cubicBezTo>
                  <a:cubicBezTo>
                    <a:pt x="2339" y="3223"/>
                    <a:pt x="2376" y="3238"/>
                    <a:pt x="2406" y="3289"/>
                  </a:cubicBezTo>
                  <a:cubicBezTo>
                    <a:pt x="2428" y="3356"/>
                    <a:pt x="2503" y="3267"/>
                    <a:pt x="2443" y="3252"/>
                  </a:cubicBezTo>
                  <a:cubicBezTo>
                    <a:pt x="2398" y="3238"/>
                    <a:pt x="2391" y="3170"/>
                    <a:pt x="2421" y="3141"/>
                  </a:cubicBezTo>
                  <a:cubicBezTo>
                    <a:pt x="2443" y="3119"/>
                    <a:pt x="2532" y="3156"/>
                    <a:pt x="2517" y="3104"/>
                  </a:cubicBezTo>
                  <a:cubicBezTo>
                    <a:pt x="2495" y="3104"/>
                    <a:pt x="2480" y="3081"/>
                    <a:pt x="2473" y="3059"/>
                  </a:cubicBezTo>
                  <a:cubicBezTo>
                    <a:pt x="2473" y="3052"/>
                    <a:pt x="2465" y="3044"/>
                    <a:pt x="2465" y="3030"/>
                  </a:cubicBezTo>
                  <a:cubicBezTo>
                    <a:pt x="2458" y="3000"/>
                    <a:pt x="2443" y="3015"/>
                    <a:pt x="2428" y="3000"/>
                  </a:cubicBezTo>
                  <a:cubicBezTo>
                    <a:pt x="2428" y="3015"/>
                    <a:pt x="2443" y="3074"/>
                    <a:pt x="2443" y="3081"/>
                  </a:cubicBezTo>
                  <a:cubicBezTo>
                    <a:pt x="2436" y="3096"/>
                    <a:pt x="2398" y="3052"/>
                    <a:pt x="2376" y="3052"/>
                  </a:cubicBezTo>
                  <a:cubicBezTo>
                    <a:pt x="2376" y="3030"/>
                    <a:pt x="2369" y="3007"/>
                    <a:pt x="2369" y="2992"/>
                  </a:cubicBezTo>
                  <a:cubicBezTo>
                    <a:pt x="2369" y="2992"/>
                    <a:pt x="2369" y="2992"/>
                    <a:pt x="2361" y="2992"/>
                  </a:cubicBezTo>
                  <a:cubicBezTo>
                    <a:pt x="2354" y="3022"/>
                    <a:pt x="2317" y="3007"/>
                    <a:pt x="2295" y="3007"/>
                  </a:cubicBezTo>
                  <a:cubicBezTo>
                    <a:pt x="2243" y="2992"/>
                    <a:pt x="2243" y="3030"/>
                    <a:pt x="2235" y="3067"/>
                  </a:cubicBezTo>
                  <a:cubicBezTo>
                    <a:pt x="2220" y="3067"/>
                    <a:pt x="2213" y="3067"/>
                    <a:pt x="2198" y="3067"/>
                  </a:cubicBezTo>
                  <a:cubicBezTo>
                    <a:pt x="2191" y="3044"/>
                    <a:pt x="2153" y="3059"/>
                    <a:pt x="2131" y="3052"/>
                  </a:cubicBezTo>
                  <a:cubicBezTo>
                    <a:pt x="2094" y="3052"/>
                    <a:pt x="2109" y="3007"/>
                    <a:pt x="2109" y="2985"/>
                  </a:cubicBezTo>
                  <a:cubicBezTo>
                    <a:pt x="2079" y="2985"/>
                    <a:pt x="2079" y="2963"/>
                    <a:pt x="2079" y="2948"/>
                  </a:cubicBezTo>
                  <a:lnTo>
                    <a:pt x="2087" y="2948"/>
                  </a:lnTo>
                  <a:cubicBezTo>
                    <a:pt x="2094" y="2933"/>
                    <a:pt x="2094" y="2940"/>
                    <a:pt x="2101" y="2933"/>
                  </a:cubicBezTo>
                  <a:cubicBezTo>
                    <a:pt x="2101" y="2911"/>
                    <a:pt x="2116" y="2903"/>
                    <a:pt x="2139" y="2903"/>
                  </a:cubicBezTo>
                  <a:cubicBezTo>
                    <a:pt x="2146" y="2873"/>
                    <a:pt x="2116" y="2881"/>
                    <a:pt x="2101" y="2888"/>
                  </a:cubicBezTo>
                  <a:cubicBezTo>
                    <a:pt x="2072" y="2888"/>
                    <a:pt x="2064" y="2859"/>
                    <a:pt x="2035" y="2851"/>
                  </a:cubicBezTo>
                  <a:cubicBezTo>
                    <a:pt x="2042" y="2829"/>
                    <a:pt x="2027" y="2829"/>
                    <a:pt x="2012" y="2814"/>
                  </a:cubicBezTo>
                  <a:cubicBezTo>
                    <a:pt x="1998" y="2799"/>
                    <a:pt x="1998" y="2770"/>
                    <a:pt x="1998" y="2747"/>
                  </a:cubicBezTo>
                  <a:cubicBezTo>
                    <a:pt x="2005" y="2740"/>
                    <a:pt x="2020" y="2666"/>
                    <a:pt x="2020" y="2666"/>
                  </a:cubicBezTo>
                  <a:cubicBezTo>
                    <a:pt x="2027" y="2666"/>
                    <a:pt x="2035" y="2658"/>
                    <a:pt x="2042" y="2658"/>
                  </a:cubicBezTo>
                  <a:cubicBezTo>
                    <a:pt x="2050" y="2614"/>
                    <a:pt x="2057" y="2569"/>
                    <a:pt x="2064" y="2517"/>
                  </a:cubicBezTo>
                  <a:cubicBezTo>
                    <a:pt x="2012" y="2517"/>
                    <a:pt x="2005" y="2502"/>
                    <a:pt x="2012" y="2458"/>
                  </a:cubicBezTo>
                  <a:cubicBezTo>
                    <a:pt x="2027" y="2458"/>
                    <a:pt x="2027" y="2435"/>
                    <a:pt x="2035" y="2421"/>
                  </a:cubicBezTo>
                  <a:cubicBezTo>
                    <a:pt x="2057" y="2443"/>
                    <a:pt x="2072" y="2495"/>
                    <a:pt x="2109" y="2487"/>
                  </a:cubicBezTo>
                  <a:cubicBezTo>
                    <a:pt x="2139" y="2487"/>
                    <a:pt x="2168" y="2473"/>
                    <a:pt x="2191" y="2480"/>
                  </a:cubicBezTo>
                  <a:cubicBezTo>
                    <a:pt x="2228" y="2487"/>
                    <a:pt x="2243" y="2510"/>
                    <a:pt x="2265" y="2473"/>
                  </a:cubicBezTo>
                  <a:cubicBezTo>
                    <a:pt x="2287" y="2443"/>
                    <a:pt x="2324" y="2435"/>
                    <a:pt x="2309" y="2391"/>
                  </a:cubicBezTo>
                  <a:cubicBezTo>
                    <a:pt x="2309" y="2383"/>
                    <a:pt x="2287" y="2383"/>
                    <a:pt x="2287" y="2376"/>
                  </a:cubicBezTo>
                  <a:cubicBezTo>
                    <a:pt x="2272" y="2361"/>
                    <a:pt x="2280" y="2324"/>
                    <a:pt x="2280" y="2302"/>
                  </a:cubicBezTo>
                  <a:cubicBezTo>
                    <a:pt x="2280" y="2257"/>
                    <a:pt x="2220" y="2228"/>
                    <a:pt x="2198" y="2198"/>
                  </a:cubicBezTo>
                  <a:cubicBezTo>
                    <a:pt x="2168" y="2176"/>
                    <a:pt x="2228" y="2153"/>
                    <a:pt x="2228" y="2116"/>
                  </a:cubicBezTo>
                  <a:cubicBezTo>
                    <a:pt x="2235" y="2071"/>
                    <a:pt x="2235" y="2049"/>
                    <a:pt x="2287" y="2049"/>
                  </a:cubicBezTo>
                  <a:cubicBezTo>
                    <a:pt x="2287" y="2034"/>
                    <a:pt x="2287" y="2020"/>
                    <a:pt x="2280" y="2005"/>
                  </a:cubicBezTo>
                  <a:cubicBezTo>
                    <a:pt x="2243" y="1990"/>
                    <a:pt x="2243" y="1945"/>
                    <a:pt x="2250" y="1908"/>
                  </a:cubicBezTo>
                  <a:cubicBezTo>
                    <a:pt x="2295" y="1767"/>
                    <a:pt x="2495" y="1864"/>
                    <a:pt x="2599" y="1864"/>
                  </a:cubicBezTo>
                  <a:cubicBezTo>
                    <a:pt x="2606" y="1789"/>
                    <a:pt x="2569" y="1648"/>
                    <a:pt x="2621" y="1581"/>
                  </a:cubicBezTo>
                  <a:cubicBezTo>
                    <a:pt x="2658" y="1581"/>
                    <a:pt x="2688" y="1589"/>
                    <a:pt x="2688" y="1537"/>
                  </a:cubicBezTo>
                  <a:cubicBezTo>
                    <a:pt x="2673" y="1537"/>
                    <a:pt x="2666" y="1537"/>
                    <a:pt x="2651" y="1537"/>
                  </a:cubicBezTo>
                  <a:cubicBezTo>
                    <a:pt x="2644" y="1507"/>
                    <a:pt x="2584" y="1515"/>
                    <a:pt x="2562" y="1507"/>
                  </a:cubicBezTo>
                  <a:cubicBezTo>
                    <a:pt x="2510" y="1507"/>
                    <a:pt x="2473" y="1470"/>
                    <a:pt x="2421" y="1470"/>
                  </a:cubicBezTo>
                  <a:cubicBezTo>
                    <a:pt x="2406" y="1403"/>
                    <a:pt x="2495" y="1440"/>
                    <a:pt x="2532" y="1426"/>
                  </a:cubicBezTo>
                  <a:cubicBezTo>
                    <a:pt x="2540" y="1403"/>
                    <a:pt x="2562" y="1374"/>
                    <a:pt x="2584" y="1374"/>
                  </a:cubicBezTo>
                  <a:cubicBezTo>
                    <a:pt x="2584" y="1359"/>
                    <a:pt x="2584" y="1344"/>
                    <a:pt x="2599" y="1336"/>
                  </a:cubicBezTo>
                  <a:cubicBezTo>
                    <a:pt x="2599" y="1321"/>
                    <a:pt x="2592" y="1307"/>
                    <a:pt x="2569" y="1307"/>
                  </a:cubicBezTo>
                  <a:cubicBezTo>
                    <a:pt x="2584" y="1277"/>
                    <a:pt x="2562" y="1247"/>
                    <a:pt x="2569" y="1225"/>
                  </a:cubicBezTo>
                  <a:cubicBezTo>
                    <a:pt x="2584" y="1225"/>
                    <a:pt x="2592" y="1225"/>
                    <a:pt x="2606" y="1225"/>
                  </a:cubicBezTo>
                  <a:cubicBezTo>
                    <a:pt x="2614" y="1188"/>
                    <a:pt x="2569" y="1166"/>
                    <a:pt x="2592" y="1129"/>
                  </a:cubicBezTo>
                  <a:cubicBezTo>
                    <a:pt x="2621" y="1084"/>
                    <a:pt x="2621" y="1047"/>
                    <a:pt x="2629" y="1002"/>
                  </a:cubicBezTo>
                  <a:cubicBezTo>
                    <a:pt x="2644" y="950"/>
                    <a:pt x="2614" y="965"/>
                    <a:pt x="2584" y="950"/>
                  </a:cubicBezTo>
                  <a:cubicBezTo>
                    <a:pt x="2540" y="921"/>
                    <a:pt x="2584" y="876"/>
                    <a:pt x="2614" y="883"/>
                  </a:cubicBezTo>
                  <a:cubicBezTo>
                    <a:pt x="2629" y="802"/>
                    <a:pt x="2740" y="720"/>
                    <a:pt x="2814" y="713"/>
                  </a:cubicBezTo>
                  <a:cubicBezTo>
                    <a:pt x="2829" y="675"/>
                    <a:pt x="2763" y="675"/>
                    <a:pt x="2740" y="668"/>
                  </a:cubicBezTo>
                  <a:cubicBezTo>
                    <a:pt x="2718" y="668"/>
                    <a:pt x="2695" y="675"/>
                    <a:pt x="2673" y="668"/>
                  </a:cubicBezTo>
                  <a:cubicBezTo>
                    <a:pt x="2644" y="668"/>
                    <a:pt x="2636" y="646"/>
                    <a:pt x="2606" y="638"/>
                  </a:cubicBezTo>
                  <a:cubicBezTo>
                    <a:pt x="2599" y="601"/>
                    <a:pt x="2629" y="601"/>
                    <a:pt x="2658" y="601"/>
                  </a:cubicBezTo>
                  <a:cubicBezTo>
                    <a:pt x="2666" y="557"/>
                    <a:pt x="2666" y="542"/>
                    <a:pt x="2710" y="542"/>
                  </a:cubicBezTo>
                  <a:cubicBezTo>
                    <a:pt x="2710" y="527"/>
                    <a:pt x="2710" y="505"/>
                    <a:pt x="2710" y="482"/>
                  </a:cubicBezTo>
                  <a:cubicBezTo>
                    <a:pt x="2740" y="490"/>
                    <a:pt x="2800" y="438"/>
                    <a:pt x="2807" y="408"/>
                  </a:cubicBezTo>
                  <a:cubicBezTo>
                    <a:pt x="2814" y="371"/>
                    <a:pt x="2755" y="282"/>
                    <a:pt x="2814" y="282"/>
                  </a:cubicBezTo>
                  <a:cubicBezTo>
                    <a:pt x="2822" y="267"/>
                    <a:pt x="2822" y="245"/>
                    <a:pt x="2822" y="230"/>
                  </a:cubicBezTo>
                  <a:cubicBezTo>
                    <a:pt x="2800" y="230"/>
                    <a:pt x="2807" y="178"/>
                    <a:pt x="2807" y="163"/>
                  </a:cubicBezTo>
                  <a:cubicBezTo>
                    <a:pt x="2814" y="163"/>
                    <a:pt x="2822" y="163"/>
                    <a:pt x="2829" y="163"/>
                  </a:cubicBezTo>
                  <a:cubicBezTo>
                    <a:pt x="2829" y="163"/>
                    <a:pt x="2822" y="119"/>
                    <a:pt x="2822" y="111"/>
                  </a:cubicBezTo>
                  <a:cubicBezTo>
                    <a:pt x="2822" y="111"/>
                    <a:pt x="2755" y="96"/>
                    <a:pt x="2725" y="104"/>
                  </a:cubicBezTo>
                  <a:cubicBezTo>
                    <a:pt x="2725" y="119"/>
                    <a:pt x="2718" y="148"/>
                    <a:pt x="2718" y="156"/>
                  </a:cubicBezTo>
                  <a:cubicBezTo>
                    <a:pt x="2718" y="148"/>
                    <a:pt x="2725" y="119"/>
                    <a:pt x="2725" y="104"/>
                  </a:cubicBezTo>
                  <a:cubicBezTo>
                    <a:pt x="2718" y="104"/>
                    <a:pt x="2718" y="104"/>
                    <a:pt x="2710" y="104"/>
                  </a:cubicBezTo>
                  <a:cubicBezTo>
                    <a:pt x="2651" y="200"/>
                    <a:pt x="2666" y="37"/>
                    <a:pt x="2658" y="7"/>
                  </a:cubicBezTo>
                  <a:cubicBezTo>
                    <a:pt x="2599" y="0"/>
                    <a:pt x="2614" y="14"/>
                    <a:pt x="2584" y="59"/>
                  </a:cubicBezTo>
                  <a:cubicBezTo>
                    <a:pt x="2562" y="96"/>
                    <a:pt x="2517" y="104"/>
                    <a:pt x="2495" y="141"/>
                  </a:cubicBezTo>
                  <a:cubicBezTo>
                    <a:pt x="2458" y="200"/>
                    <a:pt x="2354" y="104"/>
                    <a:pt x="2324" y="200"/>
                  </a:cubicBezTo>
                  <a:cubicBezTo>
                    <a:pt x="2339" y="200"/>
                    <a:pt x="2354" y="215"/>
                    <a:pt x="2354" y="230"/>
                  </a:cubicBezTo>
                  <a:cubicBezTo>
                    <a:pt x="2354" y="267"/>
                    <a:pt x="2354" y="267"/>
                    <a:pt x="2317" y="267"/>
                  </a:cubicBezTo>
                  <a:cubicBezTo>
                    <a:pt x="2317" y="282"/>
                    <a:pt x="2324" y="304"/>
                    <a:pt x="2317" y="312"/>
                  </a:cubicBezTo>
                  <a:cubicBezTo>
                    <a:pt x="2317" y="312"/>
                    <a:pt x="2295" y="334"/>
                    <a:pt x="2302" y="334"/>
                  </a:cubicBezTo>
                  <a:cubicBezTo>
                    <a:pt x="2265" y="349"/>
                    <a:pt x="2228" y="356"/>
                    <a:pt x="2191" y="334"/>
                  </a:cubicBezTo>
                  <a:cubicBezTo>
                    <a:pt x="2191" y="327"/>
                    <a:pt x="2191" y="319"/>
                    <a:pt x="2191" y="312"/>
                  </a:cubicBezTo>
                  <a:cubicBezTo>
                    <a:pt x="2183" y="312"/>
                    <a:pt x="2183" y="312"/>
                    <a:pt x="2183" y="312"/>
                  </a:cubicBezTo>
                  <a:cubicBezTo>
                    <a:pt x="2176" y="334"/>
                    <a:pt x="2161" y="364"/>
                    <a:pt x="2183" y="378"/>
                  </a:cubicBezTo>
                  <a:cubicBezTo>
                    <a:pt x="2213" y="401"/>
                    <a:pt x="2205" y="423"/>
                    <a:pt x="2176" y="430"/>
                  </a:cubicBezTo>
                  <a:cubicBezTo>
                    <a:pt x="2131" y="445"/>
                    <a:pt x="2124" y="534"/>
                    <a:pt x="2094" y="453"/>
                  </a:cubicBezTo>
                  <a:cubicBezTo>
                    <a:pt x="2064" y="453"/>
                    <a:pt x="2042" y="438"/>
                    <a:pt x="2012" y="438"/>
                  </a:cubicBezTo>
                  <a:cubicBezTo>
                    <a:pt x="1975" y="445"/>
                    <a:pt x="1975" y="467"/>
                    <a:pt x="1953" y="490"/>
                  </a:cubicBezTo>
                  <a:cubicBezTo>
                    <a:pt x="1938" y="505"/>
                    <a:pt x="1953" y="549"/>
                    <a:pt x="1931" y="549"/>
                  </a:cubicBezTo>
                  <a:cubicBezTo>
                    <a:pt x="1901" y="549"/>
                    <a:pt x="1879" y="534"/>
                    <a:pt x="1856" y="534"/>
                  </a:cubicBezTo>
                  <a:cubicBezTo>
                    <a:pt x="1849" y="549"/>
                    <a:pt x="1856" y="564"/>
                    <a:pt x="1864" y="579"/>
                  </a:cubicBezTo>
                  <a:cubicBezTo>
                    <a:pt x="1871" y="601"/>
                    <a:pt x="1856" y="609"/>
                    <a:pt x="1849" y="631"/>
                  </a:cubicBezTo>
                  <a:cubicBezTo>
                    <a:pt x="1849" y="661"/>
                    <a:pt x="1856" y="705"/>
                    <a:pt x="1886" y="720"/>
                  </a:cubicBezTo>
                  <a:cubicBezTo>
                    <a:pt x="1886" y="735"/>
                    <a:pt x="1871" y="742"/>
                    <a:pt x="1864" y="764"/>
                  </a:cubicBezTo>
                  <a:cubicBezTo>
                    <a:pt x="1827" y="735"/>
                    <a:pt x="1812" y="720"/>
                    <a:pt x="1760" y="720"/>
                  </a:cubicBezTo>
                  <a:cubicBezTo>
                    <a:pt x="1753" y="720"/>
                    <a:pt x="1656" y="683"/>
                    <a:pt x="1656" y="683"/>
                  </a:cubicBezTo>
                  <a:lnTo>
                    <a:pt x="1656" y="698"/>
                  </a:lnTo>
                  <a:cubicBezTo>
                    <a:pt x="1626" y="713"/>
                    <a:pt x="1582" y="698"/>
                    <a:pt x="1552" y="698"/>
                  </a:cubicBezTo>
                  <a:cubicBezTo>
                    <a:pt x="1537" y="668"/>
                    <a:pt x="1500" y="616"/>
                    <a:pt x="1470" y="616"/>
                  </a:cubicBezTo>
                  <a:cubicBezTo>
                    <a:pt x="1463" y="638"/>
                    <a:pt x="1411" y="624"/>
                    <a:pt x="1396" y="616"/>
                  </a:cubicBezTo>
                  <a:cubicBezTo>
                    <a:pt x="1374" y="586"/>
                    <a:pt x="1366" y="557"/>
                    <a:pt x="1322" y="564"/>
                  </a:cubicBezTo>
                  <a:cubicBezTo>
                    <a:pt x="1322" y="601"/>
                    <a:pt x="1307" y="638"/>
                    <a:pt x="1307" y="668"/>
                  </a:cubicBezTo>
                  <a:cubicBezTo>
                    <a:pt x="1299" y="705"/>
                    <a:pt x="1337" y="735"/>
                    <a:pt x="1329" y="772"/>
                  </a:cubicBezTo>
                  <a:cubicBezTo>
                    <a:pt x="1307" y="787"/>
                    <a:pt x="1292" y="809"/>
                    <a:pt x="1307" y="839"/>
                  </a:cubicBezTo>
                  <a:cubicBezTo>
                    <a:pt x="1322" y="869"/>
                    <a:pt x="1314" y="891"/>
                    <a:pt x="1322" y="928"/>
                  </a:cubicBezTo>
                  <a:cubicBezTo>
                    <a:pt x="1322" y="943"/>
                    <a:pt x="1322" y="995"/>
                    <a:pt x="1285" y="972"/>
                  </a:cubicBezTo>
                  <a:cubicBezTo>
                    <a:pt x="1255" y="950"/>
                    <a:pt x="1285" y="928"/>
                    <a:pt x="1233" y="935"/>
                  </a:cubicBezTo>
                  <a:cubicBezTo>
                    <a:pt x="1233" y="943"/>
                    <a:pt x="1233" y="958"/>
                    <a:pt x="1233" y="972"/>
                  </a:cubicBezTo>
                  <a:cubicBezTo>
                    <a:pt x="1166" y="980"/>
                    <a:pt x="1069" y="950"/>
                    <a:pt x="1010" y="972"/>
                  </a:cubicBezTo>
                  <a:cubicBezTo>
                    <a:pt x="1010" y="987"/>
                    <a:pt x="1025" y="1017"/>
                    <a:pt x="1002" y="1024"/>
                  </a:cubicBezTo>
                  <a:cubicBezTo>
                    <a:pt x="980" y="1032"/>
                    <a:pt x="943" y="1039"/>
                    <a:pt x="928" y="1017"/>
                  </a:cubicBezTo>
                  <a:cubicBezTo>
                    <a:pt x="891" y="965"/>
                    <a:pt x="817" y="958"/>
                    <a:pt x="757" y="958"/>
                  </a:cubicBezTo>
                  <a:cubicBezTo>
                    <a:pt x="772" y="965"/>
                    <a:pt x="765" y="1010"/>
                    <a:pt x="765" y="1024"/>
                  </a:cubicBezTo>
                  <a:cubicBezTo>
                    <a:pt x="757" y="1024"/>
                    <a:pt x="750" y="1024"/>
                    <a:pt x="735" y="1024"/>
                  </a:cubicBezTo>
                  <a:cubicBezTo>
                    <a:pt x="735" y="1069"/>
                    <a:pt x="720" y="1099"/>
                    <a:pt x="676" y="1106"/>
                  </a:cubicBezTo>
                  <a:cubicBezTo>
                    <a:pt x="654" y="1106"/>
                    <a:pt x="601" y="1114"/>
                    <a:pt x="594" y="1136"/>
                  </a:cubicBezTo>
                  <a:cubicBezTo>
                    <a:pt x="542" y="1136"/>
                    <a:pt x="512" y="1173"/>
                    <a:pt x="549" y="1210"/>
                  </a:cubicBezTo>
                  <a:cubicBezTo>
                    <a:pt x="520" y="1203"/>
                    <a:pt x="497" y="1218"/>
                    <a:pt x="460" y="1218"/>
                  </a:cubicBezTo>
                  <a:cubicBezTo>
                    <a:pt x="460" y="1195"/>
                    <a:pt x="460" y="1173"/>
                    <a:pt x="438" y="1158"/>
                  </a:cubicBezTo>
                  <a:cubicBezTo>
                    <a:pt x="416" y="1158"/>
                    <a:pt x="371" y="1151"/>
                    <a:pt x="356" y="1173"/>
                  </a:cubicBezTo>
                  <a:cubicBezTo>
                    <a:pt x="341" y="1210"/>
                    <a:pt x="371" y="1203"/>
                    <a:pt x="319" y="1210"/>
                  </a:cubicBezTo>
                  <a:cubicBezTo>
                    <a:pt x="289" y="1218"/>
                    <a:pt x="289" y="1232"/>
                    <a:pt x="289" y="1255"/>
                  </a:cubicBezTo>
                  <a:cubicBezTo>
                    <a:pt x="260" y="1262"/>
                    <a:pt x="252" y="1225"/>
                    <a:pt x="223" y="1232"/>
                  </a:cubicBezTo>
                  <a:cubicBezTo>
                    <a:pt x="223" y="1269"/>
                    <a:pt x="312" y="1329"/>
                    <a:pt x="282" y="1359"/>
                  </a:cubicBezTo>
                  <a:cubicBezTo>
                    <a:pt x="260" y="1381"/>
                    <a:pt x="245" y="1374"/>
                    <a:pt x="260" y="1411"/>
                  </a:cubicBezTo>
                  <a:cubicBezTo>
                    <a:pt x="260" y="1433"/>
                    <a:pt x="282" y="1463"/>
                    <a:pt x="297" y="1426"/>
                  </a:cubicBezTo>
                  <a:cubicBezTo>
                    <a:pt x="364" y="1418"/>
                    <a:pt x="386" y="1529"/>
                    <a:pt x="379" y="1574"/>
                  </a:cubicBezTo>
                  <a:cubicBezTo>
                    <a:pt x="341" y="1574"/>
                    <a:pt x="312" y="1566"/>
                    <a:pt x="282" y="1581"/>
                  </a:cubicBezTo>
                  <a:cubicBezTo>
                    <a:pt x="267" y="1633"/>
                    <a:pt x="319" y="1619"/>
                    <a:pt x="349" y="1633"/>
                  </a:cubicBezTo>
                  <a:cubicBezTo>
                    <a:pt x="386" y="1663"/>
                    <a:pt x="319" y="1723"/>
                    <a:pt x="289" y="1730"/>
                  </a:cubicBezTo>
                  <a:cubicBezTo>
                    <a:pt x="289" y="1745"/>
                    <a:pt x="289" y="1767"/>
                    <a:pt x="289" y="1782"/>
                  </a:cubicBezTo>
                  <a:cubicBezTo>
                    <a:pt x="260" y="1782"/>
                    <a:pt x="245" y="1767"/>
                    <a:pt x="215" y="1767"/>
                  </a:cubicBezTo>
                  <a:lnTo>
                    <a:pt x="215" y="1774"/>
                  </a:lnTo>
                  <a:cubicBezTo>
                    <a:pt x="230" y="1782"/>
                    <a:pt x="238" y="1789"/>
                    <a:pt x="238" y="1804"/>
                  </a:cubicBezTo>
                  <a:cubicBezTo>
                    <a:pt x="193" y="1797"/>
                    <a:pt x="74" y="1819"/>
                    <a:pt x="89" y="1886"/>
                  </a:cubicBezTo>
                  <a:cubicBezTo>
                    <a:pt x="104" y="1886"/>
                    <a:pt x="119" y="1886"/>
                    <a:pt x="126" y="1893"/>
                  </a:cubicBezTo>
                  <a:cubicBezTo>
                    <a:pt x="149" y="1893"/>
                    <a:pt x="178" y="1886"/>
                    <a:pt x="186" y="1886"/>
                  </a:cubicBezTo>
                  <a:cubicBezTo>
                    <a:pt x="178" y="1886"/>
                    <a:pt x="149" y="1893"/>
                    <a:pt x="126" y="1893"/>
                  </a:cubicBezTo>
                  <a:cubicBezTo>
                    <a:pt x="149" y="1893"/>
                    <a:pt x="163" y="1901"/>
                    <a:pt x="186" y="1923"/>
                  </a:cubicBezTo>
                  <a:cubicBezTo>
                    <a:pt x="200" y="1938"/>
                    <a:pt x="238" y="1982"/>
                    <a:pt x="200" y="1997"/>
                  </a:cubicBezTo>
                  <a:cubicBezTo>
                    <a:pt x="215" y="2027"/>
                    <a:pt x="186" y="2071"/>
                    <a:pt x="186" y="2094"/>
                  </a:cubicBezTo>
                  <a:cubicBezTo>
                    <a:pt x="223" y="2109"/>
                    <a:pt x="245" y="2131"/>
                    <a:pt x="238" y="2168"/>
                  </a:cubicBezTo>
                  <a:cubicBezTo>
                    <a:pt x="223" y="2168"/>
                    <a:pt x="223" y="2168"/>
                    <a:pt x="215" y="2183"/>
                  </a:cubicBezTo>
                  <a:cubicBezTo>
                    <a:pt x="215" y="2198"/>
                    <a:pt x="178" y="2198"/>
                    <a:pt x="163" y="2198"/>
                  </a:cubicBezTo>
                  <a:cubicBezTo>
                    <a:pt x="163" y="2235"/>
                    <a:pt x="215" y="2213"/>
                    <a:pt x="200" y="2257"/>
                  </a:cubicBezTo>
                  <a:cubicBezTo>
                    <a:pt x="200" y="2257"/>
                    <a:pt x="200" y="2257"/>
                    <a:pt x="193" y="2257"/>
                  </a:cubicBezTo>
                  <a:cubicBezTo>
                    <a:pt x="193" y="2287"/>
                    <a:pt x="208" y="2331"/>
                    <a:pt x="178" y="2354"/>
                  </a:cubicBezTo>
                  <a:cubicBezTo>
                    <a:pt x="156" y="2368"/>
                    <a:pt x="163" y="2383"/>
                    <a:pt x="156" y="2406"/>
                  </a:cubicBezTo>
                  <a:cubicBezTo>
                    <a:pt x="134" y="2413"/>
                    <a:pt x="119" y="2383"/>
                    <a:pt x="96" y="2383"/>
                  </a:cubicBezTo>
                  <a:cubicBezTo>
                    <a:pt x="96" y="2391"/>
                    <a:pt x="96" y="2406"/>
                    <a:pt x="96" y="2413"/>
                  </a:cubicBezTo>
                  <a:lnTo>
                    <a:pt x="89" y="2413"/>
                  </a:lnTo>
                  <a:lnTo>
                    <a:pt x="96" y="2421"/>
                  </a:lnTo>
                  <a:cubicBezTo>
                    <a:pt x="67" y="2428"/>
                    <a:pt x="0" y="2406"/>
                    <a:pt x="15" y="2450"/>
                  </a:cubicBezTo>
                  <a:cubicBezTo>
                    <a:pt x="44" y="2458"/>
                    <a:pt x="37" y="2480"/>
                    <a:pt x="52" y="2487"/>
                  </a:cubicBezTo>
                  <a:cubicBezTo>
                    <a:pt x="67" y="2495"/>
                    <a:pt x="89" y="2480"/>
                    <a:pt x="104" y="2487"/>
                  </a:cubicBezTo>
                  <a:cubicBezTo>
                    <a:pt x="119" y="2495"/>
                    <a:pt x="119" y="2517"/>
                    <a:pt x="134" y="2525"/>
                  </a:cubicBezTo>
                  <a:cubicBezTo>
                    <a:pt x="149" y="2532"/>
                    <a:pt x="171" y="2517"/>
                    <a:pt x="178" y="2532"/>
                  </a:cubicBezTo>
                  <a:cubicBezTo>
                    <a:pt x="186" y="2547"/>
                    <a:pt x="178" y="2576"/>
                    <a:pt x="186" y="2591"/>
                  </a:cubicBezTo>
                  <a:cubicBezTo>
                    <a:pt x="193" y="2606"/>
                    <a:pt x="200" y="2606"/>
                    <a:pt x="208" y="2628"/>
                  </a:cubicBezTo>
                  <a:cubicBezTo>
                    <a:pt x="215" y="2666"/>
                    <a:pt x="208" y="2695"/>
                    <a:pt x="260" y="2688"/>
                  </a:cubicBezTo>
                  <a:cubicBezTo>
                    <a:pt x="267" y="2710"/>
                    <a:pt x="245" y="2710"/>
                    <a:pt x="238" y="2725"/>
                  </a:cubicBezTo>
                  <a:cubicBezTo>
                    <a:pt x="238" y="2740"/>
                    <a:pt x="245" y="2762"/>
                    <a:pt x="252" y="2777"/>
                  </a:cubicBezTo>
                  <a:cubicBezTo>
                    <a:pt x="260" y="2792"/>
                    <a:pt x="260" y="2799"/>
                    <a:pt x="267" y="2814"/>
                  </a:cubicBezTo>
                  <a:cubicBezTo>
                    <a:pt x="275" y="2829"/>
                    <a:pt x="297" y="2822"/>
                    <a:pt x="282" y="2851"/>
                  </a:cubicBezTo>
                  <a:cubicBezTo>
                    <a:pt x="282" y="2851"/>
                    <a:pt x="282" y="2851"/>
                    <a:pt x="275" y="2851"/>
                  </a:cubicBezTo>
                  <a:cubicBezTo>
                    <a:pt x="275" y="2859"/>
                    <a:pt x="275" y="2866"/>
                    <a:pt x="275" y="2866"/>
                  </a:cubicBezTo>
                  <a:cubicBezTo>
                    <a:pt x="327" y="2873"/>
                    <a:pt x="289" y="2963"/>
                    <a:pt x="275" y="2978"/>
                  </a:cubicBezTo>
                  <a:cubicBezTo>
                    <a:pt x="304" y="3000"/>
                    <a:pt x="356" y="3059"/>
                    <a:pt x="371" y="3096"/>
                  </a:cubicBezTo>
                  <a:cubicBezTo>
                    <a:pt x="379" y="3111"/>
                    <a:pt x="379" y="3126"/>
                    <a:pt x="386" y="3141"/>
                  </a:cubicBezTo>
                  <a:cubicBezTo>
                    <a:pt x="386" y="3156"/>
                    <a:pt x="394" y="3156"/>
                    <a:pt x="394" y="3170"/>
                  </a:cubicBezTo>
                  <a:cubicBezTo>
                    <a:pt x="401" y="3200"/>
                    <a:pt x="394" y="3230"/>
                    <a:pt x="394" y="3252"/>
                  </a:cubicBezTo>
                  <a:cubicBezTo>
                    <a:pt x="416" y="3252"/>
                    <a:pt x="453" y="3252"/>
                    <a:pt x="446" y="3282"/>
                  </a:cubicBezTo>
                  <a:cubicBezTo>
                    <a:pt x="379" y="3304"/>
                    <a:pt x="423" y="3327"/>
                    <a:pt x="431" y="3371"/>
                  </a:cubicBezTo>
                  <a:cubicBezTo>
                    <a:pt x="438" y="3416"/>
                    <a:pt x="438" y="3445"/>
                    <a:pt x="431" y="3482"/>
                  </a:cubicBezTo>
                  <a:cubicBezTo>
                    <a:pt x="423" y="3490"/>
                    <a:pt x="379" y="3497"/>
                    <a:pt x="379" y="3505"/>
                  </a:cubicBezTo>
                  <a:cubicBezTo>
                    <a:pt x="379" y="3520"/>
                    <a:pt x="401" y="3527"/>
                    <a:pt x="416" y="3535"/>
                  </a:cubicBezTo>
                  <a:cubicBezTo>
                    <a:pt x="438" y="3549"/>
                    <a:pt x="431" y="3542"/>
                    <a:pt x="438" y="3572"/>
                  </a:cubicBezTo>
                  <a:cubicBezTo>
                    <a:pt x="446" y="3594"/>
                    <a:pt x="453" y="3609"/>
                    <a:pt x="460" y="3631"/>
                  </a:cubicBezTo>
                  <a:cubicBezTo>
                    <a:pt x="468" y="3646"/>
                    <a:pt x="475" y="3661"/>
                    <a:pt x="475" y="3683"/>
                  </a:cubicBezTo>
                  <a:cubicBezTo>
                    <a:pt x="475" y="3705"/>
                    <a:pt x="475" y="3727"/>
                    <a:pt x="468" y="3750"/>
                  </a:cubicBezTo>
                  <a:cubicBezTo>
                    <a:pt x="468" y="3765"/>
                    <a:pt x="468" y="3787"/>
                    <a:pt x="475" y="3809"/>
                  </a:cubicBezTo>
                  <a:cubicBezTo>
                    <a:pt x="483" y="3824"/>
                    <a:pt x="497" y="3824"/>
                    <a:pt x="520" y="3839"/>
                  </a:cubicBezTo>
                  <a:cubicBezTo>
                    <a:pt x="475" y="3861"/>
                    <a:pt x="520" y="3913"/>
                    <a:pt x="535" y="3950"/>
                  </a:cubicBezTo>
                  <a:cubicBezTo>
                    <a:pt x="549" y="3995"/>
                    <a:pt x="549" y="4047"/>
                    <a:pt x="572" y="4091"/>
                  </a:cubicBezTo>
                  <a:cubicBezTo>
                    <a:pt x="601" y="4106"/>
                    <a:pt x="616" y="4114"/>
                    <a:pt x="616" y="411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FFDD674-E194-C980-907E-E130E39E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1232" y="4925927"/>
              <a:ext cx="890272" cy="1074476"/>
            </a:xfrm>
            <a:custGeom>
              <a:avLst/>
              <a:gdLst>
                <a:gd name="T0" fmla="*/ 1931 w 2058"/>
                <a:gd name="T1" fmla="*/ 2250 h 2489"/>
                <a:gd name="T2" fmla="*/ 1916 w 2058"/>
                <a:gd name="T3" fmla="*/ 2191 h 2489"/>
                <a:gd name="T4" fmla="*/ 1886 w 2058"/>
                <a:gd name="T5" fmla="*/ 2050 h 2489"/>
                <a:gd name="T6" fmla="*/ 1767 w 2058"/>
                <a:gd name="T7" fmla="*/ 1812 h 2489"/>
                <a:gd name="T8" fmla="*/ 1730 w 2058"/>
                <a:gd name="T9" fmla="*/ 1812 h 2489"/>
                <a:gd name="T10" fmla="*/ 1686 w 2058"/>
                <a:gd name="T11" fmla="*/ 1849 h 2489"/>
                <a:gd name="T12" fmla="*/ 1663 w 2058"/>
                <a:gd name="T13" fmla="*/ 1812 h 2489"/>
                <a:gd name="T14" fmla="*/ 1649 w 2058"/>
                <a:gd name="T15" fmla="*/ 1790 h 2489"/>
                <a:gd name="T16" fmla="*/ 1612 w 2058"/>
                <a:gd name="T17" fmla="*/ 1782 h 2489"/>
                <a:gd name="T18" fmla="*/ 1567 w 2058"/>
                <a:gd name="T19" fmla="*/ 1790 h 2489"/>
                <a:gd name="T20" fmla="*/ 1530 w 2058"/>
                <a:gd name="T21" fmla="*/ 1768 h 2489"/>
                <a:gd name="T22" fmla="*/ 1544 w 2058"/>
                <a:gd name="T23" fmla="*/ 1716 h 2489"/>
                <a:gd name="T24" fmla="*/ 1582 w 2058"/>
                <a:gd name="T25" fmla="*/ 1693 h 2489"/>
                <a:gd name="T26" fmla="*/ 1582 w 2058"/>
                <a:gd name="T27" fmla="*/ 1649 h 2489"/>
                <a:gd name="T28" fmla="*/ 1619 w 2058"/>
                <a:gd name="T29" fmla="*/ 1597 h 2489"/>
                <a:gd name="T30" fmla="*/ 1671 w 2058"/>
                <a:gd name="T31" fmla="*/ 1582 h 2489"/>
                <a:gd name="T32" fmla="*/ 1686 w 2058"/>
                <a:gd name="T33" fmla="*/ 1003 h 2489"/>
                <a:gd name="T34" fmla="*/ 1760 w 2058"/>
                <a:gd name="T35" fmla="*/ 869 h 2489"/>
                <a:gd name="T36" fmla="*/ 1894 w 2058"/>
                <a:gd name="T37" fmla="*/ 706 h 2489"/>
                <a:gd name="T38" fmla="*/ 2027 w 2058"/>
                <a:gd name="T39" fmla="*/ 438 h 2489"/>
                <a:gd name="T40" fmla="*/ 2027 w 2058"/>
                <a:gd name="T41" fmla="*/ 431 h 2489"/>
                <a:gd name="T42" fmla="*/ 1782 w 2058"/>
                <a:gd name="T43" fmla="*/ 327 h 2489"/>
                <a:gd name="T44" fmla="*/ 1641 w 2058"/>
                <a:gd name="T45" fmla="*/ 60 h 2489"/>
                <a:gd name="T46" fmla="*/ 1604 w 2058"/>
                <a:gd name="T47" fmla="*/ 208 h 2489"/>
                <a:gd name="T48" fmla="*/ 1559 w 2058"/>
                <a:gd name="T49" fmla="*/ 349 h 2489"/>
                <a:gd name="T50" fmla="*/ 1493 w 2058"/>
                <a:gd name="T51" fmla="*/ 372 h 2489"/>
                <a:gd name="T52" fmla="*/ 1389 w 2058"/>
                <a:gd name="T53" fmla="*/ 475 h 2489"/>
                <a:gd name="T54" fmla="*/ 1389 w 2058"/>
                <a:gd name="T55" fmla="*/ 580 h 2489"/>
                <a:gd name="T56" fmla="*/ 1285 w 2058"/>
                <a:gd name="T57" fmla="*/ 550 h 2489"/>
                <a:gd name="T58" fmla="*/ 1144 w 2058"/>
                <a:gd name="T59" fmla="*/ 676 h 2489"/>
                <a:gd name="T60" fmla="*/ 1114 w 2058"/>
                <a:gd name="T61" fmla="*/ 795 h 2489"/>
                <a:gd name="T62" fmla="*/ 1069 w 2058"/>
                <a:gd name="T63" fmla="*/ 832 h 2489"/>
                <a:gd name="T64" fmla="*/ 817 w 2058"/>
                <a:gd name="T65" fmla="*/ 825 h 2489"/>
                <a:gd name="T66" fmla="*/ 550 w 2058"/>
                <a:gd name="T67" fmla="*/ 936 h 2489"/>
                <a:gd name="T68" fmla="*/ 445 w 2058"/>
                <a:gd name="T69" fmla="*/ 891 h 2489"/>
                <a:gd name="T70" fmla="*/ 468 w 2058"/>
                <a:gd name="T71" fmla="*/ 780 h 2489"/>
                <a:gd name="T72" fmla="*/ 171 w 2058"/>
                <a:gd name="T73" fmla="*/ 617 h 2489"/>
                <a:gd name="T74" fmla="*/ 0 w 2058"/>
                <a:gd name="T75" fmla="*/ 617 h 2489"/>
                <a:gd name="T76" fmla="*/ 67 w 2058"/>
                <a:gd name="T77" fmla="*/ 706 h 2489"/>
                <a:gd name="T78" fmla="*/ 89 w 2058"/>
                <a:gd name="T79" fmla="*/ 847 h 2489"/>
                <a:gd name="T80" fmla="*/ 0 w 2058"/>
                <a:gd name="T81" fmla="*/ 1047 h 2489"/>
                <a:gd name="T82" fmla="*/ 186 w 2058"/>
                <a:gd name="T83" fmla="*/ 1129 h 2489"/>
                <a:gd name="T84" fmla="*/ 342 w 2058"/>
                <a:gd name="T85" fmla="*/ 1188 h 2489"/>
                <a:gd name="T86" fmla="*/ 587 w 2058"/>
                <a:gd name="T87" fmla="*/ 1322 h 2489"/>
                <a:gd name="T88" fmla="*/ 653 w 2058"/>
                <a:gd name="T89" fmla="*/ 1679 h 2489"/>
                <a:gd name="T90" fmla="*/ 847 w 2058"/>
                <a:gd name="T91" fmla="*/ 1901 h 2489"/>
                <a:gd name="T92" fmla="*/ 995 w 2058"/>
                <a:gd name="T93" fmla="*/ 2302 h 2489"/>
                <a:gd name="T94" fmla="*/ 1151 w 2058"/>
                <a:gd name="T95" fmla="*/ 2184 h 2489"/>
                <a:gd name="T96" fmla="*/ 1114 w 2058"/>
                <a:gd name="T97" fmla="*/ 2065 h 2489"/>
                <a:gd name="T98" fmla="*/ 1448 w 2058"/>
                <a:gd name="T99" fmla="*/ 2124 h 2489"/>
                <a:gd name="T100" fmla="*/ 1559 w 2058"/>
                <a:gd name="T101" fmla="*/ 2139 h 2489"/>
                <a:gd name="T102" fmla="*/ 1619 w 2058"/>
                <a:gd name="T103" fmla="*/ 2421 h 2489"/>
                <a:gd name="T104" fmla="*/ 1842 w 2058"/>
                <a:gd name="T105" fmla="*/ 2287 h 2489"/>
                <a:gd name="T106" fmla="*/ 1842 w 2058"/>
                <a:gd name="T107" fmla="*/ 2287 h 2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58" h="2489">
                  <a:moveTo>
                    <a:pt x="1923" y="2280"/>
                  </a:moveTo>
                  <a:lnTo>
                    <a:pt x="1923" y="2280"/>
                  </a:lnTo>
                  <a:cubicBezTo>
                    <a:pt x="1923" y="2273"/>
                    <a:pt x="1931" y="2258"/>
                    <a:pt x="1931" y="2250"/>
                  </a:cubicBezTo>
                  <a:cubicBezTo>
                    <a:pt x="1923" y="2243"/>
                    <a:pt x="1923" y="2243"/>
                    <a:pt x="1923" y="2236"/>
                  </a:cubicBezTo>
                  <a:cubicBezTo>
                    <a:pt x="1916" y="2228"/>
                    <a:pt x="1916" y="2213"/>
                    <a:pt x="1916" y="2198"/>
                  </a:cubicBezTo>
                  <a:lnTo>
                    <a:pt x="1916" y="2191"/>
                  </a:lnTo>
                  <a:cubicBezTo>
                    <a:pt x="1916" y="2147"/>
                    <a:pt x="1916" y="2109"/>
                    <a:pt x="1894" y="2065"/>
                  </a:cubicBezTo>
                  <a:lnTo>
                    <a:pt x="1894" y="2057"/>
                  </a:lnTo>
                  <a:cubicBezTo>
                    <a:pt x="1886" y="2057"/>
                    <a:pt x="1886" y="2050"/>
                    <a:pt x="1886" y="2050"/>
                  </a:cubicBezTo>
                  <a:cubicBezTo>
                    <a:pt x="1871" y="2005"/>
                    <a:pt x="1849" y="1968"/>
                    <a:pt x="1819" y="1939"/>
                  </a:cubicBezTo>
                  <a:cubicBezTo>
                    <a:pt x="1790" y="1901"/>
                    <a:pt x="1790" y="1879"/>
                    <a:pt x="1782" y="1834"/>
                  </a:cubicBezTo>
                  <a:cubicBezTo>
                    <a:pt x="1782" y="1834"/>
                    <a:pt x="1775" y="1820"/>
                    <a:pt x="1767" y="1812"/>
                  </a:cubicBezTo>
                  <a:lnTo>
                    <a:pt x="1767" y="1812"/>
                  </a:lnTo>
                  <a:cubicBezTo>
                    <a:pt x="1760" y="1820"/>
                    <a:pt x="1760" y="1812"/>
                    <a:pt x="1752" y="1805"/>
                  </a:cubicBezTo>
                  <a:cubicBezTo>
                    <a:pt x="1745" y="1805"/>
                    <a:pt x="1738" y="1812"/>
                    <a:pt x="1730" y="1812"/>
                  </a:cubicBezTo>
                  <a:cubicBezTo>
                    <a:pt x="1715" y="1827"/>
                    <a:pt x="1730" y="1827"/>
                    <a:pt x="1730" y="1842"/>
                  </a:cubicBezTo>
                  <a:cubicBezTo>
                    <a:pt x="1723" y="1849"/>
                    <a:pt x="1700" y="1864"/>
                    <a:pt x="1686" y="1857"/>
                  </a:cubicBezTo>
                  <a:cubicBezTo>
                    <a:pt x="1686" y="1857"/>
                    <a:pt x="1686" y="1857"/>
                    <a:pt x="1686" y="1849"/>
                  </a:cubicBezTo>
                  <a:cubicBezTo>
                    <a:pt x="1678" y="1849"/>
                    <a:pt x="1678" y="1849"/>
                    <a:pt x="1678" y="1842"/>
                  </a:cubicBezTo>
                  <a:cubicBezTo>
                    <a:pt x="1678" y="1834"/>
                    <a:pt x="1663" y="1834"/>
                    <a:pt x="1663" y="1827"/>
                  </a:cubicBezTo>
                  <a:cubicBezTo>
                    <a:pt x="1656" y="1827"/>
                    <a:pt x="1656" y="1820"/>
                    <a:pt x="1663" y="1812"/>
                  </a:cubicBezTo>
                  <a:cubicBezTo>
                    <a:pt x="1663" y="1805"/>
                    <a:pt x="1663" y="1805"/>
                    <a:pt x="1663" y="1797"/>
                  </a:cubicBezTo>
                  <a:cubicBezTo>
                    <a:pt x="1663" y="1797"/>
                    <a:pt x="1656" y="1797"/>
                    <a:pt x="1649" y="1797"/>
                  </a:cubicBezTo>
                  <a:lnTo>
                    <a:pt x="1649" y="1790"/>
                  </a:lnTo>
                  <a:cubicBezTo>
                    <a:pt x="1641" y="1790"/>
                    <a:pt x="1641" y="1790"/>
                    <a:pt x="1634" y="1790"/>
                  </a:cubicBezTo>
                  <a:cubicBezTo>
                    <a:pt x="1626" y="1790"/>
                    <a:pt x="1619" y="1782"/>
                    <a:pt x="1619" y="1775"/>
                  </a:cubicBezTo>
                  <a:cubicBezTo>
                    <a:pt x="1612" y="1768"/>
                    <a:pt x="1597" y="1775"/>
                    <a:pt x="1612" y="1782"/>
                  </a:cubicBezTo>
                  <a:cubicBezTo>
                    <a:pt x="1612" y="1782"/>
                    <a:pt x="1612" y="1782"/>
                    <a:pt x="1604" y="1782"/>
                  </a:cubicBezTo>
                  <a:cubicBezTo>
                    <a:pt x="1597" y="1790"/>
                    <a:pt x="1597" y="1782"/>
                    <a:pt x="1589" y="1782"/>
                  </a:cubicBezTo>
                  <a:cubicBezTo>
                    <a:pt x="1582" y="1790"/>
                    <a:pt x="1582" y="1790"/>
                    <a:pt x="1567" y="1790"/>
                  </a:cubicBezTo>
                  <a:cubicBezTo>
                    <a:pt x="1559" y="1790"/>
                    <a:pt x="1552" y="1790"/>
                    <a:pt x="1544" y="1790"/>
                  </a:cubicBezTo>
                  <a:cubicBezTo>
                    <a:pt x="1537" y="1797"/>
                    <a:pt x="1537" y="1790"/>
                    <a:pt x="1544" y="1782"/>
                  </a:cubicBezTo>
                  <a:cubicBezTo>
                    <a:pt x="1544" y="1782"/>
                    <a:pt x="1537" y="1768"/>
                    <a:pt x="1530" y="1768"/>
                  </a:cubicBezTo>
                  <a:cubicBezTo>
                    <a:pt x="1522" y="1768"/>
                    <a:pt x="1522" y="1760"/>
                    <a:pt x="1522" y="1753"/>
                  </a:cubicBezTo>
                  <a:cubicBezTo>
                    <a:pt x="1522" y="1738"/>
                    <a:pt x="1530" y="1745"/>
                    <a:pt x="1537" y="1738"/>
                  </a:cubicBezTo>
                  <a:cubicBezTo>
                    <a:pt x="1537" y="1731"/>
                    <a:pt x="1537" y="1723"/>
                    <a:pt x="1544" y="1716"/>
                  </a:cubicBezTo>
                  <a:cubicBezTo>
                    <a:pt x="1544" y="1716"/>
                    <a:pt x="1552" y="1716"/>
                    <a:pt x="1559" y="1716"/>
                  </a:cubicBezTo>
                  <a:cubicBezTo>
                    <a:pt x="1567" y="1708"/>
                    <a:pt x="1559" y="1708"/>
                    <a:pt x="1567" y="1701"/>
                  </a:cubicBezTo>
                  <a:cubicBezTo>
                    <a:pt x="1567" y="1693"/>
                    <a:pt x="1574" y="1693"/>
                    <a:pt x="1582" y="1693"/>
                  </a:cubicBezTo>
                  <a:lnTo>
                    <a:pt x="1582" y="1679"/>
                  </a:lnTo>
                  <a:cubicBezTo>
                    <a:pt x="1589" y="1671"/>
                    <a:pt x="1582" y="1671"/>
                    <a:pt x="1582" y="1671"/>
                  </a:cubicBezTo>
                  <a:cubicBezTo>
                    <a:pt x="1574" y="1664"/>
                    <a:pt x="1589" y="1656"/>
                    <a:pt x="1582" y="1649"/>
                  </a:cubicBezTo>
                  <a:cubicBezTo>
                    <a:pt x="1574" y="1642"/>
                    <a:pt x="1574" y="1619"/>
                    <a:pt x="1574" y="1612"/>
                  </a:cubicBezTo>
                  <a:cubicBezTo>
                    <a:pt x="1582" y="1604"/>
                    <a:pt x="1589" y="1597"/>
                    <a:pt x="1597" y="1590"/>
                  </a:cubicBezTo>
                  <a:cubicBezTo>
                    <a:pt x="1604" y="1590"/>
                    <a:pt x="1612" y="1597"/>
                    <a:pt x="1619" y="1597"/>
                  </a:cubicBezTo>
                  <a:cubicBezTo>
                    <a:pt x="1626" y="1590"/>
                    <a:pt x="1626" y="1582"/>
                    <a:pt x="1634" y="1575"/>
                  </a:cubicBezTo>
                  <a:cubicBezTo>
                    <a:pt x="1641" y="1567"/>
                    <a:pt x="1656" y="1575"/>
                    <a:pt x="1671" y="1575"/>
                  </a:cubicBezTo>
                  <a:cubicBezTo>
                    <a:pt x="1671" y="1582"/>
                    <a:pt x="1671" y="1582"/>
                    <a:pt x="1671" y="1582"/>
                  </a:cubicBezTo>
                  <a:lnTo>
                    <a:pt x="1678" y="1582"/>
                  </a:lnTo>
                  <a:cubicBezTo>
                    <a:pt x="1678" y="1485"/>
                    <a:pt x="1678" y="1330"/>
                    <a:pt x="1656" y="1255"/>
                  </a:cubicBezTo>
                  <a:cubicBezTo>
                    <a:pt x="1634" y="1181"/>
                    <a:pt x="1656" y="1077"/>
                    <a:pt x="1686" y="1003"/>
                  </a:cubicBezTo>
                  <a:lnTo>
                    <a:pt x="1693" y="1003"/>
                  </a:lnTo>
                  <a:cubicBezTo>
                    <a:pt x="1708" y="980"/>
                    <a:pt x="1708" y="951"/>
                    <a:pt x="1730" y="929"/>
                  </a:cubicBezTo>
                  <a:cubicBezTo>
                    <a:pt x="1745" y="914"/>
                    <a:pt x="1760" y="899"/>
                    <a:pt x="1760" y="869"/>
                  </a:cubicBezTo>
                  <a:cubicBezTo>
                    <a:pt x="1760" y="832"/>
                    <a:pt x="1752" y="773"/>
                    <a:pt x="1812" y="773"/>
                  </a:cubicBezTo>
                  <a:cubicBezTo>
                    <a:pt x="1819" y="750"/>
                    <a:pt x="1834" y="750"/>
                    <a:pt x="1834" y="728"/>
                  </a:cubicBezTo>
                  <a:cubicBezTo>
                    <a:pt x="1842" y="698"/>
                    <a:pt x="1871" y="706"/>
                    <a:pt x="1894" y="706"/>
                  </a:cubicBezTo>
                  <a:cubicBezTo>
                    <a:pt x="1901" y="624"/>
                    <a:pt x="1990" y="580"/>
                    <a:pt x="2020" y="505"/>
                  </a:cubicBezTo>
                  <a:cubicBezTo>
                    <a:pt x="2027" y="505"/>
                    <a:pt x="2042" y="490"/>
                    <a:pt x="2057" y="475"/>
                  </a:cubicBezTo>
                  <a:cubicBezTo>
                    <a:pt x="2042" y="468"/>
                    <a:pt x="2035" y="453"/>
                    <a:pt x="2027" y="438"/>
                  </a:cubicBezTo>
                  <a:cubicBezTo>
                    <a:pt x="2020" y="446"/>
                    <a:pt x="2012" y="446"/>
                    <a:pt x="2005" y="446"/>
                  </a:cubicBezTo>
                  <a:cubicBezTo>
                    <a:pt x="2012" y="446"/>
                    <a:pt x="2020" y="446"/>
                    <a:pt x="2027" y="438"/>
                  </a:cubicBezTo>
                  <a:lnTo>
                    <a:pt x="2027" y="431"/>
                  </a:lnTo>
                  <a:cubicBezTo>
                    <a:pt x="2005" y="446"/>
                    <a:pt x="1990" y="453"/>
                    <a:pt x="1990" y="401"/>
                  </a:cubicBezTo>
                  <a:cubicBezTo>
                    <a:pt x="1953" y="401"/>
                    <a:pt x="1916" y="409"/>
                    <a:pt x="1894" y="372"/>
                  </a:cubicBezTo>
                  <a:cubicBezTo>
                    <a:pt x="1864" y="335"/>
                    <a:pt x="1827" y="327"/>
                    <a:pt x="1782" y="327"/>
                  </a:cubicBezTo>
                  <a:cubicBezTo>
                    <a:pt x="1782" y="283"/>
                    <a:pt x="1790" y="245"/>
                    <a:pt x="1782" y="208"/>
                  </a:cubicBezTo>
                  <a:cubicBezTo>
                    <a:pt x="1782" y="178"/>
                    <a:pt x="1738" y="156"/>
                    <a:pt x="1715" y="141"/>
                  </a:cubicBezTo>
                  <a:cubicBezTo>
                    <a:pt x="1686" y="112"/>
                    <a:pt x="1663" y="82"/>
                    <a:pt x="1641" y="60"/>
                  </a:cubicBezTo>
                  <a:cubicBezTo>
                    <a:pt x="1626" y="45"/>
                    <a:pt x="1612" y="23"/>
                    <a:pt x="1604" y="0"/>
                  </a:cubicBezTo>
                  <a:cubicBezTo>
                    <a:pt x="1597" y="38"/>
                    <a:pt x="1574" y="104"/>
                    <a:pt x="1544" y="127"/>
                  </a:cubicBezTo>
                  <a:cubicBezTo>
                    <a:pt x="1559" y="164"/>
                    <a:pt x="1574" y="193"/>
                    <a:pt x="1604" y="208"/>
                  </a:cubicBezTo>
                  <a:cubicBezTo>
                    <a:pt x="1626" y="230"/>
                    <a:pt x="1612" y="260"/>
                    <a:pt x="1612" y="290"/>
                  </a:cubicBezTo>
                  <a:cubicBezTo>
                    <a:pt x="1612" y="305"/>
                    <a:pt x="1619" y="409"/>
                    <a:pt x="1597" y="409"/>
                  </a:cubicBezTo>
                  <a:cubicBezTo>
                    <a:pt x="1582" y="386"/>
                    <a:pt x="1582" y="357"/>
                    <a:pt x="1559" y="349"/>
                  </a:cubicBezTo>
                  <a:cubicBezTo>
                    <a:pt x="1544" y="349"/>
                    <a:pt x="1522" y="342"/>
                    <a:pt x="1522" y="327"/>
                  </a:cubicBezTo>
                  <a:cubicBezTo>
                    <a:pt x="1507" y="320"/>
                    <a:pt x="1485" y="320"/>
                    <a:pt x="1478" y="335"/>
                  </a:cubicBezTo>
                  <a:cubicBezTo>
                    <a:pt x="1470" y="357"/>
                    <a:pt x="1470" y="372"/>
                    <a:pt x="1493" y="372"/>
                  </a:cubicBezTo>
                  <a:cubicBezTo>
                    <a:pt x="1500" y="394"/>
                    <a:pt x="1493" y="409"/>
                    <a:pt x="1493" y="431"/>
                  </a:cubicBezTo>
                  <a:cubicBezTo>
                    <a:pt x="1470" y="431"/>
                    <a:pt x="1448" y="431"/>
                    <a:pt x="1433" y="446"/>
                  </a:cubicBezTo>
                  <a:cubicBezTo>
                    <a:pt x="1418" y="453"/>
                    <a:pt x="1411" y="475"/>
                    <a:pt x="1389" y="475"/>
                  </a:cubicBezTo>
                  <a:cubicBezTo>
                    <a:pt x="1389" y="475"/>
                    <a:pt x="1389" y="483"/>
                    <a:pt x="1389" y="490"/>
                  </a:cubicBezTo>
                  <a:cubicBezTo>
                    <a:pt x="1418" y="490"/>
                    <a:pt x="1433" y="498"/>
                    <a:pt x="1433" y="528"/>
                  </a:cubicBezTo>
                  <a:cubicBezTo>
                    <a:pt x="1433" y="565"/>
                    <a:pt x="1418" y="557"/>
                    <a:pt x="1389" y="580"/>
                  </a:cubicBezTo>
                  <a:cubicBezTo>
                    <a:pt x="1381" y="587"/>
                    <a:pt x="1366" y="624"/>
                    <a:pt x="1344" y="594"/>
                  </a:cubicBezTo>
                  <a:cubicBezTo>
                    <a:pt x="1337" y="580"/>
                    <a:pt x="1337" y="557"/>
                    <a:pt x="1329" y="542"/>
                  </a:cubicBezTo>
                  <a:cubicBezTo>
                    <a:pt x="1322" y="498"/>
                    <a:pt x="1285" y="505"/>
                    <a:pt x="1285" y="550"/>
                  </a:cubicBezTo>
                  <a:cubicBezTo>
                    <a:pt x="1277" y="587"/>
                    <a:pt x="1196" y="542"/>
                    <a:pt x="1173" y="535"/>
                  </a:cubicBezTo>
                  <a:cubicBezTo>
                    <a:pt x="1166" y="565"/>
                    <a:pt x="1173" y="602"/>
                    <a:pt x="1158" y="632"/>
                  </a:cubicBezTo>
                  <a:cubicBezTo>
                    <a:pt x="1158" y="646"/>
                    <a:pt x="1151" y="661"/>
                    <a:pt x="1144" y="676"/>
                  </a:cubicBezTo>
                  <a:cubicBezTo>
                    <a:pt x="1144" y="698"/>
                    <a:pt x="1136" y="758"/>
                    <a:pt x="1173" y="750"/>
                  </a:cubicBezTo>
                  <a:cubicBezTo>
                    <a:pt x="1173" y="765"/>
                    <a:pt x="1158" y="773"/>
                    <a:pt x="1151" y="787"/>
                  </a:cubicBezTo>
                  <a:cubicBezTo>
                    <a:pt x="1144" y="795"/>
                    <a:pt x="1121" y="787"/>
                    <a:pt x="1114" y="795"/>
                  </a:cubicBezTo>
                  <a:cubicBezTo>
                    <a:pt x="1099" y="802"/>
                    <a:pt x="1107" y="817"/>
                    <a:pt x="1092" y="825"/>
                  </a:cubicBezTo>
                  <a:cubicBezTo>
                    <a:pt x="1092" y="817"/>
                    <a:pt x="1084" y="817"/>
                    <a:pt x="1077" y="810"/>
                  </a:cubicBezTo>
                  <a:cubicBezTo>
                    <a:pt x="1077" y="817"/>
                    <a:pt x="1069" y="825"/>
                    <a:pt x="1069" y="832"/>
                  </a:cubicBezTo>
                  <a:cubicBezTo>
                    <a:pt x="1040" y="847"/>
                    <a:pt x="1062" y="862"/>
                    <a:pt x="1025" y="854"/>
                  </a:cubicBezTo>
                  <a:cubicBezTo>
                    <a:pt x="1002" y="847"/>
                    <a:pt x="980" y="847"/>
                    <a:pt x="950" y="847"/>
                  </a:cubicBezTo>
                  <a:cubicBezTo>
                    <a:pt x="950" y="773"/>
                    <a:pt x="809" y="765"/>
                    <a:pt x="817" y="825"/>
                  </a:cubicBezTo>
                  <a:cubicBezTo>
                    <a:pt x="772" y="825"/>
                    <a:pt x="735" y="817"/>
                    <a:pt x="698" y="795"/>
                  </a:cubicBezTo>
                  <a:cubicBezTo>
                    <a:pt x="653" y="780"/>
                    <a:pt x="639" y="817"/>
                    <a:pt x="616" y="854"/>
                  </a:cubicBezTo>
                  <a:cubicBezTo>
                    <a:pt x="602" y="877"/>
                    <a:pt x="550" y="899"/>
                    <a:pt x="550" y="936"/>
                  </a:cubicBezTo>
                  <a:cubicBezTo>
                    <a:pt x="550" y="973"/>
                    <a:pt x="542" y="988"/>
                    <a:pt x="505" y="980"/>
                  </a:cubicBezTo>
                  <a:cubicBezTo>
                    <a:pt x="497" y="958"/>
                    <a:pt x="497" y="936"/>
                    <a:pt x="483" y="921"/>
                  </a:cubicBezTo>
                  <a:cubicBezTo>
                    <a:pt x="475" y="914"/>
                    <a:pt x="445" y="899"/>
                    <a:pt x="445" y="891"/>
                  </a:cubicBezTo>
                  <a:cubicBezTo>
                    <a:pt x="453" y="854"/>
                    <a:pt x="497" y="832"/>
                    <a:pt x="497" y="795"/>
                  </a:cubicBezTo>
                  <a:cubicBezTo>
                    <a:pt x="497" y="787"/>
                    <a:pt x="505" y="758"/>
                    <a:pt x="483" y="758"/>
                  </a:cubicBezTo>
                  <a:cubicBezTo>
                    <a:pt x="468" y="758"/>
                    <a:pt x="475" y="773"/>
                    <a:pt x="468" y="780"/>
                  </a:cubicBezTo>
                  <a:cubicBezTo>
                    <a:pt x="423" y="825"/>
                    <a:pt x="438" y="698"/>
                    <a:pt x="438" y="691"/>
                  </a:cubicBezTo>
                  <a:cubicBezTo>
                    <a:pt x="401" y="654"/>
                    <a:pt x="401" y="758"/>
                    <a:pt x="349" y="669"/>
                  </a:cubicBezTo>
                  <a:cubicBezTo>
                    <a:pt x="312" y="617"/>
                    <a:pt x="223" y="617"/>
                    <a:pt x="171" y="617"/>
                  </a:cubicBezTo>
                  <a:cubicBezTo>
                    <a:pt x="163" y="632"/>
                    <a:pt x="148" y="632"/>
                    <a:pt x="148" y="646"/>
                  </a:cubicBezTo>
                  <a:cubicBezTo>
                    <a:pt x="97" y="676"/>
                    <a:pt x="59" y="624"/>
                    <a:pt x="15" y="617"/>
                  </a:cubicBezTo>
                  <a:cubicBezTo>
                    <a:pt x="7" y="617"/>
                    <a:pt x="0" y="617"/>
                    <a:pt x="0" y="617"/>
                  </a:cubicBezTo>
                  <a:cubicBezTo>
                    <a:pt x="0" y="624"/>
                    <a:pt x="0" y="632"/>
                    <a:pt x="0" y="632"/>
                  </a:cubicBezTo>
                  <a:cubicBezTo>
                    <a:pt x="0" y="654"/>
                    <a:pt x="7" y="676"/>
                    <a:pt x="22" y="691"/>
                  </a:cubicBezTo>
                  <a:cubicBezTo>
                    <a:pt x="30" y="698"/>
                    <a:pt x="67" y="698"/>
                    <a:pt x="67" y="706"/>
                  </a:cubicBezTo>
                  <a:cubicBezTo>
                    <a:pt x="74" y="713"/>
                    <a:pt x="74" y="735"/>
                    <a:pt x="67" y="750"/>
                  </a:cubicBezTo>
                  <a:cubicBezTo>
                    <a:pt x="15" y="750"/>
                    <a:pt x="30" y="802"/>
                    <a:pt x="30" y="840"/>
                  </a:cubicBezTo>
                  <a:cubicBezTo>
                    <a:pt x="45" y="840"/>
                    <a:pt x="67" y="840"/>
                    <a:pt x="89" y="847"/>
                  </a:cubicBezTo>
                  <a:cubicBezTo>
                    <a:pt x="89" y="884"/>
                    <a:pt x="89" y="906"/>
                    <a:pt x="67" y="936"/>
                  </a:cubicBezTo>
                  <a:cubicBezTo>
                    <a:pt x="52" y="973"/>
                    <a:pt x="74" y="1010"/>
                    <a:pt x="67" y="1047"/>
                  </a:cubicBezTo>
                  <a:cubicBezTo>
                    <a:pt x="45" y="1047"/>
                    <a:pt x="22" y="1047"/>
                    <a:pt x="0" y="1047"/>
                  </a:cubicBezTo>
                  <a:cubicBezTo>
                    <a:pt x="0" y="1077"/>
                    <a:pt x="30" y="1085"/>
                    <a:pt x="52" y="1092"/>
                  </a:cubicBezTo>
                  <a:cubicBezTo>
                    <a:pt x="52" y="1107"/>
                    <a:pt x="59" y="1114"/>
                    <a:pt x="59" y="1129"/>
                  </a:cubicBezTo>
                  <a:cubicBezTo>
                    <a:pt x="104" y="1114"/>
                    <a:pt x="148" y="1122"/>
                    <a:pt x="186" y="1129"/>
                  </a:cubicBezTo>
                  <a:cubicBezTo>
                    <a:pt x="193" y="1062"/>
                    <a:pt x="275" y="1122"/>
                    <a:pt x="312" y="1137"/>
                  </a:cubicBezTo>
                  <a:cubicBezTo>
                    <a:pt x="312" y="1151"/>
                    <a:pt x="312" y="1174"/>
                    <a:pt x="312" y="1188"/>
                  </a:cubicBezTo>
                  <a:cubicBezTo>
                    <a:pt x="319" y="1188"/>
                    <a:pt x="334" y="1196"/>
                    <a:pt x="342" y="1188"/>
                  </a:cubicBezTo>
                  <a:cubicBezTo>
                    <a:pt x="364" y="1277"/>
                    <a:pt x="497" y="1196"/>
                    <a:pt x="535" y="1203"/>
                  </a:cubicBezTo>
                  <a:cubicBezTo>
                    <a:pt x="535" y="1211"/>
                    <a:pt x="542" y="1218"/>
                    <a:pt x="542" y="1226"/>
                  </a:cubicBezTo>
                  <a:cubicBezTo>
                    <a:pt x="602" y="1226"/>
                    <a:pt x="594" y="1277"/>
                    <a:pt x="587" y="1322"/>
                  </a:cubicBezTo>
                  <a:cubicBezTo>
                    <a:pt x="587" y="1337"/>
                    <a:pt x="587" y="1367"/>
                    <a:pt x="594" y="1382"/>
                  </a:cubicBezTo>
                  <a:cubicBezTo>
                    <a:pt x="602" y="1389"/>
                    <a:pt x="639" y="1411"/>
                    <a:pt x="639" y="1396"/>
                  </a:cubicBezTo>
                  <a:cubicBezTo>
                    <a:pt x="624" y="1485"/>
                    <a:pt x="602" y="1604"/>
                    <a:pt x="653" y="1679"/>
                  </a:cubicBezTo>
                  <a:cubicBezTo>
                    <a:pt x="676" y="1716"/>
                    <a:pt x="676" y="1745"/>
                    <a:pt x="691" y="1782"/>
                  </a:cubicBezTo>
                  <a:cubicBezTo>
                    <a:pt x="705" y="1820"/>
                    <a:pt x="757" y="1805"/>
                    <a:pt x="787" y="1805"/>
                  </a:cubicBezTo>
                  <a:cubicBezTo>
                    <a:pt x="787" y="1857"/>
                    <a:pt x="802" y="1879"/>
                    <a:pt x="847" y="1901"/>
                  </a:cubicBezTo>
                  <a:cubicBezTo>
                    <a:pt x="891" y="1924"/>
                    <a:pt x="936" y="1983"/>
                    <a:pt x="950" y="2035"/>
                  </a:cubicBezTo>
                  <a:cubicBezTo>
                    <a:pt x="973" y="2102"/>
                    <a:pt x="817" y="2280"/>
                    <a:pt x="958" y="2302"/>
                  </a:cubicBezTo>
                  <a:cubicBezTo>
                    <a:pt x="973" y="2302"/>
                    <a:pt x="988" y="2302"/>
                    <a:pt x="995" y="2302"/>
                  </a:cubicBezTo>
                  <a:cubicBezTo>
                    <a:pt x="1017" y="2295"/>
                    <a:pt x="1032" y="2317"/>
                    <a:pt x="1054" y="2310"/>
                  </a:cubicBezTo>
                  <a:cubicBezTo>
                    <a:pt x="1054" y="2273"/>
                    <a:pt x="1032" y="2243"/>
                    <a:pt x="1040" y="2206"/>
                  </a:cubicBezTo>
                  <a:cubicBezTo>
                    <a:pt x="1047" y="2161"/>
                    <a:pt x="1121" y="2184"/>
                    <a:pt x="1151" y="2184"/>
                  </a:cubicBezTo>
                  <a:cubicBezTo>
                    <a:pt x="1136" y="2154"/>
                    <a:pt x="1129" y="2132"/>
                    <a:pt x="1129" y="2102"/>
                  </a:cubicBezTo>
                  <a:cubicBezTo>
                    <a:pt x="1144" y="2102"/>
                    <a:pt x="1144" y="2094"/>
                    <a:pt x="1151" y="2094"/>
                  </a:cubicBezTo>
                  <a:cubicBezTo>
                    <a:pt x="1129" y="2094"/>
                    <a:pt x="1107" y="2087"/>
                    <a:pt x="1114" y="2065"/>
                  </a:cubicBezTo>
                  <a:cubicBezTo>
                    <a:pt x="1233" y="2042"/>
                    <a:pt x="1247" y="2198"/>
                    <a:pt x="1352" y="2191"/>
                  </a:cubicBezTo>
                  <a:cubicBezTo>
                    <a:pt x="1366" y="2176"/>
                    <a:pt x="1352" y="2139"/>
                    <a:pt x="1374" y="2124"/>
                  </a:cubicBezTo>
                  <a:cubicBezTo>
                    <a:pt x="1389" y="2109"/>
                    <a:pt x="1426" y="2124"/>
                    <a:pt x="1448" y="2124"/>
                  </a:cubicBezTo>
                  <a:cubicBezTo>
                    <a:pt x="1448" y="2102"/>
                    <a:pt x="1455" y="2087"/>
                    <a:pt x="1455" y="2065"/>
                  </a:cubicBezTo>
                  <a:cubicBezTo>
                    <a:pt x="1493" y="2042"/>
                    <a:pt x="1522" y="2117"/>
                    <a:pt x="1567" y="2124"/>
                  </a:cubicBezTo>
                  <a:cubicBezTo>
                    <a:pt x="1559" y="2124"/>
                    <a:pt x="1567" y="2132"/>
                    <a:pt x="1559" y="2139"/>
                  </a:cubicBezTo>
                  <a:cubicBezTo>
                    <a:pt x="1507" y="2161"/>
                    <a:pt x="1522" y="2280"/>
                    <a:pt x="1515" y="2325"/>
                  </a:cubicBezTo>
                  <a:cubicBezTo>
                    <a:pt x="1507" y="2362"/>
                    <a:pt x="1470" y="2488"/>
                    <a:pt x="1544" y="2466"/>
                  </a:cubicBezTo>
                  <a:cubicBezTo>
                    <a:pt x="1552" y="2421"/>
                    <a:pt x="1582" y="2414"/>
                    <a:pt x="1619" y="2421"/>
                  </a:cubicBezTo>
                  <a:cubicBezTo>
                    <a:pt x="1619" y="2399"/>
                    <a:pt x="1619" y="2384"/>
                    <a:pt x="1612" y="2369"/>
                  </a:cubicBezTo>
                  <a:cubicBezTo>
                    <a:pt x="1649" y="2392"/>
                    <a:pt x="1730" y="2384"/>
                    <a:pt x="1760" y="2362"/>
                  </a:cubicBezTo>
                  <a:cubicBezTo>
                    <a:pt x="1790" y="2339"/>
                    <a:pt x="1804" y="2302"/>
                    <a:pt x="1842" y="2287"/>
                  </a:cubicBezTo>
                  <a:cubicBezTo>
                    <a:pt x="1834" y="2280"/>
                    <a:pt x="1827" y="2265"/>
                    <a:pt x="1819" y="2258"/>
                  </a:cubicBezTo>
                  <a:cubicBezTo>
                    <a:pt x="1827" y="2265"/>
                    <a:pt x="1834" y="2280"/>
                    <a:pt x="1842" y="2287"/>
                  </a:cubicBezTo>
                  <a:lnTo>
                    <a:pt x="1842" y="2287"/>
                  </a:lnTo>
                  <a:cubicBezTo>
                    <a:pt x="1864" y="2280"/>
                    <a:pt x="1901" y="2295"/>
                    <a:pt x="1923" y="228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BFF9DD7-04C4-33F8-86A3-3B2A10042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1061" y="7745474"/>
              <a:ext cx="2497338" cy="1992732"/>
            </a:xfrm>
            <a:custGeom>
              <a:avLst/>
              <a:gdLst>
                <a:gd name="T0" fmla="*/ 757 w 5778"/>
                <a:gd name="T1" fmla="*/ 4611 h 4612"/>
                <a:gd name="T2" fmla="*/ 920 w 5778"/>
                <a:gd name="T3" fmla="*/ 4448 h 4612"/>
                <a:gd name="T4" fmla="*/ 913 w 5778"/>
                <a:gd name="T5" fmla="*/ 4077 h 4612"/>
                <a:gd name="T6" fmla="*/ 1091 w 5778"/>
                <a:gd name="T7" fmla="*/ 3936 h 4612"/>
                <a:gd name="T8" fmla="*/ 1388 w 5778"/>
                <a:gd name="T9" fmla="*/ 3676 h 4612"/>
                <a:gd name="T10" fmla="*/ 1916 w 5778"/>
                <a:gd name="T11" fmla="*/ 3690 h 4612"/>
                <a:gd name="T12" fmla="*/ 2027 w 5778"/>
                <a:gd name="T13" fmla="*/ 3334 h 4612"/>
                <a:gd name="T14" fmla="*/ 2495 w 5778"/>
                <a:gd name="T15" fmla="*/ 3482 h 4612"/>
                <a:gd name="T16" fmla="*/ 2584 w 5778"/>
                <a:gd name="T17" fmla="*/ 3208 h 4612"/>
                <a:gd name="T18" fmla="*/ 2822 w 5778"/>
                <a:gd name="T19" fmla="*/ 3030 h 4612"/>
                <a:gd name="T20" fmla="*/ 2955 w 5778"/>
                <a:gd name="T21" fmla="*/ 2918 h 4612"/>
                <a:gd name="T22" fmla="*/ 3364 w 5778"/>
                <a:gd name="T23" fmla="*/ 2792 h 4612"/>
                <a:gd name="T24" fmla="*/ 3512 w 5778"/>
                <a:gd name="T25" fmla="*/ 2495 h 4612"/>
                <a:gd name="T26" fmla="*/ 3653 w 5778"/>
                <a:gd name="T27" fmla="*/ 2027 h 4612"/>
                <a:gd name="T28" fmla="*/ 3780 w 5778"/>
                <a:gd name="T29" fmla="*/ 1997 h 4612"/>
                <a:gd name="T30" fmla="*/ 3965 w 5778"/>
                <a:gd name="T31" fmla="*/ 1626 h 4612"/>
                <a:gd name="T32" fmla="*/ 4396 w 5778"/>
                <a:gd name="T33" fmla="*/ 1864 h 4612"/>
                <a:gd name="T34" fmla="*/ 4589 w 5778"/>
                <a:gd name="T35" fmla="*/ 1849 h 4612"/>
                <a:gd name="T36" fmla="*/ 4782 w 5778"/>
                <a:gd name="T37" fmla="*/ 1960 h 4612"/>
                <a:gd name="T38" fmla="*/ 5094 w 5778"/>
                <a:gd name="T39" fmla="*/ 2005 h 4612"/>
                <a:gd name="T40" fmla="*/ 5116 w 5778"/>
                <a:gd name="T41" fmla="*/ 2540 h 4612"/>
                <a:gd name="T42" fmla="*/ 5287 w 5778"/>
                <a:gd name="T43" fmla="*/ 2554 h 4612"/>
                <a:gd name="T44" fmla="*/ 5532 w 5778"/>
                <a:gd name="T45" fmla="*/ 2101 h 4612"/>
                <a:gd name="T46" fmla="*/ 5740 w 5778"/>
                <a:gd name="T47" fmla="*/ 2079 h 4612"/>
                <a:gd name="T48" fmla="*/ 5450 w 5778"/>
                <a:gd name="T49" fmla="*/ 1804 h 4612"/>
                <a:gd name="T50" fmla="*/ 5435 w 5778"/>
                <a:gd name="T51" fmla="*/ 1485 h 4612"/>
                <a:gd name="T52" fmla="*/ 5554 w 5778"/>
                <a:gd name="T53" fmla="*/ 987 h 4612"/>
                <a:gd name="T54" fmla="*/ 5629 w 5778"/>
                <a:gd name="T55" fmla="*/ 750 h 4612"/>
                <a:gd name="T56" fmla="*/ 5354 w 5778"/>
                <a:gd name="T57" fmla="*/ 497 h 4612"/>
                <a:gd name="T58" fmla="*/ 4797 w 5778"/>
                <a:gd name="T59" fmla="*/ 482 h 4612"/>
                <a:gd name="T60" fmla="*/ 4418 w 5778"/>
                <a:gd name="T61" fmla="*/ 438 h 4612"/>
                <a:gd name="T62" fmla="*/ 4017 w 5778"/>
                <a:gd name="T63" fmla="*/ 453 h 4612"/>
                <a:gd name="T64" fmla="*/ 3379 w 5778"/>
                <a:gd name="T65" fmla="*/ 431 h 4612"/>
                <a:gd name="T66" fmla="*/ 3193 w 5778"/>
                <a:gd name="T67" fmla="*/ 341 h 4612"/>
                <a:gd name="T68" fmla="*/ 2807 w 5778"/>
                <a:gd name="T69" fmla="*/ 571 h 4612"/>
                <a:gd name="T70" fmla="*/ 2502 w 5778"/>
                <a:gd name="T71" fmla="*/ 683 h 4612"/>
                <a:gd name="T72" fmla="*/ 2005 w 5778"/>
                <a:gd name="T73" fmla="*/ 460 h 4612"/>
                <a:gd name="T74" fmla="*/ 1336 w 5778"/>
                <a:gd name="T75" fmla="*/ 0 h 4612"/>
                <a:gd name="T76" fmla="*/ 1099 w 5778"/>
                <a:gd name="T77" fmla="*/ 52 h 4612"/>
                <a:gd name="T78" fmla="*/ 928 w 5778"/>
                <a:gd name="T79" fmla="*/ 260 h 4612"/>
                <a:gd name="T80" fmla="*/ 1032 w 5778"/>
                <a:gd name="T81" fmla="*/ 416 h 4612"/>
                <a:gd name="T82" fmla="*/ 735 w 5778"/>
                <a:gd name="T83" fmla="*/ 601 h 4612"/>
                <a:gd name="T84" fmla="*/ 765 w 5778"/>
                <a:gd name="T85" fmla="*/ 995 h 4612"/>
                <a:gd name="T86" fmla="*/ 564 w 5778"/>
                <a:gd name="T87" fmla="*/ 1047 h 4612"/>
                <a:gd name="T88" fmla="*/ 386 w 5778"/>
                <a:gd name="T89" fmla="*/ 1322 h 4612"/>
                <a:gd name="T90" fmla="*/ 104 w 5778"/>
                <a:gd name="T91" fmla="*/ 1181 h 4612"/>
                <a:gd name="T92" fmla="*/ 67 w 5778"/>
                <a:gd name="T93" fmla="*/ 1396 h 4612"/>
                <a:gd name="T94" fmla="*/ 126 w 5778"/>
                <a:gd name="T95" fmla="*/ 1633 h 4612"/>
                <a:gd name="T96" fmla="*/ 67 w 5778"/>
                <a:gd name="T97" fmla="*/ 1916 h 4612"/>
                <a:gd name="T98" fmla="*/ 185 w 5778"/>
                <a:gd name="T99" fmla="*/ 1916 h 4612"/>
                <a:gd name="T100" fmla="*/ 111 w 5778"/>
                <a:gd name="T101" fmla="*/ 2131 h 4612"/>
                <a:gd name="T102" fmla="*/ 81 w 5778"/>
                <a:gd name="T103" fmla="*/ 2287 h 4612"/>
                <a:gd name="T104" fmla="*/ 81 w 5778"/>
                <a:gd name="T105" fmla="*/ 2480 h 4612"/>
                <a:gd name="T106" fmla="*/ 81 w 5778"/>
                <a:gd name="T107" fmla="*/ 2562 h 4612"/>
                <a:gd name="T108" fmla="*/ 185 w 5778"/>
                <a:gd name="T109" fmla="*/ 3059 h 4612"/>
                <a:gd name="T110" fmla="*/ 215 w 5778"/>
                <a:gd name="T111" fmla="*/ 3356 h 4612"/>
                <a:gd name="T112" fmla="*/ 245 w 5778"/>
                <a:gd name="T113" fmla="*/ 3728 h 4612"/>
                <a:gd name="T114" fmla="*/ 312 w 5778"/>
                <a:gd name="T115" fmla="*/ 4166 h 4612"/>
                <a:gd name="T116" fmla="*/ 475 w 5778"/>
                <a:gd name="T117" fmla="*/ 4470 h 4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78" h="4612">
                  <a:moveTo>
                    <a:pt x="475" y="4470"/>
                  </a:moveTo>
                  <a:lnTo>
                    <a:pt x="475" y="4470"/>
                  </a:lnTo>
                  <a:cubicBezTo>
                    <a:pt x="482" y="4441"/>
                    <a:pt x="505" y="4441"/>
                    <a:pt x="542" y="4441"/>
                  </a:cubicBezTo>
                  <a:cubicBezTo>
                    <a:pt x="557" y="4500"/>
                    <a:pt x="601" y="4522"/>
                    <a:pt x="601" y="4582"/>
                  </a:cubicBezTo>
                  <a:cubicBezTo>
                    <a:pt x="646" y="4589"/>
                    <a:pt x="698" y="4611"/>
                    <a:pt x="742" y="4611"/>
                  </a:cubicBezTo>
                  <a:cubicBezTo>
                    <a:pt x="742" y="4611"/>
                    <a:pt x="750" y="4611"/>
                    <a:pt x="757" y="4611"/>
                  </a:cubicBezTo>
                  <a:cubicBezTo>
                    <a:pt x="750" y="4604"/>
                    <a:pt x="735" y="4604"/>
                    <a:pt x="720" y="4604"/>
                  </a:cubicBezTo>
                  <a:cubicBezTo>
                    <a:pt x="705" y="4537"/>
                    <a:pt x="824" y="4515"/>
                    <a:pt x="869" y="4522"/>
                  </a:cubicBezTo>
                  <a:cubicBezTo>
                    <a:pt x="869" y="4507"/>
                    <a:pt x="861" y="4500"/>
                    <a:pt x="846" y="4492"/>
                  </a:cubicBezTo>
                  <a:lnTo>
                    <a:pt x="846" y="4485"/>
                  </a:lnTo>
                  <a:cubicBezTo>
                    <a:pt x="876" y="4485"/>
                    <a:pt x="891" y="4500"/>
                    <a:pt x="920" y="4500"/>
                  </a:cubicBezTo>
                  <a:cubicBezTo>
                    <a:pt x="920" y="4485"/>
                    <a:pt x="920" y="4463"/>
                    <a:pt x="920" y="4448"/>
                  </a:cubicBezTo>
                  <a:cubicBezTo>
                    <a:pt x="950" y="4441"/>
                    <a:pt x="1017" y="4381"/>
                    <a:pt x="980" y="4351"/>
                  </a:cubicBezTo>
                  <a:cubicBezTo>
                    <a:pt x="950" y="4337"/>
                    <a:pt x="898" y="4351"/>
                    <a:pt x="913" y="4299"/>
                  </a:cubicBezTo>
                  <a:cubicBezTo>
                    <a:pt x="943" y="4284"/>
                    <a:pt x="972" y="4292"/>
                    <a:pt x="1010" y="4292"/>
                  </a:cubicBezTo>
                  <a:cubicBezTo>
                    <a:pt x="1017" y="4247"/>
                    <a:pt x="995" y="4136"/>
                    <a:pt x="928" y="4144"/>
                  </a:cubicBezTo>
                  <a:cubicBezTo>
                    <a:pt x="913" y="4181"/>
                    <a:pt x="891" y="4151"/>
                    <a:pt x="891" y="4129"/>
                  </a:cubicBezTo>
                  <a:cubicBezTo>
                    <a:pt x="876" y="4092"/>
                    <a:pt x="891" y="4099"/>
                    <a:pt x="913" y="4077"/>
                  </a:cubicBezTo>
                  <a:cubicBezTo>
                    <a:pt x="943" y="4047"/>
                    <a:pt x="854" y="3987"/>
                    <a:pt x="854" y="3950"/>
                  </a:cubicBezTo>
                  <a:cubicBezTo>
                    <a:pt x="883" y="3943"/>
                    <a:pt x="891" y="3980"/>
                    <a:pt x="920" y="3973"/>
                  </a:cubicBezTo>
                  <a:cubicBezTo>
                    <a:pt x="920" y="3950"/>
                    <a:pt x="920" y="3936"/>
                    <a:pt x="950" y="3928"/>
                  </a:cubicBezTo>
                  <a:cubicBezTo>
                    <a:pt x="1002" y="3921"/>
                    <a:pt x="972" y="3928"/>
                    <a:pt x="987" y="3891"/>
                  </a:cubicBezTo>
                  <a:cubicBezTo>
                    <a:pt x="1002" y="3869"/>
                    <a:pt x="1047" y="3876"/>
                    <a:pt x="1069" y="3876"/>
                  </a:cubicBezTo>
                  <a:cubicBezTo>
                    <a:pt x="1091" y="3891"/>
                    <a:pt x="1091" y="3913"/>
                    <a:pt x="1091" y="3936"/>
                  </a:cubicBezTo>
                  <a:cubicBezTo>
                    <a:pt x="1128" y="3936"/>
                    <a:pt x="1151" y="3921"/>
                    <a:pt x="1180" y="3928"/>
                  </a:cubicBezTo>
                  <a:cubicBezTo>
                    <a:pt x="1143" y="3891"/>
                    <a:pt x="1173" y="3854"/>
                    <a:pt x="1225" y="3854"/>
                  </a:cubicBezTo>
                  <a:cubicBezTo>
                    <a:pt x="1232" y="3832"/>
                    <a:pt x="1285" y="3824"/>
                    <a:pt x="1307" y="3824"/>
                  </a:cubicBezTo>
                  <a:cubicBezTo>
                    <a:pt x="1351" y="3817"/>
                    <a:pt x="1366" y="3787"/>
                    <a:pt x="1366" y="3742"/>
                  </a:cubicBezTo>
                  <a:cubicBezTo>
                    <a:pt x="1381" y="3742"/>
                    <a:pt x="1388" y="3742"/>
                    <a:pt x="1396" y="3742"/>
                  </a:cubicBezTo>
                  <a:cubicBezTo>
                    <a:pt x="1396" y="3728"/>
                    <a:pt x="1403" y="3683"/>
                    <a:pt x="1388" y="3676"/>
                  </a:cubicBezTo>
                  <a:cubicBezTo>
                    <a:pt x="1448" y="3676"/>
                    <a:pt x="1522" y="3683"/>
                    <a:pt x="1559" y="3735"/>
                  </a:cubicBezTo>
                  <a:cubicBezTo>
                    <a:pt x="1574" y="3757"/>
                    <a:pt x="1611" y="3750"/>
                    <a:pt x="1633" y="3742"/>
                  </a:cubicBezTo>
                  <a:cubicBezTo>
                    <a:pt x="1656" y="3735"/>
                    <a:pt x="1641" y="3705"/>
                    <a:pt x="1641" y="3690"/>
                  </a:cubicBezTo>
                  <a:cubicBezTo>
                    <a:pt x="1700" y="3668"/>
                    <a:pt x="1797" y="3698"/>
                    <a:pt x="1864" y="3690"/>
                  </a:cubicBezTo>
                  <a:cubicBezTo>
                    <a:pt x="1864" y="3676"/>
                    <a:pt x="1864" y="3661"/>
                    <a:pt x="1864" y="3653"/>
                  </a:cubicBezTo>
                  <a:cubicBezTo>
                    <a:pt x="1916" y="3646"/>
                    <a:pt x="1886" y="3668"/>
                    <a:pt x="1916" y="3690"/>
                  </a:cubicBezTo>
                  <a:cubicBezTo>
                    <a:pt x="1953" y="3713"/>
                    <a:pt x="1953" y="3661"/>
                    <a:pt x="1953" y="3646"/>
                  </a:cubicBezTo>
                  <a:cubicBezTo>
                    <a:pt x="1945" y="3609"/>
                    <a:pt x="1953" y="3587"/>
                    <a:pt x="1938" y="3557"/>
                  </a:cubicBezTo>
                  <a:cubicBezTo>
                    <a:pt x="1923" y="3527"/>
                    <a:pt x="1938" y="3505"/>
                    <a:pt x="1960" y="3490"/>
                  </a:cubicBezTo>
                  <a:cubicBezTo>
                    <a:pt x="1968" y="3453"/>
                    <a:pt x="1930" y="3423"/>
                    <a:pt x="1938" y="3386"/>
                  </a:cubicBezTo>
                  <a:cubicBezTo>
                    <a:pt x="1938" y="3356"/>
                    <a:pt x="1953" y="3319"/>
                    <a:pt x="1953" y="3282"/>
                  </a:cubicBezTo>
                  <a:cubicBezTo>
                    <a:pt x="1997" y="3275"/>
                    <a:pt x="2005" y="3304"/>
                    <a:pt x="2027" y="3334"/>
                  </a:cubicBezTo>
                  <a:cubicBezTo>
                    <a:pt x="2042" y="3342"/>
                    <a:pt x="2094" y="3356"/>
                    <a:pt x="2101" y="3334"/>
                  </a:cubicBezTo>
                  <a:cubicBezTo>
                    <a:pt x="2131" y="3334"/>
                    <a:pt x="2168" y="3386"/>
                    <a:pt x="2183" y="3416"/>
                  </a:cubicBezTo>
                  <a:cubicBezTo>
                    <a:pt x="2213" y="3416"/>
                    <a:pt x="2257" y="3431"/>
                    <a:pt x="2287" y="3416"/>
                  </a:cubicBezTo>
                  <a:lnTo>
                    <a:pt x="2287" y="3401"/>
                  </a:lnTo>
                  <a:cubicBezTo>
                    <a:pt x="2287" y="3401"/>
                    <a:pt x="2384" y="3438"/>
                    <a:pt x="2391" y="3438"/>
                  </a:cubicBezTo>
                  <a:cubicBezTo>
                    <a:pt x="2443" y="3438"/>
                    <a:pt x="2458" y="3453"/>
                    <a:pt x="2495" y="3482"/>
                  </a:cubicBezTo>
                  <a:cubicBezTo>
                    <a:pt x="2502" y="3460"/>
                    <a:pt x="2517" y="3453"/>
                    <a:pt x="2517" y="3438"/>
                  </a:cubicBezTo>
                  <a:cubicBezTo>
                    <a:pt x="2487" y="3423"/>
                    <a:pt x="2480" y="3379"/>
                    <a:pt x="2480" y="3349"/>
                  </a:cubicBezTo>
                  <a:cubicBezTo>
                    <a:pt x="2487" y="3327"/>
                    <a:pt x="2502" y="3319"/>
                    <a:pt x="2495" y="3297"/>
                  </a:cubicBezTo>
                  <a:cubicBezTo>
                    <a:pt x="2487" y="3282"/>
                    <a:pt x="2480" y="3267"/>
                    <a:pt x="2487" y="3252"/>
                  </a:cubicBezTo>
                  <a:cubicBezTo>
                    <a:pt x="2510" y="3252"/>
                    <a:pt x="2532" y="3267"/>
                    <a:pt x="2562" y="3267"/>
                  </a:cubicBezTo>
                  <a:cubicBezTo>
                    <a:pt x="2584" y="3267"/>
                    <a:pt x="2569" y="3223"/>
                    <a:pt x="2584" y="3208"/>
                  </a:cubicBezTo>
                  <a:cubicBezTo>
                    <a:pt x="2606" y="3185"/>
                    <a:pt x="2606" y="3163"/>
                    <a:pt x="2643" y="3156"/>
                  </a:cubicBezTo>
                  <a:cubicBezTo>
                    <a:pt x="2673" y="3156"/>
                    <a:pt x="2695" y="3171"/>
                    <a:pt x="2725" y="3171"/>
                  </a:cubicBezTo>
                  <a:cubicBezTo>
                    <a:pt x="2755" y="3252"/>
                    <a:pt x="2762" y="3163"/>
                    <a:pt x="2807" y="3148"/>
                  </a:cubicBezTo>
                  <a:cubicBezTo>
                    <a:pt x="2836" y="3141"/>
                    <a:pt x="2844" y="3119"/>
                    <a:pt x="2814" y="3096"/>
                  </a:cubicBezTo>
                  <a:cubicBezTo>
                    <a:pt x="2792" y="3082"/>
                    <a:pt x="2807" y="3052"/>
                    <a:pt x="2814" y="3030"/>
                  </a:cubicBezTo>
                  <a:cubicBezTo>
                    <a:pt x="2814" y="3030"/>
                    <a:pt x="2814" y="3030"/>
                    <a:pt x="2822" y="3030"/>
                  </a:cubicBezTo>
                  <a:cubicBezTo>
                    <a:pt x="2822" y="3037"/>
                    <a:pt x="2822" y="3045"/>
                    <a:pt x="2822" y="3052"/>
                  </a:cubicBezTo>
                  <a:cubicBezTo>
                    <a:pt x="2859" y="3074"/>
                    <a:pt x="2896" y="3067"/>
                    <a:pt x="2933" y="3052"/>
                  </a:cubicBezTo>
                  <a:cubicBezTo>
                    <a:pt x="2926" y="3052"/>
                    <a:pt x="2948" y="3030"/>
                    <a:pt x="2948" y="3030"/>
                  </a:cubicBezTo>
                  <a:cubicBezTo>
                    <a:pt x="2955" y="3022"/>
                    <a:pt x="2948" y="3000"/>
                    <a:pt x="2948" y="2985"/>
                  </a:cubicBezTo>
                  <a:cubicBezTo>
                    <a:pt x="2985" y="2985"/>
                    <a:pt x="2985" y="2985"/>
                    <a:pt x="2985" y="2948"/>
                  </a:cubicBezTo>
                  <a:cubicBezTo>
                    <a:pt x="2985" y="2933"/>
                    <a:pt x="2970" y="2918"/>
                    <a:pt x="2955" y="2918"/>
                  </a:cubicBezTo>
                  <a:cubicBezTo>
                    <a:pt x="2985" y="2822"/>
                    <a:pt x="3089" y="2918"/>
                    <a:pt x="3126" y="2859"/>
                  </a:cubicBezTo>
                  <a:cubicBezTo>
                    <a:pt x="3148" y="2822"/>
                    <a:pt x="3193" y="2814"/>
                    <a:pt x="3215" y="2777"/>
                  </a:cubicBezTo>
                  <a:cubicBezTo>
                    <a:pt x="3245" y="2732"/>
                    <a:pt x="3230" y="2718"/>
                    <a:pt x="3289" y="2725"/>
                  </a:cubicBezTo>
                  <a:cubicBezTo>
                    <a:pt x="3297" y="2755"/>
                    <a:pt x="3282" y="2918"/>
                    <a:pt x="3341" y="2822"/>
                  </a:cubicBezTo>
                  <a:cubicBezTo>
                    <a:pt x="3349" y="2822"/>
                    <a:pt x="3349" y="2822"/>
                    <a:pt x="3356" y="2822"/>
                  </a:cubicBezTo>
                  <a:cubicBezTo>
                    <a:pt x="3356" y="2807"/>
                    <a:pt x="3356" y="2799"/>
                    <a:pt x="3364" y="2792"/>
                  </a:cubicBezTo>
                  <a:cubicBezTo>
                    <a:pt x="3371" y="2762"/>
                    <a:pt x="3394" y="2732"/>
                    <a:pt x="3379" y="2695"/>
                  </a:cubicBezTo>
                  <a:cubicBezTo>
                    <a:pt x="3371" y="2673"/>
                    <a:pt x="3356" y="2673"/>
                    <a:pt x="3356" y="2643"/>
                  </a:cubicBezTo>
                  <a:cubicBezTo>
                    <a:pt x="3379" y="2636"/>
                    <a:pt x="3379" y="2621"/>
                    <a:pt x="3371" y="2606"/>
                  </a:cubicBezTo>
                  <a:cubicBezTo>
                    <a:pt x="3394" y="2606"/>
                    <a:pt x="3408" y="2599"/>
                    <a:pt x="3401" y="2577"/>
                  </a:cubicBezTo>
                  <a:cubicBezTo>
                    <a:pt x="3423" y="2562"/>
                    <a:pt x="3460" y="2584"/>
                    <a:pt x="3482" y="2577"/>
                  </a:cubicBezTo>
                  <a:cubicBezTo>
                    <a:pt x="3497" y="2577"/>
                    <a:pt x="3505" y="2502"/>
                    <a:pt x="3512" y="2495"/>
                  </a:cubicBezTo>
                  <a:cubicBezTo>
                    <a:pt x="3534" y="2450"/>
                    <a:pt x="3564" y="2413"/>
                    <a:pt x="3601" y="2398"/>
                  </a:cubicBezTo>
                  <a:cubicBezTo>
                    <a:pt x="3631" y="2383"/>
                    <a:pt x="3646" y="2376"/>
                    <a:pt x="3639" y="2339"/>
                  </a:cubicBezTo>
                  <a:lnTo>
                    <a:pt x="3609" y="2339"/>
                  </a:lnTo>
                  <a:cubicBezTo>
                    <a:pt x="3616" y="2287"/>
                    <a:pt x="3482" y="2220"/>
                    <a:pt x="3579" y="2190"/>
                  </a:cubicBezTo>
                  <a:cubicBezTo>
                    <a:pt x="3624" y="2175"/>
                    <a:pt x="3594" y="2131"/>
                    <a:pt x="3616" y="2094"/>
                  </a:cubicBezTo>
                  <a:cubicBezTo>
                    <a:pt x="3631" y="2072"/>
                    <a:pt x="3661" y="2064"/>
                    <a:pt x="3653" y="2027"/>
                  </a:cubicBezTo>
                  <a:cubicBezTo>
                    <a:pt x="3668" y="2020"/>
                    <a:pt x="3683" y="2020"/>
                    <a:pt x="3698" y="2027"/>
                  </a:cubicBezTo>
                  <a:cubicBezTo>
                    <a:pt x="3691" y="2064"/>
                    <a:pt x="3750" y="2072"/>
                    <a:pt x="3728" y="2116"/>
                  </a:cubicBezTo>
                  <a:cubicBezTo>
                    <a:pt x="3750" y="2086"/>
                    <a:pt x="3794" y="2094"/>
                    <a:pt x="3824" y="2094"/>
                  </a:cubicBezTo>
                  <a:cubicBezTo>
                    <a:pt x="3831" y="2086"/>
                    <a:pt x="3839" y="2079"/>
                    <a:pt x="3839" y="2079"/>
                  </a:cubicBezTo>
                  <a:cubicBezTo>
                    <a:pt x="3824" y="2064"/>
                    <a:pt x="3824" y="2035"/>
                    <a:pt x="3802" y="2020"/>
                  </a:cubicBezTo>
                  <a:cubicBezTo>
                    <a:pt x="3787" y="2012"/>
                    <a:pt x="3780" y="2012"/>
                    <a:pt x="3780" y="1997"/>
                  </a:cubicBezTo>
                  <a:cubicBezTo>
                    <a:pt x="3839" y="1990"/>
                    <a:pt x="3876" y="1997"/>
                    <a:pt x="3921" y="1945"/>
                  </a:cubicBezTo>
                  <a:cubicBezTo>
                    <a:pt x="3943" y="1923"/>
                    <a:pt x="3943" y="1841"/>
                    <a:pt x="3943" y="1812"/>
                  </a:cubicBezTo>
                  <a:cubicBezTo>
                    <a:pt x="3943" y="1789"/>
                    <a:pt x="3913" y="1797"/>
                    <a:pt x="3928" y="1775"/>
                  </a:cubicBezTo>
                  <a:cubicBezTo>
                    <a:pt x="3936" y="1760"/>
                    <a:pt x="3958" y="1767"/>
                    <a:pt x="3965" y="1752"/>
                  </a:cubicBezTo>
                  <a:cubicBezTo>
                    <a:pt x="4002" y="1708"/>
                    <a:pt x="3936" y="1685"/>
                    <a:pt x="3936" y="1648"/>
                  </a:cubicBezTo>
                  <a:cubicBezTo>
                    <a:pt x="3943" y="1648"/>
                    <a:pt x="3958" y="1633"/>
                    <a:pt x="3965" y="1626"/>
                  </a:cubicBezTo>
                  <a:cubicBezTo>
                    <a:pt x="3980" y="1648"/>
                    <a:pt x="4077" y="1678"/>
                    <a:pt x="4077" y="1715"/>
                  </a:cubicBezTo>
                  <a:cubicBezTo>
                    <a:pt x="4121" y="1723"/>
                    <a:pt x="4166" y="1693"/>
                    <a:pt x="4210" y="1708"/>
                  </a:cubicBezTo>
                  <a:cubicBezTo>
                    <a:pt x="4247" y="1723"/>
                    <a:pt x="4285" y="1723"/>
                    <a:pt x="4322" y="1723"/>
                  </a:cubicBezTo>
                  <a:cubicBezTo>
                    <a:pt x="4322" y="1760"/>
                    <a:pt x="4322" y="1797"/>
                    <a:pt x="4322" y="1827"/>
                  </a:cubicBezTo>
                  <a:cubicBezTo>
                    <a:pt x="4351" y="1834"/>
                    <a:pt x="4388" y="1819"/>
                    <a:pt x="4418" y="1827"/>
                  </a:cubicBezTo>
                  <a:cubicBezTo>
                    <a:pt x="4426" y="1849"/>
                    <a:pt x="4411" y="1856"/>
                    <a:pt x="4396" y="1864"/>
                  </a:cubicBezTo>
                  <a:cubicBezTo>
                    <a:pt x="4374" y="1878"/>
                    <a:pt x="4374" y="1908"/>
                    <a:pt x="4374" y="1930"/>
                  </a:cubicBezTo>
                  <a:cubicBezTo>
                    <a:pt x="4411" y="1938"/>
                    <a:pt x="4455" y="1930"/>
                    <a:pt x="4493" y="1938"/>
                  </a:cubicBezTo>
                  <a:cubicBezTo>
                    <a:pt x="4493" y="1930"/>
                    <a:pt x="4493" y="1930"/>
                    <a:pt x="4500" y="1923"/>
                  </a:cubicBezTo>
                  <a:cubicBezTo>
                    <a:pt x="4537" y="1923"/>
                    <a:pt x="4544" y="1975"/>
                    <a:pt x="4589" y="1968"/>
                  </a:cubicBezTo>
                  <a:cubicBezTo>
                    <a:pt x="4574" y="1953"/>
                    <a:pt x="4559" y="1923"/>
                    <a:pt x="4589" y="1908"/>
                  </a:cubicBezTo>
                  <a:cubicBezTo>
                    <a:pt x="4589" y="1893"/>
                    <a:pt x="4589" y="1871"/>
                    <a:pt x="4589" y="1849"/>
                  </a:cubicBezTo>
                  <a:cubicBezTo>
                    <a:pt x="4596" y="1849"/>
                    <a:pt x="4604" y="1849"/>
                    <a:pt x="4611" y="1849"/>
                  </a:cubicBezTo>
                  <a:cubicBezTo>
                    <a:pt x="4619" y="1856"/>
                    <a:pt x="4619" y="1878"/>
                    <a:pt x="4626" y="1878"/>
                  </a:cubicBezTo>
                  <a:cubicBezTo>
                    <a:pt x="4641" y="1893"/>
                    <a:pt x="4671" y="1886"/>
                    <a:pt x="4693" y="1886"/>
                  </a:cubicBezTo>
                  <a:cubicBezTo>
                    <a:pt x="4693" y="1893"/>
                    <a:pt x="4693" y="1908"/>
                    <a:pt x="4693" y="1916"/>
                  </a:cubicBezTo>
                  <a:cubicBezTo>
                    <a:pt x="4700" y="1916"/>
                    <a:pt x="4715" y="1916"/>
                    <a:pt x="4723" y="1916"/>
                  </a:cubicBezTo>
                  <a:cubicBezTo>
                    <a:pt x="4715" y="1945"/>
                    <a:pt x="4760" y="1997"/>
                    <a:pt x="4782" y="1960"/>
                  </a:cubicBezTo>
                  <a:cubicBezTo>
                    <a:pt x="4790" y="1945"/>
                    <a:pt x="4775" y="1930"/>
                    <a:pt x="4790" y="1916"/>
                  </a:cubicBezTo>
                  <a:cubicBezTo>
                    <a:pt x="4804" y="1908"/>
                    <a:pt x="4819" y="1930"/>
                    <a:pt x="4819" y="1945"/>
                  </a:cubicBezTo>
                  <a:cubicBezTo>
                    <a:pt x="4841" y="1945"/>
                    <a:pt x="4849" y="1923"/>
                    <a:pt x="4849" y="1901"/>
                  </a:cubicBezTo>
                  <a:cubicBezTo>
                    <a:pt x="4886" y="1901"/>
                    <a:pt x="4908" y="1916"/>
                    <a:pt x="4945" y="1908"/>
                  </a:cubicBezTo>
                  <a:cubicBezTo>
                    <a:pt x="4960" y="1901"/>
                    <a:pt x="4968" y="1908"/>
                    <a:pt x="4983" y="1923"/>
                  </a:cubicBezTo>
                  <a:cubicBezTo>
                    <a:pt x="5005" y="1953"/>
                    <a:pt x="5049" y="1997"/>
                    <a:pt x="5094" y="2005"/>
                  </a:cubicBezTo>
                  <a:cubicBezTo>
                    <a:pt x="5094" y="2027"/>
                    <a:pt x="5116" y="2035"/>
                    <a:pt x="5116" y="2057"/>
                  </a:cubicBezTo>
                  <a:cubicBezTo>
                    <a:pt x="5116" y="2086"/>
                    <a:pt x="5109" y="2101"/>
                    <a:pt x="5101" y="2124"/>
                  </a:cubicBezTo>
                  <a:cubicBezTo>
                    <a:pt x="5087" y="2168"/>
                    <a:pt x="5101" y="2220"/>
                    <a:pt x="5072" y="2257"/>
                  </a:cubicBezTo>
                  <a:cubicBezTo>
                    <a:pt x="5035" y="2287"/>
                    <a:pt x="5012" y="2324"/>
                    <a:pt x="5064" y="2346"/>
                  </a:cubicBezTo>
                  <a:cubicBezTo>
                    <a:pt x="5094" y="2361"/>
                    <a:pt x="5109" y="2458"/>
                    <a:pt x="5101" y="2487"/>
                  </a:cubicBezTo>
                  <a:cubicBezTo>
                    <a:pt x="5057" y="2487"/>
                    <a:pt x="5101" y="2532"/>
                    <a:pt x="5116" y="2540"/>
                  </a:cubicBezTo>
                  <a:cubicBezTo>
                    <a:pt x="5153" y="2577"/>
                    <a:pt x="5205" y="2584"/>
                    <a:pt x="5250" y="2599"/>
                  </a:cubicBezTo>
                  <a:cubicBezTo>
                    <a:pt x="5265" y="2599"/>
                    <a:pt x="5272" y="2599"/>
                    <a:pt x="5280" y="2599"/>
                  </a:cubicBezTo>
                  <a:cubicBezTo>
                    <a:pt x="5280" y="2591"/>
                    <a:pt x="5280" y="2591"/>
                    <a:pt x="5280" y="2591"/>
                  </a:cubicBezTo>
                  <a:cubicBezTo>
                    <a:pt x="5280" y="2591"/>
                    <a:pt x="5280" y="2591"/>
                    <a:pt x="5280" y="2599"/>
                  </a:cubicBezTo>
                  <a:lnTo>
                    <a:pt x="5287" y="2599"/>
                  </a:lnTo>
                  <a:cubicBezTo>
                    <a:pt x="5287" y="2577"/>
                    <a:pt x="5287" y="2554"/>
                    <a:pt x="5287" y="2554"/>
                  </a:cubicBezTo>
                  <a:cubicBezTo>
                    <a:pt x="5272" y="2502"/>
                    <a:pt x="5324" y="2517"/>
                    <a:pt x="5361" y="2495"/>
                  </a:cubicBezTo>
                  <a:cubicBezTo>
                    <a:pt x="5421" y="2458"/>
                    <a:pt x="5346" y="2428"/>
                    <a:pt x="5332" y="2406"/>
                  </a:cubicBezTo>
                  <a:cubicBezTo>
                    <a:pt x="5317" y="2383"/>
                    <a:pt x="5302" y="2294"/>
                    <a:pt x="5339" y="2287"/>
                  </a:cubicBezTo>
                  <a:cubicBezTo>
                    <a:pt x="5384" y="2280"/>
                    <a:pt x="5339" y="2213"/>
                    <a:pt x="5384" y="2205"/>
                  </a:cubicBezTo>
                  <a:cubicBezTo>
                    <a:pt x="5384" y="2198"/>
                    <a:pt x="5384" y="2198"/>
                    <a:pt x="5384" y="2190"/>
                  </a:cubicBezTo>
                  <a:cubicBezTo>
                    <a:pt x="5428" y="2198"/>
                    <a:pt x="5502" y="2079"/>
                    <a:pt x="5532" y="2101"/>
                  </a:cubicBezTo>
                  <a:cubicBezTo>
                    <a:pt x="5554" y="2116"/>
                    <a:pt x="5562" y="2153"/>
                    <a:pt x="5591" y="2161"/>
                  </a:cubicBezTo>
                  <a:cubicBezTo>
                    <a:pt x="5614" y="2168"/>
                    <a:pt x="5651" y="2175"/>
                    <a:pt x="5681" y="2168"/>
                  </a:cubicBezTo>
                  <a:cubicBezTo>
                    <a:pt x="5688" y="2153"/>
                    <a:pt x="5703" y="2153"/>
                    <a:pt x="5718" y="2146"/>
                  </a:cubicBezTo>
                  <a:cubicBezTo>
                    <a:pt x="5725" y="2131"/>
                    <a:pt x="5725" y="2138"/>
                    <a:pt x="5733" y="2131"/>
                  </a:cubicBezTo>
                  <a:cubicBezTo>
                    <a:pt x="5733" y="2109"/>
                    <a:pt x="5747" y="2101"/>
                    <a:pt x="5762" y="2086"/>
                  </a:cubicBezTo>
                  <a:cubicBezTo>
                    <a:pt x="5755" y="2086"/>
                    <a:pt x="5747" y="2079"/>
                    <a:pt x="5740" y="2079"/>
                  </a:cubicBezTo>
                  <a:cubicBezTo>
                    <a:pt x="5733" y="2049"/>
                    <a:pt x="5777" y="2035"/>
                    <a:pt x="5770" y="2005"/>
                  </a:cubicBezTo>
                  <a:cubicBezTo>
                    <a:pt x="5755" y="1968"/>
                    <a:pt x="5695" y="1968"/>
                    <a:pt x="5658" y="1968"/>
                  </a:cubicBezTo>
                  <a:cubicBezTo>
                    <a:pt x="5658" y="1953"/>
                    <a:pt x="5651" y="1945"/>
                    <a:pt x="5651" y="1930"/>
                  </a:cubicBezTo>
                  <a:cubicBezTo>
                    <a:pt x="5599" y="1930"/>
                    <a:pt x="5599" y="1908"/>
                    <a:pt x="5599" y="1849"/>
                  </a:cubicBezTo>
                  <a:cubicBezTo>
                    <a:pt x="5562" y="1841"/>
                    <a:pt x="5569" y="1797"/>
                    <a:pt x="5540" y="1775"/>
                  </a:cubicBezTo>
                  <a:cubicBezTo>
                    <a:pt x="5502" y="1752"/>
                    <a:pt x="5480" y="1789"/>
                    <a:pt x="5450" y="1804"/>
                  </a:cubicBezTo>
                  <a:cubicBezTo>
                    <a:pt x="5428" y="1775"/>
                    <a:pt x="5458" y="1775"/>
                    <a:pt x="5473" y="1745"/>
                  </a:cubicBezTo>
                  <a:cubicBezTo>
                    <a:pt x="5480" y="1723"/>
                    <a:pt x="5450" y="1708"/>
                    <a:pt x="5458" y="1685"/>
                  </a:cubicBezTo>
                  <a:cubicBezTo>
                    <a:pt x="5517" y="1678"/>
                    <a:pt x="5525" y="1678"/>
                    <a:pt x="5525" y="1611"/>
                  </a:cubicBezTo>
                  <a:cubicBezTo>
                    <a:pt x="5532" y="1559"/>
                    <a:pt x="5510" y="1552"/>
                    <a:pt x="5465" y="1530"/>
                  </a:cubicBezTo>
                  <a:cubicBezTo>
                    <a:pt x="5458" y="1537"/>
                    <a:pt x="5443" y="1544"/>
                    <a:pt x="5435" y="1544"/>
                  </a:cubicBezTo>
                  <a:cubicBezTo>
                    <a:pt x="5428" y="1522"/>
                    <a:pt x="5428" y="1500"/>
                    <a:pt x="5435" y="1485"/>
                  </a:cubicBezTo>
                  <a:cubicBezTo>
                    <a:pt x="5443" y="1463"/>
                    <a:pt x="5465" y="1455"/>
                    <a:pt x="5458" y="1433"/>
                  </a:cubicBezTo>
                  <a:cubicBezTo>
                    <a:pt x="5465" y="1463"/>
                    <a:pt x="5554" y="1411"/>
                    <a:pt x="5562" y="1396"/>
                  </a:cubicBezTo>
                  <a:cubicBezTo>
                    <a:pt x="5584" y="1359"/>
                    <a:pt x="5577" y="1329"/>
                    <a:pt x="5577" y="1299"/>
                  </a:cubicBezTo>
                  <a:cubicBezTo>
                    <a:pt x="5577" y="1270"/>
                    <a:pt x="5584" y="1240"/>
                    <a:pt x="5584" y="1203"/>
                  </a:cubicBezTo>
                  <a:cubicBezTo>
                    <a:pt x="5554" y="1203"/>
                    <a:pt x="5532" y="1225"/>
                    <a:pt x="5510" y="1218"/>
                  </a:cubicBezTo>
                  <a:cubicBezTo>
                    <a:pt x="5510" y="1143"/>
                    <a:pt x="5606" y="1069"/>
                    <a:pt x="5554" y="987"/>
                  </a:cubicBezTo>
                  <a:cubicBezTo>
                    <a:pt x="5532" y="958"/>
                    <a:pt x="5495" y="973"/>
                    <a:pt x="5480" y="936"/>
                  </a:cubicBezTo>
                  <a:cubicBezTo>
                    <a:pt x="5465" y="913"/>
                    <a:pt x="5480" y="883"/>
                    <a:pt x="5473" y="854"/>
                  </a:cubicBezTo>
                  <a:cubicBezTo>
                    <a:pt x="5473" y="831"/>
                    <a:pt x="5465" y="817"/>
                    <a:pt x="5465" y="794"/>
                  </a:cubicBezTo>
                  <a:cubicBezTo>
                    <a:pt x="5488" y="787"/>
                    <a:pt x="5510" y="794"/>
                    <a:pt x="5502" y="824"/>
                  </a:cubicBezTo>
                  <a:cubicBezTo>
                    <a:pt x="5532" y="824"/>
                    <a:pt x="5547" y="787"/>
                    <a:pt x="5569" y="787"/>
                  </a:cubicBezTo>
                  <a:cubicBezTo>
                    <a:pt x="5599" y="779"/>
                    <a:pt x="5621" y="772"/>
                    <a:pt x="5629" y="750"/>
                  </a:cubicBezTo>
                  <a:cubicBezTo>
                    <a:pt x="5643" y="713"/>
                    <a:pt x="5629" y="698"/>
                    <a:pt x="5614" y="690"/>
                  </a:cubicBezTo>
                  <a:cubicBezTo>
                    <a:pt x="5599" y="705"/>
                    <a:pt x="5584" y="713"/>
                    <a:pt x="5554" y="713"/>
                  </a:cubicBezTo>
                  <a:cubicBezTo>
                    <a:pt x="5584" y="713"/>
                    <a:pt x="5599" y="705"/>
                    <a:pt x="5614" y="690"/>
                  </a:cubicBezTo>
                  <a:cubicBezTo>
                    <a:pt x="5599" y="676"/>
                    <a:pt x="5569" y="676"/>
                    <a:pt x="5547" y="668"/>
                  </a:cubicBezTo>
                  <a:cubicBezTo>
                    <a:pt x="5480" y="661"/>
                    <a:pt x="5435" y="609"/>
                    <a:pt x="5413" y="549"/>
                  </a:cubicBezTo>
                  <a:cubicBezTo>
                    <a:pt x="5398" y="520"/>
                    <a:pt x="5361" y="520"/>
                    <a:pt x="5354" y="497"/>
                  </a:cubicBezTo>
                  <a:cubicBezTo>
                    <a:pt x="5324" y="497"/>
                    <a:pt x="5317" y="497"/>
                    <a:pt x="5294" y="475"/>
                  </a:cubicBezTo>
                  <a:cubicBezTo>
                    <a:pt x="5287" y="468"/>
                    <a:pt x="5265" y="482"/>
                    <a:pt x="5257" y="490"/>
                  </a:cubicBezTo>
                  <a:cubicBezTo>
                    <a:pt x="5228" y="520"/>
                    <a:pt x="5213" y="527"/>
                    <a:pt x="5168" y="527"/>
                  </a:cubicBezTo>
                  <a:cubicBezTo>
                    <a:pt x="5124" y="534"/>
                    <a:pt x="5079" y="534"/>
                    <a:pt x="5042" y="520"/>
                  </a:cubicBezTo>
                  <a:cubicBezTo>
                    <a:pt x="4990" y="490"/>
                    <a:pt x="4960" y="482"/>
                    <a:pt x="4901" y="490"/>
                  </a:cubicBezTo>
                  <a:cubicBezTo>
                    <a:pt x="4886" y="490"/>
                    <a:pt x="4797" y="520"/>
                    <a:pt x="4797" y="482"/>
                  </a:cubicBezTo>
                  <a:cubicBezTo>
                    <a:pt x="4797" y="438"/>
                    <a:pt x="4760" y="431"/>
                    <a:pt x="4723" y="431"/>
                  </a:cubicBezTo>
                  <a:cubicBezTo>
                    <a:pt x="4671" y="431"/>
                    <a:pt x="4678" y="393"/>
                    <a:pt x="4648" y="371"/>
                  </a:cubicBezTo>
                  <a:cubicBezTo>
                    <a:pt x="4611" y="341"/>
                    <a:pt x="4604" y="408"/>
                    <a:pt x="4596" y="431"/>
                  </a:cubicBezTo>
                  <a:cubicBezTo>
                    <a:pt x="4582" y="431"/>
                    <a:pt x="4567" y="431"/>
                    <a:pt x="4552" y="431"/>
                  </a:cubicBezTo>
                  <a:cubicBezTo>
                    <a:pt x="4552" y="445"/>
                    <a:pt x="4552" y="453"/>
                    <a:pt x="4552" y="460"/>
                  </a:cubicBezTo>
                  <a:cubicBezTo>
                    <a:pt x="4507" y="460"/>
                    <a:pt x="4463" y="431"/>
                    <a:pt x="4418" y="438"/>
                  </a:cubicBezTo>
                  <a:cubicBezTo>
                    <a:pt x="4418" y="468"/>
                    <a:pt x="4418" y="490"/>
                    <a:pt x="4418" y="520"/>
                  </a:cubicBezTo>
                  <a:cubicBezTo>
                    <a:pt x="4359" y="520"/>
                    <a:pt x="4292" y="557"/>
                    <a:pt x="4233" y="527"/>
                  </a:cubicBezTo>
                  <a:cubicBezTo>
                    <a:pt x="4196" y="512"/>
                    <a:pt x="4166" y="460"/>
                    <a:pt x="4121" y="468"/>
                  </a:cubicBezTo>
                  <a:cubicBezTo>
                    <a:pt x="4114" y="490"/>
                    <a:pt x="4077" y="520"/>
                    <a:pt x="4062" y="482"/>
                  </a:cubicBezTo>
                  <a:cubicBezTo>
                    <a:pt x="4054" y="460"/>
                    <a:pt x="4062" y="438"/>
                    <a:pt x="4062" y="408"/>
                  </a:cubicBezTo>
                  <a:cubicBezTo>
                    <a:pt x="4032" y="401"/>
                    <a:pt x="4039" y="438"/>
                    <a:pt x="4017" y="453"/>
                  </a:cubicBezTo>
                  <a:cubicBezTo>
                    <a:pt x="3995" y="460"/>
                    <a:pt x="3973" y="445"/>
                    <a:pt x="3950" y="438"/>
                  </a:cubicBezTo>
                  <a:cubicBezTo>
                    <a:pt x="3898" y="408"/>
                    <a:pt x="3854" y="460"/>
                    <a:pt x="3846" y="505"/>
                  </a:cubicBezTo>
                  <a:cubicBezTo>
                    <a:pt x="3750" y="505"/>
                    <a:pt x="3668" y="564"/>
                    <a:pt x="3557" y="542"/>
                  </a:cubicBezTo>
                  <a:cubicBezTo>
                    <a:pt x="3520" y="534"/>
                    <a:pt x="3512" y="549"/>
                    <a:pt x="3482" y="512"/>
                  </a:cubicBezTo>
                  <a:cubicBezTo>
                    <a:pt x="3468" y="475"/>
                    <a:pt x="3438" y="534"/>
                    <a:pt x="3438" y="549"/>
                  </a:cubicBezTo>
                  <a:cubicBezTo>
                    <a:pt x="3401" y="542"/>
                    <a:pt x="3394" y="460"/>
                    <a:pt x="3379" y="431"/>
                  </a:cubicBezTo>
                  <a:cubicBezTo>
                    <a:pt x="3408" y="431"/>
                    <a:pt x="3453" y="445"/>
                    <a:pt x="3475" y="431"/>
                  </a:cubicBezTo>
                  <a:cubicBezTo>
                    <a:pt x="3475" y="438"/>
                    <a:pt x="3482" y="453"/>
                    <a:pt x="3482" y="460"/>
                  </a:cubicBezTo>
                  <a:cubicBezTo>
                    <a:pt x="3490" y="445"/>
                    <a:pt x="3505" y="438"/>
                    <a:pt x="3520" y="438"/>
                  </a:cubicBezTo>
                  <a:cubicBezTo>
                    <a:pt x="3475" y="386"/>
                    <a:pt x="3468" y="282"/>
                    <a:pt x="3401" y="267"/>
                  </a:cubicBezTo>
                  <a:cubicBezTo>
                    <a:pt x="3326" y="252"/>
                    <a:pt x="3297" y="282"/>
                    <a:pt x="3260" y="334"/>
                  </a:cubicBezTo>
                  <a:cubicBezTo>
                    <a:pt x="3237" y="334"/>
                    <a:pt x="3208" y="326"/>
                    <a:pt x="3193" y="341"/>
                  </a:cubicBezTo>
                  <a:cubicBezTo>
                    <a:pt x="3193" y="304"/>
                    <a:pt x="3126" y="312"/>
                    <a:pt x="3104" y="319"/>
                  </a:cubicBezTo>
                  <a:cubicBezTo>
                    <a:pt x="3059" y="326"/>
                    <a:pt x="3029" y="356"/>
                    <a:pt x="2978" y="356"/>
                  </a:cubicBezTo>
                  <a:cubicBezTo>
                    <a:pt x="2978" y="386"/>
                    <a:pt x="2970" y="401"/>
                    <a:pt x="2933" y="408"/>
                  </a:cubicBezTo>
                  <a:cubicBezTo>
                    <a:pt x="2940" y="431"/>
                    <a:pt x="2940" y="468"/>
                    <a:pt x="2911" y="482"/>
                  </a:cubicBezTo>
                  <a:cubicBezTo>
                    <a:pt x="2896" y="490"/>
                    <a:pt x="2881" y="490"/>
                    <a:pt x="2881" y="512"/>
                  </a:cubicBezTo>
                  <a:cubicBezTo>
                    <a:pt x="2844" y="512"/>
                    <a:pt x="2822" y="549"/>
                    <a:pt x="2807" y="571"/>
                  </a:cubicBezTo>
                  <a:cubicBezTo>
                    <a:pt x="2836" y="586"/>
                    <a:pt x="2851" y="594"/>
                    <a:pt x="2844" y="631"/>
                  </a:cubicBezTo>
                  <a:cubicBezTo>
                    <a:pt x="2822" y="624"/>
                    <a:pt x="2807" y="653"/>
                    <a:pt x="2784" y="661"/>
                  </a:cubicBezTo>
                  <a:cubicBezTo>
                    <a:pt x="2762" y="668"/>
                    <a:pt x="2732" y="653"/>
                    <a:pt x="2710" y="653"/>
                  </a:cubicBezTo>
                  <a:cubicBezTo>
                    <a:pt x="2703" y="676"/>
                    <a:pt x="2718" y="713"/>
                    <a:pt x="2688" y="713"/>
                  </a:cubicBezTo>
                  <a:cubicBezTo>
                    <a:pt x="2666" y="720"/>
                    <a:pt x="2643" y="713"/>
                    <a:pt x="2621" y="713"/>
                  </a:cubicBezTo>
                  <a:cubicBezTo>
                    <a:pt x="2591" y="713"/>
                    <a:pt x="2502" y="728"/>
                    <a:pt x="2502" y="683"/>
                  </a:cubicBezTo>
                  <a:cubicBezTo>
                    <a:pt x="2502" y="683"/>
                    <a:pt x="2502" y="683"/>
                    <a:pt x="2510" y="683"/>
                  </a:cubicBezTo>
                  <a:cubicBezTo>
                    <a:pt x="2524" y="646"/>
                    <a:pt x="2517" y="534"/>
                    <a:pt x="2480" y="520"/>
                  </a:cubicBezTo>
                  <a:cubicBezTo>
                    <a:pt x="2458" y="512"/>
                    <a:pt x="2421" y="512"/>
                    <a:pt x="2413" y="497"/>
                  </a:cubicBezTo>
                  <a:cubicBezTo>
                    <a:pt x="2391" y="460"/>
                    <a:pt x="2369" y="468"/>
                    <a:pt x="2332" y="468"/>
                  </a:cubicBezTo>
                  <a:cubicBezTo>
                    <a:pt x="2257" y="460"/>
                    <a:pt x="2168" y="497"/>
                    <a:pt x="2101" y="468"/>
                  </a:cubicBezTo>
                  <a:cubicBezTo>
                    <a:pt x="2064" y="445"/>
                    <a:pt x="2042" y="453"/>
                    <a:pt x="2005" y="460"/>
                  </a:cubicBezTo>
                  <a:cubicBezTo>
                    <a:pt x="1975" y="468"/>
                    <a:pt x="1953" y="445"/>
                    <a:pt x="1916" y="445"/>
                  </a:cubicBezTo>
                  <a:cubicBezTo>
                    <a:pt x="1849" y="453"/>
                    <a:pt x="1834" y="416"/>
                    <a:pt x="1804" y="356"/>
                  </a:cubicBezTo>
                  <a:cubicBezTo>
                    <a:pt x="1775" y="289"/>
                    <a:pt x="1745" y="267"/>
                    <a:pt x="1670" y="260"/>
                  </a:cubicBezTo>
                  <a:cubicBezTo>
                    <a:pt x="1611" y="252"/>
                    <a:pt x="1522" y="304"/>
                    <a:pt x="1470" y="252"/>
                  </a:cubicBezTo>
                  <a:cubicBezTo>
                    <a:pt x="1418" y="200"/>
                    <a:pt x="1425" y="134"/>
                    <a:pt x="1418" y="67"/>
                  </a:cubicBezTo>
                  <a:cubicBezTo>
                    <a:pt x="1418" y="74"/>
                    <a:pt x="1344" y="0"/>
                    <a:pt x="1336" y="0"/>
                  </a:cubicBezTo>
                  <a:cubicBezTo>
                    <a:pt x="1285" y="0"/>
                    <a:pt x="1299" y="81"/>
                    <a:pt x="1225" y="59"/>
                  </a:cubicBezTo>
                  <a:cubicBezTo>
                    <a:pt x="1203" y="52"/>
                    <a:pt x="1180" y="37"/>
                    <a:pt x="1158" y="29"/>
                  </a:cubicBezTo>
                  <a:cubicBezTo>
                    <a:pt x="1158" y="37"/>
                    <a:pt x="1166" y="37"/>
                    <a:pt x="1166" y="37"/>
                  </a:cubicBezTo>
                  <a:cubicBezTo>
                    <a:pt x="1166" y="37"/>
                    <a:pt x="1158" y="37"/>
                    <a:pt x="1158" y="29"/>
                  </a:cubicBezTo>
                  <a:lnTo>
                    <a:pt x="1151" y="29"/>
                  </a:lnTo>
                  <a:cubicBezTo>
                    <a:pt x="1128" y="37"/>
                    <a:pt x="1114" y="52"/>
                    <a:pt x="1099" y="52"/>
                  </a:cubicBezTo>
                  <a:cubicBezTo>
                    <a:pt x="1084" y="52"/>
                    <a:pt x="1069" y="59"/>
                    <a:pt x="1054" y="59"/>
                  </a:cubicBezTo>
                  <a:cubicBezTo>
                    <a:pt x="1017" y="67"/>
                    <a:pt x="1017" y="104"/>
                    <a:pt x="995" y="111"/>
                  </a:cubicBezTo>
                  <a:cubicBezTo>
                    <a:pt x="972" y="119"/>
                    <a:pt x="950" y="111"/>
                    <a:pt x="928" y="111"/>
                  </a:cubicBezTo>
                  <a:cubicBezTo>
                    <a:pt x="913" y="141"/>
                    <a:pt x="943" y="141"/>
                    <a:pt x="965" y="148"/>
                  </a:cubicBezTo>
                  <a:cubicBezTo>
                    <a:pt x="965" y="171"/>
                    <a:pt x="965" y="185"/>
                    <a:pt x="965" y="208"/>
                  </a:cubicBezTo>
                  <a:cubicBezTo>
                    <a:pt x="950" y="208"/>
                    <a:pt x="928" y="245"/>
                    <a:pt x="928" y="260"/>
                  </a:cubicBezTo>
                  <a:cubicBezTo>
                    <a:pt x="987" y="260"/>
                    <a:pt x="950" y="401"/>
                    <a:pt x="1047" y="319"/>
                  </a:cubicBezTo>
                  <a:cubicBezTo>
                    <a:pt x="1106" y="260"/>
                    <a:pt x="1225" y="319"/>
                    <a:pt x="1270" y="364"/>
                  </a:cubicBezTo>
                  <a:cubicBezTo>
                    <a:pt x="1247" y="356"/>
                    <a:pt x="1225" y="379"/>
                    <a:pt x="1203" y="379"/>
                  </a:cubicBezTo>
                  <a:cubicBezTo>
                    <a:pt x="1173" y="379"/>
                    <a:pt x="1151" y="364"/>
                    <a:pt x="1121" y="371"/>
                  </a:cubicBezTo>
                  <a:cubicBezTo>
                    <a:pt x="1114" y="379"/>
                    <a:pt x="1106" y="393"/>
                    <a:pt x="1099" y="401"/>
                  </a:cubicBezTo>
                  <a:cubicBezTo>
                    <a:pt x="1077" y="416"/>
                    <a:pt x="1054" y="416"/>
                    <a:pt x="1032" y="416"/>
                  </a:cubicBezTo>
                  <a:cubicBezTo>
                    <a:pt x="1032" y="423"/>
                    <a:pt x="1025" y="438"/>
                    <a:pt x="1025" y="453"/>
                  </a:cubicBezTo>
                  <a:cubicBezTo>
                    <a:pt x="995" y="460"/>
                    <a:pt x="935" y="445"/>
                    <a:pt x="913" y="482"/>
                  </a:cubicBezTo>
                  <a:cubicBezTo>
                    <a:pt x="898" y="505"/>
                    <a:pt x="913" y="542"/>
                    <a:pt x="883" y="549"/>
                  </a:cubicBezTo>
                  <a:cubicBezTo>
                    <a:pt x="861" y="557"/>
                    <a:pt x="846" y="571"/>
                    <a:pt x="824" y="571"/>
                  </a:cubicBezTo>
                  <a:cubicBezTo>
                    <a:pt x="794" y="586"/>
                    <a:pt x="765" y="571"/>
                    <a:pt x="727" y="571"/>
                  </a:cubicBezTo>
                  <a:cubicBezTo>
                    <a:pt x="727" y="571"/>
                    <a:pt x="735" y="594"/>
                    <a:pt x="735" y="601"/>
                  </a:cubicBezTo>
                  <a:cubicBezTo>
                    <a:pt x="742" y="609"/>
                    <a:pt x="772" y="609"/>
                    <a:pt x="780" y="609"/>
                  </a:cubicBezTo>
                  <a:cubicBezTo>
                    <a:pt x="831" y="609"/>
                    <a:pt x="831" y="631"/>
                    <a:pt x="869" y="661"/>
                  </a:cubicBezTo>
                  <a:cubicBezTo>
                    <a:pt x="935" y="720"/>
                    <a:pt x="950" y="779"/>
                    <a:pt x="943" y="869"/>
                  </a:cubicBezTo>
                  <a:cubicBezTo>
                    <a:pt x="928" y="869"/>
                    <a:pt x="854" y="869"/>
                    <a:pt x="854" y="883"/>
                  </a:cubicBezTo>
                  <a:cubicBezTo>
                    <a:pt x="846" y="898"/>
                    <a:pt x="869" y="913"/>
                    <a:pt x="869" y="928"/>
                  </a:cubicBezTo>
                  <a:cubicBezTo>
                    <a:pt x="869" y="987"/>
                    <a:pt x="780" y="943"/>
                    <a:pt x="765" y="995"/>
                  </a:cubicBezTo>
                  <a:cubicBezTo>
                    <a:pt x="750" y="973"/>
                    <a:pt x="742" y="958"/>
                    <a:pt x="713" y="965"/>
                  </a:cubicBezTo>
                  <a:cubicBezTo>
                    <a:pt x="713" y="943"/>
                    <a:pt x="713" y="928"/>
                    <a:pt x="713" y="913"/>
                  </a:cubicBezTo>
                  <a:cubicBezTo>
                    <a:pt x="683" y="906"/>
                    <a:pt x="653" y="913"/>
                    <a:pt x="631" y="891"/>
                  </a:cubicBezTo>
                  <a:cubicBezTo>
                    <a:pt x="609" y="869"/>
                    <a:pt x="616" y="846"/>
                    <a:pt x="579" y="854"/>
                  </a:cubicBezTo>
                  <a:cubicBezTo>
                    <a:pt x="579" y="869"/>
                    <a:pt x="564" y="883"/>
                    <a:pt x="557" y="906"/>
                  </a:cubicBezTo>
                  <a:cubicBezTo>
                    <a:pt x="623" y="913"/>
                    <a:pt x="579" y="1017"/>
                    <a:pt x="564" y="1047"/>
                  </a:cubicBezTo>
                  <a:cubicBezTo>
                    <a:pt x="557" y="1076"/>
                    <a:pt x="579" y="1121"/>
                    <a:pt x="549" y="1136"/>
                  </a:cubicBezTo>
                  <a:cubicBezTo>
                    <a:pt x="520" y="1151"/>
                    <a:pt x="527" y="1210"/>
                    <a:pt x="527" y="1240"/>
                  </a:cubicBezTo>
                  <a:cubicBezTo>
                    <a:pt x="505" y="1240"/>
                    <a:pt x="490" y="1240"/>
                    <a:pt x="475" y="1240"/>
                  </a:cubicBezTo>
                  <a:cubicBezTo>
                    <a:pt x="468" y="1240"/>
                    <a:pt x="460" y="1262"/>
                    <a:pt x="453" y="1262"/>
                  </a:cubicBezTo>
                  <a:cubicBezTo>
                    <a:pt x="430" y="1270"/>
                    <a:pt x="408" y="1255"/>
                    <a:pt x="386" y="1262"/>
                  </a:cubicBezTo>
                  <a:cubicBezTo>
                    <a:pt x="386" y="1284"/>
                    <a:pt x="386" y="1307"/>
                    <a:pt x="386" y="1322"/>
                  </a:cubicBezTo>
                  <a:cubicBezTo>
                    <a:pt x="230" y="1329"/>
                    <a:pt x="215" y="1463"/>
                    <a:pt x="170" y="1247"/>
                  </a:cubicBezTo>
                  <a:cubicBezTo>
                    <a:pt x="163" y="1218"/>
                    <a:pt x="163" y="1121"/>
                    <a:pt x="178" y="1069"/>
                  </a:cubicBezTo>
                  <a:cubicBezTo>
                    <a:pt x="178" y="1069"/>
                    <a:pt x="170" y="1069"/>
                    <a:pt x="163" y="1069"/>
                  </a:cubicBezTo>
                  <a:cubicBezTo>
                    <a:pt x="163" y="1076"/>
                    <a:pt x="163" y="1084"/>
                    <a:pt x="156" y="1091"/>
                  </a:cubicBezTo>
                  <a:cubicBezTo>
                    <a:pt x="141" y="1114"/>
                    <a:pt x="96" y="1099"/>
                    <a:pt x="89" y="1121"/>
                  </a:cubicBezTo>
                  <a:cubicBezTo>
                    <a:pt x="81" y="1136"/>
                    <a:pt x="111" y="1158"/>
                    <a:pt x="104" y="1181"/>
                  </a:cubicBezTo>
                  <a:cubicBezTo>
                    <a:pt x="96" y="1218"/>
                    <a:pt x="74" y="1195"/>
                    <a:pt x="59" y="1225"/>
                  </a:cubicBezTo>
                  <a:cubicBezTo>
                    <a:pt x="37" y="1270"/>
                    <a:pt x="104" y="1299"/>
                    <a:pt x="96" y="1344"/>
                  </a:cubicBezTo>
                  <a:cubicBezTo>
                    <a:pt x="89" y="1329"/>
                    <a:pt x="74" y="1329"/>
                    <a:pt x="74" y="1307"/>
                  </a:cubicBezTo>
                  <a:cubicBezTo>
                    <a:pt x="59" y="1307"/>
                    <a:pt x="44" y="1307"/>
                    <a:pt x="37" y="1307"/>
                  </a:cubicBezTo>
                  <a:cubicBezTo>
                    <a:pt x="22" y="1329"/>
                    <a:pt x="29" y="1336"/>
                    <a:pt x="37" y="1359"/>
                  </a:cubicBezTo>
                  <a:cubicBezTo>
                    <a:pt x="44" y="1359"/>
                    <a:pt x="74" y="1396"/>
                    <a:pt x="67" y="1396"/>
                  </a:cubicBezTo>
                  <a:cubicBezTo>
                    <a:pt x="59" y="1403"/>
                    <a:pt x="44" y="1403"/>
                    <a:pt x="37" y="1403"/>
                  </a:cubicBezTo>
                  <a:cubicBezTo>
                    <a:pt x="37" y="1440"/>
                    <a:pt x="15" y="1470"/>
                    <a:pt x="22" y="1507"/>
                  </a:cubicBezTo>
                  <a:cubicBezTo>
                    <a:pt x="74" y="1500"/>
                    <a:pt x="0" y="1641"/>
                    <a:pt x="22" y="1641"/>
                  </a:cubicBezTo>
                  <a:cubicBezTo>
                    <a:pt x="37" y="1641"/>
                    <a:pt x="52" y="1641"/>
                    <a:pt x="67" y="1641"/>
                  </a:cubicBezTo>
                  <a:cubicBezTo>
                    <a:pt x="67" y="1626"/>
                    <a:pt x="59" y="1589"/>
                    <a:pt x="81" y="1589"/>
                  </a:cubicBezTo>
                  <a:cubicBezTo>
                    <a:pt x="89" y="1589"/>
                    <a:pt x="111" y="1626"/>
                    <a:pt x="126" y="1633"/>
                  </a:cubicBezTo>
                  <a:cubicBezTo>
                    <a:pt x="104" y="1656"/>
                    <a:pt x="52" y="1648"/>
                    <a:pt x="44" y="1685"/>
                  </a:cubicBezTo>
                  <a:cubicBezTo>
                    <a:pt x="37" y="1708"/>
                    <a:pt x="52" y="1708"/>
                    <a:pt x="59" y="1723"/>
                  </a:cubicBezTo>
                  <a:cubicBezTo>
                    <a:pt x="59" y="1745"/>
                    <a:pt x="59" y="1767"/>
                    <a:pt x="59" y="1782"/>
                  </a:cubicBezTo>
                  <a:cubicBezTo>
                    <a:pt x="89" y="1789"/>
                    <a:pt x="118" y="1782"/>
                    <a:pt x="148" y="1789"/>
                  </a:cubicBezTo>
                  <a:cubicBezTo>
                    <a:pt x="118" y="1804"/>
                    <a:pt x="59" y="1782"/>
                    <a:pt x="44" y="1819"/>
                  </a:cubicBezTo>
                  <a:cubicBezTo>
                    <a:pt x="44" y="1834"/>
                    <a:pt x="52" y="1908"/>
                    <a:pt x="67" y="1916"/>
                  </a:cubicBezTo>
                  <a:cubicBezTo>
                    <a:pt x="67" y="1930"/>
                    <a:pt x="67" y="1945"/>
                    <a:pt x="67" y="1960"/>
                  </a:cubicBezTo>
                  <a:cubicBezTo>
                    <a:pt x="37" y="1968"/>
                    <a:pt x="67" y="1990"/>
                    <a:pt x="59" y="2005"/>
                  </a:cubicBezTo>
                  <a:cubicBezTo>
                    <a:pt x="37" y="2012"/>
                    <a:pt x="37" y="2079"/>
                    <a:pt x="67" y="2072"/>
                  </a:cubicBezTo>
                  <a:cubicBezTo>
                    <a:pt x="81" y="2049"/>
                    <a:pt x="96" y="2027"/>
                    <a:pt x="104" y="1997"/>
                  </a:cubicBezTo>
                  <a:cubicBezTo>
                    <a:pt x="118" y="1997"/>
                    <a:pt x="141" y="1997"/>
                    <a:pt x="163" y="1997"/>
                  </a:cubicBezTo>
                  <a:cubicBezTo>
                    <a:pt x="170" y="1975"/>
                    <a:pt x="156" y="1908"/>
                    <a:pt x="185" y="1916"/>
                  </a:cubicBezTo>
                  <a:cubicBezTo>
                    <a:pt x="185" y="1938"/>
                    <a:pt x="193" y="1945"/>
                    <a:pt x="200" y="1968"/>
                  </a:cubicBezTo>
                  <a:cubicBezTo>
                    <a:pt x="200" y="1983"/>
                    <a:pt x="200" y="2005"/>
                    <a:pt x="193" y="2020"/>
                  </a:cubicBezTo>
                  <a:cubicBezTo>
                    <a:pt x="178" y="2020"/>
                    <a:pt x="156" y="2012"/>
                    <a:pt x="148" y="2020"/>
                  </a:cubicBezTo>
                  <a:cubicBezTo>
                    <a:pt x="126" y="2027"/>
                    <a:pt x="141" y="2035"/>
                    <a:pt x="126" y="2042"/>
                  </a:cubicBezTo>
                  <a:cubicBezTo>
                    <a:pt x="118" y="2057"/>
                    <a:pt x="74" y="2094"/>
                    <a:pt x="111" y="2109"/>
                  </a:cubicBezTo>
                  <a:cubicBezTo>
                    <a:pt x="111" y="2116"/>
                    <a:pt x="118" y="2124"/>
                    <a:pt x="111" y="2131"/>
                  </a:cubicBezTo>
                  <a:cubicBezTo>
                    <a:pt x="133" y="2138"/>
                    <a:pt x="148" y="2131"/>
                    <a:pt x="163" y="2131"/>
                  </a:cubicBezTo>
                  <a:cubicBezTo>
                    <a:pt x="170" y="2138"/>
                    <a:pt x="178" y="2153"/>
                    <a:pt x="185" y="2161"/>
                  </a:cubicBezTo>
                  <a:cubicBezTo>
                    <a:pt x="170" y="2175"/>
                    <a:pt x="133" y="2168"/>
                    <a:pt x="111" y="2161"/>
                  </a:cubicBezTo>
                  <a:lnTo>
                    <a:pt x="111" y="2153"/>
                  </a:lnTo>
                  <a:cubicBezTo>
                    <a:pt x="44" y="2138"/>
                    <a:pt x="44" y="2228"/>
                    <a:pt x="59" y="2265"/>
                  </a:cubicBezTo>
                  <a:cubicBezTo>
                    <a:pt x="67" y="2272"/>
                    <a:pt x="81" y="2280"/>
                    <a:pt x="81" y="2287"/>
                  </a:cubicBezTo>
                  <a:cubicBezTo>
                    <a:pt x="89" y="2302"/>
                    <a:pt x="89" y="2309"/>
                    <a:pt x="89" y="2324"/>
                  </a:cubicBezTo>
                  <a:cubicBezTo>
                    <a:pt x="96" y="2346"/>
                    <a:pt x="111" y="2369"/>
                    <a:pt x="126" y="2383"/>
                  </a:cubicBezTo>
                  <a:cubicBezTo>
                    <a:pt x="118" y="2383"/>
                    <a:pt x="111" y="2383"/>
                    <a:pt x="104" y="2383"/>
                  </a:cubicBezTo>
                  <a:cubicBezTo>
                    <a:pt x="104" y="2376"/>
                    <a:pt x="104" y="2376"/>
                    <a:pt x="104" y="2369"/>
                  </a:cubicBezTo>
                  <a:cubicBezTo>
                    <a:pt x="96" y="2369"/>
                    <a:pt x="89" y="2369"/>
                    <a:pt x="89" y="2369"/>
                  </a:cubicBezTo>
                  <a:cubicBezTo>
                    <a:pt x="74" y="2406"/>
                    <a:pt x="74" y="2450"/>
                    <a:pt x="81" y="2480"/>
                  </a:cubicBezTo>
                  <a:cubicBezTo>
                    <a:pt x="89" y="2487"/>
                    <a:pt x="96" y="2495"/>
                    <a:pt x="111" y="2495"/>
                  </a:cubicBezTo>
                  <a:cubicBezTo>
                    <a:pt x="111" y="2517"/>
                    <a:pt x="111" y="2540"/>
                    <a:pt x="96" y="2547"/>
                  </a:cubicBezTo>
                  <a:cubicBezTo>
                    <a:pt x="111" y="2554"/>
                    <a:pt x="126" y="2554"/>
                    <a:pt x="141" y="2554"/>
                  </a:cubicBezTo>
                  <a:cubicBezTo>
                    <a:pt x="141" y="2540"/>
                    <a:pt x="156" y="2525"/>
                    <a:pt x="170" y="2532"/>
                  </a:cubicBezTo>
                  <a:cubicBezTo>
                    <a:pt x="163" y="2554"/>
                    <a:pt x="170" y="2577"/>
                    <a:pt x="163" y="2591"/>
                  </a:cubicBezTo>
                  <a:cubicBezTo>
                    <a:pt x="163" y="2554"/>
                    <a:pt x="111" y="2562"/>
                    <a:pt x="81" y="2562"/>
                  </a:cubicBezTo>
                  <a:cubicBezTo>
                    <a:pt x="74" y="2606"/>
                    <a:pt x="104" y="2606"/>
                    <a:pt x="126" y="2621"/>
                  </a:cubicBezTo>
                  <a:cubicBezTo>
                    <a:pt x="133" y="2651"/>
                    <a:pt x="111" y="2673"/>
                    <a:pt x="96" y="2695"/>
                  </a:cubicBezTo>
                  <a:cubicBezTo>
                    <a:pt x="111" y="2695"/>
                    <a:pt x="111" y="2695"/>
                    <a:pt x="118" y="2695"/>
                  </a:cubicBezTo>
                  <a:cubicBezTo>
                    <a:pt x="118" y="2725"/>
                    <a:pt x="126" y="2785"/>
                    <a:pt x="170" y="2777"/>
                  </a:cubicBezTo>
                  <a:cubicBezTo>
                    <a:pt x="104" y="2792"/>
                    <a:pt x="148" y="2859"/>
                    <a:pt x="170" y="2896"/>
                  </a:cubicBezTo>
                  <a:cubicBezTo>
                    <a:pt x="208" y="2948"/>
                    <a:pt x="178" y="3000"/>
                    <a:pt x="185" y="3059"/>
                  </a:cubicBezTo>
                  <a:cubicBezTo>
                    <a:pt x="200" y="3059"/>
                    <a:pt x="215" y="3059"/>
                    <a:pt x="230" y="3067"/>
                  </a:cubicBezTo>
                  <a:cubicBezTo>
                    <a:pt x="215" y="3082"/>
                    <a:pt x="200" y="3082"/>
                    <a:pt x="185" y="3089"/>
                  </a:cubicBezTo>
                  <a:cubicBezTo>
                    <a:pt x="200" y="3141"/>
                    <a:pt x="237" y="3230"/>
                    <a:pt x="193" y="3275"/>
                  </a:cubicBezTo>
                  <a:cubicBezTo>
                    <a:pt x="208" y="3275"/>
                    <a:pt x="223" y="3275"/>
                    <a:pt x="237" y="3282"/>
                  </a:cubicBezTo>
                  <a:cubicBezTo>
                    <a:pt x="237" y="3304"/>
                    <a:pt x="215" y="3297"/>
                    <a:pt x="215" y="3312"/>
                  </a:cubicBezTo>
                  <a:cubicBezTo>
                    <a:pt x="208" y="3319"/>
                    <a:pt x="215" y="3342"/>
                    <a:pt x="215" y="3356"/>
                  </a:cubicBezTo>
                  <a:cubicBezTo>
                    <a:pt x="230" y="3364"/>
                    <a:pt x="252" y="3371"/>
                    <a:pt x="245" y="3401"/>
                  </a:cubicBezTo>
                  <a:cubicBezTo>
                    <a:pt x="223" y="3393"/>
                    <a:pt x="215" y="3416"/>
                    <a:pt x="223" y="3431"/>
                  </a:cubicBezTo>
                  <a:cubicBezTo>
                    <a:pt x="260" y="3431"/>
                    <a:pt x="230" y="3497"/>
                    <a:pt x="230" y="3527"/>
                  </a:cubicBezTo>
                  <a:cubicBezTo>
                    <a:pt x="245" y="3527"/>
                    <a:pt x="252" y="3535"/>
                    <a:pt x="260" y="3535"/>
                  </a:cubicBezTo>
                  <a:cubicBezTo>
                    <a:pt x="267" y="3557"/>
                    <a:pt x="245" y="3557"/>
                    <a:pt x="223" y="3557"/>
                  </a:cubicBezTo>
                  <a:cubicBezTo>
                    <a:pt x="252" y="3594"/>
                    <a:pt x="245" y="3683"/>
                    <a:pt x="245" y="3728"/>
                  </a:cubicBezTo>
                  <a:cubicBezTo>
                    <a:pt x="245" y="3750"/>
                    <a:pt x="237" y="3780"/>
                    <a:pt x="237" y="3809"/>
                  </a:cubicBezTo>
                  <a:cubicBezTo>
                    <a:pt x="237" y="3839"/>
                    <a:pt x="252" y="3869"/>
                    <a:pt x="260" y="3898"/>
                  </a:cubicBezTo>
                  <a:cubicBezTo>
                    <a:pt x="260" y="3928"/>
                    <a:pt x="252" y="3958"/>
                    <a:pt x="267" y="3987"/>
                  </a:cubicBezTo>
                  <a:cubicBezTo>
                    <a:pt x="282" y="4017"/>
                    <a:pt x="282" y="4039"/>
                    <a:pt x="289" y="4077"/>
                  </a:cubicBezTo>
                  <a:cubicBezTo>
                    <a:pt x="289" y="4092"/>
                    <a:pt x="282" y="4114"/>
                    <a:pt x="289" y="4129"/>
                  </a:cubicBezTo>
                  <a:cubicBezTo>
                    <a:pt x="289" y="4144"/>
                    <a:pt x="312" y="4151"/>
                    <a:pt x="312" y="4166"/>
                  </a:cubicBezTo>
                  <a:cubicBezTo>
                    <a:pt x="312" y="4188"/>
                    <a:pt x="289" y="4203"/>
                    <a:pt x="275" y="4218"/>
                  </a:cubicBezTo>
                  <a:cubicBezTo>
                    <a:pt x="275" y="4240"/>
                    <a:pt x="297" y="4247"/>
                    <a:pt x="312" y="4262"/>
                  </a:cubicBezTo>
                  <a:cubicBezTo>
                    <a:pt x="326" y="4270"/>
                    <a:pt x="341" y="4292"/>
                    <a:pt x="356" y="4307"/>
                  </a:cubicBezTo>
                  <a:cubicBezTo>
                    <a:pt x="378" y="4344"/>
                    <a:pt x="378" y="4389"/>
                    <a:pt x="401" y="4433"/>
                  </a:cubicBezTo>
                  <a:cubicBezTo>
                    <a:pt x="408" y="4448"/>
                    <a:pt x="408" y="4463"/>
                    <a:pt x="415" y="4470"/>
                  </a:cubicBezTo>
                  <a:cubicBezTo>
                    <a:pt x="438" y="4470"/>
                    <a:pt x="453" y="4478"/>
                    <a:pt x="475" y="447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2D7C264-1EA9-2CB8-ACAD-58126E40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8547" y="5133583"/>
              <a:ext cx="2520215" cy="2255636"/>
            </a:xfrm>
            <a:custGeom>
              <a:avLst/>
              <a:gdLst>
                <a:gd name="T0" fmla="*/ 1181 w 5830"/>
                <a:gd name="T1" fmla="*/ 3906 h 5221"/>
                <a:gd name="T2" fmla="*/ 1485 w 5830"/>
                <a:gd name="T3" fmla="*/ 3921 h 5221"/>
                <a:gd name="T4" fmla="*/ 1693 w 5830"/>
                <a:gd name="T5" fmla="*/ 3884 h 5221"/>
                <a:gd name="T6" fmla="*/ 1908 w 5830"/>
                <a:gd name="T7" fmla="*/ 4121 h 5221"/>
                <a:gd name="T8" fmla="*/ 2213 w 5830"/>
                <a:gd name="T9" fmla="*/ 4225 h 5221"/>
                <a:gd name="T10" fmla="*/ 2413 w 5830"/>
                <a:gd name="T11" fmla="*/ 4233 h 5221"/>
                <a:gd name="T12" fmla="*/ 2532 w 5830"/>
                <a:gd name="T13" fmla="*/ 4530 h 5221"/>
                <a:gd name="T14" fmla="*/ 2614 w 5830"/>
                <a:gd name="T15" fmla="*/ 4938 h 5221"/>
                <a:gd name="T16" fmla="*/ 2896 w 5830"/>
                <a:gd name="T17" fmla="*/ 5035 h 5221"/>
                <a:gd name="T18" fmla="*/ 3037 w 5830"/>
                <a:gd name="T19" fmla="*/ 5220 h 5221"/>
                <a:gd name="T20" fmla="*/ 3186 w 5830"/>
                <a:gd name="T21" fmla="*/ 5042 h 5221"/>
                <a:gd name="T22" fmla="*/ 3468 w 5830"/>
                <a:gd name="T23" fmla="*/ 4649 h 5221"/>
                <a:gd name="T24" fmla="*/ 3371 w 5830"/>
                <a:gd name="T25" fmla="*/ 4374 h 5221"/>
                <a:gd name="T26" fmla="*/ 3371 w 5830"/>
                <a:gd name="T27" fmla="*/ 4121 h 5221"/>
                <a:gd name="T28" fmla="*/ 3542 w 5830"/>
                <a:gd name="T29" fmla="*/ 4055 h 5221"/>
                <a:gd name="T30" fmla="*/ 3653 w 5830"/>
                <a:gd name="T31" fmla="*/ 3817 h 5221"/>
                <a:gd name="T32" fmla="*/ 3735 w 5830"/>
                <a:gd name="T33" fmla="*/ 4047 h 5221"/>
                <a:gd name="T34" fmla="*/ 4114 w 5830"/>
                <a:gd name="T35" fmla="*/ 4166 h 5221"/>
                <a:gd name="T36" fmla="*/ 4092 w 5830"/>
                <a:gd name="T37" fmla="*/ 4396 h 5221"/>
                <a:gd name="T38" fmla="*/ 3928 w 5830"/>
                <a:gd name="T39" fmla="*/ 4567 h 5221"/>
                <a:gd name="T40" fmla="*/ 4144 w 5830"/>
                <a:gd name="T41" fmla="*/ 4693 h 5221"/>
                <a:gd name="T42" fmla="*/ 4307 w 5830"/>
                <a:gd name="T43" fmla="*/ 4433 h 5221"/>
                <a:gd name="T44" fmla="*/ 4656 w 5830"/>
                <a:gd name="T45" fmla="*/ 4441 h 5221"/>
                <a:gd name="T46" fmla="*/ 4782 w 5830"/>
                <a:gd name="T47" fmla="*/ 4560 h 5221"/>
                <a:gd name="T48" fmla="*/ 4975 w 5830"/>
                <a:gd name="T49" fmla="*/ 4196 h 5221"/>
                <a:gd name="T50" fmla="*/ 4849 w 5830"/>
                <a:gd name="T51" fmla="*/ 3928 h 5221"/>
                <a:gd name="T52" fmla="*/ 5139 w 5830"/>
                <a:gd name="T53" fmla="*/ 3854 h 5221"/>
                <a:gd name="T54" fmla="*/ 5094 w 5830"/>
                <a:gd name="T55" fmla="*/ 3683 h 5221"/>
                <a:gd name="T56" fmla="*/ 4663 w 5830"/>
                <a:gd name="T57" fmla="*/ 3565 h 5221"/>
                <a:gd name="T58" fmla="*/ 4968 w 5830"/>
                <a:gd name="T59" fmla="*/ 3060 h 5221"/>
                <a:gd name="T60" fmla="*/ 5391 w 5830"/>
                <a:gd name="T61" fmla="*/ 2859 h 5221"/>
                <a:gd name="T62" fmla="*/ 5770 w 5830"/>
                <a:gd name="T63" fmla="*/ 2658 h 5221"/>
                <a:gd name="T64" fmla="*/ 5748 w 5830"/>
                <a:gd name="T65" fmla="*/ 2525 h 5221"/>
                <a:gd name="T66" fmla="*/ 5569 w 5830"/>
                <a:gd name="T67" fmla="*/ 2555 h 5221"/>
                <a:gd name="T68" fmla="*/ 5339 w 5830"/>
                <a:gd name="T69" fmla="*/ 2525 h 5221"/>
                <a:gd name="T70" fmla="*/ 5384 w 5830"/>
                <a:gd name="T71" fmla="*/ 2428 h 5221"/>
                <a:gd name="T72" fmla="*/ 5428 w 5830"/>
                <a:gd name="T73" fmla="*/ 2228 h 5221"/>
                <a:gd name="T74" fmla="*/ 5295 w 5830"/>
                <a:gd name="T75" fmla="*/ 1804 h 5221"/>
                <a:gd name="T76" fmla="*/ 4997 w 5830"/>
                <a:gd name="T77" fmla="*/ 1983 h 5221"/>
                <a:gd name="T78" fmla="*/ 4908 w 5830"/>
                <a:gd name="T79" fmla="*/ 1582 h 5221"/>
                <a:gd name="T80" fmla="*/ 4567 w 5830"/>
                <a:gd name="T81" fmla="*/ 1582 h 5221"/>
                <a:gd name="T82" fmla="*/ 4493 w 5830"/>
                <a:gd name="T83" fmla="*/ 1723 h 5221"/>
                <a:gd name="T84" fmla="*/ 4403 w 5830"/>
                <a:gd name="T85" fmla="*/ 1552 h 5221"/>
                <a:gd name="T86" fmla="*/ 4106 w 5830"/>
                <a:gd name="T87" fmla="*/ 1196 h 5221"/>
                <a:gd name="T88" fmla="*/ 3995 w 5830"/>
                <a:gd name="T89" fmla="*/ 743 h 5221"/>
                <a:gd name="T90" fmla="*/ 3765 w 5830"/>
                <a:gd name="T91" fmla="*/ 654 h 5221"/>
                <a:gd name="T92" fmla="*/ 3453 w 5830"/>
                <a:gd name="T93" fmla="*/ 564 h 5221"/>
                <a:gd name="T94" fmla="*/ 3483 w 5830"/>
                <a:gd name="T95" fmla="*/ 357 h 5221"/>
                <a:gd name="T96" fmla="*/ 3453 w 5830"/>
                <a:gd name="T97" fmla="*/ 149 h 5221"/>
                <a:gd name="T98" fmla="*/ 3126 w 5830"/>
                <a:gd name="T99" fmla="*/ 74 h 5221"/>
                <a:gd name="T100" fmla="*/ 2785 w 5830"/>
                <a:gd name="T101" fmla="*/ 67 h 5221"/>
                <a:gd name="T102" fmla="*/ 2436 w 5830"/>
                <a:gd name="T103" fmla="*/ 735 h 5221"/>
                <a:gd name="T104" fmla="*/ 1938 w 5830"/>
                <a:gd name="T105" fmla="*/ 1151 h 5221"/>
                <a:gd name="T106" fmla="*/ 1374 w 5830"/>
                <a:gd name="T107" fmla="*/ 1485 h 5221"/>
                <a:gd name="T108" fmla="*/ 847 w 5830"/>
                <a:gd name="T109" fmla="*/ 1337 h 5221"/>
                <a:gd name="T110" fmla="*/ 319 w 5830"/>
                <a:gd name="T111" fmla="*/ 1701 h 5221"/>
                <a:gd name="T112" fmla="*/ 178 w 5830"/>
                <a:gd name="T113" fmla="*/ 2258 h 5221"/>
                <a:gd name="T114" fmla="*/ 423 w 5830"/>
                <a:gd name="T115" fmla="*/ 2347 h 5221"/>
                <a:gd name="T116" fmla="*/ 371 w 5830"/>
                <a:gd name="T117" fmla="*/ 2785 h 5221"/>
                <a:gd name="T118" fmla="*/ 512 w 5830"/>
                <a:gd name="T119" fmla="*/ 2978 h 5221"/>
                <a:gd name="T120" fmla="*/ 809 w 5830"/>
                <a:gd name="T121" fmla="*/ 3386 h 5221"/>
                <a:gd name="T122" fmla="*/ 943 w 5830"/>
                <a:gd name="T123" fmla="*/ 3854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30" h="5221">
                  <a:moveTo>
                    <a:pt x="1106" y="3832"/>
                  </a:moveTo>
                  <a:lnTo>
                    <a:pt x="1106" y="3832"/>
                  </a:lnTo>
                  <a:cubicBezTo>
                    <a:pt x="1121" y="3839"/>
                    <a:pt x="1114" y="3869"/>
                    <a:pt x="1121" y="3891"/>
                  </a:cubicBezTo>
                  <a:cubicBezTo>
                    <a:pt x="1129" y="3913"/>
                    <a:pt x="1158" y="3913"/>
                    <a:pt x="1181" y="3906"/>
                  </a:cubicBezTo>
                  <a:cubicBezTo>
                    <a:pt x="1181" y="3899"/>
                    <a:pt x="1188" y="3884"/>
                    <a:pt x="1188" y="3869"/>
                  </a:cubicBezTo>
                  <a:cubicBezTo>
                    <a:pt x="1225" y="3869"/>
                    <a:pt x="1277" y="3854"/>
                    <a:pt x="1314" y="3869"/>
                  </a:cubicBezTo>
                  <a:cubicBezTo>
                    <a:pt x="1344" y="3884"/>
                    <a:pt x="1366" y="3891"/>
                    <a:pt x="1403" y="3891"/>
                  </a:cubicBezTo>
                  <a:cubicBezTo>
                    <a:pt x="1441" y="3884"/>
                    <a:pt x="1470" y="3891"/>
                    <a:pt x="1485" y="3921"/>
                  </a:cubicBezTo>
                  <a:cubicBezTo>
                    <a:pt x="1492" y="3943"/>
                    <a:pt x="1500" y="3980"/>
                    <a:pt x="1530" y="3973"/>
                  </a:cubicBezTo>
                  <a:cubicBezTo>
                    <a:pt x="1530" y="3951"/>
                    <a:pt x="1544" y="3906"/>
                    <a:pt x="1574" y="3913"/>
                  </a:cubicBezTo>
                  <a:cubicBezTo>
                    <a:pt x="1574" y="3936"/>
                    <a:pt x="1582" y="3943"/>
                    <a:pt x="1604" y="3943"/>
                  </a:cubicBezTo>
                  <a:cubicBezTo>
                    <a:pt x="1611" y="3906"/>
                    <a:pt x="1663" y="3876"/>
                    <a:pt x="1693" y="3884"/>
                  </a:cubicBezTo>
                  <a:cubicBezTo>
                    <a:pt x="1700" y="3913"/>
                    <a:pt x="1693" y="3943"/>
                    <a:pt x="1723" y="3958"/>
                  </a:cubicBezTo>
                  <a:cubicBezTo>
                    <a:pt x="1752" y="3980"/>
                    <a:pt x="1812" y="3943"/>
                    <a:pt x="1834" y="3980"/>
                  </a:cubicBezTo>
                  <a:cubicBezTo>
                    <a:pt x="1849" y="4003"/>
                    <a:pt x="1841" y="4025"/>
                    <a:pt x="1864" y="4047"/>
                  </a:cubicBezTo>
                  <a:cubicBezTo>
                    <a:pt x="1894" y="4070"/>
                    <a:pt x="1901" y="4084"/>
                    <a:pt x="1908" y="4121"/>
                  </a:cubicBezTo>
                  <a:cubicBezTo>
                    <a:pt x="1938" y="4114"/>
                    <a:pt x="1938" y="4084"/>
                    <a:pt x="1960" y="4062"/>
                  </a:cubicBezTo>
                  <a:cubicBezTo>
                    <a:pt x="1990" y="4055"/>
                    <a:pt x="2027" y="4121"/>
                    <a:pt x="2057" y="4129"/>
                  </a:cubicBezTo>
                  <a:cubicBezTo>
                    <a:pt x="2057" y="4151"/>
                    <a:pt x="2057" y="4173"/>
                    <a:pt x="2064" y="4196"/>
                  </a:cubicBezTo>
                  <a:cubicBezTo>
                    <a:pt x="2109" y="4196"/>
                    <a:pt x="2198" y="4173"/>
                    <a:pt x="2213" y="4225"/>
                  </a:cubicBezTo>
                  <a:cubicBezTo>
                    <a:pt x="2257" y="4248"/>
                    <a:pt x="2250" y="4166"/>
                    <a:pt x="2265" y="4144"/>
                  </a:cubicBezTo>
                  <a:cubicBezTo>
                    <a:pt x="2287" y="4114"/>
                    <a:pt x="2324" y="4129"/>
                    <a:pt x="2361" y="4136"/>
                  </a:cubicBezTo>
                  <a:cubicBezTo>
                    <a:pt x="2361" y="4166"/>
                    <a:pt x="2346" y="4196"/>
                    <a:pt x="2354" y="4225"/>
                  </a:cubicBezTo>
                  <a:cubicBezTo>
                    <a:pt x="2376" y="4225"/>
                    <a:pt x="2398" y="4218"/>
                    <a:pt x="2413" y="4233"/>
                  </a:cubicBezTo>
                  <a:cubicBezTo>
                    <a:pt x="2369" y="4262"/>
                    <a:pt x="2324" y="4270"/>
                    <a:pt x="2317" y="4322"/>
                  </a:cubicBezTo>
                  <a:cubicBezTo>
                    <a:pt x="2309" y="4374"/>
                    <a:pt x="2339" y="4426"/>
                    <a:pt x="2391" y="4418"/>
                  </a:cubicBezTo>
                  <a:cubicBezTo>
                    <a:pt x="2376" y="4478"/>
                    <a:pt x="2406" y="4515"/>
                    <a:pt x="2451" y="4463"/>
                  </a:cubicBezTo>
                  <a:cubicBezTo>
                    <a:pt x="2495" y="4404"/>
                    <a:pt x="2547" y="4470"/>
                    <a:pt x="2532" y="4530"/>
                  </a:cubicBezTo>
                  <a:cubicBezTo>
                    <a:pt x="2517" y="4575"/>
                    <a:pt x="2421" y="4619"/>
                    <a:pt x="2443" y="4671"/>
                  </a:cubicBezTo>
                  <a:cubicBezTo>
                    <a:pt x="2458" y="4701"/>
                    <a:pt x="2495" y="4686"/>
                    <a:pt x="2510" y="4708"/>
                  </a:cubicBezTo>
                  <a:cubicBezTo>
                    <a:pt x="2532" y="4738"/>
                    <a:pt x="2510" y="4775"/>
                    <a:pt x="2540" y="4805"/>
                  </a:cubicBezTo>
                  <a:cubicBezTo>
                    <a:pt x="2666" y="4738"/>
                    <a:pt x="2569" y="4894"/>
                    <a:pt x="2614" y="4938"/>
                  </a:cubicBezTo>
                  <a:cubicBezTo>
                    <a:pt x="2643" y="4960"/>
                    <a:pt x="2696" y="4938"/>
                    <a:pt x="2725" y="4953"/>
                  </a:cubicBezTo>
                  <a:cubicBezTo>
                    <a:pt x="2762" y="4968"/>
                    <a:pt x="2755" y="5020"/>
                    <a:pt x="2799" y="5012"/>
                  </a:cubicBezTo>
                  <a:lnTo>
                    <a:pt x="2799" y="5020"/>
                  </a:lnTo>
                  <a:cubicBezTo>
                    <a:pt x="2829" y="5020"/>
                    <a:pt x="2874" y="5012"/>
                    <a:pt x="2896" y="5035"/>
                  </a:cubicBezTo>
                  <a:cubicBezTo>
                    <a:pt x="2933" y="5072"/>
                    <a:pt x="2911" y="5087"/>
                    <a:pt x="2911" y="5124"/>
                  </a:cubicBezTo>
                  <a:cubicBezTo>
                    <a:pt x="2896" y="5176"/>
                    <a:pt x="2970" y="5139"/>
                    <a:pt x="2993" y="5146"/>
                  </a:cubicBezTo>
                  <a:cubicBezTo>
                    <a:pt x="3022" y="5154"/>
                    <a:pt x="3022" y="5183"/>
                    <a:pt x="3022" y="5213"/>
                  </a:cubicBezTo>
                  <a:cubicBezTo>
                    <a:pt x="3030" y="5213"/>
                    <a:pt x="3030" y="5213"/>
                    <a:pt x="3037" y="5220"/>
                  </a:cubicBezTo>
                  <a:cubicBezTo>
                    <a:pt x="3045" y="5220"/>
                    <a:pt x="3045" y="5220"/>
                    <a:pt x="3045" y="5213"/>
                  </a:cubicBezTo>
                  <a:cubicBezTo>
                    <a:pt x="3052" y="5191"/>
                    <a:pt x="3104" y="5213"/>
                    <a:pt x="3111" y="5220"/>
                  </a:cubicBezTo>
                  <a:cubicBezTo>
                    <a:pt x="3156" y="5154"/>
                    <a:pt x="3245" y="5183"/>
                    <a:pt x="3297" y="5131"/>
                  </a:cubicBezTo>
                  <a:cubicBezTo>
                    <a:pt x="3334" y="5094"/>
                    <a:pt x="3208" y="5057"/>
                    <a:pt x="3186" y="5042"/>
                  </a:cubicBezTo>
                  <a:cubicBezTo>
                    <a:pt x="3223" y="5012"/>
                    <a:pt x="3201" y="4998"/>
                    <a:pt x="3201" y="4953"/>
                  </a:cubicBezTo>
                  <a:cubicBezTo>
                    <a:pt x="3267" y="4931"/>
                    <a:pt x="3349" y="4923"/>
                    <a:pt x="3408" y="4886"/>
                  </a:cubicBezTo>
                  <a:cubicBezTo>
                    <a:pt x="3460" y="4857"/>
                    <a:pt x="3468" y="4797"/>
                    <a:pt x="3468" y="4745"/>
                  </a:cubicBezTo>
                  <a:cubicBezTo>
                    <a:pt x="3468" y="4715"/>
                    <a:pt x="3460" y="4678"/>
                    <a:pt x="3468" y="4649"/>
                  </a:cubicBezTo>
                  <a:cubicBezTo>
                    <a:pt x="3468" y="4612"/>
                    <a:pt x="3490" y="4597"/>
                    <a:pt x="3512" y="4575"/>
                  </a:cubicBezTo>
                  <a:cubicBezTo>
                    <a:pt x="3535" y="4545"/>
                    <a:pt x="3520" y="4515"/>
                    <a:pt x="3505" y="4485"/>
                  </a:cubicBezTo>
                  <a:cubicBezTo>
                    <a:pt x="3490" y="4456"/>
                    <a:pt x="3490" y="4411"/>
                    <a:pt x="3490" y="4374"/>
                  </a:cubicBezTo>
                  <a:cubicBezTo>
                    <a:pt x="3453" y="4374"/>
                    <a:pt x="3408" y="4374"/>
                    <a:pt x="3371" y="4374"/>
                  </a:cubicBezTo>
                  <a:cubicBezTo>
                    <a:pt x="3386" y="4352"/>
                    <a:pt x="3408" y="4337"/>
                    <a:pt x="3416" y="4315"/>
                  </a:cubicBezTo>
                  <a:cubicBezTo>
                    <a:pt x="3431" y="4285"/>
                    <a:pt x="3408" y="4248"/>
                    <a:pt x="3438" y="4233"/>
                  </a:cubicBezTo>
                  <a:cubicBezTo>
                    <a:pt x="3431" y="4210"/>
                    <a:pt x="3393" y="4203"/>
                    <a:pt x="3371" y="4196"/>
                  </a:cubicBezTo>
                  <a:cubicBezTo>
                    <a:pt x="3371" y="4173"/>
                    <a:pt x="3356" y="4144"/>
                    <a:pt x="3371" y="4121"/>
                  </a:cubicBezTo>
                  <a:cubicBezTo>
                    <a:pt x="3386" y="4099"/>
                    <a:pt x="3431" y="4099"/>
                    <a:pt x="3431" y="4070"/>
                  </a:cubicBezTo>
                  <a:cubicBezTo>
                    <a:pt x="3431" y="4040"/>
                    <a:pt x="3379" y="3965"/>
                    <a:pt x="3453" y="3980"/>
                  </a:cubicBezTo>
                  <a:cubicBezTo>
                    <a:pt x="3446" y="4017"/>
                    <a:pt x="3468" y="3995"/>
                    <a:pt x="3483" y="4017"/>
                  </a:cubicBezTo>
                  <a:cubicBezTo>
                    <a:pt x="3505" y="4032"/>
                    <a:pt x="3512" y="4062"/>
                    <a:pt x="3542" y="4055"/>
                  </a:cubicBezTo>
                  <a:cubicBezTo>
                    <a:pt x="3542" y="3973"/>
                    <a:pt x="3408" y="3913"/>
                    <a:pt x="3468" y="3832"/>
                  </a:cubicBezTo>
                  <a:cubicBezTo>
                    <a:pt x="3498" y="3839"/>
                    <a:pt x="3498" y="3876"/>
                    <a:pt x="3512" y="3899"/>
                  </a:cubicBezTo>
                  <a:cubicBezTo>
                    <a:pt x="3535" y="3928"/>
                    <a:pt x="3587" y="3928"/>
                    <a:pt x="3616" y="3913"/>
                  </a:cubicBezTo>
                  <a:cubicBezTo>
                    <a:pt x="3653" y="3891"/>
                    <a:pt x="3639" y="3854"/>
                    <a:pt x="3653" y="3817"/>
                  </a:cubicBezTo>
                  <a:cubicBezTo>
                    <a:pt x="3683" y="3780"/>
                    <a:pt x="3750" y="3795"/>
                    <a:pt x="3795" y="3795"/>
                  </a:cubicBezTo>
                  <a:cubicBezTo>
                    <a:pt x="3795" y="3832"/>
                    <a:pt x="3795" y="3862"/>
                    <a:pt x="3787" y="3899"/>
                  </a:cubicBezTo>
                  <a:cubicBezTo>
                    <a:pt x="3735" y="3891"/>
                    <a:pt x="3750" y="3943"/>
                    <a:pt x="3750" y="3973"/>
                  </a:cubicBezTo>
                  <a:cubicBezTo>
                    <a:pt x="3698" y="3973"/>
                    <a:pt x="3683" y="4032"/>
                    <a:pt x="3735" y="4047"/>
                  </a:cubicBezTo>
                  <a:cubicBezTo>
                    <a:pt x="3795" y="4055"/>
                    <a:pt x="3869" y="4062"/>
                    <a:pt x="3928" y="4070"/>
                  </a:cubicBezTo>
                  <a:cubicBezTo>
                    <a:pt x="3913" y="4136"/>
                    <a:pt x="3980" y="4084"/>
                    <a:pt x="4003" y="4070"/>
                  </a:cubicBezTo>
                  <a:cubicBezTo>
                    <a:pt x="4040" y="4047"/>
                    <a:pt x="4055" y="4040"/>
                    <a:pt x="4114" y="4047"/>
                  </a:cubicBezTo>
                  <a:cubicBezTo>
                    <a:pt x="4114" y="4084"/>
                    <a:pt x="4106" y="4121"/>
                    <a:pt x="4114" y="4166"/>
                  </a:cubicBezTo>
                  <a:cubicBezTo>
                    <a:pt x="4129" y="4173"/>
                    <a:pt x="4151" y="4173"/>
                    <a:pt x="4173" y="4173"/>
                  </a:cubicBezTo>
                  <a:cubicBezTo>
                    <a:pt x="4181" y="4218"/>
                    <a:pt x="4173" y="4337"/>
                    <a:pt x="4099" y="4262"/>
                  </a:cubicBezTo>
                  <a:cubicBezTo>
                    <a:pt x="4069" y="4270"/>
                    <a:pt x="4055" y="4315"/>
                    <a:pt x="4062" y="4344"/>
                  </a:cubicBezTo>
                  <a:cubicBezTo>
                    <a:pt x="4062" y="4366"/>
                    <a:pt x="4099" y="4344"/>
                    <a:pt x="4092" y="4396"/>
                  </a:cubicBezTo>
                  <a:cubicBezTo>
                    <a:pt x="4092" y="4426"/>
                    <a:pt x="4069" y="4456"/>
                    <a:pt x="4077" y="4478"/>
                  </a:cubicBezTo>
                  <a:cubicBezTo>
                    <a:pt x="4084" y="4515"/>
                    <a:pt x="4129" y="4507"/>
                    <a:pt x="4136" y="4537"/>
                  </a:cubicBezTo>
                  <a:cubicBezTo>
                    <a:pt x="4092" y="4552"/>
                    <a:pt x="4069" y="4575"/>
                    <a:pt x="4025" y="4582"/>
                  </a:cubicBezTo>
                  <a:cubicBezTo>
                    <a:pt x="3980" y="4589"/>
                    <a:pt x="3965" y="4582"/>
                    <a:pt x="3928" y="4567"/>
                  </a:cubicBezTo>
                  <a:cubicBezTo>
                    <a:pt x="3869" y="4530"/>
                    <a:pt x="3869" y="4664"/>
                    <a:pt x="3876" y="4693"/>
                  </a:cubicBezTo>
                  <a:cubicBezTo>
                    <a:pt x="3950" y="4693"/>
                    <a:pt x="3943" y="4730"/>
                    <a:pt x="3995" y="4760"/>
                  </a:cubicBezTo>
                  <a:cubicBezTo>
                    <a:pt x="4010" y="4738"/>
                    <a:pt x="3995" y="4708"/>
                    <a:pt x="4010" y="4686"/>
                  </a:cubicBezTo>
                  <a:cubicBezTo>
                    <a:pt x="4055" y="4671"/>
                    <a:pt x="4099" y="4693"/>
                    <a:pt x="4144" y="4693"/>
                  </a:cubicBezTo>
                  <a:cubicBezTo>
                    <a:pt x="4151" y="4671"/>
                    <a:pt x="4166" y="4664"/>
                    <a:pt x="4188" y="4664"/>
                  </a:cubicBezTo>
                  <a:cubicBezTo>
                    <a:pt x="4195" y="4634"/>
                    <a:pt x="4173" y="4612"/>
                    <a:pt x="4173" y="4589"/>
                  </a:cubicBezTo>
                  <a:cubicBezTo>
                    <a:pt x="4203" y="4575"/>
                    <a:pt x="4233" y="4582"/>
                    <a:pt x="4255" y="4560"/>
                  </a:cubicBezTo>
                  <a:cubicBezTo>
                    <a:pt x="4285" y="4522"/>
                    <a:pt x="4307" y="4470"/>
                    <a:pt x="4307" y="4433"/>
                  </a:cubicBezTo>
                  <a:cubicBezTo>
                    <a:pt x="4359" y="4418"/>
                    <a:pt x="4403" y="4441"/>
                    <a:pt x="4448" y="4456"/>
                  </a:cubicBezTo>
                  <a:cubicBezTo>
                    <a:pt x="4500" y="4463"/>
                    <a:pt x="4552" y="4463"/>
                    <a:pt x="4597" y="4485"/>
                  </a:cubicBezTo>
                  <a:cubicBezTo>
                    <a:pt x="4597" y="4470"/>
                    <a:pt x="4604" y="4456"/>
                    <a:pt x="4597" y="4448"/>
                  </a:cubicBezTo>
                  <a:cubicBezTo>
                    <a:pt x="4619" y="4448"/>
                    <a:pt x="4641" y="4448"/>
                    <a:pt x="4656" y="4441"/>
                  </a:cubicBezTo>
                  <a:lnTo>
                    <a:pt x="4663" y="4433"/>
                  </a:lnTo>
                  <a:cubicBezTo>
                    <a:pt x="4663" y="4448"/>
                    <a:pt x="4663" y="4470"/>
                    <a:pt x="4663" y="4493"/>
                  </a:cubicBezTo>
                  <a:cubicBezTo>
                    <a:pt x="4693" y="4493"/>
                    <a:pt x="4708" y="4515"/>
                    <a:pt x="4745" y="4507"/>
                  </a:cubicBezTo>
                  <a:cubicBezTo>
                    <a:pt x="4738" y="4537"/>
                    <a:pt x="4752" y="4567"/>
                    <a:pt x="4782" y="4560"/>
                  </a:cubicBezTo>
                  <a:cubicBezTo>
                    <a:pt x="4782" y="4522"/>
                    <a:pt x="4857" y="4530"/>
                    <a:pt x="4857" y="4485"/>
                  </a:cubicBezTo>
                  <a:cubicBezTo>
                    <a:pt x="4797" y="4470"/>
                    <a:pt x="4827" y="4292"/>
                    <a:pt x="4812" y="4248"/>
                  </a:cubicBezTo>
                  <a:cubicBezTo>
                    <a:pt x="4857" y="4233"/>
                    <a:pt x="4864" y="4277"/>
                    <a:pt x="4901" y="4285"/>
                  </a:cubicBezTo>
                  <a:cubicBezTo>
                    <a:pt x="4953" y="4300"/>
                    <a:pt x="4968" y="4233"/>
                    <a:pt x="4975" y="4196"/>
                  </a:cubicBezTo>
                  <a:cubicBezTo>
                    <a:pt x="4975" y="4144"/>
                    <a:pt x="4953" y="4121"/>
                    <a:pt x="4908" y="4107"/>
                  </a:cubicBezTo>
                  <a:cubicBezTo>
                    <a:pt x="4849" y="4099"/>
                    <a:pt x="4819" y="4084"/>
                    <a:pt x="4805" y="4032"/>
                  </a:cubicBezTo>
                  <a:cubicBezTo>
                    <a:pt x="4834" y="4032"/>
                    <a:pt x="4894" y="4040"/>
                    <a:pt x="4886" y="3995"/>
                  </a:cubicBezTo>
                  <a:cubicBezTo>
                    <a:pt x="4886" y="3965"/>
                    <a:pt x="4857" y="3958"/>
                    <a:pt x="4849" y="3928"/>
                  </a:cubicBezTo>
                  <a:cubicBezTo>
                    <a:pt x="4842" y="3906"/>
                    <a:pt x="4849" y="3884"/>
                    <a:pt x="4857" y="3862"/>
                  </a:cubicBezTo>
                  <a:cubicBezTo>
                    <a:pt x="4908" y="3854"/>
                    <a:pt x="4960" y="3869"/>
                    <a:pt x="5020" y="3862"/>
                  </a:cubicBezTo>
                  <a:cubicBezTo>
                    <a:pt x="5065" y="3862"/>
                    <a:pt x="5094" y="3832"/>
                    <a:pt x="5139" y="3817"/>
                  </a:cubicBezTo>
                  <a:cubicBezTo>
                    <a:pt x="5131" y="3824"/>
                    <a:pt x="5139" y="3847"/>
                    <a:pt x="5139" y="3854"/>
                  </a:cubicBezTo>
                  <a:cubicBezTo>
                    <a:pt x="5161" y="3854"/>
                    <a:pt x="5183" y="3847"/>
                    <a:pt x="5205" y="3847"/>
                  </a:cubicBezTo>
                  <a:cubicBezTo>
                    <a:pt x="5213" y="3795"/>
                    <a:pt x="5213" y="3743"/>
                    <a:pt x="5213" y="3691"/>
                  </a:cubicBezTo>
                  <a:cubicBezTo>
                    <a:pt x="5161" y="3691"/>
                    <a:pt x="5183" y="3639"/>
                    <a:pt x="5176" y="3609"/>
                  </a:cubicBezTo>
                  <a:cubicBezTo>
                    <a:pt x="5116" y="3602"/>
                    <a:pt x="5109" y="3631"/>
                    <a:pt x="5094" y="3683"/>
                  </a:cubicBezTo>
                  <a:cubicBezTo>
                    <a:pt x="5072" y="3676"/>
                    <a:pt x="5057" y="3661"/>
                    <a:pt x="5035" y="3661"/>
                  </a:cubicBezTo>
                  <a:cubicBezTo>
                    <a:pt x="5012" y="3654"/>
                    <a:pt x="4997" y="3668"/>
                    <a:pt x="4975" y="3676"/>
                  </a:cubicBezTo>
                  <a:cubicBezTo>
                    <a:pt x="4901" y="3683"/>
                    <a:pt x="4805" y="3668"/>
                    <a:pt x="4738" y="3646"/>
                  </a:cubicBezTo>
                  <a:cubicBezTo>
                    <a:pt x="4700" y="3631"/>
                    <a:pt x="4671" y="3609"/>
                    <a:pt x="4663" y="3565"/>
                  </a:cubicBezTo>
                  <a:cubicBezTo>
                    <a:pt x="4649" y="3498"/>
                    <a:pt x="4626" y="3431"/>
                    <a:pt x="4604" y="3364"/>
                  </a:cubicBezTo>
                  <a:cubicBezTo>
                    <a:pt x="4663" y="3371"/>
                    <a:pt x="4634" y="3297"/>
                    <a:pt x="4671" y="3275"/>
                  </a:cubicBezTo>
                  <a:cubicBezTo>
                    <a:pt x="4730" y="3275"/>
                    <a:pt x="4790" y="3253"/>
                    <a:pt x="4819" y="3201"/>
                  </a:cubicBezTo>
                  <a:cubicBezTo>
                    <a:pt x="4849" y="3149"/>
                    <a:pt x="4901" y="3074"/>
                    <a:pt x="4968" y="3060"/>
                  </a:cubicBezTo>
                  <a:cubicBezTo>
                    <a:pt x="5005" y="3052"/>
                    <a:pt x="5042" y="3060"/>
                    <a:pt x="5065" y="3022"/>
                  </a:cubicBezTo>
                  <a:cubicBezTo>
                    <a:pt x="5079" y="3000"/>
                    <a:pt x="5094" y="2985"/>
                    <a:pt x="5116" y="2970"/>
                  </a:cubicBezTo>
                  <a:cubicBezTo>
                    <a:pt x="5161" y="2948"/>
                    <a:pt x="5235" y="2948"/>
                    <a:pt x="5257" y="2903"/>
                  </a:cubicBezTo>
                  <a:cubicBezTo>
                    <a:pt x="5302" y="2903"/>
                    <a:pt x="5354" y="2889"/>
                    <a:pt x="5391" y="2859"/>
                  </a:cubicBezTo>
                  <a:cubicBezTo>
                    <a:pt x="5406" y="2852"/>
                    <a:pt x="5413" y="2837"/>
                    <a:pt x="5428" y="2822"/>
                  </a:cubicBezTo>
                  <a:cubicBezTo>
                    <a:pt x="5451" y="2800"/>
                    <a:pt x="5488" y="2807"/>
                    <a:pt x="5517" y="2792"/>
                  </a:cubicBezTo>
                  <a:cubicBezTo>
                    <a:pt x="5532" y="2681"/>
                    <a:pt x="5673" y="2725"/>
                    <a:pt x="5748" y="2718"/>
                  </a:cubicBezTo>
                  <a:lnTo>
                    <a:pt x="5770" y="2658"/>
                  </a:lnTo>
                  <a:cubicBezTo>
                    <a:pt x="5777" y="2644"/>
                    <a:pt x="5800" y="2621"/>
                    <a:pt x="5814" y="2599"/>
                  </a:cubicBezTo>
                  <a:cubicBezTo>
                    <a:pt x="5807" y="2584"/>
                    <a:pt x="5814" y="2562"/>
                    <a:pt x="5829" y="2555"/>
                  </a:cubicBezTo>
                  <a:cubicBezTo>
                    <a:pt x="5800" y="2555"/>
                    <a:pt x="5785" y="2525"/>
                    <a:pt x="5777" y="2495"/>
                  </a:cubicBezTo>
                  <a:cubicBezTo>
                    <a:pt x="5755" y="2503"/>
                    <a:pt x="5748" y="2510"/>
                    <a:pt x="5748" y="2525"/>
                  </a:cubicBezTo>
                  <a:cubicBezTo>
                    <a:pt x="5740" y="2525"/>
                    <a:pt x="5733" y="2532"/>
                    <a:pt x="5725" y="2532"/>
                  </a:cubicBezTo>
                  <a:cubicBezTo>
                    <a:pt x="5718" y="2547"/>
                    <a:pt x="5710" y="2569"/>
                    <a:pt x="5710" y="2584"/>
                  </a:cubicBezTo>
                  <a:cubicBezTo>
                    <a:pt x="5673" y="2592"/>
                    <a:pt x="5673" y="2562"/>
                    <a:pt x="5666" y="2532"/>
                  </a:cubicBezTo>
                  <a:cubicBezTo>
                    <a:pt x="5636" y="2525"/>
                    <a:pt x="5592" y="2584"/>
                    <a:pt x="5569" y="2555"/>
                  </a:cubicBezTo>
                  <a:cubicBezTo>
                    <a:pt x="5540" y="2525"/>
                    <a:pt x="5517" y="2525"/>
                    <a:pt x="5480" y="2532"/>
                  </a:cubicBezTo>
                  <a:cubicBezTo>
                    <a:pt x="5480" y="2547"/>
                    <a:pt x="5473" y="2562"/>
                    <a:pt x="5473" y="2584"/>
                  </a:cubicBezTo>
                  <a:cubicBezTo>
                    <a:pt x="5406" y="2584"/>
                    <a:pt x="5295" y="2547"/>
                    <a:pt x="5302" y="2644"/>
                  </a:cubicBezTo>
                  <a:cubicBezTo>
                    <a:pt x="5243" y="2644"/>
                    <a:pt x="5272" y="2525"/>
                    <a:pt x="5339" y="2525"/>
                  </a:cubicBezTo>
                  <a:cubicBezTo>
                    <a:pt x="5339" y="2517"/>
                    <a:pt x="5339" y="2517"/>
                    <a:pt x="5347" y="2510"/>
                  </a:cubicBezTo>
                  <a:cubicBezTo>
                    <a:pt x="5369" y="2510"/>
                    <a:pt x="5399" y="2517"/>
                    <a:pt x="5428" y="2510"/>
                  </a:cubicBezTo>
                  <a:cubicBezTo>
                    <a:pt x="5428" y="2473"/>
                    <a:pt x="5480" y="2480"/>
                    <a:pt x="5510" y="2480"/>
                  </a:cubicBezTo>
                  <a:cubicBezTo>
                    <a:pt x="5502" y="2428"/>
                    <a:pt x="5428" y="2436"/>
                    <a:pt x="5384" y="2428"/>
                  </a:cubicBezTo>
                  <a:cubicBezTo>
                    <a:pt x="5384" y="2391"/>
                    <a:pt x="5384" y="2354"/>
                    <a:pt x="5436" y="2369"/>
                  </a:cubicBezTo>
                  <a:cubicBezTo>
                    <a:pt x="5428" y="2347"/>
                    <a:pt x="5436" y="2332"/>
                    <a:pt x="5451" y="2324"/>
                  </a:cubicBezTo>
                  <a:cubicBezTo>
                    <a:pt x="5473" y="2258"/>
                    <a:pt x="5391" y="2302"/>
                    <a:pt x="5399" y="2258"/>
                  </a:cubicBezTo>
                  <a:cubicBezTo>
                    <a:pt x="5399" y="2250"/>
                    <a:pt x="5451" y="2250"/>
                    <a:pt x="5428" y="2228"/>
                  </a:cubicBezTo>
                  <a:cubicBezTo>
                    <a:pt x="5421" y="2213"/>
                    <a:pt x="5399" y="2213"/>
                    <a:pt x="5384" y="2206"/>
                  </a:cubicBezTo>
                  <a:cubicBezTo>
                    <a:pt x="5347" y="2191"/>
                    <a:pt x="5295" y="2198"/>
                    <a:pt x="5295" y="2146"/>
                  </a:cubicBezTo>
                  <a:cubicBezTo>
                    <a:pt x="5295" y="2072"/>
                    <a:pt x="5198" y="1938"/>
                    <a:pt x="5265" y="1871"/>
                  </a:cubicBezTo>
                  <a:cubicBezTo>
                    <a:pt x="5287" y="1849"/>
                    <a:pt x="5295" y="1827"/>
                    <a:pt x="5295" y="1804"/>
                  </a:cubicBezTo>
                  <a:cubicBezTo>
                    <a:pt x="5257" y="1819"/>
                    <a:pt x="5243" y="1856"/>
                    <a:pt x="5213" y="1879"/>
                  </a:cubicBezTo>
                  <a:cubicBezTo>
                    <a:pt x="5183" y="1901"/>
                    <a:pt x="5102" y="1909"/>
                    <a:pt x="5065" y="1886"/>
                  </a:cubicBezTo>
                  <a:cubicBezTo>
                    <a:pt x="5072" y="1901"/>
                    <a:pt x="5072" y="1916"/>
                    <a:pt x="5072" y="1938"/>
                  </a:cubicBezTo>
                  <a:cubicBezTo>
                    <a:pt x="5035" y="1931"/>
                    <a:pt x="5005" y="1938"/>
                    <a:pt x="4997" y="1983"/>
                  </a:cubicBezTo>
                  <a:cubicBezTo>
                    <a:pt x="4923" y="2005"/>
                    <a:pt x="4960" y="1879"/>
                    <a:pt x="4968" y="1842"/>
                  </a:cubicBezTo>
                  <a:cubicBezTo>
                    <a:pt x="4975" y="1797"/>
                    <a:pt x="4960" y="1678"/>
                    <a:pt x="5012" y="1656"/>
                  </a:cubicBezTo>
                  <a:cubicBezTo>
                    <a:pt x="5020" y="1649"/>
                    <a:pt x="5012" y="1641"/>
                    <a:pt x="5020" y="1641"/>
                  </a:cubicBezTo>
                  <a:cubicBezTo>
                    <a:pt x="4975" y="1634"/>
                    <a:pt x="4946" y="1559"/>
                    <a:pt x="4908" y="1582"/>
                  </a:cubicBezTo>
                  <a:cubicBezTo>
                    <a:pt x="4908" y="1604"/>
                    <a:pt x="4901" y="1619"/>
                    <a:pt x="4901" y="1641"/>
                  </a:cubicBezTo>
                  <a:cubicBezTo>
                    <a:pt x="4879" y="1641"/>
                    <a:pt x="4842" y="1626"/>
                    <a:pt x="4827" y="1641"/>
                  </a:cubicBezTo>
                  <a:cubicBezTo>
                    <a:pt x="4805" y="1656"/>
                    <a:pt x="4819" y="1693"/>
                    <a:pt x="4805" y="1708"/>
                  </a:cubicBezTo>
                  <a:cubicBezTo>
                    <a:pt x="4700" y="1715"/>
                    <a:pt x="4686" y="1559"/>
                    <a:pt x="4567" y="1582"/>
                  </a:cubicBezTo>
                  <a:cubicBezTo>
                    <a:pt x="4560" y="1604"/>
                    <a:pt x="4582" y="1611"/>
                    <a:pt x="4604" y="1611"/>
                  </a:cubicBezTo>
                  <a:cubicBezTo>
                    <a:pt x="4597" y="1611"/>
                    <a:pt x="4597" y="1619"/>
                    <a:pt x="4582" y="1619"/>
                  </a:cubicBezTo>
                  <a:cubicBezTo>
                    <a:pt x="4582" y="1649"/>
                    <a:pt x="4589" y="1671"/>
                    <a:pt x="4604" y="1701"/>
                  </a:cubicBezTo>
                  <a:cubicBezTo>
                    <a:pt x="4574" y="1701"/>
                    <a:pt x="4500" y="1678"/>
                    <a:pt x="4493" y="1723"/>
                  </a:cubicBezTo>
                  <a:cubicBezTo>
                    <a:pt x="4485" y="1760"/>
                    <a:pt x="4507" y="1790"/>
                    <a:pt x="4507" y="1827"/>
                  </a:cubicBezTo>
                  <a:cubicBezTo>
                    <a:pt x="4485" y="1834"/>
                    <a:pt x="4470" y="1812"/>
                    <a:pt x="4448" y="1819"/>
                  </a:cubicBezTo>
                  <a:cubicBezTo>
                    <a:pt x="4441" y="1819"/>
                    <a:pt x="4426" y="1819"/>
                    <a:pt x="4411" y="1819"/>
                  </a:cubicBezTo>
                  <a:cubicBezTo>
                    <a:pt x="4270" y="1797"/>
                    <a:pt x="4426" y="1619"/>
                    <a:pt x="4403" y="1552"/>
                  </a:cubicBezTo>
                  <a:cubicBezTo>
                    <a:pt x="4389" y="1500"/>
                    <a:pt x="4344" y="1441"/>
                    <a:pt x="4300" y="1418"/>
                  </a:cubicBezTo>
                  <a:cubicBezTo>
                    <a:pt x="4255" y="1396"/>
                    <a:pt x="4240" y="1374"/>
                    <a:pt x="4240" y="1322"/>
                  </a:cubicBezTo>
                  <a:cubicBezTo>
                    <a:pt x="4210" y="1322"/>
                    <a:pt x="4158" y="1337"/>
                    <a:pt x="4144" y="1299"/>
                  </a:cubicBezTo>
                  <a:cubicBezTo>
                    <a:pt x="4129" y="1262"/>
                    <a:pt x="4129" y="1233"/>
                    <a:pt x="4106" y="1196"/>
                  </a:cubicBezTo>
                  <a:cubicBezTo>
                    <a:pt x="4055" y="1121"/>
                    <a:pt x="4077" y="1002"/>
                    <a:pt x="4092" y="913"/>
                  </a:cubicBezTo>
                  <a:cubicBezTo>
                    <a:pt x="4092" y="928"/>
                    <a:pt x="4055" y="906"/>
                    <a:pt x="4047" y="899"/>
                  </a:cubicBezTo>
                  <a:cubicBezTo>
                    <a:pt x="4040" y="884"/>
                    <a:pt x="4040" y="854"/>
                    <a:pt x="4040" y="839"/>
                  </a:cubicBezTo>
                  <a:cubicBezTo>
                    <a:pt x="4047" y="794"/>
                    <a:pt x="4055" y="743"/>
                    <a:pt x="3995" y="743"/>
                  </a:cubicBezTo>
                  <a:cubicBezTo>
                    <a:pt x="3995" y="735"/>
                    <a:pt x="3988" y="728"/>
                    <a:pt x="3988" y="720"/>
                  </a:cubicBezTo>
                  <a:cubicBezTo>
                    <a:pt x="3950" y="713"/>
                    <a:pt x="3817" y="794"/>
                    <a:pt x="3795" y="705"/>
                  </a:cubicBezTo>
                  <a:cubicBezTo>
                    <a:pt x="3787" y="713"/>
                    <a:pt x="3772" y="705"/>
                    <a:pt x="3765" y="705"/>
                  </a:cubicBezTo>
                  <a:cubicBezTo>
                    <a:pt x="3765" y="691"/>
                    <a:pt x="3765" y="668"/>
                    <a:pt x="3765" y="654"/>
                  </a:cubicBezTo>
                  <a:cubicBezTo>
                    <a:pt x="3728" y="639"/>
                    <a:pt x="3646" y="579"/>
                    <a:pt x="3639" y="646"/>
                  </a:cubicBezTo>
                  <a:cubicBezTo>
                    <a:pt x="3601" y="639"/>
                    <a:pt x="3557" y="631"/>
                    <a:pt x="3512" y="646"/>
                  </a:cubicBezTo>
                  <a:cubicBezTo>
                    <a:pt x="3512" y="631"/>
                    <a:pt x="3505" y="624"/>
                    <a:pt x="3505" y="609"/>
                  </a:cubicBezTo>
                  <a:cubicBezTo>
                    <a:pt x="3483" y="602"/>
                    <a:pt x="3453" y="594"/>
                    <a:pt x="3453" y="564"/>
                  </a:cubicBezTo>
                  <a:cubicBezTo>
                    <a:pt x="3475" y="564"/>
                    <a:pt x="3498" y="564"/>
                    <a:pt x="3520" y="564"/>
                  </a:cubicBezTo>
                  <a:cubicBezTo>
                    <a:pt x="3527" y="527"/>
                    <a:pt x="3505" y="490"/>
                    <a:pt x="3520" y="453"/>
                  </a:cubicBezTo>
                  <a:cubicBezTo>
                    <a:pt x="3542" y="423"/>
                    <a:pt x="3542" y="401"/>
                    <a:pt x="3542" y="364"/>
                  </a:cubicBezTo>
                  <a:cubicBezTo>
                    <a:pt x="3520" y="357"/>
                    <a:pt x="3498" y="357"/>
                    <a:pt x="3483" y="357"/>
                  </a:cubicBezTo>
                  <a:cubicBezTo>
                    <a:pt x="3483" y="319"/>
                    <a:pt x="3468" y="267"/>
                    <a:pt x="3520" y="267"/>
                  </a:cubicBezTo>
                  <a:cubicBezTo>
                    <a:pt x="3527" y="252"/>
                    <a:pt x="3527" y="230"/>
                    <a:pt x="3520" y="223"/>
                  </a:cubicBezTo>
                  <a:cubicBezTo>
                    <a:pt x="3520" y="215"/>
                    <a:pt x="3483" y="215"/>
                    <a:pt x="3475" y="208"/>
                  </a:cubicBezTo>
                  <a:cubicBezTo>
                    <a:pt x="3460" y="193"/>
                    <a:pt x="3453" y="171"/>
                    <a:pt x="3453" y="149"/>
                  </a:cubicBezTo>
                  <a:cubicBezTo>
                    <a:pt x="3453" y="149"/>
                    <a:pt x="3453" y="141"/>
                    <a:pt x="3453" y="134"/>
                  </a:cubicBezTo>
                  <a:cubicBezTo>
                    <a:pt x="3408" y="126"/>
                    <a:pt x="3364" y="134"/>
                    <a:pt x="3327" y="119"/>
                  </a:cubicBezTo>
                  <a:cubicBezTo>
                    <a:pt x="3282" y="104"/>
                    <a:pt x="3253" y="97"/>
                    <a:pt x="3208" y="97"/>
                  </a:cubicBezTo>
                  <a:cubicBezTo>
                    <a:pt x="3186" y="97"/>
                    <a:pt x="3126" y="104"/>
                    <a:pt x="3126" y="74"/>
                  </a:cubicBezTo>
                  <a:cubicBezTo>
                    <a:pt x="3134" y="37"/>
                    <a:pt x="3104" y="15"/>
                    <a:pt x="3074" y="0"/>
                  </a:cubicBezTo>
                  <a:cubicBezTo>
                    <a:pt x="3059" y="22"/>
                    <a:pt x="3052" y="45"/>
                    <a:pt x="3015" y="45"/>
                  </a:cubicBezTo>
                  <a:cubicBezTo>
                    <a:pt x="2985" y="45"/>
                    <a:pt x="2948" y="37"/>
                    <a:pt x="2911" y="30"/>
                  </a:cubicBezTo>
                  <a:cubicBezTo>
                    <a:pt x="2859" y="30"/>
                    <a:pt x="2829" y="45"/>
                    <a:pt x="2785" y="67"/>
                  </a:cubicBezTo>
                  <a:cubicBezTo>
                    <a:pt x="2777" y="149"/>
                    <a:pt x="2755" y="215"/>
                    <a:pt x="2725" y="290"/>
                  </a:cubicBezTo>
                  <a:cubicBezTo>
                    <a:pt x="2710" y="327"/>
                    <a:pt x="2696" y="371"/>
                    <a:pt x="2681" y="408"/>
                  </a:cubicBezTo>
                  <a:cubicBezTo>
                    <a:pt x="2666" y="446"/>
                    <a:pt x="2643" y="483"/>
                    <a:pt x="2614" y="505"/>
                  </a:cubicBezTo>
                  <a:cubicBezTo>
                    <a:pt x="2540" y="572"/>
                    <a:pt x="2525" y="676"/>
                    <a:pt x="2436" y="735"/>
                  </a:cubicBezTo>
                  <a:cubicBezTo>
                    <a:pt x="2361" y="787"/>
                    <a:pt x="2280" y="802"/>
                    <a:pt x="2213" y="854"/>
                  </a:cubicBezTo>
                  <a:cubicBezTo>
                    <a:pt x="2176" y="876"/>
                    <a:pt x="2146" y="869"/>
                    <a:pt x="2109" y="884"/>
                  </a:cubicBezTo>
                  <a:cubicBezTo>
                    <a:pt x="2035" y="906"/>
                    <a:pt x="1997" y="980"/>
                    <a:pt x="1968" y="1040"/>
                  </a:cubicBezTo>
                  <a:cubicBezTo>
                    <a:pt x="1916" y="1047"/>
                    <a:pt x="1953" y="1121"/>
                    <a:pt x="1938" y="1151"/>
                  </a:cubicBezTo>
                  <a:cubicBezTo>
                    <a:pt x="1923" y="1188"/>
                    <a:pt x="1901" y="1188"/>
                    <a:pt x="1871" y="1210"/>
                  </a:cubicBezTo>
                  <a:cubicBezTo>
                    <a:pt x="1834" y="1225"/>
                    <a:pt x="1804" y="1240"/>
                    <a:pt x="1782" y="1270"/>
                  </a:cubicBezTo>
                  <a:cubicBezTo>
                    <a:pt x="1738" y="1322"/>
                    <a:pt x="1745" y="1396"/>
                    <a:pt x="1686" y="1448"/>
                  </a:cubicBezTo>
                  <a:cubicBezTo>
                    <a:pt x="1596" y="1522"/>
                    <a:pt x="1485" y="1485"/>
                    <a:pt x="1374" y="1485"/>
                  </a:cubicBezTo>
                  <a:cubicBezTo>
                    <a:pt x="1307" y="1485"/>
                    <a:pt x="1247" y="1485"/>
                    <a:pt x="1188" y="1507"/>
                  </a:cubicBezTo>
                  <a:cubicBezTo>
                    <a:pt x="1129" y="1530"/>
                    <a:pt x="1062" y="1596"/>
                    <a:pt x="987" y="1574"/>
                  </a:cubicBezTo>
                  <a:cubicBezTo>
                    <a:pt x="950" y="1567"/>
                    <a:pt x="884" y="1493"/>
                    <a:pt x="869" y="1448"/>
                  </a:cubicBezTo>
                  <a:cubicBezTo>
                    <a:pt x="861" y="1396"/>
                    <a:pt x="884" y="1374"/>
                    <a:pt x="847" y="1337"/>
                  </a:cubicBezTo>
                  <a:cubicBezTo>
                    <a:pt x="757" y="1255"/>
                    <a:pt x="631" y="1329"/>
                    <a:pt x="572" y="1396"/>
                  </a:cubicBezTo>
                  <a:cubicBezTo>
                    <a:pt x="557" y="1411"/>
                    <a:pt x="549" y="1441"/>
                    <a:pt x="535" y="1456"/>
                  </a:cubicBezTo>
                  <a:cubicBezTo>
                    <a:pt x="505" y="1493"/>
                    <a:pt x="475" y="1530"/>
                    <a:pt x="445" y="1574"/>
                  </a:cubicBezTo>
                  <a:cubicBezTo>
                    <a:pt x="408" y="1611"/>
                    <a:pt x="364" y="1671"/>
                    <a:pt x="319" y="1701"/>
                  </a:cubicBezTo>
                  <a:cubicBezTo>
                    <a:pt x="275" y="1738"/>
                    <a:pt x="215" y="1760"/>
                    <a:pt x="163" y="1797"/>
                  </a:cubicBezTo>
                  <a:cubicBezTo>
                    <a:pt x="82" y="1842"/>
                    <a:pt x="89" y="1879"/>
                    <a:pt x="74" y="1961"/>
                  </a:cubicBezTo>
                  <a:cubicBezTo>
                    <a:pt x="67" y="2005"/>
                    <a:pt x="45" y="2020"/>
                    <a:pt x="30" y="2057"/>
                  </a:cubicBezTo>
                  <a:cubicBezTo>
                    <a:pt x="0" y="2183"/>
                    <a:pt x="96" y="2191"/>
                    <a:pt x="178" y="2258"/>
                  </a:cubicBezTo>
                  <a:cubicBezTo>
                    <a:pt x="193" y="2272"/>
                    <a:pt x="208" y="2287"/>
                    <a:pt x="223" y="2302"/>
                  </a:cubicBezTo>
                  <a:cubicBezTo>
                    <a:pt x="237" y="2309"/>
                    <a:pt x="230" y="2324"/>
                    <a:pt x="252" y="2332"/>
                  </a:cubicBezTo>
                  <a:cubicBezTo>
                    <a:pt x="267" y="2332"/>
                    <a:pt x="267" y="2309"/>
                    <a:pt x="282" y="2309"/>
                  </a:cubicBezTo>
                  <a:cubicBezTo>
                    <a:pt x="327" y="2309"/>
                    <a:pt x="386" y="2324"/>
                    <a:pt x="423" y="2347"/>
                  </a:cubicBezTo>
                  <a:cubicBezTo>
                    <a:pt x="475" y="2384"/>
                    <a:pt x="453" y="2443"/>
                    <a:pt x="453" y="2503"/>
                  </a:cubicBezTo>
                  <a:cubicBezTo>
                    <a:pt x="453" y="2532"/>
                    <a:pt x="453" y="2555"/>
                    <a:pt x="438" y="2577"/>
                  </a:cubicBezTo>
                  <a:cubicBezTo>
                    <a:pt x="423" y="2606"/>
                    <a:pt x="401" y="2614"/>
                    <a:pt x="386" y="2629"/>
                  </a:cubicBezTo>
                  <a:cubicBezTo>
                    <a:pt x="364" y="2658"/>
                    <a:pt x="356" y="2748"/>
                    <a:pt x="371" y="2785"/>
                  </a:cubicBezTo>
                  <a:cubicBezTo>
                    <a:pt x="379" y="2807"/>
                    <a:pt x="408" y="2807"/>
                    <a:pt x="408" y="2829"/>
                  </a:cubicBezTo>
                  <a:cubicBezTo>
                    <a:pt x="423" y="2844"/>
                    <a:pt x="408" y="2881"/>
                    <a:pt x="416" y="2903"/>
                  </a:cubicBezTo>
                  <a:cubicBezTo>
                    <a:pt x="460" y="2911"/>
                    <a:pt x="438" y="2933"/>
                    <a:pt x="453" y="2956"/>
                  </a:cubicBezTo>
                  <a:cubicBezTo>
                    <a:pt x="468" y="2963"/>
                    <a:pt x="490" y="2978"/>
                    <a:pt x="512" y="2978"/>
                  </a:cubicBezTo>
                  <a:cubicBezTo>
                    <a:pt x="557" y="3000"/>
                    <a:pt x="601" y="3000"/>
                    <a:pt x="653" y="3008"/>
                  </a:cubicBezTo>
                  <a:cubicBezTo>
                    <a:pt x="742" y="3008"/>
                    <a:pt x="735" y="3022"/>
                    <a:pt x="735" y="3097"/>
                  </a:cubicBezTo>
                  <a:cubicBezTo>
                    <a:pt x="735" y="3156"/>
                    <a:pt x="735" y="3201"/>
                    <a:pt x="750" y="3245"/>
                  </a:cubicBezTo>
                  <a:cubicBezTo>
                    <a:pt x="765" y="3297"/>
                    <a:pt x="787" y="3342"/>
                    <a:pt x="809" y="3386"/>
                  </a:cubicBezTo>
                  <a:cubicBezTo>
                    <a:pt x="824" y="3431"/>
                    <a:pt x="861" y="3460"/>
                    <a:pt x="869" y="3513"/>
                  </a:cubicBezTo>
                  <a:cubicBezTo>
                    <a:pt x="884" y="3572"/>
                    <a:pt x="906" y="3587"/>
                    <a:pt x="936" y="3639"/>
                  </a:cubicBezTo>
                  <a:cubicBezTo>
                    <a:pt x="965" y="3683"/>
                    <a:pt x="1039" y="3765"/>
                    <a:pt x="1025" y="3817"/>
                  </a:cubicBezTo>
                  <a:cubicBezTo>
                    <a:pt x="995" y="3810"/>
                    <a:pt x="950" y="3817"/>
                    <a:pt x="943" y="3854"/>
                  </a:cubicBezTo>
                  <a:cubicBezTo>
                    <a:pt x="950" y="3854"/>
                    <a:pt x="965" y="3847"/>
                    <a:pt x="973" y="3847"/>
                  </a:cubicBezTo>
                  <a:cubicBezTo>
                    <a:pt x="995" y="3832"/>
                    <a:pt x="1084" y="3810"/>
                    <a:pt x="1106" y="383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18542F4-B18F-154A-5FB8-56B666FD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61" y="4758280"/>
              <a:ext cx="993215" cy="931592"/>
            </a:xfrm>
            <a:custGeom>
              <a:avLst/>
              <a:gdLst>
                <a:gd name="T0" fmla="*/ 995 w 2296"/>
                <a:gd name="T1" fmla="*/ 312 h 2155"/>
                <a:gd name="T2" fmla="*/ 743 w 2296"/>
                <a:gd name="T3" fmla="*/ 238 h 2155"/>
                <a:gd name="T4" fmla="*/ 498 w 2296"/>
                <a:gd name="T5" fmla="*/ 193 h 2155"/>
                <a:gd name="T6" fmla="*/ 342 w 2296"/>
                <a:gd name="T7" fmla="*/ 297 h 2155"/>
                <a:gd name="T8" fmla="*/ 179 w 2296"/>
                <a:gd name="T9" fmla="*/ 371 h 2155"/>
                <a:gd name="T10" fmla="*/ 141 w 2296"/>
                <a:gd name="T11" fmla="*/ 394 h 2155"/>
                <a:gd name="T12" fmla="*/ 156 w 2296"/>
                <a:gd name="T13" fmla="*/ 461 h 2155"/>
                <a:gd name="T14" fmla="*/ 97 w 2296"/>
                <a:gd name="T15" fmla="*/ 594 h 2155"/>
                <a:gd name="T16" fmla="*/ 119 w 2296"/>
                <a:gd name="T17" fmla="*/ 758 h 2155"/>
                <a:gd name="T18" fmla="*/ 30 w 2296"/>
                <a:gd name="T19" fmla="*/ 861 h 2155"/>
                <a:gd name="T20" fmla="*/ 30 w 2296"/>
                <a:gd name="T21" fmla="*/ 861 h 2155"/>
                <a:gd name="T22" fmla="*/ 238 w 2296"/>
                <a:gd name="T23" fmla="*/ 980 h 2155"/>
                <a:gd name="T24" fmla="*/ 127 w 2296"/>
                <a:gd name="T25" fmla="*/ 1129 h 2155"/>
                <a:gd name="T26" fmla="*/ 97 w 2296"/>
                <a:gd name="T27" fmla="*/ 1352 h 2155"/>
                <a:gd name="T28" fmla="*/ 216 w 2296"/>
                <a:gd name="T29" fmla="*/ 1411 h 2155"/>
                <a:gd name="T30" fmla="*/ 357 w 2296"/>
                <a:gd name="T31" fmla="*/ 1389 h 2155"/>
                <a:gd name="T32" fmla="*/ 527 w 2296"/>
                <a:gd name="T33" fmla="*/ 1322 h 2155"/>
                <a:gd name="T34" fmla="*/ 758 w 2296"/>
                <a:gd name="T35" fmla="*/ 1560 h 2155"/>
                <a:gd name="T36" fmla="*/ 758 w 2296"/>
                <a:gd name="T37" fmla="*/ 1656 h 2155"/>
                <a:gd name="T38" fmla="*/ 832 w 2296"/>
                <a:gd name="T39" fmla="*/ 1782 h 2155"/>
                <a:gd name="T40" fmla="*/ 995 w 2296"/>
                <a:gd name="T41" fmla="*/ 1909 h 2155"/>
                <a:gd name="T42" fmla="*/ 1189 w 2296"/>
                <a:gd name="T43" fmla="*/ 2028 h 2155"/>
                <a:gd name="T44" fmla="*/ 1463 w 2296"/>
                <a:gd name="T45" fmla="*/ 2035 h 2155"/>
                <a:gd name="T46" fmla="*/ 1500 w 2296"/>
                <a:gd name="T47" fmla="*/ 2094 h 2155"/>
                <a:gd name="T48" fmla="*/ 1604 w 2296"/>
                <a:gd name="T49" fmla="*/ 2154 h 2155"/>
                <a:gd name="T50" fmla="*/ 1649 w 2296"/>
                <a:gd name="T51" fmla="*/ 2020 h 2155"/>
                <a:gd name="T52" fmla="*/ 1768 w 2296"/>
                <a:gd name="T53" fmla="*/ 1820 h 2155"/>
                <a:gd name="T54" fmla="*/ 1820 w 2296"/>
                <a:gd name="T55" fmla="*/ 1701 h 2155"/>
                <a:gd name="T56" fmla="*/ 1849 w 2296"/>
                <a:gd name="T57" fmla="*/ 1663 h 2155"/>
                <a:gd name="T58" fmla="*/ 1857 w 2296"/>
                <a:gd name="T59" fmla="*/ 1485 h 2155"/>
                <a:gd name="T60" fmla="*/ 1916 w 2296"/>
                <a:gd name="T61" fmla="*/ 1307 h 2155"/>
                <a:gd name="T62" fmla="*/ 2028 w 2296"/>
                <a:gd name="T63" fmla="*/ 1218 h 2155"/>
                <a:gd name="T64" fmla="*/ 2124 w 2296"/>
                <a:gd name="T65" fmla="*/ 1144 h 2155"/>
                <a:gd name="T66" fmla="*/ 2258 w 2296"/>
                <a:gd name="T67" fmla="*/ 1025 h 2155"/>
                <a:gd name="T68" fmla="*/ 2198 w 2296"/>
                <a:gd name="T69" fmla="*/ 921 h 2155"/>
                <a:gd name="T70" fmla="*/ 2072 w 2296"/>
                <a:gd name="T71" fmla="*/ 802 h 2155"/>
                <a:gd name="T72" fmla="*/ 1968 w 2296"/>
                <a:gd name="T73" fmla="*/ 750 h 2155"/>
                <a:gd name="T74" fmla="*/ 1782 w 2296"/>
                <a:gd name="T75" fmla="*/ 713 h 2155"/>
                <a:gd name="T76" fmla="*/ 1723 w 2296"/>
                <a:gd name="T77" fmla="*/ 550 h 2155"/>
                <a:gd name="T78" fmla="*/ 1671 w 2296"/>
                <a:gd name="T79" fmla="*/ 505 h 2155"/>
                <a:gd name="T80" fmla="*/ 1545 w 2296"/>
                <a:gd name="T81" fmla="*/ 401 h 2155"/>
                <a:gd name="T82" fmla="*/ 1396 w 2296"/>
                <a:gd name="T83" fmla="*/ 409 h 2155"/>
                <a:gd name="T84" fmla="*/ 1285 w 2296"/>
                <a:gd name="T85" fmla="*/ 319 h 2155"/>
                <a:gd name="T86" fmla="*/ 1196 w 2296"/>
                <a:gd name="T87" fmla="*/ 223 h 2155"/>
                <a:gd name="T88" fmla="*/ 1107 w 2296"/>
                <a:gd name="T89" fmla="*/ 104 h 2155"/>
                <a:gd name="T90" fmla="*/ 1040 w 2296"/>
                <a:gd name="T91" fmla="*/ 52 h 2155"/>
                <a:gd name="T92" fmla="*/ 981 w 2296"/>
                <a:gd name="T93" fmla="*/ 119 h 2155"/>
                <a:gd name="T94" fmla="*/ 958 w 2296"/>
                <a:gd name="T95" fmla="*/ 245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6" h="2155">
                  <a:moveTo>
                    <a:pt x="995" y="312"/>
                  </a:moveTo>
                  <a:lnTo>
                    <a:pt x="995" y="312"/>
                  </a:lnTo>
                  <a:cubicBezTo>
                    <a:pt x="995" y="327"/>
                    <a:pt x="899" y="319"/>
                    <a:pt x="884" y="319"/>
                  </a:cubicBezTo>
                  <a:cubicBezTo>
                    <a:pt x="891" y="253"/>
                    <a:pt x="787" y="238"/>
                    <a:pt x="743" y="238"/>
                  </a:cubicBezTo>
                  <a:cubicBezTo>
                    <a:pt x="698" y="238"/>
                    <a:pt x="676" y="238"/>
                    <a:pt x="639" y="223"/>
                  </a:cubicBezTo>
                  <a:cubicBezTo>
                    <a:pt x="602" y="208"/>
                    <a:pt x="535" y="193"/>
                    <a:pt x="498" y="193"/>
                  </a:cubicBezTo>
                  <a:cubicBezTo>
                    <a:pt x="468" y="245"/>
                    <a:pt x="409" y="208"/>
                    <a:pt x="372" y="238"/>
                  </a:cubicBezTo>
                  <a:cubicBezTo>
                    <a:pt x="364" y="253"/>
                    <a:pt x="357" y="297"/>
                    <a:pt x="342" y="297"/>
                  </a:cubicBezTo>
                  <a:cubicBezTo>
                    <a:pt x="320" y="305"/>
                    <a:pt x="305" y="275"/>
                    <a:pt x="290" y="267"/>
                  </a:cubicBezTo>
                  <a:cubicBezTo>
                    <a:pt x="245" y="253"/>
                    <a:pt x="179" y="334"/>
                    <a:pt x="179" y="371"/>
                  </a:cubicBezTo>
                  <a:cubicBezTo>
                    <a:pt x="186" y="371"/>
                    <a:pt x="193" y="379"/>
                    <a:pt x="201" y="371"/>
                  </a:cubicBezTo>
                  <a:cubicBezTo>
                    <a:pt x="208" y="409"/>
                    <a:pt x="156" y="394"/>
                    <a:pt x="141" y="394"/>
                  </a:cubicBezTo>
                  <a:cubicBezTo>
                    <a:pt x="134" y="424"/>
                    <a:pt x="141" y="438"/>
                    <a:pt x="149" y="461"/>
                  </a:cubicBezTo>
                  <a:cubicBezTo>
                    <a:pt x="156" y="461"/>
                    <a:pt x="156" y="461"/>
                    <a:pt x="156" y="461"/>
                  </a:cubicBezTo>
                  <a:cubicBezTo>
                    <a:pt x="156" y="468"/>
                    <a:pt x="156" y="475"/>
                    <a:pt x="156" y="475"/>
                  </a:cubicBezTo>
                  <a:cubicBezTo>
                    <a:pt x="127" y="468"/>
                    <a:pt x="89" y="572"/>
                    <a:pt x="97" y="594"/>
                  </a:cubicBezTo>
                  <a:cubicBezTo>
                    <a:pt x="141" y="594"/>
                    <a:pt x="104" y="676"/>
                    <a:pt x="97" y="706"/>
                  </a:cubicBezTo>
                  <a:cubicBezTo>
                    <a:pt x="134" y="706"/>
                    <a:pt x="141" y="743"/>
                    <a:pt x="119" y="758"/>
                  </a:cubicBezTo>
                  <a:cubicBezTo>
                    <a:pt x="97" y="772"/>
                    <a:pt x="37" y="802"/>
                    <a:pt x="0" y="824"/>
                  </a:cubicBezTo>
                  <a:cubicBezTo>
                    <a:pt x="8" y="839"/>
                    <a:pt x="15" y="854"/>
                    <a:pt x="30" y="861"/>
                  </a:cubicBezTo>
                  <a:cubicBezTo>
                    <a:pt x="45" y="854"/>
                    <a:pt x="52" y="847"/>
                    <a:pt x="60" y="839"/>
                  </a:cubicBezTo>
                  <a:cubicBezTo>
                    <a:pt x="52" y="847"/>
                    <a:pt x="45" y="854"/>
                    <a:pt x="30" y="861"/>
                  </a:cubicBezTo>
                  <a:cubicBezTo>
                    <a:pt x="45" y="884"/>
                    <a:pt x="67" y="891"/>
                    <a:pt x="82" y="906"/>
                  </a:cubicBezTo>
                  <a:cubicBezTo>
                    <a:pt x="127" y="943"/>
                    <a:pt x="186" y="951"/>
                    <a:pt x="238" y="980"/>
                  </a:cubicBezTo>
                  <a:cubicBezTo>
                    <a:pt x="216" y="973"/>
                    <a:pt x="193" y="988"/>
                    <a:pt x="179" y="995"/>
                  </a:cubicBezTo>
                  <a:cubicBezTo>
                    <a:pt x="164" y="1040"/>
                    <a:pt x="156" y="1092"/>
                    <a:pt x="127" y="1129"/>
                  </a:cubicBezTo>
                  <a:cubicBezTo>
                    <a:pt x="97" y="1166"/>
                    <a:pt x="37" y="1203"/>
                    <a:pt x="67" y="1248"/>
                  </a:cubicBezTo>
                  <a:cubicBezTo>
                    <a:pt x="89" y="1277"/>
                    <a:pt x="75" y="1337"/>
                    <a:pt x="97" y="1352"/>
                  </a:cubicBezTo>
                  <a:cubicBezTo>
                    <a:pt x="134" y="1374"/>
                    <a:pt x="193" y="1352"/>
                    <a:pt x="230" y="1344"/>
                  </a:cubicBezTo>
                  <a:cubicBezTo>
                    <a:pt x="223" y="1366"/>
                    <a:pt x="238" y="1389"/>
                    <a:pt x="216" y="1411"/>
                  </a:cubicBezTo>
                  <a:cubicBezTo>
                    <a:pt x="238" y="1418"/>
                    <a:pt x="275" y="1478"/>
                    <a:pt x="290" y="1456"/>
                  </a:cubicBezTo>
                  <a:cubicBezTo>
                    <a:pt x="327" y="1426"/>
                    <a:pt x="305" y="1404"/>
                    <a:pt x="357" y="1389"/>
                  </a:cubicBezTo>
                  <a:cubicBezTo>
                    <a:pt x="394" y="1374"/>
                    <a:pt x="387" y="1329"/>
                    <a:pt x="424" y="1329"/>
                  </a:cubicBezTo>
                  <a:cubicBezTo>
                    <a:pt x="468" y="1337"/>
                    <a:pt x="490" y="1292"/>
                    <a:pt x="527" y="1322"/>
                  </a:cubicBezTo>
                  <a:cubicBezTo>
                    <a:pt x="572" y="1352"/>
                    <a:pt x="579" y="1396"/>
                    <a:pt x="609" y="1441"/>
                  </a:cubicBezTo>
                  <a:cubicBezTo>
                    <a:pt x="646" y="1485"/>
                    <a:pt x="706" y="1515"/>
                    <a:pt x="758" y="1560"/>
                  </a:cubicBezTo>
                  <a:cubicBezTo>
                    <a:pt x="773" y="1574"/>
                    <a:pt x="847" y="1604"/>
                    <a:pt x="854" y="1626"/>
                  </a:cubicBezTo>
                  <a:cubicBezTo>
                    <a:pt x="854" y="1656"/>
                    <a:pt x="780" y="1656"/>
                    <a:pt x="758" y="1656"/>
                  </a:cubicBezTo>
                  <a:cubicBezTo>
                    <a:pt x="750" y="1671"/>
                    <a:pt x="743" y="1693"/>
                    <a:pt x="743" y="1708"/>
                  </a:cubicBezTo>
                  <a:cubicBezTo>
                    <a:pt x="787" y="1723"/>
                    <a:pt x="787" y="1775"/>
                    <a:pt x="832" y="1782"/>
                  </a:cubicBezTo>
                  <a:cubicBezTo>
                    <a:pt x="832" y="1849"/>
                    <a:pt x="891" y="1820"/>
                    <a:pt x="936" y="1820"/>
                  </a:cubicBezTo>
                  <a:cubicBezTo>
                    <a:pt x="1003" y="1820"/>
                    <a:pt x="995" y="1857"/>
                    <a:pt x="995" y="1909"/>
                  </a:cubicBezTo>
                  <a:cubicBezTo>
                    <a:pt x="1047" y="1909"/>
                    <a:pt x="1084" y="1953"/>
                    <a:pt x="1129" y="1968"/>
                  </a:cubicBezTo>
                  <a:cubicBezTo>
                    <a:pt x="1174" y="1976"/>
                    <a:pt x="1189" y="1983"/>
                    <a:pt x="1189" y="2028"/>
                  </a:cubicBezTo>
                  <a:cubicBezTo>
                    <a:pt x="1233" y="2035"/>
                    <a:pt x="1270" y="2028"/>
                    <a:pt x="1315" y="2035"/>
                  </a:cubicBezTo>
                  <a:cubicBezTo>
                    <a:pt x="1367" y="2050"/>
                    <a:pt x="1411" y="2020"/>
                    <a:pt x="1463" y="2035"/>
                  </a:cubicBezTo>
                  <a:cubicBezTo>
                    <a:pt x="1463" y="2057"/>
                    <a:pt x="1463" y="2079"/>
                    <a:pt x="1463" y="2094"/>
                  </a:cubicBezTo>
                  <a:cubicBezTo>
                    <a:pt x="1478" y="2094"/>
                    <a:pt x="1485" y="2094"/>
                    <a:pt x="1500" y="2094"/>
                  </a:cubicBezTo>
                  <a:cubicBezTo>
                    <a:pt x="1500" y="2131"/>
                    <a:pt x="1552" y="2094"/>
                    <a:pt x="1552" y="2154"/>
                  </a:cubicBezTo>
                  <a:cubicBezTo>
                    <a:pt x="1567" y="2154"/>
                    <a:pt x="1589" y="2154"/>
                    <a:pt x="1604" y="2154"/>
                  </a:cubicBezTo>
                  <a:cubicBezTo>
                    <a:pt x="1619" y="2139"/>
                    <a:pt x="1656" y="2087"/>
                    <a:pt x="1693" y="2050"/>
                  </a:cubicBezTo>
                  <a:cubicBezTo>
                    <a:pt x="1671" y="2042"/>
                    <a:pt x="1656" y="2035"/>
                    <a:pt x="1649" y="2020"/>
                  </a:cubicBezTo>
                  <a:cubicBezTo>
                    <a:pt x="1634" y="1990"/>
                    <a:pt x="1664" y="1961"/>
                    <a:pt x="1679" y="1938"/>
                  </a:cubicBezTo>
                  <a:cubicBezTo>
                    <a:pt x="1716" y="1901"/>
                    <a:pt x="1738" y="1864"/>
                    <a:pt x="1768" y="1820"/>
                  </a:cubicBezTo>
                  <a:cubicBezTo>
                    <a:pt x="1782" y="1790"/>
                    <a:pt x="1790" y="1738"/>
                    <a:pt x="1812" y="1723"/>
                  </a:cubicBezTo>
                  <a:cubicBezTo>
                    <a:pt x="1820" y="1716"/>
                    <a:pt x="1820" y="1708"/>
                    <a:pt x="1820" y="1701"/>
                  </a:cubicBezTo>
                  <a:cubicBezTo>
                    <a:pt x="1834" y="1701"/>
                    <a:pt x="1849" y="1701"/>
                    <a:pt x="1864" y="1701"/>
                  </a:cubicBezTo>
                  <a:cubicBezTo>
                    <a:pt x="1872" y="1686"/>
                    <a:pt x="1872" y="1663"/>
                    <a:pt x="1849" y="1663"/>
                  </a:cubicBezTo>
                  <a:cubicBezTo>
                    <a:pt x="1834" y="1626"/>
                    <a:pt x="1820" y="1582"/>
                    <a:pt x="1834" y="1545"/>
                  </a:cubicBezTo>
                  <a:cubicBezTo>
                    <a:pt x="1849" y="1537"/>
                    <a:pt x="1842" y="1508"/>
                    <a:pt x="1857" y="1485"/>
                  </a:cubicBezTo>
                  <a:cubicBezTo>
                    <a:pt x="1872" y="1463"/>
                    <a:pt x="1894" y="1478"/>
                    <a:pt x="1909" y="1456"/>
                  </a:cubicBezTo>
                  <a:cubicBezTo>
                    <a:pt x="1946" y="1426"/>
                    <a:pt x="1901" y="1352"/>
                    <a:pt x="1916" y="1307"/>
                  </a:cubicBezTo>
                  <a:cubicBezTo>
                    <a:pt x="1924" y="1285"/>
                    <a:pt x="1953" y="1285"/>
                    <a:pt x="1976" y="1277"/>
                  </a:cubicBezTo>
                  <a:cubicBezTo>
                    <a:pt x="2005" y="1263"/>
                    <a:pt x="2013" y="1248"/>
                    <a:pt x="2028" y="1218"/>
                  </a:cubicBezTo>
                  <a:cubicBezTo>
                    <a:pt x="2035" y="1203"/>
                    <a:pt x="2035" y="1173"/>
                    <a:pt x="2050" y="1159"/>
                  </a:cubicBezTo>
                  <a:cubicBezTo>
                    <a:pt x="2072" y="1144"/>
                    <a:pt x="2102" y="1151"/>
                    <a:pt x="2124" y="1144"/>
                  </a:cubicBezTo>
                  <a:cubicBezTo>
                    <a:pt x="2131" y="1114"/>
                    <a:pt x="2176" y="1084"/>
                    <a:pt x="2191" y="1047"/>
                  </a:cubicBezTo>
                  <a:cubicBezTo>
                    <a:pt x="2213" y="1018"/>
                    <a:pt x="2221" y="1018"/>
                    <a:pt x="2258" y="1025"/>
                  </a:cubicBezTo>
                  <a:cubicBezTo>
                    <a:pt x="2295" y="1032"/>
                    <a:pt x="2250" y="966"/>
                    <a:pt x="2250" y="966"/>
                  </a:cubicBezTo>
                  <a:cubicBezTo>
                    <a:pt x="2236" y="943"/>
                    <a:pt x="2228" y="928"/>
                    <a:pt x="2198" y="921"/>
                  </a:cubicBezTo>
                  <a:cubicBezTo>
                    <a:pt x="2154" y="914"/>
                    <a:pt x="2146" y="921"/>
                    <a:pt x="2117" y="876"/>
                  </a:cubicBezTo>
                  <a:cubicBezTo>
                    <a:pt x="2102" y="847"/>
                    <a:pt x="2102" y="817"/>
                    <a:pt x="2072" y="802"/>
                  </a:cubicBezTo>
                  <a:cubicBezTo>
                    <a:pt x="2057" y="802"/>
                    <a:pt x="2042" y="802"/>
                    <a:pt x="2028" y="795"/>
                  </a:cubicBezTo>
                  <a:cubicBezTo>
                    <a:pt x="1998" y="780"/>
                    <a:pt x="1991" y="765"/>
                    <a:pt x="1968" y="750"/>
                  </a:cubicBezTo>
                  <a:cubicBezTo>
                    <a:pt x="1938" y="743"/>
                    <a:pt x="1901" y="735"/>
                    <a:pt x="1872" y="735"/>
                  </a:cubicBezTo>
                  <a:cubicBezTo>
                    <a:pt x="1849" y="735"/>
                    <a:pt x="1797" y="735"/>
                    <a:pt x="1782" y="713"/>
                  </a:cubicBezTo>
                  <a:cubicBezTo>
                    <a:pt x="1760" y="683"/>
                    <a:pt x="1760" y="624"/>
                    <a:pt x="1768" y="587"/>
                  </a:cubicBezTo>
                  <a:cubicBezTo>
                    <a:pt x="1745" y="587"/>
                    <a:pt x="1731" y="564"/>
                    <a:pt x="1723" y="550"/>
                  </a:cubicBezTo>
                  <a:cubicBezTo>
                    <a:pt x="1716" y="542"/>
                    <a:pt x="1716" y="535"/>
                    <a:pt x="1708" y="520"/>
                  </a:cubicBezTo>
                  <a:cubicBezTo>
                    <a:pt x="1701" y="513"/>
                    <a:pt x="1686" y="505"/>
                    <a:pt x="1671" y="505"/>
                  </a:cubicBezTo>
                  <a:cubicBezTo>
                    <a:pt x="1656" y="498"/>
                    <a:pt x="1634" y="505"/>
                    <a:pt x="1612" y="498"/>
                  </a:cubicBezTo>
                  <a:cubicBezTo>
                    <a:pt x="1597" y="490"/>
                    <a:pt x="1537" y="431"/>
                    <a:pt x="1545" y="401"/>
                  </a:cubicBezTo>
                  <a:cubicBezTo>
                    <a:pt x="1515" y="394"/>
                    <a:pt x="1500" y="371"/>
                    <a:pt x="1463" y="379"/>
                  </a:cubicBezTo>
                  <a:cubicBezTo>
                    <a:pt x="1441" y="379"/>
                    <a:pt x="1419" y="401"/>
                    <a:pt x="1396" y="409"/>
                  </a:cubicBezTo>
                  <a:cubicBezTo>
                    <a:pt x="1396" y="409"/>
                    <a:pt x="1396" y="409"/>
                    <a:pt x="1396" y="416"/>
                  </a:cubicBezTo>
                  <a:cubicBezTo>
                    <a:pt x="1329" y="431"/>
                    <a:pt x="1315" y="357"/>
                    <a:pt x="1285" y="319"/>
                  </a:cubicBezTo>
                  <a:cubicBezTo>
                    <a:pt x="1263" y="305"/>
                    <a:pt x="1233" y="305"/>
                    <a:pt x="1218" y="282"/>
                  </a:cubicBezTo>
                  <a:cubicBezTo>
                    <a:pt x="1203" y="260"/>
                    <a:pt x="1218" y="238"/>
                    <a:pt x="1196" y="223"/>
                  </a:cubicBezTo>
                  <a:cubicBezTo>
                    <a:pt x="1144" y="208"/>
                    <a:pt x="1174" y="156"/>
                    <a:pt x="1159" y="104"/>
                  </a:cubicBezTo>
                  <a:cubicBezTo>
                    <a:pt x="1144" y="112"/>
                    <a:pt x="1122" y="97"/>
                    <a:pt x="1107" y="104"/>
                  </a:cubicBezTo>
                  <a:cubicBezTo>
                    <a:pt x="1136" y="97"/>
                    <a:pt x="1062" y="8"/>
                    <a:pt x="1040" y="0"/>
                  </a:cubicBezTo>
                  <a:cubicBezTo>
                    <a:pt x="1040" y="15"/>
                    <a:pt x="1047" y="37"/>
                    <a:pt x="1040" y="52"/>
                  </a:cubicBezTo>
                  <a:cubicBezTo>
                    <a:pt x="1025" y="59"/>
                    <a:pt x="1010" y="52"/>
                    <a:pt x="1003" y="59"/>
                  </a:cubicBezTo>
                  <a:cubicBezTo>
                    <a:pt x="973" y="74"/>
                    <a:pt x="995" y="97"/>
                    <a:pt x="981" y="119"/>
                  </a:cubicBezTo>
                  <a:cubicBezTo>
                    <a:pt x="973" y="141"/>
                    <a:pt x="951" y="141"/>
                    <a:pt x="936" y="141"/>
                  </a:cubicBezTo>
                  <a:cubicBezTo>
                    <a:pt x="943" y="186"/>
                    <a:pt x="951" y="230"/>
                    <a:pt x="958" y="245"/>
                  </a:cubicBezTo>
                  <a:cubicBezTo>
                    <a:pt x="973" y="267"/>
                    <a:pt x="988" y="290"/>
                    <a:pt x="995" y="31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AADA9CD-EBE9-BED8-2E80-86277DBF6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493" y="5131678"/>
              <a:ext cx="2148475" cy="2118469"/>
            </a:xfrm>
            <a:custGeom>
              <a:avLst/>
              <a:gdLst>
                <a:gd name="T0" fmla="*/ 1708 w 4968"/>
                <a:gd name="T1" fmla="*/ 1174 h 4903"/>
                <a:gd name="T2" fmla="*/ 1136 w 4968"/>
                <a:gd name="T3" fmla="*/ 847 h 4903"/>
                <a:gd name="T4" fmla="*/ 817 w 4968"/>
                <a:gd name="T5" fmla="*/ 468 h 4903"/>
                <a:gd name="T6" fmla="*/ 460 w 4968"/>
                <a:gd name="T7" fmla="*/ 387 h 4903"/>
                <a:gd name="T8" fmla="*/ 386 w 4968"/>
                <a:gd name="T9" fmla="*/ 30 h 4903"/>
                <a:gd name="T10" fmla="*/ 59 w 4968"/>
                <a:gd name="T11" fmla="*/ 528 h 4903"/>
                <a:gd name="T12" fmla="*/ 81 w 4968"/>
                <a:gd name="T13" fmla="*/ 1129 h 4903"/>
                <a:gd name="T14" fmla="*/ 104 w 4968"/>
                <a:gd name="T15" fmla="*/ 1174 h 4903"/>
                <a:gd name="T16" fmla="*/ 133 w 4968"/>
                <a:gd name="T17" fmla="*/ 1270 h 4903"/>
                <a:gd name="T18" fmla="*/ 260 w 4968"/>
                <a:gd name="T19" fmla="*/ 1582 h 4903"/>
                <a:gd name="T20" fmla="*/ 289 w 4968"/>
                <a:gd name="T21" fmla="*/ 1805 h 4903"/>
                <a:gd name="T22" fmla="*/ 341 w 4968"/>
                <a:gd name="T23" fmla="*/ 2236 h 4903"/>
                <a:gd name="T24" fmla="*/ 341 w 4968"/>
                <a:gd name="T25" fmla="*/ 2518 h 4903"/>
                <a:gd name="T26" fmla="*/ 482 w 4968"/>
                <a:gd name="T27" fmla="*/ 2563 h 4903"/>
                <a:gd name="T28" fmla="*/ 742 w 4968"/>
                <a:gd name="T29" fmla="*/ 2563 h 4903"/>
                <a:gd name="T30" fmla="*/ 935 w 4968"/>
                <a:gd name="T31" fmla="*/ 2644 h 4903"/>
                <a:gd name="T32" fmla="*/ 1284 w 4968"/>
                <a:gd name="T33" fmla="*/ 2889 h 4903"/>
                <a:gd name="T34" fmla="*/ 1069 w 4968"/>
                <a:gd name="T35" fmla="*/ 3402 h 4903"/>
                <a:gd name="T36" fmla="*/ 817 w 4968"/>
                <a:gd name="T37" fmla="*/ 3610 h 4903"/>
                <a:gd name="T38" fmla="*/ 705 w 4968"/>
                <a:gd name="T39" fmla="*/ 3988 h 4903"/>
                <a:gd name="T40" fmla="*/ 831 w 4968"/>
                <a:gd name="T41" fmla="*/ 4389 h 4903"/>
                <a:gd name="T42" fmla="*/ 1180 w 4968"/>
                <a:gd name="T43" fmla="*/ 4412 h 4903"/>
                <a:gd name="T44" fmla="*/ 1039 w 4968"/>
                <a:gd name="T45" fmla="*/ 4070 h 4903"/>
                <a:gd name="T46" fmla="*/ 980 w 4968"/>
                <a:gd name="T47" fmla="*/ 3691 h 4903"/>
                <a:gd name="T48" fmla="*/ 1173 w 4968"/>
                <a:gd name="T49" fmla="*/ 3691 h 4903"/>
                <a:gd name="T50" fmla="*/ 1136 w 4968"/>
                <a:gd name="T51" fmla="*/ 3825 h 4903"/>
                <a:gd name="T52" fmla="*/ 1396 w 4968"/>
                <a:gd name="T53" fmla="*/ 3862 h 4903"/>
                <a:gd name="T54" fmla="*/ 1485 w 4968"/>
                <a:gd name="T55" fmla="*/ 3884 h 4903"/>
                <a:gd name="T56" fmla="*/ 1975 w 4968"/>
                <a:gd name="T57" fmla="*/ 3736 h 4903"/>
                <a:gd name="T58" fmla="*/ 2101 w 4968"/>
                <a:gd name="T59" fmla="*/ 3951 h 4903"/>
                <a:gd name="T60" fmla="*/ 2198 w 4968"/>
                <a:gd name="T61" fmla="*/ 3929 h 4903"/>
                <a:gd name="T62" fmla="*/ 2346 w 4968"/>
                <a:gd name="T63" fmla="*/ 3914 h 4903"/>
                <a:gd name="T64" fmla="*/ 2435 w 4968"/>
                <a:gd name="T65" fmla="*/ 3973 h 4903"/>
                <a:gd name="T66" fmla="*/ 2740 w 4968"/>
                <a:gd name="T67" fmla="*/ 3936 h 4903"/>
                <a:gd name="T68" fmla="*/ 2948 w 4968"/>
                <a:gd name="T69" fmla="*/ 3981 h 4903"/>
                <a:gd name="T70" fmla="*/ 3364 w 4968"/>
                <a:gd name="T71" fmla="*/ 4196 h 4903"/>
                <a:gd name="T72" fmla="*/ 3637 w 4968"/>
                <a:gd name="T73" fmla="*/ 4263 h 4903"/>
                <a:gd name="T74" fmla="*/ 3697 w 4968"/>
                <a:gd name="T75" fmla="*/ 4441 h 4903"/>
                <a:gd name="T76" fmla="*/ 3704 w 4968"/>
                <a:gd name="T77" fmla="*/ 4746 h 4903"/>
                <a:gd name="T78" fmla="*/ 4001 w 4968"/>
                <a:gd name="T79" fmla="*/ 4887 h 4903"/>
                <a:gd name="T80" fmla="*/ 4113 w 4968"/>
                <a:gd name="T81" fmla="*/ 4701 h 4903"/>
                <a:gd name="T82" fmla="*/ 4105 w 4968"/>
                <a:gd name="T83" fmla="*/ 4412 h 4903"/>
                <a:gd name="T84" fmla="*/ 4105 w 4968"/>
                <a:gd name="T85" fmla="*/ 3936 h 4903"/>
                <a:gd name="T86" fmla="*/ 4595 w 4968"/>
                <a:gd name="T87" fmla="*/ 3543 h 4903"/>
                <a:gd name="T88" fmla="*/ 4662 w 4968"/>
                <a:gd name="T89" fmla="*/ 3313 h 4903"/>
                <a:gd name="T90" fmla="*/ 4506 w 4968"/>
                <a:gd name="T91" fmla="*/ 2986 h 4903"/>
                <a:gd name="T92" fmla="*/ 4714 w 4968"/>
                <a:gd name="T93" fmla="*/ 2785 h 4903"/>
                <a:gd name="T94" fmla="*/ 4417 w 4968"/>
                <a:gd name="T95" fmla="*/ 2258 h 4903"/>
                <a:gd name="T96" fmla="*/ 3994 w 4968"/>
                <a:gd name="T97" fmla="*/ 2184 h 4903"/>
                <a:gd name="T98" fmla="*/ 3475 w 4968"/>
                <a:gd name="T99" fmla="*/ 1961 h 4903"/>
                <a:gd name="T100" fmla="*/ 2985 w 4968"/>
                <a:gd name="T101" fmla="*/ 1783 h 4903"/>
                <a:gd name="T102" fmla="*/ 2718 w 4968"/>
                <a:gd name="T103" fmla="*/ 1501 h 4903"/>
                <a:gd name="T104" fmla="*/ 2369 w 4968"/>
                <a:gd name="T105" fmla="*/ 1307 h 4903"/>
                <a:gd name="T106" fmla="*/ 2094 w 4968"/>
                <a:gd name="T107" fmla="*/ 1189 h 4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68" h="4903">
                  <a:moveTo>
                    <a:pt x="1945" y="1293"/>
                  </a:moveTo>
                  <a:lnTo>
                    <a:pt x="1945" y="1293"/>
                  </a:lnTo>
                  <a:cubicBezTo>
                    <a:pt x="1945" y="1233"/>
                    <a:pt x="1893" y="1270"/>
                    <a:pt x="1893" y="1233"/>
                  </a:cubicBezTo>
                  <a:cubicBezTo>
                    <a:pt x="1878" y="1233"/>
                    <a:pt x="1871" y="1233"/>
                    <a:pt x="1856" y="1233"/>
                  </a:cubicBezTo>
                  <a:cubicBezTo>
                    <a:pt x="1856" y="1218"/>
                    <a:pt x="1856" y="1196"/>
                    <a:pt x="1856" y="1174"/>
                  </a:cubicBezTo>
                  <a:cubicBezTo>
                    <a:pt x="1804" y="1159"/>
                    <a:pt x="1760" y="1189"/>
                    <a:pt x="1708" y="1174"/>
                  </a:cubicBezTo>
                  <a:cubicBezTo>
                    <a:pt x="1663" y="1167"/>
                    <a:pt x="1626" y="1174"/>
                    <a:pt x="1582" y="1167"/>
                  </a:cubicBezTo>
                  <a:cubicBezTo>
                    <a:pt x="1582" y="1122"/>
                    <a:pt x="1567" y="1115"/>
                    <a:pt x="1522" y="1107"/>
                  </a:cubicBezTo>
                  <a:cubicBezTo>
                    <a:pt x="1477" y="1092"/>
                    <a:pt x="1440" y="1048"/>
                    <a:pt x="1388" y="1048"/>
                  </a:cubicBezTo>
                  <a:cubicBezTo>
                    <a:pt x="1388" y="996"/>
                    <a:pt x="1396" y="959"/>
                    <a:pt x="1329" y="959"/>
                  </a:cubicBezTo>
                  <a:cubicBezTo>
                    <a:pt x="1284" y="959"/>
                    <a:pt x="1225" y="988"/>
                    <a:pt x="1225" y="921"/>
                  </a:cubicBezTo>
                  <a:cubicBezTo>
                    <a:pt x="1180" y="914"/>
                    <a:pt x="1180" y="862"/>
                    <a:pt x="1136" y="847"/>
                  </a:cubicBezTo>
                  <a:cubicBezTo>
                    <a:pt x="1136" y="832"/>
                    <a:pt x="1143" y="810"/>
                    <a:pt x="1151" y="795"/>
                  </a:cubicBezTo>
                  <a:cubicBezTo>
                    <a:pt x="1173" y="795"/>
                    <a:pt x="1247" y="795"/>
                    <a:pt x="1247" y="765"/>
                  </a:cubicBezTo>
                  <a:cubicBezTo>
                    <a:pt x="1240" y="743"/>
                    <a:pt x="1166" y="713"/>
                    <a:pt x="1151" y="699"/>
                  </a:cubicBezTo>
                  <a:cubicBezTo>
                    <a:pt x="1099" y="654"/>
                    <a:pt x="1039" y="624"/>
                    <a:pt x="1002" y="580"/>
                  </a:cubicBezTo>
                  <a:cubicBezTo>
                    <a:pt x="972" y="535"/>
                    <a:pt x="965" y="491"/>
                    <a:pt x="920" y="461"/>
                  </a:cubicBezTo>
                  <a:cubicBezTo>
                    <a:pt x="883" y="431"/>
                    <a:pt x="861" y="476"/>
                    <a:pt x="817" y="468"/>
                  </a:cubicBezTo>
                  <a:cubicBezTo>
                    <a:pt x="780" y="468"/>
                    <a:pt x="787" y="513"/>
                    <a:pt x="750" y="528"/>
                  </a:cubicBezTo>
                  <a:cubicBezTo>
                    <a:pt x="698" y="543"/>
                    <a:pt x="720" y="565"/>
                    <a:pt x="683" y="595"/>
                  </a:cubicBezTo>
                  <a:cubicBezTo>
                    <a:pt x="668" y="617"/>
                    <a:pt x="631" y="557"/>
                    <a:pt x="609" y="550"/>
                  </a:cubicBezTo>
                  <a:cubicBezTo>
                    <a:pt x="631" y="528"/>
                    <a:pt x="616" y="505"/>
                    <a:pt x="623" y="483"/>
                  </a:cubicBezTo>
                  <a:cubicBezTo>
                    <a:pt x="586" y="491"/>
                    <a:pt x="527" y="513"/>
                    <a:pt x="490" y="491"/>
                  </a:cubicBezTo>
                  <a:cubicBezTo>
                    <a:pt x="468" y="476"/>
                    <a:pt x="482" y="416"/>
                    <a:pt x="460" y="387"/>
                  </a:cubicBezTo>
                  <a:cubicBezTo>
                    <a:pt x="430" y="342"/>
                    <a:pt x="490" y="305"/>
                    <a:pt x="520" y="268"/>
                  </a:cubicBezTo>
                  <a:cubicBezTo>
                    <a:pt x="549" y="231"/>
                    <a:pt x="557" y="179"/>
                    <a:pt x="572" y="134"/>
                  </a:cubicBezTo>
                  <a:cubicBezTo>
                    <a:pt x="586" y="127"/>
                    <a:pt x="609" y="112"/>
                    <a:pt x="631" y="119"/>
                  </a:cubicBezTo>
                  <a:cubicBezTo>
                    <a:pt x="579" y="90"/>
                    <a:pt x="520" y="82"/>
                    <a:pt x="475" y="45"/>
                  </a:cubicBezTo>
                  <a:cubicBezTo>
                    <a:pt x="460" y="30"/>
                    <a:pt x="438" y="23"/>
                    <a:pt x="423" y="0"/>
                  </a:cubicBezTo>
                  <a:cubicBezTo>
                    <a:pt x="408" y="15"/>
                    <a:pt x="393" y="30"/>
                    <a:pt x="386" y="30"/>
                  </a:cubicBezTo>
                  <a:cubicBezTo>
                    <a:pt x="356" y="105"/>
                    <a:pt x="267" y="149"/>
                    <a:pt x="260" y="231"/>
                  </a:cubicBezTo>
                  <a:cubicBezTo>
                    <a:pt x="237" y="231"/>
                    <a:pt x="208" y="223"/>
                    <a:pt x="200" y="253"/>
                  </a:cubicBezTo>
                  <a:cubicBezTo>
                    <a:pt x="200" y="275"/>
                    <a:pt x="185" y="275"/>
                    <a:pt x="178" y="298"/>
                  </a:cubicBezTo>
                  <a:cubicBezTo>
                    <a:pt x="118" y="298"/>
                    <a:pt x="126" y="357"/>
                    <a:pt x="126" y="394"/>
                  </a:cubicBezTo>
                  <a:cubicBezTo>
                    <a:pt x="126" y="424"/>
                    <a:pt x="111" y="439"/>
                    <a:pt x="96" y="454"/>
                  </a:cubicBezTo>
                  <a:cubicBezTo>
                    <a:pt x="74" y="476"/>
                    <a:pt x="74" y="505"/>
                    <a:pt x="59" y="528"/>
                  </a:cubicBezTo>
                  <a:lnTo>
                    <a:pt x="52" y="528"/>
                  </a:lnTo>
                  <a:cubicBezTo>
                    <a:pt x="22" y="602"/>
                    <a:pt x="0" y="706"/>
                    <a:pt x="22" y="780"/>
                  </a:cubicBezTo>
                  <a:cubicBezTo>
                    <a:pt x="44" y="855"/>
                    <a:pt x="44" y="1010"/>
                    <a:pt x="44" y="1107"/>
                  </a:cubicBezTo>
                  <a:cubicBezTo>
                    <a:pt x="44" y="1115"/>
                    <a:pt x="52" y="1115"/>
                    <a:pt x="52" y="1115"/>
                  </a:cubicBezTo>
                  <a:cubicBezTo>
                    <a:pt x="59" y="1115"/>
                    <a:pt x="59" y="1107"/>
                    <a:pt x="66" y="1107"/>
                  </a:cubicBezTo>
                  <a:cubicBezTo>
                    <a:pt x="74" y="1107"/>
                    <a:pt x="81" y="1129"/>
                    <a:pt x="81" y="1129"/>
                  </a:cubicBezTo>
                  <a:cubicBezTo>
                    <a:pt x="89" y="1144"/>
                    <a:pt x="74" y="1129"/>
                    <a:pt x="74" y="1137"/>
                  </a:cubicBezTo>
                  <a:cubicBezTo>
                    <a:pt x="66" y="1144"/>
                    <a:pt x="81" y="1152"/>
                    <a:pt x="81" y="1152"/>
                  </a:cubicBezTo>
                  <a:lnTo>
                    <a:pt x="89" y="1152"/>
                  </a:lnTo>
                  <a:cubicBezTo>
                    <a:pt x="89" y="1159"/>
                    <a:pt x="89" y="1159"/>
                    <a:pt x="89" y="1159"/>
                  </a:cubicBezTo>
                  <a:cubicBezTo>
                    <a:pt x="89" y="1159"/>
                    <a:pt x="89" y="1167"/>
                    <a:pt x="96" y="1174"/>
                  </a:cubicBezTo>
                  <a:cubicBezTo>
                    <a:pt x="96" y="1174"/>
                    <a:pt x="96" y="1174"/>
                    <a:pt x="104" y="1174"/>
                  </a:cubicBezTo>
                  <a:cubicBezTo>
                    <a:pt x="104" y="1181"/>
                    <a:pt x="104" y="1181"/>
                    <a:pt x="104" y="1181"/>
                  </a:cubicBezTo>
                  <a:cubicBezTo>
                    <a:pt x="111" y="1189"/>
                    <a:pt x="111" y="1189"/>
                    <a:pt x="118" y="1196"/>
                  </a:cubicBezTo>
                  <a:cubicBezTo>
                    <a:pt x="118" y="1211"/>
                    <a:pt x="126" y="1196"/>
                    <a:pt x="133" y="1196"/>
                  </a:cubicBezTo>
                  <a:cubicBezTo>
                    <a:pt x="141" y="1204"/>
                    <a:pt x="141" y="1218"/>
                    <a:pt x="133" y="1218"/>
                  </a:cubicBezTo>
                  <a:cubicBezTo>
                    <a:pt x="133" y="1226"/>
                    <a:pt x="133" y="1233"/>
                    <a:pt x="133" y="1241"/>
                  </a:cubicBezTo>
                  <a:cubicBezTo>
                    <a:pt x="141" y="1256"/>
                    <a:pt x="156" y="1263"/>
                    <a:pt x="133" y="1270"/>
                  </a:cubicBezTo>
                  <a:cubicBezTo>
                    <a:pt x="118" y="1278"/>
                    <a:pt x="118" y="1293"/>
                    <a:pt x="133" y="1300"/>
                  </a:cubicBezTo>
                  <a:cubicBezTo>
                    <a:pt x="141" y="1307"/>
                    <a:pt x="148" y="1322"/>
                    <a:pt x="133" y="1337"/>
                  </a:cubicBezTo>
                  <a:cubicBezTo>
                    <a:pt x="141" y="1345"/>
                    <a:pt x="148" y="1359"/>
                    <a:pt x="148" y="1359"/>
                  </a:cubicBezTo>
                  <a:cubicBezTo>
                    <a:pt x="156" y="1404"/>
                    <a:pt x="156" y="1426"/>
                    <a:pt x="185" y="1464"/>
                  </a:cubicBezTo>
                  <a:cubicBezTo>
                    <a:pt x="215" y="1493"/>
                    <a:pt x="237" y="1530"/>
                    <a:pt x="252" y="1575"/>
                  </a:cubicBezTo>
                  <a:cubicBezTo>
                    <a:pt x="252" y="1575"/>
                    <a:pt x="252" y="1582"/>
                    <a:pt x="260" y="1582"/>
                  </a:cubicBezTo>
                  <a:lnTo>
                    <a:pt x="260" y="1590"/>
                  </a:lnTo>
                  <a:cubicBezTo>
                    <a:pt x="282" y="1634"/>
                    <a:pt x="282" y="1672"/>
                    <a:pt x="282" y="1716"/>
                  </a:cubicBezTo>
                  <a:lnTo>
                    <a:pt x="282" y="1723"/>
                  </a:lnTo>
                  <a:cubicBezTo>
                    <a:pt x="282" y="1738"/>
                    <a:pt x="282" y="1753"/>
                    <a:pt x="289" y="1761"/>
                  </a:cubicBezTo>
                  <a:cubicBezTo>
                    <a:pt x="289" y="1768"/>
                    <a:pt x="289" y="1768"/>
                    <a:pt x="297" y="1775"/>
                  </a:cubicBezTo>
                  <a:cubicBezTo>
                    <a:pt x="297" y="1783"/>
                    <a:pt x="289" y="1798"/>
                    <a:pt x="289" y="1805"/>
                  </a:cubicBezTo>
                  <a:cubicBezTo>
                    <a:pt x="267" y="1820"/>
                    <a:pt x="230" y="1805"/>
                    <a:pt x="208" y="1812"/>
                  </a:cubicBezTo>
                  <a:lnTo>
                    <a:pt x="208" y="1812"/>
                  </a:lnTo>
                  <a:cubicBezTo>
                    <a:pt x="208" y="1835"/>
                    <a:pt x="200" y="1857"/>
                    <a:pt x="178" y="1879"/>
                  </a:cubicBezTo>
                  <a:cubicBezTo>
                    <a:pt x="111" y="1946"/>
                    <a:pt x="208" y="2080"/>
                    <a:pt x="208" y="2154"/>
                  </a:cubicBezTo>
                  <a:cubicBezTo>
                    <a:pt x="208" y="2206"/>
                    <a:pt x="260" y="2199"/>
                    <a:pt x="297" y="2214"/>
                  </a:cubicBezTo>
                  <a:cubicBezTo>
                    <a:pt x="312" y="2221"/>
                    <a:pt x="334" y="2221"/>
                    <a:pt x="341" y="2236"/>
                  </a:cubicBezTo>
                  <a:cubicBezTo>
                    <a:pt x="364" y="2258"/>
                    <a:pt x="312" y="2258"/>
                    <a:pt x="312" y="2266"/>
                  </a:cubicBezTo>
                  <a:cubicBezTo>
                    <a:pt x="304" y="2310"/>
                    <a:pt x="386" y="2266"/>
                    <a:pt x="364" y="2332"/>
                  </a:cubicBezTo>
                  <a:cubicBezTo>
                    <a:pt x="349" y="2340"/>
                    <a:pt x="341" y="2355"/>
                    <a:pt x="349" y="2377"/>
                  </a:cubicBezTo>
                  <a:cubicBezTo>
                    <a:pt x="297" y="2362"/>
                    <a:pt x="297" y="2399"/>
                    <a:pt x="297" y="2436"/>
                  </a:cubicBezTo>
                  <a:cubicBezTo>
                    <a:pt x="341" y="2444"/>
                    <a:pt x="415" y="2436"/>
                    <a:pt x="423" y="2488"/>
                  </a:cubicBezTo>
                  <a:cubicBezTo>
                    <a:pt x="393" y="2488"/>
                    <a:pt x="341" y="2481"/>
                    <a:pt x="341" y="2518"/>
                  </a:cubicBezTo>
                  <a:cubicBezTo>
                    <a:pt x="312" y="2525"/>
                    <a:pt x="282" y="2518"/>
                    <a:pt x="260" y="2518"/>
                  </a:cubicBezTo>
                  <a:cubicBezTo>
                    <a:pt x="252" y="2525"/>
                    <a:pt x="252" y="2525"/>
                    <a:pt x="252" y="2533"/>
                  </a:cubicBezTo>
                  <a:cubicBezTo>
                    <a:pt x="185" y="2533"/>
                    <a:pt x="156" y="2652"/>
                    <a:pt x="215" y="2652"/>
                  </a:cubicBezTo>
                  <a:cubicBezTo>
                    <a:pt x="208" y="2555"/>
                    <a:pt x="319" y="2592"/>
                    <a:pt x="386" y="2592"/>
                  </a:cubicBezTo>
                  <a:cubicBezTo>
                    <a:pt x="386" y="2570"/>
                    <a:pt x="393" y="2555"/>
                    <a:pt x="393" y="2540"/>
                  </a:cubicBezTo>
                  <a:cubicBezTo>
                    <a:pt x="430" y="2533"/>
                    <a:pt x="453" y="2533"/>
                    <a:pt x="482" y="2563"/>
                  </a:cubicBezTo>
                  <a:cubicBezTo>
                    <a:pt x="505" y="2592"/>
                    <a:pt x="549" y="2533"/>
                    <a:pt x="579" y="2540"/>
                  </a:cubicBezTo>
                  <a:cubicBezTo>
                    <a:pt x="586" y="2570"/>
                    <a:pt x="586" y="2600"/>
                    <a:pt x="623" y="2592"/>
                  </a:cubicBezTo>
                  <a:cubicBezTo>
                    <a:pt x="623" y="2577"/>
                    <a:pt x="631" y="2555"/>
                    <a:pt x="638" y="2540"/>
                  </a:cubicBezTo>
                  <a:cubicBezTo>
                    <a:pt x="646" y="2540"/>
                    <a:pt x="653" y="2533"/>
                    <a:pt x="661" y="2533"/>
                  </a:cubicBezTo>
                  <a:cubicBezTo>
                    <a:pt x="661" y="2518"/>
                    <a:pt x="668" y="2511"/>
                    <a:pt x="690" y="2503"/>
                  </a:cubicBezTo>
                  <a:cubicBezTo>
                    <a:pt x="698" y="2533"/>
                    <a:pt x="713" y="2563"/>
                    <a:pt x="742" y="2563"/>
                  </a:cubicBezTo>
                  <a:cubicBezTo>
                    <a:pt x="727" y="2570"/>
                    <a:pt x="720" y="2592"/>
                    <a:pt x="727" y="2607"/>
                  </a:cubicBezTo>
                  <a:cubicBezTo>
                    <a:pt x="750" y="2592"/>
                    <a:pt x="765" y="2577"/>
                    <a:pt x="780" y="2577"/>
                  </a:cubicBezTo>
                  <a:cubicBezTo>
                    <a:pt x="765" y="2577"/>
                    <a:pt x="750" y="2592"/>
                    <a:pt x="727" y="2607"/>
                  </a:cubicBezTo>
                  <a:cubicBezTo>
                    <a:pt x="735" y="2614"/>
                    <a:pt x="742" y="2614"/>
                    <a:pt x="750" y="2614"/>
                  </a:cubicBezTo>
                  <a:cubicBezTo>
                    <a:pt x="780" y="2622"/>
                    <a:pt x="809" y="2607"/>
                    <a:pt x="839" y="2614"/>
                  </a:cubicBezTo>
                  <a:cubicBezTo>
                    <a:pt x="876" y="2614"/>
                    <a:pt x="906" y="2637"/>
                    <a:pt x="935" y="2644"/>
                  </a:cubicBezTo>
                  <a:cubicBezTo>
                    <a:pt x="972" y="2644"/>
                    <a:pt x="1010" y="2644"/>
                    <a:pt x="1039" y="2644"/>
                  </a:cubicBezTo>
                  <a:cubicBezTo>
                    <a:pt x="1039" y="2637"/>
                    <a:pt x="1047" y="2629"/>
                    <a:pt x="1047" y="2622"/>
                  </a:cubicBezTo>
                  <a:cubicBezTo>
                    <a:pt x="1099" y="2622"/>
                    <a:pt x="1114" y="2644"/>
                    <a:pt x="1151" y="2674"/>
                  </a:cubicBezTo>
                  <a:cubicBezTo>
                    <a:pt x="1151" y="2704"/>
                    <a:pt x="1180" y="2711"/>
                    <a:pt x="1203" y="2711"/>
                  </a:cubicBezTo>
                  <a:cubicBezTo>
                    <a:pt x="1240" y="2726"/>
                    <a:pt x="1240" y="2741"/>
                    <a:pt x="1240" y="2778"/>
                  </a:cubicBezTo>
                  <a:cubicBezTo>
                    <a:pt x="1232" y="2822"/>
                    <a:pt x="1270" y="2845"/>
                    <a:pt x="1284" y="2889"/>
                  </a:cubicBezTo>
                  <a:cubicBezTo>
                    <a:pt x="1299" y="2934"/>
                    <a:pt x="1277" y="2986"/>
                    <a:pt x="1284" y="3030"/>
                  </a:cubicBezTo>
                  <a:cubicBezTo>
                    <a:pt x="1225" y="3030"/>
                    <a:pt x="1255" y="3082"/>
                    <a:pt x="1217" y="3090"/>
                  </a:cubicBezTo>
                  <a:cubicBezTo>
                    <a:pt x="1210" y="3105"/>
                    <a:pt x="1210" y="3134"/>
                    <a:pt x="1210" y="3149"/>
                  </a:cubicBezTo>
                  <a:cubicBezTo>
                    <a:pt x="1173" y="3171"/>
                    <a:pt x="1180" y="3238"/>
                    <a:pt x="1143" y="3261"/>
                  </a:cubicBezTo>
                  <a:cubicBezTo>
                    <a:pt x="1136" y="3290"/>
                    <a:pt x="1106" y="3320"/>
                    <a:pt x="1106" y="3357"/>
                  </a:cubicBezTo>
                  <a:cubicBezTo>
                    <a:pt x="1069" y="3320"/>
                    <a:pt x="1069" y="3379"/>
                    <a:pt x="1069" y="3402"/>
                  </a:cubicBezTo>
                  <a:lnTo>
                    <a:pt x="1062" y="3402"/>
                  </a:lnTo>
                  <a:cubicBezTo>
                    <a:pt x="1062" y="3431"/>
                    <a:pt x="1106" y="3454"/>
                    <a:pt x="1084" y="3483"/>
                  </a:cubicBezTo>
                  <a:cubicBezTo>
                    <a:pt x="1069" y="3498"/>
                    <a:pt x="1054" y="3498"/>
                    <a:pt x="1032" y="3498"/>
                  </a:cubicBezTo>
                  <a:cubicBezTo>
                    <a:pt x="1010" y="3491"/>
                    <a:pt x="1002" y="3513"/>
                    <a:pt x="980" y="3521"/>
                  </a:cubicBezTo>
                  <a:cubicBezTo>
                    <a:pt x="943" y="3543"/>
                    <a:pt x="891" y="3521"/>
                    <a:pt x="854" y="3528"/>
                  </a:cubicBezTo>
                  <a:cubicBezTo>
                    <a:pt x="802" y="3528"/>
                    <a:pt x="817" y="3580"/>
                    <a:pt x="817" y="3610"/>
                  </a:cubicBezTo>
                  <a:cubicBezTo>
                    <a:pt x="794" y="3617"/>
                    <a:pt x="765" y="3595"/>
                    <a:pt x="750" y="3624"/>
                  </a:cubicBezTo>
                  <a:cubicBezTo>
                    <a:pt x="742" y="3639"/>
                    <a:pt x="750" y="3662"/>
                    <a:pt x="750" y="3684"/>
                  </a:cubicBezTo>
                  <a:cubicBezTo>
                    <a:pt x="750" y="3713"/>
                    <a:pt x="742" y="3780"/>
                    <a:pt x="787" y="3780"/>
                  </a:cubicBezTo>
                  <a:cubicBezTo>
                    <a:pt x="794" y="3803"/>
                    <a:pt x="809" y="3818"/>
                    <a:pt x="809" y="3840"/>
                  </a:cubicBezTo>
                  <a:cubicBezTo>
                    <a:pt x="765" y="3832"/>
                    <a:pt x="780" y="3884"/>
                    <a:pt x="742" y="3877"/>
                  </a:cubicBezTo>
                  <a:cubicBezTo>
                    <a:pt x="735" y="3921"/>
                    <a:pt x="742" y="3959"/>
                    <a:pt x="705" y="3988"/>
                  </a:cubicBezTo>
                  <a:cubicBezTo>
                    <a:pt x="683" y="4003"/>
                    <a:pt x="653" y="4033"/>
                    <a:pt x="623" y="4025"/>
                  </a:cubicBezTo>
                  <a:cubicBezTo>
                    <a:pt x="623" y="4070"/>
                    <a:pt x="750" y="4256"/>
                    <a:pt x="661" y="4278"/>
                  </a:cubicBezTo>
                  <a:cubicBezTo>
                    <a:pt x="653" y="4323"/>
                    <a:pt x="675" y="4323"/>
                    <a:pt x="713" y="4330"/>
                  </a:cubicBezTo>
                  <a:cubicBezTo>
                    <a:pt x="772" y="4345"/>
                    <a:pt x="735" y="4426"/>
                    <a:pt x="735" y="4471"/>
                  </a:cubicBezTo>
                  <a:cubicBezTo>
                    <a:pt x="757" y="4471"/>
                    <a:pt x="772" y="4478"/>
                    <a:pt x="787" y="4478"/>
                  </a:cubicBezTo>
                  <a:cubicBezTo>
                    <a:pt x="794" y="4441"/>
                    <a:pt x="802" y="4412"/>
                    <a:pt x="831" y="4389"/>
                  </a:cubicBezTo>
                  <a:cubicBezTo>
                    <a:pt x="839" y="4434"/>
                    <a:pt x="883" y="4412"/>
                    <a:pt x="906" y="4434"/>
                  </a:cubicBezTo>
                  <a:cubicBezTo>
                    <a:pt x="943" y="4456"/>
                    <a:pt x="920" y="4530"/>
                    <a:pt x="972" y="4538"/>
                  </a:cubicBezTo>
                  <a:cubicBezTo>
                    <a:pt x="972" y="4530"/>
                    <a:pt x="980" y="4515"/>
                    <a:pt x="980" y="4508"/>
                  </a:cubicBezTo>
                  <a:cubicBezTo>
                    <a:pt x="1002" y="4501"/>
                    <a:pt x="1047" y="4508"/>
                    <a:pt x="1047" y="4545"/>
                  </a:cubicBezTo>
                  <a:cubicBezTo>
                    <a:pt x="1084" y="4530"/>
                    <a:pt x="1106" y="4493"/>
                    <a:pt x="1151" y="4486"/>
                  </a:cubicBezTo>
                  <a:cubicBezTo>
                    <a:pt x="1151" y="4456"/>
                    <a:pt x="1158" y="4419"/>
                    <a:pt x="1180" y="4412"/>
                  </a:cubicBezTo>
                  <a:cubicBezTo>
                    <a:pt x="1166" y="4382"/>
                    <a:pt x="1151" y="4360"/>
                    <a:pt x="1121" y="4352"/>
                  </a:cubicBezTo>
                  <a:cubicBezTo>
                    <a:pt x="1114" y="4330"/>
                    <a:pt x="1128" y="4323"/>
                    <a:pt x="1143" y="4323"/>
                  </a:cubicBezTo>
                  <a:cubicBezTo>
                    <a:pt x="1151" y="4308"/>
                    <a:pt x="1151" y="4285"/>
                    <a:pt x="1151" y="4270"/>
                  </a:cubicBezTo>
                  <a:cubicBezTo>
                    <a:pt x="1143" y="4256"/>
                    <a:pt x="1121" y="4248"/>
                    <a:pt x="1121" y="4226"/>
                  </a:cubicBezTo>
                  <a:cubicBezTo>
                    <a:pt x="1091" y="4218"/>
                    <a:pt x="1054" y="4248"/>
                    <a:pt x="1017" y="4241"/>
                  </a:cubicBezTo>
                  <a:cubicBezTo>
                    <a:pt x="1017" y="4189"/>
                    <a:pt x="1054" y="4122"/>
                    <a:pt x="1039" y="4070"/>
                  </a:cubicBezTo>
                  <a:cubicBezTo>
                    <a:pt x="1025" y="4025"/>
                    <a:pt x="987" y="4055"/>
                    <a:pt x="972" y="4018"/>
                  </a:cubicBezTo>
                  <a:cubicBezTo>
                    <a:pt x="958" y="3988"/>
                    <a:pt x="995" y="3855"/>
                    <a:pt x="935" y="3862"/>
                  </a:cubicBezTo>
                  <a:cubicBezTo>
                    <a:pt x="913" y="3825"/>
                    <a:pt x="943" y="3766"/>
                    <a:pt x="898" y="3743"/>
                  </a:cubicBezTo>
                  <a:cubicBezTo>
                    <a:pt x="883" y="3728"/>
                    <a:pt x="824" y="3743"/>
                    <a:pt x="831" y="3713"/>
                  </a:cubicBezTo>
                  <a:cubicBezTo>
                    <a:pt x="876" y="3713"/>
                    <a:pt x="891" y="3676"/>
                    <a:pt x="906" y="3647"/>
                  </a:cubicBezTo>
                  <a:cubicBezTo>
                    <a:pt x="958" y="3624"/>
                    <a:pt x="980" y="3632"/>
                    <a:pt x="980" y="3691"/>
                  </a:cubicBezTo>
                  <a:cubicBezTo>
                    <a:pt x="1032" y="3691"/>
                    <a:pt x="1039" y="3691"/>
                    <a:pt x="1047" y="3639"/>
                  </a:cubicBezTo>
                  <a:cubicBezTo>
                    <a:pt x="1054" y="3647"/>
                    <a:pt x="1069" y="3639"/>
                    <a:pt x="1077" y="3639"/>
                  </a:cubicBezTo>
                  <a:cubicBezTo>
                    <a:pt x="1084" y="3624"/>
                    <a:pt x="1077" y="3610"/>
                    <a:pt x="1084" y="3595"/>
                  </a:cubicBezTo>
                  <a:cubicBezTo>
                    <a:pt x="1114" y="3595"/>
                    <a:pt x="1128" y="3558"/>
                    <a:pt x="1166" y="3550"/>
                  </a:cubicBezTo>
                  <a:cubicBezTo>
                    <a:pt x="1180" y="3573"/>
                    <a:pt x="1158" y="3580"/>
                    <a:pt x="1151" y="3602"/>
                  </a:cubicBezTo>
                  <a:cubicBezTo>
                    <a:pt x="1136" y="3632"/>
                    <a:pt x="1173" y="3662"/>
                    <a:pt x="1173" y="3691"/>
                  </a:cubicBezTo>
                  <a:cubicBezTo>
                    <a:pt x="1128" y="3691"/>
                    <a:pt x="1084" y="3691"/>
                    <a:pt x="1091" y="3751"/>
                  </a:cubicBezTo>
                  <a:cubicBezTo>
                    <a:pt x="1099" y="3758"/>
                    <a:pt x="1114" y="3766"/>
                    <a:pt x="1121" y="3773"/>
                  </a:cubicBezTo>
                  <a:cubicBezTo>
                    <a:pt x="1121" y="3758"/>
                    <a:pt x="1128" y="3743"/>
                    <a:pt x="1128" y="3728"/>
                  </a:cubicBezTo>
                  <a:cubicBezTo>
                    <a:pt x="1136" y="3721"/>
                    <a:pt x="1151" y="3721"/>
                    <a:pt x="1166" y="3728"/>
                  </a:cubicBezTo>
                  <a:cubicBezTo>
                    <a:pt x="1166" y="3758"/>
                    <a:pt x="1166" y="3780"/>
                    <a:pt x="1136" y="3795"/>
                  </a:cubicBezTo>
                  <a:cubicBezTo>
                    <a:pt x="1128" y="3803"/>
                    <a:pt x="1128" y="3818"/>
                    <a:pt x="1136" y="3825"/>
                  </a:cubicBezTo>
                  <a:cubicBezTo>
                    <a:pt x="1151" y="3825"/>
                    <a:pt x="1166" y="3818"/>
                    <a:pt x="1166" y="3803"/>
                  </a:cubicBezTo>
                  <a:cubicBezTo>
                    <a:pt x="1180" y="3795"/>
                    <a:pt x="1210" y="3780"/>
                    <a:pt x="1225" y="3788"/>
                  </a:cubicBezTo>
                  <a:cubicBezTo>
                    <a:pt x="1240" y="3803"/>
                    <a:pt x="1210" y="3832"/>
                    <a:pt x="1240" y="3840"/>
                  </a:cubicBezTo>
                  <a:cubicBezTo>
                    <a:pt x="1240" y="3847"/>
                    <a:pt x="1247" y="3855"/>
                    <a:pt x="1247" y="3862"/>
                  </a:cubicBezTo>
                  <a:cubicBezTo>
                    <a:pt x="1270" y="3862"/>
                    <a:pt x="1284" y="3847"/>
                    <a:pt x="1314" y="3855"/>
                  </a:cubicBezTo>
                  <a:cubicBezTo>
                    <a:pt x="1344" y="3862"/>
                    <a:pt x="1359" y="3870"/>
                    <a:pt x="1396" y="3862"/>
                  </a:cubicBezTo>
                  <a:cubicBezTo>
                    <a:pt x="1396" y="3855"/>
                    <a:pt x="1396" y="3840"/>
                    <a:pt x="1396" y="3832"/>
                  </a:cubicBezTo>
                  <a:cubicBezTo>
                    <a:pt x="1433" y="3825"/>
                    <a:pt x="1388" y="3736"/>
                    <a:pt x="1381" y="3713"/>
                  </a:cubicBezTo>
                  <a:cubicBezTo>
                    <a:pt x="1411" y="3721"/>
                    <a:pt x="1418" y="3743"/>
                    <a:pt x="1448" y="3743"/>
                  </a:cubicBezTo>
                  <a:cubicBezTo>
                    <a:pt x="1448" y="3795"/>
                    <a:pt x="1477" y="3780"/>
                    <a:pt x="1522" y="3780"/>
                  </a:cubicBezTo>
                  <a:cubicBezTo>
                    <a:pt x="1529" y="3810"/>
                    <a:pt x="1374" y="3929"/>
                    <a:pt x="1477" y="3944"/>
                  </a:cubicBezTo>
                  <a:cubicBezTo>
                    <a:pt x="1477" y="3921"/>
                    <a:pt x="1455" y="3899"/>
                    <a:pt x="1485" y="3884"/>
                  </a:cubicBezTo>
                  <a:cubicBezTo>
                    <a:pt x="1507" y="3877"/>
                    <a:pt x="1537" y="3892"/>
                    <a:pt x="1559" y="3892"/>
                  </a:cubicBezTo>
                  <a:cubicBezTo>
                    <a:pt x="1552" y="3832"/>
                    <a:pt x="1596" y="3847"/>
                    <a:pt x="1611" y="3892"/>
                  </a:cubicBezTo>
                  <a:cubicBezTo>
                    <a:pt x="1656" y="3899"/>
                    <a:pt x="1722" y="3892"/>
                    <a:pt x="1774" y="3892"/>
                  </a:cubicBezTo>
                  <a:cubicBezTo>
                    <a:pt x="1774" y="3877"/>
                    <a:pt x="1767" y="3766"/>
                    <a:pt x="1812" y="3795"/>
                  </a:cubicBezTo>
                  <a:cubicBezTo>
                    <a:pt x="1841" y="3818"/>
                    <a:pt x="1923" y="3766"/>
                    <a:pt x="1901" y="3728"/>
                  </a:cubicBezTo>
                  <a:cubicBezTo>
                    <a:pt x="1923" y="3721"/>
                    <a:pt x="1953" y="3728"/>
                    <a:pt x="1975" y="3736"/>
                  </a:cubicBezTo>
                  <a:cubicBezTo>
                    <a:pt x="1975" y="3713"/>
                    <a:pt x="2042" y="3691"/>
                    <a:pt x="2064" y="3699"/>
                  </a:cubicBezTo>
                  <a:cubicBezTo>
                    <a:pt x="2064" y="3721"/>
                    <a:pt x="2064" y="3751"/>
                    <a:pt x="2086" y="3766"/>
                  </a:cubicBezTo>
                  <a:cubicBezTo>
                    <a:pt x="2109" y="3780"/>
                    <a:pt x="2131" y="3818"/>
                    <a:pt x="2153" y="3825"/>
                  </a:cubicBezTo>
                  <a:cubicBezTo>
                    <a:pt x="2168" y="3884"/>
                    <a:pt x="2086" y="3877"/>
                    <a:pt x="2094" y="3929"/>
                  </a:cubicBezTo>
                  <a:cubicBezTo>
                    <a:pt x="2101" y="3929"/>
                    <a:pt x="2109" y="3929"/>
                    <a:pt x="2109" y="3929"/>
                  </a:cubicBezTo>
                  <a:cubicBezTo>
                    <a:pt x="2109" y="3936"/>
                    <a:pt x="2101" y="3951"/>
                    <a:pt x="2101" y="3951"/>
                  </a:cubicBezTo>
                  <a:cubicBezTo>
                    <a:pt x="2086" y="3959"/>
                    <a:pt x="2094" y="3959"/>
                    <a:pt x="2079" y="3966"/>
                  </a:cubicBezTo>
                  <a:cubicBezTo>
                    <a:pt x="2064" y="3966"/>
                    <a:pt x="2057" y="3973"/>
                    <a:pt x="2049" y="3988"/>
                  </a:cubicBezTo>
                  <a:cubicBezTo>
                    <a:pt x="2072" y="3996"/>
                    <a:pt x="2086" y="3996"/>
                    <a:pt x="2109" y="3988"/>
                  </a:cubicBezTo>
                  <a:cubicBezTo>
                    <a:pt x="2101" y="3959"/>
                    <a:pt x="2131" y="3944"/>
                    <a:pt x="2153" y="3951"/>
                  </a:cubicBezTo>
                  <a:cubicBezTo>
                    <a:pt x="2183" y="3959"/>
                    <a:pt x="2168" y="3996"/>
                    <a:pt x="2168" y="4018"/>
                  </a:cubicBezTo>
                  <a:cubicBezTo>
                    <a:pt x="2220" y="4033"/>
                    <a:pt x="2213" y="3959"/>
                    <a:pt x="2198" y="3929"/>
                  </a:cubicBezTo>
                  <a:cubicBezTo>
                    <a:pt x="2213" y="3921"/>
                    <a:pt x="2242" y="3914"/>
                    <a:pt x="2250" y="3936"/>
                  </a:cubicBezTo>
                  <a:cubicBezTo>
                    <a:pt x="2250" y="3929"/>
                    <a:pt x="2257" y="3921"/>
                    <a:pt x="2257" y="3907"/>
                  </a:cubicBezTo>
                  <a:cubicBezTo>
                    <a:pt x="2287" y="3899"/>
                    <a:pt x="2287" y="3921"/>
                    <a:pt x="2294" y="3936"/>
                  </a:cubicBezTo>
                  <a:cubicBezTo>
                    <a:pt x="2309" y="3959"/>
                    <a:pt x="2346" y="3951"/>
                    <a:pt x="2369" y="3951"/>
                  </a:cubicBezTo>
                  <a:cubicBezTo>
                    <a:pt x="2369" y="3951"/>
                    <a:pt x="2369" y="3944"/>
                    <a:pt x="2369" y="3936"/>
                  </a:cubicBezTo>
                  <a:cubicBezTo>
                    <a:pt x="2354" y="3936"/>
                    <a:pt x="2346" y="3921"/>
                    <a:pt x="2346" y="3914"/>
                  </a:cubicBezTo>
                  <a:cubicBezTo>
                    <a:pt x="2369" y="3907"/>
                    <a:pt x="2391" y="3907"/>
                    <a:pt x="2413" y="3907"/>
                  </a:cubicBezTo>
                  <a:cubicBezTo>
                    <a:pt x="2413" y="3914"/>
                    <a:pt x="2413" y="3929"/>
                    <a:pt x="2421" y="3936"/>
                  </a:cubicBezTo>
                  <a:cubicBezTo>
                    <a:pt x="2421" y="3929"/>
                    <a:pt x="2421" y="3914"/>
                    <a:pt x="2421" y="3899"/>
                  </a:cubicBezTo>
                  <a:cubicBezTo>
                    <a:pt x="2435" y="3899"/>
                    <a:pt x="2458" y="3899"/>
                    <a:pt x="2473" y="3899"/>
                  </a:cubicBezTo>
                  <a:cubicBezTo>
                    <a:pt x="2465" y="3914"/>
                    <a:pt x="2465" y="3914"/>
                    <a:pt x="2450" y="3921"/>
                  </a:cubicBezTo>
                  <a:cubicBezTo>
                    <a:pt x="2435" y="3936"/>
                    <a:pt x="2443" y="3959"/>
                    <a:pt x="2435" y="3973"/>
                  </a:cubicBezTo>
                  <a:cubicBezTo>
                    <a:pt x="2435" y="4011"/>
                    <a:pt x="2428" y="4040"/>
                    <a:pt x="2413" y="4070"/>
                  </a:cubicBezTo>
                  <a:cubicBezTo>
                    <a:pt x="2450" y="4085"/>
                    <a:pt x="2465" y="4033"/>
                    <a:pt x="2502" y="4040"/>
                  </a:cubicBezTo>
                  <a:cubicBezTo>
                    <a:pt x="2502" y="4070"/>
                    <a:pt x="2643" y="4055"/>
                    <a:pt x="2673" y="4055"/>
                  </a:cubicBezTo>
                  <a:cubicBezTo>
                    <a:pt x="2651" y="3996"/>
                    <a:pt x="2740" y="3973"/>
                    <a:pt x="2695" y="3914"/>
                  </a:cubicBezTo>
                  <a:cubicBezTo>
                    <a:pt x="2710" y="3907"/>
                    <a:pt x="2725" y="3907"/>
                    <a:pt x="2740" y="3907"/>
                  </a:cubicBezTo>
                  <a:cubicBezTo>
                    <a:pt x="2732" y="3921"/>
                    <a:pt x="2740" y="3929"/>
                    <a:pt x="2740" y="3936"/>
                  </a:cubicBezTo>
                  <a:cubicBezTo>
                    <a:pt x="2755" y="3921"/>
                    <a:pt x="2770" y="3892"/>
                    <a:pt x="2807" y="3899"/>
                  </a:cubicBezTo>
                  <a:cubicBezTo>
                    <a:pt x="2807" y="3907"/>
                    <a:pt x="2814" y="3914"/>
                    <a:pt x="2807" y="3929"/>
                  </a:cubicBezTo>
                  <a:cubicBezTo>
                    <a:pt x="2821" y="3944"/>
                    <a:pt x="2836" y="3959"/>
                    <a:pt x="2859" y="3951"/>
                  </a:cubicBezTo>
                  <a:cubicBezTo>
                    <a:pt x="2859" y="3921"/>
                    <a:pt x="2881" y="3907"/>
                    <a:pt x="2874" y="3877"/>
                  </a:cubicBezTo>
                  <a:cubicBezTo>
                    <a:pt x="2896" y="3877"/>
                    <a:pt x="2933" y="3870"/>
                    <a:pt x="2948" y="3884"/>
                  </a:cubicBezTo>
                  <a:cubicBezTo>
                    <a:pt x="2978" y="3907"/>
                    <a:pt x="2940" y="3951"/>
                    <a:pt x="2948" y="3981"/>
                  </a:cubicBezTo>
                  <a:cubicBezTo>
                    <a:pt x="2978" y="3988"/>
                    <a:pt x="3022" y="3966"/>
                    <a:pt x="3029" y="4003"/>
                  </a:cubicBezTo>
                  <a:cubicBezTo>
                    <a:pt x="3044" y="4055"/>
                    <a:pt x="3119" y="4033"/>
                    <a:pt x="3156" y="4040"/>
                  </a:cubicBezTo>
                  <a:cubicBezTo>
                    <a:pt x="3156" y="4070"/>
                    <a:pt x="3141" y="4115"/>
                    <a:pt x="3156" y="4144"/>
                  </a:cubicBezTo>
                  <a:cubicBezTo>
                    <a:pt x="3186" y="4174"/>
                    <a:pt x="3252" y="4152"/>
                    <a:pt x="3282" y="4159"/>
                  </a:cubicBezTo>
                  <a:cubicBezTo>
                    <a:pt x="3282" y="4167"/>
                    <a:pt x="3282" y="4181"/>
                    <a:pt x="3282" y="4196"/>
                  </a:cubicBezTo>
                  <a:cubicBezTo>
                    <a:pt x="3312" y="4196"/>
                    <a:pt x="3334" y="4196"/>
                    <a:pt x="3364" y="4196"/>
                  </a:cubicBezTo>
                  <a:cubicBezTo>
                    <a:pt x="3364" y="4226"/>
                    <a:pt x="3364" y="4248"/>
                    <a:pt x="3364" y="4270"/>
                  </a:cubicBezTo>
                  <a:cubicBezTo>
                    <a:pt x="3379" y="4278"/>
                    <a:pt x="3393" y="4278"/>
                    <a:pt x="3408" y="4278"/>
                  </a:cubicBezTo>
                  <a:cubicBezTo>
                    <a:pt x="3408" y="4293"/>
                    <a:pt x="3408" y="4308"/>
                    <a:pt x="3408" y="4323"/>
                  </a:cubicBezTo>
                  <a:cubicBezTo>
                    <a:pt x="3438" y="4315"/>
                    <a:pt x="3431" y="4352"/>
                    <a:pt x="3460" y="4345"/>
                  </a:cubicBezTo>
                  <a:cubicBezTo>
                    <a:pt x="3468" y="4323"/>
                    <a:pt x="3453" y="4300"/>
                    <a:pt x="3460" y="4285"/>
                  </a:cubicBezTo>
                  <a:cubicBezTo>
                    <a:pt x="3505" y="4278"/>
                    <a:pt x="3608" y="4300"/>
                    <a:pt x="3637" y="4263"/>
                  </a:cubicBezTo>
                  <a:cubicBezTo>
                    <a:pt x="3660" y="4263"/>
                    <a:pt x="3682" y="4263"/>
                    <a:pt x="3697" y="4285"/>
                  </a:cubicBezTo>
                  <a:cubicBezTo>
                    <a:pt x="3704" y="4293"/>
                    <a:pt x="3704" y="4300"/>
                    <a:pt x="3704" y="4315"/>
                  </a:cubicBezTo>
                  <a:cubicBezTo>
                    <a:pt x="3712" y="4323"/>
                    <a:pt x="3727" y="4315"/>
                    <a:pt x="3741" y="4323"/>
                  </a:cubicBezTo>
                  <a:cubicBezTo>
                    <a:pt x="3779" y="4374"/>
                    <a:pt x="3719" y="4404"/>
                    <a:pt x="3682" y="4382"/>
                  </a:cubicBezTo>
                  <a:cubicBezTo>
                    <a:pt x="3675" y="4404"/>
                    <a:pt x="3675" y="4419"/>
                    <a:pt x="3675" y="4441"/>
                  </a:cubicBezTo>
                  <a:cubicBezTo>
                    <a:pt x="3682" y="4441"/>
                    <a:pt x="3690" y="4441"/>
                    <a:pt x="3697" y="4441"/>
                  </a:cubicBezTo>
                  <a:cubicBezTo>
                    <a:pt x="3697" y="4464"/>
                    <a:pt x="3697" y="4486"/>
                    <a:pt x="3697" y="4501"/>
                  </a:cubicBezTo>
                  <a:cubicBezTo>
                    <a:pt x="3741" y="4501"/>
                    <a:pt x="3741" y="4538"/>
                    <a:pt x="3727" y="4568"/>
                  </a:cubicBezTo>
                  <a:cubicBezTo>
                    <a:pt x="3712" y="4612"/>
                    <a:pt x="3690" y="4634"/>
                    <a:pt x="3690" y="4679"/>
                  </a:cubicBezTo>
                  <a:cubicBezTo>
                    <a:pt x="3682" y="4679"/>
                    <a:pt x="3667" y="4686"/>
                    <a:pt x="3660" y="4679"/>
                  </a:cubicBezTo>
                  <a:cubicBezTo>
                    <a:pt x="3652" y="4686"/>
                    <a:pt x="3652" y="4701"/>
                    <a:pt x="3660" y="4709"/>
                  </a:cubicBezTo>
                  <a:cubicBezTo>
                    <a:pt x="3682" y="4716"/>
                    <a:pt x="3697" y="4731"/>
                    <a:pt x="3704" y="4746"/>
                  </a:cubicBezTo>
                  <a:cubicBezTo>
                    <a:pt x="3712" y="4768"/>
                    <a:pt x="3697" y="4798"/>
                    <a:pt x="3727" y="4798"/>
                  </a:cubicBezTo>
                  <a:cubicBezTo>
                    <a:pt x="3727" y="4805"/>
                    <a:pt x="3727" y="4813"/>
                    <a:pt x="3734" y="4813"/>
                  </a:cubicBezTo>
                  <a:cubicBezTo>
                    <a:pt x="3741" y="4805"/>
                    <a:pt x="3749" y="4790"/>
                    <a:pt x="3756" y="4783"/>
                  </a:cubicBezTo>
                  <a:cubicBezTo>
                    <a:pt x="3749" y="4790"/>
                    <a:pt x="3741" y="4805"/>
                    <a:pt x="3734" y="4813"/>
                  </a:cubicBezTo>
                  <a:cubicBezTo>
                    <a:pt x="3749" y="4835"/>
                    <a:pt x="3786" y="4835"/>
                    <a:pt x="3816" y="4842"/>
                  </a:cubicBezTo>
                  <a:cubicBezTo>
                    <a:pt x="3816" y="4902"/>
                    <a:pt x="3957" y="4902"/>
                    <a:pt x="4001" y="4887"/>
                  </a:cubicBezTo>
                  <a:cubicBezTo>
                    <a:pt x="4046" y="4857"/>
                    <a:pt x="4009" y="4798"/>
                    <a:pt x="4038" y="4768"/>
                  </a:cubicBezTo>
                  <a:cubicBezTo>
                    <a:pt x="4053" y="4753"/>
                    <a:pt x="4068" y="4775"/>
                    <a:pt x="4068" y="4746"/>
                  </a:cubicBezTo>
                  <a:cubicBezTo>
                    <a:pt x="4068" y="4723"/>
                    <a:pt x="4098" y="4731"/>
                    <a:pt x="4120" y="4731"/>
                  </a:cubicBezTo>
                  <a:cubicBezTo>
                    <a:pt x="4120" y="4716"/>
                    <a:pt x="4113" y="4709"/>
                    <a:pt x="4113" y="4701"/>
                  </a:cubicBezTo>
                  <a:lnTo>
                    <a:pt x="4105" y="4701"/>
                  </a:lnTo>
                  <a:lnTo>
                    <a:pt x="4113" y="4701"/>
                  </a:lnTo>
                  <a:cubicBezTo>
                    <a:pt x="4098" y="4686"/>
                    <a:pt x="4083" y="4672"/>
                    <a:pt x="4105" y="4649"/>
                  </a:cubicBezTo>
                  <a:cubicBezTo>
                    <a:pt x="4127" y="4627"/>
                    <a:pt x="4165" y="4627"/>
                    <a:pt x="4142" y="4590"/>
                  </a:cubicBezTo>
                  <a:cubicBezTo>
                    <a:pt x="4120" y="4560"/>
                    <a:pt x="4135" y="4538"/>
                    <a:pt x="4157" y="4508"/>
                  </a:cubicBezTo>
                  <a:cubicBezTo>
                    <a:pt x="4172" y="4486"/>
                    <a:pt x="4150" y="4478"/>
                    <a:pt x="4142" y="4464"/>
                  </a:cubicBezTo>
                  <a:cubicBezTo>
                    <a:pt x="4142" y="4449"/>
                    <a:pt x="4142" y="4434"/>
                    <a:pt x="4142" y="4419"/>
                  </a:cubicBezTo>
                  <a:cubicBezTo>
                    <a:pt x="4127" y="4412"/>
                    <a:pt x="4120" y="4412"/>
                    <a:pt x="4105" y="4412"/>
                  </a:cubicBezTo>
                  <a:cubicBezTo>
                    <a:pt x="4120" y="4412"/>
                    <a:pt x="4127" y="4412"/>
                    <a:pt x="4142" y="4419"/>
                  </a:cubicBezTo>
                  <a:lnTo>
                    <a:pt x="4142" y="4412"/>
                  </a:lnTo>
                  <a:cubicBezTo>
                    <a:pt x="4187" y="4404"/>
                    <a:pt x="4224" y="4389"/>
                    <a:pt x="4232" y="4337"/>
                  </a:cubicBezTo>
                  <a:cubicBezTo>
                    <a:pt x="4232" y="4278"/>
                    <a:pt x="4202" y="4256"/>
                    <a:pt x="4165" y="4226"/>
                  </a:cubicBezTo>
                  <a:cubicBezTo>
                    <a:pt x="4113" y="4189"/>
                    <a:pt x="4127" y="4137"/>
                    <a:pt x="4113" y="4092"/>
                  </a:cubicBezTo>
                  <a:cubicBezTo>
                    <a:pt x="4090" y="4040"/>
                    <a:pt x="4090" y="3996"/>
                    <a:pt x="4105" y="3936"/>
                  </a:cubicBezTo>
                  <a:cubicBezTo>
                    <a:pt x="4120" y="3899"/>
                    <a:pt x="4142" y="3862"/>
                    <a:pt x="4187" y="3855"/>
                  </a:cubicBezTo>
                  <a:cubicBezTo>
                    <a:pt x="4239" y="3840"/>
                    <a:pt x="4269" y="3810"/>
                    <a:pt x="4313" y="3780"/>
                  </a:cubicBezTo>
                  <a:cubicBezTo>
                    <a:pt x="4350" y="3766"/>
                    <a:pt x="4402" y="3766"/>
                    <a:pt x="4425" y="3728"/>
                  </a:cubicBezTo>
                  <a:cubicBezTo>
                    <a:pt x="4447" y="3691"/>
                    <a:pt x="4462" y="3639"/>
                    <a:pt x="4514" y="3632"/>
                  </a:cubicBezTo>
                  <a:cubicBezTo>
                    <a:pt x="4521" y="3610"/>
                    <a:pt x="4551" y="3610"/>
                    <a:pt x="4573" y="3602"/>
                  </a:cubicBezTo>
                  <a:cubicBezTo>
                    <a:pt x="4595" y="3587"/>
                    <a:pt x="4595" y="3565"/>
                    <a:pt x="4595" y="3543"/>
                  </a:cubicBezTo>
                  <a:cubicBezTo>
                    <a:pt x="4610" y="3498"/>
                    <a:pt x="4692" y="3513"/>
                    <a:pt x="4684" y="3565"/>
                  </a:cubicBezTo>
                  <a:cubicBezTo>
                    <a:pt x="4722" y="3565"/>
                    <a:pt x="4722" y="3543"/>
                    <a:pt x="4751" y="3528"/>
                  </a:cubicBezTo>
                  <a:cubicBezTo>
                    <a:pt x="4789" y="3498"/>
                    <a:pt x="4840" y="3535"/>
                    <a:pt x="4878" y="3543"/>
                  </a:cubicBezTo>
                  <a:cubicBezTo>
                    <a:pt x="4967" y="3550"/>
                    <a:pt x="4967" y="3461"/>
                    <a:pt x="4892" y="3439"/>
                  </a:cubicBezTo>
                  <a:cubicBezTo>
                    <a:pt x="4818" y="3424"/>
                    <a:pt x="4774" y="3372"/>
                    <a:pt x="4707" y="3342"/>
                  </a:cubicBezTo>
                  <a:cubicBezTo>
                    <a:pt x="4692" y="3335"/>
                    <a:pt x="4677" y="3327"/>
                    <a:pt x="4662" y="3313"/>
                  </a:cubicBezTo>
                  <a:cubicBezTo>
                    <a:pt x="4640" y="3298"/>
                    <a:pt x="4647" y="3276"/>
                    <a:pt x="4632" y="3253"/>
                  </a:cubicBezTo>
                  <a:cubicBezTo>
                    <a:pt x="4610" y="3209"/>
                    <a:pt x="4566" y="3201"/>
                    <a:pt x="4543" y="3149"/>
                  </a:cubicBezTo>
                  <a:cubicBezTo>
                    <a:pt x="4581" y="3149"/>
                    <a:pt x="4625" y="3134"/>
                    <a:pt x="4655" y="3112"/>
                  </a:cubicBezTo>
                  <a:cubicBezTo>
                    <a:pt x="4677" y="3097"/>
                    <a:pt x="4655" y="3060"/>
                    <a:pt x="4655" y="3045"/>
                  </a:cubicBezTo>
                  <a:cubicBezTo>
                    <a:pt x="4647" y="3016"/>
                    <a:pt x="4625" y="3023"/>
                    <a:pt x="4603" y="3016"/>
                  </a:cubicBezTo>
                  <a:cubicBezTo>
                    <a:pt x="4566" y="3016"/>
                    <a:pt x="4536" y="2993"/>
                    <a:pt x="4506" y="2986"/>
                  </a:cubicBezTo>
                  <a:cubicBezTo>
                    <a:pt x="4484" y="2949"/>
                    <a:pt x="4492" y="2911"/>
                    <a:pt x="4543" y="2911"/>
                  </a:cubicBezTo>
                  <a:cubicBezTo>
                    <a:pt x="4588" y="2911"/>
                    <a:pt x="4566" y="2882"/>
                    <a:pt x="4610" y="2867"/>
                  </a:cubicBezTo>
                  <a:cubicBezTo>
                    <a:pt x="4662" y="2852"/>
                    <a:pt x="4722" y="2874"/>
                    <a:pt x="4781" y="2867"/>
                  </a:cubicBezTo>
                  <a:cubicBezTo>
                    <a:pt x="4803" y="2867"/>
                    <a:pt x="4826" y="2852"/>
                    <a:pt x="4803" y="2822"/>
                  </a:cubicBezTo>
                  <a:cubicBezTo>
                    <a:pt x="4789" y="2808"/>
                    <a:pt x="4759" y="2815"/>
                    <a:pt x="4737" y="2815"/>
                  </a:cubicBezTo>
                  <a:cubicBezTo>
                    <a:pt x="4737" y="2793"/>
                    <a:pt x="4729" y="2785"/>
                    <a:pt x="4714" y="2785"/>
                  </a:cubicBezTo>
                  <a:cubicBezTo>
                    <a:pt x="4707" y="2756"/>
                    <a:pt x="4707" y="2726"/>
                    <a:pt x="4707" y="2689"/>
                  </a:cubicBezTo>
                  <a:cubicBezTo>
                    <a:pt x="4670" y="2681"/>
                    <a:pt x="4618" y="2696"/>
                    <a:pt x="4588" y="2674"/>
                  </a:cubicBezTo>
                  <a:cubicBezTo>
                    <a:pt x="4551" y="2644"/>
                    <a:pt x="4573" y="2592"/>
                    <a:pt x="4566" y="2548"/>
                  </a:cubicBezTo>
                  <a:cubicBezTo>
                    <a:pt x="4558" y="2503"/>
                    <a:pt x="4499" y="2525"/>
                    <a:pt x="4506" y="2474"/>
                  </a:cubicBezTo>
                  <a:cubicBezTo>
                    <a:pt x="4521" y="2429"/>
                    <a:pt x="4469" y="2399"/>
                    <a:pt x="4477" y="2355"/>
                  </a:cubicBezTo>
                  <a:cubicBezTo>
                    <a:pt x="4439" y="2355"/>
                    <a:pt x="4425" y="2303"/>
                    <a:pt x="4417" y="2258"/>
                  </a:cubicBezTo>
                  <a:cubicBezTo>
                    <a:pt x="4395" y="2251"/>
                    <a:pt x="4373" y="2228"/>
                    <a:pt x="4343" y="2214"/>
                  </a:cubicBezTo>
                  <a:cubicBezTo>
                    <a:pt x="4298" y="2191"/>
                    <a:pt x="4239" y="2191"/>
                    <a:pt x="4180" y="2199"/>
                  </a:cubicBezTo>
                  <a:cubicBezTo>
                    <a:pt x="4172" y="2214"/>
                    <a:pt x="4165" y="2236"/>
                    <a:pt x="4150" y="2251"/>
                  </a:cubicBezTo>
                  <a:cubicBezTo>
                    <a:pt x="4135" y="2258"/>
                    <a:pt x="4105" y="2266"/>
                    <a:pt x="4098" y="2288"/>
                  </a:cubicBezTo>
                  <a:cubicBezTo>
                    <a:pt x="4061" y="2295"/>
                    <a:pt x="4053" y="2251"/>
                    <a:pt x="4046" y="2228"/>
                  </a:cubicBezTo>
                  <a:cubicBezTo>
                    <a:pt x="4031" y="2214"/>
                    <a:pt x="4024" y="2191"/>
                    <a:pt x="3994" y="2184"/>
                  </a:cubicBezTo>
                  <a:cubicBezTo>
                    <a:pt x="3957" y="2169"/>
                    <a:pt x="3905" y="2184"/>
                    <a:pt x="3860" y="2184"/>
                  </a:cubicBezTo>
                  <a:cubicBezTo>
                    <a:pt x="3853" y="2139"/>
                    <a:pt x="3756" y="2154"/>
                    <a:pt x="3727" y="2154"/>
                  </a:cubicBezTo>
                  <a:cubicBezTo>
                    <a:pt x="3727" y="2124"/>
                    <a:pt x="3727" y="2095"/>
                    <a:pt x="3727" y="2072"/>
                  </a:cubicBezTo>
                  <a:cubicBezTo>
                    <a:pt x="3727" y="2043"/>
                    <a:pt x="3704" y="2020"/>
                    <a:pt x="3697" y="1998"/>
                  </a:cubicBezTo>
                  <a:cubicBezTo>
                    <a:pt x="3645" y="1983"/>
                    <a:pt x="3585" y="2020"/>
                    <a:pt x="3534" y="2013"/>
                  </a:cubicBezTo>
                  <a:cubicBezTo>
                    <a:pt x="3497" y="2006"/>
                    <a:pt x="3497" y="1983"/>
                    <a:pt x="3475" y="1961"/>
                  </a:cubicBezTo>
                  <a:cubicBezTo>
                    <a:pt x="3453" y="1939"/>
                    <a:pt x="3438" y="1939"/>
                    <a:pt x="3408" y="1924"/>
                  </a:cubicBezTo>
                  <a:cubicBezTo>
                    <a:pt x="3371" y="1909"/>
                    <a:pt x="3326" y="1879"/>
                    <a:pt x="3282" y="1857"/>
                  </a:cubicBezTo>
                  <a:cubicBezTo>
                    <a:pt x="3252" y="1842"/>
                    <a:pt x="3245" y="1835"/>
                    <a:pt x="3215" y="1850"/>
                  </a:cubicBezTo>
                  <a:cubicBezTo>
                    <a:pt x="3200" y="1864"/>
                    <a:pt x="3186" y="1894"/>
                    <a:pt x="3163" y="1887"/>
                  </a:cubicBezTo>
                  <a:cubicBezTo>
                    <a:pt x="3148" y="1850"/>
                    <a:pt x="3104" y="1835"/>
                    <a:pt x="3074" y="1820"/>
                  </a:cubicBezTo>
                  <a:cubicBezTo>
                    <a:pt x="3044" y="1812"/>
                    <a:pt x="3022" y="1798"/>
                    <a:pt x="2985" y="1783"/>
                  </a:cubicBezTo>
                  <a:cubicBezTo>
                    <a:pt x="2992" y="1775"/>
                    <a:pt x="2985" y="1768"/>
                    <a:pt x="2985" y="1761"/>
                  </a:cubicBezTo>
                  <a:cubicBezTo>
                    <a:pt x="2955" y="1746"/>
                    <a:pt x="2926" y="1731"/>
                    <a:pt x="2896" y="1701"/>
                  </a:cubicBezTo>
                  <a:cubicBezTo>
                    <a:pt x="2859" y="1679"/>
                    <a:pt x="2844" y="1642"/>
                    <a:pt x="2807" y="1657"/>
                  </a:cubicBezTo>
                  <a:cubicBezTo>
                    <a:pt x="2807" y="1664"/>
                    <a:pt x="2807" y="1664"/>
                    <a:pt x="2799" y="1664"/>
                  </a:cubicBezTo>
                  <a:cubicBezTo>
                    <a:pt x="2770" y="1672"/>
                    <a:pt x="2784" y="1597"/>
                    <a:pt x="2777" y="1575"/>
                  </a:cubicBezTo>
                  <a:cubicBezTo>
                    <a:pt x="2770" y="1545"/>
                    <a:pt x="2747" y="1508"/>
                    <a:pt x="2718" y="1501"/>
                  </a:cubicBezTo>
                  <a:cubicBezTo>
                    <a:pt x="2695" y="1493"/>
                    <a:pt x="2688" y="1493"/>
                    <a:pt x="2666" y="1486"/>
                  </a:cubicBezTo>
                  <a:cubicBezTo>
                    <a:pt x="2651" y="1478"/>
                    <a:pt x="2636" y="1464"/>
                    <a:pt x="2621" y="1456"/>
                  </a:cubicBezTo>
                  <a:cubicBezTo>
                    <a:pt x="2606" y="1449"/>
                    <a:pt x="2584" y="1426"/>
                    <a:pt x="2569" y="1426"/>
                  </a:cubicBezTo>
                  <a:cubicBezTo>
                    <a:pt x="2554" y="1419"/>
                    <a:pt x="2532" y="1426"/>
                    <a:pt x="2517" y="1419"/>
                  </a:cubicBezTo>
                  <a:cubicBezTo>
                    <a:pt x="2517" y="1412"/>
                    <a:pt x="2517" y="1404"/>
                    <a:pt x="2517" y="1389"/>
                  </a:cubicBezTo>
                  <a:cubicBezTo>
                    <a:pt x="2450" y="1389"/>
                    <a:pt x="2413" y="1352"/>
                    <a:pt x="2369" y="1307"/>
                  </a:cubicBezTo>
                  <a:cubicBezTo>
                    <a:pt x="2346" y="1285"/>
                    <a:pt x="2339" y="1256"/>
                    <a:pt x="2309" y="1256"/>
                  </a:cubicBezTo>
                  <a:cubicBezTo>
                    <a:pt x="2265" y="1248"/>
                    <a:pt x="2272" y="1300"/>
                    <a:pt x="2272" y="1330"/>
                  </a:cubicBezTo>
                  <a:cubicBezTo>
                    <a:pt x="2242" y="1337"/>
                    <a:pt x="2235" y="1293"/>
                    <a:pt x="2213" y="1278"/>
                  </a:cubicBezTo>
                  <a:cubicBezTo>
                    <a:pt x="2183" y="1263"/>
                    <a:pt x="2161" y="1285"/>
                    <a:pt x="2131" y="1256"/>
                  </a:cubicBezTo>
                  <a:cubicBezTo>
                    <a:pt x="2124" y="1241"/>
                    <a:pt x="2116" y="1218"/>
                    <a:pt x="2109" y="1204"/>
                  </a:cubicBezTo>
                  <a:cubicBezTo>
                    <a:pt x="2109" y="1204"/>
                    <a:pt x="2101" y="1196"/>
                    <a:pt x="2094" y="1189"/>
                  </a:cubicBezTo>
                  <a:cubicBezTo>
                    <a:pt x="2079" y="1204"/>
                    <a:pt x="2064" y="1218"/>
                    <a:pt x="2072" y="1218"/>
                  </a:cubicBezTo>
                  <a:cubicBezTo>
                    <a:pt x="2064" y="1218"/>
                    <a:pt x="2079" y="1204"/>
                    <a:pt x="2094" y="1189"/>
                  </a:cubicBezTo>
                  <a:cubicBezTo>
                    <a:pt x="2086" y="1189"/>
                    <a:pt x="2086" y="1189"/>
                    <a:pt x="2086" y="1189"/>
                  </a:cubicBezTo>
                  <a:cubicBezTo>
                    <a:pt x="2049" y="1226"/>
                    <a:pt x="2012" y="1278"/>
                    <a:pt x="1997" y="1293"/>
                  </a:cubicBezTo>
                  <a:cubicBezTo>
                    <a:pt x="1982" y="1293"/>
                    <a:pt x="1960" y="1293"/>
                    <a:pt x="1945" y="1293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489E146-A68B-665B-513D-8F2911371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1497" y="10686945"/>
              <a:ext cx="754921" cy="1482166"/>
            </a:xfrm>
            <a:custGeom>
              <a:avLst/>
              <a:gdLst>
                <a:gd name="T0" fmla="*/ 1522 w 1746"/>
                <a:gd name="T1" fmla="*/ 3342 h 3432"/>
                <a:gd name="T2" fmla="*/ 1567 w 1746"/>
                <a:gd name="T3" fmla="*/ 3223 h 3432"/>
                <a:gd name="T4" fmla="*/ 1537 w 1746"/>
                <a:gd name="T5" fmla="*/ 2904 h 3432"/>
                <a:gd name="T6" fmla="*/ 1693 w 1746"/>
                <a:gd name="T7" fmla="*/ 2473 h 3432"/>
                <a:gd name="T8" fmla="*/ 1611 w 1746"/>
                <a:gd name="T9" fmla="*/ 2288 h 3432"/>
                <a:gd name="T10" fmla="*/ 1619 w 1746"/>
                <a:gd name="T11" fmla="*/ 1916 h 3432"/>
                <a:gd name="T12" fmla="*/ 1359 w 1746"/>
                <a:gd name="T13" fmla="*/ 1961 h 3432"/>
                <a:gd name="T14" fmla="*/ 1351 w 1746"/>
                <a:gd name="T15" fmla="*/ 1530 h 3432"/>
                <a:gd name="T16" fmla="*/ 1240 w 1746"/>
                <a:gd name="T17" fmla="*/ 1255 h 3432"/>
                <a:gd name="T18" fmla="*/ 1099 w 1746"/>
                <a:gd name="T19" fmla="*/ 1114 h 3432"/>
                <a:gd name="T20" fmla="*/ 928 w 1746"/>
                <a:gd name="T21" fmla="*/ 921 h 3432"/>
                <a:gd name="T22" fmla="*/ 1076 w 1746"/>
                <a:gd name="T23" fmla="*/ 840 h 3432"/>
                <a:gd name="T24" fmla="*/ 906 w 1746"/>
                <a:gd name="T25" fmla="*/ 728 h 3432"/>
                <a:gd name="T26" fmla="*/ 690 w 1746"/>
                <a:gd name="T27" fmla="*/ 654 h 3432"/>
                <a:gd name="T28" fmla="*/ 379 w 1746"/>
                <a:gd name="T29" fmla="*/ 372 h 3432"/>
                <a:gd name="T30" fmla="*/ 304 w 1746"/>
                <a:gd name="T31" fmla="*/ 223 h 3432"/>
                <a:gd name="T32" fmla="*/ 200 w 1746"/>
                <a:gd name="T33" fmla="*/ 156 h 3432"/>
                <a:gd name="T34" fmla="*/ 96 w 1746"/>
                <a:gd name="T35" fmla="*/ 82 h 3432"/>
                <a:gd name="T36" fmla="*/ 7 w 1746"/>
                <a:gd name="T37" fmla="*/ 8 h 3432"/>
                <a:gd name="T38" fmla="*/ 163 w 1746"/>
                <a:gd name="T39" fmla="*/ 461 h 3432"/>
                <a:gd name="T40" fmla="*/ 237 w 1746"/>
                <a:gd name="T41" fmla="*/ 528 h 3432"/>
                <a:gd name="T42" fmla="*/ 282 w 1746"/>
                <a:gd name="T43" fmla="*/ 631 h 3432"/>
                <a:gd name="T44" fmla="*/ 416 w 1746"/>
                <a:gd name="T45" fmla="*/ 758 h 3432"/>
                <a:gd name="T46" fmla="*/ 482 w 1746"/>
                <a:gd name="T47" fmla="*/ 884 h 3432"/>
                <a:gd name="T48" fmla="*/ 497 w 1746"/>
                <a:gd name="T49" fmla="*/ 973 h 3432"/>
                <a:gd name="T50" fmla="*/ 601 w 1746"/>
                <a:gd name="T51" fmla="*/ 1055 h 3432"/>
                <a:gd name="T52" fmla="*/ 594 w 1746"/>
                <a:gd name="T53" fmla="*/ 1166 h 3432"/>
                <a:gd name="T54" fmla="*/ 624 w 1746"/>
                <a:gd name="T55" fmla="*/ 1241 h 3432"/>
                <a:gd name="T56" fmla="*/ 661 w 1746"/>
                <a:gd name="T57" fmla="*/ 1441 h 3432"/>
                <a:gd name="T58" fmla="*/ 698 w 1746"/>
                <a:gd name="T59" fmla="*/ 1508 h 3432"/>
                <a:gd name="T60" fmla="*/ 713 w 1746"/>
                <a:gd name="T61" fmla="*/ 1523 h 3432"/>
                <a:gd name="T62" fmla="*/ 727 w 1746"/>
                <a:gd name="T63" fmla="*/ 1619 h 3432"/>
                <a:gd name="T64" fmla="*/ 809 w 1746"/>
                <a:gd name="T65" fmla="*/ 1723 h 3432"/>
                <a:gd name="T66" fmla="*/ 794 w 1746"/>
                <a:gd name="T67" fmla="*/ 1783 h 3432"/>
                <a:gd name="T68" fmla="*/ 824 w 1746"/>
                <a:gd name="T69" fmla="*/ 1872 h 3432"/>
                <a:gd name="T70" fmla="*/ 906 w 1746"/>
                <a:gd name="T71" fmla="*/ 1968 h 3432"/>
                <a:gd name="T72" fmla="*/ 846 w 1746"/>
                <a:gd name="T73" fmla="*/ 1983 h 3432"/>
                <a:gd name="T74" fmla="*/ 943 w 1746"/>
                <a:gd name="T75" fmla="*/ 2154 h 3432"/>
                <a:gd name="T76" fmla="*/ 987 w 1746"/>
                <a:gd name="T77" fmla="*/ 2421 h 3432"/>
                <a:gd name="T78" fmla="*/ 995 w 1746"/>
                <a:gd name="T79" fmla="*/ 2444 h 3432"/>
                <a:gd name="T80" fmla="*/ 935 w 1746"/>
                <a:gd name="T81" fmla="*/ 2288 h 3432"/>
                <a:gd name="T82" fmla="*/ 884 w 1746"/>
                <a:gd name="T83" fmla="*/ 2109 h 3432"/>
                <a:gd name="T84" fmla="*/ 921 w 1746"/>
                <a:gd name="T85" fmla="*/ 2451 h 3432"/>
                <a:gd name="T86" fmla="*/ 1010 w 1746"/>
                <a:gd name="T87" fmla="*/ 2741 h 3432"/>
                <a:gd name="T88" fmla="*/ 1032 w 1746"/>
                <a:gd name="T89" fmla="*/ 2748 h 3432"/>
                <a:gd name="T90" fmla="*/ 1032 w 1746"/>
                <a:gd name="T91" fmla="*/ 2741 h 3432"/>
                <a:gd name="T92" fmla="*/ 1039 w 1746"/>
                <a:gd name="T93" fmla="*/ 2837 h 3432"/>
                <a:gd name="T94" fmla="*/ 1143 w 1746"/>
                <a:gd name="T95" fmla="*/ 2882 h 3432"/>
                <a:gd name="T96" fmla="*/ 1114 w 1746"/>
                <a:gd name="T97" fmla="*/ 2963 h 3432"/>
                <a:gd name="T98" fmla="*/ 1218 w 1746"/>
                <a:gd name="T99" fmla="*/ 3112 h 3432"/>
                <a:gd name="T100" fmla="*/ 1470 w 1746"/>
                <a:gd name="T101" fmla="*/ 3409 h 3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6" h="3432">
                  <a:moveTo>
                    <a:pt x="1500" y="3424"/>
                  </a:moveTo>
                  <a:lnTo>
                    <a:pt x="1500" y="3424"/>
                  </a:lnTo>
                  <a:cubicBezTo>
                    <a:pt x="1507" y="3424"/>
                    <a:pt x="1515" y="3424"/>
                    <a:pt x="1515" y="3416"/>
                  </a:cubicBezTo>
                  <a:cubicBezTo>
                    <a:pt x="1522" y="3394"/>
                    <a:pt x="1522" y="3372"/>
                    <a:pt x="1522" y="3342"/>
                  </a:cubicBezTo>
                  <a:cubicBezTo>
                    <a:pt x="1529" y="3349"/>
                    <a:pt x="1529" y="3342"/>
                    <a:pt x="1537" y="3342"/>
                  </a:cubicBezTo>
                  <a:cubicBezTo>
                    <a:pt x="1537" y="3327"/>
                    <a:pt x="1537" y="3312"/>
                    <a:pt x="1537" y="3297"/>
                  </a:cubicBezTo>
                  <a:cubicBezTo>
                    <a:pt x="1604" y="3327"/>
                    <a:pt x="1589" y="3268"/>
                    <a:pt x="1574" y="3223"/>
                  </a:cubicBezTo>
                  <a:cubicBezTo>
                    <a:pt x="1574" y="3223"/>
                    <a:pt x="1574" y="3223"/>
                    <a:pt x="1567" y="3223"/>
                  </a:cubicBezTo>
                  <a:cubicBezTo>
                    <a:pt x="1567" y="3186"/>
                    <a:pt x="1529" y="3164"/>
                    <a:pt x="1537" y="3127"/>
                  </a:cubicBezTo>
                  <a:cubicBezTo>
                    <a:pt x="1537" y="3104"/>
                    <a:pt x="1567" y="3067"/>
                    <a:pt x="1596" y="3067"/>
                  </a:cubicBezTo>
                  <a:cubicBezTo>
                    <a:pt x="1604" y="3045"/>
                    <a:pt x="1604" y="3015"/>
                    <a:pt x="1596" y="2986"/>
                  </a:cubicBezTo>
                  <a:cubicBezTo>
                    <a:pt x="1574" y="2986"/>
                    <a:pt x="1544" y="2934"/>
                    <a:pt x="1537" y="2904"/>
                  </a:cubicBezTo>
                  <a:cubicBezTo>
                    <a:pt x="1529" y="2874"/>
                    <a:pt x="1574" y="2874"/>
                    <a:pt x="1589" y="2845"/>
                  </a:cubicBezTo>
                  <a:cubicBezTo>
                    <a:pt x="1611" y="2807"/>
                    <a:pt x="1604" y="2674"/>
                    <a:pt x="1663" y="2689"/>
                  </a:cubicBezTo>
                  <a:cubicBezTo>
                    <a:pt x="1663" y="2659"/>
                    <a:pt x="1678" y="2585"/>
                    <a:pt x="1700" y="2570"/>
                  </a:cubicBezTo>
                  <a:cubicBezTo>
                    <a:pt x="1745" y="2540"/>
                    <a:pt x="1686" y="2518"/>
                    <a:pt x="1693" y="2473"/>
                  </a:cubicBezTo>
                  <a:cubicBezTo>
                    <a:pt x="1663" y="2466"/>
                    <a:pt x="1656" y="2488"/>
                    <a:pt x="1641" y="2503"/>
                  </a:cubicBezTo>
                  <a:cubicBezTo>
                    <a:pt x="1604" y="2510"/>
                    <a:pt x="1589" y="2466"/>
                    <a:pt x="1552" y="2458"/>
                  </a:cubicBezTo>
                  <a:cubicBezTo>
                    <a:pt x="1596" y="2458"/>
                    <a:pt x="1559" y="2347"/>
                    <a:pt x="1611" y="2332"/>
                  </a:cubicBezTo>
                  <a:cubicBezTo>
                    <a:pt x="1611" y="2317"/>
                    <a:pt x="1611" y="2302"/>
                    <a:pt x="1611" y="2288"/>
                  </a:cubicBezTo>
                  <a:cubicBezTo>
                    <a:pt x="1604" y="2288"/>
                    <a:pt x="1604" y="2288"/>
                    <a:pt x="1604" y="2288"/>
                  </a:cubicBezTo>
                  <a:cubicBezTo>
                    <a:pt x="1589" y="2236"/>
                    <a:pt x="1715" y="2147"/>
                    <a:pt x="1604" y="2132"/>
                  </a:cubicBezTo>
                  <a:cubicBezTo>
                    <a:pt x="1611" y="2109"/>
                    <a:pt x="1596" y="2102"/>
                    <a:pt x="1596" y="2080"/>
                  </a:cubicBezTo>
                  <a:cubicBezTo>
                    <a:pt x="1663" y="2087"/>
                    <a:pt x="1656" y="1939"/>
                    <a:pt x="1619" y="1916"/>
                  </a:cubicBezTo>
                  <a:cubicBezTo>
                    <a:pt x="1589" y="1901"/>
                    <a:pt x="1537" y="1909"/>
                    <a:pt x="1515" y="1931"/>
                  </a:cubicBezTo>
                  <a:cubicBezTo>
                    <a:pt x="1492" y="1968"/>
                    <a:pt x="1440" y="1953"/>
                    <a:pt x="1440" y="2005"/>
                  </a:cubicBezTo>
                  <a:cubicBezTo>
                    <a:pt x="1433" y="2013"/>
                    <a:pt x="1426" y="2013"/>
                    <a:pt x="1418" y="2013"/>
                  </a:cubicBezTo>
                  <a:cubicBezTo>
                    <a:pt x="1418" y="1976"/>
                    <a:pt x="1381" y="1976"/>
                    <a:pt x="1359" y="1961"/>
                  </a:cubicBezTo>
                  <a:cubicBezTo>
                    <a:pt x="1336" y="1946"/>
                    <a:pt x="1336" y="1909"/>
                    <a:pt x="1329" y="1879"/>
                  </a:cubicBezTo>
                  <a:cubicBezTo>
                    <a:pt x="1321" y="1842"/>
                    <a:pt x="1329" y="1805"/>
                    <a:pt x="1336" y="1768"/>
                  </a:cubicBezTo>
                  <a:cubicBezTo>
                    <a:pt x="1344" y="1731"/>
                    <a:pt x="1336" y="1679"/>
                    <a:pt x="1366" y="1656"/>
                  </a:cubicBezTo>
                  <a:cubicBezTo>
                    <a:pt x="1374" y="1619"/>
                    <a:pt x="1381" y="1567"/>
                    <a:pt x="1351" y="1530"/>
                  </a:cubicBezTo>
                  <a:cubicBezTo>
                    <a:pt x="1336" y="1508"/>
                    <a:pt x="1247" y="1463"/>
                    <a:pt x="1225" y="1463"/>
                  </a:cubicBezTo>
                  <a:cubicBezTo>
                    <a:pt x="1232" y="1441"/>
                    <a:pt x="1218" y="1404"/>
                    <a:pt x="1232" y="1382"/>
                  </a:cubicBezTo>
                  <a:cubicBezTo>
                    <a:pt x="1247" y="1382"/>
                    <a:pt x="1255" y="1382"/>
                    <a:pt x="1270" y="1382"/>
                  </a:cubicBezTo>
                  <a:cubicBezTo>
                    <a:pt x="1270" y="1337"/>
                    <a:pt x="1284" y="1278"/>
                    <a:pt x="1240" y="1255"/>
                  </a:cubicBezTo>
                  <a:cubicBezTo>
                    <a:pt x="1188" y="1226"/>
                    <a:pt x="1114" y="1248"/>
                    <a:pt x="1054" y="1248"/>
                  </a:cubicBezTo>
                  <a:cubicBezTo>
                    <a:pt x="1062" y="1248"/>
                    <a:pt x="1062" y="1248"/>
                    <a:pt x="1069" y="1248"/>
                  </a:cubicBezTo>
                  <a:cubicBezTo>
                    <a:pt x="1069" y="1226"/>
                    <a:pt x="1121" y="1151"/>
                    <a:pt x="1143" y="1144"/>
                  </a:cubicBezTo>
                  <a:cubicBezTo>
                    <a:pt x="1143" y="1122"/>
                    <a:pt x="1114" y="1122"/>
                    <a:pt x="1099" y="1114"/>
                  </a:cubicBezTo>
                  <a:cubicBezTo>
                    <a:pt x="1076" y="1107"/>
                    <a:pt x="1076" y="1085"/>
                    <a:pt x="1054" y="1077"/>
                  </a:cubicBezTo>
                  <a:cubicBezTo>
                    <a:pt x="1039" y="1062"/>
                    <a:pt x="1017" y="1070"/>
                    <a:pt x="995" y="1055"/>
                  </a:cubicBezTo>
                  <a:cubicBezTo>
                    <a:pt x="973" y="1033"/>
                    <a:pt x="950" y="1040"/>
                    <a:pt x="921" y="1040"/>
                  </a:cubicBezTo>
                  <a:cubicBezTo>
                    <a:pt x="921" y="1003"/>
                    <a:pt x="921" y="958"/>
                    <a:pt x="928" y="921"/>
                  </a:cubicBezTo>
                  <a:cubicBezTo>
                    <a:pt x="958" y="929"/>
                    <a:pt x="973" y="958"/>
                    <a:pt x="1010" y="951"/>
                  </a:cubicBezTo>
                  <a:cubicBezTo>
                    <a:pt x="1010" y="899"/>
                    <a:pt x="1069" y="929"/>
                    <a:pt x="1069" y="877"/>
                  </a:cubicBezTo>
                  <a:cubicBezTo>
                    <a:pt x="1076" y="877"/>
                    <a:pt x="1076" y="877"/>
                    <a:pt x="1076" y="877"/>
                  </a:cubicBezTo>
                  <a:cubicBezTo>
                    <a:pt x="1076" y="854"/>
                    <a:pt x="1076" y="847"/>
                    <a:pt x="1076" y="840"/>
                  </a:cubicBezTo>
                  <a:cubicBezTo>
                    <a:pt x="1062" y="810"/>
                    <a:pt x="1024" y="825"/>
                    <a:pt x="995" y="817"/>
                  </a:cubicBezTo>
                  <a:cubicBezTo>
                    <a:pt x="973" y="802"/>
                    <a:pt x="958" y="758"/>
                    <a:pt x="928" y="765"/>
                  </a:cubicBezTo>
                  <a:cubicBezTo>
                    <a:pt x="928" y="765"/>
                    <a:pt x="928" y="765"/>
                    <a:pt x="928" y="773"/>
                  </a:cubicBezTo>
                  <a:cubicBezTo>
                    <a:pt x="913" y="773"/>
                    <a:pt x="913" y="736"/>
                    <a:pt x="906" y="728"/>
                  </a:cubicBezTo>
                  <a:cubicBezTo>
                    <a:pt x="891" y="706"/>
                    <a:pt x="854" y="713"/>
                    <a:pt x="831" y="713"/>
                  </a:cubicBezTo>
                  <a:cubicBezTo>
                    <a:pt x="831" y="691"/>
                    <a:pt x="831" y="669"/>
                    <a:pt x="831" y="646"/>
                  </a:cubicBezTo>
                  <a:cubicBezTo>
                    <a:pt x="809" y="639"/>
                    <a:pt x="772" y="661"/>
                    <a:pt x="750" y="661"/>
                  </a:cubicBezTo>
                  <a:cubicBezTo>
                    <a:pt x="727" y="661"/>
                    <a:pt x="705" y="661"/>
                    <a:pt x="690" y="654"/>
                  </a:cubicBezTo>
                  <a:cubicBezTo>
                    <a:pt x="638" y="639"/>
                    <a:pt x="631" y="617"/>
                    <a:pt x="624" y="572"/>
                  </a:cubicBezTo>
                  <a:cubicBezTo>
                    <a:pt x="616" y="535"/>
                    <a:pt x="549" y="550"/>
                    <a:pt x="519" y="528"/>
                  </a:cubicBezTo>
                  <a:cubicBezTo>
                    <a:pt x="497" y="513"/>
                    <a:pt x="475" y="476"/>
                    <a:pt x="438" y="476"/>
                  </a:cubicBezTo>
                  <a:cubicBezTo>
                    <a:pt x="445" y="446"/>
                    <a:pt x="408" y="379"/>
                    <a:pt x="379" y="372"/>
                  </a:cubicBezTo>
                  <a:cubicBezTo>
                    <a:pt x="334" y="357"/>
                    <a:pt x="319" y="364"/>
                    <a:pt x="319" y="320"/>
                  </a:cubicBezTo>
                  <a:cubicBezTo>
                    <a:pt x="319" y="297"/>
                    <a:pt x="304" y="290"/>
                    <a:pt x="304" y="275"/>
                  </a:cubicBezTo>
                  <a:cubicBezTo>
                    <a:pt x="304" y="253"/>
                    <a:pt x="327" y="246"/>
                    <a:pt x="341" y="231"/>
                  </a:cubicBezTo>
                  <a:cubicBezTo>
                    <a:pt x="349" y="201"/>
                    <a:pt x="304" y="201"/>
                    <a:pt x="304" y="223"/>
                  </a:cubicBezTo>
                  <a:cubicBezTo>
                    <a:pt x="297" y="223"/>
                    <a:pt x="289" y="223"/>
                    <a:pt x="282" y="223"/>
                  </a:cubicBezTo>
                  <a:cubicBezTo>
                    <a:pt x="267" y="201"/>
                    <a:pt x="267" y="179"/>
                    <a:pt x="237" y="171"/>
                  </a:cubicBezTo>
                  <a:cubicBezTo>
                    <a:pt x="245" y="156"/>
                    <a:pt x="245" y="134"/>
                    <a:pt x="245" y="119"/>
                  </a:cubicBezTo>
                  <a:cubicBezTo>
                    <a:pt x="237" y="119"/>
                    <a:pt x="200" y="149"/>
                    <a:pt x="200" y="156"/>
                  </a:cubicBezTo>
                  <a:cubicBezTo>
                    <a:pt x="193" y="149"/>
                    <a:pt x="200" y="134"/>
                    <a:pt x="200" y="127"/>
                  </a:cubicBezTo>
                  <a:cubicBezTo>
                    <a:pt x="185" y="119"/>
                    <a:pt x="171" y="119"/>
                    <a:pt x="156" y="119"/>
                  </a:cubicBezTo>
                  <a:cubicBezTo>
                    <a:pt x="148" y="97"/>
                    <a:pt x="185" y="89"/>
                    <a:pt x="148" y="67"/>
                  </a:cubicBezTo>
                  <a:cubicBezTo>
                    <a:pt x="119" y="45"/>
                    <a:pt x="104" y="52"/>
                    <a:pt x="96" y="82"/>
                  </a:cubicBezTo>
                  <a:cubicBezTo>
                    <a:pt x="82" y="89"/>
                    <a:pt x="74" y="75"/>
                    <a:pt x="67" y="60"/>
                  </a:cubicBezTo>
                  <a:cubicBezTo>
                    <a:pt x="96" y="52"/>
                    <a:pt x="67" y="15"/>
                    <a:pt x="44" y="23"/>
                  </a:cubicBezTo>
                  <a:cubicBezTo>
                    <a:pt x="44" y="23"/>
                    <a:pt x="29" y="15"/>
                    <a:pt x="0" y="0"/>
                  </a:cubicBezTo>
                  <a:cubicBezTo>
                    <a:pt x="0" y="8"/>
                    <a:pt x="7" y="8"/>
                    <a:pt x="7" y="8"/>
                  </a:cubicBezTo>
                  <a:cubicBezTo>
                    <a:pt x="29" y="52"/>
                    <a:pt x="59" y="97"/>
                    <a:pt x="67" y="149"/>
                  </a:cubicBezTo>
                  <a:cubicBezTo>
                    <a:pt x="74" y="194"/>
                    <a:pt x="89" y="238"/>
                    <a:pt x="104" y="283"/>
                  </a:cubicBezTo>
                  <a:cubicBezTo>
                    <a:pt x="119" y="327"/>
                    <a:pt x="126" y="372"/>
                    <a:pt x="148" y="409"/>
                  </a:cubicBezTo>
                  <a:cubicBezTo>
                    <a:pt x="156" y="424"/>
                    <a:pt x="163" y="446"/>
                    <a:pt x="163" y="461"/>
                  </a:cubicBezTo>
                  <a:cubicBezTo>
                    <a:pt x="163" y="476"/>
                    <a:pt x="163" y="498"/>
                    <a:pt x="163" y="513"/>
                  </a:cubicBezTo>
                  <a:cubicBezTo>
                    <a:pt x="178" y="535"/>
                    <a:pt x="171" y="520"/>
                    <a:pt x="185" y="520"/>
                  </a:cubicBezTo>
                  <a:cubicBezTo>
                    <a:pt x="193" y="520"/>
                    <a:pt x="200" y="528"/>
                    <a:pt x="208" y="528"/>
                  </a:cubicBezTo>
                  <a:cubicBezTo>
                    <a:pt x="215" y="528"/>
                    <a:pt x="230" y="520"/>
                    <a:pt x="237" y="528"/>
                  </a:cubicBezTo>
                  <a:cubicBezTo>
                    <a:pt x="245" y="535"/>
                    <a:pt x="237" y="543"/>
                    <a:pt x="230" y="543"/>
                  </a:cubicBezTo>
                  <a:cubicBezTo>
                    <a:pt x="230" y="550"/>
                    <a:pt x="289" y="587"/>
                    <a:pt x="297" y="594"/>
                  </a:cubicBezTo>
                  <a:cubicBezTo>
                    <a:pt x="289" y="594"/>
                    <a:pt x="274" y="594"/>
                    <a:pt x="260" y="594"/>
                  </a:cubicBezTo>
                  <a:cubicBezTo>
                    <a:pt x="260" y="609"/>
                    <a:pt x="274" y="617"/>
                    <a:pt x="282" y="631"/>
                  </a:cubicBezTo>
                  <a:cubicBezTo>
                    <a:pt x="297" y="646"/>
                    <a:pt x="282" y="654"/>
                    <a:pt x="304" y="669"/>
                  </a:cubicBezTo>
                  <a:cubicBezTo>
                    <a:pt x="319" y="676"/>
                    <a:pt x="334" y="684"/>
                    <a:pt x="349" y="691"/>
                  </a:cubicBezTo>
                  <a:cubicBezTo>
                    <a:pt x="364" y="706"/>
                    <a:pt x="371" y="713"/>
                    <a:pt x="386" y="713"/>
                  </a:cubicBezTo>
                  <a:cubicBezTo>
                    <a:pt x="386" y="728"/>
                    <a:pt x="401" y="743"/>
                    <a:pt x="416" y="758"/>
                  </a:cubicBezTo>
                  <a:cubicBezTo>
                    <a:pt x="423" y="765"/>
                    <a:pt x="445" y="780"/>
                    <a:pt x="445" y="795"/>
                  </a:cubicBezTo>
                  <a:cubicBezTo>
                    <a:pt x="453" y="817"/>
                    <a:pt x="445" y="825"/>
                    <a:pt x="453" y="847"/>
                  </a:cubicBezTo>
                  <a:cubicBezTo>
                    <a:pt x="460" y="854"/>
                    <a:pt x="467" y="877"/>
                    <a:pt x="482" y="877"/>
                  </a:cubicBezTo>
                  <a:lnTo>
                    <a:pt x="482" y="884"/>
                  </a:lnTo>
                  <a:cubicBezTo>
                    <a:pt x="475" y="884"/>
                    <a:pt x="467" y="884"/>
                    <a:pt x="460" y="884"/>
                  </a:cubicBezTo>
                  <a:cubicBezTo>
                    <a:pt x="460" y="899"/>
                    <a:pt x="475" y="906"/>
                    <a:pt x="475" y="921"/>
                  </a:cubicBezTo>
                  <a:cubicBezTo>
                    <a:pt x="475" y="929"/>
                    <a:pt x="475" y="943"/>
                    <a:pt x="475" y="951"/>
                  </a:cubicBezTo>
                  <a:cubicBezTo>
                    <a:pt x="482" y="966"/>
                    <a:pt x="482" y="966"/>
                    <a:pt x="497" y="973"/>
                  </a:cubicBezTo>
                  <a:cubicBezTo>
                    <a:pt x="512" y="973"/>
                    <a:pt x="505" y="966"/>
                    <a:pt x="519" y="981"/>
                  </a:cubicBezTo>
                  <a:cubicBezTo>
                    <a:pt x="527" y="988"/>
                    <a:pt x="534" y="1003"/>
                    <a:pt x="534" y="1010"/>
                  </a:cubicBezTo>
                  <a:cubicBezTo>
                    <a:pt x="542" y="1018"/>
                    <a:pt x="542" y="1033"/>
                    <a:pt x="549" y="1040"/>
                  </a:cubicBezTo>
                  <a:cubicBezTo>
                    <a:pt x="557" y="1048"/>
                    <a:pt x="601" y="1033"/>
                    <a:pt x="601" y="1055"/>
                  </a:cubicBezTo>
                  <a:cubicBezTo>
                    <a:pt x="586" y="1055"/>
                    <a:pt x="572" y="1055"/>
                    <a:pt x="564" y="1055"/>
                  </a:cubicBezTo>
                  <a:cubicBezTo>
                    <a:pt x="557" y="1062"/>
                    <a:pt x="572" y="1062"/>
                    <a:pt x="579" y="1077"/>
                  </a:cubicBezTo>
                  <a:cubicBezTo>
                    <a:pt x="586" y="1085"/>
                    <a:pt x="579" y="1092"/>
                    <a:pt x="579" y="1099"/>
                  </a:cubicBezTo>
                  <a:cubicBezTo>
                    <a:pt x="579" y="1129"/>
                    <a:pt x="594" y="1144"/>
                    <a:pt x="594" y="1166"/>
                  </a:cubicBezTo>
                  <a:cubicBezTo>
                    <a:pt x="594" y="1166"/>
                    <a:pt x="594" y="1166"/>
                    <a:pt x="601" y="1166"/>
                  </a:cubicBezTo>
                  <a:cubicBezTo>
                    <a:pt x="609" y="1166"/>
                    <a:pt x="624" y="1159"/>
                    <a:pt x="638" y="1159"/>
                  </a:cubicBezTo>
                  <a:cubicBezTo>
                    <a:pt x="638" y="1181"/>
                    <a:pt x="609" y="1181"/>
                    <a:pt x="609" y="1196"/>
                  </a:cubicBezTo>
                  <a:cubicBezTo>
                    <a:pt x="609" y="1211"/>
                    <a:pt x="624" y="1226"/>
                    <a:pt x="624" y="1241"/>
                  </a:cubicBezTo>
                  <a:cubicBezTo>
                    <a:pt x="631" y="1255"/>
                    <a:pt x="631" y="1278"/>
                    <a:pt x="631" y="1293"/>
                  </a:cubicBezTo>
                  <a:cubicBezTo>
                    <a:pt x="638" y="1307"/>
                    <a:pt x="638" y="1322"/>
                    <a:pt x="646" y="1337"/>
                  </a:cubicBezTo>
                  <a:cubicBezTo>
                    <a:pt x="646" y="1359"/>
                    <a:pt x="653" y="1374"/>
                    <a:pt x="661" y="1389"/>
                  </a:cubicBezTo>
                  <a:cubicBezTo>
                    <a:pt x="661" y="1404"/>
                    <a:pt x="661" y="1426"/>
                    <a:pt x="661" y="1441"/>
                  </a:cubicBezTo>
                  <a:cubicBezTo>
                    <a:pt x="668" y="1456"/>
                    <a:pt x="676" y="1478"/>
                    <a:pt x="683" y="1493"/>
                  </a:cubicBezTo>
                  <a:cubicBezTo>
                    <a:pt x="683" y="1508"/>
                    <a:pt x="676" y="1530"/>
                    <a:pt x="683" y="1545"/>
                  </a:cubicBezTo>
                  <a:cubicBezTo>
                    <a:pt x="683" y="1530"/>
                    <a:pt x="683" y="1515"/>
                    <a:pt x="690" y="1508"/>
                  </a:cubicBezTo>
                  <a:cubicBezTo>
                    <a:pt x="690" y="1508"/>
                    <a:pt x="690" y="1508"/>
                    <a:pt x="698" y="1508"/>
                  </a:cubicBezTo>
                  <a:cubicBezTo>
                    <a:pt x="698" y="1500"/>
                    <a:pt x="698" y="1493"/>
                    <a:pt x="698" y="1486"/>
                  </a:cubicBezTo>
                  <a:cubicBezTo>
                    <a:pt x="705" y="1486"/>
                    <a:pt x="705" y="1486"/>
                    <a:pt x="705" y="1493"/>
                  </a:cubicBezTo>
                  <a:cubicBezTo>
                    <a:pt x="713" y="1493"/>
                    <a:pt x="720" y="1493"/>
                    <a:pt x="727" y="1508"/>
                  </a:cubicBezTo>
                  <a:cubicBezTo>
                    <a:pt x="727" y="1515"/>
                    <a:pt x="727" y="1523"/>
                    <a:pt x="713" y="1523"/>
                  </a:cubicBezTo>
                  <a:cubicBezTo>
                    <a:pt x="713" y="1538"/>
                    <a:pt x="720" y="1545"/>
                    <a:pt x="720" y="1553"/>
                  </a:cubicBezTo>
                  <a:cubicBezTo>
                    <a:pt x="713" y="1545"/>
                    <a:pt x="698" y="1545"/>
                    <a:pt x="690" y="1545"/>
                  </a:cubicBezTo>
                  <a:cubicBezTo>
                    <a:pt x="690" y="1560"/>
                    <a:pt x="698" y="1567"/>
                    <a:pt x="698" y="1582"/>
                  </a:cubicBezTo>
                  <a:cubicBezTo>
                    <a:pt x="705" y="1582"/>
                    <a:pt x="727" y="1612"/>
                    <a:pt x="727" y="1619"/>
                  </a:cubicBezTo>
                  <a:cubicBezTo>
                    <a:pt x="735" y="1634"/>
                    <a:pt x="735" y="1642"/>
                    <a:pt x="735" y="1649"/>
                  </a:cubicBezTo>
                  <a:cubicBezTo>
                    <a:pt x="742" y="1664"/>
                    <a:pt x="742" y="1686"/>
                    <a:pt x="765" y="1686"/>
                  </a:cubicBezTo>
                  <a:cubicBezTo>
                    <a:pt x="757" y="1664"/>
                    <a:pt x="779" y="1679"/>
                    <a:pt x="787" y="1686"/>
                  </a:cubicBezTo>
                  <a:cubicBezTo>
                    <a:pt x="794" y="1693"/>
                    <a:pt x="802" y="1708"/>
                    <a:pt x="809" y="1723"/>
                  </a:cubicBezTo>
                  <a:cubicBezTo>
                    <a:pt x="779" y="1723"/>
                    <a:pt x="779" y="1723"/>
                    <a:pt x="772" y="1693"/>
                  </a:cubicBezTo>
                  <a:lnTo>
                    <a:pt x="765" y="1693"/>
                  </a:lnTo>
                  <a:cubicBezTo>
                    <a:pt x="765" y="1716"/>
                    <a:pt x="779" y="1731"/>
                    <a:pt x="787" y="1753"/>
                  </a:cubicBezTo>
                  <a:cubicBezTo>
                    <a:pt x="787" y="1760"/>
                    <a:pt x="787" y="1768"/>
                    <a:pt x="794" y="1783"/>
                  </a:cubicBezTo>
                  <a:cubicBezTo>
                    <a:pt x="802" y="1790"/>
                    <a:pt x="802" y="1798"/>
                    <a:pt x="809" y="1805"/>
                  </a:cubicBezTo>
                  <a:cubicBezTo>
                    <a:pt x="809" y="1820"/>
                    <a:pt x="809" y="1827"/>
                    <a:pt x="809" y="1842"/>
                  </a:cubicBezTo>
                  <a:cubicBezTo>
                    <a:pt x="809" y="1842"/>
                    <a:pt x="809" y="1850"/>
                    <a:pt x="809" y="1857"/>
                  </a:cubicBezTo>
                  <a:cubicBezTo>
                    <a:pt x="809" y="1864"/>
                    <a:pt x="817" y="1864"/>
                    <a:pt x="824" y="1872"/>
                  </a:cubicBezTo>
                  <a:cubicBezTo>
                    <a:pt x="831" y="1887"/>
                    <a:pt x="831" y="1909"/>
                    <a:pt x="831" y="1931"/>
                  </a:cubicBezTo>
                  <a:cubicBezTo>
                    <a:pt x="839" y="1924"/>
                    <a:pt x="854" y="1924"/>
                    <a:pt x="861" y="1924"/>
                  </a:cubicBezTo>
                  <a:cubicBezTo>
                    <a:pt x="869" y="1916"/>
                    <a:pt x="861" y="1901"/>
                    <a:pt x="861" y="1887"/>
                  </a:cubicBezTo>
                  <a:cubicBezTo>
                    <a:pt x="876" y="1901"/>
                    <a:pt x="891" y="1968"/>
                    <a:pt x="906" y="1968"/>
                  </a:cubicBezTo>
                  <a:cubicBezTo>
                    <a:pt x="891" y="1968"/>
                    <a:pt x="884" y="1953"/>
                    <a:pt x="869" y="1953"/>
                  </a:cubicBezTo>
                  <a:lnTo>
                    <a:pt x="869" y="1946"/>
                  </a:lnTo>
                  <a:cubicBezTo>
                    <a:pt x="846" y="1939"/>
                    <a:pt x="861" y="1968"/>
                    <a:pt x="861" y="1976"/>
                  </a:cubicBezTo>
                  <a:cubicBezTo>
                    <a:pt x="854" y="1976"/>
                    <a:pt x="854" y="1983"/>
                    <a:pt x="846" y="1983"/>
                  </a:cubicBezTo>
                  <a:cubicBezTo>
                    <a:pt x="854" y="1990"/>
                    <a:pt x="854" y="2005"/>
                    <a:pt x="854" y="2013"/>
                  </a:cubicBezTo>
                  <a:cubicBezTo>
                    <a:pt x="861" y="2035"/>
                    <a:pt x="861" y="2050"/>
                    <a:pt x="876" y="2065"/>
                  </a:cubicBezTo>
                  <a:cubicBezTo>
                    <a:pt x="891" y="2080"/>
                    <a:pt x="898" y="2102"/>
                    <a:pt x="913" y="2117"/>
                  </a:cubicBezTo>
                  <a:cubicBezTo>
                    <a:pt x="921" y="2132"/>
                    <a:pt x="935" y="2139"/>
                    <a:pt x="943" y="2154"/>
                  </a:cubicBezTo>
                  <a:cubicBezTo>
                    <a:pt x="958" y="2169"/>
                    <a:pt x="973" y="2176"/>
                    <a:pt x="973" y="2198"/>
                  </a:cubicBezTo>
                  <a:cubicBezTo>
                    <a:pt x="980" y="2221"/>
                    <a:pt x="973" y="2236"/>
                    <a:pt x="973" y="2250"/>
                  </a:cubicBezTo>
                  <a:cubicBezTo>
                    <a:pt x="973" y="2273"/>
                    <a:pt x="987" y="2280"/>
                    <a:pt x="987" y="2302"/>
                  </a:cubicBezTo>
                  <a:cubicBezTo>
                    <a:pt x="987" y="2347"/>
                    <a:pt x="987" y="2384"/>
                    <a:pt x="987" y="2421"/>
                  </a:cubicBezTo>
                  <a:cubicBezTo>
                    <a:pt x="1002" y="2421"/>
                    <a:pt x="1010" y="2421"/>
                    <a:pt x="1024" y="2421"/>
                  </a:cubicBezTo>
                  <a:cubicBezTo>
                    <a:pt x="1017" y="2414"/>
                    <a:pt x="1024" y="2414"/>
                    <a:pt x="1024" y="2406"/>
                  </a:cubicBezTo>
                  <a:cubicBezTo>
                    <a:pt x="1047" y="2421"/>
                    <a:pt x="1062" y="2429"/>
                    <a:pt x="1054" y="2458"/>
                  </a:cubicBezTo>
                  <a:cubicBezTo>
                    <a:pt x="1032" y="2458"/>
                    <a:pt x="1017" y="2451"/>
                    <a:pt x="995" y="2444"/>
                  </a:cubicBezTo>
                  <a:cubicBezTo>
                    <a:pt x="965" y="2444"/>
                    <a:pt x="950" y="2451"/>
                    <a:pt x="950" y="2421"/>
                  </a:cubicBezTo>
                  <a:cubicBezTo>
                    <a:pt x="950" y="2399"/>
                    <a:pt x="950" y="2384"/>
                    <a:pt x="958" y="2362"/>
                  </a:cubicBezTo>
                  <a:cubicBezTo>
                    <a:pt x="958" y="2355"/>
                    <a:pt x="973" y="2332"/>
                    <a:pt x="973" y="2317"/>
                  </a:cubicBezTo>
                  <a:cubicBezTo>
                    <a:pt x="965" y="2302"/>
                    <a:pt x="943" y="2317"/>
                    <a:pt x="935" y="2288"/>
                  </a:cubicBezTo>
                  <a:cubicBezTo>
                    <a:pt x="935" y="2273"/>
                    <a:pt x="935" y="2250"/>
                    <a:pt x="928" y="2236"/>
                  </a:cubicBezTo>
                  <a:cubicBezTo>
                    <a:pt x="921" y="2213"/>
                    <a:pt x="921" y="2198"/>
                    <a:pt x="921" y="2176"/>
                  </a:cubicBezTo>
                  <a:cubicBezTo>
                    <a:pt x="913" y="2161"/>
                    <a:pt x="906" y="2154"/>
                    <a:pt x="898" y="2139"/>
                  </a:cubicBezTo>
                  <a:cubicBezTo>
                    <a:pt x="891" y="2124"/>
                    <a:pt x="891" y="2117"/>
                    <a:pt x="884" y="2109"/>
                  </a:cubicBezTo>
                  <a:cubicBezTo>
                    <a:pt x="876" y="2102"/>
                    <a:pt x="869" y="2102"/>
                    <a:pt x="869" y="2087"/>
                  </a:cubicBezTo>
                  <a:cubicBezTo>
                    <a:pt x="869" y="2154"/>
                    <a:pt x="906" y="2198"/>
                    <a:pt x="906" y="2258"/>
                  </a:cubicBezTo>
                  <a:cubicBezTo>
                    <a:pt x="913" y="2295"/>
                    <a:pt x="921" y="2325"/>
                    <a:pt x="913" y="2362"/>
                  </a:cubicBezTo>
                  <a:cubicBezTo>
                    <a:pt x="913" y="2392"/>
                    <a:pt x="913" y="2421"/>
                    <a:pt x="921" y="2451"/>
                  </a:cubicBezTo>
                  <a:cubicBezTo>
                    <a:pt x="921" y="2473"/>
                    <a:pt x="935" y="2495"/>
                    <a:pt x="943" y="2518"/>
                  </a:cubicBezTo>
                  <a:cubicBezTo>
                    <a:pt x="958" y="2547"/>
                    <a:pt x="950" y="2570"/>
                    <a:pt x="950" y="2600"/>
                  </a:cubicBezTo>
                  <a:cubicBezTo>
                    <a:pt x="958" y="2622"/>
                    <a:pt x="973" y="2644"/>
                    <a:pt x="980" y="2666"/>
                  </a:cubicBezTo>
                  <a:cubicBezTo>
                    <a:pt x="995" y="2689"/>
                    <a:pt x="1002" y="2718"/>
                    <a:pt x="1010" y="2741"/>
                  </a:cubicBezTo>
                  <a:cubicBezTo>
                    <a:pt x="1017" y="2755"/>
                    <a:pt x="1017" y="2770"/>
                    <a:pt x="1024" y="2785"/>
                  </a:cubicBezTo>
                  <a:cubicBezTo>
                    <a:pt x="1024" y="2792"/>
                    <a:pt x="1024" y="2807"/>
                    <a:pt x="1032" y="2815"/>
                  </a:cubicBezTo>
                  <a:cubicBezTo>
                    <a:pt x="1039" y="2800"/>
                    <a:pt x="1032" y="2792"/>
                    <a:pt x="1032" y="2778"/>
                  </a:cubicBezTo>
                  <a:cubicBezTo>
                    <a:pt x="1032" y="2770"/>
                    <a:pt x="1032" y="2763"/>
                    <a:pt x="1032" y="2748"/>
                  </a:cubicBezTo>
                  <a:cubicBezTo>
                    <a:pt x="1032" y="2741"/>
                    <a:pt x="1032" y="2733"/>
                    <a:pt x="1024" y="2726"/>
                  </a:cubicBezTo>
                  <a:cubicBezTo>
                    <a:pt x="1017" y="2711"/>
                    <a:pt x="1010" y="2703"/>
                    <a:pt x="1010" y="2696"/>
                  </a:cubicBezTo>
                  <a:cubicBezTo>
                    <a:pt x="1010" y="2703"/>
                    <a:pt x="1024" y="2711"/>
                    <a:pt x="1024" y="2718"/>
                  </a:cubicBezTo>
                  <a:cubicBezTo>
                    <a:pt x="1024" y="2726"/>
                    <a:pt x="1032" y="2733"/>
                    <a:pt x="1032" y="2741"/>
                  </a:cubicBezTo>
                  <a:cubicBezTo>
                    <a:pt x="1039" y="2748"/>
                    <a:pt x="1039" y="2755"/>
                    <a:pt x="1039" y="2770"/>
                  </a:cubicBezTo>
                  <a:cubicBezTo>
                    <a:pt x="1047" y="2778"/>
                    <a:pt x="1047" y="2785"/>
                    <a:pt x="1047" y="2800"/>
                  </a:cubicBezTo>
                  <a:cubicBezTo>
                    <a:pt x="1047" y="2807"/>
                    <a:pt x="1054" y="2807"/>
                    <a:pt x="1054" y="2815"/>
                  </a:cubicBezTo>
                  <a:cubicBezTo>
                    <a:pt x="1054" y="2822"/>
                    <a:pt x="1039" y="2822"/>
                    <a:pt x="1039" y="2837"/>
                  </a:cubicBezTo>
                  <a:cubicBezTo>
                    <a:pt x="1054" y="2845"/>
                    <a:pt x="1047" y="2867"/>
                    <a:pt x="1062" y="2882"/>
                  </a:cubicBezTo>
                  <a:cubicBezTo>
                    <a:pt x="1069" y="2867"/>
                    <a:pt x="1076" y="2882"/>
                    <a:pt x="1084" y="2874"/>
                  </a:cubicBezTo>
                  <a:cubicBezTo>
                    <a:pt x="1091" y="2867"/>
                    <a:pt x="1084" y="2852"/>
                    <a:pt x="1099" y="2845"/>
                  </a:cubicBezTo>
                  <a:cubicBezTo>
                    <a:pt x="1114" y="2837"/>
                    <a:pt x="1136" y="2867"/>
                    <a:pt x="1143" y="2882"/>
                  </a:cubicBezTo>
                  <a:cubicBezTo>
                    <a:pt x="1129" y="2889"/>
                    <a:pt x="1106" y="2889"/>
                    <a:pt x="1091" y="2904"/>
                  </a:cubicBezTo>
                  <a:cubicBezTo>
                    <a:pt x="1099" y="2911"/>
                    <a:pt x="1106" y="2919"/>
                    <a:pt x="1114" y="2919"/>
                  </a:cubicBezTo>
                  <a:cubicBezTo>
                    <a:pt x="1106" y="2919"/>
                    <a:pt x="1091" y="2926"/>
                    <a:pt x="1084" y="2919"/>
                  </a:cubicBezTo>
                  <a:cubicBezTo>
                    <a:pt x="1084" y="2934"/>
                    <a:pt x="1099" y="2956"/>
                    <a:pt x="1114" y="2963"/>
                  </a:cubicBezTo>
                  <a:cubicBezTo>
                    <a:pt x="1121" y="2963"/>
                    <a:pt x="1158" y="2963"/>
                    <a:pt x="1166" y="2963"/>
                  </a:cubicBezTo>
                  <a:cubicBezTo>
                    <a:pt x="1166" y="2971"/>
                    <a:pt x="1166" y="2986"/>
                    <a:pt x="1166" y="2993"/>
                  </a:cubicBezTo>
                  <a:cubicBezTo>
                    <a:pt x="1158" y="2986"/>
                    <a:pt x="1151" y="2986"/>
                    <a:pt x="1136" y="2986"/>
                  </a:cubicBezTo>
                  <a:cubicBezTo>
                    <a:pt x="1136" y="3023"/>
                    <a:pt x="1203" y="3082"/>
                    <a:pt x="1218" y="3112"/>
                  </a:cubicBezTo>
                  <a:cubicBezTo>
                    <a:pt x="1255" y="3157"/>
                    <a:pt x="1292" y="3201"/>
                    <a:pt x="1329" y="3246"/>
                  </a:cubicBezTo>
                  <a:cubicBezTo>
                    <a:pt x="1351" y="3268"/>
                    <a:pt x="1359" y="3290"/>
                    <a:pt x="1366" y="3312"/>
                  </a:cubicBezTo>
                  <a:cubicBezTo>
                    <a:pt x="1381" y="3349"/>
                    <a:pt x="1396" y="3349"/>
                    <a:pt x="1426" y="3364"/>
                  </a:cubicBezTo>
                  <a:cubicBezTo>
                    <a:pt x="1440" y="3372"/>
                    <a:pt x="1463" y="3387"/>
                    <a:pt x="1470" y="3409"/>
                  </a:cubicBezTo>
                  <a:cubicBezTo>
                    <a:pt x="1478" y="3416"/>
                    <a:pt x="1485" y="3424"/>
                    <a:pt x="1485" y="3431"/>
                  </a:cubicBezTo>
                  <a:cubicBezTo>
                    <a:pt x="1492" y="3431"/>
                    <a:pt x="1500" y="3424"/>
                    <a:pt x="1500" y="342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873C0650-0C16-F932-BBDE-591DD6866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7600" y="6065177"/>
              <a:ext cx="1420243" cy="1072569"/>
            </a:xfrm>
            <a:custGeom>
              <a:avLst/>
              <a:gdLst>
                <a:gd name="T0" fmla="*/ 416 w 3284"/>
                <a:gd name="T1" fmla="*/ 312 h 2481"/>
                <a:gd name="T2" fmla="*/ 617 w 3284"/>
                <a:gd name="T3" fmla="*/ 527 h 2481"/>
                <a:gd name="T4" fmla="*/ 713 w 3284"/>
                <a:gd name="T5" fmla="*/ 660 h 2481"/>
                <a:gd name="T6" fmla="*/ 453 w 3284"/>
                <a:gd name="T7" fmla="*/ 749 h 2481"/>
                <a:gd name="T8" fmla="*/ 565 w 3284"/>
                <a:gd name="T9" fmla="*/ 883 h 2481"/>
                <a:gd name="T10" fmla="*/ 542 w 3284"/>
                <a:gd name="T11" fmla="*/ 1091 h 2481"/>
                <a:gd name="T12" fmla="*/ 802 w 3284"/>
                <a:gd name="T13" fmla="*/ 1277 h 2481"/>
                <a:gd name="T14" fmla="*/ 594 w 3284"/>
                <a:gd name="T15" fmla="*/ 1403 h 2481"/>
                <a:gd name="T16" fmla="*/ 424 w 3284"/>
                <a:gd name="T17" fmla="*/ 1470 h 2481"/>
                <a:gd name="T18" fmla="*/ 97 w 3284"/>
                <a:gd name="T19" fmla="*/ 1693 h 2481"/>
                <a:gd name="T20" fmla="*/ 75 w 3284"/>
                <a:gd name="T21" fmla="*/ 2064 h 2481"/>
                <a:gd name="T22" fmla="*/ 52 w 3284"/>
                <a:gd name="T23" fmla="*/ 2257 h 2481"/>
                <a:gd name="T24" fmla="*/ 468 w 3284"/>
                <a:gd name="T25" fmla="*/ 2250 h 2481"/>
                <a:gd name="T26" fmla="*/ 721 w 3284"/>
                <a:gd name="T27" fmla="*/ 2406 h 2481"/>
                <a:gd name="T28" fmla="*/ 966 w 3284"/>
                <a:gd name="T29" fmla="*/ 2391 h 2481"/>
                <a:gd name="T30" fmla="*/ 1166 w 3284"/>
                <a:gd name="T31" fmla="*/ 2443 h 2481"/>
                <a:gd name="T32" fmla="*/ 1471 w 3284"/>
                <a:gd name="T33" fmla="*/ 2331 h 2481"/>
                <a:gd name="T34" fmla="*/ 1560 w 3284"/>
                <a:gd name="T35" fmla="*/ 2242 h 2481"/>
                <a:gd name="T36" fmla="*/ 1612 w 3284"/>
                <a:gd name="T37" fmla="*/ 2108 h 2481"/>
                <a:gd name="T38" fmla="*/ 1827 w 3284"/>
                <a:gd name="T39" fmla="*/ 2138 h 2481"/>
                <a:gd name="T40" fmla="*/ 1983 w 3284"/>
                <a:gd name="T41" fmla="*/ 2316 h 2481"/>
                <a:gd name="T42" fmla="*/ 2117 w 3284"/>
                <a:gd name="T43" fmla="*/ 2316 h 2481"/>
                <a:gd name="T44" fmla="*/ 2213 w 3284"/>
                <a:gd name="T45" fmla="*/ 2302 h 2481"/>
                <a:gd name="T46" fmla="*/ 2406 w 3284"/>
                <a:gd name="T47" fmla="*/ 2227 h 2481"/>
                <a:gd name="T48" fmla="*/ 2518 w 3284"/>
                <a:gd name="T49" fmla="*/ 2049 h 2481"/>
                <a:gd name="T50" fmla="*/ 2748 w 3284"/>
                <a:gd name="T51" fmla="*/ 1782 h 2481"/>
                <a:gd name="T52" fmla="*/ 2904 w 3284"/>
                <a:gd name="T53" fmla="*/ 1730 h 2481"/>
                <a:gd name="T54" fmla="*/ 2963 w 3284"/>
                <a:gd name="T55" fmla="*/ 1544 h 2481"/>
                <a:gd name="T56" fmla="*/ 3149 w 3284"/>
                <a:gd name="T57" fmla="*/ 1500 h 2481"/>
                <a:gd name="T58" fmla="*/ 3001 w 3284"/>
                <a:gd name="T59" fmla="*/ 1099 h 2481"/>
                <a:gd name="T60" fmla="*/ 3142 w 3284"/>
                <a:gd name="T61" fmla="*/ 1017 h 2481"/>
                <a:gd name="T62" fmla="*/ 3231 w 3284"/>
                <a:gd name="T63" fmla="*/ 757 h 2481"/>
                <a:gd name="T64" fmla="*/ 3142 w 3284"/>
                <a:gd name="T65" fmla="*/ 705 h 2481"/>
                <a:gd name="T66" fmla="*/ 3097 w 3284"/>
                <a:gd name="T67" fmla="*/ 824 h 2481"/>
                <a:gd name="T68" fmla="*/ 2867 w 3284"/>
                <a:gd name="T69" fmla="*/ 787 h 2481"/>
                <a:gd name="T70" fmla="*/ 2659 w 3284"/>
                <a:gd name="T71" fmla="*/ 854 h 2481"/>
                <a:gd name="T72" fmla="*/ 2511 w 3284"/>
                <a:gd name="T73" fmla="*/ 794 h 2481"/>
                <a:gd name="T74" fmla="*/ 2421 w 3284"/>
                <a:gd name="T75" fmla="*/ 712 h 2481"/>
                <a:gd name="T76" fmla="*/ 2265 w 3284"/>
                <a:gd name="T77" fmla="*/ 802 h 2481"/>
                <a:gd name="T78" fmla="*/ 2102 w 3284"/>
                <a:gd name="T79" fmla="*/ 698 h 2481"/>
                <a:gd name="T80" fmla="*/ 1879 w 3284"/>
                <a:gd name="T81" fmla="*/ 660 h 2481"/>
                <a:gd name="T82" fmla="*/ 1738 w 3284"/>
                <a:gd name="T83" fmla="*/ 675 h 2481"/>
                <a:gd name="T84" fmla="*/ 1604 w 3284"/>
                <a:gd name="T85" fmla="*/ 653 h 2481"/>
                <a:gd name="T86" fmla="*/ 1426 w 3284"/>
                <a:gd name="T87" fmla="*/ 549 h 2481"/>
                <a:gd name="T88" fmla="*/ 1255 w 3284"/>
                <a:gd name="T89" fmla="*/ 490 h 2481"/>
                <a:gd name="T90" fmla="*/ 944 w 3284"/>
                <a:gd name="T91" fmla="*/ 386 h 2481"/>
                <a:gd name="T92" fmla="*/ 907 w 3284"/>
                <a:gd name="T93" fmla="*/ 133 h 2481"/>
                <a:gd name="T94" fmla="*/ 602 w 3284"/>
                <a:gd name="T95" fmla="*/ 29 h 2481"/>
                <a:gd name="T96" fmla="*/ 402 w 3284"/>
                <a:gd name="T97" fmla="*/ 74 h 2481"/>
                <a:gd name="T98" fmla="*/ 387 w 3284"/>
                <a:gd name="T99" fmla="*/ 193 h 2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4" h="2481">
                  <a:moveTo>
                    <a:pt x="387" y="193"/>
                  </a:moveTo>
                  <a:lnTo>
                    <a:pt x="387" y="193"/>
                  </a:lnTo>
                  <a:cubicBezTo>
                    <a:pt x="379" y="237"/>
                    <a:pt x="431" y="267"/>
                    <a:pt x="416" y="312"/>
                  </a:cubicBezTo>
                  <a:cubicBezTo>
                    <a:pt x="409" y="363"/>
                    <a:pt x="468" y="341"/>
                    <a:pt x="476" y="386"/>
                  </a:cubicBezTo>
                  <a:cubicBezTo>
                    <a:pt x="483" y="430"/>
                    <a:pt x="461" y="482"/>
                    <a:pt x="498" y="512"/>
                  </a:cubicBezTo>
                  <a:cubicBezTo>
                    <a:pt x="528" y="534"/>
                    <a:pt x="580" y="519"/>
                    <a:pt x="617" y="527"/>
                  </a:cubicBezTo>
                  <a:cubicBezTo>
                    <a:pt x="617" y="564"/>
                    <a:pt x="617" y="594"/>
                    <a:pt x="624" y="623"/>
                  </a:cubicBezTo>
                  <a:cubicBezTo>
                    <a:pt x="639" y="623"/>
                    <a:pt x="647" y="631"/>
                    <a:pt x="647" y="653"/>
                  </a:cubicBezTo>
                  <a:cubicBezTo>
                    <a:pt x="669" y="653"/>
                    <a:pt x="699" y="646"/>
                    <a:pt x="713" y="660"/>
                  </a:cubicBezTo>
                  <a:cubicBezTo>
                    <a:pt x="736" y="690"/>
                    <a:pt x="713" y="705"/>
                    <a:pt x="691" y="705"/>
                  </a:cubicBezTo>
                  <a:cubicBezTo>
                    <a:pt x="632" y="712"/>
                    <a:pt x="572" y="690"/>
                    <a:pt x="520" y="705"/>
                  </a:cubicBezTo>
                  <a:cubicBezTo>
                    <a:pt x="476" y="720"/>
                    <a:pt x="498" y="749"/>
                    <a:pt x="453" y="749"/>
                  </a:cubicBezTo>
                  <a:cubicBezTo>
                    <a:pt x="402" y="749"/>
                    <a:pt x="394" y="787"/>
                    <a:pt x="416" y="824"/>
                  </a:cubicBezTo>
                  <a:cubicBezTo>
                    <a:pt x="446" y="831"/>
                    <a:pt x="476" y="854"/>
                    <a:pt x="513" y="854"/>
                  </a:cubicBezTo>
                  <a:cubicBezTo>
                    <a:pt x="535" y="861"/>
                    <a:pt x="557" y="854"/>
                    <a:pt x="565" y="883"/>
                  </a:cubicBezTo>
                  <a:cubicBezTo>
                    <a:pt x="565" y="898"/>
                    <a:pt x="587" y="935"/>
                    <a:pt x="565" y="950"/>
                  </a:cubicBezTo>
                  <a:cubicBezTo>
                    <a:pt x="535" y="972"/>
                    <a:pt x="491" y="987"/>
                    <a:pt x="453" y="987"/>
                  </a:cubicBezTo>
                  <a:cubicBezTo>
                    <a:pt x="476" y="1039"/>
                    <a:pt x="520" y="1047"/>
                    <a:pt x="542" y="1091"/>
                  </a:cubicBezTo>
                  <a:cubicBezTo>
                    <a:pt x="557" y="1114"/>
                    <a:pt x="550" y="1136"/>
                    <a:pt x="572" y="1151"/>
                  </a:cubicBezTo>
                  <a:cubicBezTo>
                    <a:pt x="587" y="1165"/>
                    <a:pt x="602" y="1173"/>
                    <a:pt x="617" y="1180"/>
                  </a:cubicBezTo>
                  <a:cubicBezTo>
                    <a:pt x="684" y="1210"/>
                    <a:pt x="728" y="1262"/>
                    <a:pt x="802" y="1277"/>
                  </a:cubicBezTo>
                  <a:cubicBezTo>
                    <a:pt x="877" y="1299"/>
                    <a:pt x="877" y="1388"/>
                    <a:pt x="788" y="1381"/>
                  </a:cubicBezTo>
                  <a:cubicBezTo>
                    <a:pt x="750" y="1373"/>
                    <a:pt x="699" y="1336"/>
                    <a:pt x="661" y="1366"/>
                  </a:cubicBezTo>
                  <a:cubicBezTo>
                    <a:pt x="632" y="1381"/>
                    <a:pt x="632" y="1403"/>
                    <a:pt x="594" y="1403"/>
                  </a:cubicBezTo>
                  <a:cubicBezTo>
                    <a:pt x="602" y="1351"/>
                    <a:pt x="520" y="1336"/>
                    <a:pt x="505" y="1381"/>
                  </a:cubicBezTo>
                  <a:cubicBezTo>
                    <a:pt x="505" y="1403"/>
                    <a:pt x="505" y="1425"/>
                    <a:pt x="483" y="1440"/>
                  </a:cubicBezTo>
                  <a:cubicBezTo>
                    <a:pt x="461" y="1448"/>
                    <a:pt x="431" y="1448"/>
                    <a:pt x="424" y="1470"/>
                  </a:cubicBezTo>
                  <a:cubicBezTo>
                    <a:pt x="372" y="1477"/>
                    <a:pt x="357" y="1529"/>
                    <a:pt x="335" y="1566"/>
                  </a:cubicBezTo>
                  <a:cubicBezTo>
                    <a:pt x="312" y="1604"/>
                    <a:pt x="260" y="1604"/>
                    <a:pt x="223" y="1618"/>
                  </a:cubicBezTo>
                  <a:cubicBezTo>
                    <a:pt x="179" y="1648"/>
                    <a:pt x="149" y="1678"/>
                    <a:pt x="97" y="1693"/>
                  </a:cubicBezTo>
                  <a:cubicBezTo>
                    <a:pt x="52" y="1700"/>
                    <a:pt x="30" y="1737"/>
                    <a:pt x="15" y="1774"/>
                  </a:cubicBezTo>
                  <a:cubicBezTo>
                    <a:pt x="0" y="1834"/>
                    <a:pt x="0" y="1878"/>
                    <a:pt x="23" y="1930"/>
                  </a:cubicBezTo>
                  <a:cubicBezTo>
                    <a:pt x="37" y="1975"/>
                    <a:pt x="23" y="2027"/>
                    <a:pt x="75" y="2064"/>
                  </a:cubicBezTo>
                  <a:cubicBezTo>
                    <a:pt x="112" y="2094"/>
                    <a:pt x="142" y="2116"/>
                    <a:pt x="142" y="2175"/>
                  </a:cubicBezTo>
                  <a:cubicBezTo>
                    <a:pt x="134" y="2227"/>
                    <a:pt x="97" y="2242"/>
                    <a:pt x="52" y="2250"/>
                  </a:cubicBezTo>
                  <a:lnTo>
                    <a:pt x="52" y="2257"/>
                  </a:lnTo>
                  <a:cubicBezTo>
                    <a:pt x="82" y="2264"/>
                    <a:pt x="104" y="2272"/>
                    <a:pt x="119" y="2272"/>
                  </a:cubicBezTo>
                  <a:cubicBezTo>
                    <a:pt x="179" y="2316"/>
                    <a:pt x="283" y="2302"/>
                    <a:pt x="349" y="2309"/>
                  </a:cubicBezTo>
                  <a:cubicBezTo>
                    <a:pt x="416" y="2309"/>
                    <a:pt x="461" y="2324"/>
                    <a:pt x="468" y="2250"/>
                  </a:cubicBezTo>
                  <a:cubicBezTo>
                    <a:pt x="520" y="2242"/>
                    <a:pt x="535" y="2287"/>
                    <a:pt x="557" y="2331"/>
                  </a:cubicBezTo>
                  <a:cubicBezTo>
                    <a:pt x="580" y="2376"/>
                    <a:pt x="639" y="2316"/>
                    <a:pt x="669" y="2309"/>
                  </a:cubicBezTo>
                  <a:cubicBezTo>
                    <a:pt x="728" y="2294"/>
                    <a:pt x="721" y="2368"/>
                    <a:pt x="721" y="2406"/>
                  </a:cubicBezTo>
                  <a:cubicBezTo>
                    <a:pt x="728" y="2472"/>
                    <a:pt x="825" y="2480"/>
                    <a:pt x="877" y="2480"/>
                  </a:cubicBezTo>
                  <a:cubicBezTo>
                    <a:pt x="884" y="2458"/>
                    <a:pt x="884" y="2435"/>
                    <a:pt x="884" y="2413"/>
                  </a:cubicBezTo>
                  <a:cubicBezTo>
                    <a:pt x="914" y="2413"/>
                    <a:pt x="951" y="2421"/>
                    <a:pt x="966" y="2391"/>
                  </a:cubicBezTo>
                  <a:cubicBezTo>
                    <a:pt x="981" y="2368"/>
                    <a:pt x="973" y="2339"/>
                    <a:pt x="1018" y="2331"/>
                  </a:cubicBezTo>
                  <a:cubicBezTo>
                    <a:pt x="1070" y="2324"/>
                    <a:pt x="1070" y="2406"/>
                    <a:pt x="1114" y="2428"/>
                  </a:cubicBezTo>
                  <a:cubicBezTo>
                    <a:pt x="1129" y="2435"/>
                    <a:pt x="1152" y="2443"/>
                    <a:pt x="1166" y="2443"/>
                  </a:cubicBezTo>
                  <a:cubicBezTo>
                    <a:pt x="1189" y="2435"/>
                    <a:pt x="1189" y="2406"/>
                    <a:pt x="1211" y="2398"/>
                  </a:cubicBezTo>
                  <a:cubicBezTo>
                    <a:pt x="1241" y="2391"/>
                    <a:pt x="1307" y="2406"/>
                    <a:pt x="1307" y="2353"/>
                  </a:cubicBezTo>
                  <a:cubicBezTo>
                    <a:pt x="1359" y="2324"/>
                    <a:pt x="1411" y="2339"/>
                    <a:pt x="1471" y="2331"/>
                  </a:cubicBezTo>
                  <a:cubicBezTo>
                    <a:pt x="1486" y="2324"/>
                    <a:pt x="1493" y="2302"/>
                    <a:pt x="1493" y="2287"/>
                  </a:cubicBezTo>
                  <a:cubicBezTo>
                    <a:pt x="1501" y="2272"/>
                    <a:pt x="1508" y="2272"/>
                    <a:pt x="1530" y="2272"/>
                  </a:cubicBezTo>
                  <a:cubicBezTo>
                    <a:pt x="1545" y="2264"/>
                    <a:pt x="1560" y="2264"/>
                    <a:pt x="1560" y="2242"/>
                  </a:cubicBezTo>
                  <a:cubicBezTo>
                    <a:pt x="1567" y="2235"/>
                    <a:pt x="1567" y="2227"/>
                    <a:pt x="1567" y="2212"/>
                  </a:cubicBezTo>
                  <a:cubicBezTo>
                    <a:pt x="1567" y="2190"/>
                    <a:pt x="1590" y="2190"/>
                    <a:pt x="1597" y="2175"/>
                  </a:cubicBezTo>
                  <a:cubicBezTo>
                    <a:pt x="1604" y="2153"/>
                    <a:pt x="1582" y="2123"/>
                    <a:pt x="1612" y="2108"/>
                  </a:cubicBezTo>
                  <a:cubicBezTo>
                    <a:pt x="1627" y="2101"/>
                    <a:pt x="1664" y="2108"/>
                    <a:pt x="1686" y="2116"/>
                  </a:cubicBezTo>
                  <a:cubicBezTo>
                    <a:pt x="1686" y="2175"/>
                    <a:pt x="1790" y="2131"/>
                    <a:pt x="1820" y="2123"/>
                  </a:cubicBezTo>
                  <a:cubicBezTo>
                    <a:pt x="1827" y="2131"/>
                    <a:pt x="1827" y="2131"/>
                    <a:pt x="1827" y="2138"/>
                  </a:cubicBezTo>
                  <a:cubicBezTo>
                    <a:pt x="1835" y="2161"/>
                    <a:pt x="1857" y="2168"/>
                    <a:pt x="1872" y="2183"/>
                  </a:cubicBezTo>
                  <a:cubicBezTo>
                    <a:pt x="1901" y="2212"/>
                    <a:pt x="1879" y="2257"/>
                    <a:pt x="1879" y="2287"/>
                  </a:cubicBezTo>
                  <a:cubicBezTo>
                    <a:pt x="1931" y="2302"/>
                    <a:pt x="1983" y="2235"/>
                    <a:pt x="1983" y="2316"/>
                  </a:cubicBezTo>
                  <a:cubicBezTo>
                    <a:pt x="1991" y="2339"/>
                    <a:pt x="1976" y="2376"/>
                    <a:pt x="1991" y="2398"/>
                  </a:cubicBezTo>
                  <a:cubicBezTo>
                    <a:pt x="2006" y="2413"/>
                    <a:pt x="2050" y="2383"/>
                    <a:pt x="2050" y="2421"/>
                  </a:cubicBezTo>
                  <a:cubicBezTo>
                    <a:pt x="2117" y="2435"/>
                    <a:pt x="2102" y="2353"/>
                    <a:pt x="2117" y="2316"/>
                  </a:cubicBezTo>
                  <a:cubicBezTo>
                    <a:pt x="2124" y="2302"/>
                    <a:pt x="2139" y="2302"/>
                    <a:pt x="2154" y="2294"/>
                  </a:cubicBezTo>
                  <a:cubicBezTo>
                    <a:pt x="2161" y="2279"/>
                    <a:pt x="2154" y="2264"/>
                    <a:pt x="2169" y="2257"/>
                  </a:cubicBezTo>
                  <a:cubicBezTo>
                    <a:pt x="2199" y="2235"/>
                    <a:pt x="2213" y="2279"/>
                    <a:pt x="2213" y="2302"/>
                  </a:cubicBezTo>
                  <a:cubicBezTo>
                    <a:pt x="2243" y="2309"/>
                    <a:pt x="2295" y="2279"/>
                    <a:pt x="2295" y="2242"/>
                  </a:cubicBezTo>
                  <a:cubicBezTo>
                    <a:pt x="2332" y="2242"/>
                    <a:pt x="2347" y="2309"/>
                    <a:pt x="2392" y="2287"/>
                  </a:cubicBezTo>
                  <a:cubicBezTo>
                    <a:pt x="2399" y="2264"/>
                    <a:pt x="2377" y="2242"/>
                    <a:pt x="2406" y="2227"/>
                  </a:cubicBezTo>
                  <a:cubicBezTo>
                    <a:pt x="2421" y="2220"/>
                    <a:pt x="2451" y="2235"/>
                    <a:pt x="2458" y="2220"/>
                  </a:cubicBezTo>
                  <a:cubicBezTo>
                    <a:pt x="2473" y="2190"/>
                    <a:pt x="2473" y="2138"/>
                    <a:pt x="2473" y="2108"/>
                  </a:cubicBezTo>
                  <a:cubicBezTo>
                    <a:pt x="2473" y="2071"/>
                    <a:pt x="2511" y="2079"/>
                    <a:pt x="2518" y="2049"/>
                  </a:cubicBezTo>
                  <a:cubicBezTo>
                    <a:pt x="2540" y="1997"/>
                    <a:pt x="2481" y="1908"/>
                    <a:pt x="2570" y="1901"/>
                  </a:cubicBezTo>
                  <a:cubicBezTo>
                    <a:pt x="2614" y="1893"/>
                    <a:pt x="2622" y="1819"/>
                    <a:pt x="2637" y="1782"/>
                  </a:cubicBezTo>
                  <a:cubicBezTo>
                    <a:pt x="2674" y="1782"/>
                    <a:pt x="2711" y="1782"/>
                    <a:pt x="2748" y="1782"/>
                  </a:cubicBezTo>
                  <a:cubicBezTo>
                    <a:pt x="2756" y="1767"/>
                    <a:pt x="2741" y="1737"/>
                    <a:pt x="2770" y="1737"/>
                  </a:cubicBezTo>
                  <a:cubicBezTo>
                    <a:pt x="2770" y="1737"/>
                    <a:pt x="2770" y="1693"/>
                    <a:pt x="2778" y="1693"/>
                  </a:cubicBezTo>
                  <a:cubicBezTo>
                    <a:pt x="2822" y="1685"/>
                    <a:pt x="2867" y="1700"/>
                    <a:pt x="2904" y="1730"/>
                  </a:cubicBezTo>
                  <a:cubicBezTo>
                    <a:pt x="2911" y="1737"/>
                    <a:pt x="2948" y="1745"/>
                    <a:pt x="2978" y="1752"/>
                  </a:cubicBezTo>
                  <a:cubicBezTo>
                    <a:pt x="2986" y="1730"/>
                    <a:pt x="3023" y="1715"/>
                    <a:pt x="3038" y="1693"/>
                  </a:cubicBezTo>
                  <a:cubicBezTo>
                    <a:pt x="3008" y="1678"/>
                    <a:pt x="2956" y="1574"/>
                    <a:pt x="2963" y="1544"/>
                  </a:cubicBezTo>
                  <a:cubicBezTo>
                    <a:pt x="2986" y="1544"/>
                    <a:pt x="3008" y="1544"/>
                    <a:pt x="3030" y="1544"/>
                  </a:cubicBezTo>
                  <a:cubicBezTo>
                    <a:pt x="3030" y="1514"/>
                    <a:pt x="3038" y="1477"/>
                    <a:pt x="3075" y="1470"/>
                  </a:cubicBezTo>
                  <a:cubicBezTo>
                    <a:pt x="3105" y="1470"/>
                    <a:pt x="3119" y="1507"/>
                    <a:pt x="3149" y="1500"/>
                  </a:cubicBezTo>
                  <a:cubicBezTo>
                    <a:pt x="3142" y="1418"/>
                    <a:pt x="3142" y="1314"/>
                    <a:pt x="3038" y="1306"/>
                  </a:cubicBezTo>
                  <a:cubicBezTo>
                    <a:pt x="3030" y="1269"/>
                    <a:pt x="2986" y="1269"/>
                    <a:pt x="2971" y="1240"/>
                  </a:cubicBezTo>
                  <a:cubicBezTo>
                    <a:pt x="2956" y="1195"/>
                    <a:pt x="3001" y="1143"/>
                    <a:pt x="3001" y="1099"/>
                  </a:cubicBezTo>
                  <a:cubicBezTo>
                    <a:pt x="3023" y="1106"/>
                    <a:pt x="3045" y="1106"/>
                    <a:pt x="3067" y="1106"/>
                  </a:cubicBezTo>
                  <a:cubicBezTo>
                    <a:pt x="3067" y="1084"/>
                    <a:pt x="3075" y="1061"/>
                    <a:pt x="3090" y="1047"/>
                  </a:cubicBezTo>
                  <a:cubicBezTo>
                    <a:pt x="3097" y="1032"/>
                    <a:pt x="3134" y="1032"/>
                    <a:pt x="3142" y="1017"/>
                  </a:cubicBezTo>
                  <a:cubicBezTo>
                    <a:pt x="3156" y="995"/>
                    <a:pt x="3156" y="972"/>
                    <a:pt x="3186" y="957"/>
                  </a:cubicBezTo>
                  <a:cubicBezTo>
                    <a:pt x="3201" y="950"/>
                    <a:pt x="3223" y="943"/>
                    <a:pt x="3238" y="928"/>
                  </a:cubicBezTo>
                  <a:cubicBezTo>
                    <a:pt x="3283" y="876"/>
                    <a:pt x="3223" y="816"/>
                    <a:pt x="3231" y="757"/>
                  </a:cubicBezTo>
                  <a:cubicBezTo>
                    <a:pt x="3231" y="727"/>
                    <a:pt x="3246" y="683"/>
                    <a:pt x="3208" y="668"/>
                  </a:cubicBezTo>
                  <a:lnTo>
                    <a:pt x="3208" y="668"/>
                  </a:lnTo>
                  <a:cubicBezTo>
                    <a:pt x="3201" y="698"/>
                    <a:pt x="3194" y="705"/>
                    <a:pt x="3142" y="705"/>
                  </a:cubicBezTo>
                  <a:cubicBezTo>
                    <a:pt x="3149" y="698"/>
                    <a:pt x="3142" y="683"/>
                    <a:pt x="3142" y="683"/>
                  </a:cubicBezTo>
                  <a:cubicBezTo>
                    <a:pt x="3127" y="698"/>
                    <a:pt x="3127" y="727"/>
                    <a:pt x="3119" y="749"/>
                  </a:cubicBezTo>
                  <a:cubicBezTo>
                    <a:pt x="3119" y="772"/>
                    <a:pt x="3105" y="802"/>
                    <a:pt x="3097" y="824"/>
                  </a:cubicBezTo>
                  <a:cubicBezTo>
                    <a:pt x="3075" y="831"/>
                    <a:pt x="3030" y="749"/>
                    <a:pt x="3001" y="742"/>
                  </a:cubicBezTo>
                  <a:cubicBezTo>
                    <a:pt x="3001" y="749"/>
                    <a:pt x="2993" y="757"/>
                    <a:pt x="2993" y="764"/>
                  </a:cubicBezTo>
                  <a:cubicBezTo>
                    <a:pt x="2993" y="764"/>
                    <a:pt x="2874" y="787"/>
                    <a:pt x="2867" y="787"/>
                  </a:cubicBezTo>
                  <a:cubicBezTo>
                    <a:pt x="2852" y="794"/>
                    <a:pt x="2845" y="802"/>
                    <a:pt x="2830" y="802"/>
                  </a:cubicBezTo>
                  <a:cubicBezTo>
                    <a:pt x="2785" y="816"/>
                    <a:pt x="2748" y="779"/>
                    <a:pt x="2703" y="787"/>
                  </a:cubicBezTo>
                  <a:cubicBezTo>
                    <a:pt x="2666" y="794"/>
                    <a:pt x="2689" y="839"/>
                    <a:pt x="2659" y="854"/>
                  </a:cubicBezTo>
                  <a:cubicBezTo>
                    <a:pt x="2637" y="861"/>
                    <a:pt x="2614" y="816"/>
                    <a:pt x="2585" y="824"/>
                  </a:cubicBezTo>
                  <a:cubicBezTo>
                    <a:pt x="2585" y="816"/>
                    <a:pt x="2577" y="809"/>
                    <a:pt x="2577" y="802"/>
                  </a:cubicBezTo>
                  <a:cubicBezTo>
                    <a:pt x="2562" y="794"/>
                    <a:pt x="2533" y="802"/>
                    <a:pt x="2511" y="794"/>
                  </a:cubicBezTo>
                  <a:cubicBezTo>
                    <a:pt x="2511" y="757"/>
                    <a:pt x="2503" y="705"/>
                    <a:pt x="2488" y="668"/>
                  </a:cubicBezTo>
                  <a:cubicBezTo>
                    <a:pt x="2466" y="675"/>
                    <a:pt x="2466" y="698"/>
                    <a:pt x="2451" y="712"/>
                  </a:cubicBezTo>
                  <a:cubicBezTo>
                    <a:pt x="2436" y="720"/>
                    <a:pt x="2429" y="712"/>
                    <a:pt x="2421" y="712"/>
                  </a:cubicBezTo>
                  <a:cubicBezTo>
                    <a:pt x="2406" y="720"/>
                    <a:pt x="2406" y="727"/>
                    <a:pt x="2399" y="735"/>
                  </a:cubicBezTo>
                  <a:cubicBezTo>
                    <a:pt x="2362" y="772"/>
                    <a:pt x="2340" y="794"/>
                    <a:pt x="2280" y="779"/>
                  </a:cubicBezTo>
                  <a:cubicBezTo>
                    <a:pt x="2280" y="794"/>
                    <a:pt x="2273" y="794"/>
                    <a:pt x="2265" y="802"/>
                  </a:cubicBezTo>
                  <a:cubicBezTo>
                    <a:pt x="2251" y="802"/>
                    <a:pt x="2228" y="764"/>
                    <a:pt x="2213" y="757"/>
                  </a:cubicBezTo>
                  <a:cubicBezTo>
                    <a:pt x="2191" y="735"/>
                    <a:pt x="2161" y="727"/>
                    <a:pt x="2139" y="712"/>
                  </a:cubicBezTo>
                  <a:cubicBezTo>
                    <a:pt x="2124" y="712"/>
                    <a:pt x="2124" y="705"/>
                    <a:pt x="2102" y="698"/>
                  </a:cubicBezTo>
                  <a:cubicBezTo>
                    <a:pt x="2087" y="690"/>
                    <a:pt x="2072" y="690"/>
                    <a:pt x="2057" y="690"/>
                  </a:cubicBezTo>
                  <a:cubicBezTo>
                    <a:pt x="2035" y="683"/>
                    <a:pt x="1983" y="646"/>
                    <a:pt x="1976" y="668"/>
                  </a:cubicBezTo>
                  <a:cubicBezTo>
                    <a:pt x="1939" y="683"/>
                    <a:pt x="1909" y="675"/>
                    <a:pt x="1879" y="660"/>
                  </a:cubicBezTo>
                  <a:cubicBezTo>
                    <a:pt x="1857" y="646"/>
                    <a:pt x="1842" y="631"/>
                    <a:pt x="1812" y="631"/>
                  </a:cubicBezTo>
                  <a:cubicBezTo>
                    <a:pt x="1790" y="631"/>
                    <a:pt x="1790" y="638"/>
                    <a:pt x="1775" y="653"/>
                  </a:cubicBezTo>
                  <a:cubicBezTo>
                    <a:pt x="1760" y="660"/>
                    <a:pt x="1753" y="668"/>
                    <a:pt x="1738" y="675"/>
                  </a:cubicBezTo>
                  <a:cubicBezTo>
                    <a:pt x="1731" y="683"/>
                    <a:pt x="1701" y="705"/>
                    <a:pt x="1694" y="705"/>
                  </a:cubicBezTo>
                  <a:cubicBezTo>
                    <a:pt x="1679" y="705"/>
                    <a:pt x="1671" y="675"/>
                    <a:pt x="1656" y="668"/>
                  </a:cubicBezTo>
                  <a:cubicBezTo>
                    <a:pt x="1642" y="660"/>
                    <a:pt x="1619" y="653"/>
                    <a:pt x="1604" y="653"/>
                  </a:cubicBezTo>
                  <a:cubicBezTo>
                    <a:pt x="1597" y="594"/>
                    <a:pt x="1604" y="542"/>
                    <a:pt x="1604" y="482"/>
                  </a:cubicBezTo>
                  <a:cubicBezTo>
                    <a:pt x="1575" y="482"/>
                    <a:pt x="1538" y="475"/>
                    <a:pt x="1508" y="490"/>
                  </a:cubicBezTo>
                  <a:cubicBezTo>
                    <a:pt x="1493" y="497"/>
                    <a:pt x="1434" y="534"/>
                    <a:pt x="1426" y="549"/>
                  </a:cubicBezTo>
                  <a:cubicBezTo>
                    <a:pt x="1397" y="564"/>
                    <a:pt x="1404" y="579"/>
                    <a:pt x="1359" y="579"/>
                  </a:cubicBezTo>
                  <a:cubicBezTo>
                    <a:pt x="1337" y="579"/>
                    <a:pt x="1307" y="579"/>
                    <a:pt x="1285" y="557"/>
                  </a:cubicBezTo>
                  <a:cubicBezTo>
                    <a:pt x="1270" y="534"/>
                    <a:pt x="1285" y="504"/>
                    <a:pt x="1255" y="490"/>
                  </a:cubicBezTo>
                  <a:cubicBezTo>
                    <a:pt x="1241" y="482"/>
                    <a:pt x="1196" y="490"/>
                    <a:pt x="1181" y="490"/>
                  </a:cubicBezTo>
                  <a:cubicBezTo>
                    <a:pt x="1166" y="438"/>
                    <a:pt x="1129" y="423"/>
                    <a:pt x="1092" y="401"/>
                  </a:cubicBezTo>
                  <a:cubicBezTo>
                    <a:pt x="1047" y="378"/>
                    <a:pt x="996" y="401"/>
                    <a:pt x="944" y="386"/>
                  </a:cubicBezTo>
                  <a:cubicBezTo>
                    <a:pt x="877" y="371"/>
                    <a:pt x="899" y="326"/>
                    <a:pt x="921" y="282"/>
                  </a:cubicBezTo>
                  <a:cubicBezTo>
                    <a:pt x="929" y="259"/>
                    <a:pt x="929" y="237"/>
                    <a:pt x="929" y="215"/>
                  </a:cubicBezTo>
                  <a:cubicBezTo>
                    <a:pt x="921" y="185"/>
                    <a:pt x="914" y="163"/>
                    <a:pt x="907" y="133"/>
                  </a:cubicBezTo>
                  <a:cubicBezTo>
                    <a:pt x="839" y="118"/>
                    <a:pt x="728" y="148"/>
                    <a:pt x="676" y="81"/>
                  </a:cubicBezTo>
                  <a:cubicBezTo>
                    <a:pt x="669" y="74"/>
                    <a:pt x="669" y="52"/>
                    <a:pt x="654" y="37"/>
                  </a:cubicBezTo>
                  <a:cubicBezTo>
                    <a:pt x="647" y="29"/>
                    <a:pt x="624" y="37"/>
                    <a:pt x="602" y="29"/>
                  </a:cubicBezTo>
                  <a:cubicBezTo>
                    <a:pt x="580" y="22"/>
                    <a:pt x="580" y="0"/>
                    <a:pt x="550" y="7"/>
                  </a:cubicBezTo>
                  <a:cubicBezTo>
                    <a:pt x="535" y="37"/>
                    <a:pt x="550" y="44"/>
                    <a:pt x="513" y="52"/>
                  </a:cubicBezTo>
                  <a:cubicBezTo>
                    <a:pt x="468" y="52"/>
                    <a:pt x="439" y="52"/>
                    <a:pt x="402" y="74"/>
                  </a:cubicBezTo>
                  <a:cubicBezTo>
                    <a:pt x="387" y="74"/>
                    <a:pt x="372" y="89"/>
                    <a:pt x="357" y="96"/>
                  </a:cubicBezTo>
                  <a:cubicBezTo>
                    <a:pt x="349" y="96"/>
                    <a:pt x="342" y="96"/>
                    <a:pt x="327" y="96"/>
                  </a:cubicBezTo>
                  <a:cubicBezTo>
                    <a:pt x="335" y="141"/>
                    <a:pt x="349" y="193"/>
                    <a:pt x="387" y="193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78743A5-5EBD-1515-24A0-25B16BF14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91" y="4396311"/>
              <a:ext cx="867397" cy="956359"/>
            </a:xfrm>
            <a:custGeom>
              <a:avLst/>
              <a:gdLst>
                <a:gd name="T0" fmla="*/ 134 w 2006"/>
                <a:gd name="T1" fmla="*/ 1805 h 2214"/>
                <a:gd name="T2" fmla="*/ 379 w 2006"/>
                <a:gd name="T3" fmla="*/ 1790 h 2214"/>
                <a:gd name="T4" fmla="*/ 527 w 2006"/>
                <a:gd name="T5" fmla="*/ 1871 h 2214"/>
                <a:gd name="T6" fmla="*/ 817 w 2006"/>
                <a:gd name="T7" fmla="*/ 1916 h 2214"/>
                <a:gd name="T8" fmla="*/ 876 w 2006"/>
                <a:gd name="T9" fmla="*/ 2020 h 2214"/>
                <a:gd name="T10" fmla="*/ 884 w 2006"/>
                <a:gd name="T11" fmla="*/ 2205 h 2214"/>
                <a:gd name="T12" fmla="*/ 1077 w 2006"/>
                <a:gd name="T13" fmla="*/ 2020 h 2214"/>
                <a:gd name="T14" fmla="*/ 1404 w 2006"/>
                <a:gd name="T15" fmla="*/ 2079 h 2214"/>
                <a:gd name="T16" fmla="*/ 1471 w 2006"/>
                <a:gd name="T17" fmla="*/ 2050 h 2214"/>
                <a:gd name="T18" fmla="*/ 1552 w 2006"/>
                <a:gd name="T19" fmla="*/ 1975 h 2214"/>
                <a:gd name="T20" fmla="*/ 1552 w 2006"/>
                <a:gd name="T21" fmla="*/ 1760 h 2214"/>
                <a:gd name="T22" fmla="*/ 1723 w 2006"/>
                <a:gd name="T23" fmla="*/ 1819 h 2214"/>
                <a:gd name="T24" fmla="*/ 1768 w 2006"/>
                <a:gd name="T25" fmla="*/ 1715 h 2214"/>
                <a:gd name="T26" fmla="*/ 1872 w 2006"/>
                <a:gd name="T27" fmla="*/ 1656 h 2214"/>
                <a:gd name="T28" fmla="*/ 1901 w 2006"/>
                <a:gd name="T29" fmla="*/ 1552 h 2214"/>
                <a:gd name="T30" fmla="*/ 1991 w 2006"/>
                <a:gd name="T31" fmla="*/ 1515 h 2214"/>
                <a:gd name="T32" fmla="*/ 1916 w 2006"/>
                <a:gd name="T33" fmla="*/ 1359 h 2214"/>
                <a:gd name="T34" fmla="*/ 1901 w 2006"/>
                <a:gd name="T35" fmla="*/ 1359 h 2214"/>
                <a:gd name="T36" fmla="*/ 1864 w 2006"/>
                <a:gd name="T37" fmla="*/ 1277 h 2214"/>
                <a:gd name="T38" fmla="*/ 1946 w 2006"/>
                <a:gd name="T39" fmla="*/ 1173 h 2214"/>
                <a:gd name="T40" fmla="*/ 1805 w 2006"/>
                <a:gd name="T41" fmla="*/ 943 h 2214"/>
                <a:gd name="T42" fmla="*/ 1671 w 2006"/>
                <a:gd name="T43" fmla="*/ 817 h 2214"/>
                <a:gd name="T44" fmla="*/ 1515 w 2006"/>
                <a:gd name="T45" fmla="*/ 743 h 2214"/>
                <a:gd name="T46" fmla="*/ 1359 w 2006"/>
                <a:gd name="T47" fmla="*/ 394 h 2214"/>
                <a:gd name="T48" fmla="*/ 1226 w 2006"/>
                <a:gd name="T49" fmla="*/ 304 h 2214"/>
                <a:gd name="T50" fmla="*/ 1337 w 2006"/>
                <a:gd name="T51" fmla="*/ 141 h 2214"/>
                <a:gd name="T52" fmla="*/ 1352 w 2006"/>
                <a:gd name="T53" fmla="*/ 7 h 2214"/>
                <a:gd name="T54" fmla="*/ 1226 w 2006"/>
                <a:gd name="T55" fmla="*/ 67 h 2214"/>
                <a:gd name="T56" fmla="*/ 1107 w 2006"/>
                <a:gd name="T57" fmla="*/ 96 h 2214"/>
                <a:gd name="T58" fmla="*/ 1032 w 2006"/>
                <a:gd name="T59" fmla="*/ 260 h 2214"/>
                <a:gd name="T60" fmla="*/ 773 w 2006"/>
                <a:gd name="T61" fmla="*/ 304 h 2214"/>
                <a:gd name="T62" fmla="*/ 609 w 2006"/>
                <a:gd name="T63" fmla="*/ 446 h 2214"/>
                <a:gd name="T64" fmla="*/ 609 w 2006"/>
                <a:gd name="T65" fmla="*/ 639 h 2214"/>
                <a:gd name="T66" fmla="*/ 602 w 2006"/>
                <a:gd name="T67" fmla="*/ 720 h 2214"/>
                <a:gd name="T68" fmla="*/ 557 w 2006"/>
                <a:gd name="T69" fmla="*/ 928 h 2214"/>
                <a:gd name="T70" fmla="*/ 639 w 2006"/>
                <a:gd name="T71" fmla="*/ 906 h 2214"/>
                <a:gd name="T72" fmla="*/ 579 w 2006"/>
                <a:gd name="T73" fmla="*/ 973 h 2214"/>
                <a:gd name="T74" fmla="*/ 505 w 2006"/>
                <a:gd name="T75" fmla="*/ 1032 h 2214"/>
                <a:gd name="T76" fmla="*/ 349 w 2006"/>
                <a:gd name="T77" fmla="*/ 1188 h 2214"/>
                <a:gd name="T78" fmla="*/ 238 w 2006"/>
                <a:gd name="T79" fmla="*/ 1300 h 2214"/>
                <a:gd name="T80" fmla="*/ 112 w 2006"/>
                <a:gd name="T81" fmla="*/ 1381 h 2214"/>
                <a:gd name="T82" fmla="*/ 119 w 2006"/>
                <a:gd name="T83" fmla="*/ 1485 h 2214"/>
                <a:gd name="T84" fmla="*/ 8 w 2006"/>
                <a:gd name="T85" fmla="*/ 1686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6" h="2214">
                  <a:moveTo>
                    <a:pt x="52" y="1782"/>
                  </a:moveTo>
                  <a:lnTo>
                    <a:pt x="52" y="1782"/>
                  </a:lnTo>
                  <a:cubicBezTo>
                    <a:pt x="52" y="1812"/>
                    <a:pt x="112" y="1805"/>
                    <a:pt x="134" y="1805"/>
                  </a:cubicBezTo>
                  <a:cubicBezTo>
                    <a:pt x="179" y="1805"/>
                    <a:pt x="208" y="1812"/>
                    <a:pt x="253" y="1827"/>
                  </a:cubicBezTo>
                  <a:cubicBezTo>
                    <a:pt x="290" y="1842"/>
                    <a:pt x="334" y="1834"/>
                    <a:pt x="379" y="1842"/>
                  </a:cubicBezTo>
                  <a:cubicBezTo>
                    <a:pt x="379" y="1819"/>
                    <a:pt x="379" y="1797"/>
                    <a:pt x="379" y="1790"/>
                  </a:cubicBezTo>
                  <a:cubicBezTo>
                    <a:pt x="379" y="1797"/>
                    <a:pt x="379" y="1819"/>
                    <a:pt x="379" y="1842"/>
                  </a:cubicBezTo>
                  <a:cubicBezTo>
                    <a:pt x="379" y="1842"/>
                    <a:pt x="386" y="1842"/>
                    <a:pt x="394" y="1842"/>
                  </a:cubicBezTo>
                  <a:cubicBezTo>
                    <a:pt x="438" y="1849"/>
                    <a:pt x="476" y="1901"/>
                    <a:pt x="527" y="1871"/>
                  </a:cubicBezTo>
                  <a:cubicBezTo>
                    <a:pt x="527" y="1857"/>
                    <a:pt x="542" y="1857"/>
                    <a:pt x="550" y="1842"/>
                  </a:cubicBezTo>
                  <a:cubicBezTo>
                    <a:pt x="602" y="1842"/>
                    <a:pt x="691" y="1842"/>
                    <a:pt x="728" y="1894"/>
                  </a:cubicBezTo>
                  <a:cubicBezTo>
                    <a:pt x="780" y="1983"/>
                    <a:pt x="780" y="1879"/>
                    <a:pt x="817" y="1916"/>
                  </a:cubicBezTo>
                  <a:cubicBezTo>
                    <a:pt x="817" y="1923"/>
                    <a:pt x="802" y="2050"/>
                    <a:pt x="847" y="2005"/>
                  </a:cubicBezTo>
                  <a:cubicBezTo>
                    <a:pt x="854" y="1998"/>
                    <a:pt x="847" y="1983"/>
                    <a:pt x="862" y="1983"/>
                  </a:cubicBezTo>
                  <a:cubicBezTo>
                    <a:pt x="884" y="1983"/>
                    <a:pt x="876" y="2012"/>
                    <a:pt x="876" y="2020"/>
                  </a:cubicBezTo>
                  <a:cubicBezTo>
                    <a:pt x="876" y="2057"/>
                    <a:pt x="832" y="2079"/>
                    <a:pt x="824" y="2116"/>
                  </a:cubicBezTo>
                  <a:cubicBezTo>
                    <a:pt x="824" y="2124"/>
                    <a:pt x="854" y="2139"/>
                    <a:pt x="862" y="2146"/>
                  </a:cubicBezTo>
                  <a:cubicBezTo>
                    <a:pt x="876" y="2161"/>
                    <a:pt x="876" y="2183"/>
                    <a:pt x="884" y="2205"/>
                  </a:cubicBezTo>
                  <a:cubicBezTo>
                    <a:pt x="921" y="2213"/>
                    <a:pt x="929" y="2198"/>
                    <a:pt x="929" y="2161"/>
                  </a:cubicBezTo>
                  <a:cubicBezTo>
                    <a:pt x="929" y="2124"/>
                    <a:pt x="981" y="2102"/>
                    <a:pt x="995" y="2079"/>
                  </a:cubicBezTo>
                  <a:cubicBezTo>
                    <a:pt x="1018" y="2042"/>
                    <a:pt x="1032" y="2005"/>
                    <a:pt x="1077" y="2020"/>
                  </a:cubicBezTo>
                  <a:cubicBezTo>
                    <a:pt x="1114" y="2042"/>
                    <a:pt x="1151" y="2050"/>
                    <a:pt x="1196" y="2050"/>
                  </a:cubicBezTo>
                  <a:cubicBezTo>
                    <a:pt x="1188" y="1990"/>
                    <a:pt x="1329" y="1998"/>
                    <a:pt x="1329" y="2072"/>
                  </a:cubicBezTo>
                  <a:cubicBezTo>
                    <a:pt x="1359" y="2072"/>
                    <a:pt x="1381" y="2072"/>
                    <a:pt x="1404" y="2079"/>
                  </a:cubicBezTo>
                  <a:cubicBezTo>
                    <a:pt x="1441" y="2087"/>
                    <a:pt x="1419" y="2072"/>
                    <a:pt x="1448" y="2057"/>
                  </a:cubicBezTo>
                  <a:cubicBezTo>
                    <a:pt x="1448" y="2050"/>
                    <a:pt x="1456" y="2042"/>
                    <a:pt x="1456" y="2035"/>
                  </a:cubicBezTo>
                  <a:cubicBezTo>
                    <a:pt x="1463" y="2042"/>
                    <a:pt x="1471" y="2042"/>
                    <a:pt x="1471" y="2050"/>
                  </a:cubicBezTo>
                  <a:cubicBezTo>
                    <a:pt x="1486" y="2042"/>
                    <a:pt x="1478" y="2027"/>
                    <a:pt x="1493" y="2020"/>
                  </a:cubicBezTo>
                  <a:cubicBezTo>
                    <a:pt x="1500" y="2012"/>
                    <a:pt x="1523" y="2020"/>
                    <a:pt x="1530" y="2012"/>
                  </a:cubicBezTo>
                  <a:cubicBezTo>
                    <a:pt x="1537" y="1998"/>
                    <a:pt x="1552" y="1990"/>
                    <a:pt x="1552" y="1975"/>
                  </a:cubicBezTo>
                  <a:cubicBezTo>
                    <a:pt x="1515" y="1983"/>
                    <a:pt x="1523" y="1923"/>
                    <a:pt x="1523" y="1901"/>
                  </a:cubicBezTo>
                  <a:cubicBezTo>
                    <a:pt x="1530" y="1886"/>
                    <a:pt x="1537" y="1871"/>
                    <a:pt x="1537" y="1857"/>
                  </a:cubicBezTo>
                  <a:cubicBezTo>
                    <a:pt x="1552" y="1827"/>
                    <a:pt x="1545" y="1790"/>
                    <a:pt x="1552" y="1760"/>
                  </a:cubicBezTo>
                  <a:cubicBezTo>
                    <a:pt x="1575" y="1767"/>
                    <a:pt x="1656" y="1812"/>
                    <a:pt x="1664" y="1775"/>
                  </a:cubicBezTo>
                  <a:cubicBezTo>
                    <a:pt x="1664" y="1730"/>
                    <a:pt x="1701" y="1723"/>
                    <a:pt x="1708" y="1767"/>
                  </a:cubicBezTo>
                  <a:cubicBezTo>
                    <a:pt x="1716" y="1782"/>
                    <a:pt x="1716" y="1805"/>
                    <a:pt x="1723" y="1819"/>
                  </a:cubicBezTo>
                  <a:cubicBezTo>
                    <a:pt x="1745" y="1849"/>
                    <a:pt x="1760" y="1812"/>
                    <a:pt x="1768" y="1805"/>
                  </a:cubicBezTo>
                  <a:cubicBezTo>
                    <a:pt x="1797" y="1782"/>
                    <a:pt x="1812" y="1790"/>
                    <a:pt x="1812" y="1753"/>
                  </a:cubicBezTo>
                  <a:cubicBezTo>
                    <a:pt x="1812" y="1723"/>
                    <a:pt x="1797" y="1715"/>
                    <a:pt x="1768" y="1715"/>
                  </a:cubicBezTo>
                  <a:cubicBezTo>
                    <a:pt x="1768" y="1708"/>
                    <a:pt x="1768" y="1700"/>
                    <a:pt x="1768" y="1700"/>
                  </a:cubicBezTo>
                  <a:cubicBezTo>
                    <a:pt x="1790" y="1700"/>
                    <a:pt x="1797" y="1678"/>
                    <a:pt x="1812" y="1671"/>
                  </a:cubicBezTo>
                  <a:cubicBezTo>
                    <a:pt x="1827" y="1656"/>
                    <a:pt x="1849" y="1656"/>
                    <a:pt x="1872" y="1656"/>
                  </a:cubicBezTo>
                  <a:cubicBezTo>
                    <a:pt x="1872" y="1634"/>
                    <a:pt x="1879" y="1619"/>
                    <a:pt x="1872" y="1597"/>
                  </a:cubicBezTo>
                  <a:cubicBezTo>
                    <a:pt x="1849" y="1597"/>
                    <a:pt x="1849" y="1582"/>
                    <a:pt x="1857" y="1560"/>
                  </a:cubicBezTo>
                  <a:cubicBezTo>
                    <a:pt x="1864" y="1545"/>
                    <a:pt x="1886" y="1545"/>
                    <a:pt x="1901" y="1552"/>
                  </a:cubicBezTo>
                  <a:cubicBezTo>
                    <a:pt x="1901" y="1567"/>
                    <a:pt x="1923" y="1574"/>
                    <a:pt x="1938" y="1574"/>
                  </a:cubicBezTo>
                  <a:cubicBezTo>
                    <a:pt x="1961" y="1582"/>
                    <a:pt x="1961" y="1611"/>
                    <a:pt x="1976" y="1634"/>
                  </a:cubicBezTo>
                  <a:cubicBezTo>
                    <a:pt x="1998" y="1634"/>
                    <a:pt x="1991" y="1530"/>
                    <a:pt x="1991" y="1515"/>
                  </a:cubicBezTo>
                  <a:cubicBezTo>
                    <a:pt x="1991" y="1485"/>
                    <a:pt x="2005" y="1455"/>
                    <a:pt x="1983" y="1433"/>
                  </a:cubicBezTo>
                  <a:cubicBezTo>
                    <a:pt x="1953" y="1418"/>
                    <a:pt x="1938" y="1389"/>
                    <a:pt x="1923" y="1352"/>
                  </a:cubicBezTo>
                  <a:cubicBezTo>
                    <a:pt x="1923" y="1359"/>
                    <a:pt x="1923" y="1359"/>
                    <a:pt x="1916" y="1359"/>
                  </a:cubicBezTo>
                  <a:cubicBezTo>
                    <a:pt x="1916" y="1359"/>
                    <a:pt x="1916" y="1366"/>
                    <a:pt x="1916" y="1359"/>
                  </a:cubicBezTo>
                  <a:cubicBezTo>
                    <a:pt x="1916" y="1366"/>
                    <a:pt x="1916" y="1359"/>
                    <a:pt x="1916" y="1359"/>
                  </a:cubicBezTo>
                  <a:cubicBezTo>
                    <a:pt x="1909" y="1366"/>
                    <a:pt x="1901" y="1366"/>
                    <a:pt x="1901" y="1359"/>
                  </a:cubicBezTo>
                  <a:lnTo>
                    <a:pt x="1879" y="1329"/>
                  </a:lnTo>
                  <a:cubicBezTo>
                    <a:pt x="1872" y="1322"/>
                    <a:pt x="1879" y="1314"/>
                    <a:pt x="1879" y="1300"/>
                  </a:cubicBezTo>
                  <a:cubicBezTo>
                    <a:pt x="1872" y="1292"/>
                    <a:pt x="1857" y="1292"/>
                    <a:pt x="1864" y="1277"/>
                  </a:cubicBezTo>
                  <a:cubicBezTo>
                    <a:pt x="1872" y="1263"/>
                    <a:pt x="1909" y="1173"/>
                    <a:pt x="1931" y="1173"/>
                  </a:cubicBezTo>
                  <a:cubicBezTo>
                    <a:pt x="1931" y="1173"/>
                    <a:pt x="1946" y="1181"/>
                    <a:pt x="1953" y="1188"/>
                  </a:cubicBezTo>
                  <a:cubicBezTo>
                    <a:pt x="1953" y="1188"/>
                    <a:pt x="1946" y="1181"/>
                    <a:pt x="1946" y="1173"/>
                  </a:cubicBezTo>
                  <a:cubicBezTo>
                    <a:pt x="1894" y="1136"/>
                    <a:pt x="1834" y="1151"/>
                    <a:pt x="1797" y="1092"/>
                  </a:cubicBezTo>
                  <a:cubicBezTo>
                    <a:pt x="1783" y="1069"/>
                    <a:pt x="1790" y="1055"/>
                    <a:pt x="1805" y="1025"/>
                  </a:cubicBezTo>
                  <a:cubicBezTo>
                    <a:pt x="1812" y="1010"/>
                    <a:pt x="1797" y="965"/>
                    <a:pt x="1805" y="943"/>
                  </a:cubicBezTo>
                  <a:cubicBezTo>
                    <a:pt x="1797" y="943"/>
                    <a:pt x="1790" y="943"/>
                    <a:pt x="1790" y="943"/>
                  </a:cubicBezTo>
                  <a:cubicBezTo>
                    <a:pt x="1790" y="891"/>
                    <a:pt x="1768" y="913"/>
                    <a:pt x="1731" y="906"/>
                  </a:cubicBezTo>
                  <a:cubicBezTo>
                    <a:pt x="1701" y="898"/>
                    <a:pt x="1686" y="847"/>
                    <a:pt x="1671" y="817"/>
                  </a:cubicBezTo>
                  <a:cubicBezTo>
                    <a:pt x="1649" y="780"/>
                    <a:pt x="1634" y="787"/>
                    <a:pt x="1626" y="824"/>
                  </a:cubicBezTo>
                  <a:cubicBezTo>
                    <a:pt x="1612" y="876"/>
                    <a:pt x="1560" y="861"/>
                    <a:pt x="1523" y="854"/>
                  </a:cubicBezTo>
                  <a:cubicBezTo>
                    <a:pt x="1523" y="817"/>
                    <a:pt x="1530" y="780"/>
                    <a:pt x="1515" y="743"/>
                  </a:cubicBezTo>
                  <a:cubicBezTo>
                    <a:pt x="1508" y="713"/>
                    <a:pt x="1486" y="683"/>
                    <a:pt x="1463" y="661"/>
                  </a:cubicBezTo>
                  <a:cubicBezTo>
                    <a:pt x="1448" y="639"/>
                    <a:pt x="1329" y="490"/>
                    <a:pt x="1426" y="512"/>
                  </a:cubicBezTo>
                  <a:cubicBezTo>
                    <a:pt x="1433" y="490"/>
                    <a:pt x="1374" y="408"/>
                    <a:pt x="1359" y="394"/>
                  </a:cubicBezTo>
                  <a:cubicBezTo>
                    <a:pt x="1337" y="364"/>
                    <a:pt x="1292" y="356"/>
                    <a:pt x="1263" y="342"/>
                  </a:cubicBezTo>
                  <a:cubicBezTo>
                    <a:pt x="1240" y="327"/>
                    <a:pt x="1203" y="342"/>
                    <a:pt x="1181" y="319"/>
                  </a:cubicBezTo>
                  <a:cubicBezTo>
                    <a:pt x="1188" y="304"/>
                    <a:pt x="1211" y="312"/>
                    <a:pt x="1226" y="304"/>
                  </a:cubicBezTo>
                  <a:cubicBezTo>
                    <a:pt x="1248" y="290"/>
                    <a:pt x="1233" y="260"/>
                    <a:pt x="1233" y="238"/>
                  </a:cubicBezTo>
                  <a:cubicBezTo>
                    <a:pt x="1226" y="186"/>
                    <a:pt x="1278" y="201"/>
                    <a:pt x="1315" y="201"/>
                  </a:cubicBezTo>
                  <a:cubicBezTo>
                    <a:pt x="1307" y="201"/>
                    <a:pt x="1337" y="141"/>
                    <a:pt x="1337" y="141"/>
                  </a:cubicBezTo>
                  <a:cubicBezTo>
                    <a:pt x="1352" y="119"/>
                    <a:pt x="1381" y="111"/>
                    <a:pt x="1411" y="111"/>
                  </a:cubicBezTo>
                  <a:cubicBezTo>
                    <a:pt x="1411" y="82"/>
                    <a:pt x="1381" y="59"/>
                    <a:pt x="1367" y="37"/>
                  </a:cubicBezTo>
                  <a:cubicBezTo>
                    <a:pt x="1367" y="37"/>
                    <a:pt x="1359" y="22"/>
                    <a:pt x="1352" y="7"/>
                  </a:cubicBezTo>
                  <a:cubicBezTo>
                    <a:pt x="1344" y="7"/>
                    <a:pt x="1337" y="0"/>
                    <a:pt x="1329" y="30"/>
                  </a:cubicBezTo>
                  <a:cubicBezTo>
                    <a:pt x="1322" y="52"/>
                    <a:pt x="1322" y="59"/>
                    <a:pt x="1292" y="67"/>
                  </a:cubicBezTo>
                  <a:cubicBezTo>
                    <a:pt x="1270" y="67"/>
                    <a:pt x="1248" y="59"/>
                    <a:pt x="1226" y="67"/>
                  </a:cubicBezTo>
                  <a:cubicBezTo>
                    <a:pt x="1226" y="89"/>
                    <a:pt x="1188" y="82"/>
                    <a:pt x="1188" y="119"/>
                  </a:cubicBezTo>
                  <a:cubicBezTo>
                    <a:pt x="1159" y="119"/>
                    <a:pt x="1144" y="111"/>
                    <a:pt x="1114" y="96"/>
                  </a:cubicBezTo>
                  <a:lnTo>
                    <a:pt x="1107" y="96"/>
                  </a:lnTo>
                  <a:cubicBezTo>
                    <a:pt x="1107" y="126"/>
                    <a:pt x="1092" y="156"/>
                    <a:pt x="1092" y="178"/>
                  </a:cubicBezTo>
                  <a:cubicBezTo>
                    <a:pt x="1092" y="201"/>
                    <a:pt x="1084" y="208"/>
                    <a:pt x="1070" y="223"/>
                  </a:cubicBezTo>
                  <a:cubicBezTo>
                    <a:pt x="1055" y="238"/>
                    <a:pt x="1040" y="238"/>
                    <a:pt x="1032" y="260"/>
                  </a:cubicBezTo>
                  <a:cubicBezTo>
                    <a:pt x="981" y="260"/>
                    <a:pt x="936" y="260"/>
                    <a:pt x="884" y="260"/>
                  </a:cubicBezTo>
                  <a:cubicBezTo>
                    <a:pt x="862" y="260"/>
                    <a:pt x="824" y="253"/>
                    <a:pt x="810" y="260"/>
                  </a:cubicBezTo>
                  <a:cubicBezTo>
                    <a:pt x="787" y="275"/>
                    <a:pt x="795" y="304"/>
                    <a:pt x="773" y="304"/>
                  </a:cubicBezTo>
                  <a:cubicBezTo>
                    <a:pt x="765" y="364"/>
                    <a:pt x="721" y="342"/>
                    <a:pt x="684" y="356"/>
                  </a:cubicBezTo>
                  <a:cubicBezTo>
                    <a:pt x="661" y="364"/>
                    <a:pt x="646" y="379"/>
                    <a:pt x="631" y="394"/>
                  </a:cubicBezTo>
                  <a:cubicBezTo>
                    <a:pt x="609" y="416"/>
                    <a:pt x="617" y="416"/>
                    <a:pt x="609" y="446"/>
                  </a:cubicBezTo>
                  <a:cubicBezTo>
                    <a:pt x="594" y="475"/>
                    <a:pt x="587" y="446"/>
                    <a:pt x="565" y="461"/>
                  </a:cubicBezTo>
                  <a:cubicBezTo>
                    <a:pt x="550" y="475"/>
                    <a:pt x="579" y="527"/>
                    <a:pt x="587" y="542"/>
                  </a:cubicBezTo>
                  <a:cubicBezTo>
                    <a:pt x="609" y="572"/>
                    <a:pt x="617" y="601"/>
                    <a:pt x="609" y="639"/>
                  </a:cubicBezTo>
                  <a:cubicBezTo>
                    <a:pt x="602" y="639"/>
                    <a:pt x="594" y="646"/>
                    <a:pt x="587" y="653"/>
                  </a:cubicBezTo>
                  <a:cubicBezTo>
                    <a:pt x="624" y="653"/>
                    <a:pt x="631" y="661"/>
                    <a:pt x="631" y="698"/>
                  </a:cubicBezTo>
                  <a:cubicBezTo>
                    <a:pt x="631" y="706"/>
                    <a:pt x="602" y="713"/>
                    <a:pt x="602" y="720"/>
                  </a:cubicBezTo>
                  <a:cubicBezTo>
                    <a:pt x="587" y="728"/>
                    <a:pt x="572" y="743"/>
                    <a:pt x="565" y="758"/>
                  </a:cubicBezTo>
                  <a:cubicBezTo>
                    <a:pt x="557" y="780"/>
                    <a:pt x="520" y="913"/>
                    <a:pt x="557" y="913"/>
                  </a:cubicBezTo>
                  <a:cubicBezTo>
                    <a:pt x="557" y="921"/>
                    <a:pt x="557" y="921"/>
                    <a:pt x="557" y="928"/>
                  </a:cubicBezTo>
                  <a:cubicBezTo>
                    <a:pt x="565" y="928"/>
                    <a:pt x="579" y="928"/>
                    <a:pt x="587" y="928"/>
                  </a:cubicBezTo>
                  <a:cubicBezTo>
                    <a:pt x="587" y="921"/>
                    <a:pt x="594" y="913"/>
                    <a:pt x="587" y="906"/>
                  </a:cubicBezTo>
                  <a:cubicBezTo>
                    <a:pt x="609" y="906"/>
                    <a:pt x="624" y="906"/>
                    <a:pt x="639" y="906"/>
                  </a:cubicBezTo>
                  <a:cubicBezTo>
                    <a:pt x="646" y="921"/>
                    <a:pt x="646" y="936"/>
                    <a:pt x="639" y="943"/>
                  </a:cubicBezTo>
                  <a:cubicBezTo>
                    <a:pt x="631" y="958"/>
                    <a:pt x="609" y="943"/>
                    <a:pt x="602" y="951"/>
                  </a:cubicBezTo>
                  <a:cubicBezTo>
                    <a:pt x="587" y="951"/>
                    <a:pt x="594" y="958"/>
                    <a:pt x="579" y="973"/>
                  </a:cubicBezTo>
                  <a:cubicBezTo>
                    <a:pt x="565" y="988"/>
                    <a:pt x="565" y="980"/>
                    <a:pt x="550" y="988"/>
                  </a:cubicBezTo>
                  <a:cubicBezTo>
                    <a:pt x="535" y="995"/>
                    <a:pt x="535" y="988"/>
                    <a:pt x="527" y="1003"/>
                  </a:cubicBezTo>
                  <a:cubicBezTo>
                    <a:pt x="520" y="1017"/>
                    <a:pt x="513" y="1025"/>
                    <a:pt x="505" y="1032"/>
                  </a:cubicBezTo>
                  <a:cubicBezTo>
                    <a:pt x="483" y="1055"/>
                    <a:pt x="468" y="1069"/>
                    <a:pt x="446" y="1092"/>
                  </a:cubicBezTo>
                  <a:cubicBezTo>
                    <a:pt x="431" y="1114"/>
                    <a:pt x="409" y="1114"/>
                    <a:pt x="386" y="1129"/>
                  </a:cubicBezTo>
                  <a:cubicBezTo>
                    <a:pt x="349" y="1136"/>
                    <a:pt x="364" y="1158"/>
                    <a:pt x="349" y="1188"/>
                  </a:cubicBezTo>
                  <a:cubicBezTo>
                    <a:pt x="342" y="1203"/>
                    <a:pt x="312" y="1210"/>
                    <a:pt x="297" y="1225"/>
                  </a:cubicBezTo>
                  <a:cubicBezTo>
                    <a:pt x="282" y="1255"/>
                    <a:pt x="275" y="1263"/>
                    <a:pt x="245" y="1263"/>
                  </a:cubicBezTo>
                  <a:cubicBezTo>
                    <a:pt x="245" y="1270"/>
                    <a:pt x="245" y="1285"/>
                    <a:pt x="238" y="1300"/>
                  </a:cubicBezTo>
                  <a:cubicBezTo>
                    <a:pt x="216" y="1307"/>
                    <a:pt x="208" y="1337"/>
                    <a:pt x="186" y="1344"/>
                  </a:cubicBezTo>
                  <a:cubicBezTo>
                    <a:pt x="186" y="1344"/>
                    <a:pt x="186" y="1344"/>
                    <a:pt x="186" y="1352"/>
                  </a:cubicBezTo>
                  <a:cubicBezTo>
                    <a:pt x="164" y="1352"/>
                    <a:pt x="112" y="1344"/>
                    <a:pt x="112" y="1381"/>
                  </a:cubicBezTo>
                  <a:cubicBezTo>
                    <a:pt x="134" y="1381"/>
                    <a:pt x="141" y="1389"/>
                    <a:pt x="141" y="1411"/>
                  </a:cubicBezTo>
                  <a:cubicBezTo>
                    <a:pt x="141" y="1411"/>
                    <a:pt x="97" y="1418"/>
                    <a:pt x="89" y="1418"/>
                  </a:cubicBezTo>
                  <a:cubicBezTo>
                    <a:pt x="67" y="1448"/>
                    <a:pt x="89" y="1470"/>
                    <a:pt x="119" y="1485"/>
                  </a:cubicBezTo>
                  <a:cubicBezTo>
                    <a:pt x="119" y="1522"/>
                    <a:pt x="112" y="1560"/>
                    <a:pt x="104" y="1597"/>
                  </a:cubicBezTo>
                  <a:cubicBezTo>
                    <a:pt x="97" y="1626"/>
                    <a:pt x="104" y="1626"/>
                    <a:pt x="74" y="1641"/>
                  </a:cubicBezTo>
                  <a:cubicBezTo>
                    <a:pt x="45" y="1656"/>
                    <a:pt x="30" y="1663"/>
                    <a:pt x="8" y="1686"/>
                  </a:cubicBezTo>
                  <a:cubicBezTo>
                    <a:pt x="8" y="1693"/>
                    <a:pt x="0" y="1700"/>
                    <a:pt x="0" y="1708"/>
                  </a:cubicBezTo>
                  <a:cubicBezTo>
                    <a:pt x="30" y="1723"/>
                    <a:pt x="60" y="1745"/>
                    <a:pt x="52" y="178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2D35139-B945-0EB0-4720-421E3A6B5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1073" y="7162513"/>
              <a:ext cx="1256294" cy="2027024"/>
            </a:xfrm>
            <a:custGeom>
              <a:avLst/>
              <a:gdLst>
                <a:gd name="T0" fmla="*/ 2903 w 2904"/>
                <a:gd name="T1" fmla="*/ 839 h 4694"/>
                <a:gd name="T2" fmla="*/ 2673 w 2904"/>
                <a:gd name="T3" fmla="*/ 609 h 4694"/>
                <a:gd name="T4" fmla="*/ 2546 w 2904"/>
                <a:gd name="T5" fmla="*/ 305 h 4694"/>
                <a:gd name="T6" fmla="*/ 2361 w 2904"/>
                <a:gd name="T7" fmla="*/ 60 h 4694"/>
                <a:gd name="T8" fmla="*/ 2212 w 2904"/>
                <a:gd name="T9" fmla="*/ 45 h 4694"/>
                <a:gd name="T10" fmla="*/ 1960 w 2904"/>
                <a:gd name="T11" fmla="*/ 141 h 4694"/>
                <a:gd name="T12" fmla="*/ 1767 w 2904"/>
                <a:gd name="T13" fmla="*/ 178 h 4694"/>
                <a:gd name="T14" fmla="*/ 1671 w 2904"/>
                <a:gd name="T15" fmla="*/ 297 h 4694"/>
                <a:gd name="T16" fmla="*/ 1463 w 2904"/>
                <a:gd name="T17" fmla="*/ 245 h 4694"/>
                <a:gd name="T18" fmla="*/ 1099 w 2904"/>
                <a:gd name="T19" fmla="*/ 305 h 4694"/>
                <a:gd name="T20" fmla="*/ 1248 w 2904"/>
                <a:gd name="T21" fmla="*/ 438 h 4694"/>
                <a:gd name="T22" fmla="*/ 1270 w 2904"/>
                <a:gd name="T23" fmla="*/ 772 h 4694"/>
                <a:gd name="T24" fmla="*/ 1166 w 2904"/>
                <a:gd name="T25" fmla="*/ 943 h 4694"/>
                <a:gd name="T26" fmla="*/ 1040 w 2904"/>
                <a:gd name="T27" fmla="*/ 1113 h 4694"/>
                <a:gd name="T28" fmla="*/ 832 w 2904"/>
                <a:gd name="T29" fmla="*/ 1180 h 4694"/>
                <a:gd name="T30" fmla="*/ 654 w 2904"/>
                <a:gd name="T31" fmla="*/ 1321 h 4694"/>
                <a:gd name="T32" fmla="*/ 542 w 2904"/>
                <a:gd name="T33" fmla="*/ 1447 h 4694"/>
                <a:gd name="T34" fmla="*/ 505 w 2904"/>
                <a:gd name="T35" fmla="*/ 1648 h 4694"/>
                <a:gd name="T36" fmla="*/ 357 w 2904"/>
                <a:gd name="T37" fmla="*/ 2101 h 4694"/>
                <a:gd name="T38" fmla="*/ 193 w 2904"/>
                <a:gd name="T39" fmla="*/ 2145 h 4694"/>
                <a:gd name="T40" fmla="*/ 282 w 2904"/>
                <a:gd name="T41" fmla="*/ 2338 h 4694"/>
                <a:gd name="T42" fmla="*/ 305 w 2904"/>
                <a:gd name="T43" fmla="*/ 2650 h 4694"/>
                <a:gd name="T44" fmla="*/ 163 w 2904"/>
                <a:gd name="T45" fmla="*/ 2836 h 4694"/>
                <a:gd name="T46" fmla="*/ 253 w 2904"/>
                <a:gd name="T47" fmla="*/ 2962 h 4694"/>
                <a:gd name="T48" fmla="*/ 178 w 2904"/>
                <a:gd name="T49" fmla="*/ 3155 h 4694"/>
                <a:gd name="T50" fmla="*/ 379 w 2904"/>
                <a:gd name="T51" fmla="*/ 3281 h 4694"/>
                <a:gd name="T52" fmla="*/ 468 w 2904"/>
                <a:gd name="T53" fmla="*/ 3430 h 4694"/>
                <a:gd name="T54" fmla="*/ 446 w 2904"/>
                <a:gd name="T55" fmla="*/ 3497 h 4694"/>
                <a:gd name="T56" fmla="*/ 260 w 2904"/>
                <a:gd name="T57" fmla="*/ 3452 h 4694"/>
                <a:gd name="T58" fmla="*/ 67 w 2904"/>
                <a:gd name="T59" fmla="*/ 3638 h 4694"/>
                <a:gd name="T60" fmla="*/ 15 w 2904"/>
                <a:gd name="T61" fmla="*/ 3905 h 4694"/>
                <a:gd name="T62" fmla="*/ 74 w 2904"/>
                <a:gd name="T63" fmla="*/ 3994 h 4694"/>
                <a:gd name="T64" fmla="*/ 364 w 2904"/>
                <a:gd name="T65" fmla="*/ 4269 h 4694"/>
                <a:gd name="T66" fmla="*/ 453 w 2904"/>
                <a:gd name="T67" fmla="*/ 4381 h 4694"/>
                <a:gd name="T68" fmla="*/ 513 w 2904"/>
                <a:gd name="T69" fmla="*/ 4462 h 4694"/>
                <a:gd name="T70" fmla="*/ 743 w 2904"/>
                <a:gd name="T71" fmla="*/ 4626 h 4694"/>
                <a:gd name="T72" fmla="*/ 817 w 2904"/>
                <a:gd name="T73" fmla="*/ 4470 h 4694"/>
                <a:gd name="T74" fmla="*/ 965 w 2904"/>
                <a:gd name="T75" fmla="*/ 4239 h 4694"/>
                <a:gd name="T76" fmla="*/ 1181 w 2904"/>
                <a:gd name="T77" fmla="*/ 4083 h 4694"/>
                <a:gd name="T78" fmla="*/ 1300 w 2904"/>
                <a:gd name="T79" fmla="*/ 3928 h 4694"/>
                <a:gd name="T80" fmla="*/ 1352 w 2904"/>
                <a:gd name="T81" fmla="*/ 3549 h 4694"/>
                <a:gd name="T82" fmla="*/ 1248 w 2904"/>
                <a:gd name="T83" fmla="*/ 3363 h 4694"/>
                <a:gd name="T84" fmla="*/ 1159 w 2904"/>
                <a:gd name="T85" fmla="*/ 3103 h 4694"/>
                <a:gd name="T86" fmla="*/ 1456 w 2904"/>
                <a:gd name="T87" fmla="*/ 3029 h 4694"/>
                <a:gd name="T88" fmla="*/ 1664 w 2904"/>
                <a:gd name="T89" fmla="*/ 3163 h 4694"/>
                <a:gd name="T90" fmla="*/ 1627 w 2904"/>
                <a:gd name="T91" fmla="*/ 3014 h 4694"/>
                <a:gd name="T92" fmla="*/ 1545 w 2904"/>
                <a:gd name="T93" fmla="*/ 2658 h 4694"/>
                <a:gd name="T94" fmla="*/ 1515 w 2904"/>
                <a:gd name="T95" fmla="*/ 2316 h 4694"/>
                <a:gd name="T96" fmla="*/ 1649 w 2904"/>
                <a:gd name="T97" fmla="*/ 2316 h 4694"/>
                <a:gd name="T98" fmla="*/ 2019 w 2904"/>
                <a:gd name="T99" fmla="*/ 2153 h 4694"/>
                <a:gd name="T100" fmla="*/ 2131 w 2904"/>
                <a:gd name="T101" fmla="*/ 2027 h 4694"/>
                <a:gd name="T102" fmla="*/ 2249 w 2904"/>
                <a:gd name="T103" fmla="*/ 1811 h 4694"/>
                <a:gd name="T104" fmla="*/ 2413 w 2904"/>
                <a:gd name="T105" fmla="*/ 1611 h 4694"/>
                <a:gd name="T106" fmla="*/ 2472 w 2904"/>
                <a:gd name="T107" fmla="*/ 1373 h 4694"/>
                <a:gd name="T108" fmla="*/ 2687 w 2904"/>
                <a:gd name="T109" fmla="*/ 1143 h 4694"/>
                <a:gd name="T110" fmla="*/ 2881 w 2904"/>
                <a:gd name="T111" fmla="*/ 958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04" h="4694">
                  <a:moveTo>
                    <a:pt x="2881" y="958"/>
                  </a:moveTo>
                  <a:lnTo>
                    <a:pt x="2881" y="958"/>
                  </a:lnTo>
                  <a:cubicBezTo>
                    <a:pt x="2881" y="921"/>
                    <a:pt x="2895" y="884"/>
                    <a:pt x="2903" y="839"/>
                  </a:cubicBezTo>
                  <a:cubicBezTo>
                    <a:pt x="2858" y="839"/>
                    <a:pt x="2806" y="854"/>
                    <a:pt x="2776" y="802"/>
                  </a:cubicBezTo>
                  <a:cubicBezTo>
                    <a:pt x="2762" y="780"/>
                    <a:pt x="2747" y="743"/>
                    <a:pt x="2717" y="743"/>
                  </a:cubicBezTo>
                  <a:cubicBezTo>
                    <a:pt x="2710" y="706"/>
                    <a:pt x="2725" y="594"/>
                    <a:pt x="2673" y="609"/>
                  </a:cubicBezTo>
                  <a:cubicBezTo>
                    <a:pt x="2658" y="535"/>
                    <a:pt x="2725" y="431"/>
                    <a:pt x="2658" y="379"/>
                  </a:cubicBezTo>
                  <a:cubicBezTo>
                    <a:pt x="2643" y="364"/>
                    <a:pt x="2598" y="386"/>
                    <a:pt x="2569" y="371"/>
                  </a:cubicBezTo>
                  <a:cubicBezTo>
                    <a:pt x="2546" y="364"/>
                    <a:pt x="2546" y="327"/>
                    <a:pt x="2546" y="305"/>
                  </a:cubicBezTo>
                  <a:cubicBezTo>
                    <a:pt x="2509" y="312"/>
                    <a:pt x="2502" y="275"/>
                    <a:pt x="2494" y="245"/>
                  </a:cubicBezTo>
                  <a:cubicBezTo>
                    <a:pt x="2487" y="216"/>
                    <a:pt x="2472" y="201"/>
                    <a:pt x="2442" y="186"/>
                  </a:cubicBezTo>
                  <a:cubicBezTo>
                    <a:pt x="2390" y="149"/>
                    <a:pt x="2368" y="134"/>
                    <a:pt x="2361" y="60"/>
                  </a:cubicBezTo>
                  <a:cubicBezTo>
                    <a:pt x="2361" y="15"/>
                    <a:pt x="2309" y="0"/>
                    <a:pt x="2257" y="0"/>
                  </a:cubicBezTo>
                  <a:cubicBezTo>
                    <a:pt x="2257" y="8"/>
                    <a:pt x="2264" y="15"/>
                    <a:pt x="2264" y="30"/>
                  </a:cubicBezTo>
                  <a:cubicBezTo>
                    <a:pt x="2242" y="30"/>
                    <a:pt x="2212" y="22"/>
                    <a:pt x="2212" y="45"/>
                  </a:cubicBezTo>
                  <a:cubicBezTo>
                    <a:pt x="2212" y="74"/>
                    <a:pt x="2197" y="52"/>
                    <a:pt x="2182" y="67"/>
                  </a:cubicBezTo>
                  <a:cubicBezTo>
                    <a:pt x="2153" y="97"/>
                    <a:pt x="2190" y="156"/>
                    <a:pt x="2145" y="186"/>
                  </a:cubicBezTo>
                  <a:cubicBezTo>
                    <a:pt x="2101" y="201"/>
                    <a:pt x="1960" y="201"/>
                    <a:pt x="1960" y="141"/>
                  </a:cubicBezTo>
                  <a:cubicBezTo>
                    <a:pt x="1930" y="134"/>
                    <a:pt x="1893" y="134"/>
                    <a:pt x="1878" y="112"/>
                  </a:cubicBezTo>
                  <a:cubicBezTo>
                    <a:pt x="1863" y="134"/>
                    <a:pt x="1848" y="149"/>
                    <a:pt x="1834" y="156"/>
                  </a:cubicBezTo>
                  <a:cubicBezTo>
                    <a:pt x="1811" y="156"/>
                    <a:pt x="1774" y="149"/>
                    <a:pt x="1767" y="178"/>
                  </a:cubicBezTo>
                  <a:cubicBezTo>
                    <a:pt x="1767" y="193"/>
                    <a:pt x="1774" y="223"/>
                    <a:pt x="1752" y="230"/>
                  </a:cubicBezTo>
                  <a:cubicBezTo>
                    <a:pt x="1737" y="238"/>
                    <a:pt x="1715" y="223"/>
                    <a:pt x="1700" y="230"/>
                  </a:cubicBezTo>
                  <a:cubicBezTo>
                    <a:pt x="1678" y="245"/>
                    <a:pt x="1692" y="282"/>
                    <a:pt x="1671" y="297"/>
                  </a:cubicBezTo>
                  <a:cubicBezTo>
                    <a:pt x="1649" y="305"/>
                    <a:pt x="1656" y="260"/>
                    <a:pt x="1634" y="253"/>
                  </a:cubicBezTo>
                  <a:cubicBezTo>
                    <a:pt x="1612" y="245"/>
                    <a:pt x="1589" y="260"/>
                    <a:pt x="1567" y="253"/>
                  </a:cubicBezTo>
                  <a:cubicBezTo>
                    <a:pt x="1560" y="216"/>
                    <a:pt x="1493" y="245"/>
                    <a:pt x="1463" y="245"/>
                  </a:cubicBezTo>
                  <a:cubicBezTo>
                    <a:pt x="1470" y="171"/>
                    <a:pt x="1196" y="208"/>
                    <a:pt x="1159" y="201"/>
                  </a:cubicBezTo>
                  <a:cubicBezTo>
                    <a:pt x="1166" y="104"/>
                    <a:pt x="1010" y="171"/>
                    <a:pt x="1062" y="208"/>
                  </a:cubicBezTo>
                  <a:cubicBezTo>
                    <a:pt x="1107" y="238"/>
                    <a:pt x="1159" y="253"/>
                    <a:pt x="1099" y="305"/>
                  </a:cubicBezTo>
                  <a:cubicBezTo>
                    <a:pt x="1047" y="349"/>
                    <a:pt x="1003" y="379"/>
                    <a:pt x="1070" y="438"/>
                  </a:cubicBezTo>
                  <a:cubicBezTo>
                    <a:pt x="1099" y="461"/>
                    <a:pt x="1136" y="409"/>
                    <a:pt x="1173" y="424"/>
                  </a:cubicBezTo>
                  <a:cubicBezTo>
                    <a:pt x="1203" y="438"/>
                    <a:pt x="1225" y="490"/>
                    <a:pt x="1248" y="438"/>
                  </a:cubicBezTo>
                  <a:cubicBezTo>
                    <a:pt x="1270" y="446"/>
                    <a:pt x="1292" y="476"/>
                    <a:pt x="1292" y="498"/>
                  </a:cubicBezTo>
                  <a:cubicBezTo>
                    <a:pt x="1352" y="498"/>
                    <a:pt x="1411" y="609"/>
                    <a:pt x="1419" y="654"/>
                  </a:cubicBezTo>
                  <a:cubicBezTo>
                    <a:pt x="1426" y="765"/>
                    <a:pt x="1359" y="765"/>
                    <a:pt x="1270" y="772"/>
                  </a:cubicBezTo>
                  <a:cubicBezTo>
                    <a:pt x="1278" y="802"/>
                    <a:pt x="1255" y="802"/>
                    <a:pt x="1240" y="817"/>
                  </a:cubicBezTo>
                  <a:cubicBezTo>
                    <a:pt x="1218" y="839"/>
                    <a:pt x="1218" y="861"/>
                    <a:pt x="1218" y="891"/>
                  </a:cubicBezTo>
                  <a:cubicBezTo>
                    <a:pt x="1211" y="914"/>
                    <a:pt x="1188" y="929"/>
                    <a:pt x="1166" y="943"/>
                  </a:cubicBezTo>
                  <a:cubicBezTo>
                    <a:pt x="1144" y="966"/>
                    <a:pt x="1151" y="987"/>
                    <a:pt x="1144" y="1009"/>
                  </a:cubicBezTo>
                  <a:cubicBezTo>
                    <a:pt x="1144" y="1046"/>
                    <a:pt x="1107" y="1046"/>
                    <a:pt x="1084" y="1061"/>
                  </a:cubicBezTo>
                  <a:cubicBezTo>
                    <a:pt x="1055" y="1076"/>
                    <a:pt x="1062" y="1083"/>
                    <a:pt x="1040" y="1113"/>
                  </a:cubicBezTo>
                  <a:cubicBezTo>
                    <a:pt x="1018" y="1143"/>
                    <a:pt x="936" y="1128"/>
                    <a:pt x="936" y="1180"/>
                  </a:cubicBezTo>
                  <a:cubicBezTo>
                    <a:pt x="914" y="1187"/>
                    <a:pt x="899" y="1165"/>
                    <a:pt x="876" y="1165"/>
                  </a:cubicBezTo>
                  <a:cubicBezTo>
                    <a:pt x="854" y="1158"/>
                    <a:pt x="847" y="1173"/>
                    <a:pt x="832" y="1180"/>
                  </a:cubicBezTo>
                  <a:cubicBezTo>
                    <a:pt x="787" y="1187"/>
                    <a:pt x="750" y="1187"/>
                    <a:pt x="706" y="1187"/>
                  </a:cubicBezTo>
                  <a:cubicBezTo>
                    <a:pt x="706" y="1232"/>
                    <a:pt x="706" y="1276"/>
                    <a:pt x="706" y="1321"/>
                  </a:cubicBezTo>
                  <a:cubicBezTo>
                    <a:pt x="683" y="1321"/>
                    <a:pt x="668" y="1321"/>
                    <a:pt x="654" y="1321"/>
                  </a:cubicBezTo>
                  <a:cubicBezTo>
                    <a:pt x="646" y="1336"/>
                    <a:pt x="594" y="1395"/>
                    <a:pt x="631" y="1410"/>
                  </a:cubicBezTo>
                  <a:cubicBezTo>
                    <a:pt x="631" y="1425"/>
                    <a:pt x="631" y="1447"/>
                    <a:pt x="631" y="1462"/>
                  </a:cubicBezTo>
                  <a:cubicBezTo>
                    <a:pt x="602" y="1470"/>
                    <a:pt x="579" y="1440"/>
                    <a:pt x="542" y="1447"/>
                  </a:cubicBezTo>
                  <a:cubicBezTo>
                    <a:pt x="542" y="1470"/>
                    <a:pt x="542" y="1499"/>
                    <a:pt x="542" y="1529"/>
                  </a:cubicBezTo>
                  <a:cubicBezTo>
                    <a:pt x="513" y="1544"/>
                    <a:pt x="483" y="1529"/>
                    <a:pt x="483" y="1566"/>
                  </a:cubicBezTo>
                  <a:cubicBezTo>
                    <a:pt x="483" y="1596"/>
                    <a:pt x="498" y="1625"/>
                    <a:pt x="505" y="1648"/>
                  </a:cubicBezTo>
                  <a:cubicBezTo>
                    <a:pt x="513" y="1707"/>
                    <a:pt x="483" y="1752"/>
                    <a:pt x="423" y="1744"/>
                  </a:cubicBezTo>
                  <a:cubicBezTo>
                    <a:pt x="416" y="1804"/>
                    <a:pt x="416" y="1975"/>
                    <a:pt x="342" y="2041"/>
                  </a:cubicBezTo>
                  <a:cubicBezTo>
                    <a:pt x="357" y="2049"/>
                    <a:pt x="371" y="2064"/>
                    <a:pt x="357" y="2101"/>
                  </a:cubicBezTo>
                  <a:cubicBezTo>
                    <a:pt x="349" y="2123"/>
                    <a:pt x="327" y="2130"/>
                    <a:pt x="297" y="2138"/>
                  </a:cubicBezTo>
                  <a:cubicBezTo>
                    <a:pt x="275" y="2138"/>
                    <a:pt x="260" y="2175"/>
                    <a:pt x="230" y="2175"/>
                  </a:cubicBezTo>
                  <a:cubicBezTo>
                    <a:pt x="238" y="2145"/>
                    <a:pt x="216" y="2138"/>
                    <a:pt x="193" y="2145"/>
                  </a:cubicBezTo>
                  <a:cubicBezTo>
                    <a:pt x="193" y="2168"/>
                    <a:pt x="201" y="2182"/>
                    <a:pt x="201" y="2205"/>
                  </a:cubicBezTo>
                  <a:cubicBezTo>
                    <a:pt x="208" y="2234"/>
                    <a:pt x="193" y="2264"/>
                    <a:pt x="208" y="2287"/>
                  </a:cubicBezTo>
                  <a:cubicBezTo>
                    <a:pt x="223" y="2324"/>
                    <a:pt x="260" y="2309"/>
                    <a:pt x="282" y="2338"/>
                  </a:cubicBezTo>
                  <a:cubicBezTo>
                    <a:pt x="334" y="2420"/>
                    <a:pt x="238" y="2494"/>
                    <a:pt x="238" y="2569"/>
                  </a:cubicBezTo>
                  <a:cubicBezTo>
                    <a:pt x="260" y="2576"/>
                    <a:pt x="282" y="2554"/>
                    <a:pt x="312" y="2554"/>
                  </a:cubicBezTo>
                  <a:cubicBezTo>
                    <a:pt x="312" y="2591"/>
                    <a:pt x="305" y="2621"/>
                    <a:pt x="305" y="2650"/>
                  </a:cubicBezTo>
                  <a:cubicBezTo>
                    <a:pt x="305" y="2680"/>
                    <a:pt x="312" y="2710"/>
                    <a:pt x="290" y="2747"/>
                  </a:cubicBezTo>
                  <a:cubicBezTo>
                    <a:pt x="282" y="2762"/>
                    <a:pt x="193" y="2814"/>
                    <a:pt x="186" y="2784"/>
                  </a:cubicBezTo>
                  <a:cubicBezTo>
                    <a:pt x="193" y="2806"/>
                    <a:pt x="171" y="2814"/>
                    <a:pt x="163" y="2836"/>
                  </a:cubicBezTo>
                  <a:cubicBezTo>
                    <a:pt x="156" y="2851"/>
                    <a:pt x="156" y="2873"/>
                    <a:pt x="163" y="2895"/>
                  </a:cubicBezTo>
                  <a:cubicBezTo>
                    <a:pt x="171" y="2895"/>
                    <a:pt x="186" y="2888"/>
                    <a:pt x="193" y="2881"/>
                  </a:cubicBezTo>
                  <a:cubicBezTo>
                    <a:pt x="238" y="2903"/>
                    <a:pt x="260" y="2910"/>
                    <a:pt x="253" y="2962"/>
                  </a:cubicBezTo>
                  <a:cubicBezTo>
                    <a:pt x="253" y="3029"/>
                    <a:pt x="245" y="3029"/>
                    <a:pt x="186" y="3036"/>
                  </a:cubicBezTo>
                  <a:cubicBezTo>
                    <a:pt x="178" y="3059"/>
                    <a:pt x="208" y="3074"/>
                    <a:pt x="201" y="3096"/>
                  </a:cubicBezTo>
                  <a:cubicBezTo>
                    <a:pt x="186" y="3126"/>
                    <a:pt x="156" y="3126"/>
                    <a:pt x="178" y="3155"/>
                  </a:cubicBezTo>
                  <a:cubicBezTo>
                    <a:pt x="208" y="3140"/>
                    <a:pt x="230" y="3103"/>
                    <a:pt x="268" y="3126"/>
                  </a:cubicBezTo>
                  <a:cubicBezTo>
                    <a:pt x="297" y="3148"/>
                    <a:pt x="290" y="3192"/>
                    <a:pt x="327" y="3200"/>
                  </a:cubicBezTo>
                  <a:cubicBezTo>
                    <a:pt x="327" y="3259"/>
                    <a:pt x="327" y="3281"/>
                    <a:pt x="379" y="3281"/>
                  </a:cubicBezTo>
                  <a:cubicBezTo>
                    <a:pt x="379" y="3296"/>
                    <a:pt x="386" y="3304"/>
                    <a:pt x="386" y="3319"/>
                  </a:cubicBezTo>
                  <a:cubicBezTo>
                    <a:pt x="423" y="3319"/>
                    <a:pt x="483" y="3319"/>
                    <a:pt x="498" y="3356"/>
                  </a:cubicBezTo>
                  <a:cubicBezTo>
                    <a:pt x="505" y="3386"/>
                    <a:pt x="461" y="3400"/>
                    <a:pt x="468" y="3430"/>
                  </a:cubicBezTo>
                  <a:cubicBezTo>
                    <a:pt x="475" y="3430"/>
                    <a:pt x="483" y="3437"/>
                    <a:pt x="490" y="3437"/>
                  </a:cubicBezTo>
                  <a:cubicBezTo>
                    <a:pt x="475" y="3452"/>
                    <a:pt x="461" y="3460"/>
                    <a:pt x="461" y="3482"/>
                  </a:cubicBezTo>
                  <a:cubicBezTo>
                    <a:pt x="453" y="3489"/>
                    <a:pt x="453" y="3482"/>
                    <a:pt x="446" y="3497"/>
                  </a:cubicBezTo>
                  <a:cubicBezTo>
                    <a:pt x="431" y="3504"/>
                    <a:pt x="416" y="3504"/>
                    <a:pt x="409" y="3519"/>
                  </a:cubicBezTo>
                  <a:cubicBezTo>
                    <a:pt x="379" y="3526"/>
                    <a:pt x="342" y="3519"/>
                    <a:pt x="319" y="3512"/>
                  </a:cubicBezTo>
                  <a:cubicBezTo>
                    <a:pt x="290" y="3504"/>
                    <a:pt x="282" y="3467"/>
                    <a:pt x="260" y="3452"/>
                  </a:cubicBezTo>
                  <a:cubicBezTo>
                    <a:pt x="230" y="3430"/>
                    <a:pt x="156" y="3549"/>
                    <a:pt x="112" y="3541"/>
                  </a:cubicBezTo>
                  <a:cubicBezTo>
                    <a:pt x="112" y="3549"/>
                    <a:pt x="112" y="3549"/>
                    <a:pt x="112" y="3556"/>
                  </a:cubicBezTo>
                  <a:cubicBezTo>
                    <a:pt x="67" y="3564"/>
                    <a:pt x="112" y="3631"/>
                    <a:pt x="67" y="3638"/>
                  </a:cubicBezTo>
                  <a:cubicBezTo>
                    <a:pt x="30" y="3645"/>
                    <a:pt x="45" y="3734"/>
                    <a:pt x="60" y="3757"/>
                  </a:cubicBezTo>
                  <a:cubicBezTo>
                    <a:pt x="74" y="3779"/>
                    <a:pt x="149" y="3809"/>
                    <a:pt x="89" y="3846"/>
                  </a:cubicBezTo>
                  <a:cubicBezTo>
                    <a:pt x="52" y="3868"/>
                    <a:pt x="0" y="3853"/>
                    <a:pt x="15" y="3905"/>
                  </a:cubicBezTo>
                  <a:cubicBezTo>
                    <a:pt x="15" y="3905"/>
                    <a:pt x="15" y="3928"/>
                    <a:pt x="15" y="3950"/>
                  </a:cubicBezTo>
                  <a:cubicBezTo>
                    <a:pt x="22" y="3950"/>
                    <a:pt x="30" y="3950"/>
                    <a:pt x="37" y="3957"/>
                  </a:cubicBezTo>
                  <a:cubicBezTo>
                    <a:pt x="52" y="3965"/>
                    <a:pt x="60" y="3987"/>
                    <a:pt x="74" y="3994"/>
                  </a:cubicBezTo>
                  <a:cubicBezTo>
                    <a:pt x="89" y="4017"/>
                    <a:pt x="134" y="4031"/>
                    <a:pt x="156" y="4009"/>
                  </a:cubicBezTo>
                  <a:cubicBezTo>
                    <a:pt x="208" y="3957"/>
                    <a:pt x="297" y="4121"/>
                    <a:pt x="319" y="4150"/>
                  </a:cubicBezTo>
                  <a:cubicBezTo>
                    <a:pt x="342" y="4188"/>
                    <a:pt x="349" y="4232"/>
                    <a:pt x="364" y="4269"/>
                  </a:cubicBezTo>
                  <a:cubicBezTo>
                    <a:pt x="379" y="4306"/>
                    <a:pt x="342" y="4321"/>
                    <a:pt x="349" y="4358"/>
                  </a:cubicBezTo>
                  <a:cubicBezTo>
                    <a:pt x="386" y="4373"/>
                    <a:pt x="416" y="4328"/>
                    <a:pt x="453" y="4336"/>
                  </a:cubicBezTo>
                  <a:cubicBezTo>
                    <a:pt x="453" y="4351"/>
                    <a:pt x="453" y="4366"/>
                    <a:pt x="453" y="4381"/>
                  </a:cubicBezTo>
                  <a:cubicBezTo>
                    <a:pt x="483" y="4388"/>
                    <a:pt x="483" y="4366"/>
                    <a:pt x="505" y="4366"/>
                  </a:cubicBezTo>
                  <a:cubicBezTo>
                    <a:pt x="505" y="4373"/>
                    <a:pt x="505" y="4373"/>
                    <a:pt x="505" y="4373"/>
                  </a:cubicBezTo>
                  <a:cubicBezTo>
                    <a:pt x="528" y="4396"/>
                    <a:pt x="483" y="4425"/>
                    <a:pt x="513" y="4462"/>
                  </a:cubicBezTo>
                  <a:cubicBezTo>
                    <a:pt x="542" y="4492"/>
                    <a:pt x="535" y="4536"/>
                    <a:pt x="535" y="4574"/>
                  </a:cubicBezTo>
                  <a:cubicBezTo>
                    <a:pt x="535" y="4693"/>
                    <a:pt x="587" y="4611"/>
                    <a:pt x="661" y="4603"/>
                  </a:cubicBezTo>
                  <a:cubicBezTo>
                    <a:pt x="691" y="4596"/>
                    <a:pt x="713" y="4633"/>
                    <a:pt x="743" y="4626"/>
                  </a:cubicBezTo>
                  <a:lnTo>
                    <a:pt x="750" y="4626"/>
                  </a:lnTo>
                  <a:cubicBezTo>
                    <a:pt x="750" y="4611"/>
                    <a:pt x="750" y="4596"/>
                    <a:pt x="750" y="4596"/>
                  </a:cubicBezTo>
                  <a:cubicBezTo>
                    <a:pt x="750" y="4536"/>
                    <a:pt x="787" y="4514"/>
                    <a:pt x="817" y="4470"/>
                  </a:cubicBezTo>
                  <a:cubicBezTo>
                    <a:pt x="854" y="4425"/>
                    <a:pt x="854" y="4366"/>
                    <a:pt x="862" y="4314"/>
                  </a:cubicBezTo>
                  <a:cubicBezTo>
                    <a:pt x="891" y="4306"/>
                    <a:pt x="906" y="4284"/>
                    <a:pt x="928" y="4262"/>
                  </a:cubicBezTo>
                  <a:cubicBezTo>
                    <a:pt x="943" y="4254"/>
                    <a:pt x="951" y="4247"/>
                    <a:pt x="965" y="4239"/>
                  </a:cubicBezTo>
                  <a:cubicBezTo>
                    <a:pt x="980" y="4232"/>
                    <a:pt x="1003" y="4247"/>
                    <a:pt x="1018" y="4239"/>
                  </a:cubicBezTo>
                  <a:cubicBezTo>
                    <a:pt x="1077" y="4210"/>
                    <a:pt x="1077" y="4128"/>
                    <a:pt x="1122" y="4091"/>
                  </a:cubicBezTo>
                  <a:cubicBezTo>
                    <a:pt x="1144" y="4091"/>
                    <a:pt x="1159" y="4083"/>
                    <a:pt x="1181" y="4083"/>
                  </a:cubicBezTo>
                  <a:cubicBezTo>
                    <a:pt x="1188" y="4031"/>
                    <a:pt x="1181" y="4017"/>
                    <a:pt x="1136" y="3987"/>
                  </a:cubicBezTo>
                  <a:cubicBezTo>
                    <a:pt x="1166" y="3980"/>
                    <a:pt x="1196" y="3980"/>
                    <a:pt x="1225" y="3980"/>
                  </a:cubicBezTo>
                  <a:cubicBezTo>
                    <a:pt x="1233" y="3928"/>
                    <a:pt x="1278" y="3950"/>
                    <a:pt x="1300" y="3928"/>
                  </a:cubicBezTo>
                  <a:cubicBezTo>
                    <a:pt x="1330" y="3905"/>
                    <a:pt x="1330" y="3846"/>
                    <a:pt x="1322" y="3816"/>
                  </a:cubicBezTo>
                  <a:cubicBezTo>
                    <a:pt x="1344" y="3816"/>
                    <a:pt x="1359" y="3816"/>
                    <a:pt x="1374" y="3816"/>
                  </a:cubicBezTo>
                  <a:cubicBezTo>
                    <a:pt x="1389" y="3720"/>
                    <a:pt x="1352" y="3638"/>
                    <a:pt x="1352" y="3549"/>
                  </a:cubicBezTo>
                  <a:cubicBezTo>
                    <a:pt x="1352" y="3512"/>
                    <a:pt x="1367" y="3467"/>
                    <a:pt x="1344" y="3437"/>
                  </a:cubicBezTo>
                  <a:cubicBezTo>
                    <a:pt x="1337" y="3408"/>
                    <a:pt x="1300" y="3400"/>
                    <a:pt x="1292" y="3371"/>
                  </a:cubicBezTo>
                  <a:cubicBezTo>
                    <a:pt x="1285" y="3371"/>
                    <a:pt x="1263" y="3363"/>
                    <a:pt x="1248" y="3363"/>
                  </a:cubicBezTo>
                  <a:cubicBezTo>
                    <a:pt x="1248" y="3296"/>
                    <a:pt x="1315" y="3237"/>
                    <a:pt x="1292" y="3170"/>
                  </a:cubicBezTo>
                  <a:cubicBezTo>
                    <a:pt x="1278" y="3126"/>
                    <a:pt x="1218" y="3155"/>
                    <a:pt x="1218" y="3103"/>
                  </a:cubicBezTo>
                  <a:cubicBezTo>
                    <a:pt x="1196" y="3103"/>
                    <a:pt x="1173" y="3103"/>
                    <a:pt x="1159" y="3103"/>
                  </a:cubicBezTo>
                  <a:cubicBezTo>
                    <a:pt x="1122" y="3044"/>
                    <a:pt x="1173" y="2992"/>
                    <a:pt x="1173" y="2932"/>
                  </a:cubicBezTo>
                  <a:cubicBezTo>
                    <a:pt x="1203" y="2932"/>
                    <a:pt x="1263" y="2918"/>
                    <a:pt x="1255" y="2970"/>
                  </a:cubicBezTo>
                  <a:cubicBezTo>
                    <a:pt x="1337" y="2970"/>
                    <a:pt x="1389" y="2984"/>
                    <a:pt x="1456" y="3029"/>
                  </a:cubicBezTo>
                  <a:cubicBezTo>
                    <a:pt x="1456" y="3066"/>
                    <a:pt x="1456" y="3133"/>
                    <a:pt x="1515" y="3118"/>
                  </a:cubicBezTo>
                  <a:cubicBezTo>
                    <a:pt x="1508" y="3051"/>
                    <a:pt x="1627" y="3074"/>
                    <a:pt x="1664" y="3089"/>
                  </a:cubicBezTo>
                  <a:cubicBezTo>
                    <a:pt x="1664" y="3111"/>
                    <a:pt x="1664" y="3140"/>
                    <a:pt x="1664" y="3163"/>
                  </a:cubicBezTo>
                  <a:cubicBezTo>
                    <a:pt x="1700" y="3170"/>
                    <a:pt x="1715" y="3140"/>
                    <a:pt x="1737" y="3126"/>
                  </a:cubicBezTo>
                  <a:cubicBezTo>
                    <a:pt x="1737" y="3089"/>
                    <a:pt x="1752" y="3044"/>
                    <a:pt x="1729" y="3014"/>
                  </a:cubicBezTo>
                  <a:cubicBezTo>
                    <a:pt x="1729" y="3007"/>
                    <a:pt x="1634" y="3014"/>
                    <a:pt x="1627" y="3014"/>
                  </a:cubicBezTo>
                  <a:cubicBezTo>
                    <a:pt x="1597" y="3007"/>
                    <a:pt x="1537" y="2999"/>
                    <a:pt x="1530" y="2962"/>
                  </a:cubicBezTo>
                  <a:cubicBezTo>
                    <a:pt x="1530" y="2925"/>
                    <a:pt x="1537" y="2888"/>
                    <a:pt x="1545" y="2858"/>
                  </a:cubicBezTo>
                  <a:cubicBezTo>
                    <a:pt x="1552" y="2791"/>
                    <a:pt x="1589" y="2717"/>
                    <a:pt x="1545" y="2658"/>
                  </a:cubicBezTo>
                  <a:cubicBezTo>
                    <a:pt x="1537" y="2643"/>
                    <a:pt x="1508" y="2650"/>
                    <a:pt x="1508" y="2628"/>
                  </a:cubicBezTo>
                  <a:cubicBezTo>
                    <a:pt x="1500" y="2598"/>
                    <a:pt x="1508" y="2576"/>
                    <a:pt x="1508" y="2546"/>
                  </a:cubicBezTo>
                  <a:cubicBezTo>
                    <a:pt x="1500" y="2472"/>
                    <a:pt x="1508" y="2390"/>
                    <a:pt x="1515" y="2316"/>
                  </a:cubicBezTo>
                  <a:cubicBezTo>
                    <a:pt x="1523" y="2316"/>
                    <a:pt x="1537" y="2316"/>
                    <a:pt x="1552" y="2324"/>
                  </a:cubicBezTo>
                  <a:cubicBezTo>
                    <a:pt x="1552" y="2353"/>
                    <a:pt x="1567" y="2383"/>
                    <a:pt x="1604" y="2376"/>
                  </a:cubicBezTo>
                  <a:cubicBezTo>
                    <a:pt x="1619" y="2368"/>
                    <a:pt x="1634" y="2331"/>
                    <a:pt x="1649" y="2316"/>
                  </a:cubicBezTo>
                  <a:cubicBezTo>
                    <a:pt x="1678" y="2257"/>
                    <a:pt x="1700" y="2197"/>
                    <a:pt x="1700" y="2130"/>
                  </a:cubicBezTo>
                  <a:cubicBezTo>
                    <a:pt x="1774" y="2123"/>
                    <a:pt x="1856" y="2138"/>
                    <a:pt x="1930" y="2138"/>
                  </a:cubicBezTo>
                  <a:cubicBezTo>
                    <a:pt x="1952" y="2138"/>
                    <a:pt x="1997" y="2130"/>
                    <a:pt x="2019" y="2153"/>
                  </a:cubicBezTo>
                  <a:cubicBezTo>
                    <a:pt x="2041" y="2175"/>
                    <a:pt x="2064" y="2168"/>
                    <a:pt x="2093" y="2168"/>
                  </a:cubicBezTo>
                  <a:cubicBezTo>
                    <a:pt x="2101" y="2145"/>
                    <a:pt x="2116" y="2123"/>
                    <a:pt x="2123" y="2093"/>
                  </a:cubicBezTo>
                  <a:cubicBezTo>
                    <a:pt x="2131" y="2071"/>
                    <a:pt x="2116" y="2041"/>
                    <a:pt x="2131" y="2027"/>
                  </a:cubicBezTo>
                  <a:cubicBezTo>
                    <a:pt x="2153" y="1989"/>
                    <a:pt x="2220" y="2004"/>
                    <a:pt x="2257" y="2004"/>
                  </a:cubicBezTo>
                  <a:cubicBezTo>
                    <a:pt x="2264" y="1975"/>
                    <a:pt x="2227" y="1960"/>
                    <a:pt x="2227" y="1930"/>
                  </a:cubicBezTo>
                  <a:cubicBezTo>
                    <a:pt x="2220" y="1893"/>
                    <a:pt x="2227" y="1841"/>
                    <a:pt x="2249" y="1811"/>
                  </a:cubicBezTo>
                  <a:cubicBezTo>
                    <a:pt x="2264" y="1789"/>
                    <a:pt x="2301" y="1782"/>
                    <a:pt x="2301" y="1767"/>
                  </a:cubicBezTo>
                  <a:cubicBezTo>
                    <a:pt x="2309" y="1744"/>
                    <a:pt x="2294" y="1722"/>
                    <a:pt x="2316" y="1715"/>
                  </a:cubicBezTo>
                  <a:cubicBezTo>
                    <a:pt x="2331" y="1655"/>
                    <a:pt x="2361" y="1640"/>
                    <a:pt x="2413" y="1611"/>
                  </a:cubicBezTo>
                  <a:cubicBezTo>
                    <a:pt x="2390" y="1566"/>
                    <a:pt x="2338" y="1544"/>
                    <a:pt x="2368" y="1485"/>
                  </a:cubicBezTo>
                  <a:cubicBezTo>
                    <a:pt x="2383" y="1455"/>
                    <a:pt x="2405" y="1477"/>
                    <a:pt x="2405" y="1440"/>
                  </a:cubicBezTo>
                  <a:cubicBezTo>
                    <a:pt x="2405" y="1410"/>
                    <a:pt x="2450" y="1380"/>
                    <a:pt x="2472" y="1373"/>
                  </a:cubicBezTo>
                  <a:cubicBezTo>
                    <a:pt x="2509" y="1343"/>
                    <a:pt x="2576" y="1284"/>
                    <a:pt x="2621" y="1276"/>
                  </a:cubicBezTo>
                  <a:cubicBezTo>
                    <a:pt x="2710" y="1254"/>
                    <a:pt x="2702" y="1225"/>
                    <a:pt x="2702" y="1150"/>
                  </a:cubicBezTo>
                  <a:cubicBezTo>
                    <a:pt x="2695" y="1143"/>
                    <a:pt x="2687" y="1143"/>
                    <a:pt x="2687" y="1143"/>
                  </a:cubicBezTo>
                  <a:cubicBezTo>
                    <a:pt x="2702" y="1143"/>
                    <a:pt x="2710" y="1143"/>
                    <a:pt x="2725" y="1143"/>
                  </a:cubicBezTo>
                  <a:cubicBezTo>
                    <a:pt x="2739" y="1098"/>
                    <a:pt x="2762" y="1061"/>
                    <a:pt x="2799" y="1031"/>
                  </a:cubicBezTo>
                  <a:cubicBezTo>
                    <a:pt x="2821" y="1002"/>
                    <a:pt x="2881" y="1009"/>
                    <a:pt x="2881" y="958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A5D0219-6A52-8BC2-83EC-5A28B428F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8191" y="4179130"/>
              <a:ext cx="960808" cy="943023"/>
            </a:xfrm>
            <a:custGeom>
              <a:avLst/>
              <a:gdLst>
                <a:gd name="T0" fmla="*/ 1938 w 2221"/>
                <a:gd name="T1" fmla="*/ 668 h 2184"/>
                <a:gd name="T2" fmla="*/ 1864 w 2221"/>
                <a:gd name="T3" fmla="*/ 616 h 2184"/>
                <a:gd name="T4" fmla="*/ 1842 w 2221"/>
                <a:gd name="T5" fmla="*/ 594 h 2184"/>
                <a:gd name="T6" fmla="*/ 1782 w 2221"/>
                <a:gd name="T7" fmla="*/ 453 h 2184"/>
                <a:gd name="T8" fmla="*/ 1715 w 2221"/>
                <a:gd name="T9" fmla="*/ 483 h 2184"/>
                <a:gd name="T10" fmla="*/ 1604 w 2221"/>
                <a:gd name="T11" fmla="*/ 468 h 2184"/>
                <a:gd name="T12" fmla="*/ 1559 w 2221"/>
                <a:gd name="T13" fmla="*/ 334 h 2184"/>
                <a:gd name="T14" fmla="*/ 1493 w 2221"/>
                <a:gd name="T15" fmla="*/ 215 h 2184"/>
                <a:gd name="T16" fmla="*/ 1262 w 2221"/>
                <a:gd name="T17" fmla="*/ 282 h 2184"/>
                <a:gd name="T18" fmla="*/ 1107 w 2221"/>
                <a:gd name="T19" fmla="*/ 208 h 2184"/>
                <a:gd name="T20" fmla="*/ 988 w 2221"/>
                <a:gd name="T21" fmla="*/ 149 h 2184"/>
                <a:gd name="T22" fmla="*/ 876 w 2221"/>
                <a:gd name="T23" fmla="*/ 96 h 2184"/>
                <a:gd name="T24" fmla="*/ 691 w 2221"/>
                <a:gd name="T25" fmla="*/ 22 h 2184"/>
                <a:gd name="T26" fmla="*/ 505 w 2221"/>
                <a:gd name="T27" fmla="*/ 141 h 2184"/>
                <a:gd name="T28" fmla="*/ 386 w 2221"/>
                <a:gd name="T29" fmla="*/ 186 h 2184"/>
                <a:gd name="T30" fmla="*/ 349 w 2221"/>
                <a:gd name="T31" fmla="*/ 215 h 2184"/>
                <a:gd name="T32" fmla="*/ 282 w 2221"/>
                <a:gd name="T33" fmla="*/ 186 h 2184"/>
                <a:gd name="T34" fmla="*/ 230 w 2221"/>
                <a:gd name="T35" fmla="*/ 253 h 2184"/>
                <a:gd name="T36" fmla="*/ 275 w 2221"/>
                <a:gd name="T37" fmla="*/ 356 h 2184"/>
                <a:gd name="T38" fmla="*/ 208 w 2221"/>
                <a:gd name="T39" fmla="*/ 490 h 2184"/>
                <a:gd name="T40" fmla="*/ 193 w 2221"/>
                <a:gd name="T41" fmla="*/ 512 h 2184"/>
                <a:gd name="T42" fmla="*/ 186 w 2221"/>
                <a:gd name="T43" fmla="*/ 542 h 2184"/>
                <a:gd name="T44" fmla="*/ 156 w 2221"/>
                <a:gd name="T45" fmla="*/ 646 h 2184"/>
                <a:gd name="T46" fmla="*/ 52 w 2221"/>
                <a:gd name="T47" fmla="*/ 743 h 2184"/>
                <a:gd name="T48" fmla="*/ 0 w 2221"/>
                <a:gd name="T49" fmla="*/ 824 h 2184"/>
                <a:gd name="T50" fmla="*/ 178 w 2221"/>
                <a:gd name="T51" fmla="*/ 899 h 2184"/>
                <a:gd name="T52" fmla="*/ 282 w 2221"/>
                <a:gd name="T53" fmla="*/ 1166 h 2184"/>
                <a:gd name="T54" fmla="*/ 342 w 2221"/>
                <a:gd name="T55" fmla="*/ 1359 h 2184"/>
                <a:gd name="T56" fmla="*/ 490 w 2221"/>
                <a:gd name="T57" fmla="*/ 1322 h 2184"/>
                <a:gd name="T58" fmla="*/ 609 w 2221"/>
                <a:gd name="T59" fmla="*/ 1448 h 2184"/>
                <a:gd name="T60" fmla="*/ 624 w 2221"/>
                <a:gd name="T61" fmla="*/ 1530 h 2184"/>
                <a:gd name="T62" fmla="*/ 765 w 2221"/>
                <a:gd name="T63" fmla="*/ 1678 h 2184"/>
                <a:gd name="T64" fmla="*/ 802 w 2221"/>
                <a:gd name="T65" fmla="*/ 1715 h 2184"/>
                <a:gd name="T66" fmla="*/ 839 w 2221"/>
                <a:gd name="T67" fmla="*/ 1790 h 2184"/>
                <a:gd name="T68" fmla="*/ 980 w 2221"/>
                <a:gd name="T69" fmla="*/ 1938 h 2184"/>
                <a:gd name="T70" fmla="*/ 1092 w 2221"/>
                <a:gd name="T71" fmla="*/ 2102 h 2184"/>
                <a:gd name="T72" fmla="*/ 1225 w 2221"/>
                <a:gd name="T73" fmla="*/ 2161 h 2184"/>
                <a:gd name="T74" fmla="*/ 1225 w 2221"/>
                <a:gd name="T75" fmla="*/ 2161 h 2184"/>
                <a:gd name="T76" fmla="*/ 1225 w 2221"/>
                <a:gd name="T77" fmla="*/ 2161 h 2184"/>
                <a:gd name="T78" fmla="*/ 1344 w 2221"/>
                <a:gd name="T79" fmla="*/ 2102 h 2184"/>
                <a:gd name="T80" fmla="*/ 1322 w 2221"/>
                <a:gd name="T81" fmla="*/ 1938 h 2184"/>
                <a:gd name="T82" fmla="*/ 1381 w 2221"/>
                <a:gd name="T83" fmla="*/ 1805 h 2184"/>
                <a:gd name="T84" fmla="*/ 1366 w 2221"/>
                <a:gd name="T85" fmla="*/ 1738 h 2184"/>
                <a:gd name="T86" fmla="*/ 1404 w 2221"/>
                <a:gd name="T87" fmla="*/ 1715 h 2184"/>
                <a:gd name="T88" fmla="*/ 1567 w 2221"/>
                <a:gd name="T89" fmla="*/ 1641 h 2184"/>
                <a:gd name="T90" fmla="*/ 1723 w 2221"/>
                <a:gd name="T91" fmla="*/ 1537 h 2184"/>
                <a:gd name="T92" fmla="*/ 1968 w 2221"/>
                <a:gd name="T93" fmla="*/ 1582 h 2184"/>
                <a:gd name="T94" fmla="*/ 2220 w 2221"/>
                <a:gd name="T95" fmla="*/ 1656 h 2184"/>
                <a:gd name="T96" fmla="*/ 2161 w 2221"/>
                <a:gd name="T97" fmla="*/ 1485 h 2184"/>
                <a:gd name="T98" fmla="*/ 2131 w 2221"/>
                <a:gd name="T99" fmla="*/ 1381 h 2184"/>
                <a:gd name="T100" fmla="*/ 2087 w 2221"/>
                <a:gd name="T101" fmla="*/ 1307 h 2184"/>
                <a:gd name="T102" fmla="*/ 2131 w 2221"/>
                <a:gd name="T103" fmla="*/ 1158 h 2184"/>
                <a:gd name="T104" fmla="*/ 2049 w 2221"/>
                <a:gd name="T105" fmla="*/ 921 h 2184"/>
                <a:gd name="T106" fmla="*/ 2005 w 2221"/>
                <a:gd name="T107" fmla="*/ 832 h 2184"/>
                <a:gd name="T108" fmla="*/ 1953 w 2221"/>
                <a:gd name="T109" fmla="*/ 743 h 2184"/>
                <a:gd name="T110" fmla="*/ 1983 w 2221"/>
                <a:gd name="T111" fmla="*/ 668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21" h="2184">
                  <a:moveTo>
                    <a:pt x="1938" y="668"/>
                  </a:moveTo>
                  <a:lnTo>
                    <a:pt x="1938" y="668"/>
                  </a:lnTo>
                  <a:cubicBezTo>
                    <a:pt x="1916" y="668"/>
                    <a:pt x="1916" y="668"/>
                    <a:pt x="1901" y="646"/>
                  </a:cubicBezTo>
                  <a:cubicBezTo>
                    <a:pt x="1886" y="631"/>
                    <a:pt x="1886" y="624"/>
                    <a:pt x="1864" y="616"/>
                  </a:cubicBezTo>
                  <a:cubicBezTo>
                    <a:pt x="1849" y="616"/>
                    <a:pt x="1819" y="624"/>
                    <a:pt x="1812" y="631"/>
                  </a:cubicBezTo>
                  <a:cubicBezTo>
                    <a:pt x="1812" y="616"/>
                    <a:pt x="1819" y="587"/>
                    <a:pt x="1842" y="594"/>
                  </a:cubicBezTo>
                  <a:cubicBezTo>
                    <a:pt x="1857" y="550"/>
                    <a:pt x="1909" y="379"/>
                    <a:pt x="1804" y="431"/>
                  </a:cubicBezTo>
                  <a:cubicBezTo>
                    <a:pt x="1797" y="438"/>
                    <a:pt x="1790" y="446"/>
                    <a:pt x="1782" y="453"/>
                  </a:cubicBezTo>
                  <a:cubicBezTo>
                    <a:pt x="1775" y="453"/>
                    <a:pt x="1760" y="446"/>
                    <a:pt x="1752" y="453"/>
                  </a:cubicBezTo>
                  <a:cubicBezTo>
                    <a:pt x="1738" y="461"/>
                    <a:pt x="1738" y="483"/>
                    <a:pt x="1715" y="483"/>
                  </a:cubicBezTo>
                  <a:cubicBezTo>
                    <a:pt x="1701" y="490"/>
                    <a:pt x="1678" y="475"/>
                    <a:pt x="1663" y="475"/>
                  </a:cubicBezTo>
                  <a:cubicBezTo>
                    <a:pt x="1641" y="468"/>
                    <a:pt x="1619" y="475"/>
                    <a:pt x="1604" y="468"/>
                  </a:cubicBezTo>
                  <a:cubicBezTo>
                    <a:pt x="1604" y="446"/>
                    <a:pt x="1604" y="423"/>
                    <a:pt x="1604" y="401"/>
                  </a:cubicBezTo>
                  <a:cubicBezTo>
                    <a:pt x="1597" y="379"/>
                    <a:pt x="1574" y="349"/>
                    <a:pt x="1559" y="334"/>
                  </a:cubicBezTo>
                  <a:cubicBezTo>
                    <a:pt x="1545" y="312"/>
                    <a:pt x="1507" y="304"/>
                    <a:pt x="1493" y="290"/>
                  </a:cubicBezTo>
                  <a:cubicBezTo>
                    <a:pt x="1485" y="267"/>
                    <a:pt x="1493" y="238"/>
                    <a:pt x="1493" y="215"/>
                  </a:cubicBezTo>
                  <a:cubicBezTo>
                    <a:pt x="1455" y="208"/>
                    <a:pt x="1418" y="245"/>
                    <a:pt x="1389" y="253"/>
                  </a:cubicBezTo>
                  <a:cubicBezTo>
                    <a:pt x="1352" y="267"/>
                    <a:pt x="1307" y="282"/>
                    <a:pt x="1262" y="282"/>
                  </a:cubicBezTo>
                  <a:cubicBezTo>
                    <a:pt x="1218" y="290"/>
                    <a:pt x="1173" y="282"/>
                    <a:pt x="1144" y="245"/>
                  </a:cubicBezTo>
                  <a:cubicBezTo>
                    <a:pt x="1129" y="223"/>
                    <a:pt x="1129" y="215"/>
                    <a:pt x="1107" y="208"/>
                  </a:cubicBezTo>
                  <a:cubicBezTo>
                    <a:pt x="1084" y="208"/>
                    <a:pt x="1055" y="215"/>
                    <a:pt x="1032" y="208"/>
                  </a:cubicBezTo>
                  <a:cubicBezTo>
                    <a:pt x="1025" y="186"/>
                    <a:pt x="995" y="171"/>
                    <a:pt x="988" y="149"/>
                  </a:cubicBezTo>
                  <a:cubicBezTo>
                    <a:pt x="973" y="119"/>
                    <a:pt x="980" y="119"/>
                    <a:pt x="943" y="111"/>
                  </a:cubicBezTo>
                  <a:cubicBezTo>
                    <a:pt x="921" y="111"/>
                    <a:pt x="891" y="111"/>
                    <a:pt x="876" y="96"/>
                  </a:cubicBezTo>
                  <a:cubicBezTo>
                    <a:pt x="854" y="74"/>
                    <a:pt x="869" y="52"/>
                    <a:pt x="854" y="30"/>
                  </a:cubicBezTo>
                  <a:cubicBezTo>
                    <a:pt x="802" y="22"/>
                    <a:pt x="742" y="22"/>
                    <a:pt x="691" y="22"/>
                  </a:cubicBezTo>
                  <a:cubicBezTo>
                    <a:pt x="631" y="15"/>
                    <a:pt x="572" y="0"/>
                    <a:pt x="550" y="59"/>
                  </a:cubicBezTo>
                  <a:cubicBezTo>
                    <a:pt x="527" y="82"/>
                    <a:pt x="535" y="126"/>
                    <a:pt x="505" y="141"/>
                  </a:cubicBezTo>
                  <a:cubicBezTo>
                    <a:pt x="475" y="156"/>
                    <a:pt x="431" y="141"/>
                    <a:pt x="401" y="149"/>
                  </a:cubicBezTo>
                  <a:cubicBezTo>
                    <a:pt x="401" y="164"/>
                    <a:pt x="394" y="178"/>
                    <a:pt x="386" y="186"/>
                  </a:cubicBezTo>
                  <a:cubicBezTo>
                    <a:pt x="379" y="193"/>
                    <a:pt x="371" y="193"/>
                    <a:pt x="371" y="193"/>
                  </a:cubicBezTo>
                  <a:cubicBezTo>
                    <a:pt x="364" y="201"/>
                    <a:pt x="356" y="208"/>
                    <a:pt x="349" y="215"/>
                  </a:cubicBezTo>
                  <a:cubicBezTo>
                    <a:pt x="334" y="230"/>
                    <a:pt x="334" y="230"/>
                    <a:pt x="312" y="223"/>
                  </a:cubicBezTo>
                  <a:cubicBezTo>
                    <a:pt x="290" y="215"/>
                    <a:pt x="290" y="208"/>
                    <a:pt x="282" y="186"/>
                  </a:cubicBezTo>
                  <a:cubicBezTo>
                    <a:pt x="267" y="186"/>
                    <a:pt x="260" y="193"/>
                    <a:pt x="245" y="193"/>
                  </a:cubicBezTo>
                  <a:cubicBezTo>
                    <a:pt x="238" y="215"/>
                    <a:pt x="230" y="230"/>
                    <a:pt x="230" y="253"/>
                  </a:cubicBezTo>
                  <a:cubicBezTo>
                    <a:pt x="260" y="253"/>
                    <a:pt x="275" y="253"/>
                    <a:pt x="282" y="282"/>
                  </a:cubicBezTo>
                  <a:cubicBezTo>
                    <a:pt x="282" y="312"/>
                    <a:pt x="275" y="334"/>
                    <a:pt x="275" y="356"/>
                  </a:cubicBezTo>
                  <a:cubicBezTo>
                    <a:pt x="267" y="401"/>
                    <a:pt x="267" y="446"/>
                    <a:pt x="238" y="475"/>
                  </a:cubicBezTo>
                  <a:cubicBezTo>
                    <a:pt x="230" y="483"/>
                    <a:pt x="223" y="483"/>
                    <a:pt x="208" y="490"/>
                  </a:cubicBezTo>
                  <a:cubicBezTo>
                    <a:pt x="208" y="498"/>
                    <a:pt x="200" y="498"/>
                    <a:pt x="200" y="498"/>
                  </a:cubicBezTo>
                  <a:cubicBezTo>
                    <a:pt x="193" y="498"/>
                    <a:pt x="200" y="505"/>
                    <a:pt x="193" y="512"/>
                  </a:cubicBezTo>
                  <a:cubicBezTo>
                    <a:pt x="186" y="512"/>
                    <a:pt x="178" y="512"/>
                    <a:pt x="171" y="512"/>
                  </a:cubicBezTo>
                  <a:cubicBezTo>
                    <a:pt x="178" y="527"/>
                    <a:pt x="186" y="542"/>
                    <a:pt x="186" y="542"/>
                  </a:cubicBezTo>
                  <a:cubicBezTo>
                    <a:pt x="200" y="564"/>
                    <a:pt x="230" y="587"/>
                    <a:pt x="230" y="616"/>
                  </a:cubicBezTo>
                  <a:cubicBezTo>
                    <a:pt x="200" y="616"/>
                    <a:pt x="171" y="624"/>
                    <a:pt x="156" y="646"/>
                  </a:cubicBezTo>
                  <a:cubicBezTo>
                    <a:pt x="156" y="646"/>
                    <a:pt x="126" y="706"/>
                    <a:pt x="134" y="706"/>
                  </a:cubicBezTo>
                  <a:cubicBezTo>
                    <a:pt x="97" y="706"/>
                    <a:pt x="45" y="691"/>
                    <a:pt x="52" y="743"/>
                  </a:cubicBezTo>
                  <a:cubicBezTo>
                    <a:pt x="52" y="765"/>
                    <a:pt x="67" y="795"/>
                    <a:pt x="45" y="809"/>
                  </a:cubicBezTo>
                  <a:cubicBezTo>
                    <a:pt x="30" y="817"/>
                    <a:pt x="7" y="809"/>
                    <a:pt x="0" y="824"/>
                  </a:cubicBezTo>
                  <a:cubicBezTo>
                    <a:pt x="22" y="847"/>
                    <a:pt x="59" y="832"/>
                    <a:pt x="82" y="847"/>
                  </a:cubicBezTo>
                  <a:cubicBezTo>
                    <a:pt x="111" y="861"/>
                    <a:pt x="156" y="869"/>
                    <a:pt x="178" y="899"/>
                  </a:cubicBezTo>
                  <a:cubicBezTo>
                    <a:pt x="193" y="913"/>
                    <a:pt x="252" y="995"/>
                    <a:pt x="245" y="1017"/>
                  </a:cubicBezTo>
                  <a:cubicBezTo>
                    <a:pt x="148" y="995"/>
                    <a:pt x="267" y="1144"/>
                    <a:pt x="282" y="1166"/>
                  </a:cubicBezTo>
                  <a:cubicBezTo>
                    <a:pt x="305" y="1188"/>
                    <a:pt x="327" y="1218"/>
                    <a:pt x="334" y="1248"/>
                  </a:cubicBezTo>
                  <a:cubicBezTo>
                    <a:pt x="349" y="1285"/>
                    <a:pt x="342" y="1322"/>
                    <a:pt x="342" y="1359"/>
                  </a:cubicBezTo>
                  <a:cubicBezTo>
                    <a:pt x="379" y="1366"/>
                    <a:pt x="431" y="1381"/>
                    <a:pt x="445" y="1329"/>
                  </a:cubicBezTo>
                  <a:cubicBezTo>
                    <a:pt x="453" y="1292"/>
                    <a:pt x="468" y="1285"/>
                    <a:pt x="490" y="1322"/>
                  </a:cubicBezTo>
                  <a:cubicBezTo>
                    <a:pt x="505" y="1352"/>
                    <a:pt x="520" y="1403"/>
                    <a:pt x="550" y="1411"/>
                  </a:cubicBezTo>
                  <a:cubicBezTo>
                    <a:pt x="587" y="1418"/>
                    <a:pt x="609" y="1396"/>
                    <a:pt x="609" y="1448"/>
                  </a:cubicBezTo>
                  <a:cubicBezTo>
                    <a:pt x="609" y="1448"/>
                    <a:pt x="616" y="1448"/>
                    <a:pt x="624" y="1448"/>
                  </a:cubicBezTo>
                  <a:cubicBezTo>
                    <a:pt x="616" y="1470"/>
                    <a:pt x="631" y="1515"/>
                    <a:pt x="624" y="1530"/>
                  </a:cubicBezTo>
                  <a:cubicBezTo>
                    <a:pt x="609" y="1560"/>
                    <a:pt x="602" y="1574"/>
                    <a:pt x="616" y="1597"/>
                  </a:cubicBezTo>
                  <a:cubicBezTo>
                    <a:pt x="653" y="1656"/>
                    <a:pt x="713" y="1641"/>
                    <a:pt x="765" y="1678"/>
                  </a:cubicBezTo>
                  <a:cubicBezTo>
                    <a:pt x="765" y="1686"/>
                    <a:pt x="772" y="1693"/>
                    <a:pt x="772" y="1693"/>
                  </a:cubicBezTo>
                  <a:cubicBezTo>
                    <a:pt x="787" y="1701"/>
                    <a:pt x="802" y="1715"/>
                    <a:pt x="802" y="1715"/>
                  </a:cubicBezTo>
                  <a:cubicBezTo>
                    <a:pt x="802" y="1715"/>
                    <a:pt x="802" y="1723"/>
                    <a:pt x="802" y="1730"/>
                  </a:cubicBezTo>
                  <a:cubicBezTo>
                    <a:pt x="810" y="1753"/>
                    <a:pt x="824" y="1775"/>
                    <a:pt x="839" y="1790"/>
                  </a:cubicBezTo>
                  <a:cubicBezTo>
                    <a:pt x="861" y="1812"/>
                    <a:pt x="884" y="1842"/>
                    <a:pt x="913" y="1871"/>
                  </a:cubicBezTo>
                  <a:cubicBezTo>
                    <a:pt x="936" y="1886"/>
                    <a:pt x="980" y="1908"/>
                    <a:pt x="980" y="1938"/>
                  </a:cubicBezTo>
                  <a:cubicBezTo>
                    <a:pt x="988" y="1975"/>
                    <a:pt x="980" y="2013"/>
                    <a:pt x="980" y="2057"/>
                  </a:cubicBezTo>
                  <a:cubicBezTo>
                    <a:pt x="1025" y="2057"/>
                    <a:pt x="1062" y="2065"/>
                    <a:pt x="1092" y="2102"/>
                  </a:cubicBezTo>
                  <a:cubicBezTo>
                    <a:pt x="1114" y="2139"/>
                    <a:pt x="1151" y="2131"/>
                    <a:pt x="1188" y="2131"/>
                  </a:cubicBezTo>
                  <a:cubicBezTo>
                    <a:pt x="1188" y="2183"/>
                    <a:pt x="1203" y="2176"/>
                    <a:pt x="1225" y="2161"/>
                  </a:cubicBezTo>
                  <a:lnTo>
                    <a:pt x="1225" y="2154"/>
                  </a:lnTo>
                  <a:lnTo>
                    <a:pt x="1225" y="2161"/>
                  </a:lnTo>
                  <a:cubicBezTo>
                    <a:pt x="1240" y="2154"/>
                    <a:pt x="1255" y="2139"/>
                    <a:pt x="1262" y="2131"/>
                  </a:cubicBezTo>
                  <a:cubicBezTo>
                    <a:pt x="1255" y="2139"/>
                    <a:pt x="1240" y="2154"/>
                    <a:pt x="1225" y="2161"/>
                  </a:cubicBezTo>
                  <a:lnTo>
                    <a:pt x="1225" y="2168"/>
                  </a:lnTo>
                  <a:cubicBezTo>
                    <a:pt x="1262" y="2146"/>
                    <a:pt x="1322" y="2116"/>
                    <a:pt x="1344" y="2102"/>
                  </a:cubicBezTo>
                  <a:cubicBezTo>
                    <a:pt x="1366" y="2087"/>
                    <a:pt x="1359" y="2050"/>
                    <a:pt x="1322" y="2050"/>
                  </a:cubicBezTo>
                  <a:cubicBezTo>
                    <a:pt x="1329" y="2020"/>
                    <a:pt x="1366" y="1938"/>
                    <a:pt x="1322" y="1938"/>
                  </a:cubicBezTo>
                  <a:cubicBezTo>
                    <a:pt x="1314" y="1916"/>
                    <a:pt x="1352" y="1812"/>
                    <a:pt x="1381" y="1819"/>
                  </a:cubicBezTo>
                  <a:cubicBezTo>
                    <a:pt x="1381" y="1819"/>
                    <a:pt x="1381" y="1812"/>
                    <a:pt x="1381" y="1805"/>
                  </a:cubicBezTo>
                  <a:cubicBezTo>
                    <a:pt x="1381" y="1805"/>
                    <a:pt x="1381" y="1805"/>
                    <a:pt x="1374" y="1805"/>
                  </a:cubicBezTo>
                  <a:cubicBezTo>
                    <a:pt x="1366" y="1782"/>
                    <a:pt x="1359" y="1768"/>
                    <a:pt x="1366" y="1738"/>
                  </a:cubicBezTo>
                  <a:cubicBezTo>
                    <a:pt x="1381" y="1738"/>
                    <a:pt x="1433" y="1753"/>
                    <a:pt x="1426" y="1715"/>
                  </a:cubicBezTo>
                  <a:cubicBezTo>
                    <a:pt x="1418" y="1723"/>
                    <a:pt x="1411" y="1715"/>
                    <a:pt x="1404" y="1715"/>
                  </a:cubicBezTo>
                  <a:cubicBezTo>
                    <a:pt x="1404" y="1678"/>
                    <a:pt x="1470" y="1597"/>
                    <a:pt x="1515" y="1611"/>
                  </a:cubicBezTo>
                  <a:cubicBezTo>
                    <a:pt x="1530" y="1619"/>
                    <a:pt x="1545" y="1649"/>
                    <a:pt x="1567" y="1641"/>
                  </a:cubicBezTo>
                  <a:cubicBezTo>
                    <a:pt x="1582" y="1641"/>
                    <a:pt x="1589" y="1597"/>
                    <a:pt x="1597" y="1582"/>
                  </a:cubicBezTo>
                  <a:cubicBezTo>
                    <a:pt x="1634" y="1552"/>
                    <a:pt x="1693" y="1589"/>
                    <a:pt x="1723" y="1537"/>
                  </a:cubicBezTo>
                  <a:cubicBezTo>
                    <a:pt x="1760" y="1537"/>
                    <a:pt x="1827" y="1552"/>
                    <a:pt x="1864" y="1567"/>
                  </a:cubicBezTo>
                  <a:cubicBezTo>
                    <a:pt x="1901" y="1582"/>
                    <a:pt x="1923" y="1582"/>
                    <a:pt x="1968" y="1582"/>
                  </a:cubicBezTo>
                  <a:cubicBezTo>
                    <a:pt x="2012" y="1582"/>
                    <a:pt x="2116" y="1597"/>
                    <a:pt x="2109" y="1663"/>
                  </a:cubicBezTo>
                  <a:cubicBezTo>
                    <a:pt x="2124" y="1663"/>
                    <a:pt x="2220" y="1671"/>
                    <a:pt x="2220" y="1656"/>
                  </a:cubicBezTo>
                  <a:cubicBezTo>
                    <a:pt x="2213" y="1634"/>
                    <a:pt x="2198" y="1611"/>
                    <a:pt x="2183" y="1589"/>
                  </a:cubicBezTo>
                  <a:cubicBezTo>
                    <a:pt x="2176" y="1574"/>
                    <a:pt x="2168" y="1530"/>
                    <a:pt x="2161" y="1485"/>
                  </a:cubicBezTo>
                  <a:cubicBezTo>
                    <a:pt x="2154" y="1485"/>
                    <a:pt x="2146" y="1478"/>
                    <a:pt x="2146" y="1470"/>
                  </a:cubicBezTo>
                  <a:cubicBezTo>
                    <a:pt x="2131" y="1448"/>
                    <a:pt x="2139" y="1411"/>
                    <a:pt x="2131" y="1381"/>
                  </a:cubicBezTo>
                  <a:cubicBezTo>
                    <a:pt x="2124" y="1389"/>
                    <a:pt x="2116" y="1389"/>
                    <a:pt x="2109" y="1396"/>
                  </a:cubicBezTo>
                  <a:cubicBezTo>
                    <a:pt x="2102" y="1403"/>
                    <a:pt x="2087" y="1314"/>
                    <a:pt x="2087" y="1307"/>
                  </a:cubicBezTo>
                  <a:cubicBezTo>
                    <a:pt x="2094" y="1285"/>
                    <a:pt x="2109" y="1277"/>
                    <a:pt x="2124" y="1255"/>
                  </a:cubicBezTo>
                  <a:cubicBezTo>
                    <a:pt x="2131" y="1233"/>
                    <a:pt x="2131" y="1188"/>
                    <a:pt x="2131" y="1158"/>
                  </a:cubicBezTo>
                  <a:cubicBezTo>
                    <a:pt x="2124" y="1084"/>
                    <a:pt x="2064" y="1032"/>
                    <a:pt x="2057" y="958"/>
                  </a:cubicBezTo>
                  <a:cubicBezTo>
                    <a:pt x="2057" y="951"/>
                    <a:pt x="2057" y="928"/>
                    <a:pt x="2049" y="921"/>
                  </a:cubicBezTo>
                  <a:cubicBezTo>
                    <a:pt x="2042" y="899"/>
                    <a:pt x="2035" y="913"/>
                    <a:pt x="2020" y="899"/>
                  </a:cubicBezTo>
                  <a:cubicBezTo>
                    <a:pt x="1998" y="884"/>
                    <a:pt x="2005" y="854"/>
                    <a:pt x="2005" y="832"/>
                  </a:cubicBezTo>
                  <a:cubicBezTo>
                    <a:pt x="2005" y="817"/>
                    <a:pt x="2012" y="802"/>
                    <a:pt x="2005" y="787"/>
                  </a:cubicBezTo>
                  <a:cubicBezTo>
                    <a:pt x="1990" y="765"/>
                    <a:pt x="1960" y="765"/>
                    <a:pt x="1953" y="743"/>
                  </a:cubicBezTo>
                  <a:cubicBezTo>
                    <a:pt x="1946" y="720"/>
                    <a:pt x="1968" y="713"/>
                    <a:pt x="1983" y="698"/>
                  </a:cubicBezTo>
                  <a:cubicBezTo>
                    <a:pt x="1983" y="691"/>
                    <a:pt x="1983" y="676"/>
                    <a:pt x="1983" y="668"/>
                  </a:cubicBezTo>
                  <a:cubicBezTo>
                    <a:pt x="1968" y="668"/>
                    <a:pt x="1953" y="668"/>
                    <a:pt x="1938" y="668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850BEAA-BFEF-EB7C-ACCB-E3B57F825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156" y="7648312"/>
              <a:ext cx="1894927" cy="1510744"/>
            </a:xfrm>
            <a:custGeom>
              <a:avLst/>
              <a:gdLst>
                <a:gd name="T0" fmla="*/ 4143 w 4382"/>
                <a:gd name="T1" fmla="*/ 446 h 3499"/>
                <a:gd name="T2" fmla="*/ 3853 w 4382"/>
                <a:gd name="T3" fmla="*/ 267 h 3499"/>
                <a:gd name="T4" fmla="*/ 3801 w 4382"/>
                <a:gd name="T5" fmla="*/ 260 h 3499"/>
                <a:gd name="T6" fmla="*/ 3408 w 4382"/>
                <a:gd name="T7" fmla="*/ 59 h 3499"/>
                <a:gd name="T8" fmla="*/ 3282 w 4382"/>
                <a:gd name="T9" fmla="*/ 416 h 3499"/>
                <a:gd name="T10" fmla="*/ 2903 w 4382"/>
                <a:gd name="T11" fmla="*/ 297 h 3499"/>
                <a:gd name="T12" fmla="*/ 2702 w 4382"/>
                <a:gd name="T13" fmla="*/ 267 h 3499"/>
                <a:gd name="T14" fmla="*/ 2346 w 4382"/>
                <a:gd name="T15" fmla="*/ 97 h 3499"/>
                <a:gd name="T16" fmla="*/ 1975 w 4382"/>
                <a:gd name="T17" fmla="*/ 15 h 3499"/>
                <a:gd name="T18" fmla="*/ 1952 w 4382"/>
                <a:gd name="T19" fmla="*/ 22 h 3499"/>
                <a:gd name="T20" fmla="*/ 1618 w 4382"/>
                <a:gd name="T21" fmla="*/ 357 h 3499"/>
                <a:gd name="T22" fmla="*/ 1499 w 4382"/>
                <a:gd name="T23" fmla="*/ 683 h 3499"/>
                <a:gd name="T24" fmla="*/ 1373 w 4382"/>
                <a:gd name="T25" fmla="*/ 965 h 3499"/>
                <a:gd name="T26" fmla="*/ 950 w 4382"/>
                <a:gd name="T27" fmla="*/ 1002 h 3499"/>
                <a:gd name="T28" fmla="*/ 765 w 4382"/>
                <a:gd name="T29" fmla="*/ 1188 h 3499"/>
                <a:gd name="T30" fmla="*/ 795 w 4382"/>
                <a:gd name="T31" fmla="*/ 1730 h 3499"/>
                <a:gd name="T32" fmla="*/ 987 w 4382"/>
                <a:gd name="T33" fmla="*/ 1998 h 3499"/>
                <a:gd name="T34" fmla="*/ 706 w 4382"/>
                <a:gd name="T35" fmla="*/ 1901 h 3499"/>
                <a:gd name="T36" fmla="*/ 468 w 4382"/>
                <a:gd name="T37" fmla="*/ 1975 h 3499"/>
                <a:gd name="T38" fmla="*/ 594 w 4382"/>
                <a:gd name="T39" fmla="*/ 2309 h 3499"/>
                <a:gd name="T40" fmla="*/ 550 w 4382"/>
                <a:gd name="T41" fmla="*/ 2800 h 3499"/>
                <a:gd name="T42" fmla="*/ 372 w 4382"/>
                <a:gd name="T43" fmla="*/ 2963 h 3499"/>
                <a:gd name="T44" fmla="*/ 112 w 4382"/>
                <a:gd name="T45" fmla="*/ 3186 h 3499"/>
                <a:gd name="T46" fmla="*/ 134 w 4382"/>
                <a:gd name="T47" fmla="*/ 3483 h 3499"/>
                <a:gd name="T48" fmla="*/ 431 w 4382"/>
                <a:gd name="T49" fmla="*/ 3394 h 3499"/>
                <a:gd name="T50" fmla="*/ 676 w 4382"/>
                <a:gd name="T51" fmla="*/ 3349 h 3499"/>
                <a:gd name="T52" fmla="*/ 713 w 4382"/>
                <a:gd name="T53" fmla="*/ 3253 h 3499"/>
                <a:gd name="T54" fmla="*/ 728 w 4382"/>
                <a:gd name="T55" fmla="*/ 3067 h 3499"/>
                <a:gd name="T56" fmla="*/ 1031 w 4382"/>
                <a:gd name="T57" fmla="*/ 3126 h 3499"/>
                <a:gd name="T58" fmla="*/ 1224 w 4382"/>
                <a:gd name="T59" fmla="*/ 3104 h 3499"/>
                <a:gd name="T60" fmla="*/ 1195 w 4382"/>
                <a:gd name="T61" fmla="*/ 2941 h 3499"/>
                <a:gd name="T62" fmla="*/ 1410 w 4382"/>
                <a:gd name="T63" fmla="*/ 2807 h 3499"/>
                <a:gd name="T64" fmla="*/ 1514 w 4382"/>
                <a:gd name="T65" fmla="*/ 2703 h 3499"/>
                <a:gd name="T66" fmla="*/ 1626 w 4382"/>
                <a:gd name="T67" fmla="*/ 2547 h 3499"/>
                <a:gd name="T68" fmla="*/ 1796 w 4382"/>
                <a:gd name="T69" fmla="*/ 2770 h 3499"/>
                <a:gd name="T70" fmla="*/ 2116 w 4382"/>
                <a:gd name="T71" fmla="*/ 2807 h 3499"/>
                <a:gd name="T72" fmla="*/ 2234 w 4382"/>
                <a:gd name="T73" fmla="*/ 2658 h 3499"/>
                <a:gd name="T74" fmla="*/ 2450 w 4382"/>
                <a:gd name="T75" fmla="*/ 2614 h 3499"/>
                <a:gd name="T76" fmla="*/ 2628 w 4382"/>
                <a:gd name="T77" fmla="*/ 2354 h 3499"/>
                <a:gd name="T78" fmla="*/ 2858 w 4382"/>
                <a:gd name="T79" fmla="*/ 2183 h 3499"/>
                <a:gd name="T80" fmla="*/ 2784 w 4382"/>
                <a:gd name="T81" fmla="*/ 2131 h 3499"/>
                <a:gd name="T82" fmla="*/ 2702 w 4382"/>
                <a:gd name="T83" fmla="*/ 2220 h 3499"/>
                <a:gd name="T84" fmla="*/ 2999 w 4382"/>
                <a:gd name="T85" fmla="*/ 1998 h 3499"/>
                <a:gd name="T86" fmla="*/ 2895 w 4382"/>
                <a:gd name="T87" fmla="*/ 2153 h 3499"/>
                <a:gd name="T88" fmla="*/ 3445 w 4382"/>
                <a:gd name="T89" fmla="*/ 1975 h 3499"/>
                <a:gd name="T90" fmla="*/ 3846 w 4382"/>
                <a:gd name="T91" fmla="*/ 1671 h 3499"/>
                <a:gd name="T92" fmla="*/ 4069 w 4382"/>
                <a:gd name="T93" fmla="*/ 1314 h 3499"/>
                <a:gd name="T94" fmla="*/ 3980 w 4382"/>
                <a:gd name="T95" fmla="*/ 1351 h 3499"/>
                <a:gd name="T96" fmla="*/ 3980 w 4382"/>
                <a:gd name="T97" fmla="*/ 1196 h 3499"/>
                <a:gd name="T98" fmla="*/ 4098 w 4382"/>
                <a:gd name="T99" fmla="*/ 772 h 3499"/>
                <a:gd name="T100" fmla="*/ 4381 w 4382"/>
                <a:gd name="T101" fmla="*/ 698 h 3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82" h="3499">
                  <a:moveTo>
                    <a:pt x="4299" y="594"/>
                  </a:moveTo>
                  <a:lnTo>
                    <a:pt x="4299" y="594"/>
                  </a:lnTo>
                  <a:cubicBezTo>
                    <a:pt x="4262" y="564"/>
                    <a:pt x="4210" y="572"/>
                    <a:pt x="4195" y="520"/>
                  </a:cubicBezTo>
                  <a:cubicBezTo>
                    <a:pt x="4187" y="490"/>
                    <a:pt x="4187" y="438"/>
                    <a:pt x="4143" y="446"/>
                  </a:cubicBezTo>
                  <a:cubicBezTo>
                    <a:pt x="4121" y="490"/>
                    <a:pt x="4121" y="483"/>
                    <a:pt x="4084" y="497"/>
                  </a:cubicBezTo>
                  <a:cubicBezTo>
                    <a:pt x="4076" y="542"/>
                    <a:pt x="4032" y="512"/>
                    <a:pt x="4024" y="490"/>
                  </a:cubicBezTo>
                  <a:cubicBezTo>
                    <a:pt x="3995" y="446"/>
                    <a:pt x="4039" y="401"/>
                    <a:pt x="4002" y="357"/>
                  </a:cubicBezTo>
                  <a:cubicBezTo>
                    <a:pt x="3950" y="312"/>
                    <a:pt x="3876" y="357"/>
                    <a:pt x="3853" y="267"/>
                  </a:cubicBezTo>
                  <a:cubicBezTo>
                    <a:pt x="3846" y="267"/>
                    <a:pt x="3838" y="267"/>
                    <a:pt x="3831" y="260"/>
                  </a:cubicBezTo>
                  <a:lnTo>
                    <a:pt x="3831" y="260"/>
                  </a:lnTo>
                  <a:lnTo>
                    <a:pt x="3831" y="260"/>
                  </a:lnTo>
                  <a:cubicBezTo>
                    <a:pt x="3824" y="260"/>
                    <a:pt x="3816" y="260"/>
                    <a:pt x="3801" y="260"/>
                  </a:cubicBezTo>
                  <a:cubicBezTo>
                    <a:pt x="3816" y="186"/>
                    <a:pt x="3683" y="104"/>
                    <a:pt x="3660" y="193"/>
                  </a:cubicBezTo>
                  <a:cubicBezTo>
                    <a:pt x="3653" y="200"/>
                    <a:pt x="3638" y="200"/>
                    <a:pt x="3630" y="200"/>
                  </a:cubicBezTo>
                  <a:cubicBezTo>
                    <a:pt x="3638" y="171"/>
                    <a:pt x="3586" y="111"/>
                    <a:pt x="3564" y="89"/>
                  </a:cubicBezTo>
                  <a:cubicBezTo>
                    <a:pt x="3527" y="45"/>
                    <a:pt x="3460" y="67"/>
                    <a:pt x="3408" y="59"/>
                  </a:cubicBezTo>
                  <a:cubicBezTo>
                    <a:pt x="3415" y="0"/>
                    <a:pt x="3333" y="30"/>
                    <a:pt x="3296" y="37"/>
                  </a:cubicBezTo>
                  <a:cubicBezTo>
                    <a:pt x="3311" y="67"/>
                    <a:pt x="3393" y="193"/>
                    <a:pt x="3326" y="215"/>
                  </a:cubicBezTo>
                  <a:cubicBezTo>
                    <a:pt x="3319" y="252"/>
                    <a:pt x="3356" y="282"/>
                    <a:pt x="3348" y="327"/>
                  </a:cubicBezTo>
                  <a:cubicBezTo>
                    <a:pt x="3282" y="319"/>
                    <a:pt x="3304" y="386"/>
                    <a:pt x="3282" y="416"/>
                  </a:cubicBezTo>
                  <a:cubicBezTo>
                    <a:pt x="3244" y="423"/>
                    <a:pt x="3222" y="408"/>
                    <a:pt x="3193" y="401"/>
                  </a:cubicBezTo>
                  <a:cubicBezTo>
                    <a:pt x="3215" y="379"/>
                    <a:pt x="3237" y="349"/>
                    <a:pt x="3193" y="334"/>
                  </a:cubicBezTo>
                  <a:cubicBezTo>
                    <a:pt x="3148" y="379"/>
                    <a:pt x="3096" y="334"/>
                    <a:pt x="3051" y="312"/>
                  </a:cubicBezTo>
                  <a:cubicBezTo>
                    <a:pt x="3007" y="297"/>
                    <a:pt x="2947" y="275"/>
                    <a:pt x="2903" y="297"/>
                  </a:cubicBezTo>
                  <a:cubicBezTo>
                    <a:pt x="2866" y="312"/>
                    <a:pt x="2851" y="364"/>
                    <a:pt x="2806" y="371"/>
                  </a:cubicBezTo>
                  <a:cubicBezTo>
                    <a:pt x="2747" y="379"/>
                    <a:pt x="2695" y="334"/>
                    <a:pt x="2643" y="327"/>
                  </a:cubicBezTo>
                  <a:cubicBezTo>
                    <a:pt x="2650" y="304"/>
                    <a:pt x="2688" y="304"/>
                    <a:pt x="2688" y="275"/>
                  </a:cubicBezTo>
                  <a:cubicBezTo>
                    <a:pt x="2695" y="267"/>
                    <a:pt x="2695" y="267"/>
                    <a:pt x="2702" y="267"/>
                  </a:cubicBezTo>
                  <a:cubicBezTo>
                    <a:pt x="2710" y="193"/>
                    <a:pt x="2710" y="111"/>
                    <a:pt x="2702" y="37"/>
                  </a:cubicBezTo>
                  <a:cubicBezTo>
                    <a:pt x="2665" y="30"/>
                    <a:pt x="2636" y="59"/>
                    <a:pt x="2606" y="74"/>
                  </a:cubicBezTo>
                  <a:cubicBezTo>
                    <a:pt x="2569" y="89"/>
                    <a:pt x="2531" y="97"/>
                    <a:pt x="2494" y="104"/>
                  </a:cubicBezTo>
                  <a:cubicBezTo>
                    <a:pt x="2442" y="111"/>
                    <a:pt x="2398" y="89"/>
                    <a:pt x="2346" y="97"/>
                  </a:cubicBezTo>
                  <a:cubicBezTo>
                    <a:pt x="2316" y="104"/>
                    <a:pt x="2294" y="119"/>
                    <a:pt x="2272" y="134"/>
                  </a:cubicBezTo>
                  <a:cubicBezTo>
                    <a:pt x="2212" y="163"/>
                    <a:pt x="2093" y="148"/>
                    <a:pt x="2056" y="104"/>
                  </a:cubicBezTo>
                  <a:cubicBezTo>
                    <a:pt x="2034" y="82"/>
                    <a:pt x="2034" y="45"/>
                    <a:pt x="2012" y="30"/>
                  </a:cubicBezTo>
                  <a:cubicBezTo>
                    <a:pt x="2004" y="15"/>
                    <a:pt x="1989" y="15"/>
                    <a:pt x="1975" y="15"/>
                  </a:cubicBezTo>
                  <a:lnTo>
                    <a:pt x="1975" y="15"/>
                  </a:lnTo>
                  <a:lnTo>
                    <a:pt x="1975" y="15"/>
                  </a:lnTo>
                  <a:cubicBezTo>
                    <a:pt x="1960" y="15"/>
                    <a:pt x="1952" y="15"/>
                    <a:pt x="1937" y="15"/>
                  </a:cubicBezTo>
                  <a:cubicBezTo>
                    <a:pt x="1937" y="15"/>
                    <a:pt x="1945" y="15"/>
                    <a:pt x="1952" y="22"/>
                  </a:cubicBezTo>
                  <a:cubicBezTo>
                    <a:pt x="1952" y="97"/>
                    <a:pt x="1960" y="126"/>
                    <a:pt x="1871" y="148"/>
                  </a:cubicBezTo>
                  <a:cubicBezTo>
                    <a:pt x="1826" y="156"/>
                    <a:pt x="1759" y="215"/>
                    <a:pt x="1722" y="245"/>
                  </a:cubicBezTo>
                  <a:cubicBezTo>
                    <a:pt x="1700" y="252"/>
                    <a:pt x="1655" y="282"/>
                    <a:pt x="1655" y="312"/>
                  </a:cubicBezTo>
                  <a:cubicBezTo>
                    <a:pt x="1655" y="349"/>
                    <a:pt x="1633" y="327"/>
                    <a:pt x="1618" y="357"/>
                  </a:cubicBezTo>
                  <a:cubicBezTo>
                    <a:pt x="1588" y="416"/>
                    <a:pt x="1640" y="438"/>
                    <a:pt x="1663" y="483"/>
                  </a:cubicBezTo>
                  <a:cubicBezTo>
                    <a:pt x="1611" y="512"/>
                    <a:pt x="1581" y="527"/>
                    <a:pt x="1566" y="587"/>
                  </a:cubicBezTo>
                  <a:cubicBezTo>
                    <a:pt x="1544" y="594"/>
                    <a:pt x="1559" y="616"/>
                    <a:pt x="1551" y="639"/>
                  </a:cubicBezTo>
                  <a:cubicBezTo>
                    <a:pt x="1551" y="654"/>
                    <a:pt x="1514" y="661"/>
                    <a:pt x="1499" y="683"/>
                  </a:cubicBezTo>
                  <a:cubicBezTo>
                    <a:pt x="1477" y="713"/>
                    <a:pt x="1470" y="765"/>
                    <a:pt x="1477" y="802"/>
                  </a:cubicBezTo>
                  <a:cubicBezTo>
                    <a:pt x="1477" y="832"/>
                    <a:pt x="1514" y="847"/>
                    <a:pt x="1507" y="876"/>
                  </a:cubicBezTo>
                  <a:cubicBezTo>
                    <a:pt x="1470" y="876"/>
                    <a:pt x="1403" y="861"/>
                    <a:pt x="1381" y="899"/>
                  </a:cubicBezTo>
                  <a:cubicBezTo>
                    <a:pt x="1366" y="913"/>
                    <a:pt x="1381" y="943"/>
                    <a:pt x="1373" y="965"/>
                  </a:cubicBezTo>
                  <a:cubicBezTo>
                    <a:pt x="1366" y="995"/>
                    <a:pt x="1351" y="1017"/>
                    <a:pt x="1343" y="1040"/>
                  </a:cubicBezTo>
                  <a:cubicBezTo>
                    <a:pt x="1314" y="1040"/>
                    <a:pt x="1291" y="1047"/>
                    <a:pt x="1269" y="1025"/>
                  </a:cubicBezTo>
                  <a:cubicBezTo>
                    <a:pt x="1247" y="1002"/>
                    <a:pt x="1202" y="1010"/>
                    <a:pt x="1180" y="1010"/>
                  </a:cubicBezTo>
                  <a:cubicBezTo>
                    <a:pt x="1106" y="1010"/>
                    <a:pt x="1024" y="995"/>
                    <a:pt x="950" y="1002"/>
                  </a:cubicBezTo>
                  <a:cubicBezTo>
                    <a:pt x="950" y="1069"/>
                    <a:pt x="928" y="1129"/>
                    <a:pt x="899" y="1188"/>
                  </a:cubicBezTo>
                  <a:cubicBezTo>
                    <a:pt x="884" y="1203"/>
                    <a:pt x="869" y="1240"/>
                    <a:pt x="854" y="1248"/>
                  </a:cubicBezTo>
                  <a:cubicBezTo>
                    <a:pt x="817" y="1255"/>
                    <a:pt x="802" y="1225"/>
                    <a:pt x="802" y="1196"/>
                  </a:cubicBezTo>
                  <a:cubicBezTo>
                    <a:pt x="787" y="1188"/>
                    <a:pt x="773" y="1188"/>
                    <a:pt x="765" y="1188"/>
                  </a:cubicBezTo>
                  <a:cubicBezTo>
                    <a:pt x="758" y="1262"/>
                    <a:pt x="750" y="1344"/>
                    <a:pt x="758" y="1418"/>
                  </a:cubicBezTo>
                  <a:cubicBezTo>
                    <a:pt x="758" y="1448"/>
                    <a:pt x="750" y="1470"/>
                    <a:pt x="758" y="1500"/>
                  </a:cubicBezTo>
                  <a:cubicBezTo>
                    <a:pt x="758" y="1522"/>
                    <a:pt x="787" y="1515"/>
                    <a:pt x="795" y="1530"/>
                  </a:cubicBezTo>
                  <a:cubicBezTo>
                    <a:pt x="839" y="1589"/>
                    <a:pt x="802" y="1663"/>
                    <a:pt x="795" y="1730"/>
                  </a:cubicBezTo>
                  <a:cubicBezTo>
                    <a:pt x="787" y="1760"/>
                    <a:pt x="780" y="1797"/>
                    <a:pt x="780" y="1834"/>
                  </a:cubicBezTo>
                  <a:cubicBezTo>
                    <a:pt x="787" y="1871"/>
                    <a:pt x="847" y="1879"/>
                    <a:pt x="877" y="1886"/>
                  </a:cubicBezTo>
                  <a:cubicBezTo>
                    <a:pt x="884" y="1886"/>
                    <a:pt x="979" y="1879"/>
                    <a:pt x="979" y="1886"/>
                  </a:cubicBezTo>
                  <a:cubicBezTo>
                    <a:pt x="1002" y="1916"/>
                    <a:pt x="987" y="1961"/>
                    <a:pt x="987" y="1998"/>
                  </a:cubicBezTo>
                  <a:cubicBezTo>
                    <a:pt x="965" y="2012"/>
                    <a:pt x="950" y="2042"/>
                    <a:pt x="914" y="2035"/>
                  </a:cubicBezTo>
                  <a:cubicBezTo>
                    <a:pt x="914" y="2012"/>
                    <a:pt x="914" y="1983"/>
                    <a:pt x="914" y="1961"/>
                  </a:cubicBezTo>
                  <a:cubicBezTo>
                    <a:pt x="877" y="1946"/>
                    <a:pt x="758" y="1923"/>
                    <a:pt x="765" y="1990"/>
                  </a:cubicBezTo>
                  <a:cubicBezTo>
                    <a:pt x="706" y="2005"/>
                    <a:pt x="706" y="1938"/>
                    <a:pt x="706" y="1901"/>
                  </a:cubicBezTo>
                  <a:cubicBezTo>
                    <a:pt x="639" y="1856"/>
                    <a:pt x="587" y="1842"/>
                    <a:pt x="505" y="1842"/>
                  </a:cubicBezTo>
                  <a:cubicBezTo>
                    <a:pt x="513" y="1790"/>
                    <a:pt x="453" y="1804"/>
                    <a:pt x="423" y="1804"/>
                  </a:cubicBezTo>
                  <a:cubicBezTo>
                    <a:pt x="423" y="1864"/>
                    <a:pt x="372" y="1916"/>
                    <a:pt x="409" y="1975"/>
                  </a:cubicBezTo>
                  <a:cubicBezTo>
                    <a:pt x="423" y="1975"/>
                    <a:pt x="446" y="1975"/>
                    <a:pt x="468" y="1975"/>
                  </a:cubicBezTo>
                  <a:cubicBezTo>
                    <a:pt x="468" y="2027"/>
                    <a:pt x="528" y="1998"/>
                    <a:pt x="542" y="2042"/>
                  </a:cubicBezTo>
                  <a:cubicBezTo>
                    <a:pt x="565" y="2109"/>
                    <a:pt x="498" y="2168"/>
                    <a:pt x="498" y="2235"/>
                  </a:cubicBezTo>
                  <a:cubicBezTo>
                    <a:pt x="513" y="2235"/>
                    <a:pt x="535" y="2243"/>
                    <a:pt x="542" y="2243"/>
                  </a:cubicBezTo>
                  <a:cubicBezTo>
                    <a:pt x="550" y="2272"/>
                    <a:pt x="587" y="2280"/>
                    <a:pt x="594" y="2309"/>
                  </a:cubicBezTo>
                  <a:cubicBezTo>
                    <a:pt x="617" y="2339"/>
                    <a:pt x="602" y="2384"/>
                    <a:pt x="602" y="2421"/>
                  </a:cubicBezTo>
                  <a:cubicBezTo>
                    <a:pt x="602" y="2510"/>
                    <a:pt x="639" y="2592"/>
                    <a:pt x="624" y="2688"/>
                  </a:cubicBezTo>
                  <a:cubicBezTo>
                    <a:pt x="609" y="2688"/>
                    <a:pt x="594" y="2688"/>
                    <a:pt x="572" y="2688"/>
                  </a:cubicBezTo>
                  <a:cubicBezTo>
                    <a:pt x="580" y="2718"/>
                    <a:pt x="580" y="2777"/>
                    <a:pt x="550" y="2800"/>
                  </a:cubicBezTo>
                  <a:cubicBezTo>
                    <a:pt x="528" y="2822"/>
                    <a:pt x="483" y="2800"/>
                    <a:pt x="475" y="2852"/>
                  </a:cubicBezTo>
                  <a:cubicBezTo>
                    <a:pt x="446" y="2852"/>
                    <a:pt x="416" y="2852"/>
                    <a:pt x="386" y="2859"/>
                  </a:cubicBezTo>
                  <a:cubicBezTo>
                    <a:pt x="431" y="2889"/>
                    <a:pt x="438" y="2903"/>
                    <a:pt x="431" y="2955"/>
                  </a:cubicBezTo>
                  <a:cubicBezTo>
                    <a:pt x="409" y="2955"/>
                    <a:pt x="394" y="2963"/>
                    <a:pt x="372" y="2963"/>
                  </a:cubicBezTo>
                  <a:cubicBezTo>
                    <a:pt x="327" y="3000"/>
                    <a:pt x="327" y="3082"/>
                    <a:pt x="268" y="3111"/>
                  </a:cubicBezTo>
                  <a:cubicBezTo>
                    <a:pt x="253" y="3119"/>
                    <a:pt x="230" y="3104"/>
                    <a:pt x="215" y="3111"/>
                  </a:cubicBezTo>
                  <a:cubicBezTo>
                    <a:pt x="201" y="3119"/>
                    <a:pt x="193" y="3126"/>
                    <a:pt x="178" y="3134"/>
                  </a:cubicBezTo>
                  <a:cubicBezTo>
                    <a:pt x="156" y="3156"/>
                    <a:pt x="141" y="3178"/>
                    <a:pt x="112" y="3186"/>
                  </a:cubicBezTo>
                  <a:cubicBezTo>
                    <a:pt x="104" y="3238"/>
                    <a:pt x="104" y="3297"/>
                    <a:pt x="67" y="3342"/>
                  </a:cubicBezTo>
                  <a:cubicBezTo>
                    <a:pt x="37" y="3386"/>
                    <a:pt x="0" y="3408"/>
                    <a:pt x="0" y="3468"/>
                  </a:cubicBezTo>
                  <a:cubicBezTo>
                    <a:pt x="0" y="3468"/>
                    <a:pt x="0" y="3483"/>
                    <a:pt x="0" y="3498"/>
                  </a:cubicBezTo>
                  <a:cubicBezTo>
                    <a:pt x="45" y="3490"/>
                    <a:pt x="89" y="3483"/>
                    <a:pt x="134" y="3483"/>
                  </a:cubicBezTo>
                  <a:cubicBezTo>
                    <a:pt x="178" y="3490"/>
                    <a:pt x="193" y="3475"/>
                    <a:pt x="230" y="3468"/>
                  </a:cubicBezTo>
                  <a:cubicBezTo>
                    <a:pt x="245" y="3460"/>
                    <a:pt x="268" y="3468"/>
                    <a:pt x="290" y="3468"/>
                  </a:cubicBezTo>
                  <a:cubicBezTo>
                    <a:pt x="305" y="3468"/>
                    <a:pt x="320" y="3453"/>
                    <a:pt x="342" y="3453"/>
                  </a:cubicBezTo>
                  <a:cubicBezTo>
                    <a:pt x="349" y="3386"/>
                    <a:pt x="379" y="3401"/>
                    <a:pt x="431" y="3394"/>
                  </a:cubicBezTo>
                  <a:cubicBezTo>
                    <a:pt x="475" y="3386"/>
                    <a:pt x="490" y="3327"/>
                    <a:pt x="542" y="3334"/>
                  </a:cubicBezTo>
                  <a:cubicBezTo>
                    <a:pt x="565" y="3334"/>
                    <a:pt x="594" y="3334"/>
                    <a:pt x="609" y="3357"/>
                  </a:cubicBezTo>
                  <a:cubicBezTo>
                    <a:pt x="617" y="3371"/>
                    <a:pt x="617" y="3394"/>
                    <a:pt x="639" y="3394"/>
                  </a:cubicBezTo>
                  <a:cubicBezTo>
                    <a:pt x="676" y="3401"/>
                    <a:pt x="669" y="3371"/>
                    <a:pt x="676" y="3349"/>
                  </a:cubicBezTo>
                  <a:cubicBezTo>
                    <a:pt x="691" y="3327"/>
                    <a:pt x="698" y="3342"/>
                    <a:pt x="720" y="3334"/>
                  </a:cubicBezTo>
                  <a:cubicBezTo>
                    <a:pt x="720" y="3319"/>
                    <a:pt x="713" y="3290"/>
                    <a:pt x="743" y="3290"/>
                  </a:cubicBezTo>
                  <a:cubicBezTo>
                    <a:pt x="743" y="3282"/>
                    <a:pt x="743" y="3268"/>
                    <a:pt x="743" y="3260"/>
                  </a:cubicBezTo>
                  <a:cubicBezTo>
                    <a:pt x="728" y="3260"/>
                    <a:pt x="720" y="3253"/>
                    <a:pt x="713" y="3253"/>
                  </a:cubicBezTo>
                  <a:cubicBezTo>
                    <a:pt x="713" y="3230"/>
                    <a:pt x="706" y="3193"/>
                    <a:pt x="728" y="3186"/>
                  </a:cubicBezTo>
                  <a:cubicBezTo>
                    <a:pt x="743" y="3178"/>
                    <a:pt x="750" y="3171"/>
                    <a:pt x="750" y="3156"/>
                  </a:cubicBezTo>
                  <a:cubicBezTo>
                    <a:pt x="743" y="3156"/>
                    <a:pt x="743" y="3156"/>
                    <a:pt x="735" y="3156"/>
                  </a:cubicBezTo>
                  <a:cubicBezTo>
                    <a:pt x="743" y="3126"/>
                    <a:pt x="720" y="3097"/>
                    <a:pt x="728" y="3067"/>
                  </a:cubicBezTo>
                  <a:cubicBezTo>
                    <a:pt x="773" y="3060"/>
                    <a:pt x="787" y="3037"/>
                    <a:pt x="817" y="3000"/>
                  </a:cubicBezTo>
                  <a:cubicBezTo>
                    <a:pt x="869" y="3015"/>
                    <a:pt x="891" y="3082"/>
                    <a:pt x="906" y="3126"/>
                  </a:cubicBezTo>
                  <a:cubicBezTo>
                    <a:pt x="942" y="3134"/>
                    <a:pt x="899" y="3163"/>
                    <a:pt x="884" y="3171"/>
                  </a:cubicBezTo>
                  <a:cubicBezTo>
                    <a:pt x="899" y="3260"/>
                    <a:pt x="987" y="3119"/>
                    <a:pt x="1031" y="3126"/>
                  </a:cubicBezTo>
                  <a:cubicBezTo>
                    <a:pt x="1031" y="3111"/>
                    <a:pt x="1031" y="3089"/>
                    <a:pt x="1031" y="3074"/>
                  </a:cubicBezTo>
                  <a:cubicBezTo>
                    <a:pt x="1061" y="3074"/>
                    <a:pt x="1084" y="3074"/>
                    <a:pt x="1098" y="3097"/>
                  </a:cubicBezTo>
                  <a:cubicBezTo>
                    <a:pt x="1106" y="3119"/>
                    <a:pt x="1121" y="3141"/>
                    <a:pt x="1143" y="3141"/>
                  </a:cubicBezTo>
                  <a:cubicBezTo>
                    <a:pt x="1173" y="3141"/>
                    <a:pt x="1187" y="3097"/>
                    <a:pt x="1224" y="3104"/>
                  </a:cubicBezTo>
                  <a:cubicBezTo>
                    <a:pt x="1224" y="3089"/>
                    <a:pt x="1224" y="3089"/>
                    <a:pt x="1210" y="3082"/>
                  </a:cubicBezTo>
                  <a:cubicBezTo>
                    <a:pt x="1210" y="3052"/>
                    <a:pt x="1217" y="3030"/>
                    <a:pt x="1247" y="3037"/>
                  </a:cubicBezTo>
                  <a:cubicBezTo>
                    <a:pt x="1254" y="3022"/>
                    <a:pt x="1254" y="3000"/>
                    <a:pt x="1232" y="3000"/>
                  </a:cubicBezTo>
                  <a:cubicBezTo>
                    <a:pt x="1232" y="2970"/>
                    <a:pt x="1187" y="2978"/>
                    <a:pt x="1195" y="2941"/>
                  </a:cubicBezTo>
                  <a:cubicBezTo>
                    <a:pt x="1195" y="2911"/>
                    <a:pt x="1210" y="2903"/>
                    <a:pt x="1232" y="2896"/>
                  </a:cubicBezTo>
                  <a:cubicBezTo>
                    <a:pt x="1276" y="2889"/>
                    <a:pt x="1247" y="2829"/>
                    <a:pt x="1262" y="2822"/>
                  </a:cubicBezTo>
                  <a:cubicBezTo>
                    <a:pt x="1284" y="2814"/>
                    <a:pt x="1306" y="2829"/>
                    <a:pt x="1329" y="2829"/>
                  </a:cubicBezTo>
                  <a:cubicBezTo>
                    <a:pt x="1358" y="2822"/>
                    <a:pt x="1381" y="2814"/>
                    <a:pt x="1410" y="2807"/>
                  </a:cubicBezTo>
                  <a:cubicBezTo>
                    <a:pt x="1432" y="2792"/>
                    <a:pt x="1455" y="2740"/>
                    <a:pt x="1477" y="2733"/>
                  </a:cubicBezTo>
                  <a:cubicBezTo>
                    <a:pt x="1470" y="2733"/>
                    <a:pt x="1462" y="2733"/>
                    <a:pt x="1462" y="2733"/>
                  </a:cubicBezTo>
                  <a:cubicBezTo>
                    <a:pt x="1455" y="2710"/>
                    <a:pt x="1388" y="2696"/>
                    <a:pt x="1418" y="2673"/>
                  </a:cubicBezTo>
                  <a:cubicBezTo>
                    <a:pt x="1470" y="2629"/>
                    <a:pt x="1477" y="2681"/>
                    <a:pt x="1514" y="2703"/>
                  </a:cubicBezTo>
                  <a:cubicBezTo>
                    <a:pt x="1514" y="2673"/>
                    <a:pt x="1521" y="2629"/>
                    <a:pt x="1536" y="2606"/>
                  </a:cubicBezTo>
                  <a:cubicBezTo>
                    <a:pt x="1551" y="2614"/>
                    <a:pt x="1551" y="2636"/>
                    <a:pt x="1559" y="2658"/>
                  </a:cubicBezTo>
                  <a:cubicBezTo>
                    <a:pt x="1566" y="2651"/>
                    <a:pt x="1574" y="2636"/>
                    <a:pt x="1581" y="2629"/>
                  </a:cubicBezTo>
                  <a:cubicBezTo>
                    <a:pt x="1626" y="2666"/>
                    <a:pt x="1626" y="2577"/>
                    <a:pt x="1626" y="2547"/>
                  </a:cubicBezTo>
                  <a:cubicBezTo>
                    <a:pt x="1633" y="2547"/>
                    <a:pt x="1640" y="2555"/>
                    <a:pt x="1648" y="2555"/>
                  </a:cubicBezTo>
                  <a:cubicBezTo>
                    <a:pt x="1640" y="2592"/>
                    <a:pt x="1678" y="2666"/>
                    <a:pt x="1715" y="2658"/>
                  </a:cubicBezTo>
                  <a:cubicBezTo>
                    <a:pt x="1715" y="2644"/>
                    <a:pt x="1729" y="2644"/>
                    <a:pt x="1744" y="2644"/>
                  </a:cubicBezTo>
                  <a:cubicBezTo>
                    <a:pt x="1759" y="2688"/>
                    <a:pt x="1789" y="2718"/>
                    <a:pt x="1796" y="2770"/>
                  </a:cubicBezTo>
                  <a:cubicBezTo>
                    <a:pt x="1804" y="2807"/>
                    <a:pt x="1848" y="2792"/>
                    <a:pt x="1871" y="2792"/>
                  </a:cubicBezTo>
                  <a:cubicBezTo>
                    <a:pt x="1923" y="2792"/>
                    <a:pt x="1945" y="2814"/>
                    <a:pt x="1989" y="2829"/>
                  </a:cubicBezTo>
                  <a:cubicBezTo>
                    <a:pt x="2026" y="2844"/>
                    <a:pt x="2071" y="2837"/>
                    <a:pt x="2108" y="2837"/>
                  </a:cubicBezTo>
                  <a:cubicBezTo>
                    <a:pt x="2108" y="2829"/>
                    <a:pt x="2116" y="2814"/>
                    <a:pt x="2116" y="2807"/>
                  </a:cubicBezTo>
                  <a:cubicBezTo>
                    <a:pt x="2160" y="2807"/>
                    <a:pt x="2153" y="2748"/>
                    <a:pt x="2205" y="2748"/>
                  </a:cubicBezTo>
                  <a:cubicBezTo>
                    <a:pt x="2205" y="2740"/>
                    <a:pt x="2168" y="2696"/>
                    <a:pt x="2175" y="2688"/>
                  </a:cubicBezTo>
                  <a:cubicBezTo>
                    <a:pt x="2183" y="2681"/>
                    <a:pt x="2197" y="2688"/>
                    <a:pt x="2205" y="2688"/>
                  </a:cubicBezTo>
                  <a:cubicBezTo>
                    <a:pt x="2220" y="2681"/>
                    <a:pt x="2227" y="2673"/>
                    <a:pt x="2234" y="2658"/>
                  </a:cubicBezTo>
                  <a:cubicBezTo>
                    <a:pt x="2264" y="2636"/>
                    <a:pt x="2353" y="2651"/>
                    <a:pt x="2346" y="2614"/>
                  </a:cubicBezTo>
                  <a:cubicBezTo>
                    <a:pt x="2331" y="2614"/>
                    <a:pt x="2316" y="2599"/>
                    <a:pt x="2323" y="2584"/>
                  </a:cubicBezTo>
                  <a:cubicBezTo>
                    <a:pt x="2353" y="2569"/>
                    <a:pt x="2361" y="2562"/>
                    <a:pt x="2398" y="2562"/>
                  </a:cubicBezTo>
                  <a:cubicBezTo>
                    <a:pt x="2398" y="2584"/>
                    <a:pt x="2420" y="2599"/>
                    <a:pt x="2450" y="2614"/>
                  </a:cubicBezTo>
                  <a:cubicBezTo>
                    <a:pt x="2450" y="2606"/>
                    <a:pt x="2450" y="2592"/>
                    <a:pt x="2457" y="2584"/>
                  </a:cubicBezTo>
                  <a:cubicBezTo>
                    <a:pt x="2472" y="2547"/>
                    <a:pt x="2517" y="2532"/>
                    <a:pt x="2539" y="2503"/>
                  </a:cubicBezTo>
                  <a:cubicBezTo>
                    <a:pt x="2546" y="2480"/>
                    <a:pt x="2554" y="2458"/>
                    <a:pt x="2569" y="2436"/>
                  </a:cubicBezTo>
                  <a:cubicBezTo>
                    <a:pt x="2591" y="2413"/>
                    <a:pt x="2606" y="2376"/>
                    <a:pt x="2628" y="2354"/>
                  </a:cubicBezTo>
                  <a:cubicBezTo>
                    <a:pt x="2650" y="2332"/>
                    <a:pt x="2688" y="2324"/>
                    <a:pt x="2717" y="2302"/>
                  </a:cubicBezTo>
                  <a:cubicBezTo>
                    <a:pt x="2739" y="2280"/>
                    <a:pt x="2739" y="2258"/>
                    <a:pt x="2777" y="2243"/>
                  </a:cubicBezTo>
                  <a:cubicBezTo>
                    <a:pt x="2806" y="2228"/>
                    <a:pt x="2821" y="2206"/>
                    <a:pt x="2858" y="2198"/>
                  </a:cubicBezTo>
                  <a:cubicBezTo>
                    <a:pt x="2858" y="2191"/>
                    <a:pt x="2858" y="2183"/>
                    <a:pt x="2858" y="2183"/>
                  </a:cubicBezTo>
                  <a:cubicBezTo>
                    <a:pt x="2843" y="2183"/>
                    <a:pt x="2828" y="2176"/>
                    <a:pt x="2821" y="2176"/>
                  </a:cubicBezTo>
                  <a:cubicBezTo>
                    <a:pt x="2806" y="2198"/>
                    <a:pt x="2784" y="2183"/>
                    <a:pt x="2769" y="2191"/>
                  </a:cubicBezTo>
                  <a:cubicBezTo>
                    <a:pt x="2777" y="2168"/>
                    <a:pt x="2806" y="2161"/>
                    <a:pt x="2814" y="2146"/>
                  </a:cubicBezTo>
                  <a:cubicBezTo>
                    <a:pt x="2806" y="2139"/>
                    <a:pt x="2791" y="2139"/>
                    <a:pt x="2784" y="2131"/>
                  </a:cubicBezTo>
                  <a:cubicBezTo>
                    <a:pt x="2777" y="2153"/>
                    <a:pt x="2754" y="2191"/>
                    <a:pt x="2732" y="2206"/>
                  </a:cubicBezTo>
                  <a:cubicBezTo>
                    <a:pt x="2725" y="2213"/>
                    <a:pt x="2717" y="2220"/>
                    <a:pt x="2702" y="2220"/>
                  </a:cubicBezTo>
                  <a:cubicBezTo>
                    <a:pt x="2702" y="2228"/>
                    <a:pt x="2688" y="2235"/>
                    <a:pt x="2680" y="2235"/>
                  </a:cubicBezTo>
                  <a:cubicBezTo>
                    <a:pt x="2688" y="2228"/>
                    <a:pt x="2695" y="2228"/>
                    <a:pt x="2702" y="2220"/>
                  </a:cubicBezTo>
                  <a:cubicBezTo>
                    <a:pt x="2725" y="2198"/>
                    <a:pt x="2717" y="2146"/>
                    <a:pt x="2725" y="2124"/>
                  </a:cubicBezTo>
                  <a:cubicBezTo>
                    <a:pt x="2732" y="2109"/>
                    <a:pt x="2754" y="2087"/>
                    <a:pt x="2762" y="2072"/>
                  </a:cubicBezTo>
                  <a:cubicBezTo>
                    <a:pt x="2791" y="2042"/>
                    <a:pt x="2836" y="2035"/>
                    <a:pt x="2866" y="2012"/>
                  </a:cubicBezTo>
                  <a:cubicBezTo>
                    <a:pt x="2903" y="1990"/>
                    <a:pt x="2962" y="1938"/>
                    <a:pt x="2999" y="1998"/>
                  </a:cubicBezTo>
                  <a:cubicBezTo>
                    <a:pt x="3029" y="2035"/>
                    <a:pt x="2985" y="2064"/>
                    <a:pt x="2962" y="2087"/>
                  </a:cubicBezTo>
                  <a:cubicBezTo>
                    <a:pt x="2955" y="2094"/>
                    <a:pt x="2866" y="2139"/>
                    <a:pt x="2866" y="2131"/>
                  </a:cubicBezTo>
                  <a:cubicBezTo>
                    <a:pt x="2858" y="2146"/>
                    <a:pt x="2858" y="2161"/>
                    <a:pt x="2858" y="2176"/>
                  </a:cubicBezTo>
                  <a:cubicBezTo>
                    <a:pt x="2888" y="2183"/>
                    <a:pt x="2881" y="2161"/>
                    <a:pt x="2895" y="2153"/>
                  </a:cubicBezTo>
                  <a:cubicBezTo>
                    <a:pt x="2910" y="2146"/>
                    <a:pt x="2933" y="2139"/>
                    <a:pt x="2955" y="2131"/>
                  </a:cubicBezTo>
                  <a:cubicBezTo>
                    <a:pt x="2985" y="2124"/>
                    <a:pt x="3022" y="2124"/>
                    <a:pt x="3051" y="2109"/>
                  </a:cubicBezTo>
                  <a:cubicBezTo>
                    <a:pt x="3111" y="2079"/>
                    <a:pt x="3178" y="2050"/>
                    <a:pt x="3237" y="2027"/>
                  </a:cubicBezTo>
                  <a:cubicBezTo>
                    <a:pt x="3304" y="1998"/>
                    <a:pt x="3378" y="2005"/>
                    <a:pt x="3445" y="1975"/>
                  </a:cubicBezTo>
                  <a:cubicBezTo>
                    <a:pt x="3497" y="1946"/>
                    <a:pt x="3564" y="1931"/>
                    <a:pt x="3586" y="1864"/>
                  </a:cubicBezTo>
                  <a:cubicBezTo>
                    <a:pt x="3593" y="1834"/>
                    <a:pt x="3601" y="1790"/>
                    <a:pt x="3638" y="1790"/>
                  </a:cubicBezTo>
                  <a:cubicBezTo>
                    <a:pt x="3645" y="1745"/>
                    <a:pt x="3742" y="1723"/>
                    <a:pt x="3779" y="1701"/>
                  </a:cubicBezTo>
                  <a:cubicBezTo>
                    <a:pt x="3794" y="1693"/>
                    <a:pt x="3831" y="1678"/>
                    <a:pt x="3846" y="1671"/>
                  </a:cubicBezTo>
                  <a:cubicBezTo>
                    <a:pt x="3868" y="1649"/>
                    <a:pt x="3868" y="1604"/>
                    <a:pt x="3868" y="1582"/>
                  </a:cubicBezTo>
                  <a:cubicBezTo>
                    <a:pt x="3853" y="1582"/>
                    <a:pt x="3838" y="1582"/>
                    <a:pt x="3824" y="1582"/>
                  </a:cubicBezTo>
                  <a:cubicBezTo>
                    <a:pt x="3816" y="1515"/>
                    <a:pt x="3898" y="1485"/>
                    <a:pt x="3942" y="1456"/>
                  </a:cubicBezTo>
                  <a:cubicBezTo>
                    <a:pt x="3995" y="1426"/>
                    <a:pt x="4046" y="1366"/>
                    <a:pt x="4069" y="1314"/>
                  </a:cubicBezTo>
                  <a:cubicBezTo>
                    <a:pt x="4061" y="1314"/>
                    <a:pt x="4046" y="1314"/>
                    <a:pt x="4039" y="1314"/>
                  </a:cubicBezTo>
                  <a:cubicBezTo>
                    <a:pt x="4024" y="1314"/>
                    <a:pt x="4032" y="1329"/>
                    <a:pt x="4024" y="1329"/>
                  </a:cubicBezTo>
                  <a:cubicBezTo>
                    <a:pt x="4017" y="1337"/>
                    <a:pt x="4002" y="1329"/>
                    <a:pt x="4002" y="1337"/>
                  </a:cubicBezTo>
                  <a:cubicBezTo>
                    <a:pt x="3995" y="1337"/>
                    <a:pt x="3987" y="1351"/>
                    <a:pt x="3980" y="1351"/>
                  </a:cubicBezTo>
                  <a:cubicBezTo>
                    <a:pt x="3957" y="1359"/>
                    <a:pt x="3950" y="1359"/>
                    <a:pt x="3928" y="1366"/>
                  </a:cubicBezTo>
                  <a:cubicBezTo>
                    <a:pt x="3913" y="1366"/>
                    <a:pt x="3905" y="1381"/>
                    <a:pt x="3890" y="1389"/>
                  </a:cubicBezTo>
                  <a:cubicBezTo>
                    <a:pt x="3890" y="1314"/>
                    <a:pt x="3905" y="1314"/>
                    <a:pt x="3972" y="1307"/>
                  </a:cubicBezTo>
                  <a:cubicBezTo>
                    <a:pt x="4054" y="1307"/>
                    <a:pt x="4002" y="1240"/>
                    <a:pt x="3980" y="1196"/>
                  </a:cubicBezTo>
                  <a:cubicBezTo>
                    <a:pt x="3957" y="1159"/>
                    <a:pt x="3935" y="1114"/>
                    <a:pt x="3928" y="1069"/>
                  </a:cubicBezTo>
                  <a:cubicBezTo>
                    <a:pt x="3920" y="1040"/>
                    <a:pt x="3920" y="943"/>
                    <a:pt x="3950" y="936"/>
                  </a:cubicBezTo>
                  <a:cubicBezTo>
                    <a:pt x="3957" y="899"/>
                    <a:pt x="3987" y="869"/>
                    <a:pt x="4017" y="847"/>
                  </a:cubicBezTo>
                  <a:cubicBezTo>
                    <a:pt x="4046" y="824"/>
                    <a:pt x="4069" y="794"/>
                    <a:pt x="4098" y="772"/>
                  </a:cubicBezTo>
                  <a:cubicBezTo>
                    <a:pt x="4128" y="757"/>
                    <a:pt x="4180" y="735"/>
                    <a:pt x="4210" y="728"/>
                  </a:cubicBezTo>
                  <a:cubicBezTo>
                    <a:pt x="4232" y="720"/>
                    <a:pt x="4254" y="720"/>
                    <a:pt x="4269" y="728"/>
                  </a:cubicBezTo>
                  <a:cubicBezTo>
                    <a:pt x="4299" y="728"/>
                    <a:pt x="4321" y="750"/>
                    <a:pt x="4351" y="743"/>
                  </a:cubicBezTo>
                  <a:cubicBezTo>
                    <a:pt x="4351" y="743"/>
                    <a:pt x="4366" y="720"/>
                    <a:pt x="4381" y="698"/>
                  </a:cubicBezTo>
                  <a:cubicBezTo>
                    <a:pt x="4381" y="631"/>
                    <a:pt x="4343" y="631"/>
                    <a:pt x="4299" y="59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CA62A6D-B583-4841-8075-216BDB14C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8584" y="6998675"/>
              <a:ext cx="324082" cy="468654"/>
            </a:xfrm>
            <a:custGeom>
              <a:avLst/>
              <a:gdLst>
                <a:gd name="T0" fmla="*/ 742 w 751"/>
                <a:gd name="T1" fmla="*/ 356 h 1085"/>
                <a:gd name="T2" fmla="*/ 742 w 751"/>
                <a:gd name="T3" fmla="*/ 356 h 1085"/>
                <a:gd name="T4" fmla="*/ 720 w 751"/>
                <a:gd name="T5" fmla="*/ 297 h 1085"/>
                <a:gd name="T6" fmla="*/ 728 w 751"/>
                <a:gd name="T7" fmla="*/ 237 h 1085"/>
                <a:gd name="T8" fmla="*/ 698 w 751"/>
                <a:gd name="T9" fmla="*/ 192 h 1085"/>
                <a:gd name="T10" fmla="*/ 698 w 751"/>
                <a:gd name="T11" fmla="*/ 111 h 1085"/>
                <a:gd name="T12" fmla="*/ 639 w 751"/>
                <a:gd name="T13" fmla="*/ 118 h 1085"/>
                <a:gd name="T14" fmla="*/ 616 w 751"/>
                <a:gd name="T15" fmla="*/ 0 h 1085"/>
                <a:gd name="T16" fmla="*/ 609 w 751"/>
                <a:gd name="T17" fmla="*/ 14 h 1085"/>
                <a:gd name="T18" fmla="*/ 602 w 751"/>
                <a:gd name="T19" fmla="*/ 14 h 1085"/>
                <a:gd name="T20" fmla="*/ 579 w 751"/>
                <a:gd name="T21" fmla="*/ 59 h 1085"/>
                <a:gd name="T22" fmla="*/ 534 w 751"/>
                <a:gd name="T23" fmla="*/ 29 h 1085"/>
                <a:gd name="T24" fmla="*/ 505 w 751"/>
                <a:gd name="T25" fmla="*/ 66 h 1085"/>
                <a:gd name="T26" fmla="*/ 505 w 751"/>
                <a:gd name="T27" fmla="*/ 96 h 1085"/>
                <a:gd name="T28" fmla="*/ 490 w 751"/>
                <a:gd name="T29" fmla="*/ 111 h 1085"/>
                <a:gd name="T30" fmla="*/ 475 w 751"/>
                <a:gd name="T31" fmla="*/ 215 h 1085"/>
                <a:gd name="T32" fmla="*/ 416 w 751"/>
                <a:gd name="T33" fmla="*/ 163 h 1085"/>
                <a:gd name="T34" fmla="*/ 371 w 751"/>
                <a:gd name="T35" fmla="*/ 207 h 1085"/>
                <a:gd name="T36" fmla="*/ 327 w 751"/>
                <a:gd name="T37" fmla="*/ 178 h 1085"/>
                <a:gd name="T38" fmla="*/ 304 w 751"/>
                <a:gd name="T39" fmla="*/ 222 h 1085"/>
                <a:gd name="T40" fmla="*/ 267 w 751"/>
                <a:gd name="T41" fmla="*/ 260 h 1085"/>
                <a:gd name="T42" fmla="*/ 208 w 751"/>
                <a:gd name="T43" fmla="*/ 260 h 1085"/>
                <a:gd name="T44" fmla="*/ 156 w 751"/>
                <a:gd name="T45" fmla="*/ 260 h 1085"/>
                <a:gd name="T46" fmla="*/ 148 w 751"/>
                <a:gd name="T47" fmla="*/ 304 h 1085"/>
                <a:gd name="T48" fmla="*/ 74 w 751"/>
                <a:gd name="T49" fmla="*/ 334 h 1085"/>
                <a:gd name="T50" fmla="*/ 67 w 751"/>
                <a:gd name="T51" fmla="*/ 423 h 1085"/>
                <a:gd name="T52" fmla="*/ 22 w 751"/>
                <a:gd name="T53" fmla="*/ 505 h 1085"/>
                <a:gd name="T54" fmla="*/ 59 w 751"/>
                <a:gd name="T55" fmla="*/ 586 h 1085"/>
                <a:gd name="T56" fmla="*/ 52 w 751"/>
                <a:gd name="T57" fmla="*/ 623 h 1085"/>
                <a:gd name="T58" fmla="*/ 74 w 751"/>
                <a:gd name="T59" fmla="*/ 675 h 1085"/>
                <a:gd name="T60" fmla="*/ 96 w 751"/>
                <a:gd name="T61" fmla="*/ 727 h 1085"/>
                <a:gd name="T62" fmla="*/ 104 w 751"/>
                <a:gd name="T63" fmla="*/ 779 h 1085"/>
                <a:gd name="T64" fmla="*/ 134 w 751"/>
                <a:gd name="T65" fmla="*/ 846 h 1085"/>
                <a:gd name="T66" fmla="*/ 119 w 751"/>
                <a:gd name="T67" fmla="*/ 913 h 1085"/>
                <a:gd name="T68" fmla="*/ 134 w 751"/>
                <a:gd name="T69" fmla="*/ 965 h 1085"/>
                <a:gd name="T70" fmla="*/ 171 w 751"/>
                <a:gd name="T71" fmla="*/ 987 h 1085"/>
                <a:gd name="T72" fmla="*/ 223 w 751"/>
                <a:gd name="T73" fmla="*/ 839 h 1085"/>
                <a:gd name="T74" fmla="*/ 282 w 751"/>
                <a:gd name="T75" fmla="*/ 1032 h 1085"/>
                <a:gd name="T76" fmla="*/ 438 w 751"/>
                <a:gd name="T77" fmla="*/ 950 h 1085"/>
                <a:gd name="T78" fmla="*/ 416 w 751"/>
                <a:gd name="T79" fmla="*/ 898 h 1085"/>
                <a:gd name="T80" fmla="*/ 408 w 751"/>
                <a:gd name="T81" fmla="*/ 809 h 1085"/>
                <a:gd name="T82" fmla="*/ 460 w 751"/>
                <a:gd name="T83" fmla="*/ 735 h 1085"/>
                <a:gd name="T84" fmla="*/ 520 w 751"/>
                <a:gd name="T85" fmla="*/ 697 h 1085"/>
                <a:gd name="T86" fmla="*/ 497 w 751"/>
                <a:gd name="T87" fmla="*/ 601 h 1085"/>
                <a:gd name="T88" fmla="*/ 497 w 751"/>
                <a:gd name="T89" fmla="*/ 497 h 1085"/>
                <a:gd name="T90" fmla="*/ 542 w 751"/>
                <a:gd name="T91" fmla="*/ 556 h 1085"/>
                <a:gd name="T92" fmla="*/ 646 w 751"/>
                <a:gd name="T93" fmla="*/ 505 h 1085"/>
                <a:gd name="T94" fmla="*/ 676 w 751"/>
                <a:gd name="T95" fmla="*/ 542 h 1085"/>
                <a:gd name="T96" fmla="*/ 705 w 751"/>
                <a:gd name="T97" fmla="*/ 505 h 1085"/>
                <a:gd name="T98" fmla="*/ 735 w 751"/>
                <a:gd name="T99" fmla="*/ 460 h 1085"/>
                <a:gd name="T100" fmla="*/ 742 w 751"/>
                <a:gd name="T101" fmla="*/ 356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1" h="1085">
                  <a:moveTo>
                    <a:pt x="742" y="356"/>
                  </a:moveTo>
                  <a:lnTo>
                    <a:pt x="742" y="356"/>
                  </a:lnTo>
                  <a:cubicBezTo>
                    <a:pt x="742" y="334"/>
                    <a:pt x="728" y="319"/>
                    <a:pt x="720" y="297"/>
                  </a:cubicBezTo>
                  <a:cubicBezTo>
                    <a:pt x="720" y="274"/>
                    <a:pt x="728" y="252"/>
                    <a:pt x="728" y="237"/>
                  </a:cubicBezTo>
                  <a:cubicBezTo>
                    <a:pt x="728" y="215"/>
                    <a:pt x="698" y="200"/>
                    <a:pt x="698" y="192"/>
                  </a:cubicBezTo>
                  <a:cubicBezTo>
                    <a:pt x="691" y="170"/>
                    <a:pt x="691" y="141"/>
                    <a:pt x="698" y="111"/>
                  </a:cubicBezTo>
                  <a:cubicBezTo>
                    <a:pt x="668" y="118"/>
                    <a:pt x="639" y="118"/>
                    <a:pt x="639" y="118"/>
                  </a:cubicBezTo>
                  <a:cubicBezTo>
                    <a:pt x="646" y="74"/>
                    <a:pt x="631" y="29"/>
                    <a:pt x="616" y="0"/>
                  </a:cubicBezTo>
                  <a:cubicBezTo>
                    <a:pt x="609" y="0"/>
                    <a:pt x="609" y="7"/>
                    <a:pt x="609" y="14"/>
                  </a:cubicBezTo>
                  <a:cubicBezTo>
                    <a:pt x="602" y="14"/>
                    <a:pt x="602" y="14"/>
                    <a:pt x="602" y="14"/>
                  </a:cubicBezTo>
                  <a:cubicBezTo>
                    <a:pt x="594" y="29"/>
                    <a:pt x="602" y="51"/>
                    <a:pt x="579" y="59"/>
                  </a:cubicBezTo>
                  <a:cubicBezTo>
                    <a:pt x="564" y="66"/>
                    <a:pt x="549" y="37"/>
                    <a:pt x="534" y="29"/>
                  </a:cubicBezTo>
                  <a:cubicBezTo>
                    <a:pt x="527" y="44"/>
                    <a:pt x="512" y="44"/>
                    <a:pt x="505" y="66"/>
                  </a:cubicBezTo>
                  <a:cubicBezTo>
                    <a:pt x="505" y="74"/>
                    <a:pt x="512" y="89"/>
                    <a:pt x="505" y="96"/>
                  </a:cubicBezTo>
                  <a:cubicBezTo>
                    <a:pt x="505" y="103"/>
                    <a:pt x="497" y="103"/>
                    <a:pt x="490" y="111"/>
                  </a:cubicBezTo>
                  <a:cubicBezTo>
                    <a:pt x="475" y="148"/>
                    <a:pt x="505" y="185"/>
                    <a:pt x="475" y="215"/>
                  </a:cubicBezTo>
                  <a:cubicBezTo>
                    <a:pt x="453" y="192"/>
                    <a:pt x="445" y="163"/>
                    <a:pt x="416" y="163"/>
                  </a:cubicBezTo>
                  <a:cubicBezTo>
                    <a:pt x="379" y="163"/>
                    <a:pt x="371" y="178"/>
                    <a:pt x="371" y="207"/>
                  </a:cubicBezTo>
                  <a:cubicBezTo>
                    <a:pt x="349" y="215"/>
                    <a:pt x="334" y="192"/>
                    <a:pt x="327" y="178"/>
                  </a:cubicBezTo>
                  <a:cubicBezTo>
                    <a:pt x="312" y="192"/>
                    <a:pt x="319" y="207"/>
                    <a:pt x="304" y="222"/>
                  </a:cubicBezTo>
                  <a:cubicBezTo>
                    <a:pt x="297" y="237"/>
                    <a:pt x="282" y="252"/>
                    <a:pt x="267" y="260"/>
                  </a:cubicBezTo>
                  <a:cubicBezTo>
                    <a:pt x="245" y="282"/>
                    <a:pt x="237" y="267"/>
                    <a:pt x="208" y="260"/>
                  </a:cubicBezTo>
                  <a:cubicBezTo>
                    <a:pt x="193" y="260"/>
                    <a:pt x="171" y="260"/>
                    <a:pt x="156" y="260"/>
                  </a:cubicBezTo>
                  <a:cubicBezTo>
                    <a:pt x="148" y="274"/>
                    <a:pt x="148" y="289"/>
                    <a:pt x="148" y="304"/>
                  </a:cubicBezTo>
                  <a:cubicBezTo>
                    <a:pt x="119" y="304"/>
                    <a:pt x="104" y="334"/>
                    <a:pt x="74" y="334"/>
                  </a:cubicBezTo>
                  <a:cubicBezTo>
                    <a:pt x="59" y="363"/>
                    <a:pt x="67" y="386"/>
                    <a:pt x="67" y="423"/>
                  </a:cubicBezTo>
                  <a:cubicBezTo>
                    <a:pt x="59" y="460"/>
                    <a:pt x="30" y="467"/>
                    <a:pt x="22" y="505"/>
                  </a:cubicBezTo>
                  <a:cubicBezTo>
                    <a:pt x="0" y="549"/>
                    <a:pt x="52" y="549"/>
                    <a:pt x="59" y="586"/>
                  </a:cubicBezTo>
                  <a:cubicBezTo>
                    <a:pt x="59" y="594"/>
                    <a:pt x="52" y="608"/>
                    <a:pt x="52" y="623"/>
                  </a:cubicBezTo>
                  <a:cubicBezTo>
                    <a:pt x="52" y="638"/>
                    <a:pt x="67" y="660"/>
                    <a:pt x="74" y="675"/>
                  </a:cubicBezTo>
                  <a:cubicBezTo>
                    <a:pt x="82" y="690"/>
                    <a:pt x="89" y="705"/>
                    <a:pt x="96" y="727"/>
                  </a:cubicBezTo>
                  <a:cubicBezTo>
                    <a:pt x="104" y="742"/>
                    <a:pt x="96" y="757"/>
                    <a:pt x="104" y="779"/>
                  </a:cubicBezTo>
                  <a:cubicBezTo>
                    <a:pt x="104" y="802"/>
                    <a:pt x="126" y="824"/>
                    <a:pt x="134" y="846"/>
                  </a:cubicBezTo>
                  <a:cubicBezTo>
                    <a:pt x="134" y="868"/>
                    <a:pt x="119" y="891"/>
                    <a:pt x="119" y="913"/>
                  </a:cubicBezTo>
                  <a:cubicBezTo>
                    <a:pt x="119" y="928"/>
                    <a:pt x="119" y="950"/>
                    <a:pt x="134" y="965"/>
                  </a:cubicBezTo>
                  <a:cubicBezTo>
                    <a:pt x="134" y="972"/>
                    <a:pt x="171" y="994"/>
                    <a:pt x="171" y="987"/>
                  </a:cubicBezTo>
                  <a:cubicBezTo>
                    <a:pt x="171" y="957"/>
                    <a:pt x="156" y="787"/>
                    <a:pt x="223" y="839"/>
                  </a:cubicBezTo>
                  <a:cubicBezTo>
                    <a:pt x="282" y="876"/>
                    <a:pt x="230" y="980"/>
                    <a:pt x="282" y="1032"/>
                  </a:cubicBezTo>
                  <a:cubicBezTo>
                    <a:pt x="327" y="1084"/>
                    <a:pt x="438" y="1009"/>
                    <a:pt x="438" y="950"/>
                  </a:cubicBezTo>
                  <a:cubicBezTo>
                    <a:pt x="438" y="935"/>
                    <a:pt x="423" y="913"/>
                    <a:pt x="416" y="898"/>
                  </a:cubicBezTo>
                  <a:cubicBezTo>
                    <a:pt x="408" y="876"/>
                    <a:pt x="394" y="839"/>
                    <a:pt x="408" y="809"/>
                  </a:cubicBezTo>
                  <a:cubicBezTo>
                    <a:pt x="423" y="779"/>
                    <a:pt x="453" y="772"/>
                    <a:pt x="460" y="735"/>
                  </a:cubicBezTo>
                  <a:cubicBezTo>
                    <a:pt x="468" y="705"/>
                    <a:pt x="490" y="690"/>
                    <a:pt x="520" y="697"/>
                  </a:cubicBezTo>
                  <a:cubicBezTo>
                    <a:pt x="527" y="653"/>
                    <a:pt x="497" y="631"/>
                    <a:pt x="497" y="601"/>
                  </a:cubicBezTo>
                  <a:cubicBezTo>
                    <a:pt x="497" y="571"/>
                    <a:pt x="490" y="519"/>
                    <a:pt x="497" y="497"/>
                  </a:cubicBezTo>
                  <a:cubicBezTo>
                    <a:pt x="549" y="490"/>
                    <a:pt x="520" y="534"/>
                    <a:pt x="542" y="556"/>
                  </a:cubicBezTo>
                  <a:cubicBezTo>
                    <a:pt x="587" y="586"/>
                    <a:pt x="609" y="505"/>
                    <a:pt x="646" y="505"/>
                  </a:cubicBezTo>
                  <a:cubicBezTo>
                    <a:pt x="676" y="497"/>
                    <a:pt x="668" y="519"/>
                    <a:pt x="676" y="542"/>
                  </a:cubicBezTo>
                  <a:cubicBezTo>
                    <a:pt x="676" y="527"/>
                    <a:pt x="705" y="512"/>
                    <a:pt x="705" y="505"/>
                  </a:cubicBezTo>
                  <a:cubicBezTo>
                    <a:pt x="720" y="497"/>
                    <a:pt x="720" y="475"/>
                    <a:pt x="735" y="460"/>
                  </a:cubicBezTo>
                  <a:cubicBezTo>
                    <a:pt x="742" y="430"/>
                    <a:pt x="750" y="393"/>
                    <a:pt x="742" y="356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496076A-F79B-6DE4-9306-22706AC54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9766" y="11841434"/>
              <a:ext cx="83880" cy="55247"/>
            </a:xfrm>
            <a:custGeom>
              <a:avLst/>
              <a:gdLst>
                <a:gd name="T0" fmla="*/ 23 w 195"/>
                <a:gd name="T1" fmla="*/ 59 h 127"/>
                <a:gd name="T2" fmla="*/ 23 w 195"/>
                <a:gd name="T3" fmla="*/ 59 h 127"/>
                <a:gd name="T4" fmla="*/ 112 w 195"/>
                <a:gd name="T5" fmla="*/ 74 h 127"/>
                <a:gd name="T6" fmla="*/ 149 w 195"/>
                <a:gd name="T7" fmla="*/ 104 h 127"/>
                <a:gd name="T8" fmla="*/ 194 w 195"/>
                <a:gd name="T9" fmla="*/ 126 h 127"/>
                <a:gd name="T10" fmla="*/ 179 w 195"/>
                <a:gd name="T11" fmla="*/ 96 h 127"/>
                <a:gd name="T12" fmla="*/ 142 w 195"/>
                <a:gd name="T13" fmla="*/ 74 h 127"/>
                <a:gd name="T14" fmla="*/ 127 w 195"/>
                <a:gd name="T15" fmla="*/ 7 h 127"/>
                <a:gd name="T16" fmla="*/ 97 w 195"/>
                <a:gd name="T17" fmla="*/ 29 h 127"/>
                <a:gd name="T18" fmla="*/ 52 w 195"/>
                <a:gd name="T19" fmla="*/ 37 h 127"/>
                <a:gd name="T20" fmla="*/ 0 w 195"/>
                <a:gd name="T21" fmla="*/ 37 h 127"/>
                <a:gd name="T22" fmla="*/ 23 w 195"/>
                <a:gd name="T23" fmla="*/ 5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127">
                  <a:moveTo>
                    <a:pt x="23" y="59"/>
                  </a:moveTo>
                  <a:lnTo>
                    <a:pt x="23" y="59"/>
                  </a:lnTo>
                  <a:cubicBezTo>
                    <a:pt x="45" y="44"/>
                    <a:pt x="89" y="59"/>
                    <a:pt x="112" y="74"/>
                  </a:cubicBezTo>
                  <a:cubicBezTo>
                    <a:pt x="127" y="81"/>
                    <a:pt x="142" y="89"/>
                    <a:pt x="149" y="104"/>
                  </a:cubicBezTo>
                  <a:cubicBezTo>
                    <a:pt x="164" y="111"/>
                    <a:pt x="171" y="126"/>
                    <a:pt x="194" y="126"/>
                  </a:cubicBezTo>
                  <a:cubicBezTo>
                    <a:pt x="186" y="118"/>
                    <a:pt x="186" y="104"/>
                    <a:pt x="179" y="96"/>
                  </a:cubicBezTo>
                  <a:cubicBezTo>
                    <a:pt x="171" y="81"/>
                    <a:pt x="156" y="81"/>
                    <a:pt x="142" y="74"/>
                  </a:cubicBezTo>
                  <a:cubicBezTo>
                    <a:pt x="119" y="59"/>
                    <a:pt x="127" y="37"/>
                    <a:pt x="127" y="7"/>
                  </a:cubicBezTo>
                  <a:cubicBezTo>
                    <a:pt x="104" y="0"/>
                    <a:pt x="104" y="15"/>
                    <a:pt x="97" y="29"/>
                  </a:cubicBezTo>
                  <a:cubicBezTo>
                    <a:pt x="82" y="37"/>
                    <a:pt x="67" y="37"/>
                    <a:pt x="52" y="37"/>
                  </a:cubicBezTo>
                  <a:cubicBezTo>
                    <a:pt x="37" y="37"/>
                    <a:pt x="15" y="37"/>
                    <a:pt x="0" y="37"/>
                  </a:cubicBezTo>
                  <a:cubicBezTo>
                    <a:pt x="15" y="44"/>
                    <a:pt x="23" y="52"/>
                    <a:pt x="23" y="59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FDAB1A4-AA83-1D99-A908-9A4C4E78A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475" y="6981529"/>
              <a:ext cx="9531" cy="17146"/>
            </a:xfrm>
            <a:custGeom>
              <a:avLst/>
              <a:gdLst>
                <a:gd name="T0" fmla="*/ 23 w 24"/>
                <a:gd name="T1" fmla="*/ 30 h 39"/>
                <a:gd name="T2" fmla="*/ 23 w 24"/>
                <a:gd name="T3" fmla="*/ 30 h 39"/>
                <a:gd name="T4" fmla="*/ 23 w 24"/>
                <a:gd name="T5" fmla="*/ 0 h 39"/>
                <a:gd name="T6" fmla="*/ 0 w 24"/>
                <a:gd name="T7" fmla="*/ 38 h 39"/>
                <a:gd name="T8" fmla="*/ 23 w 24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9">
                  <a:moveTo>
                    <a:pt x="23" y="30"/>
                  </a:moveTo>
                  <a:lnTo>
                    <a:pt x="23" y="30"/>
                  </a:lnTo>
                  <a:cubicBezTo>
                    <a:pt x="23" y="23"/>
                    <a:pt x="23" y="15"/>
                    <a:pt x="23" y="0"/>
                  </a:cubicBezTo>
                  <a:cubicBezTo>
                    <a:pt x="15" y="8"/>
                    <a:pt x="0" y="23"/>
                    <a:pt x="0" y="38"/>
                  </a:cubicBezTo>
                  <a:cubicBezTo>
                    <a:pt x="8" y="30"/>
                    <a:pt x="15" y="38"/>
                    <a:pt x="23" y="3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398C5F7-1043-F7C0-DFD3-C270BA75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8328" y="11854770"/>
              <a:ext cx="13345" cy="3810"/>
            </a:xfrm>
            <a:custGeom>
              <a:avLst/>
              <a:gdLst>
                <a:gd name="T0" fmla="*/ 29 w 30"/>
                <a:gd name="T1" fmla="*/ 8 h 9"/>
                <a:gd name="T2" fmla="*/ 29 w 30"/>
                <a:gd name="T3" fmla="*/ 8 h 9"/>
                <a:gd name="T4" fmla="*/ 7 w 30"/>
                <a:gd name="T5" fmla="*/ 0 h 9"/>
                <a:gd name="T6" fmla="*/ 0 w 30"/>
                <a:gd name="T7" fmla="*/ 0 h 9"/>
                <a:gd name="T8" fmla="*/ 15 w 30"/>
                <a:gd name="T9" fmla="*/ 8 h 9"/>
                <a:gd name="T10" fmla="*/ 29 w 30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29" y="8"/>
                  </a:moveTo>
                  <a:lnTo>
                    <a:pt x="29" y="8"/>
                  </a:lnTo>
                  <a:cubicBezTo>
                    <a:pt x="22" y="8"/>
                    <a:pt x="15" y="0"/>
                    <a:pt x="7" y="0"/>
                  </a:cubicBezTo>
                  <a:lnTo>
                    <a:pt x="0" y="0"/>
                  </a:lnTo>
                  <a:cubicBezTo>
                    <a:pt x="7" y="8"/>
                    <a:pt x="15" y="8"/>
                    <a:pt x="15" y="8"/>
                  </a:cubicBezTo>
                  <a:cubicBezTo>
                    <a:pt x="22" y="8"/>
                    <a:pt x="29" y="8"/>
                    <a:pt x="29" y="8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D7E989-6865-7F60-296F-C2FC0BFE2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9957" y="6562408"/>
              <a:ext cx="516626" cy="552478"/>
            </a:xfrm>
            <a:custGeom>
              <a:avLst/>
              <a:gdLst>
                <a:gd name="T0" fmla="*/ 1018 w 1197"/>
                <a:gd name="T1" fmla="*/ 14 h 1278"/>
                <a:gd name="T2" fmla="*/ 943 w 1197"/>
                <a:gd name="T3" fmla="*/ 59 h 1278"/>
                <a:gd name="T4" fmla="*/ 921 w 1197"/>
                <a:gd name="T5" fmla="*/ 118 h 1278"/>
                <a:gd name="T6" fmla="*/ 795 w 1197"/>
                <a:gd name="T7" fmla="*/ 141 h 1278"/>
                <a:gd name="T8" fmla="*/ 743 w 1197"/>
                <a:gd name="T9" fmla="*/ 133 h 1278"/>
                <a:gd name="T10" fmla="*/ 683 w 1197"/>
                <a:gd name="T11" fmla="*/ 141 h 1278"/>
                <a:gd name="T12" fmla="*/ 543 w 1197"/>
                <a:gd name="T13" fmla="*/ 148 h 1278"/>
                <a:gd name="T14" fmla="*/ 498 w 1197"/>
                <a:gd name="T15" fmla="*/ 237 h 1278"/>
                <a:gd name="T16" fmla="*/ 409 w 1197"/>
                <a:gd name="T17" fmla="*/ 371 h 1278"/>
                <a:gd name="T18" fmla="*/ 290 w 1197"/>
                <a:gd name="T19" fmla="*/ 319 h 1278"/>
                <a:gd name="T20" fmla="*/ 246 w 1197"/>
                <a:gd name="T21" fmla="*/ 356 h 1278"/>
                <a:gd name="T22" fmla="*/ 201 w 1197"/>
                <a:gd name="T23" fmla="*/ 453 h 1278"/>
                <a:gd name="T24" fmla="*/ 149 w 1197"/>
                <a:gd name="T25" fmla="*/ 512 h 1278"/>
                <a:gd name="T26" fmla="*/ 134 w 1197"/>
                <a:gd name="T27" fmla="*/ 675 h 1278"/>
                <a:gd name="T28" fmla="*/ 52 w 1197"/>
                <a:gd name="T29" fmla="*/ 831 h 1278"/>
                <a:gd name="T30" fmla="*/ 23 w 1197"/>
                <a:gd name="T31" fmla="*/ 980 h 1278"/>
                <a:gd name="T32" fmla="*/ 38 w 1197"/>
                <a:gd name="T33" fmla="*/ 1054 h 1278"/>
                <a:gd name="T34" fmla="*/ 8 w 1197"/>
                <a:gd name="T35" fmla="*/ 1143 h 1278"/>
                <a:gd name="T36" fmla="*/ 134 w 1197"/>
                <a:gd name="T37" fmla="*/ 1180 h 1278"/>
                <a:gd name="T38" fmla="*/ 275 w 1197"/>
                <a:gd name="T39" fmla="*/ 1173 h 1278"/>
                <a:gd name="T40" fmla="*/ 283 w 1197"/>
                <a:gd name="T41" fmla="*/ 1165 h 1278"/>
                <a:gd name="T42" fmla="*/ 357 w 1197"/>
                <a:gd name="T43" fmla="*/ 1158 h 1278"/>
                <a:gd name="T44" fmla="*/ 446 w 1197"/>
                <a:gd name="T45" fmla="*/ 1143 h 1278"/>
                <a:gd name="T46" fmla="*/ 602 w 1197"/>
                <a:gd name="T47" fmla="*/ 1217 h 1278"/>
                <a:gd name="T48" fmla="*/ 795 w 1197"/>
                <a:gd name="T49" fmla="*/ 1270 h 1278"/>
                <a:gd name="T50" fmla="*/ 906 w 1197"/>
                <a:gd name="T51" fmla="*/ 995 h 1278"/>
                <a:gd name="T52" fmla="*/ 958 w 1197"/>
                <a:gd name="T53" fmla="*/ 891 h 1278"/>
                <a:gd name="T54" fmla="*/ 973 w 1197"/>
                <a:gd name="T55" fmla="*/ 839 h 1278"/>
                <a:gd name="T56" fmla="*/ 1018 w 1197"/>
                <a:gd name="T57" fmla="*/ 742 h 1278"/>
                <a:gd name="T58" fmla="*/ 1062 w 1197"/>
                <a:gd name="T59" fmla="*/ 660 h 1278"/>
                <a:gd name="T60" fmla="*/ 1107 w 1197"/>
                <a:gd name="T61" fmla="*/ 579 h 1278"/>
                <a:gd name="T62" fmla="*/ 1174 w 1197"/>
                <a:gd name="T63" fmla="*/ 438 h 1278"/>
                <a:gd name="T64" fmla="*/ 1196 w 1197"/>
                <a:gd name="T65" fmla="*/ 356 h 1278"/>
                <a:gd name="T66" fmla="*/ 1085 w 1197"/>
                <a:gd name="T67" fmla="*/ 304 h 1278"/>
                <a:gd name="T68" fmla="*/ 1122 w 1197"/>
                <a:gd name="T69" fmla="*/ 185 h 1278"/>
                <a:gd name="T70" fmla="*/ 1010 w 1197"/>
                <a:gd name="T71" fmla="*/ 141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7" h="1278">
                  <a:moveTo>
                    <a:pt x="1018" y="14"/>
                  </a:moveTo>
                  <a:lnTo>
                    <a:pt x="1018" y="14"/>
                  </a:lnTo>
                  <a:cubicBezTo>
                    <a:pt x="1003" y="14"/>
                    <a:pt x="1003" y="7"/>
                    <a:pt x="995" y="0"/>
                  </a:cubicBezTo>
                  <a:cubicBezTo>
                    <a:pt x="988" y="0"/>
                    <a:pt x="951" y="52"/>
                    <a:pt x="943" y="59"/>
                  </a:cubicBezTo>
                  <a:cubicBezTo>
                    <a:pt x="943" y="66"/>
                    <a:pt x="936" y="74"/>
                    <a:pt x="928" y="81"/>
                  </a:cubicBezTo>
                  <a:cubicBezTo>
                    <a:pt x="928" y="96"/>
                    <a:pt x="936" y="103"/>
                    <a:pt x="921" y="118"/>
                  </a:cubicBezTo>
                  <a:cubicBezTo>
                    <a:pt x="906" y="126"/>
                    <a:pt x="877" y="126"/>
                    <a:pt x="862" y="126"/>
                  </a:cubicBezTo>
                  <a:cubicBezTo>
                    <a:pt x="832" y="126"/>
                    <a:pt x="817" y="133"/>
                    <a:pt x="795" y="141"/>
                  </a:cubicBezTo>
                  <a:cubicBezTo>
                    <a:pt x="788" y="148"/>
                    <a:pt x="780" y="148"/>
                    <a:pt x="765" y="148"/>
                  </a:cubicBezTo>
                  <a:cubicBezTo>
                    <a:pt x="750" y="148"/>
                    <a:pt x="758" y="133"/>
                    <a:pt x="743" y="133"/>
                  </a:cubicBezTo>
                  <a:cubicBezTo>
                    <a:pt x="736" y="133"/>
                    <a:pt x="721" y="148"/>
                    <a:pt x="713" y="148"/>
                  </a:cubicBezTo>
                  <a:cubicBezTo>
                    <a:pt x="698" y="148"/>
                    <a:pt x="698" y="141"/>
                    <a:pt x="683" y="141"/>
                  </a:cubicBezTo>
                  <a:cubicBezTo>
                    <a:pt x="661" y="133"/>
                    <a:pt x="639" y="133"/>
                    <a:pt x="617" y="133"/>
                  </a:cubicBezTo>
                  <a:cubicBezTo>
                    <a:pt x="587" y="133"/>
                    <a:pt x="565" y="133"/>
                    <a:pt x="543" y="148"/>
                  </a:cubicBezTo>
                  <a:cubicBezTo>
                    <a:pt x="520" y="155"/>
                    <a:pt x="483" y="155"/>
                    <a:pt x="476" y="178"/>
                  </a:cubicBezTo>
                  <a:cubicBezTo>
                    <a:pt x="505" y="185"/>
                    <a:pt x="513" y="208"/>
                    <a:pt x="498" y="237"/>
                  </a:cubicBezTo>
                  <a:cubicBezTo>
                    <a:pt x="483" y="252"/>
                    <a:pt x="476" y="267"/>
                    <a:pt x="461" y="282"/>
                  </a:cubicBezTo>
                  <a:cubicBezTo>
                    <a:pt x="431" y="304"/>
                    <a:pt x="424" y="334"/>
                    <a:pt x="409" y="371"/>
                  </a:cubicBezTo>
                  <a:cubicBezTo>
                    <a:pt x="386" y="356"/>
                    <a:pt x="364" y="341"/>
                    <a:pt x="334" y="334"/>
                  </a:cubicBezTo>
                  <a:cubicBezTo>
                    <a:pt x="334" y="326"/>
                    <a:pt x="312" y="319"/>
                    <a:pt x="290" y="319"/>
                  </a:cubicBezTo>
                  <a:cubicBezTo>
                    <a:pt x="290" y="319"/>
                    <a:pt x="290" y="326"/>
                    <a:pt x="297" y="326"/>
                  </a:cubicBezTo>
                  <a:cubicBezTo>
                    <a:pt x="268" y="326"/>
                    <a:pt x="260" y="341"/>
                    <a:pt x="246" y="356"/>
                  </a:cubicBezTo>
                  <a:cubicBezTo>
                    <a:pt x="238" y="363"/>
                    <a:pt x="216" y="386"/>
                    <a:pt x="208" y="393"/>
                  </a:cubicBezTo>
                  <a:cubicBezTo>
                    <a:pt x="201" y="408"/>
                    <a:pt x="208" y="438"/>
                    <a:pt x="201" y="453"/>
                  </a:cubicBezTo>
                  <a:cubicBezTo>
                    <a:pt x="201" y="475"/>
                    <a:pt x="193" y="490"/>
                    <a:pt x="186" y="505"/>
                  </a:cubicBezTo>
                  <a:cubicBezTo>
                    <a:pt x="171" y="505"/>
                    <a:pt x="164" y="505"/>
                    <a:pt x="149" y="512"/>
                  </a:cubicBezTo>
                  <a:cubicBezTo>
                    <a:pt x="171" y="542"/>
                    <a:pt x="156" y="564"/>
                    <a:pt x="149" y="594"/>
                  </a:cubicBezTo>
                  <a:cubicBezTo>
                    <a:pt x="141" y="623"/>
                    <a:pt x="149" y="653"/>
                    <a:pt x="134" y="675"/>
                  </a:cubicBezTo>
                  <a:cubicBezTo>
                    <a:pt x="112" y="675"/>
                    <a:pt x="89" y="675"/>
                    <a:pt x="67" y="675"/>
                  </a:cubicBezTo>
                  <a:cubicBezTo>
                    <a:pt x="60" y="727"/>
                    <a:pt x="60" y="779"/>
                    <a:pt x="52" y="831"/>
                  </a:cubicBezTo>
                  <a:cubicBezTo>
                    <a:pt x="52" y="861"/>
                    <a:pt x="52" y="883"/>
                    <a:pt x="38" y="905"/>
                  </a:cubicBezTo>
                  <a:cubicBezTo>
                    <a:pt x="23" y="935"/>
                    <a:pt x="23" y="950"/>
                    <a:pt x="23" y="980"/>
                  </a:cubicBezTo>
                  <a:cubicBezTo>
                    <a:pt x="15" y="987"/>
                    <a:pt x="15" y="987"/>
                    <a:pt x="15" y="987"/>
                  </a:cubicBezTo>
                  <a:cubicBezTo>
                    <a:pt x="23" y="1010"/>
                    <a:pt x="38" y="1039"/>
                    <a:pt x="38" y="1054"/>
                  </a:cubicBezTo>
                  <a:cubicBezTo>
                    <a:pt x="38" y="1069"/>
                    <a:pt x="38" y="1084"/>
                    <a:pt x="30" y="1099"/>
                  </a:cubicBezTo>
                  <a:cubicBezTo>
                    <a:pt x="23" y="1121"/>
                    <a:pt x="0" y="1121"/>
                    <a:pt x="8" y="1143"/>
                  </a:cubicBezTo>
                  <a:cubicBezTo>
                    <a:pt x="38" y="1158"/>
                    <a:pt x="67" y="1151"/>
                    <a:pt x="97" y="1158"/>
                  </a:cubicBezTo>
                  <a:cubicBezTo>
                    <a:pt x="127" y="1165"/>
                    <a:pt x="119" y="1165"/>
                    <a:pt x="134" y="1180"/>
                  </a:cubicBezTo>
                  <a:cubicBezTo>
                    <a:pt x="149" y="1188"/>
                    <a:pt x="171" y="1180"/>
                    <a:pt x="186" y="1180"/>
                  </a:cubicBezTo>
                  <a:cubicBezTo>
                    <a:pt x="208" y="1180"/>
                    <a:pt x="260" y="1165"/>
                    <a:pt x="275" y="1173"/>
                  </a:cubicBezTo>
                  <a:lnTo>
                    <a:pt x="283" y="1180"/>
                  </a:lnTo>
                  <a:cubicBezTo>
                    <a:pt x="283" y="1173"/>
                    <a:pt x="283" y="1173"/>
                    <a:pt x="283" y="1165"/>
                  </a:cubicBezTo>
                  <a:cubicBezTo>
                    <a:pt x="290" y="1151"/>
                    <a:pt x="290" y="1121"/>
                    <a:pt x="312" y="1113"/>
                  </a:cubicBezTo>
                  <a:cubicBezTo>
                    <a:pt x="327" y="1113"/>
                    <a:pt x="349" y="1151"/>
                    <a:pt x="357" y="1158"/>
                  </a:cubicBezTo>
                  <a:cubicBezTo>
                    <a:pt x="372" y="1173"/>
                    <a:pt x="394" y="1195"/>
                    <a:pt x="416" y="1202"/>
                  </a:cubicBezTo>
                  <a:cubicBezTo>
                    <a:pt x="453" y="1202"/>
                    <a:pt x="446" y="1173"/>
                    <a:pt x="446" y="1143"/>
                  </a:cubicBezTo>
                  <a:cubicBezTo>
                    <a:pt x="476" y="1143"/>
                    <a:pt x="528" y="1136"/>
                    <a:pt x="550" y="1143"/>
                  </a:cubicBezTo>
                  <a:cubicBezTo>
                    <a:pt x="580" y="1158"/>
                    <a:pt x="580" y="1217"/>
                    <a:pt x="602" y="1217"/>
                  </a:cubicBezTo>
                  <a:cubicBezTo>
                    <a:pt x="602" y="1165"/>
                    <a:pt x="676" y="1165"/>
                    <a:pt x="713" y="1180"/>
                  </a:cubicBezTo>
                  <a:cubicBezTo>
                    <a:pt x="750" y="1202"/>
                    <a:pt x="780" y="1232"/>
                    <a:pt x="795" y="1270"/>
                  </a:cubicBezTo>
                  <a:cubicBezTo>
                    <a:pt x="854" y="1277"/>
                    <a:pt x="884" y="1084"/>
                    <a:pt x="891" y="1054"/>
                  </a:cubicBezTo>
                  <a:cubicBezTo>
                    <a:pt x="899" y="1032"/>
                    <a:pt x="899" y="1010"/>
                    <a:pt x="906" y="995"/>
                  </a:cubicBezTo>
                  <a:cubicBezTo>
                    <a:pt x="914" y="972"/>
                    <a:pt x="928" y="965"/>
                    <a:pt x="936" y="943"/>
                  </a:cubicBezTo>
                  <a:cubicBezTo>
                    <a:pt x="943" y="928"/>
                    <a:pt x="943" y="905"/>
                    <a:pt x="958" y="891"/>
                  </a:cubicBezTo>
                  <a:cubicBezTo>
                    <a:pt x="966" y="876"/>
                    <a:pt x="966" y="883"/>
                    <a:pt x="973" y="868"/>
                  </a:cubicBezTo>
                  <a:cubicBezTo>
                    <a:pt x="973" y="861"/>
                    <a:pt x="973" y="846"/>
                    <a:pt x="973" y="839"/>
                  </a:cubicBezTo>
                  <a:cubicBezTo>
                    <a:pt x="973" y="816"/>
                    <a:pt x="981" y="809"/>
                    <a:pt x="988" y="787"/>
                  </a:cubicBezTo>
                  <a:cubicBezTo>
                    <a:pt x="995" y="765"/>
                    <a:pt x="988" y="757"/>
                    <a:pt x="1018" y="742"/>
                  </a:cubicBezTo>
                  <a:cubicBezTo>
                    <a:pt x="1040" y="742"/>
                    <a:pt x="1055" y="742"/>
                    <a:pt x="1062" y="712"/>
                  </a:cubicBezTo>
                  <a:cubicBezTo>
                    <a:pt x="1070" y="698"/>
                    <a:pt x="1062" y="675"/>
                    <a:pt x="1062" y="660"/>
                  </a:cubicBezTo>
                  <a:cubicBezTo>
                    <a:pt x="1085" y="646"/>
                    <a:pt x="1099" y="646"/>
                    <a:pt x="1107" y="623"/>
                  </a:cubicBezTo>
                  <a:cubicBezTo>
                    <a:pt x="1107" y="608"/>
                    <a:pt x="1107" y="594"/>
                    <a:pt x="1107" y="579"/>
                  </a:cubicBezTo>
                  <a:cubicBezTo>
                    <a:pt x="1114" y="542"/>
                    <a:pt x="1137" y="549"/>
                    <a:pt x="1159" y="527"/>
                  </a:cubicBezTo>
                  <a:cubicBezTo>
                    <a:pt x="1174" y="497"/>
                    <a:pt x="1159" y="467"/>
                    <a:pt x="1174" y="438"/>
                  </a:cubicBezTo>
                  <a:cubicBezTo>
                    <a:pt x="1188" y="408"/>
                    <a:pt x="1188" y="408"/>
                    <a:pt x="1188" y="408"/>
                  </a:cubicBezTo>
                  <a:cubicBezTo>
                    <a:pt x="1196" y="393"/>
                    <a:pt x="1196" y="371"/>
                    <a:pt x="1196" y="356"/>
                  </a:cubicBezTo>
                  <a:cubicBezTo>
                    <a:pt x="1166" y="349"/>
                    <a:pt x="1159" y="349"/>
                    <a:pt x="1137" y="334"/>
                  </a:cubicBezTo>
                  <a:cubicBezTo>
                    <a:pt x="1122" y="326"/>
                    <a:pt x="1099" y="311"/>
                    <a:pt x="1085" y="304"/>
                  </a:cubicBezTo>
                  <a:cubicBezTo>
                    <a:pt x="1085" y="282"/>
                    <a:pt x="1085" y="237"/>
                    <a:pt x="1092" y="215"/>
                  </a:cubicBezTo>
                  <a:cubicBezTo>
                    <a:pt x="1099" y="200"/>
                    <a:pt x="1114" y="200"/>
                    <a:pt x="1122" y="185"/>
                  </a:cubicBezTo>
                  <a:cubicBezTo>
                    <a:pt x="1122" y="185"/>
                    <a:pt x="1122" y="178"/>
                    <a:pt x="1122" y="163"/>
                  </a:cubicBezTo>
                  <a:cubicBezTo>
                    <a:pt x="1085" y="163"/>
                    <a:pt x="1048" y="141"/>
                    <a:pt x="1010" y="141"/>
                  </a:cubicBezTo>
                  <a:cubicBezTo>
                    <a:pt x="1010" y="96"/>
                    <a:pt x="1018" y="59"/>
                    <a:pt x="1018" y="1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4638292-977C-8426-5F72-26F5E8D56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3400" y="5305042"/>
              <a:ext cx="1631849" cy="1417393"/>
            </a:xfrm>
            <a:custGeom>
              <a:avLst/>
              <a:gdLst>
                <a:gd name="T0" fmla="*/ 3706 w 3774"/>
                <a:gd name="T1" fmla="*/ 839 h 3283"/>
                <a:gd name="T2" fmla="*/ 3476 w 3774"/>
                <a:gd name="T3" fmla="*/ 779 h 3283"/>
                <a:gd name="T4" fmla="*/ 3171 w 3774"/>
                <a:gd name="T5" fmla="*/ 727 h 3283"/>
                <a:gd name="T6" fmla="*/ 3052 w 3774"/>
                <a:gd name="T7" fmla="*/ 720 h 3283"/>
                <a:gd name="T8" fmla="*/ 3171 w 3774"/>
                <a:gd name="T9" fmla="*/ 490 h 3283"/>
                <a:gd name="T10" fmla="*/ 2941 w 3774"/>
                <a:gd name="T11" fmla="*/ 378 h 3283"/>
                <a:gd name="T12" fmla="*/ 2867 w 3774"/>
                <a:gd name="T13" fmla="*/ 282 h 3283"/>
                <a:gd name="T14" fmla="*/ 2926 w 3774"/>
                <a:gd name="T15" fmla="*/ 148 h 3283"/>
                <a:gd name="T16" fmla="*/ 2755 w 3774"/>
                <a:gd name="T17" fmla="*/ 29 h 3283"/>
                <a:gd name="T18" fmla="*/ 2458 w 3774"/>
                <a:gd name="T19" fmla="*/ 237 h 3283"/>
                <a:gd name="T20" fmla="*/ 2362 w 3774"/>
                <a:gd name="T21" fmla="*/ 371 h 3283"/>
                <a:gd name="T22" fmla="*/ 1857 w 3774"/>
                <a:gd name="T23" fmla="*/ 208 h 3283"/>
                <a:gd name="T24" fmla="*/ 1567 w 3774"/>
                <a:gd name="T25" fmla="*/ 505 h 3283"/>
                <a:gd name="T26" fmla="*/ 1344 w 3774"/>
                <a:gd name="T27" fmla="*/ 690 h 3283"/>
                <a:gd name="T28" fmla="*/ 1018 w 3774"/>
                <a:gd name="T29" fmla="*/ 787 h 3283"/>
                <a:gd name="T30" fmla="*/ 906 w 3774"/>
                <a:gd name="T31" fmla="*/ 1032 h 3283"/>
                <a:gd name="T32" fmla="*/ 706 w 3774"/>
                <a:gd name="T33" fmla="*/ 1188 h 3283"/>
                <a:gd name="T34" fmla="*/ 454 w 3774"/>
                <a:gd name="T35" fmla="*/ 1403 h 3283"/>
                <a:gd name="T36" fmla="*/ 305 w 3774"/>
                <a:gd name="T37" fmla="*/ 1470 h 3283"/>
                <a:gd name="T38" fmla="*/ 0 w 3774"/>
                <a:gd name="T39" fmla="*/ 1574 h 3283"/>
                <a:gd name="T40" fmla="*/ 201 w 3774"/>
                <a:gd name="T41" fmla="*/ 1730 h 3283"/>
                <a:gd name="T42" fmla="*/ 349 w 3774"/>
                <a:gd name="T43" fmla="*/ 1841 h 3283"/>
                <a:gd name="T44" fmla="*/ 386 w 3774"/>
                <a:gd name="T45" fmla="*/ 2116 h 3283"/>
                <a:gd name="T46" fmla="*/ 386 w 3774"/>
                <a:gd name="T47" fmla="*/ 2153 h 3283"/>
                <a:gd name="T48" fmla="*/ 661 w 3774"/>
                <a:gd name="T49" fmla="*/ 2072 h 3283"/>
                <a:gd name="T50" fmla="*/ 944 w 3774"/>
                <a:gd name="T51" fmla="*/ 2079 h 3283"/>
                <a:gd name="T52" fmla="*/ 1285 w 3774"/>
                <a:gd name="T53" fmla="*/ 2027 h 3283"/>
                <a:gd name="T54" fmla="*/ 1486 w 3774"/>
                <a:gd name="T55" fmla="*/ 1938 h 3283"/>
                <a:gd name="T56" fmla="*/ 1597 w 3774"/>
                <a:gd name="T57" fmla="*/ 1745 h 3283"/>
                <a:gd name="T58" fmla="*/ 1693 w 3774"/>
                <a:gd name="T59" fmla="*/ 1552 h 3283"/>
                <a:gd name="T60" fmla="*/ 1842 w 3774"/>
                <a:gd name="T61" fmla="*/ 1537 h 3283"/>
                <a:gd name="T62" fmla="*/ 2080 w 3774"/>
                <a:gd name="T63" fmla="*/ 1425 h 3283"/>
                <a:gd name="T64" fmla="*/ 2161 w 3774"/>
                <a:gd name="T65" fmla="*/ 1396 h 3283"/>
                <a:gd name="T66" fmla="*/ 2310 w 3774"/>
                <a:gd name="T67" fmla="*/ 1329 h 3283"/>
                <a:gd name="T68" fmla="*/ 2444 w 3774"/>
                <a:gd name="T69" fmla="*/ 1270 h 3283"/>
                <a:gd name="T70" fmla="*/ 2703 w 3774"/>
                <a:gd name="T71" fmla="*/ 1180 h 3283"/>
                <a:gd name="T72" fmla="*/ 2718 w 3774"/>
                <a:gd name="T73" fmla="*/ 1351 h 3283"/>
                <a:gd name="T74" fmla="*/ 2860 w 3774"/>
                <a:gd name="T75" fmla="*/ 1552 h 3283"/>
                <a:gd name="T76" fmla="*/ 2592 w 3774"/>
                <a:gd name="T77" fmla="*/ 1700 h 3283"/>
                <a:gd name="T78" fmla="*/ 2458 w 3774"/>
                <a:gd name="T79" fmla="*/ 1864 h 3283"/>
                <a:gd name="T80" fmla="*/ 2280 w 3774"/>
                <a:gd name="T81" fmla="*/ 1975 h 3283"/>
                <a:gd name="T82" fmla="*/ 2087 w 3774"/>
                <a:gd name="T83" fmla="*/ 2123 h 3283"/>
                <a:gd name="T84" fmla="*/ 1812 w 3774"/>
                <a:gd name="T85" fmla="*/ 2354 h 3283"/>
                <a:gd name="T86" fmla="*/ 1612 w 3774"/>
                <a:gd name="T87" fmla="*/ 2584 h 3283"/>
                <a:gd name="T88" fmla="*/ 1486 w 3774"/>
                <a:gd name="T89" fmla="*/ 2747 h 3283"/>
                <a:gd name="T90" fmla="*/ 1285 w 3774"/>
                <a:gd name="T91" fmla="*/ 2992 h 3283"/>
                <a:gd name="T92" fmla="*/ 1300 w 3774"/>
                <a:gd name="T93" fmla="*/ 3230 h 3283"/>
                <a:gd name="T94" fmla="*/ 1486 w 3774"/>
                <a:gd name="T95" fmla="*/ 3089 h 3283"/>
                <a:gd name="T96" fmla="*/ 1753 w 3774"/>
                <a:gd name="T97" fmla="*/ 3044 h 3283"/>
                <a:gd name="T98" fmla="*/ 1938 w 3774"/>
                <a:gd name="T99" fmla="*/ 2992 h 3283"/>
                <a:gd name="T100" fmla="*/ 2132 w 3774"/>
                <a:gd name="T101" fmla="*/ 3074 h 3283"/>
                <a:gd name="T102" fmla="*/ 2273 w 3774"/>
                <a:gd name="T103" fmla="*/ 2903 h 3283"/>
                <a:gd name="T104" fmla="*/ 2347 w 3774"/>
                <a:gd name="T105" fmla="*/ 2651 h 3283"/>
                <a:gd name="T106" fmla="*/ 2369 w 3774"/>
                <a:gd name="T107" fmla="*/ 2406 h 3283"/>
                <a:gd name="T108" fmla="*/ 2495 w 3774"/>
                <a:gd name="T109" fmla="*/ 2109 h 3283"/>
                <a:gd name="T110" fmla="*/ 2726 w 3774"/>
                <a:gd name="T111" fmla="*/ 1938 h 3283"/>
                <a:gd name="T112" fmla="*/ 3112 w 3774"/>
                <a:gd name="T113" fmla="*/ 1604 h 3283"/>
                <a:gd name="T114" fmla="*/ 3327 w 3774"/>
                <a:gd name="T115" fmla="*/ 1544 h 3283"/>
                <a:gd name="T116" fmla="*/ 3483 w 3774"/>
                <a:gd name="T117" fmla="*/ 1626 h 3283"/>
                <a:gd name="T118" fmla="*/ 3587 w 3774"/>
                <a:gd name="T119" fmla="*/ 1537 h 3283"/>
                <a:gd name="T120" fmla="*/ 3491 w 3774"/>
                <a:gd name="T121" fmla="*/ 1284 h 3283"/>
                <a:gd name="T122" fmla="*/ 3765 w 3774"/>
                <a:gd name="T123" fmla="*/ 995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74" h="3283">
                  <a:moveTo>
                    <a:pt x="3773" y="995"/>
                  </a:moveTo>
                  <a:lnTo>
                    <a:pt x="3773" y="995"/>
                  </a:lnTo>
                  <a:cubicBezTo>
                    <a:pt x="3773" y="965"/>
                    <a:pt x="3743" y="965"/>
                    <a:pt x="3728" y="943"/>
                  </a:cubicBezTo>
                  <a:cubicBezTo>
                    <a:pt x="3728" y="928"/>
                    <a:pt x="3728" y="905"/>
                    <a:pt x="3728" y="891"/>
                  </a:cubicBezTo>
                  <a:cubicBezTo>
                    <a:pt x="3736" y="861"/>
                    <a:pt x="3728" y="854"/>
                    <a:pt x="3706" y="839"/>
                  </a:cubicBezTo>
                  <a:cubicBezTo>
                    <a:pt x="3684" y="831"/>
                    <a:pt x="3669" y="824"/>
                    <a:pt x="3669" y="802"/>
                  </a:cubicBezTo>
                  <a:cubicBezTo>
                    <a:pt x="3654" y="794"/>
                    <a:pt x="3647" y="794"/>
                    <a:pt x="3639" y="779"/>
                  </a:cubicBezTo>
                  <a:cubicBezTo>
                    <a:pt x="3632" y="772"/>
                    <a:pt x="3624" y="757"/>
                    <a:pt x="3610" y="750"/>
                  </a:cubicBezTo>
                  <a:cubicBezTo>
                    <a:pt x="3595" y="742"/>
                    <a:pt x="3550" y="750"/>
                    <a:pt x="3535" y="750"/>
                  </a:cubicBezTo>
                  <a:cubicBezTo>
                    <a:pt x="3513" y="757"/>
                    <a:pt x="3498" y="779"/>
                    <a:pt x="3476" y="779"/>
                  </a:cubicBezTo>
                  <a:cubicBezTo>
                    <a:pt x="3461" y="779"/>
                    <a:pt x="3453" y="757"/>
                    <a:pt x="3439" y="750"/>
                  </a:cubicBezTo>
                  <a:cubicBezTo>
                    <a:pt x="3424" y="750"/>
                    <a:pt x="3416" y="750"/>
                    <a:pt x="3409" y="757"/>
                  </a:cubicBezTo>
                  <a:cubicBezTo>
                    <a:pt x="3372" y="765"/>
                    <a:pt x="3357" y="772"/>
                    <a:pt x="3327" y="750"/>
                  </a:cubicBezTo>
                  <a:cubicBezTo>
                    <a:pt x="3305" y="735"/>
                    <a:pt x="3275" y="705"/>
                    <a:pt x="3246" y="705"/>
                  </a:cubicBezTo>
                  <a:cubicBezTo>
                    <a:pt x="3223" y="698"/>
                    <a:pt x="3194" y="720"/>
                    <a:pt x="3171" y="727"/>
                  </a:cubicBezTo>
                  <a:cubicBezTo>
                    <a:pt x="3149" y="735"/>
                    <a:pt x="3119" y="750"/>
                    <a:pt x="3112" y="765"/>
                  </a:cubicBezTo>
                  <a:cubicBezTo>
                    <a:pt x="3090" y="779"/>
                    <a:pt x="3105" y="794"/>
                    <a:pt x="3097" y="816"/>
                  </a:cubicBezTo>
                  <a:cubicBezTo>
                    <a:pt x="3082" y="809"/>
                    <a:pt x="3067" y="809"/>
                    <a:pt x="3052" y="802"/>
                  </a:cubicBezTo>
                  <a:cubicBezTo>
                    <a:pt x="3038" y="802"/>
                    <a:pt x="3023" y="802"/>
                    <a:pt x="3008" y="802"/>
                  </a:cubicBezTo>
                  <a:cubicBezTo>
                    <a:pt x="3000" y="757"/>
                    <a:pt x="3060" y="757"/>
                    <a:pt x="3052" y="720"/>
                  </a:cubicBezTo>
                  <a:cubicBezTo>
                    <a:pt x="3030" y="720"/>
                    <a:pt x="3038" y="668"/>
                    <a:pt x="3045" y="653"/>
                  </a:cubicBezTo>
                  <a:cubicBezTo>
                    <a:pt x="3067" y="653"/>
                    <a:pt x="3075" y="631"/>
                    <a:pt x="3090" y="623"/>
                  </a:cubicBezTo>
                  <a:cubicBezTo>
                    <a:pt x="3112" y="594"/>
                    <a:pt x="3097" y="608"/>
                    <a:pt x="3097" y="579"/>
                  </a:cubicBezTo>
                  <a:cubicBezTo>
                    <a:pt x="3097" y="534"/>
                    <a:pt x="3149" y="534"/>
                    <a:pt x="3164" y="512"/>
                  </a:cubicBezTo>
                  <a:cubicBezTo>
                    <a:pt x="3171" y="505"/>
                    <a:pt x="3171" y="490"/>
                    <a:pt x="3171" y="490"/>
                  </a:cubicBezTo>
                  <a:cubicBezTo>
                    <a:pt x="3179" y="482"/>
                    <a:pt x="3194" y="490"/>
                    <a:pt x="3194" y="475"/>
                  </a:cubicBezTo>
                  <a:cubicBezTo>
                    <a:pt x="3201" y="460"/>
                    <a:pt x="3142" y="430"/>
                    <a:pt x="3134" y="415"/>
                  </a:cubicBezTo>
                  <a:cubicBezTo>
                    <a:pt x="3119" y="400"/>
                    <a:pt x="3097" y="371"/>
                    <a:pt x="3090" y="349"/>
                  </a:cubicBezTo>
                  <a:cubicBezTo>
                    <a:pt x="3082" y="326"/>
                    <a:pt x="3090" y="311"/>
                    <a:pt x="3082" y="289"/>
                  </a:cubicBezTo>
                  <a:cubicBezTo>
                    <a:pt x="3015" y="282"/>
                    <a:pt x="2949" y="311"/>
                    <a:pt x="2941" y="378"/>
                  </a:cubicBezTo>
                  <a:cubicBezTo>
                    <a:pt x="2941" y="393"/>
                    <a:pt x="2949" y="415"/>
                    <a:pt x="2926" y="423"/>
                  </a:cubicBezTo>
                  <a:cubicBezTo>
                    <a:pt x="2911" y="430"/>
                    <a:pt x="2904" y="423"/>
                    <a:pt x="2897" y="408"/>
                  </a:cubicBezTo>
                  <a:cubicBezTo>
                    <a:pt x="2889" y="378"/>
                    <a:pt x="2919" y="356"/>
                    <a:pt x="2904" y="326"/>
                  </a:cubicBezTo>
                  <a:cubicBezTo>
                    <a:pt x="2889" y="326"/>
                    <a:pt x="2867" y="319"/>
                    <a:pt x="2852" y="319"/>
                  </a:cubicBezTo>
                  <a:cubicBezTo>
                    <a:pt x="2852" y="304"/>
                    <a:pt x="2867" y="297"/>
                    <a:pt x="2867" y="282"/>
                  </a:cubicBezTo>
                  <a:cubicBezTo>
                    <a:pt x="2874" y="282"/>
                    <a:pt x="2889" y="274"/>
                    <a:pt x="2889" y="282"/>
                  </a:cubicBezTo>
                  <a:cubicBezTo>
                    <a:pt x="2897" y="267"/>
                    <a:pt x="2934" y="200"/>
                    <a:pt x="2949" y="200"/>
                  </a:cubicBezTo>
                  <a:cubicBezTo>
                    <a:pt x="2963" y="193"/>
                    <a:pt x="2978" y="208"/>
                    <a:pt x="2986" y="185"/>
                  </a:cubicBezTo>
                  <a:cubicBezTo>
                    <a:pt x="2993" y="178"/>
                    <a:pt x="2978" y="155"/>
                    <a:pt x="2986" y="148"/>
                  </a:cubicBezTo>
                  <a:cubicBezTo>
                    <a:pt x="2963" y="133"/>
                    <a:pt x="2949" y="148"/>
                    <a:pt x="2926" y="148"/>
                  </a:cubicBezTo>
                  <a:cubicBezTo>
                    <a:pt x="2897" y="155"/>
                    <a:pt x="2882" y="133"/>
                    <a:pt x="2867" y="103"/>
                  </a:cubicBezTo>
                  <a:cubicBezTo>
                    <a:pt x="2860" y="89"/>
                    <a:pt x="2867" y="96"/>
                    <a:pt x="2852" y="81"/>
                  </a:cubicBezTo>
                  <a:cubicBezTo>
                    <a:pt x="2845" y="66"/>
                    <a:pt x="2822" y="66"/>
                    <a:pt x="2815" y="52"/>
                  </a:cubicBezTo>
                  <a:cubicBezTo>
                    <a:pt x="2800" y="37"/>
                    <a:pt x="2807" y="7"/>
                    <a:pt x="2778" y="0"/>
                  </a:cubicBezTo>
                  <a:cubicBezTo>
                    <a:pt x="2778" y="29"/>
                    <a:pt x="2770" y="14"/>
                    <a:pt x="2755" y="29"/>
                  </a:cubicBezTo>
                  <a:cubicBezTo>
                    <a:pt x="2741" y="37"/>
                    <a:pt x="2748" y="44"/>
                    <a:pt x="2741" y="52"/>
                  </a:cubicBezTo>
                  <a:cubicBezTo>
                    <a:pt x="2733" y="66"/>
                    <a:pt x="2718" y="66"/>
                    <a:pt x="2711" y="66"/>
                  </a:cubicBezTo>
                  <a:cubicBezTo>
                    <a:pt x="2674" y="89"/>
                    <a:pt x="2644" y="111"/>
                    <a:pt x="2607" y="126"/>
                  </a:cubicBezTo>
                  <a:cubicBezTo>
                    <a:pt x="2570" y="148"/>
                    <a:pt x="2533" y="163"/>
                    <a:pt x="2503" y="193"/>
                  </a:cubicBezTo>
                  <a:cubicBezTo>
                    <a:pt x="2488" y="200"/>
                    <a:pt x="2458" y="215"/>
                    <a:pt x="2458" y="237"/>
                  </a:cubicBezTo>
                  <a:cubicBezTo>
                    <a:pt x="2458" y="245"/>
                    <a:pt x="2473" y="245"/>
                    <a:pt x="2473" y="260"/>
                  </a:cubicBezTo>
                  <a:cubicBezTo>
                    <a:pt x="2473" y="267"/>
                    <a:pt x="2473" y="274"/>
                    <a:pt x="2473" y="282"/>
                  </a:cubicBezTo>
                  <a:cubicBezTo>
                    <a:pt x="2466" y="282"/>
                    <a:pt x="2451" y="282"/>
                    <a:pt x="2436" y="282"/>
                  </a:cubicBezTo>
                  <a:cubicBezTo>
                    <a:pt x="2451" y="304"/>
                    <a:pt x="2444" y="334"/>
                    <a:pt x="2429" y="349"/>
                  </a:cubicBezTo>
                  <a:cubicBezTo>
                    <a:pt x="2414" y="363"/>
                    <a:pt x="2384" y="363"/>
                    <a:pt x="2362" y="371"/>
                  </a:cubicBezTo>
                  <a:cubicBezTo>
                    <a:pt x="2332" y="371"/>
                    <a:pt x="2303" y="349"/>
                    <a:pt x="2273" y="326"/>
                  </a:cubicBezTo>
                  <a:cubicBezTo>
                    <a:pt x="2243" y="311"/>
                    <a:pt x="2221" y="304"/>
                    <a:pt x="2184" y="304"/>
                  </a:cubicBezTo>
                  <a:cubicBezTo>
                    <a:pt x="2154" y="304"/>
                    <a:pt x="2132" y="311"/>
                    <a:pt x="2102" y="311"/>
                  </a:cubicBezTo>
                  <a:cubicBezTo>
                    <a:pt x="2058" y="319"/>
                    <a:pt x="2043" y="311"/>
                    <a:pt x="2005" y="282"/>
                  </a:cubicBezTo>
                  <a:cubicBezTo>
                    <a:pt x="1961" y="252"/>
                    <a:pt x="1916" y="208"/>
                    <a:pt x="1857" y="208"/>
                  </a:cubicBezTo>
                  <a:cubicBezTo>
                    <a:pt x="1857" y="245"/>
                    <a:pt x="1857" y="267"/>
                    <a:pt x="1820" y="282"/>
                  </a:cubicBezTo>
                  <a:cubicBezTo>
                    <a:pt x="1790" y="297"/>
                    <a:pt x="1760" y="289"/>
                    <a:pt x="1731" y="304"/>
                  </a:cubicBezTo>
                  <a:cubicBezTo>
                    <a:pt x="1693" y="319"/>
                    <a:pt x="1686" y="349"/>
                    <a:pt x="1656" y="371"/>
                  </a:cubicBezTo>
                  <a:cubicBezTo>
                    <a:pt x="1634" y="386"/>
                    <a:pt x="1612" y="408"/>
                    <a:pt x="1604" y="430"/>
                  </a:cubicBezTo>
                  <a:cubicBezTo>
                    <a:pt x="1597" y="445"/>
                    <a:pt x="1582" y="497"/>
                    <a:pt x="1567" y="505"/>
                  </a:cubicBezTo>
                  <a:cubicBezTo>
                    <a:pt x="1560" y="505"/>
                    <a:pt x="1515" y="497"/>
                    <a:pt x="1508" y="505"/>
                  </a:cubicBezTo>
                  <a:cubicBezTo>
                    <a:pt x="1501" y="519"/>
                    <a:pt x="1530" y="534"/>
                    <a:pt x="1523" y="557"/>
                  </a:cubicBezTo>
                  <a:cubicBezTo>
                    <a:pt x="1523" y="571"/>
                    <a:pt x="1456" y="594"/>
                    <a:pt x="1441" y="601"/>
                  </a:cubicBezTo>
                  <a:cubicBezTo>
                    <a:pt x="1448" y="631"/>
                    <a:pt x="1404" y="646"/>
                    <a:pt x="1382" y="660"/>
                  </a:cubicBezTo>
                  <a:cubicBezTo>
                    <a:pt x="1367" y="668"/>
                    <a:pt x="1359" y="675"/>
                    <a:pt x="1344" y="690"/>
                  </a:cubicBezTo>
                  <a:cubicBezTo>
                    <a:pt x="1337" y="698"/>
                    <a:pt x="1322" y="720"/>
                    <a:pt x="1307" y="727"/>
                  </a:cubicBezTo>
                  <a:cubicBezTo>
                    <a:pt x="1285" y="735"/>
                    <a:pt x="1263" y="720"/>
                    <a:pt x="1241" y="727"/>
                  </a:cubicBezTo>
                  <a:cubicBezTo>
                    <a:pt x="1218" y="727"/>
                    <a:pt x="1211" y="735"/>
                    <a:pt x="1196" y="742"/>
                  </a:cubicBezTo>
                  <a:cubicBezTo>
                    <a:pt x="1166" y="757"/>
                    <a:pt x="1137" y="765"/>
                    <a:pt x="1107" y="779"/>
                  </a:cubicBezTo>
                  <a:cubicBezTo>
                    <a:pt x="1077" y="794"/>
                    <a:pt x="1048" y="779"/>
                    <a:pt x="1018" y="787"/>
                  </a:cubicBezTo>
                  <a:cubicBezTo>
                    <a:pt x="988" y="794"/>
                    <a:pt x="996" y="831"/>
                    <a:pt x="996" y="861"/>
                  </a:cubicBezTo>
                  <a:cubicBezTo>
                    <a:pt x="996" y="891"/>
                    <a:pt x="996" y="913"/>
                    <a:pt x="981" y="943"/>
                  </a:cubicBezTo>
                  <a:cubicBezTo>
                    <a:pt x="973" y="957"/>
                    <a:pt x="966" y="972"/>
                    <a:pt x="958" y="980"/>
                  </a:cubicBezTo>
                  <a:cubicBezTo>
                    <a:pt x="951" y="987"/>
                    <a:pt x="936" y="995"/>
                    <a:pt x="929" y="1002"/>
                  </a:cubicBezTo>
                  <a:cubicBezTo>
                    <a:pt x="921" y="1017"/>
                    <a:pt x="921" y="1024"/>
                    <a:pt x="906" y="1032"/>
                  </a:cubicBezTo>
                  <a:cubicBezTo>
                    <a:pt x="891" y="1047"/>
                    <a:pt x="877" y="1047"/>
                    <a:pt x="862" y="1054"/>
                  </a:cubicBezTo>
                  <a:cubicBezTo>
                    <a:pt x="854" y="1069"/>
                    <a:pt x="854" y="1084"/>
                    <a:pt x="840" y="1091"/>
                  </a:cubicBezTo>
                  <a:cubicBezTo>
                    <a:pt x="825" y="1099"/>
                    <a:pt x="817" y="1106"/>
                    <a:pt x="802" y="1113"/>
                  </a:cubicBezTo>
                  <a:cubicBezTo>
                    <a:pt x="780" y="1121"/>
                    <a:pt x="736" y="1128"/>
                    <a:pt x="721" y="1151"/>
                  </a:cubicBezTo>
                  <a:cubicBezTo>
                    <a:pt x="713" y="1165"/>
                    <a:pt x="721" y="1173"/>
                    <a:pt x="706" y="1188"/>
                  </a:cubicBezTo>
                  <a:cubicBezTo>
                    <a:pt x="699" y="1202"/>
                    <a:pt x="669" y="1210"/>
                    <a:pt x="676" y="1232"/>
                  </a:cubicBezTo>
                  <a:cubicBezTo>
                    <a:pt x="691" y="1240"/>
                    <a:pt x="713" y="1247"/>
                    <a:pt x="721" y="1262"/>
                  </a:cubicBezTo>
                  <a:cubicBezTo>
                    <a:pt x="765" y="1329"/>
                    <a:pt x="587" y="1344"/>
                    <a:pt x="594" y="1403"/>
                  </a:cubicBezTo>
                  <a:cubicBezTo>
                    <a:pt x="572" y="1418"/>
                    <a:pt x="535" y="1396"/>
                    <a:pt x="505" y="1410"/>
                  </a:cubicBezTo>
                  <a:cubicBezTo>
                    <a:pt x="476" y="1433"/>
                    <a:pt x="468" y="1455"/>
                    <a:pt x="454" y="1403"/>
                  </a:cubicBezTo>
                  <a:cubicBezTo>
                    <a:pt x="439" y="1403"/>
                    <a:pt x="431" y="1403"/>
                    <a:pt x="416" y="1403"/>
                  </a:cubicBezTo>
                  <a:cubicBezTo>
                    <a:pt x="416" y="1403"/>
                    <a:pt x="416" y="1403"/>
                    <a:pt x="424" y="1403"/>
                  </a:cubicBezTo>
                  <a:cubicBezTo>
                    <a:pt x="424" y="1418"/>
                    <a:pt x="424" y="1425"/>
                    <a:pt x="424" y="1440"/>
                  </a:cubicBezTo>
                  <a:cubicBezTo>
                    <a:pt x="386" y="1440"/>
                    <a:pt x="372" y="1433"/>
                    <a:pt x="342" y="1448"/>
                  </a:cubicBezTo>
                  <a:cubicBezTo>
                    <a:pt x="327" y="1455"/>
                    <a:pt x="312" y="1455"/>
                    <a:pt x="305" y="1470"/>
                  </a:cubicBezTo>
                  <a:cubicBezTo>
                    <a:pt x="290" y="1485"/>
                    <a:pt x="290" y="1500"/>
                    <a:pt x="275" y="1507"/>
                  </a:cubicBezTo>
                  <a:cubicBezTo>
                    <a:pt x="268" y="1515"/>
                    <a:pt x="253" y="1515"/>
                    <a:pt x="238" y="1507"/>
                  </a:cubicBezTo>
                  <a:cubicBezTo>
                    <a:pt x="208" y="1500"/>
                    <a:pt x="171" y="1492"/>
                    <a:pt x="141" y="1492"/>
                  </a:cubicBezTo>
                  <a:cubicBezTo>
                    <a:pt x="104" y="1492"/>
                    <a:pt x="67" y="1485"/>
                    <a:pt x="38" y="1485"/>
                  </a:cubicBezTo>
                  <a:cubicBezTo>
                    <a:pt x="30" y="1515"/>
                    <a:pt x="38" y="1567"/>
                    <a:pt x="0" y="1574"/>
                  </a:cubicBezTo>
                  <a:cubicBezTo>
                    <a:pt x="8" y="1589"/>
                    <a:pt x="23" y="1604"/>
                    <a:pt x="30" y="1618"/>
                  </a:cubicBezTo>
                  <a:cubicBezTo>
                    <a:pt x="38" y="1633"/>
                    <a:pt x="30" y="1656"/>
                    <a:pt x="38" y="1670"/>
                  </a:cubicBezTo>
                  <a:cubicBezTo>
                    <a:pt x="52" y="1685"/>
                    <a:pt x="75" y="1693"/>
                    <a:pt x="97" y="1700"/>
                  </a:cubicBezTo>
                  <a:cubicBezTo>
                    <a:pt x="127" y="1715"/>
                    <a:pt x="119" y="1722"/>
                    <a:pt x="134" y="1752"/>
                  </a:cubicBezTo>
                  <a:cubicBezTo>
                    <a:pt x="149" y="1722"/>
                    <a:pt x="164" y="1730"/>
                    <a:pt x="201" y="1730"/>
                  </a:cubicBezTo>
                  <a:cubicBezTo>
                    <a:pt x="231" y="1730"/>
                    <a:pt x="246" y="1715"/>
                    <a:pt x="268" y="1700"/>
                  </a:cubicBezTo>
                  <a:cubicBezTo>
                    <a:pt x="297" y="1685"/>
                    <a:pt x="297" y="1707"/>
                    <a:pt x="312" y="1730"/>
                  </a:cubicBezTo>
                  <a:cubicBezTo>
                    <a:pt x="327" y="1745"/>
                    <a:pt x="342" y="1767"/>
                    <a:pt x="357" y="1782"/>
                  </a:cubicBezTo>
                  <a:cubicBezTo>
                    <a:pt x="364" y="1789"/>
                    <a:pt x="379" y="1812"/>
                    <a:pt x="372" y="1819"/>
                  </a:cubicBezTo>
                  <a:cubicBezTo>
                    <a:pt x="372" y="1826"/>
                    <a:pt x="349" y="1826"/>
                    <a:pt x="349" y="1841"/>
                  </a:cubicBezTo>
                  <a:cubicBezTo>
                    <a:pt x="342" y="1849"/>
                    <a:pt x="349" y="1864"/>
                    <a:pt x="342" y="1871"/>
                  </a:cubicBezTo>
                  <a:cubicBezTo>
                    <a:pt x="335" y="1886"/>
                    <a:pt x="320" y="1878"/>
                    <a:pt x="312" y="1893"/>
                  </a:cubicBezTo>
                  <a:cubicBezTo>
                    <a:pt x="305" y="1901"/>
                    <a:pt x="297" y="1945"/>
                    <a:pt x="305" y="1953"/>
                  </a:cubicBezTo>
                  <a:cubicBezTo>
                    <a:pt x="312" y="1975"/>
                    <a:pt x="357" y="1997"/>
                    <a:pt x="372" y="2005"/>
                  </a:cubicBezTo>
                  <a:cubicBezTo>
                    <a:pt x="379" y="2049"/>
                    <a:pt x="409" y="2072"/>
                    <a:pt x="386" y="2116"/>
                  </a:cubicBezTo>
                  <a:cubicBezTo>
                    <a:pt x="379" y="2153"/>
                    <a:pt x="335" y="2153"/>
                    <a:pt x="305" y="2153"/>
                  </a:cubicBezTo>
                  <a:cubicBezTo>
                    <a:pt x="305" y="2146"/>
                    <a:pt x="305" y="2138"/>
                    <a:pt x="305" y="2138"/>
                  </a:cubicBezTo>
                  <a:cubicBezTo>
                    <a:pt x="297" y="2138"/>
                    <a:pt x="283" y="2131"/>
                    <a:pt x="268" y="2131"/>
                  </a:cubicBezTo>
                  <a:cubicBezTo>
                    <a:pt x="283" y="2146"/>
                    <a:pt x="297" y="2153"/>
                    <a:pt x="312" y="2153"/>
                  </a:cubicBezTo>
                  <a:cubicBezTo>
                    <a:pt x="342" y="2161"/>
                    <a:pt x="364" y="2161"/>
                    <a:pt x="386" y="2153"/>
                  </a:cubicBezTo>
                  <a:cubicBezTo>
                    <a:pt x="409" y="2146"/>
                    <a:pt x="424" y="2146"/>
                    <a:pt x="446" y="2138"/>
                  </a:cubicBezTo>
                  <a:cubicBezTo>
                    <a:pt x="461" y="2138"/>
                    <a:pt x="476" y="2131"/>
                    <a:pt x="491" y="2131"/>
                  </a:cubicBezTo>
                  <a:cubicBezTo>
                    <a:pt x="505" y="2131"/>
                    <a:pt x="513" y="2116"/>
                    <a:pt x="528" y="2116"/>
                  </a:cubicBezTo>
                  <a:cubicBezTo>
                    <a:pt x="543" y="2109"/>
                    <a:pt x="565" y="2109"/>
                    <a:pt x="580" y="2109"/>
                  </a:cubicBezTo>
                  <a:cubicBezTo>
                    <a:pt x="609" y="2101"/>
                    <a:pt x="632" y="2086"/>
                    <a:pt x="661" y="2072"/>
                  </a:cubicBezTo>
                  <a:cubicBezTo>
                    <a:pt x="669" y="2072"/>
                    <a:pt x="676" y="2057"/>
                    <a:pt x="684" y="2057"/>
                  </a:cubicBezTo>
                  <a:cubicBezTo>
                    <a:pt x="699" y="2057"/>
                    <a:pt x="706" y="2057"/>
                    <a:pt x="713" y="2057"/>
                  </a:cubicBezTo>
                  <a:cubicBezTo>
                    <a:pt x="736" y="2049"/>
                    <a:pt x="736" y="2027"/>
                    <a:pt x="758" y="2027"/>
                  </a:cubicBezTo>
                  <a:cubicBezTo>
                    <a:pt x="802" y="2027"/>
                    <a:pt x="840" y="2042"/>
                    <a:pt x="877" y="2049"/>
                  </a:cubicBezTo>
                  <a:cubicBezTo>
                    <a:pt x="899" y="2057"/>
                    <a:pt x="921" y="2064"/>
                    <a:pt x="944" y="2079"/>
                  </a:cubicBezTo>
                  <a:cubicBezTo>
                    <a:pt x="973" y="2094"/>
                    <a:pt x="996" y="2086"/>
                    <a:pt x="1025" y="2086"/>
                  </a:cubicBezTo>
                  <a:cubicBezTo>
                    <a:pt x="1048" y="2079"/>
                    <a:pt x="1077" y="2079"/>
                    <a:pt x="1092" y="2072"/>
                  </a:cubicBezTo>
                  <a:cubicBezTo>
                    <a:pt x="1122" y="2042"/>
                    <a:pt x="1159" y="2042"/>
                    <a:pt x="1203" y="2049"/>
                  </a:cubicBezTo>
                  <a:cubicBezTo>
                    <a:pt x="1218" y="2049"/>
                    <a:pt x="1241" y="2049"/>
                    <a:pt x="1256" y="2042"/>
                  </a:cubicBezTo>
                  <a:cubicBezTo>
                    <a:pt x="1270" y="2034"/>
                    <a:pt x="1270" y="2027"/>
                    <a:pt x="1285" y="2027"/>
                  </a:cubicBezTo>
                  <a:cubicBezTo>
                    <a:pt x="1293" y="2027"/>
                    <a:pt x="1300" y="2027"/>
                    <a:pt x="1307" y="2027"/>
                  </a:cubicBezTo>
                  <a:cubicBezTo>
                    <a:pt x="1330" y="2027"/>
                    <a:pt x="1352" y="2027"/>
                    <a:pt x="1367" y="2027"/>
                  </a:cubicBezTo>
                  <a:cubicBezTo>
                    <a:pt x="1389" y="2019"/>
                    <a:pt x="1404" y="2012"/>
                    <a:pt x="1419" y="1997"/>
                  </a:cubicBezTo>
                  <a:cubicBezTo>
                    <a:pt x="1426" y="1982"/>
                    <a:pt x="1434" y="1967"/>
                    <a:pt x="1441" y="1953"/>
                  </a:cubicBezTo>
                  <a:cubicBezTo>
                    <a:pt x="1456" y="1938"/>
                    <a:pt x="1463" y="1938"/>
                    <a:pt x="1486" y="1938"/>
                  </a:cubicBezTo>
                  <a:cubicBezTo>
                    <a:pt x="1486" y="1923"/>
                    <a:pt x="1478" y="1908"/>
                    <a:pt x="1486" y="1893"/>
                  </a:cubicBezTo>
                  <a:cubicBezTo>
                    <a:pt x="1486" y="1871"/>
                    <a:pt x="1493" y="1856"/>
                    <a:pt x="1501" y="1849"/>
                  </a:cubicBezTo>
                  <a:cubicBezTo>
                    <a:pt x="1523" y="1819"/>
                    <a:pt x="1538" y="1797"/>
                    <a:pt x="1560" y="1774"/>
                  </a:cubicBezTo>
                  <a:cubicBezTo>
                    <a:pt x="1567" y="1767"/>
                    <a:pt x="1575" y="1760"/>
                    <a:pt x="1582" y="1760"/>
                  </a:cubicBezTo>
                  <a:cubicBezTo>
                    <a:pt x="1582" y="1752"/>
                    <a:pt x="1590" y="1745"/>
                    <a:pt x="1597" y="1745"/>
                  </a:cubicBezTo>
                  <a:cubicBezTo>
                    <a:pt x="1604" y="1730"/>
                    <a:pt x="1619" y="1722"/>
                    <a:pt x="1634" y="1707"/>
                  </a:cubicBezTo>
                  <a:cubicBezTo>
                    <a:pt x="1642" y="1700"/>
                    <a:pt x="1656" y="1685"/>
                    <a:pt x="1664" y="1678"/>
                  </a:cubicBezTo>
                  <a:cubicBezTo>
                    <a:pt x="1679" y="1663"/>
                    <a:pt x="1686" y="1641"/>
                    <a:pt x="1701" y="1641"/>
                  </a:cubicBezTo>
                  <a:cubicBezTo>
                    <a:pt x="1701" y="1641"/>
                    <a:pt x="1701" y="1641"/>
                    <a:pt x="1708" y="1633"/>
                  </a:cubicBezTo>
                  <a:cubicBezTo>
                    <a:pt x="1708" y="1618"/>
                    <a:pt x="1708" y="1567"/>
                    <a:pt x="1693" y="1552"/>
                  </a:cubicBezTo>
                  <a:cubicBezTo>
                    <a:pt x="1686" y="1544"/>
                    <a:pt x="1679" y="1552"/>
                    <a:pt x="1679" y="1537"/>
                  </a:cubicBezTo>
                  <a:cubicBezTo>
                    <a:pt x="1679" y="1529"/>
                    <a:pt x="1679" y="1522"/>
                    <a:pt x="1686" y="1515"/>
                  </a:cubicBezTo>
                  <a:cubicBezTo>
                    <a:pt x="1701" y="1515"/>
                    <a:pt x="1731" y="1529"/>
                    <a:pt x="1738" y="1529"/>
                  </a:cubicBezTo>
                  <a:cubicBezTo>
                    <a:pt x="1753" y="1537"/>
                    <a:pt x="1775" y="1559"/>
                    <a:pt x="1790" y="1559"/>
                  </a:cubicBezTo>
                  <a:cubicBezTo>
                    <a:pt x="1812" y="1559"/>
                    <a:pt x="1827" y="1544"/>
                    <a:pt x="1842" y="1537"/>
                  </a:cubicBezTo>
                  <a:cubicBezTo>
                    <a:pt x="1857" y="1529"/>
                    <a:pt x="1887" y="1544"/>
                    <a:pt x="1887" y="1522"/>
                  </a:cubicBezTo>
                  <a:cubicBezTo>
                    <a:pt x="1909" y="1515"/>
                    <a:pt x="1924" y="1529"/>
                    <a:pt x="1946" y="1507"/>
                  </a:cubicBezTo>
                  <a:cubicBezTo>
                    <a:pt x="1961" y="1500"/>
                    <a:pt x="1983" y="1485"/>
                    <a:pt x="2005" y="1477"/>
                  </a:cubicBezTo>
                  <a:cubicBezTo>
                    <a:pt x="2020" y="1470"/>
                    <a:pt x="2035" y="1462"/>
                    <a:pt x="2050" y="1448"/>
                  </a:cubicBezTo>
                  <a:cubicBezTo>
                    <a:pt x="2058" y="1440"/>
                    <a:pt x="2065" y="1433"/>
                    <a:pt x="2080" y="1425"/>
                  </a:cubicBezTo>
                  <a:cubicBezTo>
                    <a:pt x="2080" y="1425"/>
                    <a:pt x="2095" y="1425"/>
                    <a:pt x="2095" y="1418"/>
                  </a:cubicBezTo>
                  <a:cubicBezTo>
                    <a:pt x="2102" y="1418"/>
                    <a:pt x="2102" y="1418"/>
                    <a:pt x="2109" y="1418"/>
                  </a:cubicBezTo>
                  <a:lnTo>
                    <a:pt x="2109" y="1410"/>
                  </a:lnTo>
                  <a:cubicBezTo>
                    <a:pt x="2124" y="1403"/>
                    <a:pt x="2117" y="1403"/>
                    <a:pt x="2132" y="1396"/>
                  </a:cubicBezTo>
                  <a:cubicBezTo>
                    <a:pt x="2139" y="1396"/>
                    <a:pt x="2154" y="1396"/>
                    <a:pt x="2161" y="1396"/>
                  </a:cubicBezTo>
                  <a:cubicBezTo>
                    <a:pt x="2169" y="1388"/>
                    <a:pt x="2169" y="1381"/>
                    <a:pt x="2184" y="1373"/>
                  </a:cubicBezTo>
                  <a:cubicBezTo>
                    <a:pt x="2191" y="1373"/>
                    <a:pt x="2191" y="1373"/>
                    <a:pt x="2206" y="1366"/>
                  </a:cubicBezTo>
                  <a:cubicBezTo>
                    <a:pt x="2221" y="1351"/>
                    <a:pt x="2236" y="1359"/>
                    <a:pt x="2258" y="1351"/>
                  </a:cubicBezTo>
                  <a:cubicBezTo>
                    <a:pt x="2265" y="1344"/>
                    <a:pt x="2273" y="1336"/>
                    <a:pt x="2280" y="1336"/>
                  </a:cubicBezTo>
                  <a:cubicBezTo>
                    <a:pt x="2288" y="1329"/>
                    <a:pt x="2303" y="1329"/>
                    <a:pt x="2310" y="1329"/>
                  </a:cubicBezTo>
                  <a:cubicBezTo>
                    <a:pt x="2317" y="1321"/>
                    <a:pt x="2325" y="1321"/>
                    <a:pt x="2332" y="1314"/>
                  </a:cubicBezTo>
                  <a:cubicBezTo>
                    <a:pt x="2340" y="1307"/>
                    <a:pt x="2340" y="1299"/>
                    <a:pt x="2355" y="1292"/>
                  </a:cubicBezTo>
                  <a:cubicBezTo>
                    <a:pt x="2362" y="1292"/>
                    <a:pt x="2369" y="1299"/>
                    <a:pt x="2377" y="1292"/>
                  </a:cubicBezTo>
                  <a:cubicBezTo>
                    <a:pt x="2384" y="1292"/>
                    <a:pt x="2384" y="1277"/>
                    <a:pt x="2392" y="1277"/>
                  </a:cubicBezTo>
                  <a:cubicBezTo>
                    <a:pt x="2406" y="1270"/>
                    <a:pt x="2429" y="1270"/>
                    <a:pt x="2444" y="1270"/>
                  </a:cubicBezTo>
                  <a:cubicBezTo>
                    <a:pt x="2458" y="1262"/>
                    <a:pt x="2488" y="1262"/>
                    <a:pt x="2503" y="1255"/>
                  </a:cubicBezTo>
                  <a:cubicBezTo>
                    <a:pt x="2518" y="1240"/>
                    <a:pt x="2525" y="1232"/>
                    <a:pt x="2548" y="1225"/>
                  </a:cubicBezTo>
                  <a:cubicBezTo>
                    <a:pt x="2570" y="1225"/>
                    <a:pt x="2570" y="1225"/>
                    <a:pt x="2592" y="1202"/>
                  </a:cubicBezTo>
                  <a:cubicBezTo>
                    <a:pt x="2607" y="1188"/>
                    <a:pt x="2622" y="1188"/>
                    <a:pt x="2644" y="1188"/>
                  </a:cubicBezTo>
                  <a:cubicBezTo>
                    <a:pt x="2666" y="1188"/>
                    <a:pt x="2681" y="1180"/>
                    <a:pt x="2703" y="1180"/>
                  </a:cubicBezTo>
                  <a:cubicBezTo>
                    <a:pt x="2726" y="1173"/>
                    <a:pt x="2793" y="1158"/>
                    <a:pt x="2807" y="1188"/>
                  </a:cubicBezTo>
                  <a:cubicBezTo>
                    <a:pt x="2815" y="1202"/>
                    <a:pt x="2793" y="1217"/>
                    <a:pt x="2785" y="1232"/>
                  </a:cubicBezTo>
                  <a:cubicBezTo>
                    <a:pt x="2778" y="1247"/>
                    <a:pt x="2770" y="1255"/>
                    <a:pt x="2755" y="1262"/>
                  </a:cubicBezTo>
                  <a:cubicBezTo>
                    <a:pt x="2748" y="1270"/>
                    <a:pt x="2733" y="1270"/>
                    <a:pt x="2726" y="1277"/>
                  </a:cubicBezTo>
                  <a:cubicBezTo>
                    <a:pt x="2718" y="1292"/>
                    <a:pt x="2718" y="1329"/>
                    <a:pt x="2718" y="1351"/>
                  </a:cubicBezTo>
                  <a:cubicBezTo>
                    <a:pt x="2718" y="1403"/>
                    <a:pt x="2718" y="1448"/>
                    <a:pt x="2770" y="1470"/>
                  </a:cubicBezTo>
                  <a:cubicBezTo>
                    <a:pt x="2770" y="1492"/>
                    <a:pt x="2770" y="1507"/>
                    <a:pt x="2778" y="1529"/>
                  </a:cubicBezTo>
                  <a:cubicBezTo>
                    <a:pt x="2785" y="1544"/>
                    <a:pt x="2793" y="1559"/>
                    <a:pt x="2793" y="1581"/>
                  </a:cubicBezTo>
                  <a:cubicBezTo>
                    <a:pt x="2807" y="1581"/>
                    <a:pt x="2822" y="1581"/>
                    <a:pt x="2837" y="1574"/>
                  </a:cubicBezTo>
                  <a:cubicBezTo>
                    <a:pt x="2845" y="1567"/>
                    <a:pt x="2845" y="1552"/>
                    <a:pt x="2860" y="1552"/>
                  </a:cubicBezTo>
                  <a:cubicBezTo>
                    <a:pt x="2882" y="1544"/>
                    <a:pt x="2874" y="1596"/>
                    <a:pt x="2874" y="1611"/>
                  </a:cubicBezTo>
                  <a:cubicBezTo>
                    <a:pt x="2867" y="1656"/>
                    <a:pt x="2822" y="1685"/>
                    <a:pt x="2778" y="1685"/>
                  </a:cubicBezTo>
                  <a:cubicBezTo>
                    <a:pt x="2770" y="1693"/>
                    <a:pt x="2741" y="1693"/>
                    <a:pt x="2726" y="1700"/>
                  </a:cubicBezTo>
                  <a:cubicBezTo>
                    <a:pt x="2711" y="1707"/>
                    <a:pt x="2696" y="1715"/>
                    <a:pt x="2689" y="1715"/>
                  </a:cubicBezTo>
                  <a:cubicBezTo>
                    <a:pt x="2666" y="1722"/>
                    <a:pt x="2600" y="1722"/>
                    <a:pt x="2592" y="1700"/>
                  </a:cubicBezTo>
                  <a:cubicBezTo>
                    <a:pt x="2562" y="1707"/>
                    <a:pt x="2548" y="1707"/>
                    <a:pt x="2540" y="1737"/>
                  </a:cubicBezTo>
                  <a:cubicBezTo>
                    <a:pt x="2540" y="1752"/>
                    <a:pt x="2540" y="1782"/>
                    <a:pt x="2540" y="1789"/>
                  </a:cubicBezTo>
                  <a:cubicBezTo>
                    <a:pt x="2533" y="1804"/>
                    <a:pt x="2503" y="1812"/>
                    <a:pt x="2488" y="1819"/>
                  </a:cubicBezTo>
                  <a:cubicBezTo>
                    <a:pt x="2481" y="1826"/>
                    <a:pt x="2458" y="1856"/>
                    <a:pt x="2444" y="1856"/>
                  </a:cubicBezTo>
                  <a:cubicBezTo>
                    <a:pt x="2444" y="1864"/>
                    <a:pt x="2451" y="1864"/>
                    <a:pt x="2458" y="1864"/>
                  </a:cubicBezTo>
                  <a:cubicBezTo>
                    <a:pt x="2444" y="1871"/>
                    <a:pt x="2429" y="1878"/>
                    <a:pt x="2429" y="1886"/>
                  </a:cubicBezTo>
                  <a:cubicBezTo>
                    <a:pt x="2414" y="1886"/>
                    <a:pt x="2392" y="1878"/>
                    <a:pt x="2377" y="1886"/>
                  </a:cubicBezTo>
                  <a:cubicBezTo>
                    <a:pt x="2362" y="1893"/>
                    <a:pt x="2362" y="1901"/>
                    <a:pt x="2355" y="1908"/>
                  </a:cubicBezTo>
                  <a:cubicBezTo>
                    <a:pt x="2340" y="1923"/>
                    <a:pt x="2325" y="1930"/>
                    <a:pt x="2310" y="1945"/>
                  </a:cubicBezTo>
                  <a:cubicBezTo>
                    <a:pt x="2303" y="1953"/>
                    <a:pt x="2295" y="1967"/>
                    <a:pt x="2280" y="1975"/>
                  </a:cubicBezTo>
                  <a:cubicBezTo>
                    <a:pt x="2273" y="1975"/>
                    <a:pt x="2258" y="1975"/>
                    <a:pt x="2243" y="1975"/>
                  </a:cubicBezTo>
                  <a:cubicBezTo>
                    <a:pt x="2228" y="1982"/>
                    <a:pt x="2198" y="1982"/>
                    <a:pt x="2184" y="1990"/>
                  </a:cubicBezTo>
                  <a:cubicBezTo>
                    <a:pt x="2176" y="2005"/>
                    <a:pt x="2176" y="2019"/>
                    <a:pt x="2176" y="2042"/>
                  </a:cubicBezTo>
                  <a:cubicBezTo>
                    <a:pt x="2154" y="2042"/>
                    <a:pt x="2139" y="2072"/>
                    <a:pt x="2132" y="2086"/>
                  </a:cubicBezTo>
                  <a:cubicBezTo>
                    <a:pt x="2124" y="2101"/>
                    <a:pt x="2102" y="2116"/>
                    <a:pt x="2087" y="2123"/>
                  </a:cubicBezTo>
                  <a:cubicBezTo>
                    <a:pt x="2020" y="2161"/>
                    <a:pt x="1931" y="2175"/>
                    <a:pt x="1901" y="2250"/>
                  </a:cubicBezTo>
                  <a:cubicBezTo>
                    <a:pt x="1894" y="2272"/>
                    <a:pt x="1894" y="2287"/>
                    <a:pt x="1894" y="2309"/>
                  </a:cubicBezTo>
                  <a:cubicBezTo>
                    <a:pt x="1887" y="2324"/>
                    <a:pt x="1864" y="2339"/>
                    <a:pt x="1850" y="2354"/>
                  </a:cubicBezTo>
                  <a:cubicBezTo>
                    <a:pt x="1842" y="2361"/>
                    <a:pt x="1842" y="2361"/>
                    <a:pt x="1835" y="2369"/>
                  </a:cubicBezTo>
                  <a:cubicBezTo>
                    <a:pt x="1820" y="2369"/>
                    <a:pt x="1812" y="2369"/>
                    <a:pt x="1812" y="2354"/>
                  </a:cubicBezTo>
                  <a:cubicBezTo>
                    <a:pt x="1805" y="2339"/>
                    <a:pt x="1812" y="2317"/>
                    <a:pt x="1812" y="2302"/>
                  </a:cubicBezTo>
                  <a:cubicBezTo>
                    <a:pt x="1798" y="2302"/>
                    <a:pt x="1775" y="2302"/>
                    <a:pt x="1768" y="2309"/>
                  </a:cubicBezTo>
                  <a:cubicBezTo>
                    <a:pt x="1738" y="2346"/>
                    <a:pt x="1753" y="2398"/>
                    <a:pt x="1731" y="2435"/>
                  </a:cubicBezTo>
                  <a:cubicBezTo>
                    <a:pt x="1716" y="2458"/>
                    <a:pt x="1693" y="2458"/>
                    <a:pt x="1679" y="2472"/>
                  </a:cubicBezTo>
                  <a:cubicBezTo>
                    <a:pt x="1679" y="2480"/>
                    <a:pt x="1612" y="2591"/>
                    <a:pt x="1612" y="2584"/>
                  </a:cubicBezTo>
                  <a:cubicBezTo>
                    <a:pt x="1627" y="2621"/>
                    <a:pt x="1656" y="2614"/>
                    <a:pt x="1619" y="2658"/>
                  </a:cubicBezTo>
                  <a:cubicBezTo>
                    <a:pt x="1597" y="2680"/>
                    <a:pt x="1590" y="2680"/>
                    <a:pt x="1604" y="2717"/>
                  </a:cubicBezTo>
                  <a:cubicBezTo>
                    <a:pt x="1619" y="2769"/>
                    <a:pt x="1597" y="2821"/>
                    <a:pt x="1538" y="2829"/>
                  </a:cubicBezTo>
                  <a:cubicBezTo>
                    <a:pt x="1515" y="2829"/>
                    <a:pt x="1501" y="2829"/>
                    <a:pt x="1486" y="2799"/>
                  </a:cubicBezTo>
                  <a:cubicBezTo>
                    <a:pt x="1478" y="2784"/>
                    <a:pt x="1463" y="2755"/>
                    <a:pt x="1486" y="2747"/>
                  </a:cubicBezTo>
                  <a:cubicBezTo>
                    <a:pt x="1456" y="2762"/>
                    <a:pt x="1434" y="2762"/>
                    <a:pt x="1404" y="2769"/>
                  </a:cubicBezTo>
                  <a:cubicBezTo>
                    <a:pt x="1404" y="2792"/>
                    <a:pt x="1404" y="2807"/>
                    <a:pt x="1426" y="2821"/>
                  </a:cubicBezTo>
                  <a:cubicBezTo>
                    <a:pt x="1411" y="2859"/>
                    <a:pt x="1352" y="2859"/>
                    <a:pt x="1322" y="2896"/>
                  </a:cubicBezTo>
                  <a:cubicBezTo>
                    <a:pt x="1307" y="2918"/>
                    <a:pt x="1322" y="2933"/>
                    <a:pt x="1315" y="2955"/>
                  </a:cubicBezTo>
                  <a:cubicBezTo>
                    <a:pt x="1307" y="2970"/>
                    <a:pt x="1285" y="2963"/>
                    <a:pt x="1285" y="2992"/>
                  </a:cubicBezTo>
                  <a:cubicBezTo>
                    <a:pt x="1263" y="3000"/>
                    <a:pt x="1218" y="3014"/>
                    <a:pt x="1211" y="3037"/>
                  </a:cubicBezTo>
                  <a:cubicBezTo>
                    <a:pt x="1196" y="3059"/>
                    <a:pt x="1211" y="3044"/>
                    <a:pt x="1218" y="3059"/>
                  </a:cubicBezTo>
                  <a:cubicBezTo>
                    <a:pt x="1218" y="3066"/>
                    <a:pt x="1233" y="3089"/>
                    <a:pt x="1241" y="3096"/>
                  </a:cubicBezTo>
                  <a:cubicBezTo>
                    <a:pt x="1278" y="3119"/>
                    <a:pt x="1300" y="3081"/>
                    <a:pt x="1293" y="3148"/>
                  </a:cubicBezTo>
                  <a:cubicBezTo>
                    <a:pt x="1293" y="3178"/>
                    <a:pt x="1293" y="3208"/>
                    <a:pt x="1300" y="3230"/>
                  </a:cubicBezTo>
                  <a:cubicBezTo>
                    <a:pt x="1322" y="3230"/>
                    <a:pt x="1344" y="3237"/>
                    <a:pt x="1344" y="3245"/>
                  </a:cubicBezTo>
                  <a:cubicBezTo>
                    <a:pt x="1374" y="3252"/>
                    <a:pt x="1396" y="3267"/>
                    <a:pt x="1419" y="3282"/>
                  </a:cubicBezTo>
                  <a:cubicBezTo>
                    <a:pt x="1434" y="3245"/>
                    <a:pt x="1441" y="3215"/>
                    <a:pt x="1471" y="3193"/>
                  </a:cubicBezTo>
                  <a:cubicBezTo>
                    <a:pt x="1486" y="3178"/>
                    <a:pt x="1493" y="3163"/>
                    <a:pt x="1508" y="3148"/>
                  </a:cubicBezTo>
                  <a:cubicBezTo>
                    <a:pt x="1523" y="3119"/>
                    <a:pt x="1515" y="3096"/>
                    <a:pt x="1486" y="3089"/>
                  </a:cubicBezTo>
                  <a:cubicBezTo>
                    <a:pt x="1493" y="3066"/>
                    <a:pt x="1530" y="3066"/>
                    <a:pt x="1553" y="3059"/>
                  </a:cubicBezTo>
                  <a:cubicBezTo>
                    <a:pt x="1575" y="3044"/>
                    <a:pt x="1597" y="3044"/>
                    <a:pt x="1627" y="3044"/>
                  </a:cubicBezTo>
                  <a:cubicBezTo>
                    <a:pt x="1649" y="3044"/>
                    <a:pt x="1671" y="3044"/>
                    <a:pt x="1693" y="3052"/>
                  </a:cubicBezTo>
                  <a:cubicBezTo>
                    <a:pt x="1708" y="3052"/>
                    <a:pt x="1708" y="3059"/>
                    <a:pt x="1723" y="3059"/>
                  </a:cubicBezTo>
                  <a:cubicBezTo>
                    <a:pt x="1731" y="3059"/>
                    <a:pt x="1746" y="3044"/>
                    <a:pt x="1753" y="3044"/>
                  </a:cubicBezTo>
                  <a:cubicBezTo>
                    <a:pt x="1768" y="3044"/>
                    <a:pt x="1760" y="3059"/>
                    <a:pt x="1775" y="3059"/>
                  </a:cubicBezTo>
                  <a:cubicBezTo>
                    <a:pt x="1790" y="3059"/>
                    <a:pt x="1798" y="3059"/>
                    <a:pt x="1805" y="3052"/>
                  </a:cubicBezTo>
                  <a:cubicBezTo>
                    <a:pt x="1827" y="3044"/>
                    <a:pt x="1842" y="3037"/>
                    <a:pt x="1872" y="3037"/>
                  </a:cubicBezTo>
                  <a:cubicBezTo>
                    <a:pt x="1887" y="3037"/>
                    <a:pt x="1916" y="3037"/>
                    <a:pt x="1931" y="3029"/>
                  </a:cubicBezTo>
                  <a:cubicBezTo>
                    <a:pt x="1946" y="3014"/>
                    <a:pt x="1938" y="3007"/>
                    <a:pt x="1938" y="2992"/>
                  </a:cubicBezTo>
                  <a:cubicBezTo>
                    <a:pt x="1946" y="2985"/>
                    <a:pt x="1953" y="2977"/>
                    <a:pt x="1953" y="2970"/>
                  </a:cubicBezTo>
                  <a:cubicBezTo>
                    <a:pt x="1961" y="2963"/>
                    <a:pt x="1998" y="2911"/>
                    <a:pt x="2005" y="2911"/>
                  </a:cubicBezTo>
                  <a:cubicBezTo>
                    <a:pt x="2013" y="2918"/>
                    <a:pt x="2013" y="2925"/>
                    <a:pt x="2028" y="2925"/>
                  </a:cubicBezTo>
                  <a:cubicBezTo>
                    <a:pt x="2028" y="2970"/>
                    <a:pt x="2020" y="3007"/>
                    <a:pt x="2020" y="3052"/>
                  </a:cubicBezTo>
                  <a:cubicBezTo>
                    <a:pt x="2058" y="3052"/>
                    <a:pt x="2095" y="3074"/>
                    <a:pt x="2132" y="3074"/>
                  </a:cubicBezTo>
                  <a:cubicBezTo>
                    <a:pt x="2132" y="3044"/>
                    <a:pt x="2132" y="2992"/>
                    <a:pt x="2139" y="3000"/>
                  </a:cubicBezTo>
                  <a:cubicBezTo>
                    <a:pt x="2161" y="2985"/>
                    <a:pt x="2176" y="2992"/>
                    <a:pt x="2191" y="2985"/>
                  </a:cubicBezTo>
                  <a:cubicBezTo>
                    <a:pt x="2213" y="2977"/>
                    <a:pt x="2206" y="2970"/>
                    <a:pt x="2213" y="2955"/>
                  </a:cubicBezTo>
                  <a:cubicBezTo>
                    <a:pt x="2221" y="2933"/>
                    <a:pt x="2243" y="2925"/>
                    <a:pt x="2258" y="2918"/>
                  </a:cubicBezTo>
                  <a:cubicBezTo>
                    <a:pt x="2265" y="2911"/>
                    <a:pt x="2265" y="2911"/>
                    <a:pt x="2273" y="2903"/>
                  </a:cubicBezTo>
                  <a:cubicBezTo>
                    <a:pt x="2273" y="2896"/>
                    <a:pt x="2273" y="2881"/>
                    <a:pt x="2273" y="2874"/>
                  </a:cubicBezTo>
                  <a:cubicBezTo>
                    <a:pt x="2288" y="2866"/>
                    <a:pt x="2288" y="2859"/>
                    <a:pt x="2288" y="2844"/>
                  </a:cubicBezTo>
                  <a:cubicBezTo>
                    <a:pt x="2295" y="2821"/>
                    <a:pt x="2303" y="2814"/>
                    <a:pt x="2317" y="2799"/>
                  </a:cubicBezTo>
                  <a:cubicBezTo>
                    <a:pt x="2340" y="2777"/>
                    <a:pt x="2369" y="2777"/>
                    <a:pt x="2362" y="2740"/>
                  </a:cubicBezTo>
                  <a:cubicBezTo>
                    <a:pt x="2362" y="2703"/>
                    <a:pt x="2332" y="2688"/>
                    <a:pt x="2347" y="2651"/>
                  </a:cubicBezTo>
                  <a:cubicBezTo>
                    <a:pt x="2355" y="2628"/>
                    <a:pt x="2377" y="2614"/>
                    <a:pt x="2392" y="2599"/>
                  </a:cubicBezTo>
                  <a:cubicBezTo>
                    <a:pt x="2414" y="2576"/>
                    <a:pt x="2414" y="2547"/>
                    <a:pt x="2414" y="2517"/>
                  </a:cubicBezTo>
                  <a:cubicBezTo>
                    <a:pt x="2384" y="2524"/>
                    <a:pt x="2392" y="2487"/>
                    <a:pt x="2392" y="2472"/>
                  </a:cubicBezTo>
                  <a:cubicBezTo>
                    <a:pt x="2392" y="2458"/>
                    <a:pt x="2392" y="2450"/>
                    <a:pt x="2384" y="2435"/>
                  </a:cubicBezTo>
                  <a:cubicBezTo>
                    <a:pt x="2377" y="2420"/>
                    <a:pt x="2377" y="2420"/>
                    <a:pt x="2369" y="2406"/>
                  </a:cubicBezTo>
                  <a:cubicBezTo>
                    <a:pt x="2369" y="2376"/>
                    <a:pt x="2355" y="2369"/>
                    <a:pt x="2347" y="2346"/>
                  </a:cubicBezTo>
                  <a:cubicBezTo>
                    <a:pt x="2347" y="2294"/>
                    <a:pt x="2347" y="2279"/>
                    <a:pt x="2377" y="2235"/>
                  </a:cubicBezTo>
                  <a:cubicBezTo>
                    <a:pt x="2384" y="2227"/>
                    <a:pt x="2384" y="2212"/>
                    <a:pt x="2392" y="2205"/>
                  </a:cubicBezTo>
                  <a:cubicBezTo>
                    <a:pt x="2406" y="2183"/>
                    <a:pt x="2421" y="2168"/>
                    <a:pt x="2436" y="2146"/>
                  </a:cubicBezTo>
                  <a:cubicBezTo>
                    <a:pt x="2458" y="2131"/>
                    <a:pt x="2473" y="2116"/>
                    <a:pt x="2495" y="2109"/>
                  </a:cubicBezTo>
                  <a:cubicBezTo>
                    <a:pt x="2510" y="2109"/>
                    <a:pt x="2533" y="2116"/>
                    <a:pt x="2548" y="2109"/>
                  </a:cubicBezTo>
                  <a:cubicBezTo>
                    <a:pt x="2548" y="2064"/>
                    <a:pt x="2592" y="2042"/>
                    <a:pt x="2607" y="2005"/>
                  </a:cubicBezTo>
                  <a:cubicBezTo>
                    <a:pt x="2622" y="1982"/>
                    <a:pt x="2644" y="1967"/>
                    <a:pt x="2666" y="1960"/>
                  </a:cubicBezTo>
                  <a:cubicBezTo>
                    <a:pt x="2681" y="1960"/>
                    <a:pt x="2681" y="1960"/>
                    <a:pt x="2703" y="1953"/>
                  </a:cubicBezTo>
                  <a:cubicBezTo>
                    <a:pt x="2711" y="1945"/>
                    <a:pt x="2718" y="1945"/>
                    <a:pt x="2726" y="1938"/>
                  </a:cubicBezTo>
                  <a:cubicBezTo>
                    <a:pt x="2770" y="1901"/>
                    <a:pt x="2778" y="1834"/>
                    <a:pt x="2837" y="1834"/>
                  </a:cubicBezTo>
                  <a:cubicBezTo>
                    <a:pt x="2874" y="1834"/>
                    <a:pt x="2882" y="1812"/>
                    <a:pt x="2897" y="1782"/>
                  </a:cubicBezTo>
                  <a:cubicBezTo>
                    <a:pt x="2911" y="1737"/>
                    <a:pt x="2956" y="1670"/>
                    <a:pt x="3000" y="1641"/>
                  </a:cubicBezTo>
                  <a:cubicBezTo>
                    <a:pt x="3015" y="1633"/>
                    <a:pt x="3038" y="1633"/>
                    <a:pt x="3052" y="1626"/>
                  </a:cubicBezTo>
                  <a:cubicBezTo>
                    <a:pt x="3067" y="1618"/>
                    <a:pt x="3090" y="1611"/>
                    <a:pt x="3112" y="1604"/>
                  </a:cubicBezTo>
                  <a:cubicBezTo>
                    <a:pt x="3119" y="1604"/>
                    <a:pt x="3142" y="1611"/>
                    <a:pt x="3149" y="1604"/>
                  </a:cubicBezTo>
                  <a:cubicBezTo>
                    <a:pt x="3164" y="1604"/>
                    <a:pt x="3171" y="1589"/>
                    <a:pt x="3186" y="1581"/>
                  </a:cubicBezTo>
                  <a:cubicBezTo>
                    <a:pt x="3208" y="1574"/>
                    <a:pt x="3238" y="1574"/>
                    <a:pt x="3260" y="1567"/>
                  </a:cubicBezTo>
                  <a:cubicBezTo>
                    <a:pt x="3283" y="1559"/>
                    <a:pt x="3275" y="1529"/>
                    <a:pt x="3297" y="1515"/>
                  </a:cubicBezTo>
                  <a:cubicBezTo>
                    <a:pt x="3297" y="1522"/>
                    <a:pt x="3312" y="1537"/>
                    <a:pt x="3327" y="1544"/>
                  </a:cubicBezTo>
                  <a:cubicBezTo>
                    <a:pt x="3350" y="1544"/>
                    <a:pt x="3335" y="1537"/>
                    <a:pt x="3357" y="1522"/>
                  </a:cubicBezTo>
                  <a:cubicBezTo>
                    <a:pt x="3372" y="1515"/>
                    <a:pt x="3402" y="1515"/>
                    <a:pt x="3416" y="1522"/>
                  </a:cubicBezTo>
                  <a:cubicBezTo>
                    <a:pt x="3431" y="1529"/>
                    <a:pt x="3431" y="1544"/>
                    <a:pt x="3439" y="1544"/>
                  </a:cubicBezTo>
                  <a:cubicBezTo>
                    <a:pt x="3446" y="1552"/>
                    <a:pt x="3461" y="1552"/>
                    <a:pt x="3468" y="1567"/>
                  </a:cubicBezTo>
                  <a:cubicBezTo>
                    <a:pt x="3483" y="1581"/>
                    <a:pt x="3476" y="1611"/>
                    <a:pt x="3483" y="1626"/>
                  </a:cubicBezTo>
                  <a:cubicBezTo>
                    <a:pt x="3520" y="1633"/>
                    <a:pt x="3550" y="1648"/>
                    <a:pt x="3580" y="1670"/>
                  </a:cubicBezTo>
                  <a:cubicBezTo>
                    <a:pt x="3595" y="1670"/>
                    <a:pt x="3617" y="1693"/>
                    <a:pt x="3632" y="1693"/>
                  </a:cubicBezTo>
                  <a:cubicBezTo>
                    <a:pt x="3647" y="1685"/>
                    <a:pt x="3654" y="1663"/>
                    <a:pt x="3669" y="1656"/>
                  </a:cubicBezTo>
                  <a:cubicBezTo>
                    <a:pt x="3669" y="1633"/>
                    <a:pt x="3632" y="1596"/>
                    <a:pt x="3617" y="1574"/>
                  </a:cubicBezTo>
                  <a:cubicBezTo>
                    <a:pt x="3602" y="1559"/>
                    <a:pt x="3595" y="1552"/>
                    <a:pt x="3587" y="1537"/>
                  </a:cubicBezTo>
                  <a:cubicBezTo>
                    <a:pt x="3580" y="1537"/>
                    <a:pt x="3557" y="1515"/>
                    <a:pt x="3557" y="1515"/>
                  </a:cubicBezTo>
                  <a:cubicBezTo>
                    <a:pt x="3550" y="1500"/>
                    <a:pt x="3535" y="1500"/>
                    <a:pt x="3535" y="1485"/>
                  </a:cubicBezTo>
                  <a:cubicBezTo>
                    <a:pt x="3528" y="1477"/>
                    <a:pt x="3528" y="1462"/>
                    <a:pt x="3520" y="1455"/>
                  </a:cubicBezTo>
                  <a:cubicBezTo>
                    <a:pt x="3513" y="1455"/>
                    <a:pt x="3491" y="1455"/>
                    <a:pt x="3491" y="1448"/>
                  </a:cubicBezTo>
                  <a:cubicBezTo>
                    <a:pt x="3483" y="1425"/>
                    <a:pt x="3439" y="1284"/>
                    <a:pt x="3491" y="1284"/>
                  </a:cubicBezTo>
                  <a:cubicBezTo>
                    <a:pt x="3505" y="1270"/>
                    <a:pt x="3520" y="1240"/>
                    <a:pt x="3535" y="1240"/>
                  </a:cubicBezTo>
                  <a:cubicBezTo>
                    <a:pt x="3557" y="1202"/>
                    <a:pt x="3639" y="1165"/>
                    <a:pt x="3632" y="1113"/>
                  </a:cubicBezTo>
                  <a:cubicBezTo>
                    <a:pt x="3647" y="1099"/>
                    <a:pt x="3662" y="1084"/>
                    <a:pt x="3691" y="1084"/>
                  </a:cubicBezTo>
                  <a:cubicBezTo>
                    <a:pt x="3713" y="1084"/>
                    <a:pt x="3736" y="1091"/>
                    <a:pt x="3758" y="1091"/>
                  </a:cubicBezTo>
                  <a:cubicBezTo>
                    <a:pt x="3758" y="1062"/>
                    <a:pt x="3751" y="1017"/>
                    <a:pt x="3765" y="995"/>
                  </a:cubicBezTo>
                  <a:cubicBezTo>
                    <a:pt x="3765" y="995"/>
                    <a:pt x="3765" y="995"/>
                    <a:pt x="3773" y="995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BF6B350-D21A-0D0F-DC6C-EF122B110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5370" y="6491918"/>
              <a:ext cx="867396" cy="304815"/>
            </a:xfrm>
            <a:custGeom>
              <a:avLst/>
              <a:gdLst>
                <a:gd name="T0" fmla="*/ 1953 w 2006"/>
                <a:gd name="T1" fmla="*/ 602 h 707"/>
                <a:gd name="T2" fmla="*/ 1997 w 2006"/>
                <a:gd name="T3" fmla="*/ 505 h 707"/>
                <a:gd name="T4" fmla="*/ 1916 w 2006"/>
                <a:gd name="T5" fmla="*/ 312 h 707"/>
                <a:gd name="T6" fmla="*/ 1767 w 2006"/>
                <a:gd name="T7" fmla="*/ 230 h 707"/>
                <a:gd name="T8" fmla="*/ 1589 w 2006"/>
                <a:gd name="T9" fmla="*/ 275 h 707"/>
                <a:gd name="T10" fmla="*/ 1567 w 2006"/>
                <a:gd name="T11" fmla="*/ 104 h 707"/>
                <a:gd name="T12" fmla="*/ 1641 w 2006"/>
                <a:gd name="T13" fmla="*/ 22 h 707"/>
                <a:gd name="T14" fmla="*/ 1477 w 2006"/>
                <a:gd name="T15" fmla="*/ 30 h 707"/>
                <a:gd name="T16" fmla="*/ 1307 w 2006"/>
                <a:gd name="T17" fmla="*/ 89 h 707"/>
                <a:gd name="T18" fmla="*/ 1247 w 2006"/>
                <a:gd name="T19" fmla="*/ 89 h 707"/>
                <a:gd name="T20" fmla="*/ 1136 w 2006"/>
                <a:gd name="T21" fmla="*/ 134 h 707"/>
                <a:gd name="T22" fmla="*/ 1047 w 2006"/>
                <a:gd name="T23" fmla="*/ 230 h 707"/>
                <a:gd name="T24" fmla="*/ 987 w 2006"/>
                <a:gd name="T25" fmla="*/ 290 h 707"/>
                <a:gd name="T26" fmla="*/ 935 w 2006"/>
                <a:gd name="T27" fmla="*/ 193 h 707"/>
                <a:gd name="T28" fmla="*/ 854 w 2006"/>
                <a:gd name="T29" fmla="*/ 230 h 707"/>
                <a:gd name="T30" fmla="*/ 742 w 2006"/>
                <a:gd name="T31" fmla="*/ 156 h 707"/>
                <a:gd name="T32" fmla="*/ 594 w 2006"/>
                <a:gd name="T33" fmla="*/ 149 h 707"/>
                <a:gd name="T34" fmla="*/ 445 w 2006"/>
                <a:gd name="T35" fmla="*/ 119 h 707"/>
                <a:gd name="T36" fmla="*/ 297 w 2006"/>
                <a:gd name="T37" fmla="*/ 127 h 707"/>
                <a:gd name="T38" fmla="*/ 96 w 2006"/>
                <a:gd name="T39" fmla="*/ 193 h 707"/>
                <a:gd name="T40" fmla="*/ 37 w 2006"/>
                <a:gd name="T41" fmla="*/ 297 h 707"/>
                <a:gd name="T42" fmla="*/ 74 w 2006"/>
                <a:gd name="T43" fmla="*/ 409 h 707"/>
                <a:gd name="T44" fmla="*/ 22 w 2006"/>
                <a:gd name="T45" fmla="*/ 542 h 707"/>
                <a:gd name="T46" fmla="*/ 230 w 2006"/>
                <a:gd name="T47" fmla="*/ 602 h 707"/>
                <a:gd name="T48" fmla="*/ 408 w 2006"/>
                <a:gd name="T49" fmla="*/ 646 h 707"/>
                <a:gd name="T50" fmla="*/ 787 w 2006"/>
                <a:gd name="T51" fmla="*/ 639 h 707"/>
                <a:gd name="T52" fmla="*/ 950 w 2006"/>
                <a:gd name="T53" fmla="*/ 654 h 707"/>
                <a:gd name="T54" fmla="*/ 1128 w 2006"/>
                <a:gd name="T55" fmla="*/ 661 h 707"/>
                <a:gd name="T56" fmla="*/ 1203 w 2006"/>
                <a:gd name="T57" fmla="*/ 661 h 707"/>
                <a:gd name="T58" fmla="*/ 1307 w 2006"/>
                <a:gd name="T59" fmla="*/ 661 h 707"/>
                <a:gd name="T60" fmla="*/ 1381 w 2006"/>
                <a:gd name="T61" fmla="*/ 631 h 707"/>
                <a:gd name="T62" fmla="*/ 1685 w 2006"/>
                <a:gd name="T63" fmla="*/ 698 h 707"/>
                <a:gd name="T64" fmla="*/ 1782 w 2006"/>
                <a:gd name="T65" fmla="*/ 706 h 707"/>
                <a:gd name="T66" fmla="*/ 1953 w 2006"/>
                <a:gd name="T67" fmla="*/ 602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06" h="707">
                  <a:moveTo>
                    <a:pt x="1953" y="602"/>
                  </a:moveTo>
                  <a:lnTo>
                    <a:pt x="1953" y="602"/>
                  </a:lnTo>
                  <a:cubicBezTo>
                    <a:pt x="1968" y="594"/>
                    <a:pt x="1982" y="587"/>
                    <a:pt x="1997" y="579"/>
                  </a:cubicBezTo>
                  <a:cubicBezTo>
                    <a:pt x="2005" y="557"/>
                    <a:pt x="2005" y="527"/>
                    <a:pt x="1997" y="505"/>
                  </a:cubicBezTo>
                  <a:cubicBezTo>
                    <a:pt x="1968" y="468"/>
                    <a:pt x="1901" y="468"/>
                    <a:pt x="1886" y="416"/>
                  </a:cubicBezTo>
                  <a:cubicBezTo>
                    <a:pt x="1886" y="401"/>
                    <a:pt x="1886" y="319"/>
                    <a:pt x="1916" y="312"/>
                  </a:cubicBezTo>
                  <a:cubicBezTo>
                    <a:pt x="1893" y="312"/>
                    <a:pt x="1849" y="305"/>
                    <a:pt x="1834" y="297"/>
                  </a:cubicBezTo>
                  <a:cubicBezTo>
                    <a:pt x="1797" y="282"/>
                    <a:pt x="1804" y="245"/>
                    <a:pt x="1767" y="230"/>
                  </a:cubicBezTo>
                  <a:cubicBezTo>
                    <a:pt x="1737" y="223"/>
                    <a:pt x="1700" y="238"/>
                    <a:pt x="1671" y="245"/>
                  </a:cubicBezTo>
                  <a:cubicBezTo>
                    <a:pt x="1641" y="253"/>
                    <a:pt x="1626" y="282"/>
                    <a:pt x="1589" y="275"/>
                  </a:cubicBezTo>
                  <a:cubicBezTo>
                    <a:pt x="1589" y="238"/>
                    <a:pt x="1589" y="208"/>
                    <a:pt x="1596" y="178"/>
                  </a:cubicBezTo>
                  <a:cubicBezTo>
                    <a:pt x="1604" y="141"/>
                    <a:pt x="1611" y="112"/>
                    <a:pt x="1567" y="104"/>
                  </a:cubicBezTo>
                  <a:cubicBezTo>
                    <a:pt x="1567" y="89"/>
                    <a:pt x="1589" y="60"/>
                    <a:pt x="1596" y="52"/>
                  </a:cubicBezTo>
                  <a:cubicBezTo>
                    <a:pt x="1619" y="45"/>
                    <a:pt x="1648" y="45"/>
                    <a:pt x="1641" y="22"/>
                  </a:cubicBezTo>
                  <a:cubicBezTo>
                    <a:pt x="1611" y="22"/>
                    <a:pt x="1582" y="30"/>
                    <a:pt x="1552" y="30"/>
                  </a:cubicBezTo>
                  <a:cubicBezTo>
                    <a:pt x="1522" y="30"/>
                    <a:pt x="1500" y="30"/>
                    <a:pt x="1477" y="30"/>
                  </a:cubicBezTo>
                  <a:cubicBezTo>
                    <a:pt x="1440" y="82"/>
                    <a:pt x="1374" y="0"/>
                    <a:pt x="1329" y="22"/>
                  </a:cubicBezTo>
                  <a:cubicBezTo>
                    <a:pt x="1292" y="45"/>
                    <a:pt x="1314" y="67"/>
                    <a:pt x="1307" y="89"/>
                  </a:cubicBezTo>
                  <a:cubicBezTo>
                    <a:pt x="1299" y="119"/>
                    <a:pt x="1284" y="119"/>
                    <a:pt x="1284" y="156"/>
                  </a:cubicBezTo>
                  <a:cubicBezTo>
                    <a:pt x="1255" y="141"/>
                    <a:pt x="1262" y="104"/>
                    <a:pt x="1247" y="89"/>
                  </a:cubicBezTo>
                  <a:cubicBezTo>
                    <a:pt x="1225" y="74"/>
                    <a:pt x="1203" y="74"/>
                    <a:pt x="1180" y="74"/>
                  </a:cubicBezTo>
                  <a:cubicBezTo>
                    <a:pt x="1180" y="104"/>
                    <a:pt x="1136" y="97"/>
                    <a:pt x="1136" y="134"/>
                  </a:cubicBezTo>
                  <a:cubicBezTo>
                    <a:pt x="1128" y="164"/>
                    <a:pt x="1188" y="178"/>
                    <a:pt x="1128" y="193"/>
                  </a:cubicBezTo>
                  <a:cubicBezTo>
                    <a:pt x="1091" y="193"/>
                    <a:pt x="1054" y="178"/>
                    <a:pt x="1047" y="230"/>
                  </a:cubicBezTo>
                  <a:cubicBezTo>
                    <a:pt x="1032" y="245"/>
                    <a:pt x="1017" y="238"/>
                    <a:pt x="1010" y="245"/>
                  </a:cubicBezTo>
                  <a:cubicBezTo>
                    <a:pt x="995" y="253"/>
                    <a:pt x="995" y="267"/>
                    <a:pt x="987" y="290"/>
                  </a:cubicBezTo>
                  <a:cubicBezTo>
                    <a:pt x="957" y="290"/>
                    <a:pt x="943" y="290"/>
                    <a:pt x="935" y="267"/>
                  </a:cubicBezTo>
                  <a:cubicBezTo>
                    <a:pt x="928" y="245"/>
                    <a:pt x="935" y="208"/>
                    <a:pt x="935" y="193"/>
                  </a:cubicBezTo>
                  <a:cubicBezTo>
                    <a:pt x="913" y="186"/>
                    <a:pt x="906" y="186"/>
                    <a:pt x="883" y="201"/>
                  </a:cubicBezTo>
                  <a:cubicBezTo>
                    <a:pt x="876" y="201"/>
                    <a:pt x="876" y="238"/>
                    <a:pt x="854" y="230"/>
                  </a:cubicBezTo>
                  <a:cubicBezTo>
                    <a:pt x="824" y="230"/>
                    <a:pt x="831" y="193"/>
                    <a:pt x="817" y="178"/>
                  </a:cubicBezTo>
                  <a:cubicBezTo>
                    <a:pt x="794" y="149"/>
                    <a:pt x="772" y="171"/>
                    <a:pt x="742" y="156"/>
                  </a:cubicBezTo>
                  <a:cubicBezTo>
                    <a:pt x="720" y="149"/>
                    <a:pt x="698" y="134"/>
                    <a:pt x="675" y="134"/>
                  </a:cubicBezTo>
                  <a:cubicBezTo>
                    <a:pt x="646" y="134"/>
                    <a:pt x="623" y="149"/>
                    <a:pt x="594" y="149"/>
                  </a:cubicBezTo>
                  <a:cubicBezTo>
                    <a:pt x="564" y="156"/>
                    <a:pt x="527" y="149"/>
                    <a:pt x="497" y="141"/>
                  </a:cubicBezTo>
                  <a:cubicBezTo>
                    <a:pt x="475" y="141"/>
                    <a:pt x="467" y="127"/>
                    <a:pt x="445" y="119"/>
                  </a:cubicBezTo>
                  <a:cubicBezTo>
                    <a:pt x="423" y="112"/>
                    <a:pt x="408" y="119"/>
                    <a:pt x="378" y="127"/>
                  </a:cubicBezTo>
                  <a:cubicBezTo>
                    <a:pt x="349" y="134"/>
                    <a:pt x="326" y="127"/>
                    <a:pt x="297" y="127"/>
                  </a:cubicBezTo>
                  <a:cubicBezTo>
                    <a:pt x="297" y="193"/>
                    <a:pt x="170" y="171"/>
                    <a:pt x="133" y="171"/>
                  </a:cubicBezTo>
                  <a:cubicBezTo>
                    <a:pt x="104" y="171"/>
                    <a:pt x="111" y="171"/>
                    <a:pt x="96" y="193"/>
                  </a:cubicBezTo>
                  <a:cubicBezTo>
                    <a:pt x="74" y="208"/>
                    <a:pt x="74" y="238"/>
                    <a:pt x="37" y="245"/>
                  </a:cubicBezTo>
                  <a:cubicBezTo>
                    <a:pt x="37" y="260"/>
                    <a:pt x="37" y="275"/>
                    <a:pt x="37" y="297"/>
                  </a:cubicBezTo>
                  <a:cubicBezTo>
                    <a:pt x="44" y="290"/>
                    <a:pt x="52" y="297"/>
                    <a:pt x="59" y="297"/>
                  </a:cubicBezTo>
                  <a:cubicBezTo>
                    <a:pt x="67" y="319"/>
                    <a:pt x="96" y="394"/>
                    <a:pt x="74" y="409"/>
                  </a:cubicBezTo>
                  <a:cubicBezTo>
                    <a:pt x="59" y="416"/>
                    <a:pt x="29" y="416"/>
                    <a:pt x="0" y="416"/>
                  </a:cubicBezTo>
                  <a:cubicBezTo>
                    <a:pt x="0" y="461"/>
                    <a:pt x="0" y="505"/>
                    <a:pt x="22" y="542"/>
                  </a:cubicBezTo>
                  <a:cubicBezTo>
                    <a:pt x="44" y="579"/>
                    <a:pt x="89" y="557"/>
                    <a:pt x="126" y="557"/>
                  </a:cubicBezTo>
                  <a:cubicBezTo>
                    <a:pt x="170" y="550"/>
                    <a:pt x="185" y="587"/>
                    <a:pt x="230" y="602"/>
                  </a:cubicBezTo>
                  <a:cubicBezTo>
                    <a:pt x="252" y="609"/>
                    <a:pt x="297" y="617"/>
                    <a:pt x="319" y="624"/>
                  </a:cubicBezTo>
                  <a:cubicBezTo>
                    <a:pt x="356" y="631"/>
                    <a:pt x="371" y="646"/>
                    <a:pt x="408" y="646"/>
                  </a:cubicBezTo>
                  <a:cubicBezTo>
                    <a:pt x="467" y="646"/>
                    <a:pt x="534" y="646"/>
                    <a:pt x="594" y="639"/>
                  </a:cubicBezTo>
                  <a:cubicBezTo>
                    <a:pt x="661" y="631"/>
                    <a:pt x="727" y="639"/>
                    <a:pt x="787" y="639"/>
                  </a:cubicBezTo>
                  <a:cubicBezTo>
                    <a:pt x="817" y="639"/>
                    <a:pt x="846" y="631"/>
                    <a:pt x="869" y="631"/>
                  </a:cubicBezTo>
                  <a:cubicBezTo>
                    <a:pt x="898" y="631"/>
                    <a:pt x="920" y="654"/>
                    <a:pt x="950" y="654"/>
                  </a:cubicBezTo>
                  <a:cubicBezTo>
                    <a:pt x="980" y="654"/>
                    <a:pt x="1002" y="631"/>
                    <a:pt x="1032" y="624"/>
                  </a:cubicBezTo>
                  <a:cubicBezTo>
                    <a:pt x="1069" y="624"/>
                    <a:pt x="1091" y="669"/>
                    <a:pt x="1128" y="661"/>
                  </a:cubicBezTo>
                  <a:cubicBezTo>
                    <a:pt x="1151" y="661"/>
                    <a:pt x="1166" y="639"/>
                    <a:pt x="1188" y="646"/>
                  </a:cubicBezTo>
                  <a:cubicBezTo>
                    <a:pt x="1188" y="646"/>
                    <a:pt x="1195" y="661"/>
                    <a:pt x="1203" y="661"/>
                  </a:cubicBezTo>
                  <a:lnTo>
                    <a:pt x="1217" y="661"/>
                  </a:lnTo>
                  <a:cubicBezTo>
                    <a:pt x="1240" y="661"/>
                    <a:pt x="1292" y="676"/>
                    <a:pt x="1307" y="661"/>
                  </a:cubicBezTo>
                  <a:cubicBezTo>
                    <a:pt x="1322" y="654"/>
                    <a:pt x="1307" y="639"/>
                    <a:pt x="1329" y="631"/>
                  </a:cubicBezTo>
                  <a:cubicBezTo>
                    <a:pt x="1344" y="624"/>
                    <a:pt x="1366" y="631"/>
                    <a:pt x="1381" y="631"/>
                  </a:cubicBezTo>
                  <a:cubicBezTo>
                    <a:pt x="1440" y="624"/>
                    <a:pt x="1500" y="631"/>
                    <a:pt x="1552" y="631"/>
                  </a:cubicBezTo>
                  <a:cubicBezTo>
                    <a:pt x="1604" y="639"/>
                    <a:pt x="1663" y="654"/>
                    <a:pt x="1685" y="698"/>
                  </a:cubicBezTo>
                  <a:cubicBezTo>
                    <a:pt x="1708" y="706"/>
                    <a:pt x="1760" y="691"/>
                    <a:pt x="1782" y="706"/>
                  </a:cubicBezTo>
                  <a:lnTo>
                    <a:pt x="1782" y="706"/>
                  </a:lnTo>
                  <a:cubicBezTo>
                    <a:pt x="1812" y="691"/>
                    <a:pt x="1841" y="691"/>
                    <a:pt x="1864" y="676"/>
                  </a:cubicBezTo>
                  <a:cubicBezTo>
                    <a:pt x="1901" y="661"/>
                    <a:pt x="1923" y="617"/>
                    <a:pt x="1953" y="60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6778ACC1-E241-E8D4-B068-CDB926140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7883" y="6962477"/>
              <a:ext cx="379368" cy="784900"/>
            </a:xfrm>
            <a:custGeom>
              <a:avLst/>
              <a:gdLst>
                <a:gd name="T0" fmla="*/ 653 w 877"/>
                <a:gd name="T1" fmla="*/ 252 h 1819"/>
                <a:gd name="T2" fmla="*/ 564 w 877"/>
                <a:gd name="T3" fmla="*/ 230 h 1819"/>
                <a:gd name="T4" fmla="*/ 497 w 877"/>
                <a:gd name="T5" fmla="*/ 171 h 1819"/>
                <a:gd name="T6" fmla="*/ 482 w 877"/>
                <a:gd name="T7" fmla="*/ 59 h 1819"/>
                <a:gd name="T8" fmla="*/ 348 w 877"/>
                <a:gd name="T9" fmla="*/ 82 h 1819"/>
                <a:gd name="T10" fmla="*/ 259 w 877"/>
                <a:gd name="T11" fmla="*/ 104 h 1819"/>
                <a:gd name="T12" fmla="*/ 215 w 877"/>
                <a:gd name="T13" fmla="*/ 178 h 1819"/>
                <a:gd name="T14" fmla="*/ 156 w 877"/>
                <a:gd name="T15" fmla="*/ 245 h 1819"/>
                <a:gd name="T16" fmla="*/ 89 w 877"/>
                <a:gd name="T17" fmla="*/ 185 h 1819"/>
                <a:gd name="T18" fmla="*/ 7 w 877"/>
                <a:gd name="T19" fmla="*/ 274 h 1819"/>
                <a:gd name="T20" fmla="*/ 29 w 877"/>
                <a:gd name="T21" fmla="*/ 379 h 1819"/>
                <a:gd name="T22" fmla="*/ 44 w 877"/>
                <a:gd name="T23" fmla="*/ 542 h 1819"/>
                <a:gd name="T24" fmla="*/ 96 w 877"/>
                <a:gd name="T25" fmla="*/ 638 h 1819"/>
                <a:gd name="T26" fmla="*/ 103 w 877"/>
                <a:gd name="T27" fmla="*/ 750 h 1819"/>
                <a:gd name="T28" fmla="*/ 141 w 877"/>
                <a:gd name="T29" fmla="*/ 936 h 1819"/>
                <a:gd name="T30" fmla="*/ 156 w 877"/>
                <a:gd name="T31" fmla="*/ 1084 h 1819"/>
                <a:gd name="T32" fmla="*/ 200 w 877"/>
                <a:gd name="T33" fmla="*/ 1188 h 1819"/>
                <a:gd name="T34" fmla="*/ 252 w 877"/>
                <a:gd name="T35" fmla="*/ 1329 h 1819"/>
                <a:gd name="T36" fmla="*/ 289 w 877"/>
                <a:gd name="T37" fmla="*/ 1418 h 1819"/>
                <a:gd name="T38" fmla="*/ 326 w 877"/>
                <a:gd name="T39" fmla="*/ 1685 h 1819"/>
                <a:gd name="T40" fmla="*/ 378 w 877"/>
                <a:gd name="T41" fmla="*/ 1781 h 1819"/>
                <a:gd name="T42" fmla="*/ 415 w 877"/>
                <a:gd name="T43" fmla="*/ 1670 h 1819"/>
                <a:gd name="T44" fmla="*/ 467 w 877"/>
                <a:gd name="T45" fmla="*/ 1714 h 1819"/>
                <a:gd name="T46" fmla="*/ 534 w 877"/>
                <a:gd name="T47" fmla="*/ 1818 h 1819"/>
                <a:gd name="T48" fmla="*/ 616 w 877"/>
                <a:gd name="T49" fmla="*/ 1744 h 1819"/>
                <a:gd name="T50" fmla="*/ 668 w 877"/>
                <a:gd name="T51" fmla="*/ 1647 h 1819"/>
                <a:gd name="T52" fmla="*/ 750 w 877"/>
                <a:gd name="T53" fmla="*/ 1633 h 1819"/>
                <a:gd name="T54" fmla="*/ 772 w 877"/>
                <a:gd name="T55" fmla="*/ 1514 h 1819"/>
                <a:gd name="T56" fmla="*/ 727 w 877"/>
                <a:gd name="T57" fmla="*/ 1440 h 1819"/>
                <a:gd name="T58" fmla="*/ 705 w 877"/>
                <a:gd name="T59" fmla="*/ 1270 h 1819"/>
                <a:gd name="T60" fmla="*/ 660 w 877"/>
                <a:gd name="T61" fmla="*/ 1143 h 1819"/>
                <a:gd name="T62" fmla="*/ 698 w 877"/>
                <a:gd name="T63" fmla="*/ 1084 h 1819"/>
                <a:gd name="T64" fmla="*/ 809 w 877"/>
                <a:gd name="T65" fmla="*/ 1054 h 1819"/>
                <a:gd name="T66" fmla="*/ 846 w 877"/>
                <a:gd name="T67" fmla="*/ 958 h 1819"/>
                <a:gd name="T68" fmla="*/ 876 w 877"/>
                <a:gd name="T69" fmla="*/ 698 h 1819"/>
                <a:gd name="T70" fmla="*/ 816 w 877"/>
                <a:gd name="T71" fmla="*/ 453 h 1819"/>
                <a:gd name="T72" fmla="*/ 764 w 877"/>
                <a:gd name="T73" fmla="*/ 334 h 1819"/>
                <a:gd name="T74" fmla="*/ 750 w 877"/>
                <a:gd name="T75" fmla="*/ 252 h 1819"/>
                <a:gd name="T76" fmla="*/ 653 w 877"/>
                <a:gd name="T77" fmla="*/ 252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7" h="1819">
                  <a:moveTo>
                    <a:pt x="653" y="252"/>
                  </a:moveTo>
                  <a:lnTo>
                    <a:pt x="653" y="252"/>
                  </a:lnTo>
                  <a:cubicBezTo>
                    <a:pt x="638" y="252"/>
                    <a:pt x="616" y="260"/>
                    <a:pt x="601" y="252"/>
                  </a:cubicBezTo>
                  <a:cubicBezTo>
                    <a:pt x="586" y="237"/>
                    <a:pt x="594" y="237"/>
                    <a:pt x="564" y="230"/>
                  </a:cubicBezTo>
                  <a:cubicBezTo>
                    <a:pt x="534" y="223"/>
                    <a:pt x="505" y="230"/>
                    <a:pt x="475" y="215"/>
                  </a:cubicBezTo>
                  <a:cubicBezTo>
                    <a:pt x="467" y="193"/>
                    <a:pt x="490" y="193"/>
                    <a:pt x="497" y="171"/>
                  </a:cubicBezTo>
                  <a:cubicBezTo>
                    <a:pt x="505" y="156"/>
                    <a:pt x="505" y="141"/>
                    <a:pt x="505" y="126"/>
                  </a:cubicBezTo>
                  <a:cubicBezTo>
                    <a:pt x="505" y="111"/>
                    <a:pt x="490" y="82"/>
                    <a:pt x="482" y="59"/>
                  </a:cubicBezTo>
                  <a:cubicBezTo>
                    <a:pt x="460" y="67"/>
                    <a:pt x="438" y="52"/>
                    <a:pt x="415" y="52"/>
                  </a:cubicBezTo>
                  <a:cubicBezTo>
                    <a:pt x="393" y="59"/>
                    <a:pt x="378" y="89"/>
                    <a:pt x="348" y="82"/>
                  </a:cubicBezTo>
                  <a:cubicBezTo>
                    <a:pt x="341" y="52"/>
                    <a:pt x="297" y="29"/>
                    <a:pt x="282" y="0"/>
                  </a:cubicBezTo>
                  <a:cubicBezTo>
                    <a:pt x="282" y="29"/>
                    <a:pt x="282" y="82"/>
                    <a:pt x="259" y="104"/>
                  </a:cubicBezTo>
                  <a:cubicBezTo>
                    <a:pt x="245" y="111"/>
                    <a:pt x="230" y="111"/>
                    <a:pt x="222" y="133"/>
                  </a:cubicBezTo>
                  <a:cubicBezTo>
                    <a:pt x="215" y="141"/>
                    <a:pt x="215" y="163"/>
                    <a:pt x="215" y="178"/>
                  </a:cubicBezTo>
                  <a:cubicBezTo>
                    <a:pt x="208" y="178"/>
                    <a:pt x="193" y="178"/>
                    <a:pt x="178" y="178"/>
                  </a:cubicBezTo>
                  <a:cubicBezTo>
                    <a:pt x="178" y="208"/>
                    <a:pt x="178" y="223"/>
                    <a:pt x="156" y="245"/>
                  </a:cubicBezTo>
                  <a:cubicBezTo>
                    <a:pt x="141" y="260"/>
                    <a:pt x="111" y="274"/>
                    <a:pt x="89" y="267"/>
                  </a:cubicBezTo>
                  <a:cubicBezTo>
                    <a:pt x="89" y="237"/>
                    <a:pt x="89" y="215"/>
                    <a:pt x="89" y="185"/>
                  </a:cubicBezTo>
                  <a:cubicBezTo>
                    <a:pt x="81" y="185"/>
                    <a:pt x="44" y="193"/>
                    <a:pt x="7" y="193"/>
                  </a:cubicBezTo>
                  <a:cubicBezTo>
                    <a:pt x="0" y="223"/>
                    <a:pt x="0" y="252"/>
                    <a:pt x="7" y="274"/>
                  </a:cubicBezTo>
                  <a:cubicBezTo>
                    <a:pt x="7" y="282"/>
                    <a:pt x="37" y="297"/>
                    <a:pt x="37" y="319"/>
                  </a:cubicBezTo>
                  <a:cubicBezTo>
                    <a:pt x="37" y="334"/>
                    <a:pt x="29" y="356"/>
                    <a:pt x="29" y="379"/>
                  </a:cubicBezTo>
                  <a:cubicBezTo>
                    <a:pt x="37" y="401"/>
                    <a:pt x="51" y="416"/>
                    <a:pt x="51" y="438"/>
                  </a:cubicBezTo>
                  <a:cubicBezTo>
                    <a:pt x="59" y="475"/>
                    <a:pt x="51" y="512"/>
                    <a:pt x="44" y="542"/>
                  </a:cubicBezTo>
                  <a:lnTo>
                    <a:pt x="44" y="542"/>
                  </a:lnTo>
                  <a:cubicBezTo>
                    <a:pt x="81" y="527"/>
                    <a:pt x="89" y="616"/>
                    <a:pt x="96" y="638"/>
                  </a:cubicBezTo>
                  <a:cubicBezTo>
                    <a:pt x="103" y="653"/>
                    <a:pt x="103" y="676"/>
                    <a:pt x="103" y="698"/>
                  </a:cubicBezTo>
                  <a:cubicBezTo>
                    <a:pt x="96" y="713"/>
                    <a:pt x="96" y="735"/>
                    <a:pt x="103" y="750"/>
                  </a:cubicBezTo>
                  <a:cubicBezTo>
                    <a:pt x="118" y="772"/>
                    <a:pt x="141" y="779"/>
                    <a:pt x="148" y="809"/>
                  </a:cubicBezTo>
                  <a:cubicBezTo>
                    <a:pt x="148" y="846"/>
                    <a:pt x="141" y="898"/>
                    <a:pt x="141" y="936"/>
                  </a:cubicBezTo>
                  <a:cubicBezTo>
                    <a:pt x="141" y="965"/>
                    <a:pt x="133" y="987"/>
                    <a:pt x="133" y="1010"/>
                  </a:cubicBezTo>
                  <a:cubicBezTo>
                    <a:pt x="133" y="1039"/>
                    <a:pt x="148" y="1054"/>
                    <a:pt x="156" y="1084"/>
                  </a:cubicBezTo>
                  <a:cubicBezTo>
                    <a:pt x="163" y="1106"/>
                    <a:pt x="163" y="1136"/>
                    <a:pt x="178" y="1151"/>
                  </a:cubicBezTo>
                  <a:cubicBezTo>
                    <a:pt x="185" y="1166"/>
                    <a:pt x="193" y="1181"/>
                    <a:pt x="200" y="1188"/>
                  </a:cubicBezTo>
                  <a:cubicBezTo>
                    <a:pt x="222" y="1225"/>
                    <a:pt x="230" y="1255"/>
                    <a:pt x="245" y="1292"/>
                  </a:cubicBezTo>
                  <a:cubicBezTo>
                    <a:pt x="252" y="1307"/>
                    <a:pt x="252" y="1314"/>
                    <a:pt x="252" y="1329"/>
                  </a:cubicBezTo>
                  <a:cubicBezTo>
                    <a:pt x="259" y="1351"/>
                    <a:pt x="267" y="1366"/>
                    <a:pt x="274" y="1381"/>
                  </a:cubicBezTo>
                  <a:cubicBezTo>
                    <a:pt x="282" y="1389"/>
                    <a:pt x="289" y="1403"/>
                    <a:pt x="289" y="1418"/>
                  </a:cubicBezTo>
                  <a:cubicBezTo>
                    <a:pt x="297" y="1447"/>
                    <a:pt x="311" y="1469"/>
                    <a:pt x="311" y="1491"/>
                  </a:cubicBezTo>
                  <a:cubicBezTo>
                    <a:pt x="311" y="1558"/>
                    <a:pt x="319" y="1625"/>
                    <a:pt x="326" y="1685"/>
                  </a:cubicBezTo>
                  <a:cubicBezTo>
                    <a:pt x="326" y="1714"/>
                    <a:pt x="348" y="1722"/>
                    <a:pt x="348" y="1751"/>
                  </a:cubicBezTo>
                  <a:cubicBezTo>
                    <a:pt x="348" y="1774"/>
                    <a:pt x="348" y="1781"/>
                    <a:pt x="378" y="1781"/>
                  </a:cubicBezTo>
                  <a:cubicBezTo>
                    <a:pt x="408" y="1774"/>
                    <a:pt x="393" y="1751"/>
                    <a:pt x="393" y="1729"/>
                  </a:cubicBezTo>
                  <a:cubicBezTo>
                    <a:pt x="393" y="1707"/>
                    <a:pt x="393" y="1670"/>
                    <a:pt x="415" y="1670"/>
                  </a:cubicBezTo>
                  <a:cubicBezTo>
                    <a:pt x="430" y="1670"/>
                    <a:pt x="430" y="1685"/>
                    <a:pt x="438" y="1692"/>
                  </a:cubicBezTo>
                  <a:cubicBezTo>
                    <a:pt x="445" y="1699"/>
                    <a:pt x="453" y="1707"/>
                    <a:pt x="467" y="1714"/>
                  </a:cubicBezTo>
                  <a:cubicBezTo>
                    <a:pt x="482" y="1729"/>
                    <a:pt x="497" y="1744"/>
                    <a:pt x="505" y="1774"/>
                  </a:cubicBezTo>
                  <a:cubicBezTo>
                    <a:pt x="512" y="1788"/>
                    <a:pt x="512" y="1811"/>
                    <a:pt x="534" y="1818"/>
                  </a:cubicBezTo>
                  <a:cubicBezTo>
                    <a:pt x="549" y="1818"/>
                    <a:pt x="571" y="1811"/>
                    <a:pt x="594" y="1811"/>
                  </a:cubicBezTo>
                  <a:cubicBezTo>
                    <a:pt x="601" y="1788"/>
                    <a:pt x="601" y="1759"/>
                    <a:pt x="616" y="1744"/>
                  </a:cubicBezTo>
                  <a:cubicBezTo>
                    <a:pt x="631" y="1722"/>
                    <a:pt x="653" y="1736"/>
                    <a:pt x="653" y="1707"/>
                  </a:cubicBezTo>
                  <a:cubicBezTo>
                    <a:pt x="660" y="1685"/>
                    <a:pt x="653" y="1662"/>
                    <a:pt x="668" y="1647"/>
                  </a:cubicBezTo>
                  <a:cubicBezTo>
                    <a:pt x="698" y="1625"/>
                    <a:pt x="713" y="1670"/>
                    <a:pt x="735" y="1655"/>
                  </a:cubicBezTo>
                  <a:cubicBezTo>
                    <a:pt x="742" y="1655"/>
                    <a:pt x="742" y="1640"/>
                    <a:pt x="750" y="1633"/>
                  </a:cubicBezTo>
                  <a:cubicBezTo>
                    <a:pt x="750" y="1625"/>
                    <a:pt x="757" y="1625"/>
                    <a:pt x="757" y="1618"/>
                  </a:cubicBezTo>
                  <a:cubicBezTo>
                    <a:pt x="764" y="1595"/>
                    <a:pt x="750" y="1521"/>
                    <a:pt x="772" y="1514"/>
                  </a:cubicBezTo>
                  <a:cubicBezTo>
                    <a:pt x="779" y="1491"/>
                    <a:pt x="764" y="1484"/>
                    <a:pt x="757" y="1469"/>
                  </a:cubicBezTo>
                  <a:cubicBezTo>
                    <a:pt x="750" y="1462"/>
                    <a:pt x="742" y="1447"/>
                    <a:pt x="727" y="1440"/>
                  </a:cubicBezTo>
                  <a:cubicBezTo>
                    <a:pt x="705" y="1418"/>
                    <a:pt x="713" y="1389"/>
                    <a:pt x="713" y="1359"/>
                  </a:cubicBezTo>
                  <a:cubicBezTo>
                    <a:pt x="705" y="1329"/>
                    <a:pt x="690" y="1299"/>
                    <a:pt x="705" y="1270"/>
                  </a:cubicBezTo>
                  <a:cubicBezTo>
                    <a:pt x="713" y="1232"/>
                    <a:pt x="705" y="1195"/>
                    <a:pt x="705" y="1158"/>
                  </a:cubicBezTo>
                  <a:cubicBezTo>
                    <a:pt x="683" y="1166"/>
                    <a:pt x="675" y="1166"/>
                    <a:pt x="660" y="1143"/>
                  </a:cubicBezTo>
                  <a:cubicBezTo>
                    <a:pt x="660" y="1129"/>
                    <a:pt x="653" y="1091"/>
                    <a:pt x="653" y="1076"/>
                  </a:cubicBezTo>
                  <a:cubicBezTo>
                    <a:pt x="675" y="1062"/>
                    <a:pt x="683" y="1076"/>
                    <a:pt x="698" y="1084"/>
                  </a:cubicBezTo>
                  <a:cubicBezTo>
                    <a:pt x="720" y="1084"/>
                    <a:pt x="735" y="1076"/>
                    <a:pt x="757" y="1076"/>
                  </a:cubicBezTo>
                  <a:cubicBezTo>
                    <a:pt x="787" y="1076"/>
                    <a:pt x="801" y="1084"/>
                    <a:pt x="809" y="1054"/>
                  </a:cubicBezTo>
                  <a:cubicBezTo>
                    <a:pt x="816" y="1032"/>
                    <a:pt x="816" y="1010"/>
                    <a:pt x="831" y="987"/>
                  </a:cubicBezTo>
                  <a:cubicBezTo>
                    <a:pt x="839" y="980"/>
                    <a:pt x="846" y="973"/>
                    <a:pt x="846" y="958"/>
                  </a:cubicBezTo>
                  <a:cubicBezTo>
                    <a:pt x="861" y="928"/>
                    <a:pt x="861" y="891"/>
                    <a:pt x="868" y="861"/>
                  </a:cubicBezTo>
                  <a:cubicBezTo>
                    <a:pt x="868" y="809"/>
                    <a:pt x="876" y="750"/>
                    <a:pt x="876" y="698"/>
                  </a:cubicBezTo>
                  <a:cubicBezTo>
                    <a:pt x="876" y="646"/>
                    <a:pt x="861" y="601"/>
                    <a:pt x="846" y="557"/>
                  </a:cubicBezTo>
                  <a:cubicBezTo>
                    <a:pt x="831" y="527"/>
                    <a:pt x="839" y="490"/>
                    <a:pt x="816" y="453"/>
                  </a:cubicBezTo>
                  <a:cubicBezTo>
                    <a:pt x="801" y="423"/>
                    <a:pt x="779" y="401"/>
                    <a:pt x="772" y="371"/>
                  </a:cubicBezTo>
                  <a:cubicBezTo>
                    <a:pt x="772" y="364"/>
                    <a:pt x="772" y="349"/>
                    <a:pt x="764" y="334"/>
                  </a:cubicBezTo>
                  <a:cubicBezTo>
                    <a:pt x="764" y="312"/>
                    <a:pt x="764" y="312"/>
                    <a:pt x="750" y="297"/>
                  </a:cubicBezTo>
                  <a:cubicBezTo>
                    <a:pt x="727" y="274"/>
                    <a:pt x="735" y="267"/>
                    <a:pt x="750" y="252"/>
                  </a:cubicBezTo>
                  <a:lnTo>
                    <a:pt x="742" y="245"/>
                  </a:lnTo>
                  <a:cubicBezTo>
                    <a:pt x="727" y="237"/>
                    <a:pt x="675" y="252"/>
                    <a:pt x="653" y="25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5F99F02-98C9-B310-824A-A103D8DA4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9159" y="8448453"/>
              <a:ext cx="2525935" cy="2339460"/>
            </a:xfrm>
            <a:custGeom>
              <a:avLst/>
              <a:gdLst>
                <a:gd name="T0" fmla="*/ 5598 w 5844"/>
                <a:gd name="T1" fmla="*/ 839 h 5415"/>
                <a:gd name="T2" fmla="*/ 5264 w 5844"/>
                <a:gd name="T3" fmla="*/ 943 h 5415"/>
                <a:gd name="T4" fmla="*/ 4974 w 5844"/>
                <a:gd name="T5" fmla="*/ 780 h 5415"/>
                <a:gd name="T6" fmla="*/ 4870 w 5844"/>
                <a:gd name="T7" fmla="*/ 884 h 5415"/>
                <a:gd name="T8" fmla="*/ 4625 w 5844"/>
                <a:gd name="T9" fmla="*/ 1151 h 5415"/>
                <a:gd name="T10" fmla="*/ 4424 w 5844"/>
                <a:gd name="T11" fmla="*/ 1225 h 5415"/>
                <a:gd name="T12" fmla="*/ 4128 w 5844"/>
                <a:gd name="T13" fmla="*/ 1307 h 5415"/>
                <a:gd name="T14" fmla="*/ 4113 w 5844"/>
                <a:gd name="T15" fmla="*/ 1485 h 5415"/>
                <a:gd name="T16" fmla="*/ 3735 w 5844"/>
                <a:gd name="T17" fmla="*/ 1604 h 5415"/>
                <a:gd name="T18" fmla="*/ 3393 w 5844"/>
                <a:gd name="T19" fmla="*/ 1649 h 5415"/>
                <a:gd name="T20" fmla="*/ 3148 w 5844"/>
                <a:gd name="T21" fmla="*/ 1389 h 5415"/>
                <a:gd name="T22" fmla="*/ 2799 w 5844"/>
                <a:gd name="T23" fmla="*/ 1032 h 5415"/>
                <a:gd name="T24" fmla="*/ 2621 w 5844"/>
                <a:gd name="T25" fmla="*/ 973 h 5415"/>
                <a:gd name="T26" fmla="*/ 2487 w 5844"/>
                <a:gd name="T27" fmla="*/ 431 h 5415"/>
                <a:gd name="T28" fmla="*/ 2161 w 5844"/>
                <a:gd name="T29" fmla="*/ 290 h 5415"/>
                <a:gd name="T30" fmla="*/ 1982 w 5844"/>
                <a:gd name="T31" fmla="*/ 223 h 5415"/>
                <a:gd name="T32" fmla="*/ 1745 w 5844"/>
                <a:gd name="T33" fmla="*/ 304 h 5415"/>
                <a:gd name="T34" fmla="*/ 1448 w 5844"/>
                <a:gd name="T35" fmla="*/ 89 h 5415"/>
                <a:gd name="T36" fmla="*/ 1292 w 5844"/>
                <a:gd name="T37" fmla="*/ 319 h 5415"/>
                <a:gd name="T38" fmla="*/ 1069 w 5844"/>
                <a:gd name="T39" fmla="*/ 401 h 5415"/>
                <a:gd name="T40" fmla="*/ 972 w 5844"/>
                <a:gd name="T41" fmla="*/ 772 h 5415"/>
                <a:gd name="T42" fmla="*/ 750 w 5844"/>
                <a:gd name="T43" fmla="*/ 1069 h 5415"/>
                <a:gd name="T44" fmla="*/ 824 w 5844"/>
                <a:gd name="T45" fmla="*/ 1322 h 5415"/>
                <a:gd name="T46" fmla="*/ 608 w 5844"/>
                <a:gd name="T47" fmla="*/ 1730 h 5415"/>
                <a:gd name="T48" fmla="*/ 631 w 5844"/>
                <a:gd name="T49" fmla="*/ 2094 h 5415"/>
                <a:gd name="T50" fmla="*/ 586 w 5844"/>
                <a:gd name="T51" fmla="*/ 2466 h 5415"/>
                <a:gd name="T52" fmla="*/ 623 w 5844"/>
                <a:gd name="T53" fmla="*/ 2673 h 5415"/>
                <a:gd name="T54" fmla="*/ 200 w 5844"/>
                <a:gd name="T55" fmla="*/ 3290 h 5415"/>
                <a:gd name="T56" fmla="*/ 111 w 5844"/>
                <a:gd name="T57" fmla="*/ 3579 h 5415"/>
                <a:gd name="T58" fmla="*/ 0 w 5844"/>
                <a:gd name="T59" fmla="*/ 3839 h 5415"/>
                <a:gd name="T60" fmla="*/ 89 w 5844"/>
                <a:gd name="T61" fmla="*/ 4040 h 5415"/>
                <a:gd name="T62" fmla="*/ 297 w 5844"/>
                <a:gd name="T63" fmla="*/ 4099 h 5415"/>
                <a:gd name="T64" fmla="*/ 467 w 5844"/>
                <a:gd name="T65" fmla="*/ 4122 h 5415"/>
                <a:gd name="T66" fmla="*/ 282 w 5844"/>
                <a:gd name="T67" fmla="*/ 4322 h 5415"/>
                <a:gd name="T68" fmla="*/ 133 w 5844"/>
                <a:gd name="T69" fmla="*/ 4300 h 5415"/>
                <a:gd name="T70" fmla="*/ 304 w 5844"/>
                <a:gd name="T71" fmla="*/ 4419 h 5415"/>
                <a:gd name="T72" fmla="*/ 608 w 5844"/>
                <a:gd name="T73" fmla="*/ 4500 h 5415"/>
                <a:gd name="T74" fmla="*/ 824 w 5844"/>
                <a:gd name="T75" fmla="*/ 4389 h 5415"/>
                <a:gd name="T76" fmla="*/ 913 w 5844"/>
                <a:gd name="T77" fmla="*/ 4612 h 5415"/>
                <a:gd name="T78" fmla="*/ 1121 w 5844"/>
                <a:gd name="T79" fmla="*/ 4760 h 5415"/>
                <a:gd name="T80" fmla="*/ 1165 w 5844"/>
                <a:gd name="T81" fmla="*/ 5094 h 5415"/>
                <a:gd name="T82" fmla="*/ 1017 w 5844"/>
                <a:gd name="T83" fmla="*/ 5332 h 5415"/>
                <a:gd name="T84" fmla="*/ 1299 w 5844"/>
                <a:gd name="T85" fmla="*/ 5094 h 5415"/>
                <a:gd name="T86" fmla="*/ 1864 w 5844"/>
                <a:gd name="T87" fmla="*/ 5005 h 5415"/>
                <a:gd name="T88" fmla="*/ 2153 w 5844"/>
                <a:gd name="T89" fmla="*/ 4990 h 5415"/>
                <a:gd name="T90" fmla="*/ 2383 w 5844"/>
                <a:gd name="T91" fmla="*/ 4745 h 5415"/>
                <a:gd name="T92" fmla="*/ 2465 w 5844"/>
                <a:gd name="T93" fmla="*/ 4664 h 5415"/>
                <a:gd name="T94" fmla="*/ 2554 w 5844"/>
                <a:gd name="T95" fmla="*/ 4723 h 5415"/>
                <a:gd name="T96" fmla="*/ 2524 w 5844"/>
                <a:gd name="T97" fmla="*/ 4262 h 5415"/>
                <a:gd name="T98" fmla="*/ 2569 w 5844"/>
                <a:gd name="T99" fmla="*/ 3936 h 5415"/>
                <a:gd name="T100" fmla="*/ 2614 w 5844"/>
                <a:gd name="T101" fmla="*/ 3223 h 5415"/>
                <a:gd name="T102" fmla="*/ 3007 w 5844"/>
                <a:gd name="T103" fmla="*/ 2970 h 5415"/>
                <a:gd name="T104" fmla="*/ 3133 w 5844"/>
                <a:gd name="T105" fmla="*/ 3067 h 5415"/>
                <a:gd name="T106" fmla="*/ 3282 w 5844"/>
                <a:gd name="T107" fmla="*/ 2911 h 5415"/>
                <a:gd name="T108" fmla="*/ 3460 w 5844"/>
                <a:gd name="T109" fmla="*/ 2644 h 5415"/>
                <a:gd name="T110" fmla="*/ 3676 w 5844"/>
                <a:gd name="T111" fmla="*/ 2644 h 5415"/>
                <a:gd name="T112" fmla="*/ 4091 w 5844"/>
                <a:gd name="T113" fmla="*/ 2480 h 5415"/>
                <a:gd name="T114" fmla="*/ 4106 w 5844"/>
                <a:gd name="T115" fmla="*/ 2243 h 5415"/>
                <a:gd name="T116" fmla="*/ 4307 w 5844"/>
                <a:gd name="T117" fmla="*/ 2064 h 5415"/>
                <a:gd name="T118" fmla="*/ 4811 w 5844"/>
                <a:gd name="T119" fmla="*/ 1753 h 5415"/>
                <a:gd name="T120" fmla="*/ 5323 w 5844"/>
                <a:gd name="T121" fmla="*/ 1351 h 5415"/>
                <a:gd name="T122" fmla="*/ 5627 w 5844"/>
                <a:gd name="T123" fmla="*/ 1010 h 5415"/>
                <a:gd name="T124" fmla="*/ 5791 w 5844"/>
                <a:gd name="T125" fmla="*/ 713 h 5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4" h="5415">
                  <a:moveTo>
                    <a:pt x="5791" y="713"/>
                  </a:moveTo>
                  <a:lnTo>
                    <a:pt x="5791" y="713"/>
                  </a:lnTo>
                  <a:cubicBezTo>
                    <a:pt x="5754" y="713"/>
                    <a:pt x="5746" y="720"/>
                    <a:pt x="5716" y="735"/>
                  </a:cubicBezTo>
                  <a:cubicBezTo>
                    <a:pt x="5709" y="750"/>
                    <a:pt x="5724" y="765"/>
                    <a:pt x="5739" y="765"/>
                  </a:cubicBezTo>
                  <a:cubicBezTo>
                    <a:pt x="5746" y="802"/>
                    <a:pt x="5657" y="787"/>
                    <a:pt x="5627" y="809"/>
                  </a:cubicBezTo>
                  <a:cubicBezTo>
                    <a:pt x="5620" y="824"/>
                    <a:pt x="5613" y="832"/>
                    <a:pt x="5598" y="839"/>
                  </a:cubicBezTo>
                  <a:cubicBezTo>
                    <a:pt x="5590" y="839"/>
                    <a:pt x="5576" y="832"/>
                    <a:pt x="5568" y="839"/>
                  </a:cubicBezTo>
                  <a:cubicBezTo>
                    <a:pt x="5561" y="847"/>
                    <a:pt x="5598" y="891"/>
                    <a:pt x="5598" y="899"/>
                  </a:cubicBezTo>
                  <a:cubicBezTo>
                    <a:pt x="5546" y="899"/>
                    <a:pt x="5553" y="958"/>
                    <a:pt x="5509" y="958"/>
                  </a:cubicBezTo>
                  <a:cubicBezTo>
                    <a:pt x="5509" y="965"/>
                    <a:pt x="5501" y="980"/>
                    <a:pt x="5501" y="988"/>
                  </a:cubicBezTo>
                  <a:cubicBezTo>
                    <a:pt x="5464" y="988"/>
                    <a:pt x="5419" y="995"/>
                    <a:pt x="5382" y="980"/>
                  </a:cubicBezTo>
                  <a:cubicBezTo>
                    <a:pt x="5338" y="965"/>
                    <a:pt x="5316" y="943"/>
                    <a:pt x="5264" y="943"/>
                  </a:cubicBezTo>
                  <a:cubicBezTo>
                    <a:pt x="5241" y="943"/>
                    <a:pt x="5197" y="958"/>
                    <a:pt x="5189" y="921"/>
                  </a:cubicBezTo>
                  <a:cubicBezTo>
                    <a:pt x="5182" y="869"/>
                    <a:pt x="5152" y="839"/>
                    <a:pt x="5137" y="795"/>
                  </a:cubicBezTo>
                  <a:cubicBezTo>
                    <a:pt x="5122" y="795"/>
                    <a:pt x="5108" y="795"/>
                    <a:pt x="5108" y="809"/>
                  </a:cubicBezTo>
                  <a:cubicBezTo>
                    <a:pt x="5071" y="817"/>
                    <a:pt x="5033" y="743"/>
                    <a:pt x="5041" y="706"/>
                  </a:cubicBezTo>
                  <a:cubicBezTo>
                    <a:pt x="5033" y="706"/>
                    <a:pt x="5026" y="698"/>
                    <a:pt x="5019" y="698"/>
                  </a:cubicBezTo>
                  <a:cubicBezTo>
                    <a:pt x="5019" y="728"/>
                    <a:pt x="5019" y="817"/>
                    <a:pt x="4974" y="780"/>
                  </a:cubicBezTo>
                  <a:cubicBezTo>
                    <a:pt x="4967" y="787"/>
                    <a:pt x="4959" y="802"/>
                    <a:pt x="4952" y="809"/>
                  </a:cubicBezTo>
                  <a:cubicBezTo>
                    <a:pt x="4944" y="787"/>
                    <a:pt x="4944" y="765"/>
                    <a:pt x="4929" y="757"/>
                  </a:cubicBezTo>
                  <a:cubicBezTo>
                    <a:pt x="4914" y="780"/>
                    <a:pt x="4907" y="824"/>
                    <a:pt x="4907" y="854"/>
                  </a:cubicBezTo>
                  <a:cubicBezTo>
                    <a:pt x="4870" y="832"/>
                    <a:pt x="4863" y="780"/>
                    <a:pt x="4811" y="824"/>
                  </a:cubicBezTo>
                  <a:cubicBezTo>
                    <a:pt x="4781" y="847"/>
                    <a:pt x="4848" y="861"/>
                    <a:pt x="4855" y="884"/>
                  </a:cubicBezTo>
                  <a:cubicBezTo>
                    <a:pt x="4855" y="884"/>
                    <a:pt x="4863" y="884"/>
                    <a:pt x="4870" y="884"/>
                  </a:cubicBezTo>
                  <a:cubicBezTo>
                    <a:pt x="4848" y="891"/>
                    <a:pt x="4825" y="943"/>
                    <a:pt x="4803" y="958"/>
                  </a:cubicBezTo>
                  <a:cubicBezTo>
                    <a:pt x="4774" y="965"/>
                    <a:pt x="4751" y="973"/>
                    <a:pt x="4722" y="980"/>
                  </a:cubicBezTo>
                  <a:cubicBezTo>
                    <a:pt x="4699" y="980"/>
                    <a:pt x="4677" y="965"/>
                    <a:pt x="4655" y="973"/>
                  </a:cubicBezTo>
                  <a:cubicBezTo>
                    <a:pt x="4640" y="980"/>
                    <a:pt x="4669" y="1040"/>
                    <a:pt x="4625" y="1047"/>
                  </a:cubicBezTo>
                  <a:cubicBezTo>
                    <a:pt x="4603" y="1054"/>
                    <a:pt x="4588" y="1062"/>
                    <a:pt x="4588" y="1092"/>
                  </a:cubicBezTo>
                  <a:cubicBezTo>
                    <a:pt x="4580" y="1129"/>
                    <a:pt x="4625" y="1121"/>
                    <a:pt x="4625" y="1151"/>
                  </a:cubicBezTo>
                  <a:cubicBezTo>
                    <a:pt x="4647" y="1151"/>
                    <a:pt x="4647" y="1173"/>
                    <a:pt x="4640" y="1188"/>
                  </a:cubicBezTo>
                  <a:cubicBezTo>
                    <a:pt x="4610" y="1181"/>
                    <a:pt x="4603" y="1203"/>
                    <a:pt x="4603" y="1233"/>
                  </a:cubicBezTo>
                  <a:cubicBezTo>
                    <a:pt x="4617" y="1240"/>
                    <a:pt x="4617" y="1240"/>
                    <a:pt x="4617" y="1255"/>
                  </a:cubicBezTo>
                  <a:cubicBezTo>
                    <a:pt x="4580" y="1248"/>
                    <a:pt x="4566" y="1292"/>
                    <a:pt x="4536" y="1292"/>
                  </a:cubicBezTo>
                  <a:cubicBezTo>
                    <a:pt x="4514" y="1292"/>
                    <a:pt x="4499" y="1270"/>
                    <a:pt x="4491" y="1248"/>
                  </a:cubicBezTo>
                  <a:cubicBezTo>
                    <a:pt x="4477" y="1225"/>
                    <a:pt x="4454" y="1225"/>
                    <a:pt x="4424" y="1225"/>
                  </a:cubicBezTo>
                  <a:cubicBezTo>
                    <a:pt x="4424" y="1240"/>
                    <a:pt x="4424" y="1262"/>
                    <a:pt x="4424" y="1277"/>
                  </a:cubicBezTo>
                  <a:cubicBezTo>
                    <a:pt x="4380" y="1270"/>
                    <a:pt x="4292" y="1411"/>
                    <a:pt x="4277" y="1322"/>
                  </a:cubicBezTo>
                  <a:cubicBezTo>
                    <a:pt x="4292" y="1314"/>
                    <a:pt x="4335" y="1285"/>
                    <a:pt x="4299" y="1277"/>
                  </a:cubicBezTo>
                  <a:cubicBezTo>
                    <a:pt x="4284" y="1233"/>
                    <a:pt x="4262" y="1166"/>
                    <a:pt x="4210" y="1151"/>
                  </a:cubicBezTo>
                  <a:cubicBezTo>
                    <a:pt x="4180" y="1188"/>
                    <a:pt x="4166" y="1211"/>
                    <a:pt x="4121" y="1218"/>
                  </a:cubicBezTo>
                  <a:cubicBezTo>
                    <a:pt x="4113" y="1248"/>
                    <a:pt x="4136" y="1277"/>
                    <a:pt x="4128" y="1307"/>
                  </a:cubicBezTo>
                  <a:cubicBezTo>
                    <a:pt x="4136" y="1307"/>
                    <a:pt x="4136" y="1307"/>
                    <a:pt x="4143" y="1307"/>
                  </a:cubicBezTo>
                  <a:cubicBezTo>
                    <a:pt x="4143" y="1322"/>
                    <a:pt x="4136" y="1329"/>
                    <a:pt x="4121" y="1337"/>
                  </a:cubicBezTo>
                  <a:cubicBezTo>
                    <a:pt x="4099" y="1344"/>
                    <a:pt x="4106" y="1381"/>
                    <a:pt x="4106" y="1404"/>
                  </a:cubicBezTo>
                  <a:cubicBezTo>
                    <a:pt x="4113" y="1404"/>
                    <a:pt x="4121" y="1411"/>
                    <a:pt x="4136" y="1411"/>
                  </a:cubicBezTo>
                  <a:cubicBezTo>
                    <a:pt x="4136" y="1419"/>
                    <a:pt x="4136" y="1433"/>
                    <a:pt x="4136" y="1441"/>
                  </a:cubicBezTo>
                  <a:cubicBezTo>
                    <a:pt x="4106" y="1441"/>
                    <a:pt x="4113" y="1470"/>
                    <a:pt x="4113" y="1485"/>
                  </a:cubicBezTo>
                  <a:cubicBezTo>
                    <a:pt x="4091" y="1493"/>
                    <a:pt x="4084" y="1478"/>
                    <a:pt x="4069" y="1500"/>
                  </a:cubicBezTo>
                  <a:cubicBezTo>
                    <a:pt x="4062" y="1522"/>
                    <a:pt x="4069" y="1552"/>
                    <a:pt x="4032" y="1545"/>
                  </a:cubicBezTo>
                  <a:cubicBezTo>
                    <a:pt x="4010" y="1545"/>
                    <a:pt x="4010" y="1522"/>
                    <a:pt x="4002" y="1508"/>
                  </a:cubicBezTo>
                  <a:cubicBezTo>
                    <a:pt x="3987" y="1485"/>
                    <a:pt x="3958" y="1485"/>
                    <a:pt x="3935" y="1485"/>
                  </a:cubicBezTo>
                  <a:cubicBezTo>
                    <a:pt x="3883" y="1478"/>
                    <a:pt x="3868" y="1537"/>
                    <a:pt x="3824" y="1545"/>
                  </a:cubicBezTo>
                  <a:cubicBezTo>
                    <a:pt x="3772" y="1552"/>
                    <a:pt x="3742" y="1537"/>
                    <a:pt x="3735" y="1604"/>
                  </a:cubicBezTo>
                  <a:cubicBezTo>
                    <a:pt x="3713" y="1604"/>
                    <a:pt x="3698" y="1619"/>
                    <a:pt x="3683" y="1619"/>
                  </a:cubicBezTo>
                  <a:cubicBezTo>
                    <a:pt x="3661" y="1619"/>
                    <a:pt x="3638" y="1611"/>
                    <a:pt x="3623" y="1619"/>
                  </a:cubicBezTo>
                  <a:cubicBezTo>
                    <a:pt x="3586" y="1626"/>
                    <a:pt x="3571" y="1641"/>
                    <a:pt x="3527" y="1634"/>
                  </a:cubicBezTo>
                  <a:cubicBezTo>
                    <a:pt x="3482" y="1634"/>
                    <a:pt x="3438" y="1641"/>
                    <a:pt x="3393" y="1649"/>
                  </a:cubicBezTo>
                  <a:cubicBezTo>
                    <a:pt x="3393" y="1664"/>
                    <a:pt x="3393" y="1678"/>
                    <a:pt x="3393" y="1686"/>
                  </a:cubicBezTo>
                  <a:cubicBezTo>
                    <a:pt x="3393" y="1678"/>
                    <a:pt x="3393" y="1664"/>
                    <a:pt x="3393" y="1649"/>
                  </a:cubicBezTo>
                  <a:lnTo>
                    <a:pt x="3386" y="1649"/>
                  </a:lnTo>
                  <a:cubicBezTo>
                    <a:pt x="3356" y="1656"/>
                    <a:pt x="3334" y="1619"/>
                    <a:pt x="3304" y="1626"/>
                  </a:cubicBezTo>
                  <a:cubicBezTo>
                    <a:pt x="3230" y="1634"/>
                    <a:pt x="3178" y="1716"/>
                    <a:pt x="3178" y="1597"/>
                  </a:cubicBezTo>
                  <a:cubicBezTo>
                    <a:pt x="3178" y="1559"/>
                    <a:pt x="3185" y="1515"/>
                    <a:pt x="3156" y="1485"/>
                  </a:cubicBezTo>
                  <a:cubicBezTo>
                    <a:pt x="3126" y="1448"/>
                    <a:pt x="3171" y="1419"/>
                    <a:pt x="3148" y="1396"/>
                  </a:cubicBezTo>
                  <a:cubicBezTo>
                    <a:pt x="3148" y="1396"/>
                    <a:pt x="3148" y="1396"/>
                    <a:pt x="3148" y="1389"/>
                  </a:cubicBezTo>
                  <a:cubicBezTo>
                    <a:pt x="3126" y="1389"/>
                    <a:pt x="3126" y="1411"/>
                    <a:pt x="3096" y="1404"/>
                  </a:cubicBezTo>
                  <a:cubicBezTo>
                    <a:pt x="3096" y="1389"/>
                    <a:pt x="3096" y="1374"/>
                    <a:pt x="3096" y="1359"/>
                  </a:cubicBezTo>
                  <a:cubicBezTo>
                    <a:pt x="3059" y="1351"/>
                    <a:pt x="3029" y="1396"/>
                    <a:pt x="2992" y="1381"/>
                  </a:cubicBezTo>
                  <a:cubicBezTo>
                    <a:pt x="2985" y="1344"/>
                    <a:pt x="3022" y="1329"/>
                    <a:pt x="3007" y="1292"/>
                  </a:cubicBezTo>
                  <a:cubicBezTo>
                    <a:pt x="2992" y="1255"/>
                    <a:pt x="2985" y="1211"/>
                    <a:pt x="2962" y="1173"/>
                  </a:cubicBezTo>
                  <a:cubicBezTo>
                    <a:pt x="2940" y="1144"/>
                    <a:pt x="2851" y="980"/>
                    <a:pt x="2799" y="1032"/>
                  </a:cubicBezTo>
                  <a:cubicBezTo>
                    <a:pt x="2777" y="1054"/>
                    <a:pt x="2732" y="1040"/>
                    <a:pt x="2717" y="1017"/>
                  </a:cubicBezTo>
                  <a:cubicBezTo>
                    <a:pt x="2703" y="1010"/>
                    <a:pt x="2695" y="988"/>
                    <a:pt x="2680" y="980"/>
                  </a:cubicBezTo>
                  <a:cubicBezTo>
                    <a:pt x="2673" y="973"/>
                    <a:pt x="2665" y="973"/>
                    <a:pt x="2658" y="973"/>
                  </a:cubicBezTo>
                  <a:cubicBezTo>
                    <a:pt x="2658" y="988"/>
                    <a:pt x="2651" y="1010"/>
                    <a:pt x="2658" y="1017"/>
                  </a:cubicBezTo>
                  <a:cubicBezTo>
                    <a:pt x="2599" y="1047"/>
                    <a:pt x="2643" y="988"/>
                    <a:pt x="2651" y="973"/>
                  </a:cubicBezTo>
                  <a:cubicBezTo>
                    <a:pt x="2643" y="973"/>
                    <a:pt x="2636" y="973"/>
                    <a:pt x="2621" y="973"/>
                  </a:cubicBezTo>
                  <a:cubicBezTo>
                    <a:pt x="2576" y="958"/>
                    <a:pt x="2524" y="951"/>
                    <a:pt x="2487" y="914"/>
                  </a:cubicBezTo>
                  <a:cubicBezTo>
                    <a:pt x="2472" y="906"/>
                    <a:pt x="2428" y="861"/>
                    <a:pt x="2472" y="861"/>
                  </a:cubicBezTo>
                  <a:cubicBezTo>
                    <a:pt x="2480" y="832"/>
                    <a:pt x="2465" y="735"/>
                    <a:pt x="2435" y="720"/>
                  </a:cubicBezTo>
                  <a:cubicBezTo>
                    <a:pt x="2383" y="698"/>
                    <a:pt x="2406" y="661"/>
                    <a:pt x="2443" y="631"/>
                  </a:cubicBezTo>
                  <a:cubicBezTo>
                    <a:pt x="2472" y="594"/>
                    <a:pt x="2458" y="542"/>
                    <a:pt x="2472" y="498"/>
                  </a:cubicBezTo>
                  <a:cubicBezTo>
                    <a:pt x="2480" y="475"/>
                    <a:pt x="2487" y="460"/>
                    <a:pt x="2487" y="431"/>
                  </a:cubicBezTo>
                  <a:cubicBezTo>
                    <a:pt x="2487" y="409"/>
                    <a:pt x="2465" y="401"/>
                    <a:pt x="2465" y="379"/>
                  </a:cubicBezTo>
                  <a:cubicBezTo>
                    <a:pt x="2420" y="371"/>
                    <a:pt x="2376" y="327"/>
                    <a:pt x="2354" y="297"/>
                  </a:cubicBezTo>
                  <a:cubicBezTo>
                    <a:pt x="2339" y="282"/>
                    <a:pt x="2331" y="275"/>
                    <a:pt x="2316" y="282"/>
                  </a:cubicBezTo>
                  <a:cubicBezTo>
                    <a:pt x="2279" y="290"/>
                    <a:pt x="2257" y="275"/>
                    <a:pt x="2220" y="275"/>
                  </a:cubicBezTo>
                  <a:cubicBezTo>
                    <a:pt x="2220" y="297"/>
                    <a:pt x="2212" y="319"/>
                    <a:pt x="2190" y="319"/>
                  </a:cubicBezTo>
                  <a:cubicBezTo>
                    <a:pt x="2190" y="304"/>
                    <a:pt x="2175" y="282"/>
                    <a:pt x="2161" y="290"/>
                  </a:cubicBezTo>
                  <a:cubicBezTo>
                    <a:pt x="2146" y="304"/>
                    <a:pt x="2161" y="319"/>
                    <a:pt x="2153" y="334"/>
                  </a:cubicBezTo>
                  <a:cubicBezTo>
                    <a:pt x="2131" y="371"/>
                    <a:pt x="2086" y="319"/>
                    <a:pt x="2094" y="290"/>
                  </a:cubicBezTo>
                  <a:cubicBezTo>
                    <a:pt x="2086" y="290"/>
                    <a:pt x="2071" y="290"/>
                    <a:pt x="2064" y="290"/>
                  </a:cubicBezTo>
                  <a:cubicBezTo>
                    <a:pt x="2064" y="282"/>
                    <a:pt x="2064" y="267"/>
                    <a:pt x="2064" y="260"/>
                  </a:cubicBezTo>
                  <a:cubicBezTo>
                    <a:pt x="2042" y="260"/>
                    <a:pt x="2012" y="267"/>
                    <a:pt x="1997" y="252"/>
                  </a:cubicBezTo>
                  <a:cubicBezTo>
                    <a:pt x="1990" y="252"/>
                    <a:pt x="1990" y="230"/>
                    <a:pt x="1982" y="223"/>
                  </a:cubicBezTo>
                  <a:cubicBezTo>
                    <a:pt x="1975" y="223"/>
                    <a:pt x="1967" y="223"/>
                    <a:pt x="1960" y="223"/>
                  </a:cubicBezTo>
                  <a:cubicBezTo>
                    <a:pt x="1960" y="245"/>
                    <a:pt x="1960" y="267"/>
                    <a:pt x="1960" y="282"/>
                  </a:cubicBezTo>
                  <a:cubicBezTo>
                    <a:pt x="1930" y="297"/>
                    <a:pt x="1945" y="327"/>
                    <a:pt x="1960" y="342"/>
                  </a:cubicBezTo>
                  <a:cubicBezTo>
                    <a:pt x="1915" y="349"/>
                    <a:pt x="1908" y="297"/>
                    <a:pt x="1871" y="297"/>
                  </a:cubicBezTo>
                  <a:cubicBezTo>
                    <a:pt x="1864" y="304"/>
                    <a:pt x="1864" y="304"/>
                    <a:pt x="1864" y="312"/>
                  </a:cubicBezTo>
                  <a:cubicBezTo>
                    <a:pt x="1826" y="304"/>
                    <a:pt x="1782" y="312"/>
                    <a:pt x="1745" y="304"/>
                  </a:cubicBezTo>
                  <a:cubicBezTo>
                    <a:pt x="1745" y="282"/>
                    <a:pt x="1745" y="252"/>
                    <a:pt x="1767" y="238"/>
                  </a:cubicBezTo>
                  <a:cubicBezTo>
                    <a:pt x="1782" y="230"/>
                    <a:pt x="1797" y="223"/>
                    <a:pt x="1789" y="201"/>
                  </a:cubicBezTo>
                  <a:cubicBezTo>
                    <a:pt x="1759" y="193"/>
                    <a:pt x="1722" y="208"/>
                    <a:pt x="1693" y="201"/>
                  </a:cubicBezTo>
                  <a:cubicBezTo>
                    <a:pt x="1693" y="171"/>
                    <a:pt x="1693" y="134"/>
                    <a:pt x="1693" y="97"/>
                  </a:cubicBezTo>
                  <a:cubicBezTo>
                    <a:pt x="1656" y="97"/>
                    <a:pt x="1618" y="97"/>
                    <a:pt x="1581" y="82"/>
                  </a:cubicBezTo>
                  <a:cubicBezTo>
                    <a:pt x="1537" y="67"/>
                    <a:pt x="1492" y="97"/>
                    <a:pt x="1448" y="89"/>
                  </a:cubicBezTo>
                  <a:cubicBezTo>
                    <a:pt x="1448" y="52"/>
                    <a:pt x="1351" y="22"/>
                    <a:pt x="1336" y="0"/>
                  </a:cubicBezTo>
                  <a:cubicBezTo>
                    <a:pt x="1329" y="7"/>
                    <a:pt x="1314" y="22"/>
                    <a:pt x="1307" y="22"/>
                  </a:cubicBezTo>
                  <a:cubicBezTo>
                    <a:pt x="1307" y="59"/>
                    <a:pt x="1373" y="82"/>
                    <a:pt x="1336" y="126"/>
                  </a:cubicBezTo>
                  <a:cubicBezTo>
                    <a:pt x="1329" y="141"/>
                    <a:pt x="1307" y="134"/>
                    <a:pt x="1299" y="149"/>
                  </a:cubicBezTo>
                  <a:cubicBezTo>
                    <a:pt x="1284" y="171"/>
                    <a:pt x="1314" y="163"/>
                    <a:pt x="1314" y="186"/>
                  </a:cubicBezTo>
                  <a:cubicBezTo>
                    <a:pt x="1314" y="215"/>
                    <a:pt x="1314" y="297"/>
                    <a:pt x="1292" y="319"/>
                  </a:cubicBezTo>
                  <a:cubicBezTo>
                    <a:pt x="1247" y="371"/>
                    <a:pt x="1210" y="364"/>
                    <a:pt x="1151" y="371"/>
                  </a:cubicBezTo>
                  <a:cubicBezTo>
                    <a:pt x="1151" y="386"/>
                    <a:pt x="1158" y="386"/>
                    <a:pt x="1173" y="394"/>
                  </a:cubicBezTo>
                  <a:cubicBezTo>
                    <a:pt x="1195" y="409"/>
                    <a:pt x="1195" y="438"/>
                    <a:pt x="1210" y="453"/>
                  </a:cubicBezTo>
                  <a:cubicBezTo>
                    <a:pt x="1210" y="453"/>
                    <a:pt x="1202" y="460"/>
                    <a:pt x="1195" y="468"/>
                  </a:cubicBezTo>
                  <a:cubicBezTo>
                    <a:pt x="1165" y="468"/>
                    <a:pt x="1121" y="460"/>
                    <a:pt x="1099" y="490"/>
                  </a:cubicBezTo>
                  <a:cubicBezTo>
                    <a:pt x="1121" y="446"/>
                    <a:pt x="1062" y="438"/>
                    <a:pt x="1069" y="401"/>
                  </a:cubicBezTo>
                  <a:cubicBezTo>
                    <a:pt x="1054" y="394"/>
                    <a:pt x="1039" y="394"/>
                    <a:pt x="1024" y="401"/>
                  </a:cubicBezTo>
                  <a:cubicBezTo>
                    <a:pt x="1032" y="438"/>
                    <a:pt x="1002" y="446"/>
                    <a:pt x="987" y="468"/>
                  </a:cubicBezTo>
                  <a:cubicBezTo>
                    <a:pt x="965" y="505"/>
                    <a:pt x="995" y="549"/>
                    <a:pt x="950" y="564"/>
                  </a:cubicBezTo>
                  <a:cubicBezTo>
                    <a:pt x="853" y="594"/>
                    <a:pt x="987" y="661"/>
                    <a:pt x="980" y="713"/>
                  </a:cubicBezTo>
                  <a:lnTo>
                    <a:pt x="1010" y="713"/>
                  </a:lnTo>
                  <a:cubicBezTo>
                    <a:pt x="1017" y="750"/>
                    <a:pt x="1002" y="757"/>
                    <a:pt x="972" y="772"/>
                  </a:cubicBezTo>
                  <a:cubicBezTo>
                    <a:pt x="935" y="787"/>
                    <a:pt x="905" y="824"/>
                    <a:pt x="883" y="869"/>
                  </a:cubicBezTo>
                  <a:cubicBezTo>
                    <a:pt x="876" y="876"/>
                    <a:pt x="868" y="951"/>
                    <a:pt x="853" y="951"/>
                  </a:cubicBezTo>
                  <a:cubicBezTo>
                    <a:pt x="831" y="958"/>
                    <a:pt x="794" y="936"/>
                    <a:pt x="772" y="951"/>
                  </a:cubicBezTo>
                  <a:cubicBezTo>
                    <a:pt x="779" y="973"/>
                    <a:pt x="765" y="980"/>
                    <a:pt x="742" y="980"/>
                  </a:cubicBezTo>
                  <a:cubicBezTo>
                    <a:pt x="750" y="995"/>
                    <a:pt x="750" y="1010"/>
                    <a:pt x="727" y="1017"/>
                  </a:cubicBezTo>
                  <a:cubicBezTo>
                    <a:pt x="727" y="1047"/>
                    <a:pt x="742" y="1047"/>
                    <a:pt x="750" y="1069"/>
                  </a:cubicBezTo>
                  <a:cubicBezTo>
                    <a:pt x="765" y="1106"/>
                    <a:pt x="742" y="1136"/>
                    <a:pt x="735" y="1166"/>
                  </a:cubicBezTo>
                  <a:cubicBezTo>
                    <a:pt x="727" y="1173"/>
                    <a:pt x="727" y="1181"/>
                    <a:pt x="727" y="1196"/>
                  </a:cubicBezTo>
                  <a:cubicBezTo>
                    <a:pt x="757" y="1188"/>
                    <a:pt x="824" y="1203"/>
                    <a:pt x="824" y="1203"/>
                  </a:cubicBezTo>
                  <a:cubicBezTo>
                    <a:pt x="824" y="1211"/>
                    <a:pt x="831" y="1255"/>
                    <a:pt x="831" y="1255"/>
                  </a:cubicBezTo>
                  <a:cubicBezTo>
                    <a:pt x="824" y="1255"/>
                    <a:pt x="816" y="1255"/>
                    <a:pt x="809" y="1255"/>
                  </a:cubicBezTo>
                  <a:cubicBezTo>
                    <a:pt x="809" y="1270"/>
                    <a:pt x="802" y="1322"/>
                    <a:pt x="824" y="1322"/>
                  </a:cubicBezTo>
                  <a:cubicBezTo>
                    <a:pt x="824" y="1337"/>
                    <a:pt x="824" y="1359"/>
                    <a:pt x="816" y="1374"/>
                  </a:cubicBezTo>
                  <a:cubicBezTo>
                    <a:pt x="757" y="1374"/>
                    <a:pt x="816" y="1463"/>
                    <a:pt x="809" y="1500"/>
                  </a:cubicBezTo>
                  <a:cubicBezTo>
                    <a:pt x="802" y="1530"/>
                    <a:pt x="742" y="1582"/>
                    <a:pt x="712" y="1574"/>
                  </a:cubicBezTo>
                  <a:cubicBezTo>
                    <a:pt x="712" y="1597"/>
                    <a:pt x="712" y="1619"/>
                    <a:pt x="712" y="1634"/>
                  </a:cubicBezTo>
                  <a:cubicBezTo>
                    <a:pt x="668" y="1634"/>
                    <a:pt x="668" y="1649"/>
                    <a:pt x="660" y="1693"/>
                  </a:cubicBezTo>
                  <a:cubicBezTo>
                    <a:pt x="631" y="1693"/>
                    <a:pt x="601" y="1693"/>
                    <a:pt x="608" y="1730"/>
                  </a:cubicBezTo>
                  <a:cubicBezTo>
                    <a:pt x="638" y="1738"/>
                    <a:pt x="646" y="1760"/>
                    <a:pt x="675" y="1760"/>
                  </a:cubicBezTo>
                  <a:cubicBezTo>
                    <a:pt x="697" y="1767"/>
                    <a:pt x="720" y="1760"/>
                    <a:pt x="742" y="1760"/>
                  </a:cubicBezTo>
                  <a:cubicBezTo>
                    <a:pt x="765" y="1767"/>
                    <a:pt x="831" y="1767"/>
                    <a:pt x="816" y="1805"/>
                  </a:cubicBezTo>
                  <a:cubicBezTo>
                    <a:pt x="742" y="1812"/>
                    <a:pt x="631" y="1894"/>
                    <a:pt x="616" y="1975"/>
                  </a:cubicBezTo>
                  <a:cubicBezTo>
                    <a:pt x="586" y="1968"/>
                    <a:pt x="542" y="2013"/>
                    <a:pt x="586" y="2042"/>
                  </a:cubicBezTo>
                  <a:cubicBezTo>
                    <a:pt x="616" y="2057"/>
                    <a:pt x="646" y="2042"/>
                    <a:pt x="631" y="2094"/>
                  </a:cubicBezTo>
                  <a:cubicBezTo>
                    <a:pt x="623" y="2139"/>
                    <a:pt x="623" y="2176"/>
                    <a:pt x="594" y="2221"/>
                  </a:cubicBezTo>
                  <a:cubicBezTo>
                    <a:pt x="571" y="2258"/>
                    <a:pt x="616" y="2280"/>
                    <a:pt x="608" y="2317"/>
                  </a:cubicBezTo>
                  <a:cubicBezTo>
                    <a:pt x="594" y="2317"/>
                    <a:pt x="586" y="2317"/>
                    <a:pt x="571" y="2317"/>
                  </a:cubicBezTo>
                  <a:cubicBezTo>
                    <a:pt x="564" y="2339"/>
                    <a:pt x="586" y="2369"/>
                    <a:pt x="571" y="2399"/>
                  </a:cubicBezTo>
                  <a:cubicBezTo>
                    <a:pt x="594" y="2399"/>
                    <a:pt x="601" y="2413"/>
                    <a:pt x="601" y="2428"/>
                  </a:cubicBezTo>
                  <a:cubicBezTo>
                    <a:pt x="586" y="2436"/>
                    <a:pt x="586" y="2451"/>
                    <a:pt x="586" y="2466"/>
                  </a:cubicBezTo>
                  <a:cubicBezTo>
                    <a:pt x="564" y="2466"/>
                    <a:pt x="542" y="2495"/>
                    <a:pt x="534" y="2518"/>
                  </a:cubicBezTo>
                  <a:cubicBezTo>
                    <a:pt x="497" y="2532"/>
                    <a:pt x="408" y="2495"/>
                    <a:pt x="423" y="2562"/>
                  </a:cubicBezTo>
                  <a:cubicBezTo>
                    <a:pt x="475" y="2562"/>
                    <a:pt x="512" y="2599"/>
                    <a:pt x="564" y="2599"/>
                  </a:cubicBezTo>
                  <a:cubicBezTo>
                    <a:pt x="586" y="2607"/>
                    <a:pt x="646" y="2599"/>
                    <a:pt x="653" y="2629"/>
                  </a:cubicBezTo>
                  <a:cubicBezTo>
                    <a:pt x="668" y="2629"/>
                    <a:pt x="675" y="2629"/>
                    <a:pt x="690" y="2629"/>
                  </a:cubicBezTo>
                  <a:cubicBezTo>
                    <a:pt x="690" y="2681"/>
                    <a:pt x="660" y="2673"/>
                    <a:pt x="623" y="2673"/>
                  </a:cubicBezTo>
                  <a:cubicBezTo>
                    <a:pt x="571" y="2740"/>
                    <a:pt x="608" y="2881"/>
                    <a:pt x="601" y="2956"/>
                  </a:cubicBezTo>
                  <a:cubicBezTo>
                    <a:pt x="497" y="2956"/>
                    <a:pt x="297" y="2859"/>
                    <a:pt x="252" y="3000"/>
                  </a:cubicBezTo>
                  <a:cubicBezTo>
                    <a:pt x="245" y="3037"/>
                    <a:pt x="245" y="3082"/>
                    <a:pt x="282" y="3097"/>
                  </a:cubicBezTo>
                  <a:cubicBezTo>
                    <a:pt x="289" y="3112"/>
                    <a:pt x="289" y="3126"/>
                    <a:pt x="289" y="3141"/>
                  </a:cubicBezTo>
                  <a:cubicBezTo>
                    <a:pt x="237" y="3141"/>
                    <a:pt x="237" y="3163"/>
                    <a:pt x="230" y="3208"/>
                  </a:cubicBezTo>
                  <a:cubicBezTo>
                    <a:pt x="230" y="3245"/>
                    <a:pt x="170" y="3268"/>
                    <a:pt x="200" y="3290"/>
                  </a:cubicBezTo>
                  <a:cubicBezTo>
                    <a:pt x="222" y="3320"/>
                    <a:pt x="282" y="3349"/>
                    <a:pt x="282" y="3394"/>
                  </a:cubicBezTo>
                  <a:cubicBezTo>
                    <a:pt x="282" y="3416"/>
                    <a:pt x="274" y="3453"/>
                    <a:pt x="289" y="3468"/>
                  </a:cubicBezTo>
                  <a:cubicBezTo>
                    <a:pt x="289" y="3475"/>
                    <a:pt x="311" y="3475"/>
                    <a:pt x="311" y="3483"/>
                  </a:cubicBezTo>
                  <a:cubicBezTo>
                    <a:pt x="326" y="3527"/>
                    <a:pt x="289" y="3535"/>
                    <a:pt x="267" y="3565"/>
                  </a:cubicBezTo>
                  <a:cubicBezTo>
                    <a:pt x="245" y="3602"/>
                    <a:pt x="230" y="3579"/>
                    <a:pt x="193" y="3572"/>
                  </a:cubicBezTo>
                  <a:cubicBezTo>
                    <a:pt x="170" y="3565"/>
                    <a:pt x="141" y="3579"/>
                    <a:pt x="111" y="3579"/>
                  </a:cubicBezTo>
                  <a:cubicBezTo>
                    <a:pt x="74" y="3587"/>
                    <a:pt x="59" y="3535"/>
                    <a:pt x="37" y="3513"/>
                  </a:cubicBezTo>
                  <a:cubicBezTo>
                    <a:pt x="29" y="3527"/>
                    <a:pt x="29" y="3550"/>
                    <a:pt x="14" y="3550"/>
                  </a:cubicBezTo>
                  <a:cubicBezTo>
                    <a:pt x="7" y="3594"/>
                    <a:pt x="14" y="3609"/>
                    <a:pt x="66" y="3609"/>
                  </a:cubicBezTo>
                  <a:cubicBezTo>
                    <a:pt x="59" y="3661"/>
                    <a:pt x="52" y="3706"/>
                    <a:pt x="44" y="3750"/>
                  </a:cubicBezTo>
                  <a:cubicBezTo>
                    <a:pt x="37" y="3750"/>
                    <a:pt x="29" y="3758"/>
                    <a:pt x="22" y="3758"/>
                  </a:cubicBezTo>
                  <a:cubicBezTo>
                    <a:pt x="22" y="3758"/>
                    <a:pt x="7" y="3832"/>
                    <a:pt x="0" y="3839"/>
                  </a:cubicBezTo>
                  <a:cubicBezTo>
                    <a:pt x="0" y="3862"/>
                    <a:pt x="0" y="3891"/>
                    <a:pt x="14" y="3906"/>
                  </a:cubicBezTo>
                  <a:cubicBezTo>
                    <a:pt x="29" y="3921"/>
                    <a:pt x="44" y="3921"/>
                    <a:pt x="37" y="3943"/>
                  </a:cubicBezTo>
                  <a:cubicBezTo>
                    <a:pt x="66" y="3951"/>
                    <a:pt x="74" y="3980"/>
                    <a:pt x="103" y="3980"/>
                  </a:cubicBezTo>
                  <a:cubicBezTo>
                    <a:pt x="118" y="3973"/>
                    <a:pt x="148" y="3965"/>
                    <a:pt x="141" y="3995"/>
                  </a:cubicBezTo>
                  <a:cubicBezTo>
                    <a:pt x="118" y="3995"/>
                    <a:pt x="103" y="4003"/>
                    <a:pt x="103" y="4025"/>
                  </a:cubicBezTo>
                  <a:cubicBezTo>
                    <a:pt x="96" y="4032"/>
                    <a:pt x="96" y="4025"/>
                    <a:pt x="89" y="4040"/>
                  </a:cubicBezTo>
                  <a:lnTo>
                    <a:pt x="81" y="4040"/>
                  </a:lnTo>
                  <a:cubicBezTo>
                    <a:pt x="81" y="4055"/>
                    <a:pt x="81" y="4077"/>
                    <a:pt x="111" y="4077"/>
                  </a:cubicBezTo>
                  <a:cubicBezTo>
                    <a:pt x="111" y="4099"/>
                    <a:pt x="96" y="4144"/>
                    <a:pt x="133" y="4144"/>
                  </a:cubicBezTo>
                  <a:cubicBezTo>
                    <a:pt x="155" y="4151"/>
                    <a:pt x="193" y="4136"/>
                    <a:pt x="200" y="4159"/>
                  </a:cubicBezTo>
                  <a:cubicBezTo>
                    <a:pt x="215" y="4159"/>
                    <a:pt x="222" y="4159"/>
                    <a:pt x="237" y="4159"/>
                  </a:cubicBezTo>
                  <a:cubicBezTo>
                    <a:pt x="245" y="4122"/>
                    <a:pt x="245" y="4084"/>
                    <a:pt x="297" y="4099"/>
                  </a:cubicBezTo>
                  <a:cubicBezTo>
                    <a:pt x="319" y="4099"/>
                    <a:pt x="356" y="4114"/>
                    <a:pt x="363" y="4084"/>
                  </a:cubicBezTo>
                  <a:cubicBezTo>
                    <a:pt x="371" y="4084"/>
                    <a:pt x="371" y="4084"/>
                    <a:pt x="371" y="4084"/>
                  </a:cubicBezTo>
                  <a:cubicBezTo>
                    <a:pt x="371" y="4099"/>
                    <a:pt x="378" y="4122"/>
                    <a:pt x="378" y="4144"/>
                  </a:cubicBezTo>
                  <a:cubicBezTo>
                    <a:pt x="400" y="4144"/>
                    <a:pt x="438" y="4188"/>
                    <a:pt x="445" y="4173"/>
                  </a:cubicBezTo>
                  <a:cubicBezTo>
                    <a:pt x="445" y="4166"/>
                    <a:pt x="430" y="4107"/>
                    <a:pt x="430" y="4092"/>
                  </a:cubicBezTo>
                  <a:cubicBezTo>
                    <a:pt x="445" y="4107"/>
                    <a:pt x="460" y="4092"/>
                    <a:pt x="467" y="4122"/>
                  </a:cubicBezTo>
                  <a:cubicBezTo>
                    <a:pt x="467" y="4136"/>
                    <a:pt x="475" y="4144"/>
                    <a:pt x="475" y="4151"/>
                  </a:cubicBezTo>
                  <a:cubicBezTo>
                    <a:pt x="482" y="4173"/>
                    <a:pt x="497" y="4196"/>
                    <a:pt x="519" y="4196"/>
                  </a:cubicBezTo>
                  <a:cubicBezTo>
                    <a:pt x="534" y="4248"/>
                    <a:pt x="445" y="4211"/>
                    <a:pt x="423" y="4233"/>
                  </a:cubicBezTo>
                  <a:cubicBezTo>
                    <a:pt x="393" y="4262"/>
                    <a:pt x="400" y="4330"/>
                    <a:pt x="445" y="4344"/>
                  </a:cubicBezTo>
                  <a:cubicBezTo>
                    <a:pt x="505" y="4359"/>
                    <a:pt x="430" y="4448"/>
                    <a:pt x="408" y="4381"/>
                  </a:cubicBezTo>
                  <a:cubicBezTo>
                    <a:pt x="378" y="4330"/>
                    <a:pt x="341" y="4315"/>
                    <a:pt x="282" y="4322"/>
                  </a:cubicBezTo>
                  <a:cubicBezTo>
                    <a:pt x="282" y="4337"/>
                    <a:pt x="267" y="4344"/>
                    <a:pt x="252" y="4344"/>
                  </a:cubicBezTo>
                  <a:cubicBezTo>
                    <a:pt x="252" y="4277"/>
                    <a:pt x="193" y="4307"/>
                    <a:pt x="178" y="4262"/>
                  </a:cubicBezTo>
                  <a:cubicBezTo>
                    <a:pt x="163" y="4211"/>
                    <a:pt x="126" y="4181"/>
                    <a:pt x="74" y="4181"/>
                  </a:cubicBezTo>
                  <a:cubicBezTo>
                    <a:pt x="66" y="4188"/>
                    <a:pt x="66" y="4196"/>
                    <a:pt x="66" y="4211"/>
                  </a:cubicBezTo>
                  <a:cubicBezTo>
                    <a:pt x="89" y="4211"/>
                    <a:pt x="111" y="4233"/>
                    <a:pt x="133" y="4233"/>
                  </a:cubicBezTo>
                  <a:cubicBezTo>
                    <a:pt x="133" y="4255"/>
                    <a:pt x="111" y="4285"/>
                    <a:pt x="133" y="4300"/>
                  </a:cubicBezTo>
                  <a:cubicBezTo>
                    <a:pt x="141" y="4307"/>
                    <a:pt x="155" y="4307"/>
                    <a:pt x="170" y="4322"/>
                  </a:cubicBezTo>
                  <a:cubicBezTo>
                    <a:pt x="200" y="4352"/>
                    <a:pt x="200" y="4404"/>
                    <a:pt x="148" y="4404"/>
                  </a:cubicBezTo>
                  <a:cubicBezTo>
                    <a:pt x="141" y="4426"/>
                    <a:pt x="126" y="4456"/>
                    <a:pt x="133" y="4478"/>
                  </a:cubicBezTo>
                  <a:cubicBezTo>
                    <a:pt x="163" y="4485"/>
                    <a:pt x="200" y="4493"/>
                    <a:pt x="230" y="4485"/>
                  </a:cubicBezTo>
                  <a:cubicBezTo>
                    <a:pt x="252" y="4485"/>
                    <a:pt x="237" y="4396"/>
                    <a:pt x="237" y="4381"/>
                  </a:cubicBezTo>
                  <a:cubicBezTo>
                    <a:pt x="274" y="4374"/>
                    <a:pt x="282" y="4404"/>
                    <a:pt x="304" y="4419"/>
                  </a:cubicBezTo>
                  <a:cubicBezTo>
                    <a:pt x="334" y="4441"/>
                    <a:pt x="400" y="4441"/>
                    <a:pt x="438" y="4441"/>
                  </a:cubicBezTo>
                  <a:cubicBezTo>
                    <a:pt x="438" y="4478"/>
                    <a:pt x="430" y="4522"/>
                    <a:pt x="475" y="4522"/>
                  </a:cubicBezTo>
                  <a:cubicBezTo>
                    <a:pt x="467" y="4530"/>
                    <a:pt x="475" y="4545"/>
                    <a:pt x="475" y="4545"/>
                  </a:cubicBezTo>
                  <a:cubicBezTo>
                    <a:pt x="490" y="4545"/>
                    <a:pt x="490" y="4522"/>
                    <a:pt x="490" y="4515"/>
                  </a:cubicBezTo>
                  <a:cubicBezTo>
                    <a:pt x="527" y="4515"/>
                    <a:pt x="571" y="4515"/>
                    <a:pt x="608" y="4515"/>
                  </a:cubicBezTo>
                  <a:cubicBezTo>
                    <a:pt x="608" y="4508"/>
                    <a:pt x="608" y="4508"/>
                    <a:pt x="608" y="4500"/>
                  </a:cubicBezTo>
                  <a:cubicBezTo>
                    <a:pt x="631" y="4500"/>
                    <a:pt x="660" y="4500"/>
                    <a:pt x="675" y="4485"/>
                  </a:cubicBezTo>
                  <a:cubicBezTo>
                    <a:pt x="690" y="4463"/>
                    <a:pt x="705" y="4448"/>
                    <a:pt x="727" y="4441"/>
                  </a:cubicBezTo>
                  <a:cubicBezTo>
                    <a:pt x="727" y="4426"/>
                    <a:pt x="735" y="4411"/>
                    <a:pt x="720" y="4396"/>
                  </a:cubicBezTo>
                  <a:cubicBezTo>
                    <a:pt x="742" y="4396"/>
                    <a:pt x="802" y="4389"/>
                    <a:pt x="802" y="4419"/>
                  </a:cubicBezTo>
                  <a:cubicBezTo>
                    <a:pt x="809" y="4419"/>
                    <a:pt x="816" y="4419"/>
                    <a:pt x="824" y="4419"/>
                  </a:cubicBezTo>
                  <a:cubicBezTo>
                    <a:pt x="824" y="4411"/>
                    <a:pt x="824" y="4396"/>
                    <a:pt x="824" y="4389"/>
                  </a:cubicBezTo>
                  <a:cubicBezTo>
                    <a:pt x="831" y="4389"/>
                    <a:pt x="846" y="4389"/>
                    <a:pt x="853" y="4389"/>
                  </a:cubicBezTo>
                  <a:cubicBezTo>
                    <a:pt x="853" y="4426"/>
                    <a:pt x="824" y="4441"/>
                    <a:pt x="831" y="4478"/>
                  </a:cubicBezTo>
                  <a:cubicBezTo>
                    <a:pt x="831" y="4478"/>
                    <a:pt x="846" y="4478"/>
                    <a:pt x="853" y="4478"/>
                  </a:cubicBezTo>
                  <a:cubicBezTo>
                    <a:pt x="846" y="4448"/>
                    <a:pt x="905" y="4448"/>
                    <a:pt x="928" y="4456"/>
                  </a:cubicBezTo>
                  <a:cubicBezTo>
                    <a:pt x="965" y="4470"/>
                    <a:pt x="943" y="4560"/>
                    <a:pt x="935" y="4589"/>
                  </a:cubicBezTo>
                  <a:cubicBezTo>
                    <a:pt x="913" y="4589"/>
                    <a:pt x="891" y="4589"/>
                    <a:pt x="913" y="4612"/>
                  </a:cubicBezTo>
                  <a:cubicBezTo>
                    <a:pt x="935" y="4619"/>
                    <a:pt x="943" y="4604"/>
                    <a:pt x="965" y="4612"/>
                  </a:cubicBezTo>
                  <a:cubicBezTo>
                    <a:pt x="972" y="4619"/>
                    <a:pt x="980" y="4619"/>
                    <a:pt x="987" y="4627"/>
                  </a:cubicBezTo>
                  <a:cubicBezTo>
                    <a:pt x="987" y="4649"/>
                    <a:pt x="980" y="4664"/>
                    <a:pt x="980" y="4693"/>
                  </a:cubicBezTo>
                  <a:cubicBezTo>
                    <a:pt x="987" y="4693"/>
                    <a:pt x="987" y="4693"/>
                    <a:pt x="995" y="4693"/>
                  </a:cubicBezTo>
                  <a:cubicBezTo>
                    <a:pt x="995" y="4656"/>
                    <a:pt x="1091" y="4656"/>
                    <a:pt x="1113" y="4671"/>
                  </a:cubicBezTo>
                  <a:cubicBezTo>
                    <a:pt x="1136" y="4686"/>
                    <a:pt x="1121" y="4738"/>
                    <a:pt x="1121" y="4760"/>
                  </a:cubicBezTo>
                  <a:cubicBezTo>
                    <a:pt x="1113" y="4782"/>
                    <a:pt x="1113" y="4805"/>
                    <a:pt x="1113" y="4827"/>
                  </a:cubicBezTo>
                  <a:cubicBezTo>
                    <a:pt x="1121" y="4842"/>
                    <a:pt x="1128" y="4857"/>
                    <a:pt x="1128" y="4872"/>
                  </a:cubicBezTo>
                  <a:cubicBezTo>
                    <a:pt x="1165" y="4872"/>
                    <a:pt x="1217" y="4857"/>
                    <a:pt x="1255" y="4879"/>
                  </a:cubicBezTo>
                  <a:cubicBezTo>
                    <a:pt x="1277" y="4894"/>
                    <a:pt x="1255" y="4983"/>
                    <a:pt x="1247" y="5005"/>
                  </a:cubicBezTo>
                  <a:cubicBezTo>
                    <a:pt x="1225" y="5005"/>
                    <a:pt x="1232" y="5042"/>
                    <a:pt x="1232" y="5057"/>
                  </a:cubicBezTo>
                  <a:cubicBezTo>
                    <a:pt x="1195" y="5057"/>
                    <a:pt x="1173" y="5057"/>
                    <a:pt x="1165" y="5094"/>
                  </a:cubicBezTo>
                  <a:cubicBezTo>
                    <a:pt x="1165" y="5117"/>
                    <a:pt x="1202" y="5206"/>
                    <a:pt x="1158" y="5206"/>
                  </a:cubicBezTo>
                  <a:cubicBezTo>
                    <a:pt x="1121" y="5206"/>
                    <a:pt x="1113" y="5132"/>
                    <a:pt x="1069" y="5132"/>
                  </a:cubicBezTo>
                  <a:cubicBezTo>
                    <a:pt x="1017" y="5139"/>
                    <a:pt x="1062" y="5183"/>
                    <a:pt x="1099" y="5183"/>
                  </a:cubicBezTo>
                  <a:cubicBezTo>
                    <a:pt x="1106" y="5213"/>
                    <a:pt x="1054" y="5213"/>
                    <a:pt x="1039" y="5221"/>
                  </a:cubicBezTo>
                  <a:cubicBezTo>
                    <a:pt x="1024" y="5228"/>
                    <a:pt x="1017" y="5265"/>
                    <a:pt x="1010" y="5295"/>
                  </a:cubicBezTo>
                  <a:cubicBezTo>
                    <a:pt x="1017" y="5302"/>
                    <a:pt x="1010" y="5324"/>
                    <a:pt x="1017" y="5332"/>
                  </a:cubicBezTo>
                  <a:cubicBezTo>
                    <a:pt x="1024" y="5354"/>
                    <a:pt x="1069" y="5377"/>
                    <a:pt x="1091" y="5384"/>
                  </a:cubicBezTo>
                  <a:cubicBezTo>
                    <a:pt x="1143" y="5414"/>
                    <a:pt x="1180" y="5362"/>
                    <a:pt x="1217" y="5332"/>
                  </a:cubicBezTo>
                  <a:cubicBezTo>
                    <a:pt x="1240" y="5310"/>
                    <a:pt x="1262" y="5235"/>
                    <a:pt x="1299" y="5243"/>
                  </a:cubicBezTo>
                  <a:cubicBezTo>
                    <a:pt x="1307" y="5213"/>
                    <a:pt x="1307" y="5176"/>
                    <a:pt x="1307" y="5146"/>
                  </a:cubicBezTo>
                  <a:cubicBezTo>
                    <a:pt x="1299" y="5146"/>
                    <a:pt x="1299" y="5146"/>
                    <a:pt x="1299" y="5146"/>
                  </a:cubicBezTo>
                  <a:cubicBezTo>
                    <a:pt x="1292" y="5132"/>
                    <a:pt x="1299" y="5109"/>
                    <a:pt x="1299" y="5094"/>
                  </a:cubicBezTo>
                  <a:cubicBezTo>
                    <a:pt x="1373" y="5064"/>
                    <a:pt x="1477" y="5042"/>
                    <a:pt x="1559" y="5057"/>
                  </a:cubicBezTo>
                  <a:cubicBezTo>
                    <a:pt x="1596" y="5072"/>
                    <a:pt x="1604" y="5117"/>
                    <a:pt x="1641" y="5124"/>
                  </a:cubicBezTo>
                  <a:cubicBezTo>
                    <a:pt x="1670" y="5124"/>
                    <a:pt x="1715" y="5124"/>
                    <a:pt x="1715" y="5087"/>
                  </a:cubicBezTo>
                  <a:cubicBezTo>
                    <a:pt x="1722" y="5087"/>
                    <a:pt x="1730" y="5079"/>
                    <a:pt x="1745" y="5087"/>
                  </a:cubicBezTo>
                  <a:cubicBezTo>
                    <a:pt x="1752" y="4990"/>
                    <a:pt x="1789" y="5102"/>
                    <a:pt x="1812" y="5057"/>
                  </a:cubicBezTo>
                  <a:cubicBezTo>
                    <a:pt x="1826" y="5020"/>
                    <a:pt x="1834" y="5013"/>
                    <a:pt x="1864" y="5005"/>
                  </a:cubicBezTo>
                  <a:cubicBezTo>
                    <a:pt x="1901" y="4990"/>
                    <a:pt x="1864" y="4946"/>
                    <a:pt x="1901" y="4924"/>
                  </a:cubicBezTo>
                  <a:cubicBezTo>
                    <a:pt x="1834" y="4901"/>
                    <a:pt x="1893" y="4886"/>
                    <a:pt x="1938" y="4886"/>
                  </a:cubicBezTo>
                  <a:cubicBezTo>
                    <a:pt x="1990" y="4894"/>
                    <a:pt x="1997" y="4909"/>
                    <a:pt x="1997" y="4961"/>
                  </a:cubicBezTo>
                  <a:cubicBezTo>
                    <a:pt x="2012" y="4961"/>
                    <a:pt x="2019" y="4953"/>
                    <a:pt x="2027" y="4953"/>
                  </a:cubicBezTo>
                  <a:cubicBezTo>
                    <a:pt x="2034" y="4879"/>
                    <a:pt x="2101" y="4946"/>
                    <a:pt x="2094" y="4990"/>
                  </a:cubicBezTo>
                  <a:cubicBezTo>
                    <a:pt x="2109" y="4998"/>
                    <a:pt x="2131" y="4990"/>
                    <a:pt x="2153" y="4990"/>
                  </a:cubicBezTo>
                  <a:cubicBezTo>
                    <a:pt x="2153" y="4916"/>
                    <a:pt x="2198" y="4938"/>
                    <a:pt x="2257" y="4931"/>
                  </a:cubicBezTo>
                  <a:cubicBezTo>
                    <a:pt x="2264" y="4909"/>
                    <a:pt x="2235" y="4901"/>
                    <a:pt x="2242" y="4879"/>
                  </a:cubicBezTo>
                  <a:cubicBezTo>
                    <a:pt x="2287" y="4857"/>
                    <a:pt x="2272" y="4790"/>
                    <a:pt x="2331" y="4797"/>
                  </a:cubicBezTo>
                  <a:cubicBezTo>
                    <a:pt x="2331" y="4775"/>
                    <a:pt x="2331" y="4753"/>
                    <a:pt x="2339" y="4730"/>
                  </a:cubicBezTo>
                  <a:cubicBezTo>
                    <a:pt x="2354" y="4723"/>
                    <a:pt x="2369" y="4730"/>
                    <a:pt x="2369" y="4738"/>
                  </a:cubicBezTo>
                  <a:cubicBezTo>
                    <a:pt x="2376" y="4738"/>
                    <a:pt x="2383" y="4738"/>
                    <a:pt x="2383" y="4745"/>
                  </a:cubicBezTo>
                  <a:cubicBezTo>
                    <a:pt x="2383" y="4753"/>
                    <a:pt x="2391" y="4767"/>
                    <a:pt x="2391" y="4775"/>
                  </a:cubicBezTo>
                  <a:cubicBezTo>
                    <a:pt x="2413" y="4782"/>
                    <a:pt x="2428" y="4767"/>
                    <a:pt x="2435" y="4745"/>
                  </a:cubicBezTo>
                  <a:cubicBezTo>
                    <a:pt x="2465" y="4753"/>
                    <a:pt x="2502" y="4767"/>
                    <a:pt x="2547" y="4782"/>
                  </a:cubicBezTo>
                  <a:cubicBezTo>
                    <a:pt x="2547" y="4775"/>
                    <a:pt x="2539" y="4767"/>
                    <a:pt x="2539" y="4760"/>
                  </a:cubicBezTo>
                  <a:cubicBezTo>
                    <a:pt x="2539" y="4738"/>
                    <a:pt x="2532" y="4730"/>
                    <a:pt x="2502" y="4730"/>
                  </a:cubicBezTo>
                  <a:cubicBezTo>
                    <a:pt x="2495" y="4701"/>
                    <a:pt x="2472" y="4686"/>
                    <a:pt x="2465" y="4664"/>
                  </a:cubicBezTo>
                  <a:cubicBezTo>
                    <a:pt x="2517" y="4664"/>
                    <a:pt x="2458" y="4582"/>
                    <a:pt x="2458" y="4574"/>
                  </a:cubicBezTo>
                  <a:cubicBezTo>
                    <a:pt x="2450" y="4537"/>
                    <a:pt x="2458" y="4493"/>
                    <a:pt x="2458" y="4456"/>
                  </a:cubicBezTo>
                  <a:cubicBezTo>
                    <a:pt x="2465" y="4456"/>
                    <a:pt x="2472" y="4456"/>
                    <a:pt x="2480" y="4456"/>
                  </a:cubicBezTo>
                  <a:cubicBezTo>
                    <a:pt x="2480" y="4522"/>
                    <a:pt x="2524" y="4574"/>
                    <a:pt x="2532" y="4634"/>
                  </a:cubicBezTo>
                  <a:cubicBezTo>
                    <a:pt x="2532" y="4656"/>
                    <a:pt x="2547" y="4664"/>
                    <a:pt x="2547" y="4686"/>
                  </a:cubicBezTo>
                  <a:cubicBezTo>
                    <a:pt x="2554" y="4693"/>
                    <a:pt x="2547" y="4716"/>
                    <a:pt x="2554" y="4723"/>
                  </a:cubicBezTo>
                  <a:cubicBezTo>
                    <a:pt x="2554" y="4738"/>
                    <a:pt x="2569" y="4760"/>
                    <a:pt x="2591" y="4753"/>
                  </a:cubicBezTo>
                  <a:cubicBezTo>
                    <a:pt x="2606" y="4738"/>
                    <a:pt x="2576" y="4723"/>
                    <a:pt x="2576" y="4723"/>
                  </a:cubicBezTo>
                  <a:cubicBezTo>
                    <a:pt x="2569" y="4693"/>
                    <a:pt x="2584" y="4664"/>
                    <a:pt x="2576" y="4634"/>
                  </a:cubicBezTo>
                  <a:cubicBezTo>
                    <a:pt x="2569" y="4589"/>
                    <a:pt x="2561" y="4537"/>
                    <a:pt x="2554" y="4485"/>
                  </a:cubicBezTo>
                  <a:cubicBezTo>
                    <a:pt x="2547" y="4448"/>
                    <a:pt x="2554" y="4411"/>
                    <a:pt x="2547" y="4374"/>
                  </a:cubicBezTo>
                  <a:cubicBezTo>
                    <a:pt x="2539" y="4337"/>
                    <a:pt x="2532" y="4300"/>
                    <a:pt x="2524" y="4262"/>
                  </a:cubicBezTo>
                  <a:cubicBezTo>
                    <a:pt x="2524" y="4225"/>
                    <a:pt x="2509" y="4196"/>
                    <a:pt x="2509" y="4166"/>
                  </a:cubicBezTo>
                  <a:cubicBezTo>
                    <a:pt x="2487" y="4159"/>
                    <a:pt x="2472" y="4166"/>
                    <a:pt x="2472" y="4181"/>
                  </a:cubicBezTo>
                  <a:cubicBezTo>
                    <a:pt x="2458" y="4144"/>
                    <a:pt x="2487" y="4151"/>
                    <a:pt x="2509" y="4151"/>
                  </a:cubicBezTo>
                  <a:cubicBezTo>
                    <a:pt x="2517" y="4122"/>
                    <a:pt x="2517" y="4122"/>
                    <a:pt x="2524" y="4099"/>
                  </a:cubicBezTo>
                  <a:cubicBezTo>
                    <a:pt x="2539" y="4084"/>
                    <a:pt x="2554" y="4077"/>
                    <a:pt x="2561" y="4055"/>
                  </a:cubicBezTo>
                  <a:cubicBezTo>
                    <a:pt x="2569" y="4017"/>
                    <a:pt x="2569" y="3973"/>
                    <a:pt x="2569" y="3936"/>
                  </a:cubicBezTo>
                  <a:cubicBezTo>
                    <a:pt x="2569" y="3921"/>
                    <a:pt x="2569" y="3899"/>
                    <a:pt x="2569" y="3884"/>
                  </a:cubicBezTo>
                  <a:cubicBezTo>
                    <a:pt x="2561" y="3839"/>
                    <a:pt x="2539" y="3795"/>
                    <a:pt x="2524" y="3758"/>
                  </a:cubicBezTo>
                  <a:cubicBezTo>
                    <a:pt x="2517" y="3706"/>
                    <a:pt x="2502" y="3646"/>
                    <a:pt x="2495" y="3594"/>
                  </a:cubicBezTo>
                  <a:cubicBezTo>
                    <a:pt x="2487" y="3542"/>
                    <a:pt x="2495" y="3483"/>
                    <a:pt x="2517" y="3438"/>
                  </a:cubicBezTo>
                  <a:cubicBezTo>
                    <a:pt x="2524" y="3423"/>
                    <a:pt x="2532" y="3409"/>
                    <a:pt x="2539" y="3394"/>
                  </a:cubicBezTo>
                  <a:cubicBezTo>
                    <a:pt x="2554" y="3342"/>
                    <a:pt x="2569" y="3260"/>
                    <a:pt x="2614" y="3223"/>
                  </a:cubicBezTo>
                  <a:cubicBezTo>
                    <a:pt x="2658" y="3193"/>
                    <a:pt x="2658" y="3141"/>
                    <a:pt x="2688" y="3097"/>
                  </a:cubicBezTo>
                  <a:cubicBezTo>
                    <a:pt x="2703" y="3074"/>
                    <a:pt x="2725" y="3037"/>
                    <a:pt x="2755" y="3030"/>
                  </a:cubicBezTo>
                  <a:cubicBezTo>
                    <a:pt x="2777" y="3023"/>
                    <a:pt x="2792" y="3030"/>
                    <a:pt x="2814" y="3030"/>
                  </a:cubicBezTo>
                  <a:cubicBezTo>
                    <a:pt x="2836" y="3023"/>
                    <a:pt x="2844" y="3008"/>
                    <a:pt x="2866" y="3000"/>
                  </a:cubicBezTo>
                  <a:cubicBezTo>
                    <a:pt x="2866" y="2993"/>
                    <a:pt x="2866" y="2993"/>
                    <a:pt x="2866" y="2985"/>
                  </a:cubicBezTo>
                  <a:cubicBezTo>
                    <a:pt x="2903" y="2963"/>
                    <a:pt x="2962" y="2970"/>
                    <a:pt x="3007" y="2970"/>
                  </a:cubicBezTo>
                  <a:cubicBezTo>
                    <a:pt x="3007" y="3000"/>
                    <a:pt x="3022" y="3023"/>
                    <a:pt x="3022" y="3045"/>
                  </a:cubicBezTo>
                  <a:cubicBezTo>
                    <a:pt x="3022" y="3067"/>
                    <a:pt x="3007" y="3112"/>
                    <a:pt x="3044" y="3104"/>
                  </a:cubicBezTo>
                  <a:cubicBezTo>
                    <a:pt x="3044" y="3082"/>
                    <a:pt x="3044" y="3060"/>
                    <a:pt x="3066" y="3052"/>
                  </a:cubicBezTo>
                  <a:cubicBezTo>
                    <a:pt x="3066" y="3074"/>
                    <a:pt x="3059" y="3089"/>
                    <a:pt x="3059" y="3104"/>
                  </a:cubicBezTo>
                  <a:cubicBezTo>
                    <a:pt x="3096" y="3112"/>
                    <a:pt x="3096" y="3045"/>
                    <a:pt x="3096" y="3023"/>
                  </a:cubicBezTo>
                  <a:cubicBezTo>
                    <a:pt x="3111" y="3037"/>
                    <a:pt x="3096" y="3074"/>
                    <a:pt x="3133" y="3067"/>
                  </a:cubicBezTo>
                  <a:cubicBezTo>
                    <a:pt x="3133" y="3074"/>
                    <a:pt x="3133" y="3082"/>
                    <a:pt x="3133" y="3082"/>
                  </a:cubicBezTo>
                  <a:cubicBezTo>
                    <a:pt x="3141" y="3082"/>
                    <a:pt x="3148" y="3082"/>
                    <a:pt x="3148" y="3082"/>
                  </a:cubicBezTo>
                  <a:cubicBezTo>
                    <a:pt x="3148" y="3074"/>
                    <a:pt x="3156" y="3060"/>
                    <a:pt x="3148" y="3052"/>
                  </a:cubicBezTo>
                  <a:cubicBezTo>
                    <a:pt x="3156" y="3067"/>
                    <a:pt x="3171" y="3067"/>
                    <a:pt x="3185" y="3067"/>
                  </a:cubicBezTo>
                  <a:cubicBezTo>
                    <a:pt x="3156" y="3060"/>
                    <a:pt x="3163" y="3015"/>
                    <a:pt x="3185" y="3000"/>
                  </a:cubicBezTo>
                  <a:cubicBezTo>
                    <a:pt x="3222" y="2963"/>
                    <a:pt x="3260" y="2956"/>
                    <a:pt x="3282" y="2911"/>
                  </a:cubicBezTo>
                  <a:cubicBezTo>
                    <a:pt x="3289" y="2889"/>
                    <a:pt x="3282" y="2866"/>
                    <a:pt x="3297" y="2852"/>
                  </a:cubicBezTo>
                  <a:cubicBezTo>
                    <a:pt x="3304" y="2837"/>
                    <a:pt x="3326" y="2822"/>
                    <a:pt x="3341" y="2807"/>
                  </a:cubicBezTo>
                  <a:cubicBezTo>
                    <a:pt x="3356" y="2785"/>
                    <a:pt x="3356" y="2785"/>
                    <a:pt x="3363" y="2755"/>
                  </a:cubicBezTo>
                  <a:cubicBezTo>
                    <a:pt x="3363" y="2703"/>
                    <a:pt x="3386" y="2696"/>
                    <a:pt x="3430" y="2688"/>
                  </a:cubicBezTo>
                  <a:cubicBezTo>
                    <a:pt x="3460" y="2688"/>
                    <a:pt x="3497" y="2681"/>
                    <a:pt x="3527" y="2673"/>
                  </a:cubicBezTo>
                  <a:cubicBezTo>
                    <a:pt x="3527" y="2644"/>
                    <a:pt x="3482" y="2644"/>
                    <a:pt x="3460" y="2644"/>
                  </a:cubicBezTo>
                  <a:cubicBezTo>
                    <a:pt x="3430" y="2658"/>
                    <a:pt x="3430" y="2673"/>
                    <a:pt x="3386" y="2673"/>
                  </a:cubicBezTo>
                  <a:cubicBezTo>
                    <a:pt x="3401" y="2636"/>
                    <a:pt x="3490" y="2644"/>
                    <a:pt x="3519" y="2644"/>
                  </a:cubicBezTo>
                  <a:cubicBezTo>
                    <a:pt x="3542" y="2644"/>
                    <a:pt x="3571" y="2644"/>
                    <a:pt x="3594" y="2651"/>
                  </a:cubicBezTo>
                  <a:cubicBezTo>
                    <a:pt x="3623" y="2658"/>
                    <a:pt x="3638" y="2681"/>
                    <a:pt x="3668" y="2688"/>
                  </a:cubicBezTo>
                  <a:cubicBezTo>
                    <a:pt x="3668" y="2688"/>
                    <a:pt x="3668" y="2696"/>
                    <a:pt x="3676" y="2703"/>
                  </a:cubicBezTo>
                  <a:cubicBezTo>
                    <a:pt x="3676" y="2681"/>
                    <a:pt x="3676" y="2666"/>
                    <a:pt x="3676" y="2644"/>
                  </a:cubicBezTo>
                  <a:cubicBezTo>
                    <a:pt x="3698" y="2651"/>
                    <a:pt x="3690" y="2688"/>
                    <a:pt x="3690" y="2703"/>
                  </a:cubicBezTo>
                  <a:cubicBezTo>
                    <a:pt x="3735" y="2718"/>
                    <a:pt x="3779" y="2696"/>
                    <a:pt x="3816" y="2681"/>
                  </a:cubicBezTo>
                  <a:cubicBezTo>
                    <a:pt x="3861" y="2658"/>
                    <a:pt x="3883" y="2636"/>
                    <a:pt x="3921" y="2614"/>
                  </a:cubicBezTo>
                  <a:cubicBezTo>
                    <a:pt x="3958" y="2599"/>
                    <a:pt x="4002" y="2592"/>
                    <a:pt x="4039" y="2569"/>
                  </a:cubicBezTo>
                  <a:cubicBezTo>
                    <a:pt x="4054" y="2562"/>
                    <a:pt x="4062" y="2555"/>
                    <a:pt x="4069" y="2540"/>
                  </a:cubicBezTo>
                  <a:cubicBezTo>
                    <a:pt x="4076" y="2518"/>
                    <a:pt x="4069" y="2495"/>
                    <a:pt x="4091" y="2480"/>
                  </a:cubicBezTo>
                  <a:cubicBezTo>
                    <a:pt x="4091" y="2495"/>
                    <a:pt x="4084" y="2518"/>
                    <a:pt x="4091" y="2532"/>
                  </a:cubicBezTo>
                  <a:cubicBezTo>
                    <a:pt x="4091" y="2532"/>
                    <a:pt x="4099" y="2532"/>
                    <a:pt x="4106" y="2532"/>
                  </a:cubicBezTo>
                  <a:cubicBezTo>
                    <a:pt x="4113" y="2532"/>
                    <a:pt x="4106" y="2451"/>
                    <a:pt x="4106" y="2443"/>
                  </a:cubicBezTo>
                  <a:cubicBezTo>
                    <a:pt x="4113" y="2421"/>
                    <a:pt x="4121" y="2384"/>
                    <a:pt x="4128" y="2361"/>
                  </a:cubicBezTo>
                  <a:cubicBezTo>
                    <a:pt x="4143" y="2339"/>
                    <a:pt x="4158" y="2324"/>
                    <a:pt x="4158" y="2295"/>
                  </a:cubicBezTo>
                  <a:cubicBezTo>
                    <a:pt x="4151" y="2272"/>
                    <a:pt x="4128" y="2243"/>
                    <a:pt x="4106" y="2243"/>
                  </a:cubicBezTo>
                  <a:cubicBezTo>
                    <a:pt x="4106" y="2250"/>
                    <a:pt x="4106" y="2258"/>
                    <a:pt x="4106" y="2265"/>
                  </a:cubicBezTo>
                  <a:cubicBezTo>
                    <a:pt x="4113" y="2272"/>
                    <a:pt x="4113" y="2272"/>
                    <a:pt x="4121" y="2272"/>
                  </a:cubicBezTo>
                  <a:cubicBezTo>
                    <a:pt x="4121" y="2302"/>
                    <a:pt x="4121" y="2339"/>
                    <a:pt x="4106" y="2369"/>
                  </a:cubicBezTo>
                  <a:cubicBezTo>
                    <a:pt x="4039" y="2384"/>
                    <a:pt x="4106" y="2206"/>
                    <a:pt x="4121" y="2191"/>
                  </a:cubicBezTo>
                  <a:cubicBezTo>
                    <a:pt x="4136" y="2161"/>
                    <a:pt x="4173" y="2154"/>
                    <a:pt x="4203" y="2139"/>
                  </a:cubicBezTo>
                  <a:cubicBezTo>
                    <a:pt x="4240" y="2116"/>
                    <a:pt x="4270" y="2087"/>
                    <a:pt x="4307" y="2064"/>
                  </a:cubicBezTo>
                  <a:cubicBezTo>
                    <a:pt x="4335" y="2042"/>
                    <a:pt x="4358" y="2035"/>
                    <a:pt x="4380" y="2005"/>
                  </a:cubicBezTo>
                  <a:cubicBezTo>
                    <a:pt x="4410" y="1961"/>
                    <a:pt x="4439" y="1953"/>
                    <a:pt x="4491" y="1931"/>
                  </a:cubicBezTo>
                  <a:cubicBezTo>
                    <a:pt x="4528" y="1909"/>
                    <a:pt x="4573" y="1886"/>
                    <a:pt x="4617" y="1879"/>
                  </a:cubicBezTo>
                  <a:cubicBezTo>
                    <a:pt x="4647" y="1871"/>
                    <a:pt x="4677" y="1864"/>
                    <a:pt x="4707" y="1849"/>
                  </a:cubicBezTo>
                  <a:cubicBezTo>
                    <a:pt x="4729" y="1834"/>
                    <a:pt x="4736" y="1812"/>
                    <a:pt x="4751" y="1797"/>
                  </a:cubicBezTo>
                  <a:cubicBezTo>
                    <a:pt x="4774" y="1775"/>
                    <a:pt x="4796" y="1775"/>
                    <a:pt x="4811" y="1753"/>
                  </a:cubicBezTo>
                  <a:cubicBezTo>
                    <a:pt x="4818" y="1738"/>
                    <a:pt x="4818" y="1708"/>
                    <a:pt x="4833" y="1686"/>
                  </a:cubicBezTo>
                  <a:cubicBezTo>
                    <a:pt x="4863" y="1649"/>
                    <a:pt x="4900" y="1611"/>
                    <a:pt x="4937" y="1582"/>
                  </a:cubicBezTo>
                  <a:cubicBezTo>
                    <a:pt x="4989" y="1530"/>
                    <a:pt x="5056" y="1508"/>
                    <a:pt x="5122" y="1463"/>
                  </a:cubicBezTo>
                  <a:cubicBezTo>
                    <a:pt x="5145" y="1448"/>
                    <a:pt x="5152" y="1433"/>
                    <a:pt x="5167" y="1426"/>
                  </a:cubicBezTo>
                  <a:cubicBezTo>
                    <a:pt x="5182" y="1411"/>
                    <a:pt x="5204" y="1411"/>
                    <a:pt x="5219" y="1404"/>
                  </a:cubicBezTo>
                  <a:cubicBezTo>
                    <a:pt x="5256" y="1381"/>
                    <a:pt x="5293" y="1374"/>
                    <a:pt x="5323" y="1351"/>
                  </a:cubicBezTo>
                  <a:cubicBezTo>
                    <a:pt x="5338" y="1337"/>
                    <a:pt x="5353" y="1300"/>
                    <a:pt x="5382" y="1292"/>
                  </a:cubicBezTo>
                  <a:cubicBezTo>
                    <a:pt x="5412" y="1285"/>
                    <a:pt x="5397" y="1233"/>
                    <a:pt x="5405" y="1211"/>
                  </a:cubicBezTo>
                  <a:cubicBezTo>
                    <a:pt x="5419" y="1196"/>
                    <a:pt x="5442" y="1188"/>
                    <a:pt x="5457" y="1181"/>
                  </a:cubicBezTo>
                  <a:cubicBezTo>
                    <a:pt x="5486" y="1166"/>
                    <a:pt x="5524" y="1121"/>
                    <a:pt x="5553" y="1121"/>
                  </a:cubicBezTo>
                  <a:cubicBezTo>
                    <a:pt x="5553" y="1106"/>
                    <a:pt x="5568" y="1099"/>
                    <a:pt x="5576" y="1092"/>
                  </a:cubicBezTo>
                  <a:cubicBezTo>
                    <a:pt x="5598" y="1069"/>
                    <a:pt x="5605" y="1040"/>
                    <a:pt x="5627" y="1010"/>
                  </a:cubicBezTo>
                  <a:cubicBezTo>
                    <a:pt x="5642" y="995"/>
                    <a:pt x="5665" y="988"/>
                    <a:pt x="5672" y="973"/>
                  </a:cubicBezTo>
                  <a:cubicBezTo>
                    <a:pt x="5679" y="958"/>
                    <a:pt x="5687" y="943"/>
                    <a:pt x="5694" y="928"/>
                  </a:cubicBezTo>
                  <a:cubicBezTo>
                    <a:pt x="5709" y="899"/>
                    <a:pt x="5739" y="876"/>
                    <a:pt x="5761" y="861"/>
                  </a:cubicBezTo>
                  <a:cubicBezTo>
                    <a:pt x="5784" y="839"/>
                    <a:pt x="5813" y="817"/>
                    <a:pt x="5828" y="795"/>
                  </a:cubicBezTo>
                  <a:cubicBezTo>
                    <a:pt x="5835" y="787"/>
                    <a:pt x="5843" y="772"/>
                    <a:pt x="5843" y="765"/>
                  </a:cubicBezTo>
                  <a:cubicBezTo>
                    <a:pt x="5813" y="750"/>
                    <a:pt x="5791" y="735"/>
                    <a:pt x="5791" y="713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DB8A68C3-84E0-E54F-4730-97266017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4896" y="6154717"/>
              <a:ext cx="1140006" cy="1796508"/>
            </a:xfrm>
            <a:custGeom>
              <a:avLst/>
              <a:gdLst>
                <a:gd name="T0" fmla="*/ 2606 w 2637"/>
                <a:gd name="T1" fmla="*/ 595 h 4159"/>
                <a:gd name="T2" fmla="*/ 2636 w 2637"/>
                <a:gd name="T3" fmla="*/ 320 h 4159"/>
                <a:gd name="T4" fmla="*/ 2406 w 2637"/>
                <a:gd name="T5" fmla="*/ 297 h 4159"/>
                <a:gd name="T6" fmla="*/ 2087 w 2637"/>
                <a:gd name="T7" fmla="*/ 238 h 4159"/>
                <a:gd name="T8" fmla="*/ 1923 w 2637"/>
                <a:gd name="T9" fmla="*/ 75 h 4159"/>
                <a:gd name="T10" fmla="*/ 1760 w 2637"/>
                <a:gd name="T11" fmla="*/ 45 h 4159"/>
                <a:gd name="T12" fmla="*/ 1485 w 2637"/>
                <a:gd name="T13" fmla="*/ 82 h 4159"/>
                <a:gd name="T14" fmla="*/ 1381 w 2637"/>
                <a:gd name="T15" fmla="*/ 90 h 4159"/>
                <a:gd name="T16" fmla="*/ 1492 w 2637"/>
                <a:gd name="T17" fmla="*/ 275 h 4159"/>
                <a:gd name="T18" fmla="*/ 1477 w 2637"/>
                <a:gd name="T19" fmla="*/ 461 h 4159"/>
                <a:gd name="T20" fmla="*/ 1455 w 2637"/>
                <a:gd name="T21" fmla="*/ 750 h 4159"/>
                <a:gd name="T22" fmla="*/ 1270 w 2637"/>
                <a:gd name="T23" fmla="*/ 892 h 4159"/>
                <a:gd name="T24" fmla="*/ 1344 w 2637"/>
                <a:gd name="T25" fmla="*/ 1263 h 4159"/>
                <a:gd name="T26" fmla="*/ 1247 w 2637"/>
                <a:gd name="T27" fmla="*/ 1545 h 4159"/>
                <a:gd name="T28" fmla="*/ 1307 w 2637"/>
                <a:gd name="T29" fmla="*/ 1619 h 4159"/>
                <a:gd name="T30" fmla="*/ 1336 w 2637"/>
                <a:gd name="T31" fmla="*/ 1983 h 4159"/>
                <a:gd name="T32" fmla="*/ 1173 w 2637"/>
                <a:gd name="T33" fmla="*/ 2251 h 4159"/>
                <a:gd name="T34" fmla="*/ 1077 w 2637"/>
                <a:gd name="T35" fmla="*/ 2377 h 4159"/>
                <a:gd name="T36" fmla="*/ 958 w 2637"/>
                <a:gd name="T37" fmla="*/ 2429 h 4159"/>
                <a:gd name="T38" fmla="*/ 883 w 2637"/>
                <a:gd name="T39" fmla="*/ 2548 h 4159"/>
                <a:gd name="T40" fmla="*/ 512 w 2637"/>
                <a:gd name="T41" fmla="*/ 2659 h 4159"/>
                <a:gd name="T42" fmla="*/ 223 w 2637"/>
                <a:gd name="T43" fmla="*/ 2741 h 4159"/>
                <a:gd name="T44" fmla="*/ 22 w 2637"/>
                <a:gd name="T45" fmla="*/ 2919 h 4159"/>
                <a:gd name="T46" fmla="*/ 170 w 2637"/>
                <a:gd name="T47" fmla="*/ 3082 h 4159"/>
                <a:gd name="T48" fmla="*/ 378 w 2637"/>
                <a:gd name="T49" fmla="*/ 3164 h 4159"/>
                <a:gd name="T50" fmla="*/ 549 w 2637"/>
                <a:gd name="T51" fmla="*/ 3393 h 4159"/>
                <a:gd name="T52" fmla="*/ 623 w 2637"/>
                <a:gd name="T53" fmla="*/ 3557 h 4159"/>
                <a:gd name="T54" fmla="*/ 616 w 2637"/>
                <a:gd name="T55" fmla="*/ 3720 h 4159"/>
                <a:gd name="T56" fmla="*/ 869 w 2637"/>
                <a:gd name="T57" fmla="*/ 3957 h 4159"/>
                <a:gd name="T58" fmla="*/ 1166 w 2637"/>
                <a:gd name="T59" fmla="*/ 4158 h 4159"/>
                <a:gd name="T60" fmla="*/ 1374 w 2637"/>
                <a:gd name="T61" fmla="*/ 3980 h 4159"/>
                <a:gd name="T62" fmla="*/ 1507 w 2637"/>
                <a:gd name="T63" fmla="*/ 3854 h 4159"/>
                <a:gd name="T64" fmla="*/ 1611 w 2637"/>
                <a:gd name="T65" fmla="*/ 3712 h 4159"/>
                <a:gd name="T66" fmla="*/ 1633 w 2637"/>
                <a:gd name="T67" fmla="*/ 3891 h 4159"/>
                <a:gd name="T68" fmla="*/ 1737 w 2637"/>
                <a:gd name="T69" fmla="*/ 3883 h 4159"/>
                <a:gd name="T70" fmla="*/ 1864 w 2637"/>
                <a:gd name="T71" fmla="*/ 3794 h 4159"/>
                <a:gd name="T72" fmla="*/ 2072 w 2637"/>
                <a:gd name="T73" fmla="*/ 3616 h 4159"/>
                <a:gd name="T74" fmla="*/ 2138 w 2637"/>
                <a:gd name="T75" fmla="*/ 3482 h 4159"/>
                <a:gd name="T76" fmla="*/ 2094 w 2637"/>
                <a:gd name="T77" fmla="*/ 3142 h 4159"/>
                <a:gd name="T78" fmla="*/ 2124 w 2637"/>
                <a:gd name="T79" fmla="*/ 2911 h 4159"/>
                <a:gd name="T80" fmla="*/ 1945 w 2637"/>
                <a:gd name="T81" fmla="*/ 2748 h 4159"/>
                <a:gd name="T82" fmla="*/ 1856 w 2637"/>
                <a:gd name="T83" fmla="*/ 2622 h 4159"/>
                <a:gd name="T84" fmla="*/ 1886 w 2637"/>
                <a:gd name="T85" fmla="*/ 2429 h 4159"/>
                <a:gd name="T86" fmla="*/ 1804 w 2637"/>
                <a:gd name="T87" fmla="*/ 2102 h 4159"/>
                <a:gd name="T88" fmla="*/ 1515 w 2637"/>
                <a:gd name="T89" fmla="*/ 1954 h 4159"/>
                <a:gd name="T90" fmla="*/ 1477 w 2637"/>
                <a:gd name="T91" fmla="*/ 1790 h 4159"/>
                <a:gd name="T92" fmla="*/ 1619 w 2637"/>
                <a:gd name="T93" fmla="*/ 1694 h 4159"/>
                <a:gd name="T94" fmla="*/ 1737 w 2637"/>
                <a:gd name="T95" fmla="*/ 1590 h 4159"/>
                <a:gd name="T96" fmla="*/ 2034 w 2637"/>
                <a:gd name="T97" fmla="*/ 1456 h 4159"/>
                <a:gd name="T98" fmla="*/ 1945 w 2637"/>
                <a:gd name="T99" fmla="*/ 1270 h 4159"/>
                <a:gd name="T100" fmla="*/ 1693 w 2637"/>
                <a:gd name="T101" fmla="*/ 1166 h 4159"/>
                <a:gd name="T102" fmla="*/ 1552 w 2637"/>
                <a:gd name="T103" fmla="*/ 1040 h 4159"/>
                <a:gd name="T104" fmla="*/ 1529 w 2637"/>
                <a:gd name="T105" fmla="*/ 773 h 4159"/>
                <a:gd name="T106" fmla="*/ 1708 w 2637"/>
                <a:gd name="T107" fmla="*/ 572 h 4159"/>
                <a:gd name="T108" fmla="*/ 1641 w 2637"/>
                <a:gd name="T109" fmla="*/ 453 h 4159"/>
                <a:gd name="T110" fmla="*/ 1812 w 2637"/>
                <a:gd name="T111" fmla="*/ 557 h 4159"/>
                <a:gd name="T112" fmla="*/ 1834 w 2637"/>
                <a:gd name="T113" fmla="*/ 721 h 4159"/>
                <a:gd name="T114" fmla="*/ 1930 w 2637"/>
                <a:gd name="T115" fmla="*/ 676 h 4159"/>
                <a:gd name="T116" fmla="*/ 2027 w 2637"/>
                <a:gd name="T117" fmla="*/ 699 h 4159"/>
                <a:gd name="T118" fmla="*/ 2064 w 2637"/>
                <a:gd name="T119" fmla="*/ 550 h 4159"/>
                <a:gd name="T120" fmla="*/ 2190 w 2637"/>
                <a:gd name="T121" fmla="*/ 788 h 4159"/>
                <a:gd name="T122" fmla="*/ 2450 w 2637"/>
                <a:gd name="T123" fmla="*/ 788 h 4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37" h="4159">
                  <a:moveTo>
                    <a:pt x="2524" y="684"/>
                  </a:moveTo>
                  <a:lnTo>
                    <a:pt x="2524" y="684"/>
                  </a:lnTo>
                  <a:cubicBezTo>
                    <a:pt x="2539" y="669"/>
                    <a:pt x="2547" y="661"/>
                    <a:pt x="2562" y="647"/>
                  </a:cubicBezTo>
                  <a:cubicBezTo>
                    <a:pt x="2577" y="624"/>
                    <a:pt x="2591" y="617"/>
                    <a:pt x="2606" y="595"/>
                  </a:cubicBezTo>
                  <a:cubicBezTo>
                    <a:pt x="2621" y="580"/>
                    <a:pt x="2629" y="565"/>
                    <a:pt x="2636" y="550"/>
                  </a:cubicBezTo>
                  <a:cubicBezTo>
                    <a:pt x="2614" y="550"/>
                    <a:pt x="2599" y="535"/>
                    <a:pt x="2599" y="520"/>
                  </a:cubicBezTo>
                  <a:cubicBezTo>
                    <a:pt x="2584" y="483"/>
                    <a:pt x="2599" y="424"/>
                    <a:pt x="2614" y="394"/>
                  </a:cubicBezTo>
                  <a:cubicBezTo>
                    <a:pt x="2621" y="364"/>
                    <a:pt x="2636" y="350"/>
                    <a:pt x="2636" y="320"/>
                  </a:cubicBezTo>
                  <a:cubicBezTo>
                    <a:pt x="2621" y="320"/>
                    <a:pt x="2614" y="327"/>
                    <a:pt x="2599" y="327"/>
                  </a:cubicBezTo>
                  <a:cubicBezTo>
                    <a:pt x="2562" y="335"/>
                    <a:pt x="2524" y="327"/>
                    <a:pt x="2480" y="327"/>
                  </a:cubicBezTo>
                  <a:cubicBezTo>
                    <a:pt x="2443" y="327"/>
                    <a:pt x="2413" y="335"/>
                    <a:pt x="2384" y="350"/>
                  </a:cubicBezTo>
                  <a:cubicBezTo>
                    <a:pt x="2376" y="327"/>
                    <a:pt x="2398" y="312"/>
                    <a:pt x="2406" y="297"/>
                  </a:cubicBezTo>
                  <a:cubicBezTo>
                    <a:pt x="2391" y="290"/>
                    <a:pt x="2361" y="290"/>
                    <a:pt x="2339" y="283"/>
                  </a:cubicBezTo>
                  <a:cubicBezTo>
                    <a:pt x="2324" y="275"/>
                    <a:pt x="2309" y="245"/>
                    <a:pt x="2287" y="238"/>
                  </a:cubicBezTo>
                  <a:cubicBezTo>
                    <a:pt x="2227" y="216"/>
                    <a:pt x="2205" y="275"/>
                    <a:pt x="2153" y="268"/>
                  </a:cubicBezTo>
                  <a:cubicBezTo>
                    <a:pt x="2124" y="268"/>
                    <a:pt x="2101" y="268"/>
                    <a:pt x="2087" y="238"/>
                  </a:cubicBezTo>
                  <a:cubicBezTo>
                    <a:pt x="2072" y="208"/>
                    <a:pt x="2087" y="201"/>
                    <a:pt x="2042" y="194"/>
                  </a:cubicBezTo>
                  <a:cubicBezTo>
                    <a:pt x="2012" y="194"/>
                    <a:pt x="2005" y="201"/>
                    <a:pt x="1982" y="179"/>
                  </a:cubicBezTo>
                  <a:cubicBezTo>
                    <a:pt x="1968" y="164"/>
                    <a:pt x="1953" y="149"/>
                    <a:pt x="1945" y="134"/>
                  </a:cubicBezTo>
                  <a:cubicBezTo>
                    <a:pt x="1930" y="119"/>
                    <a:pt x="1938" y="97"/>
                    <a:pt x="1923" y="75"/>
                  </a:cubicBezTo>
                  <a:cubicBezTo>
                    <a:pt x="1901" y="52"/>
                    <a:pt x="1901" y="52"/>
                    <a:pt x="1901" y="45"/>
                  </a:cubicBezTo>
                  <a:cubicBezTo>
                    <a:pt x="1871" y="45"/>
                    <a:pt x="1856" y="38"/>
                    <a:pt x="1849" y="38"/>
                  </a:cubicBezTo>
                  <a:cubicBezTo>
                    <a:pt x="1834" y="45"/>
                    <a:pt x="1827" y="52"/>
                    <a:pt x="1819" y="67"/>
                  </a:cubicBezTo>
                  <a:cubicBezTo>
                    <a:pt x="1797" y="15"/>
                    <a:pt x="1797" y="60"/>
                    <a:pt x="1760" y="45"/>
                  </a:cubicBezTo>
                  <a:cubicBezTo>
                    <a:pt x="1730" y="38"/>
                    <a:pt x="1715" y="0"/>
                    <a:pt x="1678" y="23"/>
                  </a:cubicBezTo>
                  <a:cubicBezTo>
                    <a:pt x="1678" y="38"/>
                    <a:pt x="1678" y="52"/>
                    <a:pt x="1678" y="67"/>
                  </a:cubicBezTo>
                  <a:cubicBezTo>
                    <a:pt x="1633" y="90"/>
                    <a:pt x="1611" y="127"/>
                    <a:pt x="1552" y="97"/>
                  </a:cubicBezTo>
                  <a:cubicBezTo>
                    <a:pt x="1529" y="82"/>
                    <a:pt x="1522" y="82"/>
                    <a:pt x="1485" y="82"/>
                  </a:cubicBezTo>
                  <a:cubicBezTo>
                    <a:pt x="1470" y="82"/>
                    <a:pt x="1425" y="82"/>
                    <a:pt x="1411" y="75"/>
                  </a:cubicBezTo>
                  <a:cubicBezTo>
                    <a:pt x="1411" y="75"/>
                    <a:pt x="1381" y="52"/>
                    <a:pt x="1388" y="60"/>
                  </a:cubicBezTo>
                  <a:cubicBezTo>
                    <a:pt x="1381" y="45"/>
                    <a:pt x="1374" y="38"/>
                    <a:pt x="1374" y="38"/>
                  </a:cubicBezTo>
                  <a:cubicBezTo>
                    <a:pt x="1374" y="60"/>
                    <a:pt x="1374" y="82"/>
                    <a:pt x="1381" y="90"/>
                  </a:cubicBezTo>
                  <a:cubicBezTo>
                    <a:pt x="1396" y="105"/>
                    <a:pt x="1418" y="82"/>
                    <a:pt x="1433" y="105"/>
                  </a:cubicBezTo>
                  <a:cubicBezTo>
                    <a:pt x="1448" y="119"/>
                    <a:pt x="1425" y="149"/>
                    <a:pt x="1455" y="142"/>
                  </a:cubicBezTo>
                  <a:cubicBezTo>
                    <a:pt x="1455" y="164"/>
                    <a:pt x="1455" y="194"/>
                    <a:pt x="1455" y="216"/>
                  </a:cubicBezTo>
                  <a:cubicBezTo>
                    <a:pt x="1463" y="245"/>
                    <a:pt x="1477" y="253"/>
                    <a:pt x="1492" y="275"/>
                  </a:cubicBezTo>
                  <a:cubicBezTo>
                    <a:pt x="1500" y="290"/>
                    <a:pt x="1529" y="335"/>
                    <a:pt x="1522" y="350"/>
                  </a:cubicBezTo>
                  <a:cubicBezTo>
                    <a:pt x="1522" y="357"/>
                    <a:pt x="1492" y="372"/>
                    <a:pt x="1485" y="379"/>
                  </a:cubicBezTo>
                  <a:cubicBezTo>
                    <a:pt x="1477" y="394"/>
                    <a:pt x="1477" y="416"/>
                    <a:pt x="1477" y="431"/>
                  </a:cubicBezTo>
                  <a:cubicBezTo>
                    <a:pt x="1477" y="446"/>
                    <a:pt x="1477" y="453"/>
                    <a:pt x="1477" y="461"/>
                  </a:cubicBezTo>
                  <a:lnTo>
                    <a:pt x="1477" y="461"/>
                  </a:lnTo>
                  <a:cubicBezTo>
                    <a:pt x="1515" y="476"/>
                    <a:pt x="1500" y="520"/>
                    <a:pt x="1500" y="550"/>
                  </a:cubicBezTo>
                  <a:cubicBezTo>
                    <a:pt x="1492" y="609"/>
                    <a:pt x="1552" y="669"/>
                    <a:pt x="1507" y="721"/>
                  </a:cubicBezTo>
                  <a:cubicBezTo>
                    <a:pt x="1492" y="736"/>
                    <a:pt x="1470" y="743"/>
                    <a:pt x="1455" y="750"/>
                  </a:cubicBezTo>
                  <a:cubicBezTo>
                    <a:pt x="1425" y="765"/>
                    <a:pt x="1425" y="788"/>
                    <a:pt x="1411" y="810"/>
                  </a:cubicBezTo>
                  <a:cubicBezTo>
                    <a:pt x="1403" y="825"/>
                    <a:pt x="1366" y="825"/>
                    <a:pt x="1359" y="840"/>
                  </a:cubicBezTo>
                  <a:cubicBezTo>
                    <a:pt x="1344" y="854"/>
                    <a:pt x="1336" y="877"/>
                    <a:pt x="1336" y="899"/>
                  </a:cubicBezTo>
                  <a:cubicBezTo>
                    <a:pt x="1314" y="899"/>
                    <a:pt x="1292" y="899"/>
                    <a:pt x="1270" y="892"/>
                  </a:cubicBezTo>
                  <a:cubicBezTo>
                    <a:pt x="1270" y="936"/>
                    <a:pt x="1225" y="988"/>
                    <a:pt x="1240" y="1033"/>
                  </a:cubicBezTo>
                  <a:cubicBezTo>
                    <a:pt x="1255" y="1062"/>
                    <a:pt x="1299" y="1062"/>
                    <a:pt x="1307" y="1099"/>
                  </a:cubicBezTo>
                  <a:cubicBezTo>
                    <a:pt x="1411" y="1107"/>
                    <a:pt x="1411" y="1211"/>
                    <a:pt x="1418" y="1293"/>
                  </a:cubicBezTo>
                  <a:cubicBezTo>
                    <a:pt x="1388" y="1300"/>
                    <a:pt x="1374" y="1263"/>
                    <a:pt x="1344" y="1263"/>
                  </a:cubicBezTo>
                  <a:cubicBezTo>
                    <a:pt x="1307" y="1270"/>
                    <a:pt x="1299" y="1307"/>
                    <a:pt x="1299" y="1337"/>
                  </a:cubicBezTo>
                  <a:cubicBezTo>
                    <a:pt x="1277" y="1337"/>
                    <a:pt x="1255" y="1337"/>
                    <a:pt x="1232" y="1337"/>
                  </a:cubicBezTo>
                  <a:cubicBezTo>
                    <a:pt x="1225" y="1367"/>
                    <a:pt x="1277" y="1471"/>
                    <a:pt x="1307" y="1486"/>
                  </a:cubicBezTo>
                  <a:cubicBezTo>
                    <a:pt x="1292" y="1508"/>
                    <a:pt x="1255" y="1523"/>
                    <a:pt x="1247" y="1545"/>
                  </a:cubicBezTo>
                  <a:cubicBezTo>
                    <a:pt x="1292" y="1560"/>
                    <a:pt x="1329" y="1567"/>
                    <a:pt x="1344" y="1575"/>
                  </a:cubicBezTo>
                  <a:cubicBezTo>
                    <a:pt x="1329" y="1567"/>
                    <a:pt x="1292" y="1560"/>
                    <a:pt x="1247" y="1545"/>
                  </a:cubicBezTo>
                  <a:cubicBezTo>
                    <a:pt x="1247" y="1552"/>
                    <a:pt x="1247" y="1552"/>
                    <a:pt x="1247" y="1552"/>
                  </a:cubicBezTo>
                  <a:cubicBezTo>
                    <a:pt x="1247" y="1575"/>
                    <a:pt x="1292" y="1604"/>
                    <a:pt x="1307" y="1619"/>
                  </a:cubicBezTo>
                  <a:cubicBezTo>
                    <a:pt x="1344" y="1679"/>
                    <a:pt x="1322" y="1753"/>
                    <a:pt x="1314" y="1812"/>
                  </a:cubicBezTo>
                  <a:cubicBezTo>
                    <a:pt x="1307" y="1820"/>
                    <a:pt x="1299" y="1827"/>
                    <a:pt x="1292" y="1827"/>
                  </a:cubicBezTo>
                  <a:cubicBezTo>
                    <a:pt x="1277" y="1864"/>
                    <a:pt x="1322" y="1864"/>
                    <a:pt x="1336" y="1887"/>
                  </a:cubicBezTo>
                  <a:cubicBezTo>
                    <a:pt x="1351" y="1916"/>
                    <a:pt x="1336" y="1954"/>
                    <a:pt x="1336" y="1983"/>
                  </a:cubicBezTo>
                  <a:cubicBezTo>
                    <a:pt x="1314" y="1983"/>
                    <a:pt x="1284" y="1976"/>
                    <a:pt x="1262" y="1983"/>
                  </a:cubicBezTo>
                  <a:cubicBezTo>
                    <a:pt x="1277" y="2005"/>
                    <a:pt x="1217" y="2043"/>
                    <a:pt x="1284" y="2057"/>
                  </a:cubicBezTo>
                  <a:cubicBezTo>
                    <a:pt x="1284" y="2117"/>
                    <a:pt x="1270" y="2139"/>
                    <a:pt x="1232" y="2184"/>
                  </a:cubicBezTo>
                  <a:cubicBezTo>
                    <a:pt x="1225" y="2206"/>
                    <a:pt x="1173" y="2228"/>
                    <a:pt x="1173" y="2251"/>
                  </a:cubicBezTo>
                  <a:cubicBezTo>
                    <a:pt x="1195" y="2251"/>
                    <a:pt x="1203" y="2265"/>
                    <a:pt x="1210" y="2280"/>
                  </a:cubicBezTo>
                  <a:cubicBezTo>
                    <a:pt x="1180" y="2280"/>
                    <a:pt x="1136" y="2280"/>
                    <a:pt x="1143" y="2317"/>
                  </a:cubicBezTo>
                  <a:cubicBezTo>
                    <a:pt x="1084" y="2280"/>
                    <a:pt x="1091" y="2340"/>
                    <a:pt x="1084" y="2377"/>
                  </a:cubicBezTo>
                  <a:cubicBezTo>
                    <a:pt x="1084" y="2377"/>
                    <a:pt x="1084" y="2377"/>
                    <a:pt x="1077" y="2377"/>
                  </a:cubicBezTo>
                  <a:cubicBezTo>
                    <a:pt x="1077" y="2392"/>
                    <a:pt x="1077" y="2406"/>
                    <a:pt x="1077" y="2421"/>
                  </a:cubicBezTo>
                  <a:cubicBezTo>
                    <a:pt x="1032" y="2421"/>
                    <a:pt x="1039" y="2392"/>
                    <a:pt x="1010" y="2377"/>
                  </a:cubicBezTo>
                  <a:cubicBezTo>
                    <a:pt x="995" y="2369"/>
                    <a:pt x="958" y="2362"/>
                    <a:pt x="935" y="2369"/>
                  </a:cubicBezTo>
                  <a:cubicBezTo>
                    <a:pt x="913" y="2369"/>
                    <a:pt x="958" y="2414"/>
                    <a:pt x="958" y="2429"/>
                  </a:cubicBezTo>
                  <a:cubicBezTo>
                    <a:pt x="958" y="2451"/>
                    <a:pt x="950" y="2451"/>
                    <a:pt x="943" y="2466"/>
                  </a:cubicBezTo>
                  <a:cubicBezTo>
                    <a:pt x="943" y="2481"/>
                    <a:pt x="935" y="2496"/>
                    <a:pt x="935" y="2510"/>
                  </a:cubicBezTo>
                  <a:cubicBezTo>
                    <a:pt x="913" y="2510"/>
                    <a:pt x="891" y="2496"/>
                    <a:pt x="861" y="2496"/>
                  </a:cubicBezTo>
                  <a:cubicBezTo>
                    <a:pt x="883" y="2503"/>
                    <a:pt x="883" y="2525"/>
                    <a:pt x="883" y="2548"/>
                  </a:cubicBezTo>
                  <a:cubicBezTo>
                    <a:pt x="824" y="2548"/>
                    <a:pt x="780" y="2510"/>
                    <a:pt x="727" y="2503"/>
                  </a:cubicBezTo>
                  <a:cubicBezTo>
                    <a:pt x="698" y="2503"/>
                    <a:pt x="705" y="2540"/>
                    <a:pt x="705" y="2562"/>
                  </a:cubicBezTo>
                  <a:cubicBezTo>
                    <a:pt x="638" y="2503"/>
                    <a:pt x="661" y="2629"/>
                    <a:pt x="616" y="2637"/>
                  </a:cubicBezTo>
                  <a:cubicBezTo>
                    <a:pt x="579" y="2644"/>
                    <a:pt x="542" y="2644"/>
                    <a:pt x="512" y="2659"/>
                  </a:cubicBezTo>
                  <a:cubicBezTo>
                    <a:pt x="475" y="2674"/>
                    <a:pt x="445" y="2703"/>
                    <a:pt x="408" y="2726"/>
                  </a:cubicBezTo>
                  <a:cubicBezTo>
                    <a:pt x="378" y="2748"/>
                    <a:pt x="364" y="2756"/>
                    <a:pt x="356" y="2793"/>
                  </a:cubicBezTo>
                  <a:cubicBezTo>
                    <a:pt x="349" y="2822"/>
                    <a:pt x="334" y="2822"/>
                    <a:pt x="312" y="2822"/>
                  </a:cubicBezTo>
                  <a:cubicBezTo>
                    <a:pt x="245" y="2822"/>
                    <a:pt x="223" y="2800"/>
                    <a:pt x="223" y="2741"/>
                  </a:cubicBezTo>
                  <a:cubicBezTo>
                    <a:pt x="193" y="2733"/>
                    <a:pt x="163" y="2733"/>
                    <a:pt x="133" y="2741"/>
                  </a:cubicBezTo>
                  <a:cubicBezTo>
                    <a:pt x="126" y="2763"/>
                    <a:pt x="148" y="2778"/>
                    <a:pt x="141" y="2800"/>
                  </a:cubicBezTo>
                  <a:cubicBezTo>
                    <a:pt x="104" y="2800"/>
                    <a:pt x="67" y="2800"/>
                    <a:pt x="29" y="2800"/>
                  </a:cubicBezTo>
                  <a:cubicBezTo>
                    <a:pt x="59" y="2822"/>
                    <a:pt x="67" y="2919"/>
                    <a:pt x="22" y="2919"/>
                  </a:cubicBezTo>
                  <a:cubicBezTo>
                    <a:pt x="7" y="2934"/>
                    <a:pt x="0" y="2978"/>
                    <a:pt x="0" y="3001"/>
                  </a:cubicBezTo>
                  <a:cubicBezTo>
                    <a:pt x="15" y="3001"/>
                    <a:pt x="52" y="2993"/>
                    <a:pt x="52" y="3015"/>
                  </a:cubicBezTo>
                  <a:cubicBezTo>
                    <a:pt x="52" y="3030"/>
                    <a:pt x="59" y="3038"/>
                    <a:pt x="81" y="3038"/>
                  </a:cubicBezTo>
                  <a:cubicBezTo>
                    <a:pt x="126" y="3038"/>
                    <a:pt x="156" y="3038"/>
                    <a:pt x="170" y="3082"/>
                  </a:cubicBezTo>
                  <a:cubicBezTo>
                    <a:pt x="215" y="3075"/>
                    <a:pt x="230" y="3097"/>
                    <a:pt x="245" y="3127"/>
                  </a:cubicBezTo>
                  <a:cubicBezTo>
                    <a:pt x="275" y="3171"/>
                    <a:pt x="312" y="3149"/>
                    <a:pt x="356" y="3149"/>
                  </a:cubicBezTo>
                  <a:cubicBezTo>
                    <a:pt x="349" y="3164"/>
                    <a:pt x="356" y="3179"/>
                    <a:pt x="371" y="3171"/>
                  </a:cubicBezTo>
                  <a:cubicBezTo>
                    <a:pt x="378" y="3171"/>
                    <a:pt x="378" y="3164"/>
                    <a:pt x="378" y="3164"/>
                  </a:cubicBezTo>
                  <a:cubicBezTo>
                    <a:pt x="401" y="3164"/>
                    <a:pt x="490" y="3156"/>
                    <a:pt x="482" y="3193"/>
                  </a:cubicBezTo>
                  <a:cubicBezTo>
                    <a:pt x="438" y="3208"/>
                    <a:pt x="393" y="3253"/>
                    <a:pt x="430" y="3304"/>
                  </a:cubicBezTo>
                  <a:cubicBezTo>
                    <a:pt x="438" y="3319"/>
                    <a:pt x="460" y="3341"/>
                    <a:pt x="475" y="3349"/>
                  </a:cubicBezTo>
                  <a:cubicBezTo>
                    <a:pt x="490" y="3371"/>
                    <a:pt x="520" y="3386"/>
                    <a:pt x="549" y="3393"/>
                  </a:cubicBezTo>
                  <a:cubicBezTo>
                    <a:pt x="549" y="3408"/>
                    <a:pt x="549" y="3423"/>
                    <a:pt x="542" y="3438"/>
                  </a:cubicBezTo>
                  <a:cubicBezTo>
                    <a:pt x="564" y="3438"/>
                    <a:pt x="579" y="3430"/>
                    <a:pt x="594" y="3438"/>
                  </a:cubicBezTo>
                  <a:cubicBezTo>
                    <a:pt x="586" y="3467"/>
                    <a:pt x="638" y="3482"/>
                    <a:pt x="653" y="3505"/>
                  </a:cubicBezTo>
                  <a:cubicBezTo>
                    <a:pt x="668" y="3542"/>
                    <a:pt x="638" y="3534"/>
                    <a:pt x="623" y="3557"/>
                  </a:cubicBezTo>
                  <a:cubicBezTo>
                    <a:pt x="653" y="3579"/>
                    <a:pt x="683" y="3579"/>
                    <a:pt x="683" y="3616"/>
                  </a:cubicBezTo>
                  <a:cubicBezTo>
                    <a:pt x="690" y="3660"/>
                    <a:pt x="698" y="3638"/>
                    <a:pt x="727" y="3668"/>
                  </a:cubicBezTo>
                  <a:cubicBezTo>
                    <a:pt x="698" y="3675"/>
                    <a:pt x="683" y="3705"/>
                    <a:pt x="646" y="3712"/>
                  </a:cubicBezTo>
                  <a:cubicBezTo>
                    <a:pt x="631" y="3712"/>
                    <a:pt x="623" y="3720"/>
                    <a:pt x="616" y="3720"/>
                  </a:cubicBezTo>
                  <a:cubicBezTo>
                    <a:pt x="623" y="3727"/>
                    <a:pt x="631" y="3727"/>
                    <a:pt x="638" y="3727"/>
                  </a:cubicBezTo>
                  <a:cubicBezTo>
                    <a:pt x="661" y="3817"/>
                    <a:pt x="735" y="3772"/>
                    <a:pt x="787" y="3817"/>
                  </a:cubicBezTo>
                  <a:cubicBezTo>
                    <a:pt x="824" y="3861"/>
                    <a:pt x="780" y="3906"/>
                    <a:pt x="809" y="3950"/>
                  </a:cubicBezTo>
                  <a:cubicBezTo>
                    <a:pt x="817" y="3972"/>
                    <a:pt x="861" y="4002"/>
                    <a:pt x="869" y="3957"/>
                  </a:cubicBezTo>
                  <a:cubicBezTo>
                    <a:pt x="906" y="3943"/>
                    <a:pt x="906" y="3950"/>
                    <a:pt x="928" y="3906"/>
                  </a:cubicBezTo>
                  <a:cubicBezTo>
                    <a:pt x="972" y="3898"/>
                    <a:pt x="972" y="3950"/>
                    <a:pt x="980" y="3980"/>
                  </a:cubicBezTo>
                  <a:cubicBezTo>
                    <a:pt x="995" y="4032"/>
                    <a:pt x="1047" y="4024"/>
                    <a:pt x="1084" y="4054"/>
                  </a:cubicBezTo>
                  <a:cubicBezTo>
                    <a:pt x="1128" y="4091"/>
                    <a:pt x="1166" y="4091"/>
                    <a:pt x="1166" y="4158"/>
                  </a:cubicBezTo>
                  <a:cubicBezTo>
                    <a:pt x="1173" y="4151"/>
                    <a:pt x="1173" y="4143"/>
                    <a:pt x="1180" y="4136"/>
                  </a:cubicBezTo>
                  <a:cubicBezTo>
                    <a:pt x="1210" y="4121"/>
                    <a:pt x="1232" y="4091"/>
                    <a:pt x="1270" y="4084"/>
                  </a:cubicBezTo>
                  <a:cubicBezTo>
                    <a:pt x="1314" y="4069"/>
                    <a:pt x="1351" y="4076"/>
                    <a:pt x="1366" y="4024"/>
                  </a:cubicBezTo>
                  <a:cubicBezTo>
                    <a:pt x="1374" y="4009"/>
                    <a:pt x="1359" y="4002"/>
                    <a:pt x="1374" y="3980"/>
                  </a:cubicBezTo>
                  <a:cubicBezTo>
                    <a:pt x="1388" y="3965"/>
                    <a:pt x="1411" y="3965"/>
                    <a:pt x="1425" y="3943"/>
                  </a:cubicBezTo>
                  <a:cubicBezTo>
                    <a:pt x="1433" y="3935"/>
                    <a:pt x="1440" y="3913"/>
                    <a:pt x="1448" y="3906"/>
                  </a:cubicBezTo>
                  <a:cubicBezTo>
                    <a:pt x="1455" y="3898"/>
                    <a:pt x="1470" y="3891"/>
                    <a:pt x="1477" y="3883"/>
                  </a:cubicBezTo>
                  <a:cubicBezTo>
                    <a:pt x="1485" y="3876"/>
                    <a:pt x="1492" y="3861"/>
                    <a:pt x="1507" y="3854"/>
                  </a:cubicBezTo>
                  <a:cubicBezTo>
                    <a:pt x="1529" y="3839"/>
                    <a:pt x="1529" y="3854"/>
                    <a:pt x="1544" y="3831"/>
                  </a:cubicBezTo>
                  <a:cubicBezTo>
                    <a:pt x="1559" y="3809"/>
                    <a:pt x="1544" y="3809"/>
                    <a:pt x="1567" y="3802"/>
                  </a:cubicBezTo>
                  <a:cubicBezTo>
                    <a:pt x="1582" y="3794"/>
                    <a:pt x="1596" y="3794"/>
                    <a:pt x="1611" y="3787"/>
                  </a:cubicBezTo>
                  <a:cubicBezTo>
                    <a:pt x="1611" y="3764"/>
                    <a:pt x="1619" y="3735"/>
                    <a:pt x="1611" y="3712"/>
                  </a:cubicBezTo>
                  <a:cubicBezTo>
                    <a:pt x="1604" y="3683"/>
                    <a:pt x="1582" y="3675"/>
                    <a:pt x="1574" y="3653"/>
                  </a:cubicBezTo>
                  <a:cubicBezTo>
                    <a:pt x="1648" y="3638"/>
                    <a:pt x="1648" y="3720"/>
                    <a:pt x="1641" y="3764"/>
                  </a:cubicBezTo>
                  <a:cubicBezTo>
                    <a:pt x="1633" y="3794"/>
                    <a:pt x="1619" y="3802"/>
                    <a:pt x="1611" y="3824"/>
                  </a:cubicBezTo>
                  <a:cubicBezTo>
                    <a:pt x="1604" y="3854"/>
                    <a:pt x="1619" y="3868"/>
                    <a:pt x="1633" y="3891"/>
                  </a:cubicBezTo>
                  <a:cubicBezTo>
                    <a:pt x="1641" y="3906"/>
                    <a:pt x="1648" y="3906"/>
                    <a:pt x="1648" y="3928"/>
                  </a:cubicBezTo>
                  <a:cubicBezTo>
                    <a:pt x="1648" y="3935"/>
                    <a:pt x="1641" y="3957"/>
                    <a:pt x="1648" y="3965"/>
                  </a:cubicBezTo>
                  <a:cubicBezTo>
                    <a:pt x="1671" y="3980"/>
                    <a:pt x="1693" y="3950"/>
                    <a:pt x="1700" y="3935"/>
                  </a:cubicBezTo>
                  <a:cubicBezTo>
                    <a:pt x="1715" y="3913"/>
                    <a:pt x="1715" y="3898"/>
                    <a:pt x="1737" y="3883"/>
                  </a:cubicBezTo>
                  <a:cubicBezTo>
                    <a:pt x="1774" y="3876"/>
                    <a:pt x="1789" y="3891"/>
                    <a:pt x="1782" y="3920"/>
                  </a:cubicBezTo>
                  <a:cubicBezTo>
                    <a:pt x="1797" y="3928"/>
                    <a:pt x="1812" y="3928"/>
                    <a:pt x="1819" y="3920"/>
                  </a:cubicBezTo>
                  <a:cubicBezTo>
                    <a:pt x="1827" y="3868"/>
                    <a:pt x="1819" y="3876"/>
                    <a:pt x="1871" y="3868"/>
                  </a:cubicBezTo>
                  <a:cubicBezTo>
                    <a:pt x="1871" y="3854"/>
                    <a:pt x="1864" y="3817"/>
                    <a:pt x="1864" y="3794"/>
                  </a:cubicBezTo>
                  <a:cubicBezTo>
                    <a:pt x="1871" y="3772"/>
                    <a:pt x="1886" y="3764"/>
                    <a:pt x="1886" y="3735"/>
                  </a:cubicBezTo>
                  <a:cubicBezTo>
                    <a:pt x="1923" y="3727"/>
                    <a:pt x="1990" y="3742"/>
                    <a:pt x="1990" y="3697"/>
                  </a:cubicBezTo>
                  <a:cubicBezTo>
                    <a:pt x="2019" y="3683"/>
                    <a:pt x="2034" y="3675"/>
                    <a:pt x="2049" y="3638"/>
                  </a:cubicBezTo>
                  <a:cubicBezTo>
                    <a:pt x="2057" y="3623"/>
                    <a:pt x="2049" y="3623"/>
                    <a:pt x="2072" y="3616"/>
                  </a:cubicBezTo>
                  <a:cubicBezTo>
                    <a:pt x="2079" y="3608"/>
                    <a:pt x="2109" y="3616"/>
                    <a:pt x="2116" y="3616"/>
                  </a:cubicBezTo>
                  <a:cubicBezTo>
                    <a:pt x="2138" y="3623"/>
                    <a:pt x="2168" y="3660"/>
                    <a:pt x="2183" y="3675"/>
                  </a:cubicBezTo>
                  <a:cubicBezTo>
                    <a:pt x="2183" y="3623"/>
                    <a:pt x="2183" y="3623"/>
                    <a:pt x="2183" y="3623"/>
                  </a:cubicBezTo>
                  <a:cubicBezTo>
                    <a:pt x="2153" y="3571"/>
                    <a:pt x="2138" y="3542"/>
                    <a:pt x="2138" y="3482"/>
                  </a:cubicBezTo>
                  <a:cubicBezTo>
                    <a:pt x="2138" y="3423"/>
                    <a:pt x="2124" y="3393"/>
                    <a:pt x="2101" y="3341"/>
                  </a:cubicBezTo>
                  <a:cubicBezTo>
                    <a:pt x="2094" y="3312"/>
                    <a:pt x="2094" y="3290"/>
                    <a:pt x="2094" y="3268"/>
                  </a:cubicBezTo>
                  <a:cubicBezTo>
                    <a:pt x="2087" y="3246"/>
                    <a:pt x="2064" y="3216"/>
                    <a:pt x="2094" y="3208"/>
                  </a:cubicBezTo>
                  <a:cubicBezTo>
                    <a:pt x="2094" y="3186"/>
                    <a:pt x="2101" y="3164"/>
                    <a:pt x="2094" y="3142"/>
                  </a:cubicBezTo>
                  <a:cubicBezTo>
                    <a:pt x="2087" y="3119"/>
                    <a:pt x="2072" y="3119"/>
                    <a:pt x="2064" y="3112"/>
                  </a:cubicBezTo>
                  <a:cubicBezTo>
                    <a:pt x="2057" y="3097"/>
                    <a:pt x="2049" y="3082"/>
                    <a:pt x="2034" y="3082"/>
                  </a:cubicBezTo>
                  <a:cubicBezTo>
                    <a:pt x="2049" y="3045"/>
                    <a:pt x="2034" y="2971"/>
                    <a:pt x="2079" y="2948"/>
                  </a:cubicBezTo>
                  <a:cubicBezTo>
                    <a:pt x="2079" y="2926"/>
                    <a:pt x="2094" y="2904"/>
                    <a:pt x="2124" y="2911"/>
                  </a:cubicBezTo>
                  <a:cubicBezTo>
                    <a:pt x="2109" y="2904"/>
                    <a:pt x="2042" y="2882"/>
                    <a:pt x="2027" y="2882"/>
                  </a:cubicBezTo>
                  <a:cubicBezTo>
                    <a:pt x="1982" y="2882"/>
                    <a:pt x="1953" y="2948"/>
                    <a:pt x="1930" y="2897"/>
                  </a:cubicBezTo>
                  <a:cubicBezTo>
                    <a:pt x="1916" y="2867"/>
                    <a:pt x="1938" y="2815"/>
                    <a:pt x="1945" y="2785"/>
                  </a:cubicBezTo>
                  <a:cubicBezTo>
                    <a:pt x="1945" y="2770"/>
                    <a:pt x="1945" y="2763"/>
                    <a:pt x="1945" y="2748"/>
                  </a:cubicBezTo>
                  <a:cubicBezTo>
                    <a:pt x="1953" y="2741"/>
                    <a:pt x="1968" y="2741"/>
                    <a:pt x="1968" y="2726"/>
                  </a:cubicBezTo>
                  <a:cubicBezTo>
                    <a:pt x="1975" y="2689"/>
                    <a:pt x="1945" y="2696"/>
                    <a:pt x="1923" y="2681"/>
                  </a:cubicBezTo>
                  <a:cubicBezTo>
                    <a:pt x="1901" y="2674"/>
                    <a:pt x="1886" y="2659"/>
                    <a:pt x="1864" y="2644"/>
                  </a:cubicBezTo>
                  <a:cubicBezTo>
                    <a:pt x="1864" y="2637"/>
                    <a:pt x="1864" y="2629"/>
                    <a:pt x="1856" y="2622"/>
                  </a:cubicBezTo>
                  <a:cubicBezTo>
                    <a:pt x="1849" y="2614"/>
                    <a:pt x="1827" y="2622"/>
                    <a:pt x="1812" y="2622"/>
                  </a:cubicBezTo>
                  <a:cubicBezTo>
                    <a:pt x="1812" y="2577"/>
                    <a:pt x="1804" y="2533"/>
                    <a:pt x="1812" y="2488"/>
                  </a:cubicBezTo>
                  <a:cubicBezTo>
                    <a:pt x="1812" y="2473"/>
                    <a:pt x="1819" y="2436"/>
                    <a:pt x="1827" y="2429"/>
                  </a:cubicBezTo>
                  <a:cubicBezTo>
                    <a:pt x="1841" y="2421"/>
                    <a:pt x="1864" y="2436"/>
                    <a:pt x="1886" y="2429"/>
                  </a:cubicBezTo>
                  <a:cubicBezTo>
                    <a:pt x="1901" y="2414"/>
                    <a:pt x="1893" y="2406"/>
                    <a:pt x="1901" y="2384"/>
                  </a:cubicBezTo>
                  <a:cubicBezTo>
                    <a:pt x="1916" y="2347"/>
                    <a:pt x="1938" y="2325"/>
                    <a:pt x="1945" y="2280"/>
                  </a:cubicBezTo>
                  <a:cubicBezTo>
                    <a:pt x="1953" y="2236"/>
                    <a:pt x="1930" y="2139"/>
                    <a:pt x="1886" y="2117"/>
                  </a:cubicBezTo>
                  <a:cubicBezTo>
                    <a:pt x="1864" y="2102"/>
                    <a:pt x="1834" y="2109"/>
                    <a:pt x="1804" y="2102"/>
                  </a:cubicBezTo>
                  <a:cubicBezTo>
                    <a:pt x="1774" y="2102"/>
                    <a:pt x="1760" y="2087"/>
                    <a:pt x="1737" y="2080"/>
                  </a:cubicBezTo>
                  <a:cubicBezTo>
                    <a:pt x="1708" y="2065"/>
                    <a:pt x="1678" y="2065"/>
                    <a:pt x="1648" y="2065"/>
                  </a:cubicBezTo>
                  <a:cubicBezTo>
                    <a:pt x="1648" y="2035"/>
                    <a:pt x="1619" y="2020"/>
                    <a:pt x="1596" y="2013"/>
                  </a:cubicBezTo>
                  <a:cubicBezTo>
                    <a:pt x="1582" y="1991"/>
                    <a:pt x="1529" y="1983"/>
                    <a:pt x="1515" y="1954"/>
                  </a:cubicBezTo>
                  <a:cubicBezTo>
                    <a:pt x="1507" y="1939"/>
                    <a:pt x="1507" y="1924"/>
                    <a:pt x="1500" y="1909"/>
                  </a:cubicBezTo>
                  <a:cubicBezTo>
                    <a:pt x="1485" y="1894"/>
                    <a:pt x="1455" y="1879"/>
                    <a:pt x="1448" y="1864"/>
                  </a:cubicBezTo>
                  <a:cubicBezTo>
                    <a:pt x="1440" y="1835"/>
                    <a:pt x="1463" y="1842"/>
                    <a:pt x="1470" y="1820"/>
                  </a:cubicBezTo>
                  <a:cubicBezTo>
                    <a:pt x="1477" y="1812"/>
                    <a:pt x="1470" y="1805"/>
                    <a:pt x="1477" y="1790"/>
                  </a:cubicBezTo>
                  <a:cubicBezTo>
                    <a:pt x="1485" y="1783"/>
                    <a:pt x="1492" y="1775"/>
                    <a:pt x="1500" y="1768"/>
                  </a:cubicBezTo>
                  <a:cubicBezTo>
                    <a:pt x="1522" y="1731"/>
                    <a:pt x="1515" y="1694"/>
                    <a:pt x="1515" y="1649"/>
                  </a:cubicBezTo>
                  <a:cubicBezTo>
                    <a:pt x="1537" y="1649"/>
                    <a:pt x="1596" y="1642"/>
                    <a:pt x="1604" y="1656"/>
                  </a:cubicBezTo>
                  <a:cubicBezTo>
                    <a:pt x="1619" y="1664"/>
                    <a:pt x="1604" y="1686"/>
                    <a:pt x="1619" y="1694"/>
                  </a:cubicBezTo>
                  <a:cubicBezTo>
                    <a:pt x="1626" y="1701"/>
                    <a:pt x="1648" y="1701"/>
                    <a:pt x="1656" y="1701"/>
                  </a:cubicBezTo>
                  <a:cubicBezTo>
                    <a:pt x="1641" y="1686"/>
                    <a:pt x="1626" y="1679"/>
                    <a:pt x="1633" y="1649"/>
                  </a:cubicBezTo>
                  <a:cubicBezTo>
                    <a:pt x="1656" y="1649"/>
                    <a:pt x="1671" y="1649"/>
                    <a:pt x="1693" y="1649"/>
                  </a:cubicBezTo>
                  <a:cubicBezTo>
                    <a:pt x="1693" y="1604"/>
                    <a:pt x="1685" y="1590"/>
                    <a:pt x="1737" y="1590"/>
                  </a:cubicBezTo>
                  <a:cubicBezTo>
                    <a:pt x="1745" y="1545"/>
                    <a:pt x="1722" y="1523"/>
                    <a:pt x="1730" y="1478"/>
                  </a:cubicBezTo>
                  <a:cubicBezTo>
                    <a:pt x="1752" y="1463"/>
                    <a:pt x="1804" y="1471"/>
                    <a:pt x="1827" y="1463"/>
                  </a:cubicBezTo>
                  <a:cubicBezTo>
                    <a:pt x="1871" y="1456"/>
                    <a:pt x="1908" y="1471"/>
                    <a:pt x="1945" y="1471"/>
                  </a:cubicBezTo>
                  <a:cubicBezTo>
                    <a:pt x="1953" y="1426"/>
                    <a:pt x="2012" y="1471"/>
                    <a:pt x="2034" y="1456"/>
                  </a:cubicBezTo>
                  <a:cubicBezTo>
                    <a:pt x="2049" y="1449"/>
                    <a:pt x="2072" y="1352"/>
                    <a:pt x="2072" y="1330"/>
                  </a:cubicBezTo>
                  <a:cubicBezTo>
                    <a:pt x="2034" y="1322"/>
                    <a:pt x="2049" y="1359"/>
                    <a:pt x="2027" y="1367"/>
                  </a:cubicBezTo>
                  <a:cubicBezTo>
                    <a:pt x="2012" y="1374"/>
                    <a:pt x="1982" y="1344"/>
                    <a:pt x="1968" y="1330"/>
                  </a:cubicBezTo>
                  <a:cubicBezTo>
                    <a:pt x="1960" y="1315"/>
                    <a:pt x="1953" y="1293"/>
                    <a:pt x="1945" y="1270"/>
                  </a:cubicBezTo>
                  <a:cubicBezTo>
                    <a:pt x="1938" y="1255"/>
                    <a:pt x="1923" y="1233"/>
                    <a:pt x="1923" y="1218"/>
                  </a:cubicBezTo>
                  <a:cubicBezTo>
                    <a:pt x="1901" y="1233"/>
                    <a:pt x="1893" y="1248"/>
                    <a:pt x="1864" y="1255"/>
                  </a:cubicBezTo>
                  <a:cubicBezTo>
                    <a:pt x="1827" y="1270"/>
                    <a:pt x="1819" y="1263"/>
                    <a:pt x="1789" y="1248"/>
                  </a:cubicBezTo>
                  <a:cubicBezTo>
                    <a:pt x="1760" y="1233"/>
                    <a:pt x="1708" y="1211"/>
                    <a:pt x="1693" y="1166"/>
                  </a:cubicBezTo>
                  <a:cubicBezTo>
                    <a:pt x="1693" y="1159"/>
                    <a:pt x="1700" y="1144"/>
                    <a:pt x="1693" y="1137"/>
                  </a:cubicBezTo>
                  <a:cubicBezTo>
                    <a:pt x="1693" y="1122"/>
                    <a:pt x="1671" y="1107"/>
                    <a:pt x="1663" y="1099"/>
                  </a:cubicBezTo>
                  <a:cubicBezTo>
                    <a:pt x="1648" y="1085"/>
                    <a:pt x="1633" y="1070"/>
                    <a:pt x="1611" y="1062"/>
                  </a:cubicBezTo>
                  <a:cubicBezTo>
                    <a:pt x="1589" y="1055"/>
                    <a:pt x="1574" y="1047"/>
                    <a:pt x="1552" y="1040"/>
                  </a:cubicBezTo>
                  <a:cubicBezTo>
                    <a:pt x="1529" y="1033"/>
                    <a:pt x="1507" y="1040"/>
                    <a:pt x="1485" y="1040"/>
                  </a:cubicBezTo>
                  <a:cubicBezTo>
                    <a:pt x="1485" y="988"/>
                    <a:pt x="1470" y="892"/>
                    <a:pt x="1529" y="877"/>
                  </a:cubicBezTo>
                  <a:cubicBezTo>
                    <a:pt x="1529" y="854"/>
                    <a:pt x="1515" y="847"/>
                    <a:pt x="1507" y="825"/>
                  </a:cubicBezTo>
                  <a:cubicBezTo>
                    <a:pt x="1507" y="802"/>
                    <a:pt x="1515" y="788"/>
                    <a:pt x="1529" y="773"/>
                  </a:cubicBezTo>
                  <a:cubicBezTo>
                    <a:pt x="1559" y="743"/>
                    <a:pt x="1589" y="743"/>
                    <a:pt x="1619" y="721"/>
                  </a:cubicBezTo>
                  <a:cubicBezTo>
                    <a:pt x="1648" y="706"/>
                    <a:pt x="1633" y="676"/>
                    <a:pt x="1656" y="647"/>
                  </a:cubicBezTo>
                  <a:cubicBezTo>
                    <a:pt x="1678" y="632"/>
                    <a:pt x="1693" y="624"/>
                    <a:pt x="1722" y="624"/>
                  </a:cubicBezTo>
                  <a:cubicBezTo>
                    <a:pt x="1722" y="609"/>
                    <a:pt x="1715" y="587"/>
                    <a:pt x="1708" y="572"/>
                  </a:cubicBezTo>
                  <a:cubicBezTo>
                    <a:pt x="1663" y="565"/>
                    <a:pt x="1656" y="565"/>
                    <a:pt x="1641" y="528"/>
                  </a:cubicBezTo>
                  <a:cubicBezTo>
                    <a:pt x="1626" y="505"/>
                    <a:pt x="1619" y="498"/>
                    <a:pt x="1626" y="468"/>
                  </a:cubicBezTo>
                  <a:cubicBezTo>
                    <a:pt x="1626" y="453"/>
                    <a:pt x="1641" y="446"/>
                    <a:pt x="1641" y="424"/>
                  </a:cubicBezTo>
                  <a:cubicBezTo>
                    <a:pt x="1641" y="431"/>
                    <a:pt x="1641" y="446"/>
                    <a:pt x="1641" y="453"/>
                  </a:cubicBezTo>
                  <a:cubicBezTo>
                    <a:pt x="1656" y="453"/>
                    <a:pt x="1663" y="461"/>
                    <a:pt x="1671" y="461"/>
                  </a:cubicBezTo>
                  <a:cubicBezTo>
                    <a:pt x="1671" y="491"/>
                    <a:pt x="1722" y="520"/>
                    <a:pt x="1745" y="520"/>
                  </a:cubicBezTo>
                  <a:cubicBezTo>
                    <a:pt x="1745" y="528"/>
                    <a:pt x="1745" y="542"/>
                    <a:pt x="1745" y="550"/>
                  </a:cubicBezTo>
                  <a:cubicBezTo>
                    <a:pt x="1767" y="557"/>
                    <a:pt x="1789" y="550"/>
                    <a:pt x="1812" y="557"/>
                  </a:cubicBezTo>
                  <a:cubicBezTo>
                    <a:pt x="1804" y="565"/>
                    <a:pt x="1797" y="580"/>
                    <a:pt x="1797" y="587"/>
                  </a:cubicBezTo>
                  <a:cubicBezTo>
                    <a:pt x="1819" y="595"/>
                    <a:pt x="1841" y="595"/>
                    <a:pt x="1864" y="595"/>
                  </a:cubicBezTo>
                  <a:cubicBezTo>
                    <a:pt x="1864" y="617"/>
                    <a:pt x="1871" y="647"/>
                    <a:pt x="1864" y="661"/>
                  </a:cubicBezTo>
                  <a:cubicBezTo>
                    <a:pt x="1856" y="684"/>
                    <a:pt x="1834" y="699"/>
                    <a:pt x="1834" y="721"/>
                  </a:cubicBezTo>
                  <a:cubicBezTo>
                    <a:pt x="1856" y="728"/>
                    <a:pt x="1871" y="721"/>
                    <a:pt x="1886" y="721"/>
                  </a:cubicBezTo>
                  <a:cubicBezTo>
                    <a:pt x="1886" y="743"/>
                    <a:pt x="1886" y="780"/>
                    <a:pt x="1893" y="795"/>
                  </a:cubicBezTo>
                  <a:cubicBezTo>
                    <a:pt x="1893" y="780"/>
                    <a:pt x="1901" y="758"/>
                    <a:pt x="1901" y="743"/>
                  </a:cubicBezTo>
                  <a:cubicBezTo>
                    <a:pt x="1923" y="728"/>
                    <a:pt x="1893" y="669"/>
                    <a:pt x="1930" y="676"/>
                  </a:cubicBezTo>
                  <a:cubicBezTo>
                    <a:pt x="1938" y="684"/>
                    <a:pt x="1938" y="706"/>
                    <a:pt x="1945" y="713"/>
                  </a:cubicBezTo>
                  <a:cubicBezTo>
                    <a:pt x="1953" y="706"/>
                    <a:pt x="1945" y="684"/>
                    <a:pt x="1953" y="676"/>
                  </a:cubicBezTo>
                  <a:cubicBezTo>
                    <a:pt x="1975" y="654"/>
                    <a:pt x="1975" y="669"/>
                    <a:pt x="1990" y="676"/>
                  </a:cubicBezTo>
                  <a:cubicBezTo>
                    <a:pt x="2005" y="684"/>
                    <a:pt x="2005" y="691"/>
                    <a:pt x="2027" y="699"/>
                  </a:cubicBezTo>
                  <a:cubicBezTo>
                    <a:pt x="2042" y="699"/>
                    <a:pt x="2057" y="699"/>
                    <a:pt x="2072" y="699"/>
                  </a:cubicBezTo>
                  <a:cubicBezTo>
                    <a:pt x="2057" y="676"/>
                    <a:pt x="2042" y="654"/>
                    <a:pt x="2027" y="632"/>
                  </a:cubicBezTo>
                  <a:cubicBezTo>
                    <a:pt x="2012" y="609"/>
                    <a:pt x="1982" y="595"/>
                    <a:pt x="1990" y="557"/>
                  </a:cubicBezTo>
                  <a:cubicBezTo>
                    <a:pt x="2012" y="550"/>
                    <a:pt x="2042" y="550"/>
                    <a:pt x="2064" y="550"/>
                  </a:cubicBezTo>
                  <a:cubicBezTo>
                    <a:pt x="2064" y="595"/>
                    <a:pt x="2101" y="580"/>
                    <a:pt x="2116" y="602"/>
                  </a:cubicBezTo>
                  <a:cubicBezTo>
                    <a:pt x="2124" y="617"/>
                    <a:pt x="2124" y="654"/>
                    <a:pt x="2124" y="669"/>
                  </a:cubicBezTo>
                  <a:cubicBezTo>
                    <a:pt x="2131" y="699"/>
                    <a:pt x="2131" y="706"/>
                    <a:pt x="2138" y="728"/>
                  </a:cubicBezTo>
                  <a:cubicBezTo>
                    <a:pt x="2153" y="758"/>
                    <a:pt x="2161" y="773"/>
                    <a:pt x="2190" y="788"/>
                  </a:cubicBezTo>
                  <a:cubicBezTo>
                    <a:pt x="2227" y="810"/>
                    <a:pt x="2272" y="847"/>
                    <a:pt x="2317" y="854"/>
                  </a:cubicBezTo>
                  <a:cubicBezTo>
                    <a:pt x="2339" y="854"/>
                    <a:pt x="2406" y="869"/>
                    <a:pt x="2421" y="854"/>
                  </a:cubicBezTo>
                  <a:cubicBezTo>
                    <a:pt x="2421" y="847"/>
                    <a:pt x="2428" y="825"/>
                    <a:pt x="2428" y="817"/>
                  </a:cubicBezTo>
                  <a:cubicBezTo>
                    <a:pt x="2435" y="810"/>
                    <a:pt x="2450" y="795"/>
                    <a:pt x="2450" y="788"/>
                  </a:cubicBezTo>
                  <a:cubicBezTo>
                    <a:pt x="2450" y="780"/>
                    <a:pt x="2450" y="765"/>
                    <a:pt x="2450" y="758"/>
                  </a:cubicBezTo>
                  <a:cubicBezTo>
                    <a:pt x="2458" y="743"/>
                    <a:pt x="2465" y="743"/>
                    <a:pt x="2480" y="736"/>
                  </a:cubicBezTo>
                  <a:cubicBezTo>
                    <a:pt x="2487" y="713"/>
                    <a:pt x="2502" y="699"/>
                    <a:pt x="2524" y="68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020464C-4B61-9E80-4A28-B23FB8ED5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2056" y="5849899"/>
              <a:ext cx="261172" cy="360064"/>
            </a:xfrm>
            <a:custGeom>
              <a:avLst/>
              <a:gdLst>
                <a:gd name="T0" fmla="*/ 52 w 602"/>
                <a:gd name="T1" fmla="*/ 780 h 833"/>
                <a:gd name="T2" fmla="*/ 52 w 602"/>
                <a:gd name="T3" fmla="*/ 780 h 833"/>
                <a:gd name="T4" fmla="*/ 126 w 602"/>
                <a:gd name="T5" fmla="*/ 787 h 833"/>
                <a:gd name="T6" fmla="*/ 193 w 602"/>
                <a:gd name="T7" fmla="*/ 802 h 833"/>
                <a:gd name="T8" fmla="*/ 319 w 602"/>
                <a:gd name="T9" fmla="*/ 772 h 833"/>
                <a:gd name="T10" fmla="*/ 319 w 602"/>
                <a:gd name="T11" fmla="*/ 728 h 833"/>
                <a:gd name="T12" fmla="*/ 401 w 602"/>
                <a:gd name="T13" fmla="*/ 750 h 833"/>
                <a:gd name="T14" fmla="*/ 460 w 602"/>
                <a:gd name="T15" fmla="*/ 772 h 833"/>
                <a:gd name="T16" fmla="*/ 490 w 602"/>
                <a:gd name="T17" fmla="*/ 743 h 833"/>
                <a:gd name="T18" fmla="*/ 542 w 602"/>
                <a:gd name="T19" fmla="*/ 750 h 833"/>
                <a:gd name="T20" fmla="*/ 542 w 602"/>
                <a:gd name="T21" fmla="*/ 720 h 833"/>
                <a:gd name="T22" fmla="*/ 579 w 602"/>
                <a:gd name="T23" fmla="*/ 653 h 833"/>
                <a:gd name="T24" fmla="*/ 601 w 602"/>
                <a:gd name="T25" fmla="*/ 594 h 833"/>
                <a:gd name="T26" fmla="*/ 564 w 602"/>
                <a:gd name="T27" fmla="*/ 550 h 833"/>
                <a:gd name="T28" fmla="*/ 527 w 602"/>
                <a:gd name="T29" fmla="*/ 438 h 833"/>
                <a:gd name="T30" fmla="*/ 520 w 602"/>
                <a:gd name="T31" fmla="*/ 438 h 833"/>
                <a:gd name="T32" fmla="*/ 512 w 602"/>
                <a:gd name="T33" fmla="*/ 416 h 833"/>
                <a:gd name="T34" fmla="*/ 534 w 602"/>
                <a:gd name="T35" fmla="*/ 416 h 833"/>
                <a:gd name="T36" fmla="*/ 564 w 602"/>
                <a:gd name="T37" fmla="*/ 349 h 833"/>
                <a:gd name="T38" fmla="*/ 586 w 602"/>
                <a:gd name="T39" fmla="*/ 275 h 833"/>
                <a:gd name="T40" fmla="*/ 579 w 602"/>
                <a:gd name="T41" fmla="*/ 230 h 833"/>
                <a:gd name="T42" fmla="*/ 594 w 602"/>
                <a:gd name="T43" fmla="*/ 171 h 833"/>
                <a:gd name="T44" fmla="*/ 564 w 602"/>
                <a:gd name="T45" fmla="*/ 119 h 833"/>
                <a:gd name="T46" fmla="*/ 534 w 602"/>
                <a:gd name="T47" fmla="*/ 45 h 833"/>
                <a:gd name="T48" fmla="*/ 490 w 602"/>
                <a:gd name="T49" fmla="*/ 37 h 833"/>
                <a:gd name="T50" fmla="*/ 453 w 602"/>
                <a:gd name="T51" fmla="*/ 37 h 833"/>
                <a:gd name="T52" fmla="*/ 438 w 602"/>
                <a:gd name="T53" fmla="*/ 8 h 833"/>
                <a:gd name="T54" fmla="*/ 401 w 602"/>
                <a:gd name="T55" fmla="*/ 0 h 833"/>
                <a:gd name="T56" fmla="*/ 401 w 602"/>
                <a:gd name="T57" fmla="*/ 30 h 833"/>
                <a:gd name="T58" fmla="*/ 371 w 602"/>
                <a:gd name="T59" fmla="*/ 30 h 833"/>
                <a:gd name="T60" fmla="*/ 371 w 602"/>
                <a:gd name="T61" fmla="*/ 67 h 833"/>
                <a:gd name="T62" fmla="*/ 326 w 602"/>
                <a:gd name="T63" fmla="*/ 45 h 833"/>
                <a:gd name="T64" fmla="*/ 304 w 602"/>
                <a:gd name="T65" fmla="*/ 82 h 833"/>
                <a:gd name="T66" fmla="*/ 289 w 602"/>
                <a:gd name="T67" fmla="*/ 111 h 833"/>
                <a:gd name="T68" fmla="*/ 267 w 602"/>
                <a:gd name="T69" fmla="*/ 82 h 833"/>
                <a:gd name="T70" fmla="*/ 208 w 602"/>
                <a:gd name="T71" fmla="*/ 119 h 833"/>
                <a:gd name="T72" fmla="*/ 148 w 602"/>
                <a:gd name="T73" fmla="*/ 126 h 833"/>
                <a:gd name="T74" fmla="*/ 96 w 602"/>
                <a:gd name="T75" fmla="*/ 126 h 833"/>
                <a:gd name="T76" fmla="*/ 133 w 602"/>
                <a:gd name="T77" fmla="*/ 193 h 833"/>
                <a:gd name="T78" fmla="*/ 118 w 602"/>
                <a:gd name="T79" fmla="*/ 275 h 833"/>
                <a:gd name="T80" fmla="*/ 96 w 602"/>
                <a:gd name="T81" fmla="*/ 312 h 833"/>
                <a:gd name="T82" fmla="*/ 81 w 602"/>
                <a:gd name="T83" fmla="*/ 342 h 833"/>
                <a:gd name="T84" fmla="*/ 66 w 602"/>
                <a:gd name="T85" fmla="*/ 379 h 833"/>
                <a:gd name="T86" fmla="*/ 22 w 602"/>
                <a:gd name="T87" fmla="*/ 438 h 833"/>
                <a:gd name="T88" fmla="*/ 37 w 602"/>
                <a:gd name="T89" fmla="*/ 520 h 833"/>
                <a:gd name="T90" fmla="*/ 22 w 602"/>
                <a:gd name="T91" fmla="*/ 572 h 833"/>
                <a:gd name="T92" fmla="*/ 0 w 602"/>
                <a:gd name="T93" fmla="*/ 661 h 833"/>
                <a:gd name="T94" fmla="*/ 15 w 602"/>
                <a:gd name="T95" fmla="*/ 668 h 833"/>
                <a:gd name="T96" fmla="*/ 15 w 602"/>
                <a:gd name="T97" fmla="*/ 743 h 833"/>
                <a:gd name="T98" fmla="*/ 29 w 602"/>
                <a:gd name="T99" fmla="*/ 765 h 833"/>
                <a:gd name="T100" fmla="*/ 52 w 602"/>
                <a:gd name="T101" fmla="*/ 78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2" h="833">
                  <a:moveTo>
                    <a:pt x="52" y="780"/>
                  </a:moveTo>
                  <a:lnTo>
                    <a:pt x="52" y="780"/>
                  </a:lnTo>
                  <a:cubicBezTo>
                    <a:pt x="66" y="787"/>
                    <a:pt x="111" y="787"/>
                    <a:pt x="126" y="787"/>
                  </a:cubicBezTo>
                  <a:cubicBezTo>
                    <a:pt x="163" y="787"/>
                    <a:pt x="170" y="787"/>
                    <a:pt x="193" y="802"/>
                  </a:cubicBezTo>
                  <a:cubicBezTo>
                    <a:pt x="252" y="832"/>
                    <a:pt x="274" y="795"/>
                    <a:pt x="319" y="772"/>
                  </a:cubicBezTo>
                  <a:cubicBezTo>
                    <a:pt x="319" y="757"/>
                    <a:pt x="319" y="743"/>
                    <a:pt x="319" y="728"/>
                  </a:cubicBezTo>
                  <a:cubicBezTo>
                    <a:pt x="356" y="705"/>
                    <a:pt x="371" y="743"/>
                    <a:pt x="401" y="750"/>
                  </a:cubicBezTo>
                  <a:cubicBezTo>
                    <a:pt x="438" y="765"/>
                    <a:pt x="438" y="720"/>
                    <a:pt x="460" y="772"/>
                  </a:cubicBezTo>
                  <a:cubicBezTo>
                    <a:pt x="468" y="757"/>
                    <a:pt x="475" y="750"/>
                    <a:pt x="490" y="743"/>
                  </a:cubicBezTo>
                  <a:cubicBezTo>
                    <a:pt x="497" y="743"/>
                    <a:pt x="512" y="750"/>
                    <a:pt x="542" y="750"/>
                  </a:cubicBezTo>
                  <a:cubicBezTo>
                    <a:pt x="542" y="743"/>
                    <a:pt x="542" y="735"/>
                    <a:pt x="542" y="720"/>
                  </a:cubicBezTo>
                  <a:cubicBezTo>
                    <a:pt x="549" y="691"/>
                    <a:pt x="534" y="653"/>
                    <a:pt x="579" y="653"/>
                  </a:cubicBezTo>
                  <a:cubicBezTo>
                    <a:pt x="586" y="631"/>
                    <a:pt x="601" y="609"/>
                    <a:pt x="601" y="594"/>
                  </a:cubicBezTo>
                  <a:cubicBezTo>
                    <a:pt x="594" y="564"/>
                    <a:pt x="579" y="564"/>
                    <a:pt x="564" y="550"/>
                  </a:cubicBezTo>
                  <a:cubicBezTo>
                    <a:pt x="534" y="527"/>
                    <a:pt x="527" y="475"/>
                    <a:pt x="527" y="438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0" y="431"/>
                    <a:pt x="512" y="423"/>
                    <a:pt x="512" y="416"/>
                  </a:cubicBezTo>
                  <a:cubicBezTo>
                    <a:pt x="520" y="416"/>
                    <a:pt x="527" y="416"/>
                    <a:pt x="534" y="416"/>
                  </a:cubicBezTo>
                  <a:cubicBezTo>
                    <a:pt x="534" y="386"/>
                    <a:pt x="557" y="364"/>
                    <a:pt x="564" y="349"/>
                  </a:cubicBezTo>
                  <a:cubicBezTo>
                    <a:pt x="579" y="327"/>
                    <a:pt x="586" y="297"/>
                    <a:pt x="586" y="275"/>
                  </a:cubicBezTo>
                  <a:cubicBezTo>
                    <a:pt x="549" y="275"/>
                    <a:pt x="571" y="238"/>
                    <a:pt x="579" y="230"/>
                  </a:cubicBezTo>
                  <a:cubicBezTo>
                    <a:pt x="594" y="208"/>
                    <a:pt x="594" y="193"/>
                    <a:pt x="594" y="171"/>
                  </a:cubicBezTo>
                  <a:cubicBezTo>
                    <a:pt x="542" y="171"/>
                    <a:pt x="564" y="148"/>
                    <a:pt x="564" y="119"/>
                  </a:cubicBezTo>
                  <a:cubicBezTo>
                    <a:pt x="564" y="89"/>
                    <a:pt x="557" y="59"/>
                    <a:pt x="534" y="45"/>
                  </a:cubicBezTo>
                  <a:cubicBezTo>
                    <a:pt x="520" y="45"/>
                    <a:pt x="497" y="37"/>
                    <a:pt x="490" y="37"/>
                  </a:cubicBezTo>
                  <a:cubicBezTo>
                    <a:pt x="475" y="30"/>
                    <a:pt x="468" y="45"/>
                    <a:pt x="453" y="37"/>
                  </a:cubicBezTo>
                  <a:cubicBezTo>
                    <a:pt x="430" y="30"/>
                    <a:pt x="453" y="22"/>
                    <a:pt x="438" y="8"/>
                  </a:cubicBezTo>
                  <a:cubicBezTo>
                    <a:pt x="430" y="0"/>
                    <a:pt x="408" y="0"/>
                    <a:pt x="401" y="0"/>
                  </a:cubicBezTo>
                  <a:cubicBezTo>
                    <a:pt x="401" y="8"/>
                    <a:pt x="401" y="22"/>
                    <a:pt x="401" y="30"/>
                  </a:cubicBezTo>
                  <a:cubicBezTo>
                    <a:pt x="393" y="30"/>
                    <a:pt x="378" y="30"/>
                    <a:pt x="371" y="30"/>
                  </a:cubicBezTo>
                  <a:cubicBezTo>
                    <a:pt x="371" y="45"/>
                    <a:pt x="371" y="59"/>
                    <a:pt x="371" y="67"/>
                  </a:cubicBezTo>
                  <a:cubicBezTo>
                    <a:pt x="349" y="74"/>
                    <a:pt x="341" y="52"/>
                    <a:pt x="326" y="45"/>
                  </a:cubicBezTo>
                  <a:cubicBezTo>
                    <a:pt x="319" y="59"/>
                    <a:pt x="312" y="74"/>
                    <a:pt x="304" y="82"/>
                  </a:cubicBezTo>
                  <a:cubicBezTo>
                    <a:pt x="297" y="89"/>
                    <a:pt x="289" y="111"/>
                    <a:pt x="289" y="111"/>
                  </a:cubicBezTo>
                  <a:cubicBezTo>
                    <a:pt x="267" y="126"/>
                    <a:pt x="282" y="89"/>
                    <a:pt x="267" y="82"/>
                  </a:cubicBezTo>
                  <a:cubicBezTo>
                    <a:pt x="215" y="74"/>
                    <a:pt x="245" y="111"/>
                    <a:pt x="208" y="119"/>
                  </a:cubicBezTo>
                  <a:cubicBezTo>
                    <a:pt x="193" y="126"/>
                    <a:pt x="141" y="97"/>
                    <a:pt x="148" y="126"/>
                  </a:cubicBezTo>
                  <a:cubicBezTo>
                    <a:pt x="133" y="126"/>
                    <a:pt x="111" y="126"/>
                    <a:pt x="96" y="126"/>
                  </a:cubicBezTo>
                  <a:cubicBezTo>
                    <a:pt x="96" y="156"/>
                    <a:pt x="126" y="171"/>
                    <a:pt x="133" y="193"/>
                  </a:cubicBezTo>
                  <a:cubicBezTo>
                    <a:pt x="133" y="208"/>
                    <a:pt x="126" y="253"/>
                    <a:pt x="118" y="275"/>
                  </a:cubicBezTo>
                  <a:cubicBezTo>
                    <a:pt x="111" y="282"/>
                    <a:pt x="104" y="297"/>
                    <a:pt x="96" y="312"/>
                  </a:cubicBezTo>
                  <a:cubicBezTo>
                    <a:pt x="89" y="327"/>
                    <a:pt x="89" y="327"/>
                    <a:pt x="81" y="342"/>
                  </a:cubicBezTo>
                  <a:cubicBezTo>
                    <a:pt x="74" y="356"/>
                    <a:pt x="74" y="364"/>
                    <a:pt x="66" y="379"/>
                  </a:cubicBezTo>
                  <a:cubicBezTo>
                    <a:pt x="59" y="408"/>
                    <a:pt x="22" y="408"/>
                    <a:pt x="22" y="438"/>
                  </a:cubicBezTo>
                  <a:cubicBezTo>
                    <a:pt x="22" y="468"/>
                    <a:pt x="37" y="490"/>
                    <a:pt x="37" y="520"/>
                  </a:cubicBezTo>
                  <a:cubicBezTo>
                    <a:pt x="29" y="535"/>
                    <a:pt x="15" y="550"/>
                    <a:pt x="22" y="572"/>
                  </a:cubicBezTo>
                  <a:cubicBezTo>
                    <a:pt x="29" y="616"/>
                    <a:pt x="44" y="639"/>
                    <a:pt x="0" y="661"/>
                  </a:cubicBezTo>
                  <a:lnTo>
                    <a:pt x="15" y="668"/>
                  </a:lnTo>
                  <a:cubicBezTo>
                    <a:pt x="22" y="683"/>
                    <a:pt x="15" y="713"/>
                    <a:pt x="15" y="743"/>
                  </a:cubicBezTo>
                  <a:cubicBezTo>
                    <a:pt x="15" y="743"/>
                    <a:pt x="22" y="750"/>
                    <a:pt x="29" y="765"/>
                  </a:cubicBezTo>
                  <a:cubicBezTo>
                    <a:pt x="22" y="757"/>
                    <a:pt x="52" y="780"/>
                    <a:pt x="52" y="78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78C65CA-7CE4-A82B-CDC6-E51FFFF71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2010" y="8867575"/>
              <a:ext cx="26689" cy="32388"/>
            </a:xfrm>
            <a:custGeom>
              <a:avLst/>
              <a:gdLst>
                <a:gd name="T0" fmla="*/ 52 w 60"/>
                <a:gd name="T1" fmla="*/ 0 h 75"/>
                <a:gd name="T2" fmla="*/ 52 w 60"/>
                <a:gd name="T3" fmla="*/ 0 h 75"/>
                <a:gd name="T4" fmla="*/ 59 w 60"/>
                <a:gd name="T5" fmla="*/ 44 h 75"/>
                <a:gd name="T6" fmla="*/ 59 w 60"/>
                <a:gd name="T7" fmla="*/ 0 h 75"/>
                <a:gd name="T8" fmla="*/ 52 w 60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5">
                  <a:moveTo>
                    <a:pt x="52" y="0"/>
                  </a:moveTo>
                  <a:lnTo>
                    <a:pt x="52" y="0"/>
                  </a:lnTo>
                  <a:cubicBezTo>
                    <a:pt x="44" y="15"/>
                    <a:pt x="0" y="74"/>
                    <a:pt x="59" y="44"/>
                  </a:cubicBezTo>
                  <a:cubicBezTo>
                    <a:pt x="52" y="37"/>
                    <a:pt x="59" y="15"/>
                    <a:pt x="59" y="0"/>
                  </a:cubicBezTo>
                  <a:lnTo>
                    <a:pt x="52" y="0"/>
                  </a:ln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89ABBE5-3D74-7E48-18BA-B20F2BA4A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929" y="10488814"/>
              <a:ext cx="1345894" cy="1745070"/>
            </a:xfrm>
            <a:custGeom>
              <a:avLst/>
              <a:gdLst>
                <a:gd name="T0" fmla="*/ 2874 w 3112"/>
                <a:gd name="T1" fmla="*/ 15 h 4041"/>
                <a:gd name="T2" fmla="*/ 2762 w 3112"/>
                <a:gd name="T3" fmla="*/ 208 h 4041"/>
                <a:gd name="T4" fmla="*/ 2502 w 3112"/>
                <a:gd name="T5" fmla="*/ 238 h 4041"/>
                <a:gd name="T6" fmla="*/ 2317 w 3112"/>
                <a:gd name="T7" fmla="*/ 334 h 4041"/>
                <a:gd name="T8" fmla="*/ 2064 w 3112"/>
                <a:gd name="T9" fmla="*/ 334 h 4041"/>
                <a:gd name="T10" fmla="*/ 1804 w 3112"/>
                <a:gd name="T11" fmla="*/ 520 h 4041"/>
                <a:gd name="T12" fmla="*/ 1515 w 3112"/>
                <a:gd name="T13" fmla="*/ 572 h 4041"/>
                <a:gd name="T14" fmla="*/ 1448 w 3112"/>
                <a:gd name="T15" fmla="*/ 549 h 4041"/>
                <a:gd name="T16" fmla="*/ 1173 w 3112"/>
                <a:gd name="T17" fmla="*/ 601 h 4041"/>
                <a:gd name="T18" fmla="*/ 1032 w 3112"/>
                <a:gd name="T19" fmla="*/ 869 h 4041"/>
                <a:gd name="T20" fmla="*/ 1106 w 3112"/>
                <a:gd name="T21" fmla="*/ 1114 h 4041"/>
                <a:gd name="T22" fmla="*/ 794 w 3112"/>
                <a:gd name="T23" fmla="*/ 1277 h 4041"/>
                <a:gd name="T24" fmla="*/ 557 w 3112"/>
                <a:gd name="T25" fmla="*/ 1255 h 4041"/>
                <a:gd name="T26" fmla="*/ 245 w 3112"/>
                <a:gd name="T27" fmla="*/ 1403 h 4041"/>
                <a:gd name="T28" fmla="*/ 155 w 3112"/>
                <a:gd name="T29" fmla="*/ 1337 h 4041"/>
                <a:gd name="T30" fmla="*/ 0 w 3112"/>
                <a:gd name="T31" fmla="*/ 1500 h 4041"/>
                <a:gd name="T32" fmla="*/ 222 w 3112"/>
                <a:gd name="T33" fmla="*/ 1604 h 4041"/>
                <a:gd name="T34" fmla="*/ 349 w 3112"/>
                <a:gd name="T35" fmla="*/ 1842 h 4041"/>
                <a:gd name="T36" fmla="*/ 445 w 3112"/>
                <a:gd name="T37" fmla="*/ 2116 h 4041"/>
                <a:gd name="T38" fmla="*/ 497 w 3112"/>
                <a:gd name="T39" fmla="*/ 2473 h 4041"/>
                <a:gd name="T40" fmla="*/ 675 w 3112"/>
                <a:gd name="T41" fmla="*/ 2540 h 4041"/>
                <a:gd name="T42" fmla="*/ 690 w 3112"/>
                <a:gd name="T43" fmla="*/ 2792 h 4041"/>
                <a:gd name="T44" fmla="*/ 779 w 3112"/>
                <a:gd name="T45" fmla="*/ 3030 h 4041"/>
                <a:gd name="T46" fmla="*/ 675 w 3112"/>
                <a:gd name="T47" fmla="*/ 3446 h 4041"/>
                <a:gd name="T48" fmla="*/ 653 w 3112"/>
                <a:gd name="T49" fmla="*/ 3683 h 4041"/>
                <a:gd name="T50" fmla="*/ 594 w 3112"/>
                <a:gd name="T51" fmla="*/ 3876 h 4041"/>
                <a:gd name="T52" fmla="*/ 690 w 3112"/>
                <a:gd name="T53" fmla="*/ 3980 h 4041"/>
                <a:gd name="T54" fmla="*/ 928 w 3112"/>
                <a:gd name="T55" fmla="*/ 4017 h 4041"/>
                <a:gd name="T56" fmla="*/ 1069 w 3112"/>
                <a:gd name="T57" fmla="*/ 3965 h 4041"/>
                <a:gd name="T58" fmla="*/ 1202 w 3112"/>
                <a:gd name="T59" fmla="*/ 3876 h 4041"/>
                <a:gd name="T60" fmla="*/ 1344 w 3112"/>
                <a:gd name="T61" fmla="*/ 3728 h 4041"/>
                <a:gd name="T62" fmla="*/ 1277 w 3112"/>
                <a:gd name="T63" fmla="*/ 3654 h 4041"/>
                <a:gd name="T64" fmla="*/ 1403 w 3112"/>
                <a:gd name="T65" fmla="*/ 3438 h 4041"/>
                <a:gd name="T66" fmla="*/ 1529 w 3112"/>
                <a:gd name="T67" fmla="*/ 3327 h 4041"/>
                <a:gd name="T68" fmla="*/ 1812 w 3112"/>
                <a:gd name="T69" fmla="*/ 3230 h 4041"/>
                <a:gd name="T70" fmla="*/ 1915 w 3112"/>
                <a:gd name="T71" fmla="*/ 3186 h 4041"/>
                <a:gd name="T72" fmla="*/ 2116 w 3112"/>
                <a:gd name="T73" fmla="*/ 3156 h 4041"/>
                <a:gd name="T74" fmla="*/ 2019 w 3112"/>
                <a:gd name="T75" fmla="*/ 2896 h 4041"/>
                <a:gd name="T76" fmla="*/ 2235 w 3112"/>
                <a:gd name="T77" fmla="*/ 2621 h 4041"/>
                <a:gd name="T78" fmla="*/ 2272 w 3112"/>
                <a:gd name="T79" fmla="*/ 2458 h 4041"/>
                <a:gd name="T80" fmla="*/ 2435 w 3112"/>
                <a:gd name="T81" fmla="*/ 2406 h 4041"/>
                <a:gd name="T82" fmla="*/ 2599 w 3112"/>
                <a:gd name="T83" fmla="*/ 2376 h 4041"/>
                <a:gd name="T84" fmla="*/ 2666 w 3112"/>
                <a:gd name="T85" fmla="*/ 2428 h 4041"/>
                <a:gd name="T86" fmla="*/ 2703 w 3112"/>
                <a:gd name="T87" fmla="*/ 1960 h 4041"/>
                <a:gd name="T88" fmla="*/ 2688 w 3112"/>
                <a:gd name="T89" fmla="*/ 1559 h 4041"/>
                <a:gd name="T90" fmla="*/ 2658 w 3112"/>
                <a:gd name="T91" fmla="*/ 1359 h 4041"/>
                <a:gd name="T92" fmla="*/ 2606 w 3112"/>
                <a:gd name="T93" fmla="*/ 1329 h 4041"/>
                <a:gd name="T94" fmla="*/ 2532 w 3112"/>
                <a:gd name="T95" fmla="*/ 1248 h 4041"/>
                <a:gd name="T96" fmla="*/ 2569 w 3112"/>
                <a:gd name="T97" fmla="*/ 1158 h 4041"/>
                <a:gd name="T98" fmla="*/ 2628 w 3112"/>
                <a:gd name="T99" fmla="*/ 1203 h 4041"/>
                <a:gd name="T100" fmla="*/ 2725 w 3112"/>
                <a:gd name="T101" fmla="*/ 1158 h 4041"/>
                <a:gd name="T102" fmla="*/ 2740 w 3112"/>
                <a:gd name="T103" fmla="*/ 1025 h 4041"/>
                <a:gd name="T104" fmla="*/ 2784 w 3112"/>
                <a:gd name="T105" fmla="*/ 1010 h 4041"/>
                <a:gd name="T106" fmla="*/ 2903 w 3112"/>
                <a:gd name="T107" fmla="*/ 861 h 4041"/>
                <a:gd name="T108" fmla="*/ 2881 w 3112"/>
                <a:gd name="T109" fmla="*/ 750 h 4041"/>
                <a:gd name="T110" fmla="*/ 3044 w 3112"/>
                <a:gd name="T111" fmla="*/ 542 h 4041"/>
                <a:gd name="T112" fmla="*/ 3052 w 3112"/>
                <a:gd name="T113" fmla="*/ 59 h 4041"/>
                <a:gd name="T114" fmla="*/ 2606 w 3112"/>
                <a:gd name="T115" fmla="*/ 1931 h 4041"/>
                <a:gd name="T116" fmla="*/ 2651 w 3112"/>
                <a:gd name="T117" fmla="*/ 2050 h 4041"/>
                <a:gd name="T118" fmla="*/ 2569 w 3112"/>
                <a:gd name="T119" fmla="*/ 1968 h 4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12" h="4041">
                  <a:moveTo>
                    <a:pt x="2896" y="52"/>
                  </a:moveTo>
                  <a:lnTo>
                    <a:pt x="2896" y="52"/>
                  </a:lnTo>
                  <a:cubicBezTo>
                    <a:pt x="2896" y="44"/>
                    <a:pt x="2888" y="30"/>
                    <a:pt x="2888" y="22"/>
                  </a:cubicBezTo>
                  <a:cubicBezTo>
                    <a:pt x="2888" y="15"/>
                    <a:pt x="2881" y="15"/>
                    <a:pt x="2874" y="15"/>
                  </a:cubicBezTo>
                  <a:cubicBezTo>
                    <a:pt x="2874" y="7"/>
                    <a:pt x="2859" y="0"/>
                    <a:pt x="2844" y="7"/>
                  </a:cubicBezTo>
                  <a:cubicBezTo>
                    <a:pt x="2836" y="30"/>
                    <a:pt x="2836" y="52"/>
                    <a:pt x="2836" y="74"/>
                  </a:cubicBezTo>
                  <a:cubicBezTo>
                    <a:pt x="2777" y="67"/>
                    <a:pt x="2792" y="134"/>
                    <a:pt x="2747" y="156"/>
                  </a:cubicBezTo>
                  <a:cubicBezTo>
                    <a:pt x="2740" y="178"/>
                    <a:pt x="2769" y="186"/>
                    <a:pt x="2762" y="208"/>
                  </a:cubicBezTo>
                  <a:cubicBezTo>
                    <a:pt x="2703" y="215"/>
                    <a:pt x="2658" y="193"/>
                    <a:pt x="2658" y="267"/>
                  </a:cubicBezTo>
                  <a:cubicBezTo>
                    <a:pt x="2636" y="267"/>
                    <a:pt x="2614" y="275"/>
                    <a:pt x="2599" y="267"/>
                  </a:cubicBezTo>
                  <a:cubicBezTo>
                    <a:pt x="2606" y="223"/>
                    <a:pt x="2539" y="156"/>
                    <a:pt x="2532" y="230"/>
                  </a:cubicBezTo>
                  <a:cubicBezTo>
                    <a:pt x="2524" y="230"/>
                    <a:pt x="2517" y="238"/>
                    <a:pt x="2502" y="238"/>
                  </a:cubicBezTo>
                  <a:cubicBezTo>
                    <a:pt x="2502" y="186"/>
                    <a:pt x="2495" y="171"/>
                    <a:pt x="2443" y="163"/>
                  </a:cubicBezTo>
                  <a:cubicBezTo>
                    <a:pt x="2398" y="163"/>
                    <a:pt x="2339" y="178"/>
                    <a:pt x="2406" y="201"/>
                  </a:cubicBezTo>
                  <a:cubicBezTo>
                    <a:pt x="2369" y="223"/>
                    <a:pt x="2406" y="267"/>
                    <a:pt x="2369" y="282"/>
                  </a:cubicBezTo>
                  <a:cubicBezTo>
                    <a:pt x="2339" y="290"/>
                    <a:pt x="2331" y="297"/>
                    <a:pt x="2317" y="334"/>
                  </a:cubicBezTo>
                  <a:cubicBezTo>
                    <a:pt x="2294" y="379"/>
                    <a:pt x="2257" y="267"/>
                    <a:pt x="2250" y="364"/>
                  </a:cubicBezTo>
                  <a:cubicBezTo>
                    <a:pt x="2235" y="356"/>
                    <a:pt x="2227" y="364"/>
                    <a:pt x="2220" y="364"/>
                  </a:cubicBezTo>
                  <a:cubicBezTo>
                    <a:pt x="2220" y="401"/>
                    <a:pt x="2175" y="401"/>
                    <a:pt x="2146" y="401"/>
                  </a:cubicBezTo>
                  <a:cubicBezTo>
                    <a:pt x="2109" y="394"/>
                    <a:pt x="2101" y="349"/>
                    <a:pt x="2064" y="334"/>
                  </a:cubicBezTo>
                  <a:cubicBezTo>
                    <a:pt x="1982" y="319"/>
                    <a:pt x="1878" y="341"/>
                    <a:pt x="1804" y="371"/>
                  </a:cubicBezTo>
                  <a:cubicBezTo>
                    <a:pt x="1804" y="386"/>
                    <a:pt x="1797" y="409"/>
                    <a:pt x="1804" y="423"/>
                  </a:cubicBezTo>
                  <a:cubicBezTo>
                    <a:pt x="1804" y="423"/>
                    <a:pt x="1804" y="423"/>
                    <a:pt x="1812" y="423"/>
                  </a:cubicBezTo>
                  <a:cubicBezTo>
                    <a:pt x="1812" y="453"/>
                    <a:pt x="1812" y="490"/>
                    <a:pt x="1804" y="520"/>
                  </a:cubicBezTo>
                  <a:cubicBezTo>
                    <a:pt x="1767" y="512"/>
                    <a:pt x="1745" y="587"/>
                    <a:pt x="1722" y="609"/>
                  </a:cubicBezTo>
                  <a:cubicBezTo>
                    <a:pt x="1685" y="639"/>
                    <a:pt x="1648" y="691"/>
                    <a:pt x="1596" y="661"/>
                  </a:cubicBezTo>
                  <a:cubicBezTo>
                    <a:pt x="1574" y="654"/>
                    <a:pt x="1529" y="631"/>
                    <a:pt x="1522" y="609"/>
                  </a:cubicBezTo>
                  <a:cubicBezTo>
                    <a:pt x="1515" y="601"/>
                    <a:pt x="1522" y="579"/>
                    <a:pt x="1515" y="572"/>
                  </a:cubicBezTo>
                  <a:cubicBezTo>
                    <a:pt x="1507" y="601"/>
                    <a:pt x="1500" y="631"/>
                    <a:pt x="1500" y="639"/>
                  </a:cubicBezTo>
                  <a:cubicBezTo>
                    <a:pt x="1500" y="631"/>
                    <a:pt x="1507" y="601"/>
                    <a:pt x="1515" y="572"/>
                  </a:cubicBezTo>
                  <a:cubicBezTo>
                    <a:pt x="1507" y="572"/>
                    <a:pt x="1507" y="564"/>
                    <a:pt x="1507" y="564"/>
                  </a:cubicBezTo>
                  <a:cubicBezTo>
                    <a:pt x="1485" y="557"/>
                    <a:pt x="1462" y="557"/>
                    <a:pt x="1448" y="549"/>
                  </a:cubicBezTo>
                  <a:cubicBezTo>
                    <a:pt x="1425" y="535"/>
                    <a:pt x="1418" y="512"/>
                    <a:pt x="1396" y="498"/>
                  </a:cubicBezTo>
                  <a:cubicBezTo>
                    <a:pt x="1351" y="483"/>
                    <a:pt x="1351" y="572"/>
                    <a:pt x="1307" y="512"/>
                  </a:cubicBezTo>
                  <a:cubicBezTo>
                    <a:pt x="1292" y="490"/>
                    <a:pt x="1202" y="468"/>
                    <a:pt x="1195" y="498"/>
                  </a:cubicBezTo>
                  <a:cubicBezTo>
                    <a:pt x="1188" y="535"/>
                    <a:pt x="1188" y="572"/>
                    <a:pt x="1173" y="601"/>
                  </a:cubicBezTo>
                  <a:cubicBezTo>
                    <a:pt x="1151" y="646"/>
                    <a:pt x="1069" y="631"/>
                    <a:pt x="1032" y="631"/>
                  </a:cubicBezTo>
                  <a:cubicBezTo>
                    <a:pt x="1032" y="668"/>
                    <a:pt x="1039" y="720"/>
                    <a:pt x="1024" y="750"/>
                  </a:cubicBezTo>
                  <a:cubicBezTo>
                    <a:pt x="1032" y="750"/>
                    <a:pt x="1039" y="757"/>
                    <a:pt x="1047" y="750"/>
                  </a:cubicBezTo>
                  <a:cubicBezTo>
                    <a:pt x="1047" y="795"/>
                    <a:pt x="1054" y="839"/>
                    <a:pt x="1032" y="869"/>
                  </a:cubicBezTo>
                  <a:cubicBezTo>
                    <a:pt x="1010" y="891"/>
                    <a:pt x="957" y="921"/>
                    <a:pt x="935" y="943"/>
                  </a:cubicBezTo>
                  <a:cubicBezTo>
                    <a:pt x="972" y="988"/>
                    <a:pt x="1113" y="943"/>
                    <a:pt x="1136" y="1003"/>
                  </a:cubicBezTo>
                  <a:cubicBezTo>
                    <a:pt x="1143" y="1032"/>
                    <a:pt x="1136" y="1062"/>
                    <a:pt x="1128" y="1091"/>
                  </a:cubicBezTo>
                  <a:cubicBezTo>
                    <a:pt x="1128" y="1106"/>
                    <a:pt x="1113" y="1106"/>
                    <a:pt x="1106" y="1114"/>
                  </a:cubicBezTo>
                  <a:cubicBezTo>
                    <a:pt x="1084" y="1129"/>
                    <a:pt x="1084" y="1151"/>
                    <a:pt x="1084" y="1173"/>
                  </a:cubicBezTo>
                  <a:cubicBezTo>
                    <a:pt x="1039" y="1173"/>
                    <a:pt x="980" y="1158"/>
                    <a:pt x="943" y="1196"/>
                  </a:cubicBezTo>
                  <a:cubicBezTo>
                    <a:pt x="913" y="1225"/>
                    <a:pt x="913" y="1270"/>
                    <a:pt x="905" y="1307"/>
                  </a:cubicBezTo>
                  <a:cubicBezTo>
                    <a:pt x="876" y="1307"/>
                    <a:pt x="824" y="1277"/>
                    <a:pt x="794" y="1277"/>
                  </a:cubicBezTo>
                  <a:cubicBezTo>
                    <a:pt x="750" y="1262"/>
                    <a:pt x="712" y="1255"/>
                    <a:pt x="668" y="1270"/>
                  </a:cubicBezTo>
                  <a:cubicBezTo>
                    <a:pt x="668" y="1277"/>
                    <a:pt x="668" y="1292"/>
                    <a:pt x="660" y="1300"/>
                  </a:cubicBezTo>
                  <a:cubicBezTo>
                    <a:pt x="638" y="1307"/>
                    <a:pt x="631" y="1277"/>
                    <a:pt x="623" y="1262"/>
                  </a:cubicBezTo>
                  <a:cubicBezTo>
                    <a:pt x="601" y="1248"/>
                    <a:pt x="579" y="1255"/>
                    <a:pt x="557" y="1255"/>
                  </a:cubicBezTo>
                  <a:cubicBezTo>
                    <a:pt x="512" y="1262"/>
                    <a:pt x="475" y="1292"/>
                    <a:pt x="467" y="1337"/>
                  </a:cubicBezTo>
                  <a:cubicBezTo>
                    <a:pt x="453" y="1389"/>
                    <a:pt x="453" y="1403"/>
                    <a:pt x="386" y="1396"/>
                  </a:cubicBezTo>
                  <a:cubicBezTo>
                    <a:pt x="363" y="1389"/>
                    <a:pt x="334" y="1389"/>
                    <a:pt x="304" y="1389"/>
                  </a:cubicBezTo>
                  <a:cubicBezTo>
                    <a:pt x="289" y="1396"/>
                    <a:pt x="267" y="1411"/>
                    <a:pt x="245" y="1403"/>
                  </a:cubicBezTo>
                  <a:cubicBezTo>
                    <a:pt x="252" y="1403"/>
                    <a:pt x="245" y="1344"/>
                    <a:pt x="237" y="1337"/>
                  </a:cubicBezTo>
                  <a:cubicBezTo>
                    <a:pt x="215" y="1322"/>
                    <a:pt x="178" y="1329"/>
                    <a:pt x="155" y="1337"/>
                  </a:cubicBezTo>
                  <a:cubicBezTo>
                    <a:pt x="155" y="1366"/>
                    <a:pt x="163" y="1411"/>
                    <a:pt x="163" y="1411"/>
                  </a:cubicBezTo>
                  <a:cubicBezTo>
                    <a:pt x="163" y="1411"/>
                    <a:pt x="155" y="1366"/>
                    <a:pt x="155" y="1337"/>
                  </a:cubicBezTo>
                  <a:cubicBezTo>
                    <a:pt x="155" y="1337"/>
                    <a:pt x="155" y="1337"/>
                    <a:pt x="148" y="1337"/>
                  </a:cubicBezTo>
                  <a:cubicBezTo>
                    <a:pt x="148" y="1389"/>
                    <a:pt x="89" y="1359"/>
                    <a:pt x="89" y="1411"/>
                  </a:cubicBezTo>
                  <a:cubicBezTo>
                    <a:pt x="52" y="1418"/>
                    <a:pt x="37" y="1389"/>
                    <a:pt x="7" y="1381"/>
                  </a:cubicBezTo>
                  <a:cubicBezTo>
                    <a:pt x="0" y="1418"/>
                    <a:pt x="0" y="1463"/>
                    <a:pt x="0" y="1500"/>
                  </a:cubicBezTo>
                  <a:cubicBezTo>
                    <a:pt x="29" y="1500"/>
                    <a:pt x="52" y="1493"/>
                    <a:pt x="74" y="1515"/>
                  </a:cubicBezTo>
                  <a:cubicBezTo>
                    <a:pt x="96" y="1530"/>
                    <a:pt x="118" y="1522"/>
                    <a:pt x="133" y="1537"/>
                  </a:cubicBezTo>
                  <a:cubicBezTo>
                    <a:pt x="155" y="1545"/>
                    <a:pt x="155" y="1567"/>
                    <a:pt x="178" y="1574"/>
                  </a:cubicBezTo>
                  <a:cubicBezTo>
                    <a:pt x="193" y="1582"/>
                    <a:pt x="222" y="1582"/>
                    <a:pt x="222" y="1604"/>
                  </a:cubicBezTo>
                  <a:cubicBezTo>
                    <a:pt x="200" y="1611"/>
                    <a:pt x="148" y="1686"/>
                    <a:pt x="148" y="1708"/>
                  </a:cubicBezTo>
                  <a:cubicBezTo>
                    <a:pt x="141" y="1708"/>
                    <a:pt x="141" y="1708"/>
                    <a:pt x="133" y="1708"/>
                  </a:cubicBezTo>
                  <a:cubicBezTo>
                    <a:pt x="193" y="1708"/>
                    <a:pt x="267" y="1686"/>
                    <a:pt x="319" y="1715"/>
                  </a:cubicBezTo>
                  <a:cubicBezTo>
                    <a:pt x="363" y="1738"/>
                    <a:pt x="349" y="1797"/>
                    <a:pt x="349" y="1842"/>
                  </a:cubicBezTo>
                  <a:cubicBezTo>
                    <a:pt x="334" y="1842"/>
                    <a:pt x="326" y="1842"/>
                    <a:pt x="311" y="1842"/>
                  </a:cubicBezTo>
                  <a:cubicBezTo>
                    <a:pt x="297" y="1864"/>
                    <a:pt x="311" y="1901"/>
                    <a:pt x="304" y="1923"/>
                  </a:cubicBezTo>
                  <a:cubicBezTo>
                    <a:pt x="326" y="1923"/>
                    <a:pt x="415" y="1968"/>
                    <a:pt x="430" y="1990"/>
                  </a:cubicBezTo>
                  <a:cubicBezTo>
                    <a:pt x="460" y="2027"/>
                    <a:pt x="453" y="2079"/>
                    <a:pt x="445" y="2116"/>
                  </a:cubicBezTo>
                  <a:cubicBezTo>
                    <a:pt x="415" y="2139"/>
                    <a:pt x="423" y="2191"/>
                    <a:pt x="415" y="2228"/>
                  </a:cubicBezTo>
                  <a:cubicBezTo>
                    <a:pt x="408" y="2265"/>
                    <a:pt x="400" y="2302"/>
                    <a:pt x="408" y="2339"/>
                  </a:cubicBezTo>
                  <a:cubicBezTo>
                    <a:pt x="415" y="2369"/>
                    <a:pt x="415" y="2406"/>
                    <a:pt x="438" y="2421"/>
                  </a:cubicBezTo>
                  <a:cubicBezTo>
                    <a:pt x="460" y="2436"/>
                    <a:pt x="497" y="2436"/>
                    <a:pt x="497" y="2473"/>
                  </a:cubicBezTo>
                  <a:cubicBezTo>
                    <a:pt x="505" y="2473"/>
                    <a:pt x="512" y="2473"/>
                    <a:pt x="519" y="2465"/>
                  </a:cubicBezTo>
                  <a:cubicBezTo>
                    <a:pt x="519" y="2413"/>
                    <a:pt x="571" y="2428"/>
                    <a:pt x="594" y="2391"/>
                  </a:cubicBezTo>
                  <a:cubicBezTo>
                    <a:pt x="616" y="2369"/>
                    <a:pt x="668" y="2361"/>
                    <a:pt x="698" y="2376"/>
                  </a:cubicBezTo>
                  <a:cubicBezTo>
                    <a:pt x="735" y="2399"/>
                    <a:pt x="742" y="2547"/>
                    <a:pt x="675" y="2540"/>
                  </a:cubicBezTo>
                  <a:cubicBezTo>
                    <a:pt x="675" y="2562"/>
                    <a:pt x="690" y="2569"/>
                    <a:pt x="683" y="2592"/>
                  </a:cubicBezTo>
                  <a:cubicBezTo>
                    <a:pt x="794" y="2607"/>
                    <a:pt x="668" y="2696"/>
                    <a:pt x="683" y="2748"/>
                  </a:cubicBezTo>
                  <a:cubicBezTo>
                    <a:pt x="683" y="2748"/>
                    <a:pt x="683" y="2748"/>
                    <a:pt x="690" y="2748"/>
                  </a:cubicBezTo>
                  <a:cubicBezTo>
                    <a:pt x="690" y="2762"/>
                    <a:pt x="690" y="2777"/>
                    <a:pt x="690" y="2792"/>
                  </a:cubicBezTo>
                  <a:cubicBezTo>
                    <a:pt x="638" y="2807"/>
                    <a:pt x="675" y="2918"/>
                    <a:pt x="631" y="2918"/>
                  </a:cubicBezTo>
                  <a:cubicBezTo>
                    <a:pt x="668" y="2926"/>
                    <a:pt x="683" y="2970"/>
                    <a:pt x="720" y="2963"/>
                  </a:cubicBezTo>
                  <a:cubicBezTo>
                    <a:pt x="735" y="2948"/>
                    <a:pt x="742" y="2926"/>
                    <a:pt x="772" y="2933"/>
                  </a:cubicBezTo>
                  <a:cubicBezTo>
                    <a:pt x="765" y="2978"/>
                    <a:pt x="824" y="3000"/>
                    <a:pt x="779" y="3030"/>
                  </a:cubicBezTo>
                  <a:cubicBezTo>
                    <a:pt x="757" y="3045"/>
                    <a:pt x="742" y="3119"/>
                    <a:pt x="742" y="3149"/>
                  </a:cubicBezTo>
                  <a:cubicBezTo>
                    <a:pt x="683" y="3134"/>
                    <a:pt x="690" y="3267"/>
                    <a:pt x="668" y="3305"/>
                  </a:cubicBezTo>
                  <a:cubicBezTo>
                    <a:pt x="653" y="3334"/>
                    <a:pt x="608" y="3334"/>
                    <a:pt x="616" y="3364"/>
                  </a:cubicBezTo>
                  <a:cubicBezTo>
                    <a:pt x="623" y="3394"/>
                    <a:pt x="653" y="3446"/>
                    <a:pt x="675" y="3446"/>
                  </a:cubicBezTo>
                  <a:cubicBezTo>
                    <a:pt x="683" y="3475"/>
                    <a:pt x="683" y="3505"/>
                    <a:pt x="675" y="3527"/>
                  </a:cubicBezTo>
                  <a:cubicBezTo>
                    <a:pt x="646" y="3527"/>
                    <a:pt x="616" y="3564"/>
                    <a:pt x="616" y="3587"/>
                  </a:cubicBezTo>
                  <a:cubicBezTo>
                    <a:pt x="608" y="3624"/>
                    <a:pt x="646" y="3646"/>
                    <a:pt x="646" y="3683"/>
                  </a:cubicBezTo>
                  <a:cubicBezTo>
                    <a:pt x="653" y="3683"/>
                    <a:pt x="653" y="3683"/>
                    <a:pt x="653" y="3683"/>
                  </a:cubicBezTo>
                  <a:cubicBezTo>
                    <a:pt x="668" y="3728"/>
                    <a:pt x="683" y="3787"/>
                    <a:pt x="616" y="3757"/>
                  </a:cubicBezTo>
                  <a:cubicBezTo>
                    <a:pt x="616" y="3772"/>
                    <a:pt x="616" y="3787"/>
                    <a:pt x="616" y="3802"/>
                  </a:cubicBezTo>
                  <a:cubicBezTo>
                    <a:pt x="608" y="3802"/>
                    <a:pt x="608" y="3809"/>
                    <a:pt x="601" y="3802"/>
                  </a:cubicBezTo>
                  <a:cubicBezTo>
                    <a:pt x="601" y="3832"/>
                    <a:pt x="601" y="3854"/>
                    <a:pt x="594" y="3876"/>
                  </a:cubicBezTo>
                  <a:cubicBezTo>
                    <a:pt x="594" y="3884"/>
                    <a:pt x="586" y="3884"/>
                    <a:pt x="579" y="3884"/>
                  </a:cubicBezTo>
                  <a:cubicBezTo>
                    <a:pt x="579" y="3884"/>
                    <a:pt x="571" y="3891"/>
                    <a:pt x="564" y="3891"/>
                  </a:cubicBezTo>
                  <a:cubicBezTo>
                    <a:pt x="571" y="3906"/>
                    <a:pt x="579" y="3921"/>
                    <a:pt x="594" y="3936"/>
                  </a:cubicBezTo>
                  <a:cubicBezTo>
                    <a:pt x="616" y="3951"/>
                    <a:pt x="660" y="3965"/>
                    <a:pt x="690" y="3980"/>
                  </a:cubicBezTo>
                  <a:cubicBezTo>
                    <a:pt x="735" y="3995"/>
                    <a:pt x="779" y="4017"/>
                    <a:pt x="824" y="4032"/>
                  </a:cubicBezTo>
                  <a:cubicBezTo>
                    <a:pt x="846" y="4032"/>
                    <a:pt x="868" y="4032"/>
                    <a:pt x="891" y="4032"/>
                  </a:cubicBezTo>
                  <a:cubicBezTo>
                    <a:pt x="898" y="4032"/>
                    <a:pt x="905" y="4040"/>
                    <a:pt x="913" y="4032"/>
                  </a:cubicBezTo>
                  <a:cubicBezTo>
                    <a:pt x="913" y="4032"/>
                    <a:pt x="920" y="4017"/>
                    <a:pt x="928" y="4017"/>
                  </a:cubicBezTo>
                  <a:lnTo>
                    <a:pt x="928" y="4017"/>
                  </a:lnTo>
                  <a:cubicBezTo>
                    <a:pt x="935" y="4010"/>
                    <a:pt x="935" y="3988"/>
                    <a:pt x="957" y="3980"/>
                  </a:cubicBezTo>
                  <a:cubicBezTo>
                    <a:pt x="965" y="3973"/>
                    <a:pt x="987" y="3980"/>
                    <a:pt x="1002" y="3980"/>
                  </a:cubicBezTo>
                  <a:cubicBezTo>
                    <a:pt x="1024" y="3980"/>
                    <a:pt x="1047" y="3973"/>
                    <a:pt x="1069" y="3965"/>
                  </a:cubicBezTo>
                  <a:cubicBezTo>
                    <a:pt x="1076" y="3958"/>
                    <a:pt x="1091" y="3951"/>
                    <a:pt x="1099" y="3943"/>
                  </a:cubicBezTo>
                  <a:cubicBezTo>
                    <a:pt x="1106" y="3921"/>
                    <a:pt x="1113" y="3906"/>
                    <a:pt x="1128" y="3891"/>
                  </a:cubicBezTo>
                  <a:cubicBezTo>
                    <a:pt x="1143" y="3884"/>
                    <a:pt x="1165" y="3884"/>
                    <a:pt x="1173" y="3876"/>
                  </a:cubicBezTo>
                  <a:cubicBezTo>
                    <a:pt x="1180" y="3876"/>
                    <a:pt x="1195" y="3876"/>
                    <a:pt x="1202" y="3876"/>
                  </a:cubicBezTo>
                  <a:cubicBezTo>
                    <a:pt x="1210" y="3876"/>
                    <a:pt x="1217" y="3862"/>
                    <a:pt x="1232" y="3862"/>
                  </a:cubicBezTo>
                  <a:cubicBezTo>
                    <a:pt x="1255" y="3847"/>
                    <a:pt x="1270" y="3847"/>
                    <a:pt x="1292" y="3824"/>
                  </a:cubicBezTo>
                  <a:cubicBezTo>
                    <a:pt x="1307" y="3809"/>
                    <a:pt x="1321" y="3787"/>
                    <a:pt x="1329" y="3765"/>
                  </a:cubicBezTo>
                  <a:cubicBezTo>
                    <a:pt x="1336" y="3750"/>
                    <a:pt x="1336" y="3735"/>
                    <a:pt x="1344" y="3728"/>
                  </a:cubicBezTo>
                  <a:cubicBezTo>
                    <a:pt x="1358" y="3713"/>
                    <a:pt x="1358" y="3713"/>
                    <a:pt x="1366" y="3698"/>
                  </a:cubicBezTo>
                  <a:cubicBezTo>
                    <a:pt x="1366" y="3691"/>
                    <a:pt x="1366" y="3661"/>
                    <a:pt x="1366" y="3654"/>
                  </a:cubicBezTo>
                  <a:cubicBezTo>
                    <a:pt x="1358" y="3646"/>
                    <a:pt x="1329" y="3646"/>
                    <a:pt x="1329" y="3654"/>
                  </a:cubicBezTo>
                  <a:cubicBezTo>
                    <a:pt x="1314" y="3654"/>
                    <a:pt x="1292" y="3654"/>
                    <a:pt x="1277" y="3654"/>
                  </a:cubicBezTo>
                  <a:cubicBezTo>
                    <a:pt x="1284" y="3624"/>
                    <a:pt x="1344" y="3639"/>
                    <a:pt x="1358" y="3639"/>
                  </a:cubicBezTo>
                  <a:cubicBezTo>
                    <a:pt x="1366" y="3617"/>
                    <a:pt x="1366" y="3602"/>
                    <a:pt x="1381" y="3587"/>
                  </a:cubicBezTo>
                  <a:cubicBezTo>
                    <a:pt x="1388" y="3579"/>
                    <a:pt x="1403" y="3564"/>
                    <a:pt x="1403" y="3550"/>
                  </a:cubicBezTo>
                  <a:cubicBezTo>
                    <a:pt x="1410" y="3512"/>
                    <a:pt x="1403" y="3475"/>
                    <a:pt x="1403" y="3438"/>
                  </a:cubicBezTo>
                  <a:cubicBezTo>
                    <a:pt x="1410" y="3423"/>
                    <a:pt x="1410" y="3386"/>
                    <a:pt x="1425" y="3371"/>
                  </a:cubicBezTo>
                  <a:cubicBezTo>
                    <a:pt x="1433" y="3364"/>
                    <a:pt x="1440" y="3371"/>
                    <a:pt x="1448" y="3364"/>
                  </a:cubicBezTo>
                  <a:cubicBezTo>
                    <a:pt x="1462" y="3364"/>
                    <a:pt x="1462" y="3357"/>
                    <a:pt x="1477" y="3349"/>
                  </a:cubicBezTo>
                  <a:cubicBezTo>
                    <a:pt x="1492" y="3334"/>
                    <a:pt x="1515" y="3342"/>
                    <a:pt x="1529" y="3327"/>
                  </a:cubicBezTo>
                  <a:cubicBezTo>
                    <a:pt x="1544" y="3312"/>
                    <a:pt x="1552" y="3290"/>
                    <a:pt x="1567" y="3282"/>
                  </a:cubicBezTo>
                  <a:cubicBezTo>
                    <a:pt x="1581" y="3267"/>
                    <a:pt x="1611" y="3267"/>
                    <a:pt x="1633" y="3267"/>
                  </a:cubicBezTo>
                  <a:cubicBezTo>
                    <a:pt x="1678" y="3260"/>
                    <a:pt x="1730" y="3252"/>
                    <a:pt x="1774" y="3238"/>
                  </a:cubicBezTo>
                  <a:cubicBezTo>
                    <a:pt x="1789" y="3230"/>
                    <a:pt x="1797" y="3230"/>
                    <a:pt x="1812" y="3230"/>
                  </a:cubicBezTo>
                  <a:cubicBezTo>
                    <a:pt x="1812" y="3230"/>
                    <a:pt x="1819" y="3223"/>
                    <a:pt x="1819" y="3215"/>
                  </a:cubicBezTo>
                  <a:cubicBezTo>
                    <a:pt x="1826" y="3208"/>
                    <a:pt x="1849" y="3208"/>
                    <a:pt x="1864" y="3208"/>
                  </a:cubicBezTo>
                  <a:cubicBezTo>
                    <a:pt x="1871" y="3193"/>
                    <a:pt x="1871" y="3193"/>
                    <a:pt x="1886" y="3186"/>
                  </a:cubicBezTo>
                  <a:cubicBezTo>
                    <a:pt x="1893" y="3186"/>
                    <a:pt x="1908" y="3186"/>
                    <a:pt x="1915" y="3186"/>
                  </a:cubicBezTo>
                  <a:cubicBezTo>
                    <a:pt x="1953" y="3171"/>
                    <a:pt x="1990" y="3163"/>
                    <a:pt x="2034" y="3171"/>
                  </a:cubicBezTo>
                  <a:cubicBezTo>
                    <a:pt x="2057" y="3171"/>
                    <a:pt x="2079" y="3178"/>
                    <a:pt x="2109" y="3178"/>
                  </a:cubicBezTo>
                  <a:cubicBezTo>
                    <a:pt x="2123" y="3178"/>
                    <a:pt x="2131" y="3171"/>
                    <a:pt x="2146" y="3163"/>
                  </a:cubicBezTo>
                  <a:cubicBezTo>
                    <a:pt x="2138" y="3163"/>
                    <a:pt x="2123" y="3156"/>
                    <a:pt x="2116" y="3156"/>
                  </a:cubicBezTo>
                  <a:cubicBezTo>
                    <a:pt x="2116" y="3149"/>
                    <a:pt x="2109" y="3141"/>
                    <a:pt x="2101" y="3134"/>
                  </a:cubicBezTo>
                  <a:cubicBezTo>
                    <a:pt x="2094" y="3134"/>
                    <a:pt x="2086" y="3134"/>
                    <a:pt x="2079" y="3126"/>
                  </a:cubicBezTo>
                  <a:cubicBezTo>
                    <a:pt x="2057" y="3112"/>
                    <a:pt x="2042" y="3104"/>
                    <a:pt x="2019" y="3097"/>
                  </a:cubicBezTo>
                  <a:cubicBezTo>
                    <a:pt x="1945" y="3060"/>
                    <a:pt x="1990" y="2948"/>
                    <a:pt x="2019" y="2896"/>
                  </a:cubicBezTo>
                  <a:cubicBezTo>
                    <a:pt x="2034" y="2859"/>
                    <a:pt x="2072" y="2844"/>
                    <a:pt x="2086" y="2815"/>
                  </a:cubicBezTo>
                  <a:cubicBezTo>
                    <a:pt x="2094" y="2785"/>
                    <a:pt x="2109" y="2762"/>
                    <a:pt x="2138" y="2748"/>
                  </a:cubicBezTo>
                  <a:cubicBezTo>
                    <a:pt x="2138" y="2703"/>
                    <a:pt x="2183" y="2681"/>
                    <a:pt x="2212" y="2651"/>
                  </a:cubicBezTo>
                  <a:cubicBezTo>
                    <a:pt x="2220" y="2636"/>
                    <a:pt x="2227" y="2629"/>
                    <a:pt x="2235" y="2621"/>
                  </a:cubicBezTo>
                  <a:cubicBezTo>
                    <a:pt x="2242" y="2614"/>
                    <a:pt x="2250" y="2614"/>
                    <a:pt x="2257" y="2607"/>
                  </a:cubicBezTo>
                  <a:cubicBezTo>
                    <a:pt x="2287" y="2584"/>
                    <a:pt x="2257" y="2584"/>
                    <a:pt x="2242" y="2577"/>
                  </a:cubicBezTo>
                  <a:cubicBezTo>
                    <a:pt x="2242" y="2562"/>
                    <a:pt x="2242" y="2488"/>
                    <a:pt x="2264" y="2495"/>
                  </a:cubicBezTo>
                  <a:cubicBezTo>
                    <a:pt x="2264" y="2480"/>
                    <a:pt x="2264" y="2465"/>
                    <a:pt x="2272" y="2458"/>
                  </a:cubicBezTo>
                  <a:cubicBezTo>
                    <a:pt x="2279" y="2443"/>
                    <a:pt x="2309" y="2413"/>
                    <a:pt x="2324" y="2406"/>
                  </a:cubicBezTo>
                  <a:cubicBezTo>
                    <a:pt x="2339" y="2399"/>
                    <a:pt x="2361" y="2399"/>
                    <a:pt x="2376" y="2399"/>
                  </a:cubicBezTo>
                  <a:cubicBezTo>
                    <a:pt x="2391" y="2399"/>
                    <a:pt x="2406" y="2399"/>
                    <a:pt x="2413" y="2399"/>
                  </a:cubicBezTo>
                  <a:cubicBezTo>
                    <a:pt x="2420" y="2406"/>
                    <a:pt x="2428" y="2406"/>
                    <a:pt x="2435" y="2406"/>
                  </a:cubicBezTo>
                  <a:cubicBezTo>
                    <a:pt x="2458" y="2399"/>
                    <a:pt x="2472" y="2421"/>
                    <a:pt x="2495" y="2413"/>
                  </a:cubicBezTo>
                  <a:cubicBezTo>
                    <a:pt x="2487" y="2399"/>
                    <a:pt x="2487" y="2384"/>
                    <a:pt x="2480" y="2376"/>
                  </a:cubicBezTo>
                  <a:cubicBezTo>
                    <a:pt x="2487" y="2369"/>
                    <a:pt x="2495" y="2369"/>
                    <a:pt x="2509" y="2369"/>
                  </a:cubicBezTo>
                  <a:cubicBezTo>
                    <a:pt x="2539" y="2369"/>
                    <a:pt x="2569" y="2376"/>
                    <a:pt x="2599" y="2376"/>
                  </a:cubicBezTo>
                  <a:cubicBezTo>
                    <a:pt x="2606" y="2376"/>
                    <a:pt x="2621" y="2376"/>
                    <a:pt x="2628" y="2376"/>
                  </a:cubicBezTo>
                  <a:cubicBezTo>
                    <a:pt x="2636" y="2384"/>
                    <a:pt x="2643" y="2391"/>
                    <a:pt x="2658" y="2391"/>
                  </a:cubicBezTo>
                  <a:cubicBezTo>
                    <a:pt x="2666" y="2391"/>
                    <a:pt x="2680" y="2384"/>
                    <a:pt x="2688" y="2391"/>
                  </a:cubicBezTo>
                  <a:cubicBezTo>
                    <a:pt x="2703" y="2399"/>
                    <a:pt x="2673" y="2421"/>
                    <a:pt x="2666" y="2428"/>
                  </a:cubicBezTo>
                  <a:cubicBezTo>
                    <a:pt x="2673" y="2428"/>
                    <a:pt x="2680" y="2428"/>
                    <a:pt x="2688" y="2428"/>
                  </a:cubicBezTo>
                  <a:cubicBezTo>
                    <a:pt x="2717" y="2361"/>
                    <a:pt x="2717" y="2361"/>
                    <a:pt x="2717" y="2361"/>
                  </a:cubicBezTo>
                  <a:cubicBezTo>
                    <a:pt x="2717" y="2317"/>
                    <a:pt x="2717" y="2272"/>
                    <a:pt x="2717" y="2228"/>
                  </a:cubicBezTo>
                  <a:cubicBezTo>
                    <a:pt x="2710" y="2139"/>
                    <a:pt x="2703" y="2050"/>
                    <a:pt x="2703" y="1960"/>
                  </a:cubicBezTo>
                  <a:cubicBezTo>
                    <a:pt x="2703" y="1886"/>
                    <a:pt x="2703" y="1812"/>
                    <a:pt x="2703" y="1730"/>
                  </a:cubicBezTo>
                  <a:cubicBezTo>
                    <a:pt x="2703" y="1693"/>
                    <a:pt x="2703" y="1648"/>
                    <a:pt x="2695" y="1611"/>
                  </a:cubicBezTo>
                  <a:cubicBezTo>
                    <a:pt x="2695" y="1604"/>
                    <a:pt x="2688" y="1604"/>
                    <a:pt x="2688" y="1597"/>
                  </a:cubicBezTo>
                  <a:cubicBezTo>
                    <a:pt x="2688" y="1582"/>
                    <a:pt x="2688" y="1567"/>
                    <a:pt x="2688" y="1559"/>
                  </a:cubicBezTo>
                  <a:cubicBezTo>
                    <a:pt x="2688" y="1545"/>
                    <a:pt x="2680" y="1545"/>
                    <a:pt x="2673" y="1537"/>
                  </a:cubicBezTo>
                  <a:cubicBezTo>
                    <a:pt x="2651" y="1500"/>
                    <a:pt x="2666" y="1426"/>
                    <a:pt x="2673" y="1389"/>
                  </a:cubicBezTo>
                  <a:cubicBezTo>
                    <a:pt x="2680" y="1381"/>
                    <a:pt x="2680" y="1366"/>
                    <a:pt x="2680" y="1359"/>
                  </a:cubicBezTo>
                  <a:cubicBezTo>
                    <a:pt x="2673" y="1359"/>
                    <a:pt x="2666" y="1351"/>
                    <a:pt x="2658" y="1359"/>
                  </a:cubicBezTo>
                  <a:cubicBezTo>
                    <a:pt x="2651" y="1359"/>
                    <a:pt x="2643" y="1359"/>
                    <a:pt x="2643" y="1359"/>
                  </a:cubicBezTo>
                  <a:cubicBezTo>
                    <a:pt x="2636" y="1359"/>
                    <a:pt x="2628" y="1359"/>
                    <a:pt x="2628" y="1359"/>
                  </a:cubicBezTo>
                  <a:lnTo>
                    <a:pt x="2621" y="1344"/>
                  </a:lnTo>
                  <a:cubicBezTo>
                    <a:pt x="2621" y="1337"/>
                    <a:pt x="2614" y="1329"/>
                    <a:pt x="2606" y="1329"/>
                  </a:cubicBezTo>
                  <a:cubicBezTo>
                    <a:pt x="2606" y="1344"/>
                    <a:pt x="2576" y="1344"/>
                    <a:pt x="2576" y="1329"/>
                  </a:cubicBezTo>
                  <a:cubicBezTo>
                    <a:pt x="2562" y="1329"/>
                    <a:pt x="2554" y="1322"/>
                    <a:pt x="2539" y="1314"/>
                  </a:cubicBezTo>
                  <a:cubicBezTo>
                    <a:pt x="2562" y="1285"/>
                    <a:pt x="2502" y="1262"/>
                    <a:pt x="2480" y="1262"/>
                  </a:cubicBezTo>
                  <a:cubicBezTo>
                    <a:pt x="2487" y="1240"/>
                    <a:pt x="2532" y="1248"/>
                    <a:pt x="2532" y="1248"/>
                  </a:cubicBezTo>
                  <a:cubicBezTo>
                    <a:pt x="2539" y="1225"/>
                    <a:pt x="2524" y="1211"/>
                    <a:pt x="2547" y="1203"/>
                  </a:cubicBezTo>
                  <a:cubicBezTo>
                    <a:pt x="2547" y="1196"/>
                    <a:pt x="2547" y="1196"/>
                    <a:pt x="2547" y="1188"/>
                  </a:cubicBezTo>
                  <a:cubicBezTo>
                    <a:pt x="2524" y="1188"/>
                    <a:pt x="2517" y="1173"/>
                    <a:pt x="2524" y="1158"/>
                  </a:cubicBezTo>
                  <a:cubicBezTo>
                    <a:pt x="2539" y="1158"/>
                    <a:pt x="2562" y="1144"/>
                    <a:pt x="2569" y="1158"/>
                  </a:cubicBezTo>
                  <a:cubicBezTo>
                    <a:pt x="2576" y="1166"/>
                    <a:pt x="2569" y="1196"/>
                    <a:pt x="2591" y="1181"/>
                  </a:cubicBezTo>
                  <a:cubicBezTo>
                    <a:pt x="2606" y="1173"/>
                    <a:pt x="2599" y="1144"/>
                    <a:pt x="2614" y="1151"/>
                  </a:cubicBezTo>
                  <a:cubicBezTo>
                    <a:pt x="2636" y="1158"/>
                    <a:pt x="2628" y="1181"/>
                    <a:pt x="2614" y="1188"/>
                  </a:cubicBezTo>
                  <a:cubicBezTo>
                    <a:pt x="2614" y="1188"/>
                    <a:pt x="2621" y="1203"/>
                    <a:pt x="2628" y="1203"/>
                  </a:cubicBezTo>
                  <a:cubicBezTo>
                    <a:pt x="2621" y="1203"/>
                    <a:pt x="2614" y="1211"/>
                    <a:pt x="2614" y="1218"/>
                  </a:cubicBezTo>
                  <a:cubicBezTo>
                    <a:pt x="2621" y="1225"/>
                    <a:pt x="2636" y="1218"/>
                    <a:pt x="2643" y="1218"/>
                  </a:cubicBezTo>
                  <a:cubicBezTo>
                    <a:pt x="2658" y="1211"/>
                    <a:pt x="2680" y="1203"/>
                    <a:pt x="2703" y="1211"/>
                  </a:cubicBezTo>
                  <a:cubicBezTo>
                    <a:pt x="2710" y="1196"/>
                    <a:pt x="2717" y="1173"/>
                    <a:pt x="2725" y="1158"/>
                  </a:cubicBezTo>
                  <a:cubicBezTo>
                    <a:pt x="2732" y="1144"/>
                    <a:pt x="2732" y="1121"/>
                    <a:pt x="2732" y="1106"/>
                  </a:cubicBezTo>
                  <a:cubicBezTo>
                    <a:pt x="2740" y="1099"/>
                    <a:pt x="2747" y="1077"/>
                    <a:pt x="2740" y="1069"/>
                  </a:cubicBezTo>
                  <a:cubicBezTo>
                    <a:pt x="2740" y="1054"/>
                    <a:pt x="2703" y="1077"/>
                    <a:pt x="2703" y="1054"/>
                  </a:cubicBezTo>
                  <a:cubicBezTo>
                    <a:pt x="2703" y="1040"/>
                    <a:pt x="2725" y="1025"/>
                    <a:pt x="2740" y="1025"/>
                  </a:cubicBezTo>
                  <a:cubicBezTo>
                    <a:pt x="2747" y="1032"/>
                    <a:pt x="2762" y="1054"/>
                    <a:pt x="2755" y="1054"/>
                  </a:cubicBezTo>
                  <a:cubicBezTo>
                    <a:pt x="2769" y="1054"/>
                    <a:pt x="2769" y="1047"/>
                    <a:pt x="2777" y="1040"/>
                  </a:cubicBezTo>
                  <a:cubicBezTo>
                    <a:pt x="2777" y="1032"/>
                    <a:pt x="2777" y="1032"/>
                    <a:pt x="2777" y="1025"/>
                  </a:cubicBezTo>
                  <a:cubicBezTo>
                    <a:pt x="2777" y="1017"/>
                    <a:pt x="2784" y="1017"/>
                    <a:pt x="2784" y="1010"/>
                  </a:cubicBezTo>
                  <a:cubicBezTo>
                    <a:pt x="2784" y="995"/>
                    <a:pt x="2784" y="988"/>
                    <a:pt x="2792" y="980"/>
                  </a:cubicBezTo>
                  <a:cubicBezTo>
                    <a:pt x="2799" y="973"/>
                    <a:pt x="2807" y="965"/>
                    <a:pt x="2814" y="958"/>
                  </a:cubicBezTo>
                  <a:cubicBezTo>
                    <a:pt x="2836" y="936"/>
                    <a:pt x="2866" y="921"/>
                    <a:pt x="2888" y="899"/>
                  </a:cubicBezTo>
                  <a:cubicBezTo>
                    <a:pt x="2903" y="884"/>
                    <a:pt x="2903" y="876"/>
                    <a:pt x="2903" y="861"/>
                  </a:cubicBezTo>
                  <a:cubicBezTo>
                    <a:pt x="2911" y="846"/>
                    <a:pt x="2925" y="839"/>
                    <a:pt x="2933" y="832"/>
                  </a:cubicBezTo>
                  <a:cubicBezTo>
                    <a:pt x="2940" y="817"/>
                    <a:pt x="2940" y="802"/>
                    <a:pt x="2940" y="787"/>
                  </a:cubicBezTo>
                  <a:cubicBezTo>
                    <a:pt x="2933" y="772"/>
                    <a:pt x="2925" y="772"/>
                    <a:pt x="2911" y="765"/>
                  </a:cubicBezTo>
                  <a:cubicBezTo>
                    <a:pt x="2903" y="765"/>
                    <a:pt x="2896" y="750"/>
                    <a:pt x="2881" y="750"/>
                  </a:cubicBezTo>
                  <a:cubicBezTo>
                    <a:pt x="2896" y="750"/>
                    <a:pt x="2903" y="750"/>
                    <a:pt x="2911" y="750"/>
                  </a:cubicBezTo>
                  <a:cubicBezTo>
                    <a:pt x="2918" y="757"/>
                    <a:pt x="2925" y="765"/>
                    <a:pt x="2933" y="765"/>
                  </a:cubicBezTo>
                  <a:cubicBezTo>
                    <a:pt x="2970" y="772"/>
                    <a:pt x="3007" y="661"/>
                    <a:pt x="3014" y="631"/>
                  </a:cubicBezTo>
                  <a:cubicBezTo>
                    <a:pt x="3029" y="594"/>
                    <a:pt x="3044" y="579"/>
                    <a:pt x="3044" y="542"/>
                  </a:cubicBezTo>
                  <a:cubicBezTo>
                    <a:pt x="3052" y="512"/>
                    <a:pt x="3044" y="483"/>
                    <a:pt x="3052" y="453"/>
                  </a:cubicBezTo>
                  <a:cubicBezTo>
                    <a:pt x="3052" y="386"/>
                    <a:pt x="3104" y="349"/>
                    <a:pt x="3104" y="290"/>
                  </a:cubicBezTo>
                  <a:cubicBezTo>
                    <a:pt x="3111" y="238"/>
                    <a:pt x="3111" y="186"/>
                    <a:pt x="3096" y="134"/>
                  </a:cubicBezTo>
                  <a:cubicBezTo>
                    <a:pt x="3089" y="104"/>
                    <a:pt x="3066" y="82"/>
                    <a:pt x="3052" y="59"/>
                  </a:cubicBezTo>
                  <a:cubicBezTo>
                    <a:pt x="3007" y="44"/>
                    <a:pt x="2970" y="30"/>
                    <a:pt x="2940" y="22"/>
                  </a:cubicBezTo>
                  <a:cubicBezTo>
                    <a:pt x="2933" y="44"/>
                    <a:pt x="2918" y="59"/>
                    <a:pt x="2896" y="52"/>
                  </a:cubicBezTo>
                  <a:close/>
                  <a:moveTo>
                    <a:pt x="2606" y="1931"/>
                  </a:moveTo>
                  <a:lnTo>
                    <a:pt x="2606" y="1931"/>
                  </a:lnTo>
                  <a:cubicBezTo>
                    <a:pt x="2628" y="1923"/>
                    <a:pt x="2651" y="1923"/>
                    <a:pt x="2666" y="1931"/>
                  </a:cubicBezTo>
                  <a:cubicBezTo>
                    <a:pt x="2673" y="1938"/>
                    <a:pt x="2680" y="1953"/>
                    <a:pt x="2688" y="1968"/>
                  </a:cubicBezTo>
                  <a:cubicBezTo>
                    <a:pt x="2695" y="1990"/>
                    <a:pt x="2695" y="2027"/>
                    <a:pt x="2688" y="2057"/>
                  </a:cubicBezTo>
                  <a:cubicBezTo>
                    <a:pt x="2666" y="2072"/>
                    <a:pt x="2673" y="2064"/>
                    <a:pt x="2651" y="2050"/>
                  </a:cubicBezTo>
                  <a:cubicBezTo>
                    <a:pt x="2643" y="2042"/>
                    <a:pt x="2636" y="2042"/>
                    <a:pt x="2628" y="2035"/>
                  </a:cubicBezTo>
                  <a:cubicBezTo>
                    <a:pt x="2621" y="2027"/>
                    <a:pt x="2628" y="2020"/>
                    <a:pt x="2614" y="2020"/>
                  </a:cubicBezTo>
                  <a:lnTo>
                    <a:pt x="2614" y="2020"/>
                  </a:lnTo>
                  <a:cubicBezTo>
                    <a:pt x="2591" y="2013"/>
                    <a:pt x="2569" y="1983"/>
                    <a:pt x="2569" y="1968"/>
                  </a:cubicBezTo>
                  <a:cubicBezTo>
                    <a:pt x="2599" y="1968"/>
                    <a:pt x="2584" y="1938"/>
                    <a:pt x="2606" y="193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D31B6A9-313B-3D37-5068-88AE2639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786" y="6792925"/>
              <a:ext cx="1336363" cy="1040184"/>
            </a:xfrm>
            <a:custGeom>
              <a:avLst/>
              <a:gdLst>
                <a:gd name="T0" fmla="*/ 2777 w 3090"/>
                <a:gd name="T1" fmla="*/ 52 h 2406"/>
                <a:gd name="T2" fmla="*/ 2577 w 3090"/>
                <a:gd name="T3" fmla="*/ 216 h 2406"/>
                <a:gd name="T4" fmla="*/ 2465 w 3090"/>
                <a:gd name="T5" fmla="*/ 535 h 2406"/>
                <a:gd name="T6" fmla="*/ 2302 w 3090"/>
                <a:gd name="T7" fmla="*/ 557 h 2406"/>
                <a:gd name="T8" fmla="*/ 2161 w 3090"/>
                <a:gd name="T9" fmla="*/ 609 h 2406"/>
                <a:gd name="T10" fmla="*/ 1998 w 3090"/>
                <a:gd name="T11" fmla="*/ 713 h 2406"/>
                <a:gd name="T12" fmla="*/ 1879 w 3090"/>
                <a:gd name="T13" fmla="*/ 498 h 2406"/>
                <a:gd name="T14" fmla="*/ 1693 w 3090"/>
                <a:gd name="T15" fmla="*/ 431 h 2406"/>
                <a:gd name="T16" fmla="*/ 1574 w 3090"/>
                <a:gd name="T17" fmla="*/ 527 h 2406"/>
                <a:gd name="T18" fmla="*/ 1500 w 3090"/>
                <a:gd name="T19" fmla="*/ 602 h 2406"/>
                <a:gd name="T20" fmla="*/ 1218 w 3090"/>
                <a:gd name="T21" fmla="*/ 713 h 2406"/>
                <a:gd name="T22" fmla="*/ 1025 w 3090"/>
                <a:gd name="T23" fmla="*/ 646 h 2406"/>
                <a:gd name="T24" fmla="*/ 884 w 3090"/>
                <a:gd name="T25" fmla="*/ 795 h 2406"/>
                <a:gd name="T26" fmla="*/ 564 w 3090"/>
                <a:gd name="T27" fmla="*/ 646 h 2406"/>
                <a:gd name="T28" fmla="*/ 126 w 3090"/>
                <a:gd name="T29" fmla="*/ 587 h 2406"/>
                <a:gd name="T30" fmla="*/ 74 w 3090"/>
                <a:gd name="T31" fmla="*/ 661 h 2406"/>
                <a:gd name="T32" fmla="*/ 30 w 3090"/>
                <a:gd name="T33" fmla="*/ 854 h 2406"/>
                <a:gd name="T34" fmla="*/ 267 w 3090"/>
                <a:gd name="T35" fmla="*/ 1099 h 2406"/>
                <a:gd name="T36" fmla="*/ 431 w 3090"/>
                <a:gd name="T37" fmla="*/ 1233 h 2406"/>
                <a:gd name="T38" fmla="*/ 549 w 3090"/>
                <a:gd name="T39" fmla="*/ 1656 h 2406"/>
                <a:gd name="T40" fmla="*/ 572 w 3090"/>
                <a:gd name="T41" fmla="*/ 1885 h 2406"/>
                <a:gd name="T42" fmla="*/ 579 w 3090"/>
                <a:gd name="T43" fmla="*/ 2086 h 2406"/>
                <a:gd name="T44" fmla="*/ 1017 w 3090"/>
                <a:gd name="T45" fmla="*/ 2086 h 2406"/>
                <a:gd name="T46" fmla="*/ 1225 w 3090"/>
                <a:gd name="T47" fmla="*/ 2249 h 2406"/>
                <a:gd name="T48" fmla="*/ 1329 w 3090"/>
                <a:gd name="T49" fmla="*/ 2353 h 2406"/>
                <a:gd name="T50" fmla="*/ 1716 w 3090"/>
                <a:gd name="T51" fmla="*/ 2316 h 2406"/>
                <a:gd name="T52" fmla="*/ 1871 w 3090"/>
                <a:gd name="T53" fmla="*/ 2309 h 2406"/>
                <a:gd name="T54" fmla="*/ 1931 w 3090"/>
                <a:gd name="T55" fmla="*/ 2041 h 2406"/>
                <a:gd name="T56" fmla="*/ 2183 w 3090"/>
                <a:gd name="T57" fmla="*/ 2175 h 2406"/>
                <a:gd name="T58" fmla="*/ 2384 w 3090"/>
                <a:gd name="T59" fmla="*/ 2234 h 2406"/>
                <a:gd name="T60" fmla="*/ 2361 w 3090"/>
                <a:gd name="T61" fmla="*/ 2079 h 2406"/>
                <a:gd name="T62" fmla="*/ 2280 w 3090"/>
                <a:gd name="T63" fmla="*/ 1960 h 2406"/>
                <a:gd name="T64" fmla="*/ 2168 w 3090"/>
                <a:gd name="T65" fmla="*/ 1826 h 2406"/>
                <a:gd name="T66" fmla="*/ 2109 w 3090"/>
                <a:gd name="T67" fmla="*/ 1693 h 2406"/>
                <a:gd name="T68" fmla="*/ 1908 w 3090"/>
                <a:gd name="T69" fmla="*/ 1604 h 2406"/>
                <a:gd name="T70" fmla="*/ 1738 w 3090"/>
                <a:gd name="T71" fmla="*/ 1523 h 2406"/>
                <a:gd name="T72" fmla="*/ 1879 w 3090"/>
                <a:gd name="T73" fmla="*/ 1322 h 2406"/>
                <a:gd name="T74" fmla="*/ 2050 w 3090"/>
                <a:gd name="T75" fmla="*/ 1344 h 2406"/>
                <a:gd name="T76" fmla="*/ 2250 w 3090"/>
                <a:gd name="T77" fmla="*/ 1181 h 2406"/>
                <a:gd name="T78" fmla="*/ 2465 w 3090"/>
                <a:gd name="T79" fmla="*/ 1025 h 2406"/>
                <a:gd name="T80" fmla="*/ 2673 w 3090"/>
                <a:gd name="T81" fmla="*/ 1032 h 2406"/>
                <a:gd name="T82" fmla="*/ 2673 w 3090"/>
                <a:gd name="T83" fmla="*/ 891 h 2406"/>
                <a:gd name="T84" fmla="*/ 2815 w 3090"/>
                <a:gd name="T85" fmla="*/ 899 h 2406"/>
                <a:gd name="T86" fmla="*/ 2948 w 3090"/>
                <a:gd name="T87" fmla="*/ 802 h 2406"/>
                <a:gd name="T88" fmla="*/ 3022 w 3090"/>
                <a:gd name="T89" fmla="*/ 579 h 2406"/>
                <a:gd name="T90" fmla="*/ 3074 w 3090"/>
                <a:gd name="T91" fmla="*/ 409 h 2406"/>
                <a:gd name="T92" fmla="*/ 3045 w 3090"/>
                <a:gd name="T93" fmla="*/ 141 h 2406"/>
                <a:gd name="T94" fmla="*/ 2911 w 3090"/>
                <a:gd name="T95" fmla="*/ 45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90" h="2406">
                  <a:moveTo>
                    <a:pt x="2785" y="8"/>
                  </a:moveTo>
                  <a:lnTo>
                    <a:pt x="2785" y="8"/>
                  </a:lnTo>
                  <a:cubicBezTo>
                    <a:pt x="2777" y="8"/>
                    <a:pt x="2777" y="52"/>
                    <a:pt x="2777" y="52"/>
                  </a:cubicBezTo>
                  <a:cubicBezTo>
                    <a:pt x="2748" y="52"/>
                    <a:pt x="2763" y="82"/>
                    <a:pt x="2755" y="97"/>
                  </a:cubicBezTo>
                  <a:cubicBezTo>
                    <a:pt x="2718" y="97"/>
                    <a:pt x="2681" y="97"/>
                    <a:pt x="2644" y="97"/>
                  </a:cubicBezTo>
                  <a:cubicBezTo>
                    <a:pt x="2629" y="134"/>
                    <a:pt x="2621" y="208"/>
                    <a:pt x="2577" y="216"/>
                  </a:cubicBezTo>
                  <a:cubicBezTo>
                    <a:pt x="2488" y="223"/>
                    <a:pt x="2547" y="312"/>
                    <a:pt x="2525" y="364"/>
                  </a:cubicBezTo>
                  <a:cubicBezTo>
                    <a:pt x="2518" y="394"/>
                    <a:pt x="2480" y="386"/>
                    <a:pt x="2480" y="423"/>
                  </a:cubicBezTo>
                  <a:cubicBezTo>
                    <a:pt x="2480" y="453"/>
                    <a:pt x="2480" y="505"/>
                    <a:pt x="2465" y="535"/>
                  </a:cubicBezTo>
                  <a:cubicBezTo>
                    <a:pt x="2458" y="550"/>
                    <a:pt x="2428" y="535"/>
                    <a:pt x="2413" y="542"/>
                  </a:cubicBezTo>
                  <a:cubicBezTo>
                    <a:pt x="2384" y="557"/>
                    <a:pt x="2406" y="579"/>
                    <a:pt x="2399" y="602"/>
                  </a:cubicBezTo>
                  <a:cubicBezTo>
                    <a:pt x="2354" y="624"/>
                    <a:pt x="2339" y="557"/>
                    <a:pt x="2302" y="557"/>
                  </a:cubicBezTo>
                  <a:cubicBezTo>
                    <a:pt x="2302" y="594"/>
                    <a:pt x="2250" y="624"/>
                    <a:pt x="2220" y="617"/>
                  </a:cubicBezTo>
                  <a:cubicBezTo>
                    <a:pt x="2220" y="594"/>
                    <a:pt x="2206" y="550"/>
                    <a:pt x="2176" y="572"/>
                  </a:cubicBezTo>
                  <a:cubicBezTo>
                    <a:pt x="2161" y="579"/>
                    <a:pt x="2168" y="594"/>
                    <a:pt x="2161" y="609"/>
                  </a:cubicBezTo>
                  <a:cubicBezTo>
                    <a:pt x="2146" y="617"/>
                    <a:pt x="2131" y="617"/>
                    <a:pt x="2124" y="631"/>
                  </a:cubicBezTo>
                  <a:cubicBezTo>
                    <a:pt x="2109" y="668"/>
                    <a:pt x="2124" y="750"/>
                    <a:pt x="2057" y="736"/>
                  </a:cubicBezTo>
                  <a:cubicBezTo>
                    <a:pt x="2057" y="698"/>
                    <a:pt x="2013" y="728"/>
                    <a:pt x="1998" y="713"/>
                  </a:cubicBezTo>
                  <a:cubicBezTo>
                    <a:pt x="1983" y="691"/>
                    <a:pt x="1998" y="654"/>
                    <a:pt x="1990" y="631"/>
                  </a:cubicBezTo>
                  <a:cubicBezTo>
                    <a:pt x="1990" y="550"/>
                    <a:pt x="1938" y="617"/>
                    <a:pt x="1886" y="602"/>
                  </a:cubicBezTo>
                  <a:cubicBezTo>
                    <a:pt x="1886" y="572"/>
                    <a:pt x="1908" y="527"/>
                    <a:pt x="1879" y="498"/>
                  </a:cubicBezTo>
                  <a:cubicBezTo>
                    <a:pt x="1864" y="483"/>
                    <a:pt x="1842" y="476"/>
                    <a:pt x="1834" y="453"/>
                  </a:cubicBezTo>
                  <a:cubicBezTo>
                    <a:pt x="1834" y="446"/>
                    <a:pt x="1834" y="446"/>
                    <a:pt x="1827" y="438"/>
                  </a:cubicBezTo>
                  <a:cubicBezTo>
                    <a:pt x="1797" y="446"/>
                    <a:pt x="1693" y="490"/>
                    <a:pt x="1693" y="431"/>
                  </a:cubicBezTo>
                  <a:cubicBezTo>
                    <a:pt x="1671" y="423"/>
                    <a:pt x="1634" y="416"/>
                    <a:pt x="1619" y="423"/>
                  </a:cubicBezTo>
                  <a:cubicBezTo>
                    <a:pt x="1589" y="438"/>
                    <a:pt x="1611" y="468"/>
                    <a:pt x="1604" y="490"/>
                  </a:cubicBezTo>
                  <a:cubicBezTo>
                    <a:pt x="1597" y="505"/>
                    <a:pt x="1574" y="505"/>
                    <a:pt x="1574" y="527"/>
                  </a:cubicBezTo>
                  <a:cubicBezTo>
                    <a:pt x="1574" y="542"/>
                    <a:pt x="1574" y="550"/>
                    <a:pt x="1567" y="557"/>
                  </a:cubicBezTo>
                  <a:cubicBezTo>
                    <a:pt x="1567" y="579"/>
                    <a:pt x="1552" y="579"/>
                    <a:pt x="1537" y="587"/>
                  </a:cubicBezTo>
                  <a:cubicBezTo>
                    <a:pt x="1515" y="587"/>
                    <a:pt x="1508" y="587"/>
                    <a:pt x="1500" y="602"/>
                  </a:cubicBezTo>
                  <a:cubicBezTo>
                    <a:pt x="1500" y="617"/>
                    <a:pt x="1493" y="639"/>
                    <a:pt x="1478" y="646"/>
                  </a:cubicBezTo>
                  <a:cubicBezTo>
                    <a:pt x="1418" y="654"/>
                    <a:pt x="1366" y="639"/>
                    <a:pt x="1314" y="668"/>
                  </a:cubicBezTo>
                  <a:cubicBezTo>
                    <a:pt x="1314" y="721"/>
                    <a:pt x="1248" y="706"/>
                    <a:pt x="1218" y="713"/>
                  </a:cubicBezTo>
                  <a:cubicBezTo>
                    <a:pt x="1196" y="721"/>
                    <a:pt x="1196" y="750"/>
                    <a:pt x="1173" y="758"/>
                  </a:cubicBezTo>
                  <a:cubicBezTo>
                    <a:pt x="1159" y="758"/>
                    <a:pt x="1136" y="750"/>
                    <a:pt x="1121" y="743"/>
                  </a:cubicBezTo>
                  <a:cubicBezTo>
                    <a:pt x="1077" y="721"/>
                    <a:pt x="1077" y="639"/>
                    <a:pt x="1025" y="646"/>
                  </a:cubicBezTo>
                  <a:cubicBezTo>
                    <a:pt x="980" y="654"/>
                    <a:pt x="988" y="683"/>
                    <a:pt x="973" y="706"/>
                  </a:cubicBezTo>
                  <a:cubicBezTo>
                    <a:pt x="958" y="736"/>
                    <a:pt x="921" y="728"/>
                    <a:pt x="891" y="728"/>
                  </a:cubicBezTo>
                  <a:cubicBezTo>
                    <a:pt x="891" y="750"/>
                    <a:pt x="891" y="773"/>
                    <a:pt x="884" y="795"/>
                  </a:cubicBezTo>
                  <a:cubicBezTo>
                    <a:pt x="832" y="795"/>
                    <a:pt x="735" y="787"/>
                    <a:pt x="728" y="721"/>
                  </a:cubicBezTo>
                  <a:cubicBezTo>
                    <a:pt x="728" y="683"/>
                    <a:pt x="735" y="609"/>
                    <a:pt x="676" y="624"/>
                  </a:cubicBezTo>
                  <a:cubicBezTo>
                    <a:pt x="646" y="631"/>
                    <a:pt x="587" y="691"/>
                    <a:pt x="564" y="646"/>
                  </a:cubicBezTo>
                  <a:cubicBezTo>
                    <a:pt x="542" y="602"/>
                    <a:pt x="527" y="557"/>
                    <a:pt x="475" y="565"/>
                  </a:cubicBezTo>
                  <a:cubicBezTo>
                    <a:pt x="468" y="639"/>
                    <a:pt x="423" y="624"/>
                    <a:pt x="356" y="624"/>
                  </a:cubicBezTo>
                  <a:cubicBezTo>
                    <a:pt x="290" y="617"/>
                    <a:pt x="186" y="631"/>
                    <a:pt x="126" y="587"/>
                  </a:cubicBezTo>
                  <a:cubicBezTo>
                    <a:pt x="111" y="587"/>
                    <a:pt x="89" y="579"/>
                    <a:pt x="59" y="572"/>
                  </a:cubicBezTo>
                  <a:cubicBezTo>
                    <a:pt x="59" y="587"/>
                    <a:pt x="59" y="602"/>
                    <a:pt x="59" y="617"/>
                  </a:cubicBezTo>
                  <a:cubicBezTo>
                    <a:pt x="67" y="631"/>
                    <a:pt x="89" y="639"/>
                    <a:pt x="74" y="661"/>
                  </a:cubicBezTo>
                  <a:cubicBezTo>
                    <a:pt x="52" y="691"/>
                    <a:pt x="37" y="713"/>
                    <a:pt x="59" y="743"/>
                  </a:cubicBezTo>
                  <a:cubicBezTo>
                    <a:pt x="82" y="780"/>
                    <a:pt x="44" y="780"/>
                    <a:pt x="22" y="802"/>
                  </a:cubicBezTo>
                  <a:cubicBezTo>
                    <a:pt x="0" y="825"/>
                    <a:pt x="15" y="839"/>
                    <a:pt x="30" y="854"/>
                  </a:cubicBezTo>
                  <a:cubicBezTo>
                    <a:pt x="82" y="854"/>
                    <a:pt x="134" y="869"/>
                    <a:pt x="134" y="914"/>
                  </a:cubicBezTo>
                  <a:cubicBezTo>
                    <a:pt x="141" y="988"/>
                    <a:pt x="163" y="1003"/>
                    <a:pt x="215" y="1040"/>
                  </a:cubicBezTo>
                  <a:cubicBezTo>
                    <a:pt x="245" y="1055"/>
                    <a:pt x="260" y="1070"/>
                    <a:pt x="267" y="1099"/>
                  </a:cubicBezTo>
                  <a:cubicBezTo>
                    <a:pt x="275" y="1129"/>
                    <a:pt x="282" y="1166"/>
                    <a:pt x="319" y="1159"/>
                  </a:cubicBezTo>
                  <a:cubicBezTo>
                    <a:pt x="319" y="1181"/>
                    <a:pt x="319" y="1218"/>
                    <a:pt x="342" y="1225"/>
                  </a:cubicBezTo>
                  <a:cubicBezTo>
                    <a:pt x="371" y="1240"/>
                    <a:pt x="416" y="1218"/>
                    <a:pt x="431" y="1233"/>
                  </a:cubicBezTo>
                  <a:cubicBezTo>
                    <a:pt x="498" y="1285"/>
                    <a:pt x="431" y="1389"/>
                    <a:pt x="446" y="1463"/>
                  </a:cubicBezTo>
                  <a:cubicBezTo>
                    <a:pt x="498" y="1448"/>
                    <a:pt x="483" y="1560"/>
                    <a:pt x="490" y="1597"/>
                  </a:cubicBezTo>
                  <a:cubicBezTo>
                    <a:pt x="520" y="1597"/>
                    <a:pt x="535" y="1634"/>
                    <a:pt x="549" y="1656"/>
                  </a:cubicBezTo>
                  <a:cubicBezTo>
                    <a:pt x="579" y="1708"/>
                    <a:pt x="631" y="1693"/>
                    <a:pt x="676" y="1693"/>
                  </a:cubicBezTo>
                  <a:cubicBezTo>
                    <a:pt x="668" y="1738"/>
                    <a:pt x="654" y="1775"/>
                    <a:pt x="654" y="1812"/>
                  </a:cubicBezTo>
                  <a:cubicBezTo>
                    <a:pt x="654" y="1863"/>
                    <a:pt x="594" y="1856"/>
                    <a:pt x="572" y="1885"/>
                  </a:cubicBezTo>
                  <a:cubicBezTo>
                    <a:pt x="535" y="1915"/>
                    <a:pt x="512" y="1952"/>
                    <a:pt x="498" y="1997"/>
                  </a:cubicBezTo>
                  <a:cubicBezTo>
                    <a:pt x="512" y="1997"/>
                    <a:pt x="527" y="1997"/>
                    <a:pt x="535" y="2012"/>
                  </a:cubicBezTo>
                  <a:cubicBezTo>
                    <a:pt x="557" y="2027"/>
                    <a:pt x="557" y="2064"/>
                    <a:pt x="579" y="2086"/>
                  </a:cubicBezTo>
                  <a:cubicBezTo>
                    <a:pt x="616" y="2130"/>
                    <a:pt x="735" y="2145"/>
                    <a:pt x="795" y="2116"/>
                  </a:cubicBezTo>
                  <a:cubicBezTo>
                    <a:pt x="817" y="2101"/>
                    <a:pt x="839" y="2086"/>
                    <a:pt x="869" y="2079"/>
                  </a:cubicBezTo>
                  <a:cubicBezTo>
                    <a:pt x="921" y="2071"/>
                    <a:pt x="965" y="2093"/>
                    <a:pt x="1017" y="2086"/>
                  </a:cubicBezTo>
                  <a:cubicBezTo>
                    <a:pt x="1054" y="2079"/>
                    <a:pt x="1092" y="2071"/>
                    <a:pt x="1129" y="2056"/>
                  </a:cubicBezTo>
                  <a:cubicBezTo>
                    <a:pt x="1159" y="2041"/>
                    <a:pt x="1188" y="2012"/>
                    <a:pt x="1225" y="2019"/>
                  </a:cubicBezTo>
                  <a:cubicBezTo>
                    <a:pt x="1233" y="2093"/>
                    <a:pt x="1233" y="2175"/>
                    <a:pt x="1225" y="2249"/>
                  </a:cubicBezTo>
                  <a:cubicBezTo>
                    <a:pt x="1218" y="2249"/>
                    <a:pt x="1218" y="2249"/>
                    <a:pt x="1211" y="2257"/>
                  </a:cubicBezTo>
                  <a:cubicBezTo>
                    <a:pt x="1211" y="2286"/>
                    <a:pt x="1173" y="2286"/>
                    <a:pt x="1166" y="2309"/>
                  </a:cubicBezTo>
                  <a:cubicBezTo>
                    <a:pt x="1218" y="2316"/>
                    <a:pt x="1270" y="2361"/>
                    <a:pt x="1329" y="2353"/>
                  </a:cubicBezTo>
                  <a:cubicBezTo>
                    <a:pt x="1374" y="2346"/>
                    <a:pt x="1389" y="2294"/>
                    <a:pt x="1426" y="2279"/>
                  </a:cubicBezTo>
                  <a:cubicBezTo>
                    <a:pt x="1470" y="2257"/>
                    <a:pt x="1530" y="2279"/>
                    <a:pt x="1574" y="2294"/>
                  </a:cubicBezTo>
                  <a:cubicBezTo>
                    <a:pt x="1619" y="2316"/>
                    <a:pt x="1671" y="2361"/>
                    <a:pt x="1716" y="2316"/>
                  </a:cubicBezTo>
                  <a:cubicBezTo>
                    <a:pt x="1760" y="2331"/>
                    <a:pt x="1738" y="2361"/>
                    <a:pt x="1716" y="2383"/>
                  </a:cubicBezTo>
                  <a:cubicBezTo>
                    <a:pt x="1745" y="2390"/>
                    <a:pt x="1767" y="2405"/>
                    <a:pt x="1805" y="2398"/>
                  </a:cubicBezTo>
                  <a:cubicBezTo>
                    <a:pt x="1827" y="2368"/>
                    <a:pt x="1805" y="2301"/>
                    <a:pt x="1871" y="2309"/>
                  </a:cubicBezTo>
                  <a:cubicBezTo>
                    <a:pt x="1879" y="2264"/>
                    <a:pt x="1842" y="2234"/>
                    <a:pt x="1849" y="2197"/>
                  </a:cubicBezTo>
                  <a:cubicBezTo>
                    <a:pt x="1916" y="2175"/>
                    <a:pt x="1834" y="2049"/>
                    <a:pt x="1819" y="2019"/>
                  </a:cubicBezTo>
                  <a:cubicBezTo>
                    <a:pt x="1856" y="2012"/>
                    <a:pt x="1938" y="1982"/>
                    <a:pt x="1931" y="2041"/>
                  </a:cubicBezTo>
                  <a:cubicBezTo>
                    <a:pt x="1983" y="2049"/>
                    <a:pt x="2050" y="2027"/>
                    <a:pt x="2087" y="2071"/>
                  </a:cubicBezTo>
                  <a:cubicBezTo>
                    <a:pt x="2109" y="2093"/>
                    <a:pt x="2161" y="2153"/>
                    <a:pt x="2153" y="2182"/>
                  </a:cubicBezTo>
                  <a:cubicBezTo>
                    <a:pt x="2161" y="2182"/>
                    <a:pt x="2176" y="2182"/>
                    <a:pt x="2183" y="2175"/>
                  </a:cubicBezTo>
                  <a:cubicBezTo>
                    <a:pt x="2206" y="2086"/>
                    <a:pt x="2339" y="2168"/>
                    <a:pt x="2324" y="2242"/>
                  </a:cubicBezTo>
                  <a:cubicBezTo>
                    <a:pt x="2339" y="2242"/>
                    <a:pt x="2347" y="2242"/>
                    <a:pt x="2354" y="2242"/>
                  </a:cubicBezTo>
                  <a:cubicBezTo>
                    <a:pt x="2361" y="2242"/>
                    <a:pt x="2369" y="2234"/>
                    <a:pt x="2384" y="2234"/>
                  </a:cubicBezTo>
                  <a:cubicBezTo>
                    <a:pt x="2421" y="2227"/>
                    <a:pt x="2436" y="2197"/>
                    <a:pt x="2465" y="2190"/>
                  </a:cubicBezTo>
                  <a:cubicBezTo>
                    <a:pt x="2436" y="2160"/>
                    <a:pt x="2428" y="2182"/>
                    <a:pt x="2421" y="2138"/>
                  </a:cubicBezTo>
                  <a:cubicBezTo>
                    <a:pt x="2421" y="2101"/>
                    <a:pt x="2391" y="2101"/>
                    <a:pt x="2361" y="2079"/>
                  </a:cubicBezTo>
                  <a:cubicBezTo>
                    <a:pt x="2376" y="2056"/>
                    <a:pt x="2406" y="2064"/>
                    <a:pt x="2391" y="2027"/>
                  </a:cubicBezTo>
                  <a:cubicBezTo>
                    <a:pt x="2376" y="2004"/>
                    <a:pt x="2324" y="1989"/>
                    <a:pt x="2332" y="1960"/>
                  </a:cubicBezTo>
                  <a:cubicBezTo>
                    <a:pt x="2317" y="1952"/>
                    <a:pt x="2302" y="1960"/>
                    <a:pt x="2280" y="1960"/>
                  </a:cubicBezTo>
                  <a:cubicBezTo>
                    <a:pt x="2287" y="1945"/>
                    <a:pt x="2287" y="1930"/>
                    <a:pt x="2287" y="1915"/>
                  </a:cubicBezTo>
                  <a:cubicBezTo>
                    <a:pt x="2258" y="1908"/>
                    <a:pt x="2228" y="1893"/>
                    <a:pt x="2213" y="1871"/>
                  </a:cubicBezTo>
                  <a:cubicBezTo>
                    <a:pt x="2198" y="1863"/>
                    <a:pt x="2176" y="1841"/>
                    <a:pt x="2168" y="1826"/>
                  </a:cubicBezTo>
                  <a:cubicBezTo>
                    <a:pt x="2131" y="1775"/>
                    <a:pt x="2176" y="1730"/>
                    <a:pt x="2220" y="1715"/>
                  </a:cubicBezTo>
                  <a:cubicBezTo>
                    <a:pt x="2228" y="1678"/>
                    <a:pt x="2139" y="1686"/>
                    <a:pt x="2116" y="1686"/>
                  </a:cubicBezTo>
                  <a:cubicBezTo>
                    <a:pt x="2116" y="1686"/>
                    <a:pt x="2116" y="1693"/>
                    <a:pt x="2109" y="1693"/>
                  </a:cubicBezTo>
                  <a:cubicBezTo>
                    <a:pt x="2094" y="1701"/>
                    <a:pt x="2087" y="1686"/>
                    <a:pt x="2094" y="1671"/>
                  </a:cubicBezTo>
                  <a:cubicBezTo>
                    <a:pt x="2050" y="1671"/>
                    <a:pt x="2013" y="1693"/>
                    <a:pt x="1983" y="1649"/>
                  </a:cubicBezTo>
                  <a:cubicBezTo>
                    <a:pt x="1968" y="1619"/>
                    <a:pt x="1953" y="1597"/>
                    <a:pt x="1908" y="1604"/>
                  </a:cubicBezTo>
                  <a:cubicBezTo>
                    <a:pt x="1894" y="1560"/>
                    <a:pt x="1864" y="1560"/>
                    <a:pt x="1819" y="1560"/>
                  </a:cubicBezTo>
                  <a:cubicBezTo>
                    <a:pt x="1797" y="1560"/>
                    <a:pt x="1790" y="1552"/>
                    <a:pt x="1790" y="1537"/>
                  </a:cubicBezTo>
                  <a:cubicBezTo>
                    <a:pt x="1790" y="1515"/>
                    <a:pt x="1753" y="1523"/>
                    <a:pt x="1738" y="1523"/>
                  </a:cubicBezTo>
                  <a:cubicBezTo>
                    <a:pt x="1738" y="1500"/>
                    <a:pt x="1745" y="1456"/>
                    <a:pt x="1760" y="1441"/>
                  </a:cubicBezTo>
                  <a:cubicBezTo>
                    <a:pt x="1805" y="1441"/>
                    <a:pt x="1797" y="1344"/>
                    <a:pt x="1767" y="1322"/>
                  </a:cubicBezTo>
                  <a:cubicBezTo>
                    <a:pt x="1805" y="1322"/>
                    <a:pt x="1842" y="1322"/>
                    <a:pt x="1879" y="1322"/>
                  </a:cubicBezTo>
                  <a:cubicBezTo>
                    <a:pt x="1886" y="1300"/>
                    <a:pt x="1864" y="1285"/>
                    <a:pt x="1871" y="1263"/>
                  </a:cubicBezTo>
                  <a:cubicBezTo>
                    <a:pt x="1901" y="1255"/>
                    <a:pt x="1931" y="1255"/>
                    <a:pt x="1961" y="1263"/>
                  </a:cubicBezTo>
                  <a:cubicBezTo>
                    <a:pt x="1961" y="1322"/>
                    <a:pt x="1983" y="1344"/>
                    <a:pt x="2050" y="1344"/>
                  </a:cubicBezTo>
                  <a:cubicBezTo>
                    <a:pt x="2072" y="1344"/>
                    <a:pt x="2087" y="1344"/>
                    <a:pt x="2094" y="1315"/>
                  </a:cubicBezTo>
                  <a:cubicBezTo>
                    <a:pt x="2102" y="1278"/>
                    <a:pt x="2116" y="1270"/>
                    <a:pt x="2146" y="1248"/>
                  </a:cubicBezTo>
                  <a:cubicBezTo>
                    <a:pt x="2183" y="1225"/>
                    <a:pt x="2213" y="1196"/>
                    <a:pt x="2250" y="1181"/>
                  </a:cubicBezTo>
                  <a:cubicBezTo>
                    <a:pt x="2280" y="1166"/>
                    <a:pt x="2317" y="1166"/>
                    <a:pt x="2354" y="1159"/>
                  </a:cubicBezTo>
                  <a:cubicBezTo>
                    <a:pt x="2399" y="1151"/>
                    <a:pt x="2376" y="1025"/>
                    <a:pt x="2443" y="1084"/>
                  </a:cubicBezTo>
                  <a:cubicBezTo>
                    <a:pt x="2443" y="1062"/>
                    <a:pt x="2436" y="1025"/>
                    <a:pt x="2465" y="1025"/>
                  </a:cubicBezTo>
                  <a:cubicBezTo>
                    <a:pt x="2518" y="1032"/>
                    <a:pt x="2562" y="1070"/>
                    <a:pt x="2621" y="1070"/>
                  </a:cubicBezTo>
                  <a:cubicBezTo>
                    <a:pt x="2621" y="1047"/>
                    <a:pt x="2621" y="1025"/>
                    <a:pt x="2599" y="1018"/>
                  </a:cubicBezTo>
                  <a:cubicBezTo>
                    <a:pt x="2629" y="1018"/>
                    <a:pt x="2651" y="1032"/>
                    <a:pt x="2673" y="1032"/>
                  </a:cubicBezTo>
                  <a:cubicBezTo>
                    <a:pt x="2673" y="1018"/>
                    <a:pt x="2681" y="1003"/>
                    <a:pt x="2681" y="988"/>
                  </a:cubicBezTo>
                  <a:cubicBezTo>
                    <a:pt x="2688" y="973"/>
                    <a:pt x="2696" y="973"/>
                    <a:pt x="2696" y="951"/>
                  </a:cubicBezTo>
                  <a:cubicBezTo>
                    <a:pt x="2696" y="936"/>
                    <a:pt x="2651" y="891"/>
                    <a:pt x="2673" y="891"/>
                  </a:cubicBezTo>
                  <a:cubicBezTo>
                    <a:pt x="2696" y="884"/>
                    <a:pt x="2733" y="891"/>
                    <a:pt x="2748" y="899"/>
                  </a:cubicBezTo>
                  <a:cubicBezTo>
                    <a:pt x="2777" y="914"/>
                    <a:pt x="2770" y="943"/>
                    <a:pt x="2815" y="943"/>
                  </a:cubicBezTo>
                  <a:cubicBezTo>
                    <a:pt x="2815" y="928"/>
                    <a:pt x="2815" y="914"/>
                    <a:pt x="2815" y="899"/>
                  </a:cubicBezTo>
                  <a:cubicBezTo>
                    <a:pt x="2822" y="899"/>
                    <a:pt x="2822" y="899"/>
                    <a:pt x="2822" y="899"/>
                  </a:cubicBezTo>
                  <a:cubicBezTo>
                    <a:pt x="2829" y="862"/>
                    <a:pt x="2822" y="802"/>
                    <a:pt x="2881" y="839"/>
                  </a:cubicBezTo>
                  <a:cubicBezTo>
                    <a:pt x="2874" y="802"/>
                    <a:pt x="2918" y="802"/>
                    <a:pt x="2948" y="802"/>
                  </a:cubicBezTo>
                  <a:cubicBezTo>
                    <a:pt x="2941" y="787"/>
                    <a:pt x="2933" y="773"/>
                    <a:pt x="2911" y="773"/>
                  </a:cubicBezTo>
                  <a:cubicBezTo>
                    <a:pt x="2911" y="750"/>
                    <a:pt x="2963" y="728"/>
                    <a:pt x="2970" y="706"/>
                  </a:cubicBezTo>
                  <a:cubicBezTo>
                    <a:pt x="3008" y="661"/>
                    <a:pt x="3022" y="639"/>
                    <a:pt x="3022" y="579"/>
                  </a:cubicBezTo>
                  <a:cubicBezTo>
                    <a:pt x="2955" y="565"/>
                    <a:pt x="3015" y="527"/>
                    <a:pt x="3000" y="505"/>
                  </a:cubicBezTo>
                  <a:cubicBezTo>
                    <a:pt x="3022" y="498"/>
                    <a:pt x="3052" y="505"/>
                    <a:pt x="3074" y="505"/>
                  </a:cubicBezTo>
                  <a:cubicBezTo>
                    <a:pt x="3074" y="476"/>
                    <a:pt x="3089" y="438"/>
                    <a:pt x="3074" y="409"/>
                  </a:cubicBezTo>
                  <a:cubicBezTo>
                    <a:pt x="3060" y="386"/>
                    <a:pt x="3015" y="386"/>
                    <a:pt x="3030" y="349"/>
                  </a:cubicBezTo>
                  <a:cubicBezTo>
                    <a:pt x="3037" y="349"/>
                    <a:pt x="3045" y="342"/>
                    <a:pt x="3052" y="334"/>
                  </a:cubicBezTo>
                  <a:cubicBezTo>
                    <a:pt x="3060" y="275"/>
                    <a:pt x="3082" y="201"/>
                    <a:pt x="3045" y="141"/>
                  </a:cubicBezTo>
                  <a:cubicBezTo>
                    <a:pt x="3030" y="126"/>
                    <a:pt x="2985" y="97"/>
                    <a:pt x="2985" y="74"/>
                  </a:cubicBezTo>
                  <a:cubicBezTo>
                    <a:pt x="2985" y="74"/>
                    <a:pt x="2985" y="74"/>
                    <a:pt x="2985" y="67"/>
                  </a:cubicBezTo>
                  <a:cubicBezTo>
                    <a:pt x="2955" y="60"/>
                    <a:pt x="2918" y="52"/>
                    <a:pt x="2911" y="45"/>
                  </a:cubicBezTo>
                  <a:cubicBezTo>
                    <a:pt x="2874" y="15"/>
                    <a:pt x="2829" y="0"/>
                    <a:pt x="2785" y="8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419218C2-DAC6-CE45-B189-A748F27CC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4226" y="8608482"/>
              <a:ext cx="9531" cy="7621"/>
            </a:xfrm>
            <a:custGeom>
              <a:avLst/>
              <a:gdLst>
                <a:gd name="T0" fmla="*/ 22 w 23"/>
                <a:gd name="T1" fmla="*/ 0 h 16"/>
                <a:gd name="T2" fmla="*/ 22 w 23"/>
                <a:gd name="T3" fmla="*/ 0 h 16"/>
                <a:gd name="T4" fmla="*/ 0 w 23"/>
                <a:gd name="T5" fmla="*/ 15 h 16"/>
                <a:gd name="T6" fmla="*/ 22 w 2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6">
                  <a:moveTo>
                    <a:pt x="22" y="0"/>
                  </a:moveTo>
                  <a:lnTo>
                    <a:pt x="22" y="0"/>
                  </a:lnTo>
                  <a:cubicBezTo>
                    <a:pt x="15" y="8"/>
                    <a:pt x="8" y="8"/>
                    <a:pt x="0" y="15"/>
                  </a:cubicBezTo>
                  <a:cubicBezTo>
                    <a:pt x="8" y="15"/>
                    <a:pt x="22" y="8"/>
                    <a:pt x="22" y="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F4ED556-54D5-A667-27DC-FA6663AA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0835" y="5602238"/>
              <a:ext cx="116287" cy="129546"/>
            </a:xfrm>
            <a:custGeom>
              <a:avLst/>
              <a:gdLst>
                <a:gd name="T0" fmla="*/ 149 w 269"/>
                <a:gd name="T1" fmla="*/ 8 h 298"/>
                <a:gd name="T2" fmla="*/ 149 w 269"/>
                <a:gd name="T3" fmla="*/ 8 h 298"/>
                <a:gd name="T4" fmla="*/ 112 w 269"/>
                <a:gd name="T5" fmla="*/ 8 h 298"/>
                <a:gd name="T6" fmla="*/ 97 w 269"/>
                <a:gd name="T7" fmla="*/ 30 h 298"/>
                <a:gd name="T8" fmla="*/ 75 w 269"/>
                <a:gd name="T9" fmla="*/ 23 h 298"/>
                <a:gd name="T10" fmla="*/ 52 w 269"/>
                <a:gd name="T11" fmla="*/ 45 h 298"/>
                <a:gd name="T12" fmla="*/ 60 w 269"/>
                <a:gd name="T13" fmla="*/ 82 h 298"/>
                <a:gd name="T14" fmla="*/ 60 w 269"/>
                <a:gd name="T15" fmla="*/ 104 h 298"/>
                <a:gd name="T16" fmla="*/ 60 w 269"/>
                <a:gd name="T17" fmla="*/ 112 h 298"/>
                <a:gd name="T18" fmla="*/ 60 w 269"/>
                <a:gd name="T19" fmla="*/ 126 h 298"/>
                <a:gd name="T20" fmla="*/ 45 w 269"/>
                <a:gd name="T21" fmla="*/ 134 h 298"/>
                <a:gd name="T22" fmla="*/ 37 w 269"/>
                <a:gd name="T23" fmla="*/ 149 h 298"/>
                <a:gd name="T24" fmla="*/ 22 w 269"/>
                <a:gd name="T25" fmla="*/ 149 h 298"/>
                <a:gd name="T26" fmla="*/ 15 w 269"/>
                <a:gd name="T27" fmla="*/ 171 h 298"/>
                <a:gd name="T28" fmla="*/ 0 w 269"/>
                <a:gd name="T29" fmla="*/ 186 h 298"/>
                <a:gd name="T30" fmla="*/ 8 w 269"/>
                <a:gd name="T31" fmla="*/ 201 h 298"/>
                <a:gd name="T32" fmla="*/ 22 w 269"/>
                <a:gd name="T33" fmla="*/ 215 h 298"/>
                <a:gd name="T34" fmla="*/ 22 w 269"/>
                <a:gd name="T35" fmla="*/ 223 h 298"/>
                <a:gd name="T36" fmla="*/ 45 w 269"/>
                <a:gd name="T37" fmla="*/ 223 h 298"/>
                <a:gd name="T38" fmla="*/ 67 w 269"/>
                <a:gd name="T39" fmla="*/ 215 h 298"/>
                <a:gd name="T40" fmla="*/ 82 w 269"/>
                <a:gd name="T41" fmla="*/ 215 h 298"/>
                <a:gd name="T42" fmla="*/ 90 w 269"/>
                <a:gd name="T43" fmla="*/ 215 h 298"/>
                <a:gd name="T44" fmla="*/ 97 w 269"/>
                <a:gd name="T45" fmla="*/ 208 h 298"/>
                <a:gd name="T46" fmla="*/ 112 w 269"/>
                <a:gd name="T47" fmla="*/ 223 h 298"/>
                <a:gd name="T48" fmla="*/ 127 w 269"/>
                <a:gd name="T49" fmla="*/ 223 h 298"/>
                <a:gd name="T50" fmla="*/ 127 w 269"/>
                <a:gd name="T51" fmla="*/ 230 h 298"/>
                <a:gd name="T52" fmla="*/ 141 w 269"/>
                <a:gd name="T53" fmla="*/ 230 h 298"/>
                <a:gd name="T54" fmla="*/ 141 w 269"/>
                <a:gd name="T55" fmla="*/ 245 h 298"/>
                <a:gd name="T56" fmla="*/ 141 w 269"/>
                <a:gd name="T57" fmla="*/ 260 h 298"/>
                <a:gd name="T58" fmla="*/ 156 w 269"/>
                <a:gd name="T59" fmla="*/ 275 h 298"/>
                <a:gd name="T60" fmla="*/ 164 w 269"/>
                <a:gd name="T61" fmla="*/ 282 h 298"/>
                <a:gd name="T62" fmla="*/ 164 w 269"/>
                <a:gd name="T63" fmla="*/ 290 h 298"/>
                <a:gd name="T64" fmla="*/ 208 w 269"/>
                <a:gd name="T65" fmla="*/ 275 h 298"/>
                <a:gd name="T66" fmla="*/ 208 w 269"/>
                <a:gd name="T67" fmla="*/ 245 h 298"/>
                <a:gd name="T68" fmla="*/ 230 w 269"/>
                <a:gd name="T69" fmla="*/ 238 h 298"/>
                <a:gd name="T70" fmla="*/ 245 w 269"/>
                <a:gd name="T71" fmla="*/ 245 h 298"/>
                <a:gd name="T72" fmla="*/ 245 w 269"/>
                <a:gd name="T73" fmla="*/ 245 h 298"/>
                <a:gd name="T74" fmla="*/ 208 w 269"/>
                <a:gd name="T75" fmla="*/ 208 h 298"/>
                <a:gd name="T76" fmla="*/ 245 w 269"/>
                <a:gd name="T77" fmla="*/ 245 h 298"/>
                <a:gd name="T78" fmla="*/ 245 w 269"/>
                <a:gd name="T79" fmla="*/ 208 h 298"/>
                <a:gd name="T80" fmla="*/ 245 w 269"/>
                <a:gd name="T81" fmla="*/ 178 h 298"/>
                <a:gd name="T82" fmla="*/ 245 w 269"/>
                <a:gd name="T83" fmla="*/ 149 h 298"/>
                <a:gd name="T84" fmla="*/ 245 w 269"/>
                <a:gd name="T85" fmla="*/ 126 h 298"/>
                <a:gd name="T86" fmla="*/ 245 w 269"/>
                <a:gd name="T87" fmla="*/ 104 h 298"/>
                <a:gd name="T88" fmla="*/ 230 w 269"/>
                <a:gd name="T89" fmla="*/ 104 h 298"/>
                <a:gd name="T90" fmla="*/ 216 w 269"/>
                <a:gd name="T91" fmla="*/ 89 h 298"/>
                <a:gd name="T92" fmla="*/ 216 w 269"/>
                <a:gd name="T93" fmla="*/ 82 h 298"/>
                <a:gd name="T94" fmla="*/ 208 w 269"/>
                <a:gd name="T95" fmla="*/ 82 h 298"/>
                <a:gd name="T96" fmla="*/ 201 w 269"/>
                <a:gd name="T97" fmla="*/ 67 h 298"/>
                <a:gd name="T98" fmla="*/ 201 w 269"/>
                <a:gd name="T99" fmla="*/ 60 h 298"/>
                <a:gd name="T100" fmla="*/ 193 w 269"/>
                <a:gd name="T101" fmla="*/ 60 h 298"/>
                <a:gd name="T102" fmla="*/ 186 w 269"/>
                <a:gd name="T103" fmla="*/ 45 h 298"/>
                <a:gd name="T104" fmla="*/ 193 w 269"/>
                <a:gd name="T105" fmla="*/ 37 h 298"/>
                <a:gd name="T106" fmla="*/ 178 w 269"/>
                <a:gd name="T107" fmla="*/ 15 h 298"/>
                <a:gd name="T108" fmla="*/ 164 w 269"/>
                <a:gd name="T109" fmla="*/ 23 h 298"/>
                <a:gd name="T110" fmla="*/ 156 w 269"/>
                <a:gd name="T111" fmla="*/ 15 h 298"/>
                <a:gd name="T112" fmla="*/ 156 w 269"/>
                <a:gd name="T113" fmla="*/ 60 h 298"/>
                <a:gd name="T114" fmla="*/ 156 w 269"/>
                <a:gd name="T115" fmla="*/ 15 h 298"/>
                <a:gd name="T116" fmla="*/ 149 w 269"/>
                <a:gd name="T117" fmla="*/ 15 h 298"/>
                <a:gd name="T118" fmla="*/ 149 w 269"/>
                <a:gd name="T119" fmla="*/ 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" h="298">
                  <a:moveTo>
                    <a:pt x="149" y="8"/>
                  </a:moveTo>
                  <a:lnTo>
                    <a:pt x="149" y="8"/>
                  </a:lnTo>
                  <a:cubicBezTo>
                    <a:pt x="134" y="8"/>
                    <a:pt x="119" y="0"/>
                    <a:pt x="112" y="8"/>
                  </a:cubicBezTo>
                  <a:cubicBezTo>
                    <a:pt x="104" y="15"/>
                    <a:pt x="104" y="23"/>
                    <a:pt x="97" y="30"/>
                  </a:cubicBezTo>
                  <a:cubicBezTo>
                    <a:pt x="90" y="30"/>
                    <a:pt x="82" y="23"/>
                    <a:pt x="75" y="23"/>
                  </a:cubicBezTo>
                  <a:cubicBezTo>
                    <a:pt x="67" y="30"/>
                    <a:pt x="60" y="37"/>
                    <a:pt x="52" y="45"/>
                  </a:cubicBezTo>
                  <a:cubicBezTo>
                    <a:pt x="52" y="52"/>
                    <a:pt x="52" y="75"/>
                    <a:pt x="60" y="82"/>
                  </a:cubicBezTo>
                  <a:cubicBezTo>
                    <a:pt x="67" y="89"/>
                    <a:pt x="52" y="97"/>
                    <a:pt x="60" y="104"/>
                  </a:cubicBezTo>
                  <a:cubicBezTo>
                    <a:pt x="60" y="104"/>
                    <a:pt x="67" y="104"/>
                    <a:pt x="60" y="112"/>
                  </a:cubicBezTo>
                  <a:lnTo>
                    <a:pt x="60" y="126"/>
                  </a:lnTo>
                  <a:cubicBezTo>
                    <a:pt x="52" y="126"/>
                    <a:pt x="45" y="126"/>
                    <a:pt x="45" y="134"/>
                  </a:cubicBezTo>
                  <a:cubicBezTo>
                    <a:pt x="37" y="141"/>
                    <a:pt x="45" y="141"/>
                    <a:pt x="37" y="149"/>
                  </a:cubicBezTo>
                  <a:cubicBezTo>
                    <a:pt x="30" y="149"/>
                    <a:pt x="22" y="149"/>
                    <a:pt x="22" y="149"/>
                  </a:cubicBezTo>
                  <a:cubicBezTo>
                    <a:pt x="15" y="156"/>
                    <a:pt x="15" y="164"/>
                    <a:pt x="15" y="171"/>
                  </a:cubicBezTo>
                  <a:cubicBezTo>
                    <a:pt x="8" y="178"/>
                    <a:pt x="0" y="171"/>
                    <a:pt x="0" y="186"/>
                  </a:cubicBezTo>
                  <a:cubicBezTo>
                    <a:pt x="0" y="193"/>
                    <a:pt x="0" y="201"/>
                    <a:pt x="8" y="201"/>
                  </a:cubicBezTo>
                  <a:cubicBezTo>
                    <a:pt x="15" y="201"/>
                    <a:pt x="22" y="215"/>
                    <a:pt x="22" y="215"/>
                  </a:cubicBezTo>
                  <a:cubicBezTo>
                    <a:pt x="15" y="223"/>
                    <a:pt x="15" y="230"/>
                    <a:pt x="22" y="223"/>
                  </a:cubicBezTo>
                  <a:cubicBezTo>
                    <a:pt x="30" y="223"/>
                    <a:pt x="37" y="223"/>
                    <a:pt x="45" y="223"/>
                  </a:cubicBezTo>
                  <a:cubicBezTo>
                    <a:pt x="60" y="223"/>
                    <a:pt x="60" y="223"/>
                    <a:pt x="67" y="215"/>
                  </a:cubicBezTo>
                  <a:cubicBezTo>
                    <a:pt x="75" y="215"/>
                    <a:pt x="75" y="223"/>
                    <a:pt x="82" y="215"/>
                  </a:cubicBezTo>
                  <a:cubicBezTo>
                    <a:pt x="90" y="215"/>
                    <a:pt x="90" y="215"/>
                    <a:pt x="90" y="215"/>
                  </a:cubicBezTo>
                  <a:cubicBezTo>
                    <a:pt x="75" y="208"/>
                    <a:pt x="90" y="201"/>
                    <a:pt x="97" y="208"/>
                  </a:cubicBezTo>
                  <a:cubicBezTo>
                    <a:pt x="97" y="215"/>
                    <a:pt x="104" y="223"/>
                    <a:pt x="112" y="223"/>
                  </a:cubicBezTo>
                  <a:cubicBezTo>
                    <a:pt x="119" y="223"/>
                    <a:pt x="119" y="223"/>
                    <a:pt x="127" y="223"/>
                  </a:cubicBezTo>
                  <a:lnTo>
                    <a:pt x="127" y="230"/>
                  </a:lnTo>
                  <a:cubicBezTo>
                    <a:pt x="134" y="230"/>
                    <a:pt x="141" y="230"/>
                    <a:pt x="141" y="230"/>
                  </a:cubicBezTo>
                  <a:cubicBezTo>
                    <a:pt x="141" y="238"/>
                    <a:pt x="141" y="238"/>
                    <a:pt x="141" y="245"/>
                  </a:cubicBezTo>
                  <a:cubicBezTo>
                    <a:pt x="134" y="253"/>
                    <a:pt x="134" y="260"/>
                    <a:pt x="141" y="260"/>
                  </a:cubicBezTo>
                  <a:cubicBezTo>
                    <a:pt x="141" y="267"/>
                    <a:pt x="156" y="267"/>
                    <a:pt x="156" y="275"/>
                  </a:cubicBezTo>
                  <a:cubicBezTo>
                    <a:pt x="156" y="282"/>
                    <a:pt x="156" y="282"/>
                    <a:pt x="164" y="282"/>
                  </a:cubicBezTo>
                  <a:cubicBezTo>
                    <a:pt x="164" y="290"/>
                    <a:pt x="164" y="290"/>
                    <a:pt x="164" y="290"/>
                  </a:cubicBezTo>
                  <a:cubicBezTo>
                    <a:pt x="178" y="297"/>
                    <a:pt x="201" y="282"/>
                    <a:pt x="208" y="275"/>
                  </a:cubicBezTo>
                  <a:cubicBezTo>
                    <a:pt x="208" y="260"/>
                    <a:pt x="193" y="260"/>
                    <a:pt x="208" y="245"/>
                  </a:cubicBezTo>
                  <a:cubicBezTo>
                    <a:pt x="216" y="245"/>
                    <a:pt x="223" y="238"/>
                    <a:pt x="230" y="238"/>
                  </a:cubicBezTo>
                  <a:cubicBezTo>
                    <a:pt x="238" y="245"/>
                    <a:pt x="238" y="253"/>
                    <a:pt x="245" y="245"/>
                  </a:cubicBezTo>
                  <a:lnTo>
                    <a:pt x="245" y="245"/>
                  </a:lnTo>
                  <a:cubicBezTo>
                    <a:pt x="230" y="230"/>
                    <a:pt x="216" y="208"/>
                    <a:pt x="208" y="208"/>
                  </a:cubicBezTo>
                  <a:cubicBezTo>
                    <a:pt x="216" y="208"/>
                    <a:pt x="230" y="230"/>
                    <a:pt x="245" y="245"/>
                  </a:cubicBezTo>
                  <a:cubicBezTo>
                    <a:pt x="260" y="230"/>
                    <a:pt x="253" y="215"/>
                    <a:pt x="245" y="208"/>
                  </a:cubicBezTo>
                  <a:cubicBezTo>
                    <a:pt x="230" y="201"/>
                    <a:pt x="230" y="186"/>
                    <a:pt x="245" y="178"/>
                  </a:cubicBezTo>
                  <a:cubicBezTo>
                    <a:pt x="268" y="171"/>
                    <a:pt x="253" y="164"/>
                    <a:pt x="245" y="149"/>
                  </a:cubicBezTo>
                  <a:cubicBezTo>
                    <a:pt x="245" y="141"/>
                    <a:pt x="245" y="134"/>
                    <a:pt x="245" y="126"/>
                  </a:cubicBezTo>
                  <a:cubicBezTo>
                    <a:pt x="253" y="126"/>
                    <a:pt x="253" y="112"/>
                    <a:pt x="245" y="104"/>
                  </a:cubicBezTo>
                  <a:cubicBezTo>
                    <a:pt x="238" y="104"/>
                    <a:pt x="230" y="119"/>
                    <a:pt x="230" y="104"/>
                  </a:cubicBezTo>
                  <a:cubicBezTo>
                    <a:pt x="223" y="97"/>
                    <a:pt x="223" y="97"/>
                    <a:pt x="216" y="89"/>
                  </a:cubicBezTo>
                  <a:cubicBezTo>
                    <a:pt x="216" y="89"/>
                    <a:pt x="216" y="89"/>
                    <a:pt x="216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1" y="75"/>
                    <a:pt x="201" y="67"/>
                    <a:pt x="201" y="67"/>
                  </a:cubicBezTo>
                  <a:cubicBezTo>
                    <a:pt x="201" y="67"/>
                    <a:pt x="201" y="67"/>
                    <a:pt x="201" y="60"/>
                  </a:cubicBezTo>
                  <a:lnTo>
                    <a:pt x="193" y="60"/>
                  </a:lnTo>
                  <a:cubicBezTo>
                    <a:pt x="193" y="60"/>
                    <a:pt x="178" y="52"/>
                    <a:pt x="186" y="45"/>
                  </a:cubicBezTo>
                  <a:cubicBezTo>
                    <a:pt x="186" y="37"/>
                    <a:pt x="201" y="52"/>
                    <a:pt x="193" y="37"/>
                  </a:cubicBezTo>
                  <a:cubicBezTo>
                    <a:pt x="193" y="37"/>
                    <a:pt x="186" y="15"/>
                    <a:pt x="178" y="15"/>
                  </a:cubicBezTo>
                  <a:cubicBezTo>
                    <a:pt x="171" y="15"/>
                    <a:pt x="171" y="23"/>
                    <a:pt x="164" y="23"/>
                  </a:cubicBezTo>
                  <a:cubicBezTo>
                    <a:pt x="164" y="23"/>
                    <a:pt x="156" y="23"/>
                    <a:pt x="156" y="15"/>
                  </a:cubicBezTo>
                  <a:cubicBezTo>
                    <a:pt x="156" y="30"/>
                    <a:pt x="156" y="45"/>
                    <a:pt x="156" y="60"/>
                  </a:cubicBezTo>
                  <a:cubicBezTo>
                    <a:pt x="156" y="45"/>
                    <a:pt x="156" y="30"/>
                    <a:pt x="156" y="15"/>
                  </a:cubicBezTo>
                  <a:lnTo>
                    <a:pt x="149" y="15"/>
                  </a:lnTo>
                  <a:cubicBezTo>
                    <a:pt x="149" y="15"/>
                    <a:pt x="149" y="15"/>
                    <a:pt x="149" y="8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F75A2FA1-0398-086C-1C92-04BF8A38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366" y="2927480"/>
              <a:ext cx="2077938" cy="1560276"/>
            </a:xfrm>
            <a:custGeom>
              <a:avLst/>
              <a:gdLst>
                <a:gd name="T0" fmla="*/ 1760 w 4806"/>
                <a:gd name="T1" fmla="*/ 3431 h 3610"/>
                <a:gd name="T2" fmla="*/ 1812 w 4806"/>
                <a:gd name="T3" fmla="*/ 3394 h 3610"/>
                <a:gd name="T4" fmla="*/ 1842 w 4806"/>
                <a:gd name="T5" fmla="*/ 3149 h 3610"/>
                <a:gd name="T6" fmla="*/ 1983 w 4806"/>
                <a:gd name="T7" fmla="*/ 3089 h 3610"/>
                <a:gd name="T8" fmla="*/ 2303 w 4806"/>
                <a:gd name="T9" fmla="*/ 2918 h 3610"/>
                <a:gd name="T10" fmla="*/ 2644 w 4806"/>
                <a:gd name="T11" fmla="*/ 3104 h 3610"/>
                <a:gd name="T12" fmla="*/ 3105 w 4806"/>
                <a:gd name="T13" fmla="*/ 3111 h 3610"/>
                <a:gd name="T14" fmla="*/ 3275 w 4806"/>
                <a:gd name="T15" fmla="*/ 3371 h 3610"/>
                <a:gd name="T16" fmla="*/ 3454 w 4806"/>
                <a:gd name="T17" fmla="*/ 3490 h 3610"/>
                <a:gd name="T18" fmla="*/ 3595 w 4806"/>
                <a:gd name="T19" fmla="*/ 3564 h 3610"/>
                <a:gd name="T20" fmla="*/ 3706 w 4806"/>
                <a:gd name="T21" fmla="*/ 3357 h 3610"/>
                <a:gd name="T22" fmla="*/ 3773 w 4806"/>
                <a:gd name="T23" fmla="*/ 3512 h 3610"/>
                <a:gd name="T24" fmla="*/ 3951 w 4806"/>
                <a:gd name="T25" fmla="*/ 3520 h 3610"/>
                <a:gd name="T26" fmla="*/ 4159 w 4806"/>
                <a:gd name="T27" fmla="*/ 3394 h 3610"/>
                <a:gd name="T28" fmla="*/ 4181 w 4806"/>
                <a:gd name="T29" fmla="*/ 3163 h 3610"/>
                <a:gd name="T30" fmla="*/ 3884 w 4806"/>
                <a:gd name="T31" fmla="*/ 2629 h 3610"/>
                <a:gd name="T32" fmla="*/ 3959 w 4806"/>
                <a:gd name="T33" fmla="*/ 2309 h 3610"/>
                <a:gd name="T34" fmla="*/ 4204 w 4806"/>
                <a:gd name="T35" fmla="*/ 2302 h 3610"/>
                <a:gd name="T36" fmla="*/ 4263 w 4806"/>
                <a:gd name="T37" fmla="*/ 2035 h 3610"/>
                <a:gd name="T38" fmla="*/ 4619 w 4806"/>
                <a:gd name="T39" fmla="*/ 1879 h 3610"/>
                <a:gd name="T40" fmla="*/ 4761 w 4806"/>
                <a:gd name="T41" fmla="*/ 1359 h 3610"/>
                <a:gd name="T42" fmla="*/ 4642 w 4806"/>
                <a:gd name="T43" fmla="*/ 1151 h 3610"/>
                <a:gd name="T44" fmla="*/ 4115 w 4806"/>
                <a:gd name="T45" fmla="*/ 973 h 3610"/>
                <a:gd name="T46" fmla="*/ 3632 w 4806"/>
                <a:gd name="T47" fmla="*/ 1091 h 3610"/>
                <a:gd name="T48" fmla="*/ 3461 w 4806"/>
                <a:gd name="T49" fmla="*/ 1181 h 3610"/>
                <a:gd name="T50" fmla="*/ 3090 w 4806"/>
                <a:gd name="T51" fmla="*/ 1240 h 3610"/>
                <a:gd name="T52" fmla="*/ 3001 w 4806"/>
                <a:gd name="T53" fmla="*/ 1114 h 3610"/>
                <a:gd name="T54" fmla="*/ 2726 w 4806"/>
                <a:gd name="T55" fmla="*/ 995 h 3610"/>
                <a:gd name="T56" fmla="*/ 2384 w 4806"/>
                <a:gd name="T57" fmla="*/ 616 h 3610"/>
                <a:gd name="T58" fmla="*/ 2072 w 4806"/>
                <a:gd name="T59" fmla="*/ 319 h 3610"/>
                <a:gd name="T60" fmla="*/ 1760 w 4806"/>
                <a:gd name="T61" fmla="*/ 82 h 3610"/>
                <a:gd name="T62" fmla="*/ 1456 w 4806"/>
                <a:gd name="T63" fmla="*/ 37 h 3610"/>
                <a:gd name="T64" fmla="*/ 1166 w 4806"/>
                <a:gd name="T65" fmla="*/ 67 h 3610"/>
                <a:gd name="T66" fmla="*/ 847 w 4806"/>
                <a:gd name="T67" fmla="*/ 141 h 3610"/>
                <a:gd name="T68" fmla="*/ 632 w 4806"/>
                <a:gd name="T69" fmla="*/ 186 h 3610"/>
                <a:gd name="T70" fmla="*/ 320 w 4806"/>
                <a:gd name="T71" fmla="*/ 349 h 3610"/>
                <a:gd name="T72" fmla="*/ 38 w 4806"/>
                <a:gd name="T73" fmla="*/ 549 h 3610"/>
                <a:gd name="T74" fmla="*/ 60 w 4806"/>
                <a:gd name="T75" fmla="*/ 728 h 3610"/>
                <a:gd name="T76" fmla="*/ 275 w 4806"/>
                <a:gd name="T77" fmla="*/ 780 h 3610"/>
                <a:gd name="T78" fmla="*/ 424 w 4806"/>
                <a:gd name="T79" fmla="*/ 928 h 3610"/>
                <a:gd name="T80" fmla="*/ 750 w 4806"/>
                <a:gd name="T81" fmla="*/ 1062 h 3610"/>
                <a:gd name="T82" fmla="*/ 780 w 4806"/>
                <a:gd name="T83" fmla="*/ 1292 h 3610"/>
                <a:gd name="T84" fmla="*/ 877 w 4806"/>
                <a:gd name="T85" fmla="*/ 1522 h 3610"/>
                <a:gd name="T86" fmla="*/ 713 w 4806"/>
                <a:gd name="T87" fmla="*/ 1589 h 3610"/>
                <a:gd name="T88" fmla="*/ 476 w 4806"/>
                <a:gd name="T89" fmla="*/ 1753 h 3610"/>
                <a:gd name="T90" fmla="*/ 498 w 4806"/>
                <a:gd name="T91" fmla="*/ 2205 h 3610"/>
                <a:gd name="T92" fmla="*/ 498 w 4806"/>
                <a:gd name="T93" fmla="*/ 2473 h 3610"/>
                <a:gd name="T94" fmla="*/ 505 w 4806"/>
                <a:gd name="T95" fmla="*/ 2703 h 3610"/>
                <a:gd name="T96" fmla="*/ 780 w 4806"/>
                <a:gd name="T97" fmla="*/ 2963 h 3610"/>
                <a:gd name="T98" fmla="*/ 1100 w 4806"/>
                <a:gd name="T99" fmla="*/ 3119 h 3610"/>
                <a:gd name="T100" fmla="*/ 1129 w 4806"/>
                <a:gd name="T101" fmla="*/ 3230 h 3610"/>
                <a:gd name="T102" fmla="*/ 1293 w 4806"/>
                <a:gd name="T103" fmla="*/ 3349 h 3610"/>
                <a:gd name="T104" fmla="*/ 1389 w 4806"/>
                <a:gd name="T105" fmla="*/ 3327 h 3610"/>
                <a:gd name="T106" fmla="*/ 1545 w 4806"/>
                <a:gd name="T107" fmla="*/ 3497 h 3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06" h="3610">
                  <a:moveTo>
                    <a:pt x="1619" y="3520"/>
                  </a:moveTo>
                  <a:lnTo>
                    <a:pt x="1619" y="3520"/>
                  </a:lnTo>
                  <a:cubicBezTo>
                    <a:pt x="1619" y="3483"/>
                    <a:pt x="1657" y="3490"/>
                    <a:pt x="1657" y="3468"/>
                  </a:cubicBezTo>
                  <a:cubicBezTo>
                    <a:pt x="1679" y="3460"/>
                    <a:pt x="1701" y="3468"/>
                    <a:pt x="1723" y="3468"/>
                  </a:cubicBezTo>
                  <a:cubicBezTo>
                    <a:pt x="1753" y="3460"/>
                    <a:pt x="1753" y="3453"/>
                    <a:pt x="1760" y="3431"/>
                  </a:cubicBezTo>
                  <a:cubicBezTo>
                    <a:pt x="1768" y="3401"/>
                    <a:pt x="1775" y="3408"/>
                    <a:pt x="1783" y="3408"/>
                  </a:cubicBezTo>
                  <a:cubicBezTo>
                    <a:pt x="1775" y="3394"/>
                    <a:pt x="1768" y="3371"/>
                    <a:pt x="1768" y="3364"/>
                  </a:cubicBezTo>
                  <a:cubicBezTo>
                    <a:pt x="1768" y="3371"/>
                    <a:pt x="1775" y="3394"/>
                    <a:pt x="1783" y="3408"/>
                  </a:cubicBezTo>
                  <a:cubicBezTo>
                    <a:pt x="1790" y="3408"/>
                    <a:pt x="1798" y="3408"/>
                    <a:pt x="1805" y="3408"/>
                  </a:cubicBezTo>
                  <a:cubicBezTo>
                    <a:pt x="1812" y="3401"/>
                    <a:pt x="1805" y="3394"/>
                    <a:pt x="1812" y="3394"/>
                  </a:cubicBezTo>
                  <a:cubicBezTo>
                    <a:pt x="1812" y="3394"/>
                    <a:pt x="1820" y="3394"/>
                    <a:pt x="1820" y="3386"/>
                  </a:cubicBezTo>
                  <a:cubicBezTo>
                    <a:pt x="1835" y="3379"/>
                    <a:pt x="1842" y="3379"/>
                    <a:pt x="1850" y="3371"/>
                  </a:cubicBezTo>
                  <a:cubicBezTo>
                    <a:pt x="1879" y="3342"/>
                    <a:pt x="1879" y="3297"/>
                    <a:pt x="1887" y="3252"/>
                  </a:cubicBezTo>
                  <a:cubicBezTo>
                    <a:pt x="1887" y="3230"/>
                    <a:pt x="1894" y="3208"/>
                    <a:pt x="1894" y="3178"/>
                  </a:cubicBezTo>
                  <a:cubicBezTo>
                    <a:pt x="1887" y="3149"/>
                    <a:pt x="1872" y="3149"/>
                    <a:pt x="1842" y="3149"/>
                  </a:cubicBezTo>
                  <a:cubicBezTo>
                    <a:pt x="1842" y="3126"/>
                    <a:pt x="1850" y="3111"/>
                    <a:pt x="1857" y="3089"/>
                  </a:cubicBezTo>
                  <a:cubicBezTo>
                    <a:pt x="1872" y="3089"/>
                    <a:pt x="1879" y="3082"/>
                    <a:pt x="1894" y="3082"/>
                  </a:cubicBezTo>
                  <a:cubicBezTo>
                    <a:pt x="1902" y="3104"/>
                    <a:pt x="1902" y="3111"/>
                    <a:pt x="1924" y="3119"/>
                  </a:cubicBezTo>
                  <a:cubicBezTo>
                    <a:pt x="1946" y="3126"/>
                    <a:pt x="1946" y="3126"/>
                    <a:pt x="1961" y="3111"/>
                  </a:cubicBezTo>
                  <a:cubicBezTo>
                    <a:pt x="1968" y="3104"/>
                    <a:pt x="1976" y="3097"/>
                    <a:pt x="1983" y="3089"/>
                  </a:cubicBezTo>
                  <a:cubicBezTo>
                    <a:pt x="1983" y="3089"/>
                    <a:pt x="1991" y="3089"/>
                    <a:pt x="1998" y="3082"/>
                  </a:cubicBezTo>
                  <a:cubicBezTo>
                    <a:pt x="2006" y="3074"/>
                    <a:pt x="2013" y="3060"/>
                    <a:pt x="2013" y="3045"/>
                  </a:cubicBezTo>
                  <a:cubicBezTo>
                    <a:pt x="2043" y="3037"/>
                    <a:pt x="2087" y="3052"/>
                    <a:pt x="2117" y="3037"/>
                  </a:cubicBezTo>
                  <a:cubicBezTo>
                    <a:pt x="2147" y="3022"/>
                    <a:pt x="2139" y="2978"/>
                    <a:pt x="2162" y="2955"/>
                  </a:cubicBezTo>
                  <a:cubicBezTo>
                    <a:pt x="2184" y="2896"/>
                    <a:pt x="2243" y="2911"/>
                    <a:pt x="2303" y="2918"/>
                  </a:cubicBezTo>
                  <a:cubicBezTo>
                    <a:pt x="2354" y="2918"/>
                    <a:pt x="2414" y="2918"/>
                    <a:pt x="2466" y="2926"/>
                  </a:cubicBezTo>
                  <a:cubicBezTo>
                    <a:pt x="2481" y="2948"/>
                    <a:pt x="2466" y="2970"/>
                    <a:pt x="2488" y="2992"/>
                  </a:cubicBezTo>
                  <a:cubicBezTo>
                    <a:pt x="2503" y="3007"/>
                    <a:pt x="2533" y="3007"/>
                    <a:pt x="2555" y="3007"/>
                  </a:cubicBezTo>
                  <a:cubicBezTo>
                    <a:pt x="2592" y="3015"/>
                    <a:pt x="2585" y="3015"/>
                    <a:pt x="2600" y="3045"/>
                  </a:cubicBezTo>
                  <a:cubicBezTo>
                    <a:pt x="2607" y="3067"/>
                    <a:pt x="2637" y="3082"/>
                    <a:pt x="2644" y="3104"/>
                  </a:cubicBezTo>
                  <a:cubicBezTo>
                    <a:pt x="2667" y="3111"/>
                    <a:pt x="2696" y="3104"/>
                    <a:pt x="2719" y="3104"/>
                  </a:cubicBezTo>
                  <a:cubicBezTo>
                    <a:pt x="2741" y="3111"/>
                    <a:pt x="2741" y="3119"/>
                    <a:pt x="2756" y="3141"/>
                  </a:cubicBezTo>
                  <a:cubicBezTo>
                    <a:pt x="2785" y="3178"/>
                    <a:pt x="2830" y="3186"/>
                    <a:pt x="2874" y="3178"/>
                  </a:cubicBezTo>
                  <a:cubicBezTo>
                    <a:pt x="2919" y="3178"/>
                    <a:pt x="2964" y="3163"/>
                    <a:pt x="3001" y="3149"/>
                  </a:cubicBezTo>
                  <a:cubicBezTo>
                    <a:pt x="3030" y="3141"/>
                    <a:pt x="3067" y="3104"/>
                    <a:pt x="3105" y="3111"/>
                  </a:cubicBezTo>
                  <a:cubicBezTo>
                    <a:pt x="3105" y="3134"/>
                    <a:pt x="3097" y="3163"/>
                    <a:pt x="3105" y="3186"/>
                  </a:cubicBezTo>
                  <a:cubicBezTo>
                    <a:pt x="3119" y="3200"/>
                    <a:pt x="3157" y="3208"/>
                    <a:pt x="3171" y="3230"/>
                  </a:cubicBezTo>
                  <a:cubicBezTo>
                    <a:pt x="3186" y="3245"/>
                    <a:pt x="3209" y="3275"/>
                    <a:pt x="3216" y="3297"/>
                  </a:cubicBezTo>
                  <a:cubicBezTo>
                    <a:pt x="3216" y="3319"/>
                    <a:pt x="3216" y="3342"/>
                    <a:pt x="3216" y="3364"/>
                  </a:cubicBezTo>
                  <a:cubicBezTo>
                    <a:pt x="3231" y="3371"/>
                    <a:pt x="3253" y="3364"/>
                    <a:pt x="3275" y="3371"/>
                  </a:cubicBezTo>
                  <a:cubicBezTo>
                    <a:pt x="3290" y="3371"/>
                    <a:pt x="3313" y="3386"/>
                    <a:pt x="3327" y="3379"/>
                  </a:cubicBezTo>
                  <a:cubicBezTo>
                    <a:pt x="3350" y="3379"/>
                    <a:pt x="3350" y="3357"/>
                    <a:pt x="3364" y="3349"/>
                  </a:cubicBezTo>
                  <a:cubicBezTo>
                    <a:pt x="3372" y="3342"/>
                    <a:pt x="3387" y="3349"/>
                    <a:pt x="3394" y="3349"/>
                  </a:cubicBezTo>
                  <a:cubicBezTo>
                    <a:pt x="3402" y="3342"/>
                    <a:pt x="3409" y="3334"/>
                    <a:pt x="3416" y="3327"/>
                  </a:cubicBezTo>
                  <a:cubicBezTo>
                    <a:pt x="3521" y="3275"/>
                    <a:pt x="3469" y="3446"/>
                    <a:pt x="3454" y="3490"/>
                  </a:cubicBezTo>
                  <a:cubicBezTo>
                    <a:pt x="3431" y="3483"/>
                    <a:pt x="3424" y="3512"/>
                    <a:pt x="3424" y="3527"/>
                  </a:cubicBezTo>
                  <a:cubicBezTo>
                    <a:pt x="3431" y="3520"/>
                    <a:pt x="3461" y="3512"/>
                    <a:pt x="3476" y="3512"/>
                  </a:cubicBezTo>
                  <a:cubicBezTo>
                    <a:pt x="3498" y="3520"/>
                    <a:pt x="3498" y="3527"/>
                    <a:pt x="3513" y="3542"/>
                  </a:cubicBezTo>
                  <a:cubicBezTo>
                    <a:pt x="3528" y="3564"/>
                    <a:pt x="3528" y="3564"/>
                    <a:pt x="3550" y="3564"/>
                  </a:cubicBezTo>
                  <a:cubicBezTo>
                    <a:pt x="3565" y="3564"/>
                    <a:pt x="3580" y="3564"/>
                    <a:pt x="3595" y="3564"/>
                  </a:cubicBezTo>
                  <a:cubicBezTo>
                    <a:pt x="3595" y="3557"/>
                    <a:pt x="3595" y="3550"/>
                    <a:pt x="3595" y="3542"/>
                  </a:cubicBezTo>
                  <a:cubicBezTo>
                    <a:pt x="3595" y="3512"/>
                    <a:pt x="3587" y="3490"/>
                    <a:pt x="3565" y="3468"/>
                  </a:cubicBezTo>
                  <a:cubicBezTo>
                    <a:pt x="3558" y="3460"/>
                    <a:pt x="3528" y="3460"/>
                    <a:pt x="3528" y="3446"/>
                  </a:cubicBezTo>
                  <a:cubicBezTo>
                    <a:pt x="3521" y="3431"/>
                    <a:pt x="3550" y="3423"/>
                    <a:pt x="3565" y="3423"/>
                  </a:cubicBezTo>
                  <a:cubicBezTo>
                    <a:pt x="3580" y="3364"/>
                    <a:pt x="3661" y="3371"/>
                    <a:pt x="3706" y="3357"/>
                  </a:cubicBezTo>
                  <a:cubicBezTo>
                    <a:pt x="3706" y="3342"/>
                    <a:pt x="3721" y="3334"/>
                    <a:pt x="3736" y="3312"/>
                  </a:cubicBezTo>
                  <a:cubicBezTo>
                    <a:pt x="3736" y="3312"/>
                    <a:pt x="3743" y="3312"/>
                    <a:pt x="3751" y="3312"/>
                  </a:cubicBezTo>
                  <a:cubicBezTo>
                    <a:pt x="3751" y="3364"/>
                    <a:pt x="3728" y="3408"/>
                    <a:pt x="3736" y="3453"/>
                  </a:cubicBezTo>
                  <a:cubicBezTo>
                    <a:pt x="3751" y="3460"/>
                    <a:pt x="3758" y="3460"/>
                    <a:pt x="3773" y="3468"/>
                  </a:cubicBezTo>
                  <a:cubicBezTo>
                    <a:pt x="3773" y="3483"/>
                    <a:pt x="3773" y="3497"/>
                    <a:pt x="3773" y="3512"/>
                  </a:cubicBezTo>
                  <a:cubicBezTo>
                    <a:pt x="3803" y="3512"/>
                    <a:pt x="3818" y="3535"/>
                    <a:pt x="3840" y="3557"/>
                  </a:cubicBezTo>
                  <a:cubicBezTo>
                    <a:pt x="3840" y="3557"/>
                    <a:pt x="3892" y="3609"/>
                    <a:pt x="3892" y="3594"/>
                  </a:cubicBezTo>
                  <a:cubicBezTo>
                    <a:pt x="3884" y="3557"/>
                    <a:pt x="3907" y="3557"/>
                    <a:pt x="3929" y="3542"/>
                  </a:cubicBezTo>
                  <a:cubicBezTo>
                    <a:pt x="3936" y="3535"/>
                    <a:pt x="3944" y="3542"/>
                    <a:pt x="3944" y="3542"/>
                  </a:cubicBezTo>
                  <a:cubicBezTo>
                    <a:pt x="3951" y="3535"/>
                    <a:pt x="3944" y="3527"/>
                    <a:pt x="3951" y="3520"/>
                  </a:cubicBezTo>
                  <a:cubicBezTo>
                    <a:pt x="3959" y="3512"/>
                    <a:pt x="3959" y="3505"/>
                    <a:pt x="3973" y="3497"/>
                  </a:cubicBezTo>
                  <a:cubicBezTo>
                    <a:pt x="3973" y="3490"/>
                    <a:pt x="4026" y="3490"/>
                    <a:pt x="4026" y="3490"/>
                  </a:cubicBezTo>
                  <a:cubicBezTo>
                    <a:pt x="4026" y="3453"/>
                    <a:pt x="4055" y="3423"/>
                    <a:pt x="4085" y="3401"/>
                  </a:cubicBezTo>
                  <a:cubicBezTo>
                    <a:pt x="4085" y="3423"/>
                    <a:pt x="4107" y="3446"/>
                    <a:pt x="4129" y="3438"/>
                  </a:cubicBezTo>
                  <a:cubicBezTo>
                    <a:pt x="4152" y="3438"/>
                    <a:pt x="4152" y="3416"/>
                    <a:pt x="4159" y="3394"/>
                  </a:cubicBezTo>
                  <a:cubicBezTo>
                    <a:pt x="4174" y="3371"/>
                    <a:pt x="4174" y="3371"/>
                    <a:pt x="4204" y="3357"/>
                  </a:cubicBezTo>
                  <a:cubicBezTo>
                    <a:pt x="4226" y="3349"/>
                    <a:pt x="4241" y="3334"/>
                    <a:pt x="4263" y="3334"/>
                  </a:cubicBezTo>
                  <a:cubicBezTo>
                    <a:pt x="4241" y="3305"/>
                    <a:pt x="4256" y="3275"/>
                    <a:pt x="4233" y="3245"/>
                  </a:cubicBezTo>
                  <a:cubicBezTo>
                    <a:pt x="4226" y="3230"/>
                    <a:pt x="4211" y="3223"/>
                    <a:pt x="4204" y="3208"/>
                  </a:cubicBezTo>
                  <a:cubicBezTo>
                    <a:pt x="4189" y="3200"/>
                    <a:pt x="4189" y="3178"/>
                    <a:pt x="4181" y="3163"/>
                  </a:cubicBezTo>
                  <a:cubicBezTo>
                    <a:pt x="4159" y="3134"/>
                    <a:pt x="4129" y="3111"/>
                    <a:pt x="4122" y="3074"/>
                  </a:cubicBezTo>
                  <a:cubicBezTo>
                    <a:pt x="4115" y="3030"/>
                    <a:pt x="4137" y="3007"/>
                    <a:pt x="4152" y="2978"/>
                  </a:cubicBezTo>
                  <a:cubicBezTo>
                    <a:pt x="4218" y="2881"/>
                    <a:pt x="4077" y="2896"/>
                    <a:pt x="4026" y="2889"/>
                  </a:cubicBezTo>
                  <a:cubicBezTo>
                    <a:pt x="3966" y="2874"/>
                    <a:pt x="3899" y="2814"/>
                    <a:pt x="3892" y="2755"/>
                  </a:cubicBezTo>
                  <a:cubicBezTo>
                    <a:pt x="3884" y="2710"/>
                    <a:pt x="3899" y="2666"/>
                    <a:pt x="3884" y="2629"/>
                  </a:cubicBezTo>
                  <a:lnTo>
                    <a:pt x="3981" y="2621"/>
                  </a:lnTo>
                  <a:cubicBezTo>
                    <a:pt x="3996" y="2592"/>
                    <a:pt x="3981" y="2592"/>
                    <a:pt x="3973" y="2577"/>
                  </a:cubicBezTo>
                  <a:cubicBezTo>
                    <a:pt x="3944" y="2510"/>
                    <a:pt x="3936" y="2428"/>
                    <a:pt x="3907" y="2361"/>
                  </a:cubicBezTo>
                  <a:cubicBezTo>
                    <a:pt x="3899" y="2354"/>
                    <a:pt x="3899" y="2354"/>
                    <a:pt x="3899" y="2354"/>
                  </a:cubicBezTo>
                  <a:cubicBezTo>
                    <a:pt x="3914" y="2339"/>
                    <a:pt x="3944" y="2317"/>
                    <a:pt x="3959" y="2309"/>
                  </a:cubicBezTo>
                  <a:cubicBezTo>
                    <a:pt x="3981" y="2309"/>
                    <a:pt x="3988" y="2324"/>
                    <a:pt x="4003" y="2324"/>
                  </a:cubicBezTo>
                  <a:cubicBezTo>
                    <a:pt x="4018" y="2332"/>
                    <a:pt x="4033" y="2324"/>
                    <a:pt x="4048" y="2324"/>
                  </a:cubicBezTo>
                  <a:cubicBezTo>
                    <a:pt x="4077" y="2332"/>
                    <a:pt x="4092" y="2354"/>
                    <a:pt x="4129" y="2347"/>
                  </a:cubicBezTo>
                  <a:cubicBezTo>
                    <a:pt x="4159" y="2347"/>
                    <a:pt x="4181" y="2339"/>
                    <a:pt x="4218" y="2347"/>
                  </a:cubicBezTo>
                  <a:cubicBezTo>
                    <a:pt x="4211" y="2339"/>
                    <a:pt x="4204" y="2309"/>
                    <a:pt x="4204" y="2302"/>
                  </a:cubicBezTo>
                  <a:cubicBezTo>
                    <a:pt x="4211" y="2280"/>
                    <a:pt x="4226" y="2287"/>
                    <a:pt x="4241" y="2280"/>
                  </a:cubicBezTo>
                  <a:cubicBezTo>
                    <a:pt x="4271" y="2258"/>
                    <a:pt x="4293" y="2235"/>
                    <a:pt x="4293" y="2198"/>
                  </a:cubicBezTo>
                  <a:cubicBezTo>
                    <a:pt x="4293" y="2183"/>
                    <a:pt x="4278" y="2176"/>
                    <a:pt x="4285" y="2153"/>
                  </a:cubicBezTo>
                  <a:cubicBezTo>
                    <a:pt x="4285" y="2139"/>
                    <a:pt x="4300" y="2124"/>
                    <a:pt x="4300" y="2101"/>
                  </a:cubicBezTo>
                  <a:cubicBezTo>
                    <a:pt x="4293" y="2087"/>
                    <a:pt x="4278" y="2050"/>
                    <a:pt x="4263" y="2035"/>
                  </a:cubicBezTo>
                  <a:cubicBezTo>
                    <a:pt x="4300" y="2035"/>
                    <a:pt x="4322" y="2027"/>
                    <a:pt x="4360" y="2027"/>
                  </a:cubicBezTo>
                  <a:cubicBezTo>
                    <a:pt x="4374" y="2027"/>
                    <a:pt x="4412" y="2035"/>
                    <a:pt x="4426" y="2020"/>
                  </a:cubicBezTo>
                  <a:cubicBezTo>
                    <a:pt x="4434" y="2012"/>
                    <a:pt x="4426" y="1983"/>
                    <a:pt x="4434" y="1968"/>
                  </a:cubicBezTo>
                  <a:cubicBezTo>
                    <a:pt x="4441" y="1931"/>
                    <a:pt x="4478" y="1908"/>
                    <a:pt x="4508" y="1893"/>
                  </a:cubicBezTo>
                  <a:cubicBezTo>
                    <a:pt x="4545" y="1871"/>
                    <a:pt x="4582" y="1879"/>
                    <a:pt x="4619" y="1879"/>
                  </a:cubicBezTo>
                  <a:cubicBezTo>
                    <a:pt x="4619" y="1834"/>
                    <a:pt x="4619" y="1804"/>
                    <a:pt x="4642" y="1767"/>
                  </a:cubicBezTo>
                  <a:cubicBezTo>
                    <a:pt x="4657" y="1753"/>
                    <a:pt x="4664" y="1738"/>
                    <a:pt x="4671" y="1723"/>
                  </a:cubicBezTo>
                  <a:cubicBezTo>
                    <a:pt x="4679" y="1700"/>
                    <a:pt x="4679" y="1678"/>
                    <a:pt x="4701" y="1671"/>
                  </a:cubicBezTo>
                  <a:cubicBezTo>
                    <a:pt x="4701" y="1619"/>
                    <a:pt x="4686" y="1530"/>
                    <a:pt x="4746" y="1522"/>
                  </a:cubicBezTo>
                  <a:cubicBezTo>
                    <a:pt x="4775" y="1470"/>
                    <a:pt x="4738" y="1411"/>
                    <a:pt x="4761" y="1359"/>
                  </a:cubicBezTo>
                  <a:cubicBezTo>
                    <a:pt x="4775" y="1329"/>
                    <a:pt x="4805" y="1337"/>
                    <a:pt x="4790" y="1292"/>
                  </a:cubicBezTo>
                  <a:cubicBezTo>
                    <a:pt x="4775" y="1270"/>
                    <a:pt x="4761" y="1262"/>
                    <a:pt x="4753" y="1240"/>
                  </a:cubicBezTo>
                  <a:cubicBezTo>
                    <a:pt x="4746" y="1233"/>
                    <a:pt x="4738" y="1225"/>
                    <a:pt x="4731" y="1225"/>
                  </a:cubicBezTo>
                  <a:cubicBezTo>
                    <a:pt x="4716" y="1218"/>
                    <a:pt x="4701" y="1225"/>
                    <a:pt x="4694" y="1218"/>
                  </a:cubicBezTo>
                  <a:cubicBezTo>
                    <a:pt x="4664" y="1203"/>
                    <a:pt x="4657" y="1166"/>
                    <a:pt x="4642" y="1151"/>
                  </a:cubicBezTo>
                  <a:cubicBezTo>
                    <a:pt x="4605" y="1099"/>
                    <a:pt x="4582" y="1084"/>
                    <a:pt x="4523" y="1099"/>
                  </a:cubicBezTo>
                  <a:cubicBezTo>
                    <a:pt x="4463" y="1106"/>
                    <a:pt x="4426" y="1084"/>
                    <a:pt x="4374" y="1069"/>
                  </a:cubicBezTo>
                  <a:cubicBezTo>
                    <a:pt x="4330" y="1054"/>
                    <a:pt x="4263" y="1010"/>
                    <a:pt x="4226" y="1010"/>
                  </a:cubicBezTo>
                  <a:cubicBezTo>
                    <a:pt x="4226" y="988"/>
                    <a:pt x="4218" y="965"/>
                    <a:pt x="4189" y="958"/>
                  </a:cubicBezTo>
                  <a:cubicBezTo>
                    <a:pt x="4159" y="951"/>
                    <a:pt x="4144" y="980"/>
                    <a:pt x="4115" y="973"/>
                  </a:cubicBezTo>
                  <a:cubicBezTo>
                    <a:pt x="4100" y="995"/>
                    <a:pt x="4107" y="1032"/>
                    <a:pt x="4077" y="1040"/>
                  </a:cubicBezTo>
                  <a:cubicBezTo>
                    <a:pt x="4055" y="1047"/>
                    <a:pt x="4011" y="1040"/>
                    <a:pt x="3988" y="1032"/>
                  </a:cubicBezTo>
                  <a:cubicBezTo>
                    <a:pt x="3936" y="1025"/>
                    <a:pt x="3862" y="1010"/>
                    <a:pt x="3810" y="1017"/>
                  </a:cubicBezTo>
                  <a:cubicBezTo>
                    <a:pt x="3780" y="1025"/>
                    <a:pt x="3758" y="1054"/>
                    <a:pt x="3721" y="1062"/>
                  </a:cubicBezTo>
                  <a:cubicBezTo>
                    <a:pt x="3691" y="1069"/>
                    <a:pt x="3661" y="1077"/>
                    <a:pt x="3632" y="1091"/>
                  </a:cubicBezTo>
                  <a:cubicBezTo>
                    <a:pt x="3617" y="1106"/>
                    <a:pt x="3610" y="1114"/>
                    <a:pt x="3587" y="1114"/>
                  </a:cubicBezTo>
                  <a:cubicBezTo>
                    <a:pt x="3572" y="1121"/>
                    <a:pt x="3558" y="1114"/>
                    <a:pt x="3543" y="1114"/>
                  </a:cubicBezTo>
                  <a:cubicBezTo>
                    <a:pt x="3528" y="1121"/>
                    <a:pt x="3521" y="1136"/>
                    <a:pt x="3513" y="1143"/>
                  </a:cubicBezTo>
                  <a:cubicBezTo>
                    <a:pt x="3498" y="1151"/>
                    <a:pt x="3483" y="1151"/>
                    <a:pt x="3469" y="1151"/>
                  </a:cubicBezTo>
                  <a:cubicBezTo>
                    <a:pt x="3469" y="1166"/>
                    <a:pt x="3461" y="1173"/>
                    <a:pt x="3461" y="1181"/>
                  </a:cubicBezTo>
                  <a:cubicBezTo>
                    <a:pt x="3424" y="1188"/>
                    <a:pt x="3379" y="1173"/>
                    <a:pt x="3342" y="1181"/>
                  </a:cubicBezTo>
                  <a:cubicBezTo>
                    <a:pt x="3298" y="1188"/>
                    <a:pt x="3313" y="1203"/>
                    <a:pt x="3290" y="1233"/>
                  </a:cubicBezTo>
                  <a:cubicBezTo>
                    <a:pt x="3268" y="1255"/>
                    <a:pt x="3253" y="1240"/>
                    <a:pt x="3231" y="1233"/>
                  </a:cubicBezTo>
                  <a:cubicBezTo>
                    <a:pt x="3201" y="1218"/>
                    <a:pt x="3201" y="1225"/>
                    <a:pt x="3164" y="1233"/>
                  </a:cubicBezTo>
                  <a:cubicBezTo>
                    <a:pt x="3142" y="1240"/>
                    <a:pt x="3112" y="1240"/>
                    <a:pt x="3090" y="1240"/>
                  </a:cubicBezTo>
                  <a:cubicBezTo>
                    <a:pt x="3067" y="1240"/>
                    <a:pt x="3045" y="1233"/>
                    <a:pt x="3023" y="1233"/>
                  </a:cubicBezTo>
                  <a:cubicBezTo>
                    <a:pt x="3001" y="1233"/>
                    <a:pt x="2956" y="1255"/>
                    <a:pt x="2941" y="1248"/>
                  </a:cubicBezTo>
                  <a:cubicBezTo>
                    <a:pt x="2882" y="1225"/>
                    <a:pt x="3008" y="1166"/>
                    <a:pt x="3038" y="1166"/>
                  </a:cubicBezTo>
                  <a:cubicBezTo>
                    <a:pt x="3038" y="1143"/>
                    <a:pt x="3038" y="1136"/>
                    <a:pt x="3023" y="1121"/>
                  </a:cubicBezTo>
                  <a:cubicBezTo>
                    <a:pt x="3016" y="1114"/>
                    <a:pt x="3008" y="1114"/>
                    <a:pt x="3001" y="1114"/>
                  </a:cubicBezTo>
                  <a:cubicBezTo>
                    <a:pt x="2993" y="1106"/>
                    <a:pt x="2993" y="1091"/>
                    <a:pt x="2986" y="1084"/>
                  </a:cubicBezTo>
                  <a:cubicBezTo>
                    <a:pt x="2956" y="1054"/>
                    <a:pt x="2934" y="1069"/>
                    <a:pt x="2897" y="1062"/>
                  </a:cubicBezTo>
                  <a:cubicBezTo>
                    <a:pt x="2882" y="1054"/>
                    <a:pt x="2859" y="1054"/>
                    <a:pt x="2852" y="1047"/>
                  </a:cubicBezTo>
                  <a:cubicBezTo>
                    <a:pt x="2837" y="1032"/>
                    <a:pt x="2837" y="1010"/>
                    <a:pt x="2830" y="1002"/>
                  </a:cubicBezTo>
                  <a:cubicBezTo>
                    <a:pt x="2808" y="988"/>
                    <a:pt x="2756" y="995"/>
                    <a:pt x="2726" y="995"/>
                  </a:cubicBezTo>
                  <a:cubicBezTo>
                    <a:pt x="2674" y="988"/>
                    <a:pt x="2659" y="995"/>
                    <a:pt x="2622" y="951"/>
                  </a:cubicBezTo>
                  <a:cubicBezTo>
                    <a:pt x="2577" y="913"/>
                    <a:pt x="2600" y="869"/>
                    <a:pt x="2585" y="817"/>
                  </a:cubicBezTo>
                  <a:cubicBezTo>
                    <a:pt x="2585" y="794"/>
                    <a:pt x="2570" y="765"/>
                    <a:pt x="2548" y="743"/>
                  </a:cubicBezTo>
                  <a:cubicBezTo>
                    <a:pt x="2525" y="713"/>
                    <a:pt x="2503" y="720"/>
                    <a:pt x="2466" y="713"/>
                  </a:cubicBezTo>
                  <a:cubicBezTo>
                    <a:pt x="2407" y="705"/>
                    <a:pt x="2407" y="661"/>
                    <a:pt x="2384" y="616"/>
                  </a:cubicBezTo>
                  <a:cubicBezTo>
                    <a:pt x="2354" y="572"/>
                    <a:pt x="2295" y="609"/>
                    <a:pt x="2251" y="586"/>
                  </a:cubicBezTo>
                  <a:cubicBezTo>
                    <a:pt x="2228" y="572"/>
                    <a:pt x="2221" y="549"/>
                    <a:pt x="2206" y="535"/>
                  </a:cubicBezTo>
                  <a:cubicBezTo>
                    <a:pt x="2191" y="512"/>
                    <a:pt x="2169" y="512"/>
                    <a:pt x="2154" y="497"/>
                  </a:cubicBezTo>
                  <a:cubicBezTo>
                    <a:pt x="2139" y="475"/>
                    <a:pt x="2117" y="438"/>
                    <a:pt x="2109" y="416"/>
                  </a:cubicBezTo>
                  <a:cubicBezTo>
                    <a:pt x="2095" y="379"/>
                    <a:pt x="2095" y="349"/>
                    <a:pt x="2072" y="319"/>
                  </a:cubicBezTo>
                  <a:cubicBezTo>
                    <a:pt x="2035" y="267"/>
                    <a:pt x="1976" y="208"/>
                    <a:pt x="1902" y="238"/>
                  </a:cubicBezTo>
                  <a:cubicBezTo>
                    <a:pt x="1887" y="245"/>
                    <a:pt x="1894" y="260"/>
                    <a:pt x="1872" y="267"/>
                  </a:cubicBezTo>
                  <a:cubicBezTo>
                    <a:pt x="1850" y="275"/>
                    <a:pt x="1835" y="260"/>
                    <a:pt x="1827" y="245"/>
                  </a:cubicBezTo>
                  <a:cubicBezTo>
                    <a:pt x="1820" y="215"/>
                    <a:pt x="1835" y="163"/>
                    <a:pt x="1835" y="134"/>
                  </a:cubicBezTo>
                  <a:cubicBezTo>
                    <a:pt x="1835" y="82"/>
                    <a:pt x="1812" y="89"/>
                    <a:pt x="1760" y="82"/>
                  </a:cubicBezTo>
                  <a:cubicBezTo>
                    <a:pt x="1723" y="82"/>
                    <a:pt x="1686" y="82"/>
                    <a:pt x="1657" y="67"/>
                  </a:cubicBezTo>
                  <a:cubicBezTo>
                    <a:pt x="1649" y="67"/>
                    <a:pt x="1649" y="59"/>
                    <a:pt x="1642" y="52"/>
                  </a:cubicBezTo>
                  <a:cubicBezTo>
                    <a:pt x="1634" y="52"/>
                    <a:pt x="1619" y="52"/>
                    <a:pt x="1612" y="52"/>
                  </a:cubicBezTo>
                  <a:cubicBezTo>
                    <a:pt x="1590" y="52"/>
                    <a:pt x="1575" y="52"/>
                    <a:pt x="1552" y="59"/>
                  </a:cubicBezTo>
                  <a:cubicBezTo>
                    <a:pt x="1508" y="67"/>
                    <a:pt x="1478" y="96"/>
                    <a:pt x="1456" y="37"/>
                  </a:cubicBezTo>
                  <a:cubicBezTo>
                    <a:pt x="1441" y="37"/>
                    <a:pt x="1441" y="15"/>
                    <a:pt x="1426" y="7"/>
                  </a:cubicBezTo>
                  <a:cubicBezTo>
                    <a:pt x="1412" y="0"/>
                    <a:pt x="1374" y="7"/>
                    <a:pt x="1360" y="15"/>
                  </a:cubicBezTo>
                  <a:cubicBezTo>
                    <a:pt x="1337" y="22"/>
                    <a:pt x="1345" y="44"/>
                    <a:pt x="1322" y="52"/>
                  </a:cubicBezTo>
                  <a:cubicBezTo>
                    <a:pt x="1300" y="67"/>
                    <a:pt x="1293" y="44"/>
                    <a:pt x="1270" y="37"/>
                  </a:cubicBezTo>
                  <a:cubicBezTo>
                    <a:pt x="1226" y="30"/>
                    <a:pt x="1204" y="52"/>
                    <a:pt x="1166" y="67"/>
                  </a:cubicBezTo>
                  <a:cubicBezTo>
                    <a:pt x="1122" y="74"/>
                    <a:pt x="1100" y="89"/>
                    <a:pt x="1055" y="89"/>
                  </a:cubicBezTo>
                  <a:cubicBezTo>
                    <a:pt x="1048" y="104"/>
                    <a:pt x="1048" y="111"/>
                    <a:pt x="1048" y="126"/>
                  </a:cubicBezTo>
                  <a:cubicBezTo>
                    <a:pt x="988" y="126"/>
                    <a:pt x="958" y="111"/>
                    <a:pt x="907" y="96"/>
                  </a:cubicBezTo>
                  <a:cubicBezTo>
                    <a:pt x="869" y="89"/>
                    <a:pt x="780" y="59"/>
                    <a:pt x="743" y="82"/>
                  </a:cubicBezTo>
                  <a:cubicBezTo>
                    <a:pt x="788" y="104"/>
                    <a:pt x="832" y="74"/>
                    <a:pt x="847" y="141"/>
                  </a:cubicBezTo>
                  <a:cubicBezTo>
                    <a:pt x="855" y="141"/>
                    <a:pt x="862" y="149"/>
                    <a:pt x="877" y="156"/>
                  </a:cubicBezTo>
                  <a:cubicBezTo>
                    <a:pt x="877" y="171"/>
                    <a:pt x="877" y="178"/>
                    <a:pt x="877" y="193"/>
                  </a:cubicBezTo>
                  <a:cubicBezTo>
                    <a:pt x="855" y="200"/>
                    <a:pt x="840" y="200"/>
                    <a:pt x="817" y="200"/>
                  </a:cubicBezTo>
                  <a:cubicBezTo>
                    <a:pt x="795" y="200"/>
                    <a:pt x="773" y="208"/>
                    <a:pt x="750" y="215"/>
                  </a:cubicBezTo>
                  <a:cubicBezTo>
                    <a:pt x="698" y="223"/>
                    <a:pt x="676" y="193"/>
                    <a:pt x="632" y="186"/>
                  </a:cubicBezTo>
                  <a:cubicBezTo>
                    <a:pt x="587" y="171"/>
                    <a:pt x="543" y="186"/>
                    <a:pt x="498" y="186"/>
                  </a:cubicBezTo>
                  <a:cubicBezTo>
                    <a:pt x="483" y="186"/>
                    <a:pt x="446" y="178"/>
                    <a:pt x="431" y="186"/>
                  </a:cubicBezTo>
                  <a:cubicBezTo>
                    <a:pt x="416" y="193"/>
                    <a:pt x="402" y="215"/>
                    <a:pt x="387" y="230"/>
                  </a:cubicBezTo>
                  <a:cubicBezTo>
                    <a:pt x="387" y="260"/>
                    <a:pt x="372" y="275"/>
                    <a:pt x="342" y="275"/>
                  </a:cubicBezTo>
                  <a:cubicBezTo>
                    <a:pt x="335" y="297"/>
                    <a:pt x="327" y="327"/>
                    <a:pt x="320" y="349"/>
                  </a:cubicBezTo>
                  <a:cubicBezTo>
                    <a:pt x="298" y="356"/>
                    <a:pt x="275" y="349"/>
                    <a:pt x="253" y="349"/>
                  </a:cubicBezTo>
                  <a:cubicBezTo>
                    <a:pt x="253" y="431"/>
                    <a:pt x="142" y="416"/>
                    <a:pt x="134" y="490"/>
                  </a:cubicBezTo>
                  <a:cubicBezTo>
                    <a:pt x="127" y="490"/>
                    <a:pt x="127" y="490"/>
                    <a:pt x="127" y="497"/>
                  </a:cubicBezTo>
                  <a:cubicBezTo>
                    <a:pt x="90" y="505"/>
                    <a:pt x="75" y="460"/>
                    <a:pt x="45" y="505"/>
                  </a:cubicBezTo>
                  <a:cubicBezTo>
                    <a:pt x="38" y="520"/>
                    <a:pt x="45" y="535"/>
                    <a:pt x="38" y="549"/>
                  </a:cubicBezTo>
                  <a:cubicBezTo>
                    <a:pt x="38" y="564"/>
                    <a:pt x="8" y="586"/>
                    <a:pt x="8" y="594"/>
                  </a:cubicBezTo>
                  <a:cubicBezTo>
                    <a:pt x="8" y="609"/>
                    <a:pt x="15" y="609"/>
                    <a:pt x="23" y="624"/>
                  </a:cubicBezTo>
                  <a:cubicBezTo>
                    <a:pt x="30" y="646"/>
                    <a:pt x="30" y="668"/>
                    <a:pt x="23" y="698"/>
                  </a:cubicBezTo>
                  <a:cubicBezTo>
                    <a:pt x="15" y="705"/>
                    <a:pt x="0" y="713"/>
                    <a:pt x="15" y="728"/>
                  </a:cubicBezTo>
                  <a:cubicBezTo>
                    <a:pt x="15" y="728"/>
                    <a:pt x="53" y="728"/>
                    <a:pt x="60" y="728"/>
                  </a:cubicBezTo>
                  <a:cubicBezTo>
                    <a:pt x="45" y="765"/>
                    <a:pt x="112" y="750"/>
                    <a:pt x="105" y="794"/>
                  </a:cubicBezTo>
                  <a:cubicBezTo>
                    <a:pt x="134" y="794"/>
                    <a:pt x="142" y="757"/>
                    <a:pt x="179" y="765"/>
                  </a:cubicBezTo>
                  <a:cubicBezTo>
                    <a:pt x="179" y="772"/>
                    <a:pt x="179" y="772"/>
                    <a:pt x="179" y="772"/>
                  </a:cubicBezTo>
                  <a:cubicBezTo>
                    <a:pt x="208" y="780"/>
                    <a:pt x="231" y="750"/>
                    <a:pt x="260" y="765"/>
                  </a:cubicBezTo>
                  <a:cubicBezTo>
                    <a:pt x="268" y="765"/>
                    <a:pt x="268" y="780"/>
                    <a:pt x="275" y="780"/>
                  </a:cubicBezTo>
                  <a:cubicBezTo>
                    <a:pt x="283" y="787"/>
                    <a:pt x="290" y="780"/>
                    <a:pt x="298" y="780"/>
                  </a:cubicBezTo>
                  <a:cubicBezTo>
                    <a:pt x="313" y="787"/>
                    <a:pt x="327" y="787"/>
                    <a:pt x="342" y="787"/>
                  </a:cubicBezTo>
                  <a:cubicBezTo>
                    <a:pt x="342" y="809"/>
                    <a:pt x="364" y="824"/>
                    <a:pt x="372" y="839"/>
                  </a:cubicBezTo>
                  <a:cubicBezTo>
                    <a:pt x="379" y="861"/>
                    <a:pt x="372" y="884"/>
                    <a:pt x="379" y="898"/>
                  </a:cubicBezTo>
                  <a:cubicBezTo>
                    <a:pt x="387" y="936"/>
                    <a:pt x="402" y="913"/>
                    <a:pt x="424" y="928"/>
                  </a:cubicBezTo>
                  <a:cubicBezTo>
                    <a:pt x="446" y="943"/>
                    <a:pt x="431" y="973"/>
                    <a:pt x="461" y="965"/>
                  </a:cubicBezTo>
                  <a:cubicBezTo>
                    <a:pt x="476" y="988"/>
                    <a:pt x="505" y="973"/>
                    <a:pt x="528" y="988"/>
                  </a:cubicBezTo>
                  <a:cubicBezTo>
                    <a:pt x="543" y="995"/>
                    <a:pt x="550" y="1017"/>
                    <a:pt x="558" y="1025"/>
                  </a:cubicBezTo>
                  <a:cubicBezTo>
                    <a:pt x="572" y="1032"/>
                    <a:pt x="587" y="1040"/>
                    <a:pt x="602" y="1040"/>
                  </a:cubicBezTo>
                  <a:cubicBezTo>
                    <a:pt x="654" y="1054"/>
                    <a:pt x="706" y="1032"/>
                    <a:pt x="750" y="1062"/>
                  </a:cubicBezTo>
                  <a:cubicBezTo>
                    <a:pt x="750" y="1069"/>
                    <a:pt x="750" y="1084"/>
                    <a:pt x="750" y="1099"/>
                  </a:cubicBezTo>
                  <a:cubicBezTo>
                    <a:pt x="736" y="1099"/>
                    <a:pt x="736" y="1106"/>
                    <a:pt x="736" y="1121"/>
                  </a:cubicBezTo>
                  <a:cubicBezTo>
                    <a:pt x="684" y="1121"/>
                    <a:pt x="669" y="1233"/>
                    <a:pt x="713" y="1255"/>
                  </a:cubicBezTo>
                  <a:cubicBezTo>
                    <a:pt x="721" y="1262"/>
                    <a:pt x="743" y="1255"/>
                    <a:pt x="750" y="1255"/>
                  </a:cubicBezTo>
                  <a:cubicBezTo>
                    <a:pt x="773" y="1262"/>
                    <a:pt x="765" y="1285"/>
                    <a:pt x="780" y="1292"/>
                  </a:cubicBezTo>
                  <a:cubicBezTo>
                    <a:pt x="803" y="1307"/>
                    <a:pt x="840" y="1314"/>
                    <a:pt x="847" y="1344"/>
                  </a:cubicBezTo>
                  <a:cubicBezTo>
                    <a:pt x="877" y="1344"/>
                    <a:pt x="914" y="1337"/>
                    <a:pt x="921" y="1366"/>
                  </a:cubicBezTo>
                  <a:cubicBezTo>
                    <a:pt x="936" y="1388"/>
                    <a:pt x="914" y="1418"/>
                    <a:pt x="899" y="1441"/>
                  </a:cubicBezTo>
                  <a:cubicBezTo>
                    <a:pt x="892" y="1455"/>
                    <a:pt x="884" y="1463"/>
                    <a:pt x="884" y="1478"/>
                  </a:cubicBezTo>
                  <a:cubicBezTo>
                    <a:pt x="884" y="1493"/>
                    <a:pt x="892" y="1507"/>
                    <a:pt x="877" y="1522"/>
                  </a:cubicBezTo>
                  <a:cubicBezTo>
                    <a:pt x="877" y="1530"/>
                    <a:pt x="855" y="1530"/>
                    <a:pt x="840" y="1537"/>
                  </a:cubicBezTo>
                  <a:cubicBezTo>
                    <a:pt x="832" y="1545"/>
                    <a:pt x="825" y="1567"/>
                    <a:pt x="825" y="1574"/>
                  </a:cubicBezTo>
                  <a:cubicBezTo>
                    <a:pt x="803" y="1574"/>
                    <a:pt x="788" y="1574"/>
                    <a:pt x="765" y="1574"/>
                  </a:cubicBezTo>
                  <a:cubicBezTo>
                    <a:pt x="758" y="1574"/>
                    <a:pt x="743" y="1574"/>
                    <a:pt x="736" y="1574"/>
                  </a:cubicBezTo>
                  <a:cubicBezTo>
                    <a:pt x="721" y="1582"/>
                    <a:pt x="713" y="1589"/>
                    <a:pt x="713" y="1589"/>
                  </a:cubicBezTo>
                  <a:cubicBezTo>
                    <a:pt x="698" y="1596"/>
                    <a:pt x="661" y="1596"/>
                    <a:pt x="654" y="1604"/>
                  </a:cubicBezTo>
                  <a:cubicBezTo>
                    <a:pt x="639" y="1619"/>
                    <a:pt x="647" y="1648"/>
                    <a:pt x="647" y="1663"/>
                  </a:cubicBezTo>
                  <a:cubicBezTo>
                    <a:pt x="647" y="1693"/>
                    <a:pt x="639" y="1700"/>
                    <a:pt x="632" y="1723"/>
                  </a:cubicBezTo>
                  <a:cubicBezTo>
                    <a:pt x="610" y="1760"/>
                    <a:pt x="617" y="1753"/>
                    <a:pt x="595" y="1753"/>
                  </a:cubicBezTo>
                  <a:cubicBezTo>
                    <a:pt x="565" y="1745"/>
                    <a:pt x="498" y="1730"/>
                    <a:pt x="476" y="1753"/>
                  </a:cubicBezTo>
                  <a:cubicBezTo>
                    <a:pt x="468" y="1760"/>
                    <a:pt x="468" y="1790"/>
                    <a:pt x="468" y="1804"/>
                  </a:cubicBezTo>
                  <a:cubicBezTo>
                    <a:pt x="461" y="1827"/>
                    <a:pt x="439" y="1886"/>
                    <a:pt x="461" y="1893"/>
                  </a:cubicBezTo>
                  <a:cubicBezTo>
                    <a:pt x="461" y="1931"/>
                    <a:pt x="461" y="1968"/>
                    <a:pt x="468" y="2005"/>
                  </a:cubicBezTo>
                  <a:cubicBezTo>
                    <a:pt x="476" y="2005"/>
                    <a:pt x="476" y="2012"/>
                    <a:pt x="483" y="2012"/>
                  </a:cubicBezTo>
                  <a:cubicBezTo>
                    <a:pt x="483" y="2079"/>
                    <a:pt x="483" y="2139"/>
                    <a:pt x="498" y="2205"/>
                  </a:cubicBezTo>
                  <a:cubicBezTo>
                    <a:pt x="513" y="2235"/>
                    <a:pt x="520" y="2265"/>
                    <a:pt x="520" y="2295"/>
                  </a:cubicBezTo>
                  <a:cubicBezTo>
                    <a:pt x="513" y="2309"/>
                    <a:pt x="505" y="2317"/>
                    <a:pt x="505" y="2332"/>
                  </a:cubicBezTo>
                  <a:cubicBezTo>
                    <a:pt x="505" y="2339"/>
                    <a:pt x="520" y="2339"/>
                    <a:pt x="520" y="2354"/>
                  </a:cubicBezTo>
                  <a:cubicBezTo>
                    <a:pt x="520" y="2361"/>
                    <a:pt x="520" y="2369"/>
                    <a:pt x="520" y="2376"/>
                  </a:cubicBezTo>
                  <a:cubicBezTo>
                    <a:pt x="520" y="2413"/>
                    <a:pt x="498" y="2443"/>
                    <a:pt x="498" y="2473"/>
                  </a:cubicBezTo>
                  <a:cubicBezTo>
                    <a:pt x="498" y="2480"/>
                    <a:pt x="505" y="2503"/>
                    <a:pt x="513" y="2510"/>
                  </a:cubicBezTo>
                  <a:cubicBezTo>
                    <a:pt x="513" y="2532"/>
                    <a:pt x="520" y="2555"/>
                    <a:pt x="520" y="2577"/>
                  </a:cubicBezTo>
                  <a:cubicBezTo>
                    <a:pt x="520" y="2592"/>
                    <a:pt x="520" y="2614"/>
                    <a:pt x="513" y="2629"/>
                  </a:cubicBezTo>
                  <a:cubicBezTo>
                    <a:pt x="513" y="2644"/>
                    <a:pt x="491" y="2658"/>
                    <a:pt x="491" y="2666"/>
                  </a:cubicBezTo>
                  <a:cubicBezTo>
                    <a:pt x="483" y="2688"/>
                    <a:pt x="498" y="2688"/>
                    <a:pt x="505" y="2703"/>
                  </a:cubicBezTo>
                  <a:cubicBezTo>
                    <a:pt x="505" y="2718"/>
                    <a:pt x="505" y="2740"/>
                    <a:pt x="505" y="2755"/>
                  </a:cubicBezTo>
                  <a:lnTo>
                    <a:pt x="513" y="2755"/>
                  </a:lnTo>
                  <a:cubicBezTo>
                    <a:pt x="513" y="2785"/>
                    <a:pt x="505" y="2807"/>
                    <a:pt x="505" y="2829"/>
                  </a:cubicBezTo>
                  <a:cubicBezTo>
                    <a:pt x="550" y="2829"/>
                    <a:pt x="595" y="2844"/>
                    <a:pt x="587" y="2896"/>
                  </a:cubicBezTo>
                  <a:cubicBezTo>
                    <a:pt x="632" y="2903"/>
                    <a:pt x="765" y="2903"/>
                    <a:pt x="780" y="2963"/>
                  </a:cubicBezTo>
                  <a:cubicBezTo>
                    <a:pt x="803" y="2970"/>
                    <a:pt x="803" y="3000"/>
                    <a:pt x="825" y="3007"/>
                  </a:cubicBezTo>
                  <a:cubicBezTo>
                    <a:pt x="840" y="3022"/>
                    <a:pt x="862" y="3007"/>
                    <a:pt x="877" y="3015"/>
                  </a:cubicBezTo>
                  <a:cubicBezTo>
                    <a:pt x="914" y="3037"/>
                    <a:pt x="884" y="3126"/>
                    <a:pt x="958" y="3111"/>
                  </a:cubicBezTo>
                  <a:cubicBezTo>
                    <a:pt x="958" y="3104"/>
                    <a:pt x="966" y="3097"/>
                    <a:pt x="966" y="3089"/>
                  </a:cubicBezTo>
                  <a:cubicBezTo>
                    <a:pt x="1018" y="3089"/>
                    <a:pt x="1048" y="3119"/>
                    <a:pt x="1100" y="3119"/>
                  </a:cubicBezTo>
                  <a:cubicBezTo>
                    <a:pt x="1100" y="3104"/>
                    <a:pt x="1100" y="3089"/>
                    <a:pt x="1100" y="3074"/>
                  </a:cubicBezTo>
                  <a:cubicBezTo>
                    <a:pt x="1115" y="3067"/>
                    <a:pt x="1129" y="3060"/>
                    <a:pt x="1152" y="3060"/>
                  </a:cubicBezTo>
                  <a:cubicBezTo>
                    <a:pt x="1152" y="3097"/>
                    <a:pt x="1122" y="3126"/>
                    <a:pt x="1129" y="3163"/>
                  </a:cubicBezTo>
                  <a:cubicBezTo>
                    <a:pt x="1137" y="3163"/>
                    <a:pt x="1137" y="3163"/>
                    <a:pt x="1137" y="3163"/>
                  </a:cubicBezTo>
                  <a:cubicBezTo>
                    <a:pt x="1137" y="3186"/>
                    <a:pt x="1144" y="3200"/>
                    <a:pt x="1129" y="3230"/>
                  </a:cubicBezTo>
                  <a:cubicBezTo>
                    <a:pt x="1129" y="3238"/>
                    <a:pt x="1085" y="3260"/>
                    <a:pt x="1122" y="3275"/>
                  </a:cubicBezTo>
                  <a:cubicBezTo>
                    <a:pt x="1122" y="3290"/>
                    <a:pt x="1122" y="3312"/>
                    <a:pt x="1129" y="3319"/>
                  </a:cubicBezTo>
                  <a:cubicBezTo>
                    <a:pt x="1152" y="3290"/>
                    <a:pt x="1226" y="3297"/>
                    <a:pt x="1263" y="3305"/>
                  </a:cubicBezTo>
                  <a:cubicBezTo>
                    <a:pt x="1263" y="3319"/>
                    <a:pt x="1270" y="3334"/>
                    <a:pt x="1278" y="3349"/>
                  </a:cubicBezTo>
                  <a:cubicBezTo>
                    <a:pt x="1285" y="3349"/>
                    <a:pt x="1293" y="3349"/>
                    <a:pt x="1293" y="3349"/>
                  </a:cubicBezTo>
                  <a:lnTo>
                    <a:pt x="1293" y="3357"/>
                  </a:lnTo>
                  <a:cubicBezTo>
                    <a:pt x="1307" y="3357"/>
                    <a:pt x="1322" y="3357"/>
                    <a:pt x="1330" y="3357"/>
                  </a:cubicBezTo>
                  <a:cubicBezTo>
                    <a:pt x="1330" y="3342"/>
                    <a:pt x="1337" y="3334"/>
                    <a:pt x="1352" y="3334"/>
                  </a:cubicBezTo>
                  <a:cubicBezTo>
                    <a:pt x="1352" y="3334"/>
                    <a:pt x="1352" y="3334"/>
                    <a:pt x="1352" y="3327"/>
                  </a:cubicBezTo>
                  <a:cubicBezTo>
                    <a:pt x="1367" y="3327"/>
                    <a:pt x="1382" y="3327"/>
                    <a:pt x="1389" y="3327"/>
                  </a:cubicBezTo>
                  <a:cubicBezTo>
                    <a:pt x="1397" y="3357"/>
                    <a:pt x="1419" y="3364"/>
                    <a:pt x="1412" y="3386"/>
                  </a:cubicBezTo>
                  <a:cubicBezTo>
                    <a:pt x="1434" y="3386"/>
                    <a:pt x="1456" y="3386"/>
                    <a:pt x="1471" y="3386"/>
                  </a:cubicBezTo>
                  <a:cubicBezTo>
                    <a:pt x="1493" y="3394"/>
                    <a:pt x="1538" y="3438"/>
                    <a:pt x="1545" y="3460"/>
                  </a:cubicBezTo>
                  <a:cubicBezTo>
                    <a:pt x="1545" y="3468"/>
                    <a:pt x="1545" y="3483"/>
                    <a:pt x="1538" y="3497"/>
                  </a:cubicBezTo>
                  <a:lnTo>
                    <a:pt x="1545" y="3497"/>
                  </a:lnTo>
                  <a:cubicBezTo>
                    <a:pt x="1575" y="3512"/>
                    <a:pt x="1590" y="3520"/>
                    <a:pt x="1619" y="352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9BBF3622-5913-2CE4-595B-72B86153C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663" y="6998675"/>
              <a:ext cx="3813" cy="1904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" y="0"/>
                  </a:cubicBez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730F8437-0925-8743-171E-30B619698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6272" y="5804178"/>
              <a:ext cx="1791984" cy="1276416"/>
            </a:xfrm>
            <a:custGeom>
              <a:avLst/>
              <a:gdLst>
                <a:gd name="T0" fmla="*/ 1819 w 4145"/>
                <a:gd name="T1" fmla="*/ 2852 h 2956"/>
                <a:gd name="T2" fmla="*/ 1961 w 4145"/>
                <a:gd name="T3" fmla="*/ 2926 h 2956"/>
                <a:gd name="T4" fmla="*/ 2064 w 4145"/>
                <a:gd name="T5" fmla="*/ 2785 h 2956"/>
                <a:gd name="T6" fmla="*/ 2287 w 4145"/>
                <a:gd name="T7" fmla="*/ 2740 h 2956"/>
                <a:gd name="T8" fmla="*/ 2310 w 4145"/>
                <a:gd name="T9" fmla="*/ 2658 h 2956"/>
                <a:gd name="T10" fmla="*/ 2421 w 4145"/>
                <a:gd name="T11" fmla="*/ 2347 h 2956"/>
                <a:gd name="T12" fmla="*/ 2480 w 4145"/>
                <a:gd name="T13" fmla="*/ 2146 h 2956"/>
                <a:gd name="T14" fmla="*/ 2495 w 4145"/>
                <a:gd name="T15" fmla="*/ 2072 h 2956"/>
                <a:gd name="T16" fmla="*/ 2480 w 4145"/>
                <a:gd name="T17" fmla="*/ 1901 h 2956"/>
                <a:gd name="T18" fmla="*/ 2584 w 4145"/>
                <a:gd name="T19" fmla="*/ 1738 h 2956"/>
                <a:gd name="T20" fmla="*/ 2748 w 4145"/>
                <a:gd name="T21" fmla="*/ 1641 h 2956"/>
                <a:gd name="T22" fmla="*/ 2874 w 4145"/>
                <a:gd name="T23" fmla="*/ 1426 h 2956"/>
                <a:gd name="T24" fmla="*/ 3074 w 4145"/>
                <a:gd name="T25" fmla="*/ 1144 h 2956"/>
                <a:gd name="T26" fmla="*/ 3156 w 4145"/>
                <a:gd name="T27" fmla="*/ 1151 h 2956"/>
                <a:gd name="T28" fmla="*/ 3438 w 4145"/>
                <a:gd name="T29" fmla="*/ 884 h 2956"/>
                <a:gd name="T30" fmla="*/ 3572 w 4145"/>
                <a:gd name="T31" fmla="*/ 787 h 2956"/>
                <a:gd name="T32" fmla="*/ 3720 w 4145"/>
                <a:gd name="T33" fmla="*/ 706 h 2956"/>
                <a:gd name="T34" fmla="*/ 3802 w 4145"/>
                <a:gd name="T35" fmla="*/ 579 h 2956"/>
                <a:gd name="T36" fmla="*/ 4040 w 4145"/>
                <a:gd name="T37" fmla="*/ 527 h 2956"/>
                <a:gd name="T38" fmla="*/ 4055 w 4145"/>
                <a:gd name="T39" fmla="*/ 423 h 2956"/>
                <a:gd name="T40" fmla="*/ 3988 w 4145"/>
                <a:gd name="T41" fmla="*/ 119 h 2956"/>
                <a:gd name="T42" fmla="*/ 3965 w 4145"/>
                <a:gd name="T43" fmla="*/ 22 h 2956"/>
                <a:gd name="T44" fmla="*/ 3765 w 4145"/>
                <a:gd name="T45" fmla="*/ 97 h 2956"/>
                <a:gd name="T46" fmla="*/ 3617 w 4145"/>
                <a:gd name="T47" fmla="*/ 134 h 2956"/>
                <a:gd name="T48" fmla="*/ 3520 w 4145"/>
                <a:gd name="T49" fmla="*/ 193 h 2956"/>
                <a:gd name="T50" fmla="*/ 3394 w 4145"/>
                <a:gd name="T51" fmla="*/ 238 h 2956"/>
                <a:gd name="T52" fmla="*/ 3342 w 4145"/>
                <a:gd name="T53" fmla="*/ 267 h 2956"/>
                <a:gd name="T54" fmla="*/ 3149 w 4145"/>
                <a:gd name="T55" fmla="*/ 364 h 2956"/>
                <a:gd name="T56" fmla="*/ 2948 w 4145"/>
                <a:gd name="T57" fmla="*/ 357 h 2956"/>
                <a:gd name="T58" fmla="*/ 2963 w 4145"/>
                <a:gd name="T59" fmla="*/ 483 h 2956"/>
                <a:gd name="T60" fmla="*/ 2844 w 4145"/>
                <a:gd name="T61" fmla="*/ 602 h 2956"/>
                <a:gd name="T62" fmla="*/ 2748 w 4145"/>
                <a:gd name="T63" fmla="*/ 780 h 2956"/>
                <a:gd name="T64" fmla="*/ 2569 w 4145"/>
                <a:gd name="T65" fmla="*/ 869 h 2956"/>
                <a:gd name="T66" fmla="*/ 2354 w 4145"/>
                <a:gd name="T67" fmla="*/ 914 h 2956"/>
                <a:gd name="T68" fmla="*/ 2020 w 4145"/>
                <a:gd name="T69" fmla="*/ 869 h 2956"/>
                <a:gd name="T70" fmla="*/ 1842 w 4145"/>
                <a:gd name="T71" fmla="*/ 951 h 2956"/>
                <a:gd name="T72" fmla="*/ 1648 w 4145"/>
                <a:gd name="T73" fmla="*/ 995 h 2956"/>
                <a:gd name="T74" fmla="*/ 1515 w 4145"/>
                <a:gd name="T75" fmla="*/ 995 h 2956"/>
                <a:gd name="T76" fmla="*/ 1337 w 4145"/>
                <a:gd name="T77" fmla="*/ 1040 h 2956"/>
                <a:gd name="T78" fmla="*/ 1188 w 4145"/>
                <a:gd name="T79" fmla="*/ 1025 h 2956"/>
                <a:gd name="T80" fmla="*/ 906 w 4145"/>
                <a:gd name="T81" fmla="*/ 1084 h 2956"/>
                <a:gd name="T82" fmla="*/ 549 w 4145"/>
                <a:gd name="T83" fmla="*/ 980 h 2956"/>
                <a:gd name="T84" fmla="*/ 223 w 4145"/>
                <a:gd name="T85" fmla="*/ 1099 h 2956"/>
                <a:gd name="T86" fmla="*/ 156 w 4145"/>
                <a:gd name="T87" fmla="*/ 1359 h 2956"/>
                <a:gd name="T88" fmla="*/ 0 w 4145"/>
                <a:gd name="T89" fmla="*/ 1545 h 2956"/>
                <a:gd name="T90" fmla="*/ 126 w 4145"/>
                <a:gd name="T91" fmla="*/ 1775 h 2956"/>
                <a:gd name="T92" fmla="*/ 193 w 4145"/>
                <a:gd name="T93" fmla="*/ 1886 h 2956"/>
                <a:gd name="T94" fmla="*/ 267 w 4145"/>
                <a:gd name="T95" fmla="*/ 1760 h 2956"/>
                <a:gd name="T96" fmla="*/ 631 w 4145"/>
                <a:gd name="T97" fmla="*/ 1730 h 2956"/>
                <a:gd name="T98" fmla="*/ 951 w 4145"/>
                <a:gd name="T99" fmla="*/ 1767 h 2956"/>
                <a:gd name="T100" fmla="*/ 1069 w 4145"/>
                <a:gd name="T101" fmla="*/ 1856 h 2956"/>
                <a:gd name="T102" fmla="*/ 1262 w 4145"/>
                <a:gd name="T103" fmla="*/ 1782 h 2956"/>
                <a:gd name="T104" fmla="*/ 1418 w 4145"/>
                <a:gd name="T105" fmla="*/ 1745 h 2956"/>
                <a:gd name="T106" fmla="*/ 1686 w 4145"/>
                <a:gd name="T107" fmla="*/ 1619 h 2956"/>
                <a:gd name="T108" fmla="*/ 1730 w 4145"/>
                <a:gd name="T109" fmla="*/ 1767 h 2956"/>
                <a:gd name="T110" fmla="*/ 1968 w 4145"/>
                <a:gd name="T111" fmla="*/ 1886 h 2956"/>
                <a:gd name="T112" fmla="*/ 2131 w 4145"/>
                <a:gd name="T113" fmla="*/ 2168 h 2956"/>
                <a:gd name="T114" fmla="*/ 1931 w 4145"/>
                <a:gd name="T115" fmla="*/ 2369 h 2956"/>
                <a:gd name="T116" fmla="*/ 1856 w 4145"/>
                <a:gd name="T117" fmla="*/ 2495 h 2956"/>
                <a:gd name="T118" fmla="*/ 1753 w 4145"/>
                <a:gd name="T119" fmla="*/ 2725 h 2956"/>
                <a:gd name="T120" fmla="*/ 1753 w 4145"/>
                <a:gd name="T121" fmla="*/ 2881 h 2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45" h="2956">
                  <a:moveTo>
                    <a:pt x="1753" y="2881"/>
                  </a:moveTo>
                  <a:lnTo>
                    <a:pt x="1753" y="2881"/>
                  </a:lnTo>
                  <a:cubicBezTo>
                    <a:pt x="1753" y="2881"/>
                    <a:pt x="1782" y="2881"/>
                    <a:pt x="1812" y="2874"/>
                  </a:cubicBezTo>
                  <a:cubicBezTo>
                    <a:pt x="1812" y="2866"/>
                    <a:pt x="1812" y="2859"/>
                    <a:pt x="1819" y="2852"/>
                  </a:cubicBezTo>
                  <a:cubicBezTo>
                    <a:pt x="1812" y="2859"/>
                    <a:pt x="1812" y="2866"/>
                    <a:pt x="1812" y="2874"/>
                  </a:cubicBezTo>
                  <a:cubicBezTo>
                    <a:pt x="1849" y="2874"/>
                    <a:pt x="1886" y="2866"/>
                    <a:pt x="1894" y="2866"/>
                  </a:cubicBezTo>
                  <a:cubicBezTo>
                    <a:pt x="1894" y="2896"/>
                    <a:pt x="1894" y="2918"/>
                    <a:pt x="1894" y="2948"/>
                  </a:cubicBezTo>
                  <a:cubicBezTo>
                    <a:pt x="1916" y="2955"/>
                    <a:pt x="1946" y="2941"/>
                    <a:pt x="1961" y="2926"/>
                  </a:cubicBezTo>
                  <a:cubicBezTo>
                    <a:pt x="1983" y="2904"/>
                    <a:pt x="1983" y="2889"/>
                    <a:pt x="1983" y="2859"/>
                  </a:cubicBezTo>
                  <a:cubicBezTo>
                    <a:pt x="1998" y="2859"/>
                    <a:pt x="2013" y="2859"/>
                    <a:pt x="2020" y="2859"/>
                  </a:cubicBezTo>
                  <a:cubicBezTo>
                    <a:pt x="2020" y="2844"/>
                    <a:pt x="2020" y="2822"/>
                    <a:pt x="2027" y="2814"/>
                  </a:cubicBezTo>
                  <a:cubicBezTo>
                    <a:pt x="2035" y="2792"/>
                    <a:pt x="2050" y="2792"/>
                    <a:pt x="2064" y="2785"/>
                  </a:cubicBezTo>
                  <a:cubicBezTo>
                    <a:pt x="2087" y="2763"/>
                    <a:pt x="2087" y="2710"/>
                    <a:pt x="2087" y="2681"/>
                  </a:cubicBezTo>
                  <a:cubicBezTo>
                    <a:pt x="2102" y="2710"/>
                    <a:pt x="2146" y="2733"/>
                    <a:pt x="2153" y="2763"/>
                  </a:cubicBezTo>
                  <a:cubicBezTo>
                    <a:pt x="2183" y="2770"/>
                    <a:pt x="2198" y="2740"/>
                    <a:pt x="2220" y="2733"/>
                  </a:cubicBezTo>
                  <a:cubicBezTo>
                    <a:pt x="2243" y="2733"/>
                    <a:pt x="2265" y="2748"/>
                    <a:pt x="2287" y="2740"/>
                  </a:cubicBezTo>
                  <a:cubicBezTo>
                    <a:pt x="2272" y="2710"/>
                    <a:pt x="2258" y="2688"/>
                    <a:pt x="2250" y="2666"/>
                  </a:cubicBezTo>
                  <a:cubicBezTo>
                    <a:pt x="2258" y="2688"/>
                    <a:pt x="2272" y="2710"/>
                    <a:pt x="2287" y="2740"/>
                  </a:cubicBezTo>
                  <a:cubicBezTo>
                    <a:pt x="2287" y="2740"/>
                    <a:pt x="2287" y="2740"/>
                    <a:pt x="2295" y="2733"/>
                  </a:cubicBezTo>
                  <a:cubicBezTo>
                    <a:pt x="2295" y="2703"/>
                    <a:pt x="2295" y="2688"/>
                    <a:pt x="2310" y="2658"/>
                  </a:cubicBezTo>
                  <a:cubicBezTo>
                    <a:pt x="2324" y="2636"/>
                    <a:pt x="2324" y="2614"/>
                    <a:pt x="2324" y="2584"/>
                  </a:cubicBezTo>
                  <a:cubicBezTo>
                    <a:pt x="2332" y="2532"/>
                    <a:pt x="2332" y="2480"/>
                    <a:pt x="2339" y="2428"/>
                  </a:cubicBezTo>
                  <a:cubicBezTo>
                    <a:pt x="2361" y="2428"/>
                    <a:pt x="2384" y="2428"/>
                    <a:pt x="2406" y="2428"/>
                  </a:cubicBezTo>
                  <a:cubicBezTo>
                    <a:pt x="2421" y="2406"/>
                    <a:pt x="2413" y="2376"/>
                    <a:pt x="2421" y="2347"/>
                  </a:cubicBezTo>
                  <a:cubicBezTo>
                    <a:pt x="2428" y="2317"/>
                    <a:pt x="2443" y="2295"/>
                    <a:pt x="2421" y="2265"/>
                  </a:cubicBezTo>
                  <a:cubicBezTo>
                    <a:pt x="2436" y="2258"/>
                    <a:pt x="2443" y="2258"/>
                    <a:pt x="2458" y="2258"/>
                  </a:cubicBezTo>
                  <a:cubicBezTo>
                    <a:pt x="2465" y="2243"/>
                    <a:pt x="2473" y="2228"/>
                    <a:pt x="2473" y="2206"/>
                  </a:cubicBezTo>
                  <a:cubicBezTo>
                    <a:pt x="2480" y="2191"/>
                    <a:pt x="2473" y="2161"/>
                    <a:pt x="2480" y="2146"/>
                  </a:cubicBezTo>
                  <a:cubicBezTo>
                    <a:pt x="2488" y="2139"/>
                    <a:pt x="2510" y="2116"/>
                    <a:pt x="2518" y="2109"/>
                  </a:cubicBezTo>
                  <a:cubicBezTo>
                    <a:pt x="2532" y="2094"/>
                    <a:pt x="2540" y="2079"/>
                    <a:pt x="2569" y="2079"/>
                  </a:cubicBezTo>
                  <a:cubicBezTo>
                    <a:pt x="2562" y="2079"/>
                    <a:pt x="2562" y="2072"/>
                    <a:pt x="2562" y="2072"/>
                  </a:cubicBezTo>
                  <a:cubicBezTo>
                    <a:pt x="2532" y="2072"/>
                    <a:pt x="2503" y="2072"/>
                    <a:pt x="2495" y="2072"/>
                  </a:cubicBezTo>
                  <a:cubicBezTo>
                    <a:pt x="2503" y="2072"/>
                    <a:pt x="2532" y="2072"/>
                    <a:pt x="2562" y="2072"/>
                  </a:cubicBezTo>
                  <a:cubicBezTo>
                    <a:pt x="2555" y="2050"/>
                    <a:pt x="2555" y="2020"/>
                    <a:pt x="2555" y="1990"/>
                  </a:cubicBezTo>
                  <a:cubicBezTo>
                    <a:pt x="2562" y="1923"/>
                    <a:pt x="2540" y="1961"/>
                    <a:pt x="2503" y="1938"/>
                  </a:cubicBezTo>
                  <a:cubicBezTo>
                    <a:pt x="2495" y="1931"/>
                    <a:pt x="2480" y="1908"/>
                    <a:pt x="2480" y="1901"/>
                  </a:cubicBezTo>
                  <a:cubicBezTo>
                    <a:pt x="2473" y="1886"/>
                    <a:pt x="2458" y="1901"/>
                    <a:pt x="2473" y="1879"/>
                  </a:cubicBezTo>
                  <a:cubicBezTo>
                    <a:pt x="2480" y="1856"/>
                    <a:pt x="2525" y="1842"/>
                    <a:pt x="2547" y="1834"/>
                  </a:cubicBezTo>
                  <a:cubicBezTo>
                    <a:pt x="2547" y="1805"/>
                    <a:pt x="2569" y="1812"/>
                    <a:pt x="2577" y="1797"/>
                  </a:cubicBezTo>
                  <a:cubicBezTo>
                    <a:pt x="2584" y="1775"/>
                    <a:pt x="2569" y="1760"/>
                    <a:pt x="2584" y="1738"/>
                  </a:cubicBezTo>
                  <a:cubicBezTo>
                    <a:pt x="2614" y="1701"/>
                    <a:pt x="2673" y="1701"/>
                    <a:pt x="2688" y="1663"/>
                  </a:cubicBezTo>
                  <a:cubicBezTo>
                    <a:pt x="2666" y="1649"/>
                    <a:pt x="2666" y="1634"/>
                    <a:pt x="2666" y="1611"/>
                  </a:cubicBezTo>
                  <a:cubicBezTo>
                    <a:pt x="2696" y="1604"/>
                    <a:pt x="2718" y="1604"/>
                    <a:pt x="2748" y="1589"/>
                  </a:cubicBezTo>
                  <a:cubicBezTo>
                    <a:pt x="2725" y="1597"/>
                    <a:pt x="2740" y="1626"/>
                    <a:pt x="2748" y="1641"/>
                  </a:cubicBezTo>
                  <a:cubicBezTo>
                    <a:pt x="2763" y="1671"/>
                    <a:pt x="2777" y="1671"/>
                    <a:pt x="2800" y="1671"/>
                  </a:cubicBezTo>
                  <a:cubicBezTo>
                    <a:pt x="2859" y="1663"/>
                    <a:pt x="2881" y="1611"/>
                    <a:pt x="2866" y="1559"/>
                  </a:cubicBezTo>
                  <a:cubicBezTo>
                    <a:pt x="2852" y="1522"/>
                    <a:pt x="2859" y="1522"/>
                    <a:pt x="2881" y="1500"/>
                  </a:cubicBezTo>
                  <a:cubicBezTo>
                    <a:pt x="2918" y="1456"/>
                    <a:pt x="2889" y="1463"/>
                    <a:pt x="2874" y="1426"/>
                  </a:cubicBezTo>
                  <a:cubicBezTo>
                    <a:pt x="2874" y="1433"/>
                    <a:pt x="2941" y="1322"/>
                    <a:pt x="2941" y="1314"/>
                  </a:cubicBezTo>
                  <a:cubicBezTo>
                    <a:pt x="2955" y="1300"/>
                    <a:pt x="2978" y="1300"/>
                    <a:pt x="2993" y="1277"/>
                  </a:cubicBezTo>
                  <a:cubicBezTo>
                    <a:pt x="3015" y="1240"/>
                    <a:pt x="3000" y="1188"/>
                    <a:pt x="3030" y="1151"/>
                  </a:cubicBezTo>
                  <a:cubicBezTo>
                    <a:pt x="3037" y="1144"/>
                    <a:pt x="3060" y="1144"/>
                    <a:pt x="3074" y="1144"/>
                  </a:cubicBezTo>
                  <a:cubicBezTo>
                    <a:pt x="3074" y="1159"/>
                    <a:pt x="3067" y="1181"/>
                    <a:pt x="3074" y="1196"/>
                  </a:cubicBezTo>
                  <a:cubicBezTo>
                    <a:pt x="3074" y="1211"/>
                    <a:pt x="3082" y="1211"/>
                    <a:pt x="3097" y="1211"/>
                  </a:cubicBezTo>
                  <a:cubicBezTo>
                    <a:pt x="3104" y="1203"/>
                    <a:pt x="3104" y="1203"/>
                    <a:pt x="3112" y="1196"/>
                  </a:cubicBezTo>
                  <a:cubicBezTo>
                    <a:pt x="3126" y="1181"/>
                    <a:pt x="3149" y="1166"/>
                    <a:pt x="3156" y="1151"/>
                  </a:cubicBezTo>
                  <a:cubicBezTo>
                    <a:pt x="3156" y="1129"/>
                    <a:pt x="3156" y="1114"/>
                    <a:pt x="3163" y="1092"/>
                  </a:cubicBezTo>
                  <a:cubicBezTo>
                    <a:pt x="3193" y="1017"/>
                    <a:pt x="3282" y="1003"/>
                    <a:pt x="3349" y="965"/>
                  </a:cubicBezTo>
                  <a:cubicBezTo>
                    <a:pt x="3364" y="958"/>
                    <a:pt x="3386" y="943"/>
                    <a:pt x="3394" y="928"/>
                  </a:cubicBezTo>
                  <a:cubicBezTo>
                    <a:pt x="3401" y="914"/>
                    <a:pt x="3416" y="884"/>
                    <a:pt x="3438" y="884"/>
                  </a:cubicBezTo>
                  <a:cubicBezTo>
                    <a:pt x="3438" y="861"/>
                    <a:pt x="3438" y="847"/>
                    <a:pt x="3446" y="832"/>
                  </a:cubicBezTo>
                  <a:cubicBezTo>
                    <a:pt x="3460" y="824"/>
                    <a:pt x="3490" y="824"/>
                    <a:pt x="3505" y="817"/>
                  </a:cubicBezTo>
                  <a:cubicBezTo>
                    <a:pt x="3520" y="817"/>
                    <a:pt x="3535" y="817"/>
                    <a:pt x="3542" y="817"/>
                  </a:cubicBezTo>
                  <a:cubicBezTo>
                    <a:pt x="3557" y="809"/>
                    <a:pt x="3565" y="795"/>
                    <a:pt x="3572" y="787"/>
                  </a:cubicBezTo>
                  <a:cubicBezTo>
                    <a:pt x="3587" y="772"/>
                    <a:pt x="3602" y="765"/>
                    <a:pt x="3617" y="750"/>
                  </a:cubicBezTo>
                  <a:cubicBezTo>
                    <a:pt x="3624" y="743"/>
                    <a:pt x="3624" y="735"/>
                    <a:pt x="3639" y="728"/>
                  </a:cubicBezTo>
                  <a:cubicBezTo>
                    <a:pt x="3654" y="720"/>
                    <a:pt x="3676" y="728"/>
                    <a:pt x="3691" y="728"/>
                  </a:cubicBezTo>
                  <a:cubicBezTo>
                    <a:pt x="3691" y="720"/>
                    <a:pt x="3706" y="713"/>
                    <a:pt x="3720" y="706"/>
                  </a:cubicBezTo>
                  <a:cubicBezTo>
                    <a:pt x="3713" y="706"/>
                    <a:pt x="3706" y="706"/>
                    <a:pt x="3706" y="698"/>
                  </a:cubicBezTo>
                  <a:cubicBezTo>
                    <a:pt x="3720" y="698"/>
                    <a:pt x="3743" y="668"/>
                    <a:pt x="3750" y="661"/>
                  </a:cubicBezTo>
                  <a:cubicBezTo>
                    <a:pt x="3765" y="654"/>
                    <a:pt x="3795" y="646"/>
                    <a:pt x="3802" y="631"/>
                  </a:cubicBezTo>
                  <a:cubicBezTo>
                    <a:pt x="3802" y="624"/>
                    <a:pt x="3802" y="594"/>
                    <a:pt x="3802" y="579"/>
                  </a:cubicBezTo>
                  <a:cubicBezTo>
                    <a:pt x="3810" y="549"/>
                    <a:pt x="3824" y="549"/>
                    <a:pt x="3854" y="542"/>
                  </a:cubicBezTo>
                  <a:cubicBezTo>
                    <a:pt x="3862" y="564"/>
                    <a:pt x="3928" y="564"/>
                    <a:pt x="3951" y="557"/>
                  </a:cubicBezTo>
                  <a:cubicBezTo>
                    <a:pt x="3958" y="557"/>
                    <a:pt x="3973" y="549"/>
                    <a:pt x="3988" y="542"/>
                  </a:cubicBezTo>
                  <a:cubicBezTo>
                    <a:pt x="4003" y="535"/>
                    <a:pt x="4032" y="535"/>
                    <a:pt x="4040" y="527"/>
                  </a:cubicBezTo>
                  <a:cubicBezTo>
                    <a:pt x="4084" y="527"/>
                    <a:pt x="4129" y="498"/>
                    <a:pt x="4136" y="453"/>
                  </a:cubicBezTo>
                  <a:cubicBezTo>
                    <a:pt x="4136" y="438"/>
                    <a:pt x="4144" y="386"/>
                    <a:pt x="4122" y="394"/>
                  </a:cubicBezTo>
                  <a:cubicBezTo>
                    <a:pt x="4107" y="394"/>
                    <a:pt x="4107" y="409"/>
                    <a:pt x="4099" y="416"/>
                  </a:cubicBezTo>
                  <a:cubicBezTo>
                    <a:pt x="4084" y="423"/>
                    <a:pt x="4069" y="423"/>
                    <a:pt x="4055" y="423"/>
                  </a:cubicBezTo>
                  <a:cubicBezTo>
                    <a:pt x="4055" y="401"/>
                    <a:pt x="4047" y="386"/>
                    <a:pt x="4040" y="371"/>
                  </a:cubicBezTo>
                  <a:cubicBezTo>
                    <a:pt x="4032" y="349"/>
                    <a:pt x="4032" y="334"/>
                    <a:pt x="4032" y="312"/>
                  </a:cubicBezTo>
                  <a:cubicBezTo>
                    <a:pt x="3980" y="290"/>
                    <a:pt x="3980" y="245"/>
                    <a:pt x="3980" y="193"/>
                  </a:cubicBezTo>
                  <a:cubicBezTo>
                    <a:pt x="3980" y="171"/>
                    <a:pt x="3980" y="134"/>
                    <a:pt x="3988" y="119"/>
                  </a:cubicBezTo>
                  <a:cubicBezTo>
                    <a:pt x="3995" y="112"/>
                    <a:pt x="4010" y="112"/>
                    <a:pt x="4017" y="104"/>
                  </a:cubicBezTo>
                  <a:cubicBezTo>
                    <a:pt x="4032" y="97"/>
                    <a:pt x="4040" y="89"/>
                    <a:pt x="4047" y="74"/>
                  </a:cubicBezTo>
                  <a:cubicBezTo>
                    <a:pt x="4055" y="59"/>
                    <a:pt x="4077" y="44"/>
                    <a:pt x="4069" y="30"/>
                  </a:cubicBezTo>
                  <a:cubicBezTo>
                    <a:pt x="4055" y="0"/>
                    <a:pt x="3988" y="15"/>
                    <a:pt x="3965" y="22"/>
                  </a:cubicBezTo>
                  <a:cubicBezTo>
                    <a:pt x="3943" y="22"/>
                    <a:pt x="3928" y="30"/>
                    <a:pt x="3906" y="30"/>
                  </a:cubicBezTo>
                  <a:cubicBezTo>
                    <a:pt x="3884" y="30"/>
                    <a:pt x="3869" y="30"/>
                    <a:pt x="3854" y="44"/>
                  </a:cubicBezTo>
                  <a:cubicBezTo>
                    <a:pt x="3832" y="67"/>
                    <a:pt x="3832" y="67"/>
                    <a:pt x="3810" y="67"/>
                  </a:cubicBezTo>
                  <a:cubicBezTo>
                    <a:pt x="3787" y="74"/>
                    <a:pt x="3780" y="82"/>
                    <a:pt x="3765" y="97"/>
                  </a:cubicBezTo>
                  <a:cubicBezTo>
                    <a:pt x="3750" y="104"/>
                    <a:pt x="3720" y="104"/>
                    <a:pt x="3706" y="112"/>
                  </a:cubicBezTo>
                  <a:cubicBezTo>
                    <a:pt x="3691" y="112"/>
                    <a:pt x="3668" y="112"/>
                    <a:pt x="3654" y="119"/>
                  </a:cubicBezTo>
                  <a:cubicBezTo>
                    <a:pt x="3646" y="119"/>
                    <a:pt x="3646" y="134"/>
                    <a:pt x="3639" y="134"/>
                  </a:cubicBezTo>
                  <a:cubicBezTo>
                    <a:pt x="3631" y="141"/>
                    <a:pt x="3624" y="134"/>
                    <a:pt x="3617" y="134"/>
                  </a:cubicBezTo>
                  <a:cubicBezTo>
                    <a:pt x="3602" y="141"/>
                    <a:pt x="3602" y="149"/>
                    <a:pt x="3594" y="156"/>
                  </a:cubicBezTo>
                  <a:cubicBezTo>
                    <a:pt x="3587" y="163"/>
                    <a:pt x="3579" y="163"/>
                    <a:pt x="3572" y="171"/>
                  </a:cubicBezTo>
                  <a:cubicBezTo>
                    <a:pt x="3565" y="171"/>
                    <a:pt x="3550" y="171"/>
                    <a:pt x="3542" y="178"/>
                  </a:cubicBezTo>
                  <a:cubicBezTo>
                    <a:pt x="3535" y="178"/>
                    <a:pt x="3527" y="186"/>
                    <a:pt x="3520" y="193"/>
                  </a:cubicBezTo>
                  <a:cubicBezTo>
                    <a:pt x="3498" y="201"/>
                    <a:pt x="3483" y="193"/>
                    <a:pt x="3468" y="208"/>
                  </a:cubicBezTo>
                  <a:cubicBezTo>
                    <a:pt x="3453" y="215"/>
                    <a:pt x="3453" y="215"/>
                    <a:pt x="3446" y="215"/>
                  </a:cubicBezTo>
                  <a:cubicBezTo>
                    <a:pt x="3431" y="223"/>
                    <a:pt x="3431" y="230"/>
                    <a:pt x="3423" y="238"/>
                  </a:cubicBezTo>
                  <a:cubicBezTo>
                    <a:pt x="3416" y="238"/>
                    <a:pt x="3401" y="238"/>
                    <a:pt x="3394" y="238"/>
                  </a:cubicBezTo>
                  <a:cubicBezTo>
                    <a:pt x="3379" y="245"/>
                    <a:pt x="3386" y="245"/>
                    <a:pt x="3371" y="252"/>
                  </a:cubicBezTo>
                  <a:lnTo>
                    <a:pt x="3371" y="260"/>
                  </a:lnTo>
                  <a:cubicBezTo>
                    <a:pt x="3364" y="260"/>
                    <a:pt x="3364" y="260"/>
                    <a:pt x="3357" y="260"/>
                  </a:cubicBezTo>
                  <a:cubicBezTo>
                    <a:pt x="3357" y="267"/>
                    <a:pt x="3342" y="267"/>
                    <a:pt x="3342" y="267"/>
                  </a:cubicBezTo>
                  <a:cubicBezTo>
                    <a:pt x="3327" y="275"/>
                    <a:pt x="3320" y="282"/>
                    <a:pt x="3312" y="290"/>
                  </a:cubicBezTo>
                  <a:cubicBezTo>
                    <a:pt x="3297" y="304"/>
                    <a:pt x="3282" y="312"/>
                    <a:pt x="3267" y="319"/>
                  </a:cubicBezTo>
                  <a:cubicBezTo>
                    <a:pt x="3245" y="327"/>
                    <a:pt x="3223" y="342"/>
                    <a:pt x="3208" y="349"/>
                  </a:cubicBezTo>
                  <a:cubicBezTo>
                    <a:pt x="3186" y="371"/>
                    <a:pt x="3171" y="357"/>
                    <a:pt x="3149" y="364"/>
                  </a:cubicBezTo>
                  <a:cubicBezTo>
                    <a:pt x="3149" y="386"/>
                    <a:pt x="3119" y="371"/>
                    <a:pt x="3104" y="379"/>
                  </a:cubicBezTo>
                  <a:cubicBezTo>
                    <a:pt x="3089" y="386"/>
                    <a:pt x="3074" y="401"/>
                    <a:pt x="3052" y="401"/>
                  </a:cubicBezTo>
                  <a:cubicBezTo>
                    <a:pt x="3037" y="401"/>
                    <a:pt x="3015" y="379"/>
                    <a:pt x="3000" y="371"/>
                  </a:cubicBezTo>
                  <a:cubicBezTo>
                    <a:pt x="2993" y="371"/>
                    <a:pt x="2963" y="357"/>
                    <a:pt x="2948" y="357"/>
                  </a:cubicBezTo>
                  <a:cubicBezTo>
                    <a:pt x="2941" y="364"/>
                    <a:pt x="2941" y="371"/>
                    <a:pt x="2941" y="379"/>
                  </a:cubicBezTo>
                  <a:cubicBezTo>
                    <a:pt x="2941" y="394"/>
                    <a:pt x="2948" y="386"/>
                    <a:pt x="2955" y="394"/>
                  </a:cubicBezTo>
                  <a:cubicBezTo>
                    <a:pt x="2970" y="409"/>
                    <a:pt x="2970" y="460"/>
                    <a:pt x="2970" y="475"/>
                  </a:cubicBezTo>
                  <a:cubicBezTo>
                    <a:pt x="2963" y="483"/>
                    <a:pt x="2963" y="483"/>
                    <a:pt x="2963" y="483"/>
                  </a:cubicBezTo>
                  <a:cubicBezTo>
                    <a:pt x="2948" y="483"/>
                    <a:pt x="2941" y="505"/>
                    <a:pt x="2926" y="520"/>
                  </a:cubicBezTo>
                  <a:cubicBezTo>
                    <a:pt x="2918" y="527"/>
                    <a:pt x="2904" y="542"/>
                    <a:pt x="2896" y="549"/>
                  </a:cubicBezTo>
                  <a:cubicBezTo>
                    <a:pt x="2881" y="564"/>
                    <a:pt x="2866" y="572"/>
                    <a:pt x="2859" y="587"/>
                  </a:cubicBezTo>
                  <a:cubicBezTo>
                    <a:pt x="2852" y="587"/>
                    <a:pt x="2844" y="594"/>
                    <a:pt x="2844" y="602"/>
                  </a:cubicBezTo>
                  <a:cubicBezTo>
                    <a:pt x="2837" y="602"/>
                    <a:pt x="2829" y="609"/>
                    <a:pt x="2822" y="616"/>
                  </a:cubicBezTo>
                  <a:cubicBezTo>
                    <a:pt x="2800" y="639"/>
                    <a:pt x="2785" y="661"/>
                    <a:pt x="2763" y="691"/>
                  </a:cubicBezTo>
                  <a:cubicBezTo>
                    <a:pt x="2755" y="698"/>
                    <a:pt x="2748" y="713"/>
                    <a:pt x="2748" y="735"/>
                  </a:cubicBezTo>
                  <a:cubicBezTo>
                    <a:pt x="2740" y="750"/>
                    <a:pt x="2748" y="765"/>
                    <a:pt x="2748" y="780"/>
                  </a:cubicBezTo>
                  <a:cubicBezTo>
                    <a:pt x="2725" y="780"/>
                    <a:pt x="2718" y="780"/>
                    <a:pt x="2703" y="795"/>
                  </a:cubicBezTo>
                  <a:cubicBezTo>
                    <a:pt x="2696" y="809"/>
                    <a:pt x="2688" y="824"/>
                    <a:pt x="2681" y="839"/>
                  </a:cubicBezTo>
                  <a:cubicBezTo>
                    <a:pt x="2666" y="854"/>
                    <a:pt x="2651" y="861"/>
                    <a:pt x="2629" y="869"/>
                  </a:cubicBezTo>
                  <a:cubicBezTo>
                    <a:pt x="2614" y="869"/>
                    <a:pt x="2592" y="869"/>
                    <a:pt x="2569" y="869"/>
                  </a:cubicBezTo>
                  <a:cubicBezTo>
                    <a:pt x="2562" y="869"/>
                    <a:pt x="2555" y="869"/>
                    <a:pt x="2547" y="869"/>
                  </a:cubicBezTo>
                  <a:cubicBezTo>
                    <a:pt x="2532" y="869"/>
                    <a:pt x="2532" y="876"/>
                    <a:pt x="2518" y="884"/>
                  </a:cubicBezTo>
                  <a:cubicBezTo>
                    <a:pt x="2503" y="891"/>
                    <a:pt x="2480" y="891"/>
                    <a:pt x="2465" y="891"/>
                  </a:cubicBezTo>
                  <a:cubicBezTo>
                    <a:pt x="2421" y="884"/>
                    <a:pt x="2384" y="884"/>
                    <a:pt x="2354" y="914"/>
                  </a:cubicBezTo>
                  <a:cubicBezTo>
                    <a:pt x="2339" y="921"/>
                    <a:pt x="2310" y="921"/>
                    <a:pt x="2287" y="928"/>
                  </a:cubicBezTo>
                  <a:cubicBezTo>
                    <a:pt x="2258" y="928"/>
                    <a:pt x="2235" y="936"/>
                    <a:pt x="2206" y="921"/>
                  </a:cubicBezTo>
                  <a:cubicBezTo>
                    <a:pt x="2183" y="906"/>
                    <a:pt x="2161" y="899"/>
                    <a:pt x="2139" y="891"/>
                  </a:cubicBezTo>
                  <a:cubicBezTo>
                    <a:pt x="2102" y="884"/>
                    <a:pt x="2064" y="869"/>
                    <a:pt x="2020" y="869"/>
                  </a:cubicBezTo>
                  <a:cubicBezTo>
                    <a:pt x="1998" y="869"/>
                    <a:pt x="1998" y="891"/>
                    <a:pt x="1975" y="899"/>
                  </a:cubicBezTo>
                  <a:cubicBezTo>
                    <a:pt x="1968" y="899"/>
                    <a:pt x="1961" y="899"/>
                    <a:pt x="1946" y="899"/>
                  </a:cubicBezTo>
                  <a:cubicBezTo>
                    <a:pt x="1938" y="899"/>
                    <a:pt x="1931" y="914"/>
                    <a:pt x="1923" y="914"/>
                  </a:cubicBezTo>
                  <a:cubicBezTo>
                    <a:pt x="1894" y="928"/>
                    <a:pt x="1871" y="943"/>
                    <a:pt x="1842" y="951"/>
                  </a:cubicBezTo>
                  <a:cubicBezTo>
                    <a:pt x="1827" y="951"/>
                    <a:pt x="1805" y="951"/>
                    <a:pt x="1790" y="958"/>
                  </a:cubicBezTo>
                  <a:cubicBezTo>
                    <a:pt x="1775" y="958"/>
                    <a:pt x="1767" y="973"/>
                    <a:pt x="1753" y="973"/>
                  </a:cubicBezTo>
                  <a:cubicBezTo>
                    <a:pt x="1738" y="973"/>
                    <a:pt x="1723" y="980"/>
                    <a:pt x="1708" y="980"/>
                  </a:cubicBezTo>
                  <a:cubicBezTo>
                    <a:pt x="1686" y="988"/>
                    <a:pt x="1671" y="988"/>
                    <a:pt x="1648" y="995"/>
                  </a:cubicBezTo>
                  <a:cubicBezTo>
                    <a:pt x="1626" y="1003"/>
                    <a:pt x="1604" y="1003"/>
                    <a:pt x="1574" y="995"/>
                  </a:cubicBezTo>
                  <a:cubicBezTo>
                    <a:pt x="1559" y="995"/>
                    <a:pt x="1545" y="988"/>
                    <a:pt x="1530" y="973"/>
                  </a:cubicBezTo>
                  <a:cubicBezTo>
                    <a:pt x="1530" y="973"/>
                    <a:pt x="1530" y="973"/>
                    <a:pt x="1522" y="973"/>
                  </a:cubicBezTo>
                  <a:cubicBezTo>
                    <a:pt x="1508" y="980"/>
                    <a:pt x="1515" y="988"/>
                    <a:pt x="1515" y="995"/>
                  </a:cubicBezTo>
                  <a:cubicBezTo>
                    <a:pt x="1515" y="1025"/>
                    <a:pt x="1522" y="1040"/>
                    <a:pt x="1493" y="1054"/>
                  </a:cubicBezTo>
                  <a:cubicBezTo>
                    <a:pt x="1493" y="1032"/>
                    <a:pt x="1500" y="1010"/>
                    <a:pt x="1478" y="1003"/>
                  </a:cubicBezTo>
                  <a:cubicBezTo>
                    <a:pt x="1441" y="995"/>
                    <a:pt x="1441" y="1017"/>
                    <a:pt x="1426" y="1032"/>
                  </a:cubicBezTo>
                  <a:cubicBezTo>
                    <a:pt x="1403" y="1054"/>
                    <a:pt x="1366" y="1032"/>
                    <a:pt x="1337" y="1040"/>
                  </a:cubicBezTo>
                  <a:cubicBezTo>
                    <a:pt x="1307" y="1047"/>
                    <a:pt x="1285" y="1069"/>
                    <a:pt x="1255" y="1062"/>
                  </a:cubicBezTo>
                  <a:cubicBezTo>
                    <a:pt x="1255" y="1047"/>
                    <a:pt x="1255" y="1032"/>
                    <a:pt x="1255" y="1025"/>
                  </a:cubicBezTo>
                  <a:cubicBezTo>
                    <a:pt x="1240" y="1025"/>
                    <a:pt x="1233" y="1017"/>
                    <a:pt x="1218" y="1017"/>
                  </a:cubicBezTo>
                  <a:cubicBezTo>
                    <a:pt x="1210" y="1017"/>
                    <a:pt x="1196" y="1025"/>
                    <a:pt x="1188" y="1025"/>
                  </a:cubicBezTo>
                  <a:cubicBezTo>
                    <a:pt x="1166" y="1032"/>
                    <a:pt x="1158" y="1040"/>
                    <a:pt x="1158" y="1069"/>
                  </a:cubicBezTo>
                  <a:cubicBezTo>
                    <a:pt x="1121" y="1084"/>
                    <a:pt x="1077" y="1084"/>
                    <a:pt x="1040" y="1077"/>
                  </a:cubicBezTo>
                  <a:cubicBezTo>
                    <a:pt x="1017" y="1069"/>
                    <a:pt x="995" y="1062"/>
                    <a:pt x="973" y="1069"/>
                  </a:cubicBezTo>
                  <a:cubicBezTo>
                    <a:pt x="943" y="1077"/>
                    <a:pt x="936" y="1092"/>
                    <a:pt x="906" y="1084"/>
                  </a:cubicBezTo>
                  <a:cubicBezTo>
                    <a:pt x="869" y="1084"/>
                    <a:pt x="839" y="1077"/>
                    <a:pt x="809" y="1077"/>
                  </a:cubicBezTo>
                  <a:cubicBezTo>
                    <a:pt x="772" y="1069"/>
                    <a:pt x="728" y="1077"/>
                    <a:pt x="698" y="1062"/>
                  </a:cubicBezTo>
                  <a:cubicBezTo>
                    <a:pt x="676" y="1054"/>
                    <a:pt x="639" y="1032"/>
                    <a:pt x="616" y="1017"/>
                  </a:cubicBezTo>
                  <a:cubicBezTo>
                    <a:pt x="594" y="1003"/>
                    <a:pt x="572" y="988"/>
                    <a:pt x="549" y="980"/>
                  </a:cubicBezTo>
                  <a:cubicBezTo>
                    <a:pt x="520" y="980"/>
                    <a:pt x="475" y="980"/>
                    <a:pt x="438" y="988"/>
                  </a:cubicBezTo>
                  <a:cubicBezTo>
                    <a:pt x="438" y="1025"/>
                    <a:pt x="438" y="1047"/>
                    <a:pt x="394" y="1054"/>
                  </a:cubicBezTo>
                  <a:cubicBezTo>
                    <a:pt x="364" y="1069"/>
                    <a:pt x="334" y="1069"/>
                    <a:pt x="304" y="1084"/>
                  </a:cubicBezTo>
                  <a:cubicBezTo>
                    <a:pt x="275" y="1092"/>
                    <a:pt x="252" y="1092"/>
                    <a:pt x="223" y="1099"/>
                  </a:cubicBezTo>
                  <a:cubicBezTo>
                    <a:pt x="201" y="1106"/>
                    <a:pt x="178" y="1114"/>
                    <a:pt x="156" y="1129"/>
                  </a:cubicBezTo>
                  <a:cubicBezTo>
                    <a:pt x="156" y="1159"/>
                    <a:pt x="141" y="1173"/>
                    <a:pt x="134" y="1203"/>
                  </a:cubicBezTo>
                  <a:cubicBezTo>
                    <a:pt x="119" y="1233"/>
                    <a:pt x="104" y="1292"/>
                    <a:pt x="119" y="1329"/>
                  </a:cubicBezTo>
                  <a:cubicBezTo>
                    <a:pt x="119" y="1344"/>
                    <a:pt x="134" y="1359"/>
                    <a:pt x="156" y="1359"/>
                  </a:cubicBezTo>
                  <a:cubicBezTo>
                    <a:pt x="149" y="1374"/>
                    <a:pt x="141" y="1389"/>
                    <a:pt x="126" y="1404"/>
                  </a:cubicBezTo>
                  <a:cubicBezTo>
                    <a:pt x="111" y="1426"/>
                    <a:pt x="97" y="1433"/>
                    <a:pt x="82" y="1456"/>
                  </a:cubicBezTo>
                  <a:cubicBezTo>
                    <a:pt x="67" y="1470"/>
                    <a:pt x="59" y="1478"/>
                    <a:pt x="44" y="1493"/>
                  </a:cubicBezTo>
                  <a:cubicBezTo>
                    <a:pt x="22" y="1508"/>
                    <a:pt x="7" y="1522"/>
                    <a:pt x="0" y="1545"/>
                  </a:cubicBezTo>
                  <a:cubicBezTo>
                    <a:pt x="0" y="1545"/>
                    <a:pt x="7" y="1545"/>
                    <a:pt x="15" y="1537"/>
                  </a:cubicBezTo>
                  <a:cubicBezTo>
                    <a:pt x="22" y="1530"/>
                    <a:pt x="22" y="1522"/>
                    <a:pt x="44" y="1508"/>
                  </a:cubicBezTo>
                  <a:cubicBezTo>
                    <a:pt x="134" y="1456"/>
                    <a:pt x="89" y="1649"/>
                    <a:pt x="141" y="1671"/>
                  </a:cubicBezTo>
                  <a:cubicBezTo>
                    <a:pt x="149" y="1716"/>
                    <a:pt x="134" y="1738"/>
                    <a:pt x="126" y="1775"/>
                  </a:cubicBezTo>
                  <a:cubicBezTo>
                    <a:pt x="126" y="1805"/>
                    <a:pt x="141" y="1842"/>
                    <a:pt x="141" y="1879"/>
                  </a:cubicBezTo>
                  <a:cubicBezTo>
                    <a:pt x="141" y="1916"/>
                    <a:pt x="134" y="1961"/>
                    <a:pt x="134" y="2005"/>
                  </a:cubicBezTo>
                  <a:cubicBezTo>
                    <a:pt x="163" y="2005"/>
                    <a:pt x="193" y="2005"/>
                    <a:pt x="208" y="1998"/>
                  </a:cubicBezTo>
                  <a:cubicBezTo>
                    <a:pt x="230" y="1983"/>
                    <a:pt x="201" y="1908"/>
                    <a:pt x="193" y="1886"/>
                  </a:cubicBezTo>
                  <a:cubicBezTo>
                    <a:pt x="186" y="1886"/>
                    <a:pt x="178" y="1879"/>
                    <a:pt x="171" y="1886"/>
                  </a:cubicBezTo>
                  <a:cubicBezTo>
                    <a:pt x="171" y="1864"/>
                    <a:pt x="171" y="1849"/>
                    <a:pt x="171" y="1834"/>
                  </a:cubicBezTo>
                  <a:cubicBezTo>
                    <a:pt x="208" y="1827"/>
                    <a:pt x="208" y="1797"/>
                    <a:pt x="230" y="1782"/>
                  </a:cubicBezTo>
                  <a:cubicBezTo>
                    <a:pt x="245" y="1760"/>
                    <a:pt x="238" y="1760"/>
                    <a:pt x="267" y="1760"/>
                  </a:cubicBezTo>
                  <a:cubicBezTo>
                    <a:pt x="304" y="1760"/>
                    <a:pt x="431" y="1782"/>
                    <a:pt x="431" y="1716"/>
                  </a:cubicBezTo>
                  <a:cubicBezTo>
                    <a:pt x="460" y="1716"/>
                    <a:pt x="483" y="1723"/>
                    <a:pt x="512" y="1716"/>
                  </a:cubicBezTo>
                  <a:cubicBezTo>
                    <a:pt x="542" y="1708"/>
                    <a:pt x="557" y="1701"/>
                    <a:pt x="579" y="1708"/>
                  </a:cubicBezTo>
                  <a:cubicBezTo>
                    <a:pt x="601" y="1716"/>
                    <a:pt x="609" y="1730"/>
                    <a:pt x="631" y="1730"/>
                  </a:cubicBezTo>
                  <a:cubicBezTo>
                    <a:pt x="661" y="1738"/>
                    <a:pt x="698" y="1745"/>
                    <a:pt x="728" y="1738"/>
                  </a:cubicBezTo>
                  <a:cubicBezTo>
                    <a:pt x="757" y="1738"/>
                    <a:pt x="780" y="1723"/>
                    <a:pt x="809" y="1723"/>
                  </a:cubicBezTo>
                  <a:cubicBezTo>
                    <a:pt x="832" y="1723"/>
                    <a:pt x="854" y="1738"/>
                    <a:pt x="876" y="1745"/>
                  </a:cubicBezTo>
                  <a:cubicBezTo>
                    <a:pt x="906" y="1760"/>
                    <a:pt x="928" y="1738"/>
                    <a:pt x="951" y="1767"/>
                  </a:cubicBezTo>
                  <a:cubicBezTo>
                    <a:pt x="965" y="1782"/>
                    <a:pt x="958" y="1819"/>
                    <a:pt x="988" y="1819"/>
                  </a:cubicBezTo>
                  <a:cubicBezTo>
                    <a:pt x="1010" y="1827"/>
                    <a:pt x="1010" y="1790"/>
                    <a:pt x="1017" y="1790"/>
                  </a:cubicBezTo>
                  <a:cubicBezTo>
                    <a:pt x="1040" y="1775"/>
                    <a:pt x="1047" y="1775"/>
                    <a:pt x="1069" y="1782"/>
                  </a:cubicBezTo>
                  <a:cubicBezTo>
                    <a:pt x="1069" y="1797"/>
                    <a:pt x="1062" y="1834"/>
                    <a:pt x="1069" y="1856"/>
                  </a:cubicBezTo>
                  <a:cubicBezTo>
                    <a:pt x="1077" y="1879"/>
                    <a:pt x="1091" y="1879"/>
                    <a:pt x="1121" y="1879"/>
                  </a:cubicBezTo>
                  <a:cubicBezTo>
                    <a:pt x="1129" y="1856"/>
                    <a:pt x="1129" y="1842"/>
                    <a:pt x="1144" y="1834"/>
                  </a:cubicBezTo>
                  <a:cubicBezTo>
                    <a:pt x="1151" y="1827"/>
                    <a:pt x="1166" y="1834"/>
                    <a:pt x="1181" y="1819"/>
                  </a:cubicBezTo>
                  <a:cubicBezTo>
                    <a:pt x="1188" y="1767"/>
                    <a:pt x="1225" y="1782"/>
                    <a:pt x="1262" y="1782"/>
                  </a:cubicBezTo>
                  <a:cubicBezTo>
                    <a:pt x="1322" y="1767"/>
                    <a:pt x="1262" y="1753"/>
                    <a:pt x="1270" y="1723"/>
                  </a:cubicBezTo>
                  <a:cubicBezTo>
                    <a:pt x="1270" y="1686"/>
                    <a:pt x="1314" y="1693"/>
                    <a:pt x="1314" y="1663"/>
                  </a:cubicBezTo>
                  <a:cubicBezTo>
                    <a:pt x="1337" y="1663"/>
                    <a:pt x="1359" y="1663"/>
                    <a:pt x="1381" y="1678"/>
                  </a:cubicBezTo>
                  <a:cubicBezTo>
                    <a:pt x="1396" y="1693"/>
                    <a:pt x="1389" y="1730"/>
                    <a:pt x="1418" y="1745"/>
                  </a:cubicBezTo>
                  <a:cubicBezTo>
                    <a:pt x="1418" y="1708"/>
                    <a:pt x="1433" y="1708"/>
                    <a:pt x="1441" y="1678"/>
                  </a:cubicBezTo>
                  <a:cubicBezTo>
                    <a:pt x="1448" y="1656"/>
                    <a:pt x="1426" y="1634"/>
                    <a:pt x="1463" y="1611"/>
                  </a:cubicBezTo>
                  <a:cubicBezTo>
                    <a:pt x="1508" y="1589"/>
                    <a:pt x="1574" y="1671"/>
                    <a:pt x="1611" y="1619"/>
                  </a:cubicBezTo>
                  <a:cubicBezTo>
                    <a:pt x="1634" y="1619"/>
                    <a:pt x="1656" y="1619"/>
                    <a:pt x="1686" y="1619"/>
                  </a:cubicBezTo>
                  <a:cubicBezTo>
                    <a:pt x="1716" y="1619"/>
                    <a:pt x="1745" y="1611"/>
                    <a:pt x="1775" y="1611"/>
                  </a:cubicBezTo>
                  <a:cubicBezTo>
                    <a:pt x="1782" y="1634"/>
                    <a:pt x="1753" y="1634"/>
                    <a:pt x="1730" y="1641"/>
                  </a:cubicBezTo>
                  <a:cubicBezTo>
                    <a:pt x="1723" y="1649"/>
                    <a:pt x="1701" y="1678"/>
                    <a:pt x="1701" y="1693"/>
                  </a:cubicBezTo>
                  <a:cubicBezTo>
                    <a:pt x="1745" y="1701"/>
                    <a:pt x="1738" y="1730"/>
                    <a:pt x="1730" y="1767"/>
                  </a:cubicBezTo>
                  <a:cubicBezTo>
                    <a:pt x="1723" y="1797"/>
                    <a:pt x="1723" y="1827"/>
                    <a:pt x="1723" y="1864"/>
                  </a:cubicBezTo>
                  <a:cubicBezTo>
                    <a:pt x="1760" y="1871"/>
                    <a:pt x="1775" y="1842"/>
                    <a:pt x="1805" y="1834"/>
                  </a:cubicBezTo>
                  <a:cubicBezTo>
                    <a:pt x="1834" y="1827"/>
                    <a:pt x="1871" y="1812"/>
                    <a:pt x="1901" y="1819"/>
                  </a:cubicBezTo>
                  <a:cubicBezTo>
                    <a:pt x="1938" y="1834"/>
                    <a:pt x="1931" y="1871"/>
                    <a:pt x="1968" y="1886"/>
                  </a:cubicBezTo>
                  <a:cubicBezTo>
                    <a:pt x="1983" y="1894"/>
                    <a:pt x="2027" y="1901"/>
                    <a:pt x="2050" y="1901"/>
                  </a:cubicBezTo>
                  <a:cubicBezTo>
                    <a:pt x="2020" y="1908"/>
                    <a:pt x="2020" y="1990"/>
                    <a:pt x="2020" y="2005"/>
                  </a:cubicBezTo>
                  <a:cubicBezTo>
                    <a:pt x="2035" y="2057"/>
                    <a:pt x="2102" y="2057"/>
                    <a:pt x="2131" y="2094"/>
                  </a:cubicBezTo>
                  <a:cubicBezTo>
                    <a:pt x="2139" y="2116"/>
                    <a:pt x="2139" y="2146"/>
                    <a:pt x="2131" y="2168"/>
                  </a:cubicBezTo>
                  <a:cubicBezTo>
                    <a:pt x="2116" y="2176"/>
                    <a:pt x="2102" y="2183"/>
                    <a:pt x="2087" y="2191"/>
                  </a:cubicBezTo>
                  <a:cubicBezTo>
                    <a:pt x="2057" y="2206"/>
                    <a:pt x="2035" y="2250"/>
                    <a:pt x="1998" y="2265"/>
                  </a:cubicBezTo>
                  <a:cubicBezTo>
                    <a:pt x="1975" y="2280"/>
                    <a:pt x="1946" y="2280"/>
                    <a:pt x="1916" y="2295"/>
                  </a:cubicBezTo>
                  <a:cubicBezTo>
                    <a:pt x="1938" y="2317"/>
                    <a:pt x="1931" y="2354"/>
                    <a:pt x="1931" y="2369"/>
                  </a:cubicBezTo>
                  <a:cubicBezTo>
                    <a:pt x="1953" y="2376"/>
                    <a:pt x="1975" y="2376"/>
                    <a:pt x="1990" y="2391"/>
                  </a:cubicBezTo>
                  <a:cubicBezTo>
                    <a:pt x="1998" y="2399"/>
                    <a:pt x="2005" y="2436"/>
                    <a:pt x="1990" y="2451"/>
                  </a:cubicBezTo>
                  <a:cubicBezTo>
                    <a:pt x="1961" y="2495"/>
                    <a:pt x="1871" y="2413"/>
                    <a:pt x="1834" y="2413"/>
                  </a:cubicBezTo>
                  <a:cubicBezTo>
                    <a:pt x="1812" y="2458"/>
                    <a:pt x="1834" y="2458"/>
                    <a:pt x="1856" y="2495"/>
                  </a:cubicBezTo>
                  <a:cubicBezTo>
                    <a:pt x="1879" y="2540"/>
                    <a:pt x="1842" y="2555"/>
                    <a:pt x="1819" y="2577"/>
                  </a:cubicBezTo>
                  <a:cubicBezTo>
                    <a:pt x="1812" y="2592"/>
                    <a:pt x="1805" y="2614"/>
                    <a:pt x="1805" y="2636"/>
                  </a:cubicBezTo>
                  <a:cubicBezTo>
                    <a:pt x="1805" y="2673"/>
                    <a:pt x="1805" y="2673"/>
                    <a:pt x="1790" y="2696"/>
                  </a:cubicBezTo>
                  <a:cubicBezTo>
                    <a:pt x="1775" y="2703"/>
                    <a:pt x="1767" y="2718"/>
                    <a:pt x="1753" y="2725"/>
                  </a:cubicBezTo>
                  <a:cubicBezTo>
                    <a:pt x="1753" y="2740"/>
                    <a:pt x="1753" y="2748"/>
                    <a:pt x="1753" y="2755"/>
                  </a:cubicBezTo>
                  <a:cubicBezTo>
                    <a:pt x="1745" y="2763"/>
                    <a:pt x="1738" y="2755"/>
                    <a:pt x="1730" y="2763"/>
                  </a:cubicBezTo>
                  <a:lnTo>
                    <a:pt x="1730" y="2763"/>
                  </a:lnTo>
                  <a:cubicBezTo>
                    <a:pt x="1745" y="2792"/>
                    <a:pt x="1760" y="2837"/>
                    <a:pt x="1753" y="2881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28B18C2-D19F-B1C1-B4B3-EAF2BB576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595" y="8181741"/>
              <a:ext cx="26689" cy="26671"/>
            </a:xfrm>
            <a:custGeom>
              <a:avLst/>
              <a:gdLst>
                <a:gd name="T0" fmla="*/ 15 w 61"/>
                <a:gd name="T1" fmla="*/ 59 h 60"/>
                <a:gd name="T2" fmla="*/ 15 w 61"/>
                <a:gd name="T3" fmla="*/ 59 h 60"/>
                <a:gd name="T4" fmla="*/ 37 w 61"/>
                <a:gd name="T5" fmla="*/ 22 h 60"/>
                <a:gd name="T6" fmla="*/ 60 w 61"/>
                <a:gd name="T7" fmla="*/ 22 h 60"/>
                <a:gd name="T8" fmla="*/ 60 w 61"/>
                <a:gd name="T9" fmla="*/ 15 h 60"/>
                <a:gd name="T10" fmla="*/ 45 w 61"/>
                <a:gd name="T11" fmla="*/ 0 h 60"/>
                <a:gd name="T12" fmla="*/ 37 w 61"/>
                <a:gd name="T13" fmla="*/ 7 h 60"/>
                <a:gd name="T14" fmla="*/ 7 w 61"/>
                <a:gd name="T15" fmla="*/ 29 h 60"/>
                <a:gd name="T16" fmla="*/ 0 w 61"/>
                <a:gd name="T17" fmla="*/ 59 h 60"/>
                <a:gd name="T18" fmla="*/ 15 w 61"/>
                <a:gd name="T19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15" y="59"/>
                  </a:moveTo>
                  <a:lnTo>
                    <a:pt x="15" y="59"/>
                  </a:lnTo>
                  <a:cubicBezTo>
                    <a:pt x="22" y="44"/>
                    <a:pt x="30" y="29"/>
                    <a:pt x="37" y="22"/>
                  </a:cubicBezTo>
                  <a:cubicBezTo>
                    <a:pt x="37" y="22"/>
                    <a:pt x="45" y="22"/>
                    <a:pt x="60" y="22"/>
                  </a:cubicBezTo>
                  <a:lnTo>
                    <a:pt x="60" y="15"/>
                  </a:lnTo>
                  <a:cubicBezTo>
                    <a:pt x="60" y="7"/>
                    <a:pt x="52" y="7"/>
                    <a:pt x="45" y="0"/>
                  </a:cubicBezTo>
                  <a:cubicBezTo>
                    <a:pt x="37" y="0"/>
                    <a:pt x="37" y="7"/>
                    <a:pt x="37" y="7"/>
                  </a:cubicBezTo>
                  <a:cubicBezTo>
                    <a:pt x="30" y="15"/>
                    <a:pt x="15" y="15"/>
                    <a:pt x="7" y="29"/>
                  </a:cubicBezTo>
                  <a:cubicBezTo>
                    <a:pt x="0" y="37"/>
                    <a:pt x="0" y="44"/>
                    <a:pt x="0" y="59"/>
                  </a:cubicBezTo>
                  <a:cubicBezTo>
                    <a:pt x="7" y="59"/>
                    <a:pt x="15" y="59"/>
                    <a:pt x="15" y="59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15330739-F40B-A226-ECB9-F231E2808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1771" y="4903067"/>
              <a:ext cx="55284" cy="83824"/>
            </a:xfrm>
            <a:custGeom>
              <a:avLst/>
              <a:gdLst>
                <a:gd name="T0" fmla="*/ 126 w 127"/>
                <a:gd name="T1" fmla="*/ 52 h 194"/>
                <a:gd name="T2" fmla="*/ 126 w 127"/>
                <a:gd name="T3" fmla="*/ 52 h 194"/>
                <a:gd name="T4" fmla="*/ 96 w 127"/>
                <a:gd name="T5" fmla="*/ 15 h 194"/>
                <a:gd name="T6" fmla="*/ 74 w 127"/>
                <a:gd name="T7" fmla="*/ 0 h 194"/>
                <a:gd name="T8" fmla="*/ 7 w 127"/>
                <a:gd name="T9" fmla="*/ 104 h 194"/>
                <a:gd name="T10" fmla="*/ 22 w 127"/>
                <a:gd name="T11" fmla="*/ 127 h 194"/>
                <a:gd name="T12" fmla="*/ 22 w 127"/>
                <a:gd name="T13" fmla="*/ 156 h 194"/>
                <a:gd name="T14" fmla="*/ 44 w 127"/>
                <a:gd name="T15" fmla="*/ 186 h 194"/>
                <a:gd name="T16" fmla="*/ 59 w 127"/>
                <a:gd name="T17" fmla="*/ 186 h 194"/>
                <a:gd name="T18" fmla="*/ 59 w 127"/>
                <a:gd name="T19" fmla="*/ 156 h 194"/>
                <a:gd name="T20" fmla="*/ 66 w 127"/>
                <a:gd name="T21" fmla="*/ 179 h 194"/>
                <a:gd name="T22" fmla="*/ 126 w 127"/>
                <a:gd name="T23" fmla="*/ 5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94">
                  <a:moveTo>
                    <a:pt x="126" y="52"/>
                  </a:moveTo>
                  <a:lnTo>
                    <a:pt x="126" y="52"/>
                  </a:lnTo>
                  <a:cubicBezTo>
                    <a:pt x="119" y="45"/>
                    <a:pt x="111" y="30"/>
                    <a:pt x="96" y="15"/>
                  </a:cubicBezTo>
                  <a:cubicBezTo>
                    <a:pt x="89" y="8"/>
                    <a:pt x="74" y="0"/>
                    <a:pt x="74" y="0"/>
                  </a:cubicBezTo>
                  <a:cubicBezTo>
                    <a:pt x="52" y="0"/>
                    <a:pt x="15" y="90"/>
                    <a:pt x="7" y="104"/>
                  </a:cubicBezTo>
                  <a:cubicBezTo>
                    <a:pt x="0" y="119"/>
                    <a:pt x="15" y="119"/>
                    <a:pt x="22" y="127"/>
                  </a:cubicBezTo>
                  <a:cubicBezTo>
                    <a:pt x="22" y="141"/>
                    <a:pt x="15" y="149"/>
                    <a:pt x="22" y="156"/>
                  </a:cubicBezTo>
                  <a:lnTo>
                    <a:pt x="44" y="186"/>
                  </a:lnTo>
                  <a:cubicBezTo>
                    <a:pt x="44" y="193"/>
                    <a:pt x="52" y="193"/>
                    <a:pt x="59" y="186"/>
                  </a:cubicBezTo>
                  <a:cubicBezTo>
                    <a:pt x="59" y="179"/>
                    <a:pt x="59" y="156"/>
                    <a:pt x="59" y="156"/>
                  </a:cubicBezTo>
                  <a:cubicBezTo>
                    <a:pt x="66" y="164"/>
                    <a:pt x="66" y="171"/>
                    <a:pt x="66" y="179"/>
                  </a:cubicBezTo>
                  <a:cubicBezTo>
                    <a:pt x="96" y="156"/>
                    <a:pt x="119" y="90"/>
                    <a:pt x="126" y="5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AFEB2442-44F3-93D2-7BD8-2E766C424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6553" y="4969745"/>
              <a:ext cx="3813" cy="13337"/>
            </a:xfrm>
            <a:custGeom>
              <a:avLst/>
              <a:gdLst>
                <a:gd name="T0" fmla="*/ 0 w 8"/>
                <a:gd name="T1" fmla="*/ 30 h 31"/>
                <a:gd name="T2" fmla="*/ 0 w 8"/>
                <a:gd name="T3" fmla="*/ 30 h 31"/>
                <a:gd name="T4" fmla="*/ 7 w 8"/>
                <a:gd name="T5" fmla="*/ 23 h 31"/>
                <a:gd name="T6" fmla="*/ 0 w 8"/>
                <a:gd name="T7" fmla="*/ 0 h 31"/>
                <a:gd name="T8" fmla="*/ 0 w 8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">
                  <a:moveTo>
                    <a:pt x="0" y="30"/>
                  </a:moveTo>
                  <a:lnTo>
                    <a:pt x="0" y="30"/>
                  </a:lnTo>
                  <a:cubicBezTo>
                    <a:pt x="7" y="30"/>
                    <a:pt x="7" y="30"/>
                    <a:pt x="7" y="23"/>
                  </a:cubicBezTo>
                  <a:cubicBezTo>
                    <a:pt x="7" y="15"/>
                    <a:pt x="7" y="8"/>
                    <a:pt x="0" y="0"/>
                  </a:cubicBezTo>
                  <a:cubicBezTo>
                    <a:pt x="0" y="0"/>
                    <a:pt x="0" y="23"/>
                    <a:pt x="0" y="3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94DDB18-9963-0826-E0BC-CB0C6896F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1804" y="4908782"/>
              <a:ext cx="13345" cy="17146"/>
            </a:xfrm>
            <a:custGeom>
              <a:avLst/>
              <a:gdLst>
                <a:gd name="T0" fmla="*/ 30 w 31"/>
                <a:gd name="T1" fmla="*/ 22 h 38"/>
                <a:gd name="T2" fmla="*/ 30 w 31"/>
                <a:gd name="T3" fmla="*/ 22 h 38"/>
                <a:gd name="T4" fmla="*/ 0 w 31"/>
                <a:gd name="T5" fmla="*/ 0 h 38"/>
                <a:gd name="T6" fmla="*/ 30 w 31"/>
                <a:gd name="T7" fmla="*/ 37 h 38"/>
                <a:gd name="T8" fmla="*/ 30 w 31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0" y="22"/>
                  </a:moveTo>
                  <a:lnTo>
                    <a:pt x="30" y="22"/>
                  </a:lnTo>
                  <a:cubicBezTo>
                    <a:pt x="30" y="22"/>
                    <a:pt x="15" y="8"/>
                    <a:pt x="0" y="0"/>
                  </a:cubicBezTo>
                  <a:cubicBezTo>
                    <a:pt x="15" y="15"/>
                    <a:pt x="23" y="30"/>
                    <a:pt x="30" y="37"/>
                  </a:cubicBezTo>
                  <a:cubicBezTo>
                    <a:pt x="30" y="30"/>
                    <a:pt x="30" y="22"/>
                    <a:pt x="30" y="22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0CD52CD6-1F09-66F3-5043-19087AC1D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1306" y="10982234"/>
              <a:ext cx="97224" cy="93350"/>
            </a:xfrm>
            <a:custGeom>
              <a:avLst/>
              <a:gdLst>
                <a:gd name="T0" fmla="*/ 163 w 224"/>
                <a:gd name="T1" fmla="*/ 74 h 216"/>
                <a:gd name="T2" fmla="*/ 163 w 224"/>
                <a:gd name="T3" fmla="*/ 74 h 216"/>
                <a:gd name="T4" fmla="*/ 134 w 224"/>
                <a:gd name="T5" fmla="*/ 74 h 216"/>
                <a:gd name="T6" fmla="*/ 148 w 224"/>
                <a:gd name="T7" fmla="*/ 59 h 216"/>
                <a:gd name="T8" fmla="*/ 134 w 224"/>
                <a:gd name="T9" fmla="*/ 44 h 216"/>
                <a:gd name="T10" fmla="*/ 134 w 224"/>
                <a:gd name="T11" fmla="*/ 7 h 216"/>
                <a:gd name="T12" fmla="*/ 111 w 224"/>
                <a:gd name="T13" fmla="*/ 37 h 216"/>
                <a:gd name="T14" fmla="*/ 89 w 224"/>
                <a:gd name="T15" fmla="*/ 14 h 216"/>
                <a:gd name="T16" fmla="*/ 44 w 224"/>
                <a:gd name="T17" fmla="*/ 14 h 216"/>
                <a:gd name="T18" fmla="*/ 67 w 224"/>
                <a:gd name="T19" fmla="*/ 44 h 216"/>
                <a:gd name="T20" fmla="*/ 67 w 224"/>
                <a:gd name="T21" fmla="*/ 59 h 216"/>
                <a:gd name="T22" fmla="*/ 52 w 224"/>
                <a:gd name="T23" fmla="*/ 104 h 216"/>
                <a:gd name="T24" fmla="*/ 0 w 224"/>
                <a:gd name="T25" fmla="*/ 118 h 216"/>
                <a:gd name="T26" fmla="*/ 59 w 224"/>
                <a:gd name="T27" fmla="*/ 170 h 216"/>
                <a:gd name="T28" fmla="*/ 96 w 224"/>
                <a:gd name="T29" fmla="*/ 185 h 216"/>
                <a:gd name="T30" fmla="*/ 126 w 224"/>
                <a:gd name="T31" fmla="*/ 185 h 216"/>
                <a:gd name="T32" fmla="*/ 141 w 224"/>
                <a:gd name="T33" fmla="*/ 200 h 216"/>
                <a:gd name="T34" fmla="*/ 148 w 224"/>
                <a:gd name="T35" fmla="*/ 215 h 216"/>
                <a:gd name="T36" fmla="*/ 163 w 224"/>
                <a:gd name="T37" fmla="*/ 215 h 216"/>
                <a:gd name="T38" fmla="*/ 178 w 224"/>
                <a:gd name="T39" fmla="*/ 215 h 216"/>
                <a:gd name="T40" fmla="*/ 200 w 224"/>
                <a:gd name="T41" fmla="*/ 215 h 216"/>
                <a:gd name="T42" fmla="*/ 208 w 224"/>
                <a:gd name="T43" fmla="*/ 170 h 216"/>
                <a:gd name="T44" fmla="*/ 215 w 224"/>
                <a:gd name="T45" fmla="*/ 81 h 216"/>
                <a:gd name="T46" fmla="*/ 223 w 224"/>
                <a:gd name="T47" fmla="*/ 67 h 216"/>
                <a:gd name="T48" fmla="*/ 163 w 224"/>
                <a:gd name="T49" fmla="*/ 7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16">
                  <a:moveTo>
                    <a:pt x="163" y="74"/>
                  </a:moveTo>
                  <a:lnTo>
                    <a:pt x="163" y="74"/>
                  </a:lnTo>
                  <a:cubicBezTo>
                    <a:pt x="156" y="74"/>
                    <a:pt x="141" y="81"/>
                    <a:pt x="134" y="74"/>
                  </a:cubicBezTo>
                  <a:cubicBezTo>
                    <a:pt x="134" y="67"/>
                    <a:pt x="141" y="59"/>
                    <a:pt x="148" y="59"/>
                  </a:cubicBezTo>
                  <a:cubicBezTo>
                    <a:pt x="141" y="59"/>
                    <a:pt x="134" y="44"/>
                    <a:pt x="134" y="44"/>
                  </a:cubicBezTo>
                  <a:cubicBezTo>
                    <a:pt x="148" y="37"/>
                    <a:pt x="156" y="14"/>
                    <a:pt x="134" y="7"/>
                  </a:cubicBezTo>
                  <a:cubicBezTo>
                    <a:pt x="119" y="0"/>
                    <a:pt x="126" y="29"/>
                    <a:pt x="111" y="37"/>
                  </a:cubicBezTo>
                  <a:cubicBezTo>
                    <a:pt x="89" y="52"/>
                    <a:pt x="96" y="22"/>
                    <a:pt x="89" y="14"/>
                  </a:cubicBezTo>
                  <a:cubicBezTo>
                    <a:pt x="82" y="0"/>
                    <a:pt x="59" y="14"/>
                    <a:pt x="44" y="14"/>
                  </a:cubicBezTo>
                  <a:cubicBezTo>
                    <a:pt x="37" y="29"/>
                    <a:pt x="44" y="44"/>
                    <a:pt x="67" y="44"/>
                  </a:cubicBezTo>
                  <a:cubicBezTo>
                    <a:pt x="67" y="52"/>
                    <a:pt x="67" y="52"/>
                    <a:pt x="67" y="59"/>
                  </a:cubicBezTo>
                  <a:cubicBezTo>
                    <a:pt x="44" y="67"/>
                    <a:pt x="59" y="81"/>
                    <a:pt x="52" y="104"/>
                  </a:cubicBezTo>
                  <a:cubicBezTo>
                    <a:pt x="52" y="104"/>
                    <a:pt x="7" y="96"/>
                    <a:pt x="0" y="118"/>
                  </a:cubicBezTo>
                  <a:cubicBezTo>
                    <a:pt x="22" y="118"/>
                    <a:pt x="82" y="141"/>
                    <a:pt x="59" y="170"/>
                  </a:cubicBezTo>
                  <a:cubicBezTo>
                    <a:pt x="74" y="178"/>
                    <a:pt x="82" y="185"/>
                    <a:pt x="96" y="185"/>
                  </a:cubicBezTo>
                  <a:cubicBezTo>
                    <a:pt x="96" y="200"/>
                    <a:pt x="126" y="200"/>
                    <a:pt x="126" y="185"/>
                  </a:cubicBezTo>
                  <a:cubicBezTo>
                    <a:pt x="134" y="185"/>
                    <a:pt x="141" y="193"/>
                    <a:pt x="141" y="200"/>
                  </a:cubicBezTo>
                  <a:lnTo>
                    <a:pt x="148" y="215"/>
                  </a:lnTo>
                  <a:cubicBezTo>
                    <a:pt x="148" y="215"/>
                    <a:pt x="156" y="215"/>
                    <a:pt x="163" y="215"/>
                  </a:cubicBezTo>
                  <a:cubicBezTo>
                    <a:pt x="163" y="215"/>
                    <a:pt x="171" y="215"/>
                    <a:pt x="178" y="215"/>
                  </a:cubicBezTo>
                  <a:cubicBezTo>
                    <a:pt x="186" y="207"/>
                    <a:pt x="193" y="215"/>
                    <a:pt x="200" y="215"/>
                  </a:cubicBezTo>
                  <a:cubicBezTo>
                    <a:pt x="208" y="200"/>
                    <a:pt x="208" y="185"/>
                    <a:pt x="208" y="170"/>
                  </a:cubicBezTo>
                  <a:cubicBezTo>
                    <a:pt x="208" y="141"/>
                    <a:pt x="208" y="111"/>
                    <a:pt x="215" y="81"/>
                  </a:cubicBezTo>
                  <a:cubicBezTo>
                    <a:pt x="215" y="81"/>
                    <a:pt x="223" y="74"/>
                    <a:pt x="223" y="67"/>
                  </a:cubicBezTo>
                  <a:cubicBezTo>
                    <a:pt x="200" y="59"/>
                    <a:pt x="178" y="67"/>
                    <a:pt x="163" y="74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2C98081-B038-7AE3-840A-AF92F169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1338" y="11319437"/>
              <a:ext cx="55285" cy="64773"/>
            </a:xfrm>
            <a:custGeom>
              <a:avLst/>
              <a:gdLst>
                <a:gd name="T0" fmla="*/ 45 w 127"/>
                <a:gd name="T1" fmla="*/ 97 h 150"/>
                <a:gd name="T2" fmla="*/ 45 w 127"/>
                <a:gd name="T3" fmla="*/ 97 h 150"/>
                <a:gd name="T4" fmla="*/ 45 w 127"/>
                <a:gd name="T5" fmla="*/ 97 h 150"/>
                <a:gd name="T6" fmla="*/ 59 w 127"/>
                <a:gd name="T7" fmla="*/ 112 h 150"/>
                <a:gd name="T8" fmla="*/ 82 w 127"/>
                <a:gd name="T9" fmla="*/ 127 h 150"/>
                <a:gd name="T10" fmla="*/ 119 w 127"/>
                <a:gd name="T11" fmla="*/ 134 h 150"/>
                <a:gd name="T12" fmla="*/ 119 w 127"/>
                <a:gd name="T13" fmla="*/ 45 h 150"/>
                <a:gd name="T14" fmla="*/ 97 w 127"/>
                <a:gd name="T15" fmla="*/ 8 h 150"/>
                <a:gd name="T16" fmla="*/ 37 w 127"/>
                <a:gd name="T17" fmla="*/ 8 h 150"/>
                <a:gd name="T18" fmla="*/ 0 w 127"/>
                <a:gd name="T19" fmla="*/ 45 h 150"/>
                <a:gd name="T20" fmla="*/ 45 w 127"/>
                <a:gd name="T21" fmla="*/ 9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50">
                  <a:moveTo>
                    <a:pt x="45" y="97"/>
                  </a:moveTo>
                  <a:lnTo>
                    <a:pt x="45" y="97"/>
                  </a:lnTo>
                  <a:lnTo>
                    <a:pt x="45" y="97"/>
                  </a:lnTo>
                  <a:cubicBezTo>
                    <a:pt x="59" y="97"/>
                    <a:pt x="52" y="104"/>
                    <a:pt x="59" y="112"/>
                  </a:cubicBezTo>
                  <a:cubicBezTo>
                    <a:pt x="67" y="119"/>
                    <a:pt x="74" y="119"/>
                    <a:pt x="82" y="127"/>
                  </a:cubicBezTo>
                  <a:cubicBezTo>
                    <a:pt x="104" y="141"/>
                    <a:pt x="97" y="149"/>
                    <a:pt x="119" y="134"/>
                  </a:cubicBezTo>
                  <a:cubicBezTo>
                    <a:pt x="126" y="104"/>
                    <a:pt x="126" y="67"/>
                    <a:pt x="119" y="45"/>
                  </a:cubicBezTo>
                  <a:cubicBezTo>
                    <a:pt x="111" y="30"/>
                    <a:pt x="104" y="15"/>
                    <a:pt x="97" y="8"/>
                  </a:cubicBezTo>
                  <a:cubicBezTo>
                    <a:pt x="82" y="0"/>
                    <a:pt x="59" y="0"/>
                    <a:pt x="37" y="8"/>
                  </a:cubicBezTo>
                  <a:cubicBezTo>
                    <a:pt x="15" y="15"/>
                    <a:pt x="30" y="45"/>
                    <a:pt x="0" y="45"/>
                  </a:cubicBezTo>
                  <a:cubicBezTo>
                    <a:pt x="0" y="60"/>
                    <a:pt x="22" y="90"/>
                    <a:pt x="45" y="97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336B7894-4F5E-CD51-DB52-F9C97219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595" y="8191267"/>
              <a:ext cx="97226" cy="186699"/>
            </a:xfrm>
            <a:custGeom>
              <a:avLst/>
              <a:gdLst>
                <a:gd name="T0" fmla="*/ 215 w 224"/>
                <a:gd name="T1" fmla="*/ 193 h 432"/>
                <a:gd name="T2" fmla="*/ 215 w 224"/>
                <a:gd name="T3" fmla="*/ 193 h 432"/>
                <a:gd name="T4" fmla="*/ 193 w 224"/>
                <a:gd name="T5" fmla="*/ 193 h 432"/>
                <a:gd name="T6" fmla="*/ 186 w 224"/>
                <a:gd name="T7" fmla="*/ 215 h 432"/>
                <a:gd name="T8" fmla="*/ 119 w 224"/>
                <a:gd name="T9" fmla="*/ 186 h 432"/>
                <a:gd name="T10" fmla="*/ 156 w 224"/>
                <a:gd name="T11" fmla="*/ 156 h 432"/>
                <a:gd name="T12" fmla="*/ 215 w 224"/>
                <a:gd name="T13" fmla="*/ 134 h 432"/>
                <a:gd name="T14" fmla="*/ 60 w 224"/>
                <a:gd name="T15" fmla="*/ 0 h 432"/>
                <a:gd name="T16" fmla="*/ 22 w 224"/>
                <a:gd name="T17" fmla="*/ 37 h 432"/>
                <a:gd name="T18" fmla="*/ 15 w 224"/>
                <a:gd name="T19" fmla="*/ 37 h 432"/>
                <a:gd name="T20" fmla="*/ 7 w 224"/>
                <a:gd name="T21" fmla="*/ 215 h 432"/>
                <a:gd name="T22" fmla="*/ 223 w 224"/>
                <a:gd name="T23" fmla="*/ 290 h 432"/>
                <a:gd name="T24" fmla="*/ 223 w 224"/>
                <a:gd name="T25" fmla="*/ 230 h 432"/>
                <a:gd name="T26" fmla="*/ 223 w 224"/>
                <a:gd name="T27" fmla="*/ 230 h 432"/>
                <a:gd name="T28" fmla="*/ 223 w 224"/>
                <a:gd name="T29" fmla="*/ 230 h 432"/>
                <a:gd name="T30" fmla="*/ 223 w 224"/>
                <a:gd name="T31" fmla="*/ 193 h 432"/>
                <a:gd name="T32" fmla="*/ 215 w 224"/>
                <a:gd name="T33" fmla="*/ 193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432">
                  <a:moveTo>
                    <a:pt x="215" y="193"/>
                  </a:moveTo>
                  <a:lnTo>
                    <a:pt x="215" y="193"/>
                  </a:lnTo>
                  <a:cubicBezTo>
                    <a:pt x="208" y="193"/>
                    <a:pt x="201" y="193"/>
                    <a:pt x="193" y="193"/>
                  </a:cubicBezTo>
                  <a:cubicBezTo>
                    <a:pt x="193" y="201"/>
                    <a:pt x="186" y="208"/>
                    <a:pt x="186" y="215"/>
                  </a:cubicBezTo>
                  <a:cubicBezTo>
                    <a:pt x="171" y="215"/>
                    <a:pt x="119" y="223"/>
                    <a:pt x="119" y="186"/>
                  </a:cubicBezTo>
                  <a:cubicBezTo>
                    <a:pt x="126" y="171"/>
                    <a:pt x="149" y="178"/>
                    <a:pt x="156" y="156"/>
                  </a:cubicBezTo>
                  <a:cubicBezTo>
                    <a:pt x="178" y="156"/>
                    <a:pt x="223" y="171"/>
                    <a:pt x="215" y="134"/>
                  </a:cubicBezTo>
                  <a:cubicBezTo>
                    <a:pt x="208" y="96"/>
                    <a:pt x="112" y="15"/>
                    <a:pt x="60" y="0"/>
                  </a:cubicBezTo>
                  <a:cubicBezTo>
                    <a:pt x="60" y="15"/>
                    <a:pt x="37" y="22"/>
                    <a:pt x="22" y="37"/>
                  </a:cubicBezTo>
                  <a:cubicBezTo>
                    <a:pt x="22" y="37"/>
                    <a:pt x="22" y="37"/>
                    <a:pt x="15" y="37"/>
                  </a:cubicBezTo>
                  <a:cubicBezTo>
                    <a:pt x="0" y="89"/>
                    <a:pt x="0" y="186"/>
                    <a:pt x="7" y="215"/>
                  </a:cubicBezTo>
                  <a:cubicBezTo>
                    <a:pt x="52" y="431"/>
                    <a:pt x="67" y="297"/>
                    <a:pt x="223" y="290"/>
                  </a:cubicBezTo>
                  <a:cubicBezTo>
                    <a:pt x="223" y="275"/>
                    <a:pt x="223" y="252"/>
                    <a:pt x="223" y="230"/>
                  </a:cubicBezTo>
                  <a:lnTo>
                    <a:pt x="223" y="230"/>
                  </a:lnTo>
                  <a:lnTo>
                    <a:pt x="223" y="230"/>
                  </a:lnTo>
                  <a:cubicBezTo>
                    <a:pt x="223" y="215"/>
                    <a:pt x="223" y="208"/>
                    <a:pt x="223" y="193"/>
                  </a:cubicBezTo>
                  <a:cubicBezTo>
                    <a:pt x="223" y="193"/>
                    <a:pt x="223" y="193"/>
                    <a:pt x="215" y="193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131D33D-623E-207C-751F-17D94945D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221" y="8191267"/>
              <a:ext cx="19064" cy="17146"/>
            </a:xfrm>
            <a:custGeom>
              <a:avLst/>
              <a:gdLst>
                <a:gd name="T0" fmla="*/ 45 w 46"/>
                <a:gd name="T1" fmla="*/ 0 h 38"/>
                <a:gd name="T2" fmla="*/ 45 w 46"/>
                <a:gd name="T3" fmla="*/ 0 h 38"/>
                <a:gd name="T4" fmla="*/ 22 w 46"/>
                <a:gd name="T5" fmla="*/ 0 h 38"/>
                <a:gd name="T6" fmla="*/ 0 w 46"/>
                <a:gd name="T7" fmla="*/ 37 h 38"/>
                <a:gd name="T8" fmla="*/ 7 w 46"/>
                <a:gd name="T9" fmla="*/ 37 h 38"/>
                <a:gd name="T10" fmla="*/ 45 w 4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45" y="0"/>
                  </a:moveTo>
                  <a:lnTo>
                    <a:pt x="45" y="0"/>
                  </a:lnTo>
                  <a:cubicBezTo>
                    <a:pt x="30" y="0"/>
                    <a:pt x="22" y="0"/>
                    <a:pt x="22" y="0"/>
                  </a:cubicBezTo>
                  <a:cubicBezTo>
                    <a:pt x="15" y="7"/>
                    <a:pt x="7" y="22"/>
                    <a:pt x="0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2" y="22"/>
                    <a:pt x="45" y="15"/>
                    <a:pt x="45" y="0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092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478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Belgium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D77113-9495-8F6D-A507-347074489741}"/>
              </a:ext>
            </a:extLst>
          </p:cNvPr>
          <p:cNvGrpSpPr/>
          <p:nvPr/>
        </p:nvGrpSpPr>
        <p:grpSpPr>
          <a:xfrm>
            <a:off x="5628628" y="1571420"/>
            <a:ext cx="5701672" cy="4628994"/>
            <a:chOff x="5181601" y="857332"/>
            <a:chExt cx="6163640" cy="5004054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A58783A-E1CC-E1A1-792E-89C93DD75321}"/>
                </a:ext>
              </a:extLst>
            </p:cNvPr>
            <p:cNvSpPr/>
            <p:nvPr/>
          </p:nvSpPr>
          <p:spPr>
            <a:xfrm>
              <a:off x="5700441" y="2894733"/>
              <a:ext cx="11011" cy="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862" y="15604"/>
                    <a:pt x="18372" y="9599"/>
                    <a:pt x="16634" y="3603"/>
                  </a:cubicBezTo>
                  <a:cubicBezTo>
                    <a:pt x="11173" y="1601"/>
                    <a:pt x="5710" y="0"/>
                    <a:pt x="0" y="0"/>
                  </a:cubicBezTo>
                  <a:cubicBezTo>
                    <a:pt x="2731" y="400"/>
                    <a:pt x="17627" y="18397"/>
                    <a:pt x="21600" y="2160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E09C959B-BDCC-C665-56AF-DF3B92BF268A}"/>
                </a:ext>
              </a:extLst>
            </p:cNvPr>
            <p:cNvSpPr/>
            <p:nvPr/>
          </p:nvSpPr>
          <p:spPr>
            <a:xfrm>
              <a:off x="5700441" y="2894733"/>
              <a:ext cx="11011" cy="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862" y="15604"/>
                    <a:pt x="18372" y="9599"/>
                    <a:pt x="16634" y="3603"/>
                  </a:cubicBezTo>
                  <a:cubicBezTo>
                    <a:pt x="11173" y="1601"/>
                    <a:pt x="5710" y="0"/>
                    <a:pt x="0" y="0"/>
                  </a:cubicBezTo>
                  <a:cubicBezTo>
                    <a:pt x="2731" y="400"/>
                    <a:pt x="17627" y="18397"/>
                    <a:pt x="21600" y="2160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CCC85CF8-7CDD-F22E-6C3A-29AC7600D836}"/>
                </a:ext>
              </a:extLst>
            </p:cNvPr>
            <p:cNvSpPr/>
            <p:nvPr/>
          </p:nvSpPr>
          <p:spPr>
            <a:xfrm>
              <a:off x="6193973" y="2679606"/>
              <a:ext cx="2309334" cy="2103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9" extrusionOk="0">
                  <a:moveTo>
                    <a:pt x="18941" y="21255"/>
                  </a:moveTo>
                  <a:cubicBezTo>
                    <a:pt x="19041" y="21137"/>
                    <a:pt x="19061" y="21114"/>
                    <a:pt x="19007" y="20975"/>
                  </a:cubicBezTo>
                  <a:cubicBezTo>
                    <a:pt x="18980" y="20906"/>
                    <a:pt x="18961" y="20833"/>
                    <a:pt x="18943" y="20764"/>
                  </a:cubicBezTo>
                  <a:cubicBezTo>
                    <a:pt x="18926" y="20699"/>
                    <a:pt x="18910" y="20638"/>
                    <a:pt x="18889" y="20582"/>
                  </a:cubicBezTo>
                  <a:cubicBezTo>
                    <a:pt x="18866" y="20525"/>
                    <a:pt x="18844" y="20477"/>
                    <a:pt x="18812" y="20423"/>
                  </a:cubicBezTo>
                  <a:cubicBezTo>
                    <a:pt x="18801" y="20403"/>
                    <a:pt x="18782" y="20386"/>
                    <a:pt x="18763" y="20368"/>
                  </a:cubicBezTo>
                  <a:cubicBezTo>
                    <a:pt x="18741" y="20346"/>
                    <a:pt x="18715" y="20323"/>
                    <a:pt x="18695" y="20288"/>
                  </a:cubicBezTo>
                  <a:cubicBezTo>
                    <a:pt x="18647" y="20203"/>
                    <a:pt x="18655" y="20073"/>
                    <a:pt x="18663" y="19959"/>
                  </a:cubicBezTo>
                  <a:cubicBezTo>
                    <a:pt x="18665" y="19925"/>
                    <a:pt x="18667" y="19894"/>
                    <a:pt x="18667" y="19868"/>
                  </a:cubicBezTo>
                  <a:cubicBezTo>
                    <a:pt x="18667" y="19789"/>
                    <a:pt x="18663" y="19730"/>
                    <a:pt x="18648" y="19656"/>
                  </a:cubicBezTo>
                  <a:cubicBezTo>
                    <a:pt x="18640" y="19615"/>
                    <a:pt x="18639" y="19576"/>
                    <a:pt x="18637" y="19538"/>
                  </a:cubicBezTo>
                  <a:cubicBezTo>
                    <a:pt x="18635" y="19510"/>
                    <a:pt x="18634" y="19481"/>
                    <a:pt x="18629" y="19451"/>
                  </a:cubicBezTo>
                  <a:cubicBezTo>
                    <a:pt x="18622" y="19403"/>
                    <a:pt x="18607" y="19358"/>
                    <a:pt x="18592" y="19311"/>
                  </a:cubicBezTo>
                  <a:cubicBezTo>
                    <a:pt x="18568" y="19239"/>
                    <a:pt x="18543" y="19167"/>
                    <a:pt x="18545" y="19078"/>
                  </a:cubicBezTo>
                  <a:cubicBezTo>
                    <a:pt x="18548" y="18934"/>
                    <a:pt x="18524" y="18852"/>
                    <a:pt x="18474" y="18826"/>
                  </a:cubicBezTo>
                  <a:cubicBezTo>
                    <a:pt x="18459" y="18819"/>
                    <a:pt x="18447" y="18820"/>
                    <a:pt x="18426" y="18821"/>
                  </a:cubicBezTo>
                  <a:cubicBezTo>
                    <a:pt x="18390" y="18824"/>
                    <a:pt x="18337" y="18829"/>
                    <a:pt x="18283" y="18767"/>
                  </a:cubicBezTo>
                  <a:cubicBezTo>
                    <a:pt x="18232" y="18707"/>
                    <a:pt x="18219" y="18611"/>
                    <a:pt x="18216" y="18541"/>
                  </a:cubicBezTo>
                  <a:cubicBezTo>
                    <a:pt x="18215" y="18491"/>
                    <a:pt x="18206" y="18452"/>
                    <a:pt x="18196" y="18407"/>
                  </a:cubicBezTo>
                  <a:cubicBezTo>
                    <a:pt x="18189" y="18373"/>
                    <a:pt x="18181" y="18339"/>
                    <a:pt x="18176" y="18299"/>
                  </a:cubicBezTo>
                  <a:cubicBezTo>
                    <a:pt x="18170" y="18252"/>
                    <a:pt x="18173" y="18205"/>
                    <a:pt x="18175" y="18159"/>
                  </a:cubicBezTo>
                  <a:cubicBezTo>
                    <a:pt x="18176" y="18134"/>
                    <a:pt x="18177" y="18111"/>
                    <a:pt x="18177" y="18087"/>
                  </a:cubicBezTo>
                  <a:cubicBezTo>
                    <a:pt x="18176" y="18011"/>
                    <a:pt x="18188" y="17940"/>
                    <a:pt x="18199" y="17873"/>
                  </a:cubicBezTo>
                  <a:cubicBezTo>
                    <a:pt x="18209" y="17808"/>
                    <a:pt x="18219" y="17747"/>
                    <a:pt x="18219" y="17681"/>
                  </a:cubicBezTo>
                  <a:cubicBezTo>
                    <a:pt x="18219" y="17656"/>
                    <a:pt x="18218" y="17631"/>
                    <a:pt x="18216" y="17607"/>
                  </a:cubicBezTo>
                  <a:cubicBezTo>
                    <a:pt x="18214" y="17553"/>
                    <a:pt x="18212" y="17500"/>
                    <a:pt x="18218" y="17447"/>
                  </a:cubicBezTo>
                  <a:cubicBezTo>
                    <a:pt x="18222" y="17403"/>
                    <a:pt x="18234" y="17372"/>
                    <a:pt x="18244" y="17344"/>
                  </a:cubicBezTo>
                  <a:cubicBezTo>
                    <a:pt x="18250" y="17326"/>
                    <a:pt x="18257" y="17308"/>
                    <a:pt x="18261" y="17283"/>
                  </a:cubicBezTo>
                  <a:cubicBezTo>
                    <a:pt x="18265" y="17266"/>
                    <a:pt x="18264" y="17247"/>
                    <a:pt x="18264" y="17225"/>
                  </a:cubicBezTo>
                  <a:cubicBezTo>
                    <a:pt x="18264" y="17197"/>
                    <a:pt x="18263" y="17168"/>
                    <a:pt x="18270" y="17135"/>
                  </a:cubicBezTo>
                  <a:cubicBezTo>
                    <a:pt x="18276" y="17105"/>
                    <a:pt x="18293" y="17088"/>
                    <a:pt x="18304" y="17079"/>
                  </a:cubicBezTo>
                  <a:cubicBezTo>
                    <a:pt x="18304" y="17079"/>
                    <a:pt x="18303" y="17069"/>
                    <a:pt x="18302" y="17062"/>
                  </a:cubicBezTo>
                  <a:cubicBezTo>
                    <a:pt x="18298" y="17042"/>
                    <a:pt x="18295" y="17017"/>
                    <a:pt x="18300" y="16988"/>
                  </a:cubicBezTo>
                  <a:cubicBezTo>
                    <a:pt x="18308" y="16956"/>
                    <a:pt x="18326" y="16935"/>
                    <a:pt x="18337" y="16925"/>
                  </a:cubicBezTo>
                  <a:cubicBezTo>
                    <a:pt x="18358" y="16813"/>
                    <a:pt x="18339" y="16778"/>
                    <a:pt x="18336" y="16773"/>
                  </a:cubicBezTo>
                  <a:cubicBezTo>
                    <a:pt x="18331" y="16765"/>
                    <a:pt x="18323" y="16761"/>
                    <a:pt x="18303" y="16755"/>
                  </a:cubicBezTo>
                  <a:cubicBezTo>
                    <a:pt x="18280" y="16747"/>
                    <a:pt x="18250" y="16735"/>
                    <a:pt x="18223" y="16704"/>
                  </a:cubicBezTo>
                  <a:cubicBezTo>
                    <a:pt x="18174" y="16647"/>
                    <a:pt x="18176" y="16587"/>
                    <a:pt x="18179" y="16538"/>
                  </a:cubicBezTo>
                  <a:lnTo>
                    <a:pt x="18180" y="16510"/>
                  </a:lnTo>
                  <a:cubicBezTo>
                    <a:pt x="18180" y="16500"/>
                    <a:pt x="18179" y="16488"/>
                    <a:pt x="18177" y="16477"/>
                  </a:cubicBezTo>
                  <a:cubicBezTo>
                    <a:pt x="18175" y="16447"/>
                    <a:pt x="18173" y="16413"/>
                    <a:pt x="18180" y="16382"/>
                  </a:cubicBezTo>
                  <a:cubicBezTo>
                    <a:pt x="18183" y="16364"/>
                    <a:pt x="18194" y="16343"/>
                    <a:pt x="18207" y="16317"/>
                  </a:cubicBezTo>
                  <a:cubicBezTo>
                    <a:pt x="18209" y="16312"/>
                    <a:pt x="18212" y="16308"/>
                    <a:pt x="18214" y="16304"/>
                  </a:cubicBezTo>
                  <a:cubicBezTo>
                    <a:pt x="18218" y="16221"/>
                    <a:pt x="18115" y="16118"/>
                    <a:pt x="18059" y="16062"/>
                  </a:cubicBezTo>
                  <a:cubicBezTo>
                    <a:pt x="17970" y="15973"/>
                    <a:pt x="17915" y="15895"/>
                    <a:pt x="17892" y="15758"/>
                  </a:cubicBezTo>
                  <a:cubicBezTo>
                    <a:pt x="17851" y="15514"/>
                    <a:pt x="18147" y="15332"/>
                    <a:pt x="18308" y="15280"/>
                  </a:cubicBezTo>
                  <a:cubicBezTo>
                    <a:pt x="18319" y="15208"/>
                    <a:pt x="18315" y="15111"/>
                    <a:pt x="18309" y="15024"/>
                  </a:cubicBezTo>
                  <a:cubicBezTo>
                    <a:pt x="18306" y="14976"/>
                    <a:pt x="18303" y="14931"/>
                    <a:pt x="18303" y="14889"/>
                  </a:cubicBezTo>
                  <a:cubicBezTo>
                    <a:pt x="18303" y="14726"/>
                    <a:pt x="18280" y="14589"/>
                    <a:pt x="18254" y="14441"/>
                  </a:cubicBezTo>
                  <a:lnTo>
                    <a:pt x="18245" y="14393"/>
                  </a:lnTo>
                  <a:cubicBezTo>
                    <a:pt x="18231" y="14320"/>
                    <a:pt x="18219" y="14257"/>
                    <a:pt x="18220" y="14167"/>
                  </a:cubicBezTo>
                  <a:cubicBezTo>
                    <a:pt x="18221" y="14087"/>
                    <a:pt x="18221" y="14087"/>
                    <a:pt x="18184" y="14044"/>
                  </a:cubicBezTo>
                  <a:cubicBezTo>
                    <a:pt x="18089" y="13932"/>
                    <a:pt x="17989" y="13874"/>
                    <a:pt x="17889" y="13872"/>
                  </a:cubicBezTo>
                  <a:cubicBezTo>
                    <a:pt x="17820" y="13871"/>
                    <a:pt x="17813" y="13875"/>
                    <a:pt x="17773" y="13936"/>
                  </a:cubicBezTo>
                  <a:cubicBezTo>
                    <a:pt x="17765" y="13948"/>
                    <a:pt x="17754" y="13979"/>
                    <a:pt x="17744" y="14003"/>
                  </a:cubicBezTo>
                  <a:cubicBezTo>
                    <a:pt x="17723" y="14061"/>
                    <a:pt x="17705" y="14109"/>
                    <a:pt x="17672" y="14132"/>
                  </a:cubicBezTo>
                  <a:cubicBezTo>
                    <a:pt x="17573" y="14202"/>
                    <a:pt x="17440" y="14106"/>
                    <a:pt x="17344" y="14036"/>
                  </a:cubicBezTo>
                  <a:cubicBezTo>
                    <a:pt x="17318" y="14016"/>
                    <a:pt x="17294" y="14000"/>
                    <a:pt x="17277" y="13990"/>
                  </a:cubicBezTo>
                  <a:cubicBezTo>
                    <a:pt x="17251" y="13977"/>
                    <a:pt x="17227" y="13974"/>
                    <a:pt x="17196" y="13968"/>
                  </a:cubicBezTo>
                  <a:cubicBezTo>
                    <a:pt x="17173" y="13964"/>
                    <a:pt x="17149" y="13961"/>
                    <a:pt x="17122" y="13951"/>
                  </a:cubicBezTo>
                  <a:cubicBezTo>
                    <a:pt x="17105" y="13946"/>
                    <a:pt x="17091" y="13937"/>
                    <a:pt x="17078" y="13929"/>
                  </a:cubicBezTo>
                  <a:cubicBezTo>
                    <a:pt x="17070" y="13924"/>
                    <a:pt x="17060" y="13918"/>
                    <a:pt x="17054" y="13916"/>
                  </a:cubicBezTo>
                  <a:cubicBezTo>
                    <a:pt x="17047" y="13915"/>
                    <a:pt x="17035" y="13915"/>
                    <a:pt x="17023" y="13915"/>
                  </a:cubicBezTo>
                  <a:cubicBezTo>
                    <a:pt x="17002" y="13916"/>
                    <a:pt x="16974" y="13918"/>
                    <a:pt x="16944" y="13906"/>
                  </a:cubicBezTo>
                  <a:cubicBezTo>
                    <a:pt x="16878" y="13881"/>
                    <a:pt x="16826" y="13828"/>
                    <a:pt x="16780" y="13781"/>
                  </a:cubicBezTo>
                  <a:cubicBezTo>
                    <a:pt x="16730" y="13731"/>
                    <a:pt x="16687" y="13686"/>
                    <a:pt x="16640" y="13685"/>
                  </a:cubicBezTo>
                  <a:lnTo>
                    <a:pt x="16602" y="13684"/>
                  </a:lnTo>
                  <a:lnTo>
                    <a:pt x="16587" y="13645"/>
                  </a:lnTo>
                  <a:cubicBezTo>
                    <a:pt x="16526" y="13492"/>
                    <a:pt x="16720" y="13284"/>
                    <a:pt x="16894" y="13136"/>
                  </a:cubicBezTo>
                  <a:cubicBezTo>
                    <a:pt x="16994" y="13051"/>
                    <a:pt x="17106" y="13018"/>
                    <a:pt x="17215" y="12985"/>
                  </a:cubicBezTo>
                  <a:lnTo>
                    <a:pt x="17253" y="12973"/>
                  </a:lnTo>
                  <a:cubicBezTo>
                    <a:pt x="17268" y="12968"/>
                    <a:pt x="17279" y="12963"/>
                    <a:pt x="17290" y="12958"/>
                  </a:cubicBezTo>
                  <a:cubicBezTo>
                    <a:pt x="17315" y="12946"/>
                    <a:pt x="17343" y="12932"/>
                    <a:pt x="17393" y="12929"/>
                  </a:cubicBezTo>
                  <a:cubicBezTo>
                    <a:pt x="17416" y="12928"/>
                    <a:pt x="17442" y="12931"/>
                    <a:pt x="17467" y="12932"/>
                  </a:cubicBezTo>
                  <a:cubicBezTo>
                    <a:pt x="17498" y="12934"/>
                    <a:pt x="17528" y="12937"/>
                    <a:pt x="17551" y="12932"/>
                  </a:cubicBezTo>
                  <a:cubicBezTo>
                    <a:pt x="17655" y="12911"/>
                    <a:pt x="17709" y="12830"/>
                    <a:pt x="17770" y="12736"/>
                  </a:cubicBezTo>
                  <a:cubicBezTo>
                    <a:pt x="17818" y="12663"/>
                    <a:pt x="17865" y="12589"/>
                    <a:pt x="17942" y="12534"/>
                  </a:cubicBezTo>
                  <a:cubicBezTo>
                    <a:pt x="17983" y="12504"/>
                    <a:pt x="18035" y="12490"/>
                    <a:pt x="18085" y="12477"/>
                  </a:cubicBezTo>
                  <a:cubicBezTo>
                    <a:pt x="18138" y="12463"/>
                    <a:pt x="18193" y="12449"/>
                    <a:pt x="18213" y="12417"/>
                  </a:cubicBezTo>
                  <a:cubicBezTo>
                    <a:pt x="18219" y="12408"/>
                    <a:pt x="18232" y="12377"/>
                    <a:pt x="18221" y="12281"/>
                  </a:cubicBezTo>
                  <a:cubicBezTo>
                    <a:pt x="18215" y="12228"/>
                    <a:pt x="18237" y="12191"/>
                    <a:pt x="18257" y="12169"/>
                  </a:cubicBezTo>
                  <a:lnTo>
                    <a:pt x="18150" y="12082"/>
                  </a:lnTo>
                  <a:lnTo>
                    <a:pt x="18319" y="12075"/>
                  </a:lnTo>
                  <a:cubicBezTo>
                    <a:pt x="18375" y="12075"/>
                    <a:pt x="18418" y="12089"/>
                    <a:pt x="18459" y="12102"/>
                  </a:cubicBezTo>
                  <a:cubicBezTo>
                    <a:pt x="18497" y="12115"/>
                    <a:pt x="18530" y="12125"/>
                    <a:pt x="18562" y="12123"/>
                  </a:cubicBezTo>
                  <a:cubicBezTo>
                    <a:pt x="18577" y="12121"/>
                    <a:pt x="18587" y="12117"/>
                    <a:pt x="18596" y="12115"/>
                  </a:cubicBezTo>
                  <a:cubicBezTo>
                    <a:pt x="18628" y="12104"/>
                    <a:pt x="18657" y="12098"/>
                    <a:pt x="18711" y="12120"/>
                  </a:cubicBezTo>
                  <a:cubicBezTo>
                    <a:pt x="18734" y="12129"/>
                    <a:pt x="18754" y="12147"/>
                    <a:pt x="18774" y="12164"/>
                  </a:cubicBezTo>
                  <a:cubicBezTo>
                    <a:pt x="18783" y="12172"/>
                    <a:pt x="18792" y="12181"/>
                    <a:pt x="18800" y="12185"/>
                  </a:cubicBezTo>
                  <a:cubicBezTo>
                    <a:pt x="18848" y="12212"/>
                    <a:pt x="18945" y="12225"/>
                    <a:pt x="19142" y="12130"/>
                  </a:cubicBezTo>
                  <a:cubicBezTo>
                    <a:pt x="19274" y="12067"/>
                    <a:pt x="19318" y="12011"/>
                    <a:pt x="19376" y="11885"/>
                  </a:cubicBezTo>
                  <a:lnTo>
                    <a:pt x="19393" y="11848"/>
                  </a:lnTo>
                  <a:cubicBezTo>
                    <a:pt x="19411" y="11810"/>
                    <a:pt x="19428" y="11769"/>
                    <a:pt x="19450" y="11733"/>
                  </a:cubicBezTo>
                  <a:cubicBezTo>
                    <a:pt x="19513" y="11622"/>
                    <a:pt x="19580" y="11624"/>
                    <a:pt x="19644" y="11625"/>
                  </a:cubicBezTo>
                  <a:cubicBezTo>
                    <a:pt x="19658" y="11625"/>
                    <a:pt x="19674" y="11625"/>
                    <a:pt x="19693" y="11625"/>
                  </a:cubicBezTo>
                  <a:cubicBezTo>
                    <a:pt x="19711" y="11624"/>
                    <a:pt x="19729" y="11622"/>
                    <a:pt x="19747" y="11621"/>
                  </a:cubicBezTo>
                  <a:cubicBezTo>
                    <a:pt x="19851" y="11612"/>
                    <a:pt x="19969" y="11603"/>
                    <a:pt x="20080" y="11690"/>
                  </a:cubicBezTo>
                  <a:cubicBezTo>
                    <a:pt x="20117" y="11719"/>
                    <a:pt x="20148" y="11754"/>
                    <a:pt x="20177" y="11786"/>
                  </a:cubicBezTo>
                  <a:cubicBezTo>
                    <a:pt x="20221" y="11834"/>
                    <a:pt x="20263" y="11881"/>
                    <a:pt x="20316" y="11899"/>
                  </a:cubicBezTo>
                  <a:cubicBezTo>
                    <a:pt x="20353" y="11912"/>
                    <a:pt x="20474" y="11900"/>
                    <a:pt x="20510" y="11881"/>
                  </a:cubicBezTo>
                  <a:cubicBezTo>
                    <a:pt x="20523" y="11874"/>
                    <a:pt x="20535" y="11858"/>
                    <a:pt x="20548" y="11839"/>
                  </a:cubicBezTo>
                  <a:cubicBezTo>
                    <a:pt x="20569" y="11810"/>
                    <a:pt x="20595" y="11773"/>
                    <a:pt x="20640" y="11759"/>
                  </a:cubicBezTo>
                  <a:cubicBezTo>
                    <a:pt x="20718" y="11732"/>
                    <a:pt x="20825" y="11742"/>
                    <a:pt x="20918" y="11751"/>
                  </a:cubicBezTo>
                  <a:cubicBezTo>
                    <a:pt x="20959" y="11755"/>
                    <a:pt x="20998" y="11759"/>
                    <a:pt x="21030" y="11759"/>
                  </a:cubicBezTo>
                  <a:lnTo>
                    <a:pt x="21064" y="11759"/>
                  </a:lnTo>
                  <a:cubicBezTo>
                    <a:pt x="21127" y="11760"/>
                    <a:pt x="21180" y="11760"/>
                    <a:pt x="21199" y="11741"/>
                  </a:cubicBezTo>
                  <a:cubicBezTo>
                    <a:pt x="21211" y="11728"/>
                    <a:pt x="21218" y="11693"/>
                    <a:pt x="21217" y="11643"/>
                  </a:cubicBezTo>
                  <a:cubicBezTo>
                    <a:pt x="21217" y="11603"/>
                    <a:pt x="21218" y="11560"/>
                    <a:pt x="21219" y="11517"/>
                  </a:cubicBezTo>
                  <a:cubicBezTo>
                    <a:pt x="21222" y="11429"/>
                    <a:pt x="21225" y="11338"/>
                    <a:pt x="21209" y="11261"/>
                  </a:cubicBezTo>
                  <a:cubicBezTo>
                    <a:pt x="21208" y="11254"/>
                    <a:pt x="21206" y="11250"/>
                    <a:pt x="21201" y="11239"/>
                  </a:cubicBezTo>
                  <a:cubicBezTo>
                    <a:pt x="21193" y="11222"/>
                    <a:pt x="21181" y="11198"/>
                    <a:pt x="21176" y="11156"/>
                  </a:cubicBezTo>
                  <a:cubicBezTo>
                    <a:pt x="21174" y="11134"/>
                    <a:pt x="21175" y="11108"/>
                    <a:pt x="21176" y="11083"/>
                  </a:cubicBezTo>
                  <a:lnTo>
                    <a:pt x="21177" y="11056"/>
                  </a:lnTo>
                  <a:cubicBezTo>
                    <a:pt x="21177" y="11007"/>
                    <a:pt x="21177" y="10956"/>
                    <a:pt x="21177" y="10907"/>
                  </a:cubicBezTo>
                  <a:lnTo>
                    <a:pt x="21177" y="10831"/>
                  </a:lnTo>
                  <a:cubicBezTo>
                    <a:pt x="21177" y="10798"/>
                    <a:pt x="21176" y="10761"/>
                    <a:pt x="21174" y="10724"/>
                  </a:cubicBezTo>
                  <a:cubicBezTo>
                    <a:pt x="21169" y="10620"/>
                    <a:pt x="21164" y="10513"/>
                    <a:pt x="21189" y="10418"/>
                  </a:cubicBezTo>
                  <a:cubicBezTo>
                    <a:pt x="21205" y="10360"/>
                    <a:pt x="21241" y="10316"/>
                    <a:pt x="21278" y="10272"/>
                  </a:cubicBezTo>
                  <a:cubicBezTo>
                    <a:pt x="21323" y="10217"/>
                    <a:pt x="21350" y="10181"/>
                    <a:pt x="21346" y="10139"/>
                  </a:cubicBezTo>
                  <a:cubicBezTo>
                    <a:pt x="21342" y="10108"/>
                    <a:pt x="21318" y="10073"/>
                    <a:pt x="21295" y="10037"/>
                  </a:cubicBezTo>
                  <a:cubicBezTo>
                    <a:pt x="21264" y="9991"/>
                    <a:pt x="21230" y="9940"/>
                    <a:pt x="21219" y="9875"/>
                  </a:cubicBezTo>
                  <a:cubicBezTo>
                    <a:pt x="21196" y="9742"/>
                    <a:pt x="21285" y="9681"/>
                    <a:pt x="21338" y="9643"/>
                  </a:cubicBezTo>
                  <a:cubicBezTo>
                    <a:pt x="21394" y="9604"/>
                    <a:pt x="21393" y="9599"/>
                    <a:pt x="21389" y="9583"/>
                  </a:cubicBezTo>
                  <a:cubicBezTo>
                    <a:pt x="21385" y="9566"/>
                    <a:pt x="21380" y="9561"/>
                    <a:pt x="21366" y="9549"/>
                  </a:cubicBezTo>
                  <a:cubicBezTo>
                    <a:pt x="21329" y="9521"/>
                    <a:pt x="21291" y="9481"/>
                    <a:pt x="21311" y="9374"/>
                  </a:cubicBezTo>
                  <a:lnTo>
                    <a:pt x="21315" y="9356"/>
                  </a:lnTo>
                  <a:cubicBezTo>
                    <a:pt x="21334" y="9249"/>
                    <a:pt x="21349" y="9191"/>
                    <a:pt x="21381" y="9164"/>
                  </a:cubicBezTo>
                  <a:cubicBezTo>
                    <a:pt x="21439" y="9114"/>
                    <a:pt x="21499" y="9127"/>
                    <a:pt x="21538" y="9136"/>
                  </a:cubicBezTo>
                  <a:cubicBezTo>
                    <a:pt x="21580" y="9145"/>
                    <a:pt x="21580" y="9145"/>
                    <a:pt x="21593" y="9116"/>
                  </a:cubicBezTo>
                  <a:cubicBezTo>
                    <a:pt x="21600" y="9094"/>
                    <a:pt x="21599" y="9003"/>
                    <a:pt x="21589" y="8981"/>
                  </a:cubicBezTo>
                  <a:cubicBezTo>
                    <a:pt x="21574" y="8953"/>
                    <a:pt x="21564" y="8949"/>
                    <a:pt x="21563" y="8949"/>
                  </a:cubicBezTo>
                  <a:cubicBezTo>
                    <a:pt x="21553" y="8951"/>
                    <a:pt x="21521" y="8986"/>
                    <a:pt x="21504" y="9004"/>
                  </a:cubicBezTo>
                  <a:cubicBezTo>
                    <a:pt x="21477" y="9034"/>
                    <a:pt x="21450" y="9064"/>
                    <a:pt x="21417" y="9079"/>
                  </a:cubicBezTo>
                  <a:cubicBezTo>
                    <a:pt x="21370" y="9101"/>
                    <a:pt x="21228" y="9123"/>
                    <a:pt x="21169" y="9074"/>
                  </a:cubicBezTo>
                  <a:cubicBezTo>
                    <a:pt x="21141" y="9051"/>
                    <a:pt x="21121" y="9010"/>
                    <a:pt x="21099" y="8969"/>
                  </a:cubicBezTo>
                  <a:cubicBezTo>
                    <a:pt x="21086" y="8944"/>
                    <a:pt x="21072" y="8917"/>
                    <a:pt x="21062" y="8904"/>
                  </a:cubicBezTo>
                  <a:cubicBezTo>
                    <a:pt x="20993" y="8823"/>
                    <a:pt x="20949" y="8758"/>
                    <a:pt x="20903" y="8664"/>
                  </a:cubicBezTo>
                  <a:lnTo>
                    <a:pt x="20864" y="8586"/>
                  </a:lnTo>
                  <a:lnTo>
                    <a:pt x="20943" y="8569"/>
                  </a:lnTo>
                  <a:cubicBezTo>
                    <a:pt x="21072" y="8541"/>
                    <a:pt x="21102" y="8519"/>
                    <a:pt x="21106" y="8514"/>
                  </a:cubicBezTo>
                  <a:cubicBezTo>
                    <a:pt x="21102" y="8518"/>
                    <a:pt x="21101" y="8504"/>
                    <a:pt x="21099" y="8495"/>
                  </a:cubicBezTo>
                  <a:cubicBezTo>
                    <a:pt x="21097" y="8477"/>
                    <a:pt x="21093" y="8456"/>
                    <a:pt x="21096" y="8434"/>
                  </a:cubicBezTo>
                  <a:cubicBezTo>
                    <a:pt x="21101" y="8384"/>
                    <a:pt x="21105" y="8367"/>
                    <a:pt x="21119" y="8343"/>
                  </a:cubicBezTo>
                  <a:cubicBezTo>
                    <a:pt x="21123" y="8338"/>
                    <a:pt x="21127" y="8330"/>
                    <a:pt x="21133" y="8315"/>
                  </a:cubicBezTo>
                  <a:cubicBezTo>
                    <a:pt x="21176" y="8208"/>
                    <a:pt x="21177" y="8118"/>
                    <a:pt x="21177" y="7996"/>
                  </a:cubicBezTo>
                  <a:lnTo>
                    <a:pt x="21177" y="7947"/>
                  </a:lnTo>
                  <a:cubicBezTo>
                    <a:pt x="21177" y="7900"/>
                    <a:pt x="21169" y="7873"/>
                    <a:pt x="21157" y="7836"/>
                  </a:cubicBezTo>
                  <a:cubicBezTo>
                    <a:pt x="21150" y="7814"/>
                    <a:pt x="21143" y="7791"/>
                    <a:pt x="21136" y="7762"/>
                  </a:cubicBezTo>
                  <a:cubicBezTo>
                    <a:pt x="21124" y="7709"/>
                    <a:pt x="21129" y="7650"/>
                    <a:pt x="21133" y="7593"/>
                  </a:cubicBezTo>
                  <a:cubicBezTo>
                    <a:pt x="21135" y="7567"/>
                    <a:pt x="21136" y="7543"/>
                    <a:pt x="21136" y="7521"/>
                  </a:cubicBezTo>
                  <a:cubicBezTo>
                    <a:pt x="21136" y="7446"/>
                    <a:pt x="21149" y="7405"/>
                    <a:pt x="21163" y="7365"/>
                  </a:cubicBezTo>
                  <a:cubicBezTo>
                    <a:pt x="21169" y="7346"/>
                    <a:pt x="21175" y="7328"/>
                    <a:pt x="21181" y="7304"/>
                  </a:cubicBezTo>
                  <a:cubicBezTo>
                    <a:pt x="21186" y="7283"/>
                    <a:pt x="21186" y="7254"/>
                    <a:pt x="21183" y="7224"/>
                  </a:cubicBezTo>
                  <a:cubicBezTo>
                    <a:pt x="21174" y="7228"/>
                    <a:pt x="21164" y="7232"/>
                    <a:pt x="21156" y="7236"/>
                  </a:cubicBezTo>
                  <a:cubicBezTo>
                    <a:pt x="21134" y="7245"/>
                    <a:pt x="21111" y="7254"/>
                    <a:pt x="21095" y="7267"/>
                  </a:cubicBezTo>
                  <a:cubicBezTo>
                    <a:pt x="21083" y="7276"/>
                    <a:pt x="21070" y="7293"/>
                    <a:pt x="21057" y="7311"/>
                  </a:cubicBezTo>
                  <a:cubicBezTo>
                    <a:pt x="21039" y="7335"/>
                    <a:pt x="21020" y="7362"/>
                    <a:pt x="20993" y="7382"/>
                  </a:cubicBezTo>
                  <a:cubicBezTo>
                    <a:pt x="20936" y="7424"/>
                    <a:pt x="20875" y="7431"/>
                    <a:pt x="20826" y="7398"/>
                  </a:cubicBezTo>
                  <a:cubicBezTo>
                    <a:pt x="20776" y="7365"/>
                    <a:pt x="20754" y="7298"/>
                    <a:pt x="20763" y="7217"/>
                  </a:cubicBezTo>
                  <a:cubicBezTo>
                    <a:pt x="20772" y="7144"/>
                    <a:pt x="20807" y="7092"/>
                    <a:pt x="20839" y="7046"/>
                  </a:cubicBezTo>
                  <a:cubicBezTo>
                    <a:pt x="20858" y="7019"/>
                    <a:pt x="20876" y="6993"/>
                    <a:pt x="20885" y="6966"/>
                  </a:cubicBezTo>
                  <a:cubicBezTo>
                    <a:pt x="20933" y="6828"/>
                    <a:pt x="20931" y="6680"/>
                    <a:pt x="20930" y="6524"/>
                  </a:cubicBezTo>
                  <a:lnTo>
                    <a:pt x="20930" y="6458"/>
                  </a:lnTo>
                  <a:cubicBezTo>
                    <a:pt x="20930" y="6413"/>
                    <a:pt x="20933" y="6363"/>
                    <a:pt x="20936" y="6311"/>
                  </a:cubicBezTo>
                  <a:cubicBezTo>
                    <a:pt x="20938" y="6263"/>
                    <a:pt x="20941" y="6215"/>
                    <a:pt x="20941" y="6168"/>
                  </a:cubicBezTo>
                  <a:cubicBezTo>
                    <a:pt x="20941" y="6133"/>
                    <a:pt x="20941" y="6098"/>
                    <a:pt x="20937" y="6066"/>
                  </a:cubicBezTo>
                  <a:cubicBezTo>
                    <a:pt x="20912" y="6075"/>
                    <a:pt x="20888" y="6083"/>
                    <a:pt x="20864" y="6090"/>
                  </a:cubicBezTo>
                  <a:cubicBezTo>
                    <a:pt x="20856" y="6093"/>
                    <a:pt x="20847" y="6096"/>
                    <a:pt x="20839" y="6098"/>
                  </a:cubicBezTo>
                  <a:cubicBezTo>
                    <a:pt x="20795" y="6112"/>
                    <a:pt x="20753" y="6127"/>
                    <a:pt x="20716" y="6145"/>
                  </a:cubicBezTo>
                  <a:lnTo>
                    <a:pt x="20669" y="6161"/>
                  </a:lnTo>
                  <a:cubicBezTo>
                    <a:pt x="20656" y="6185"/>
                    <a:pt x="20639" y="6207"/>
                    <a:pt x="20620" y="6227"/>
                  </a:cubicBezTo>
                  <a:lnTo>
                    <a:pt x="20608" y="6236"/>
                  </a:lnTo>
                  <a:cubicBezTo>
                    <a:pt x="20579" y="6254"/>
                    <a:pt x="20547" y="6261"/>
                    <a:pt x="20518" y="6266"/>
                  </a:cubicBezTo>
                  <a:cubicBezTo>
                    <a:pt x="20499" y="6270"/>
                    <a:pt x="20482" y="6272"/>
                    <a:pt x="20470" y="6279"/>
                  </a:cubicBezTo>
                  <a:cubicBezTo>
                    <a:pt x="20452" y="6288"/>
                    <a:pt x="20434" y="6297"/>
                    <a:pt x="20418" y="6306"/>
                  </a:cubicBezTo>
                  <a:cubicBezTo>
                    <a:pt x="20341" y="6349"/>
                    <a:pt x="20272" y="6387"/>
                    <a:pt x="20164" y="6387"/>
                  </a:cubicBezTo>
                  <a:cubicBezTo>
                    <a:pt x="20145" y="6385"/>
                    <a:pt x="20127" y="6388"/>
                    <a:pt x="20106" y="6389"/>
                  </a:cubicBezTo>
                  <a:cubicBezTo>
                    <a:pt x="20069" y="6392"/>
                    <a:pt x="20031" y="6393"/>
                    <a:pt x="19993" y="6388"/>
                  </a:cubicBezTo>
                  <a:cubicBezTo>
                    <a:pt x="19958" y="6383"/>
                    <a:pt x="19931" y="6367"/>
                    <a:pt x="19909" y="6353"/>
                  </a:cubicBezTo>
                  <a:cubicBezTo>
                    <a:pt x="19897" y="6346"/>
                    <a:pt x="19883" y="6337"/>
                    <a:pt x="19877" y="6337"/>
                  </a:cubicBezTo>
                  <a:cubicBezTo>
                    <a:pt x="19863" y="6337"/>
                    <a:pt x="19839" y="6348"/>
                    <a:pt x="19818" y="6357"/>
                  </a:cubicBezTo>
                  <a:cubicBezTo>
                    <a:pt x="19788" y="6370"/>
                    <a:pt x="19754" y="6385"/>
                    <a:pt x="19717" y="6388"/>
                  </a:cubicBezTo>
                  <a:cubicBezTo>
                    <a:pt x="19684" y="6389"/>
                    <a:pt x="19652" y="6389"/>
                    <a:pt x="19619" y="6388"/>
                  </a:cubicBezTo>
                  <a:cubicBezTo>
                    <a:pt x="19596" y="6387"/>
                    <a:pt x="19574" y="6387"/>
                    <a:pt x="19551" y="6387"/>
                  </a:cubicBezTo>
                  <a:cubicBezTo>
                    <a:pt x="19460" y="6389"/>
                    <a:pt x="19394" y="6363"/>
                    <a:pt x="19354" y="6310"/>
                  </a:cubicBezTo>
                  <a:cubicBezTo>
                    <a:pt x="19313" y="6255"/>
                    <a:pt x="19305" y="6180"/>
                    <a:pt x="19326" y="6080"/>
                  </a:cubicBezTo>
                  <a:cubicBezTo>
                    <a:pt x="19340" y="6020"/>
                    <a:pt x="19370" y="5972"/>
                    <a:pt x="19398" y="5931"/>
                  </a:cubicBezTo>
                  <a:cubicBezTo>
                    <a:pt x="19422" y="5892"/>
                    <a:pt x="19446" y="5855"/>
                    <a:pt x="19453" y="5815"/>
                  </a:cubicBezTo>
                  <a:cubicBezTo>
                    <a:pt x="19460" y="5771"/>
                    <a:pt x="19454" y="5758"/>
                    <a:pt x="19454" y="5758"/>
                  </a:cubicBezTo>
                  <a:cubicBezTo>
                    <a:pt x="19445" y="5751"/>
                    <a:pt x="19401" y="5754"/>
                    <a:pt x="19373" y="5755"/>
                  </a:cubicBezTo>
                  <a:cubicBezTo>
                    <a:pt x="19347" y="5757"/>
                    <a:pt x="19319" y="5757"/>
                    <a:pt x="19293" y="5757"/>
                  </a:cubicBezTo>
                  <a:cubicBezTo>
                    <a:pt x="19208" y="5757"/>
                    <a:pt x="19126" y="5750"/>
                    <a:pt x="19038" y="5692"/>
                  </a:cubicBezTo>
                  <a:lnTo>
                    <a:pt x="18994" y="5662"/>
                  </a:lnTo>
                  <a:cubicBezTo>
                    <a:pt x="18916" y="5609"/>
                    <a:pt x="18860" y="5572"/>
                    <a:pt x="18771" y="5575"/>
                  </a:cubicBezTo>
                  <a:cubicBezTo>
                    <a:pt x="18710" y="5576"/>
                    <a:pt x="18672" y="5564"/>
                    <a:pt x="18632" y="5550"/>
                  </a:cubicBezTo>
                  <a:cubicBezTo>
                    <a:pt x="18620" y="5546"/>
                    <a:pt x="18606" y="5541"/>
                    <a:pt x="18592" y="5537"/>
                  </a:cubicBezTo>
                  <a:cubicBezTo>
                    <a:pt x="18571" y="5532"/>
                    <a:pt x="18549" y="5533"/>
                    <a:pt x="18524" y="5535"/>
                  </a:cubicBezTo>
                  <a:cubicBezTo>
                    <a:pt x="18494" y="5536"/>
                    <a:pt x="18461" y="5538"/>
                    <a:pt x="18427" y="5529"/>
                  </a:cubicBezTo>
                  <a:cubicBezTo>
                    <a:pt x="18397" y="5522"/>
                    <a:pt x="18377" y="5510"/>
                    <a:pt x="18361" y="5501"/>
                  </a:cubicBezTo>
                  <a:cubicBezTo>
                    <a:pt x="18344" y="5492"/>
                    <a:pt x="18332" y="5485"/>
                    <a:pt x="18312" y="5481"/>
                  </a:cubicBezTo>
                  <a:cubicBezTo>
                    <a:pt x="18264" y="5473"/>
                    <a:pt x="18221" y="5481"/>
                    <a:pt x="18184" y="5506"/>
                  </a:cubicBezTo>
                  <a:cubicBezTo>
                    <a:pt x="18170" y="5515"/>
                    <a:pt x="18160" y="5529"/>
                    <a:pt x="18147" y="5545"/>
                  </a:cubicBezTo>
                  <a:cubicBezTo>
                    <a:pt x="18134" y="5562"/>
                    <a:pt x="18119" y="5577"/>
                    <a:pt x="18103" y="5592"/>
                  </a:cubicBezTo>
                  <a:cubicBezTo>
                    <a:pt x="18068" y="5622"/>
                    <a:pt x="18031" y="5632"/>
                    <a:pt x="18001" y="5641"/>
                  </a:cubicBezTo>
                  <a:cubicBezTo>
                    <a:pt x="17981" y="5646"/>
                    <a:pt x="17963" y="5651"/>
                    <a:pt x="17951" y="5661"/>
                  </a:cubicBezTo>
                  <a:cubicBezTo>
                    <a:pt x="17942" y="5667"/>
                    <a:pt x="17932" y="5679"/>
                    <a:pt x="17923" y="5693"/>
                  </a:cubicBezTo>
                  <a:cubicBezTo>
                    <a:pt x="17907" y="5712"/>
                    <a:pt x="17889" y="5737"/>
                    <a:pt x="17860" y="5755"/>
                  </a:cubicBezTo>
                  <a:cubicBezTo>
                    <a:pt x="17829" y="5775"/>
                    <a:pt x="17801" y="5785"/>
                    <a:pt x="17776" y="5794"/>
                  </a:cubicBezTo>
                  <a:cubicBezTo>
                    <a:pt x="17750" y="5803"/>
                    <a:pt x="17730" y="5811"/>
                    <a:pt x="17709" y="5828"/>
                  </a:cubicBezTo>
                  <a:cubicBezTo>
                    <a:pt x="17691" y="5842"/>
                    <a:pt x="17673" y="5866"/>
                    <a:pt x="17653" y="5889"/>
                  </a:cubicBezTo>
                  <a:cubicBezTo>
                    <a:pt x="17607" y="5946"/>
                    <a:pt x="17550" y="6016"/>
                    <a:pt x="17465" y="6026"/>
                  </a:cubicBezTo>
                  <a:cubicBezTo>
                    <a:pt x="17403" y="6031"/>
                    <a:pt x="17368" y="6005"/>
                    <a:pt x="17348" y="5983"/>
                  </a:cubicBezTo>
                  <a:cubicBezTo>
                    <a:pt x="17277" y="5902"/>
                    <a:pt x="17296" y="5742"/>
                    <a:pt x="17310" y="5624"/>
                  </a:cubicBezTo>
                  <a:cubicBezTo>
                    <a:pt x="17313" y="5594"/>
                    <a:pt x="17317" y="5568"/>
                    <a:pt x="17317" y="5553"/>
                  </a:cubicBezTo>
                  <a:cubicBezTo>
                    <a:pt x="17317" y="5540"/>
                    <a:pt x="17318" y="5518"/>
                    <a:pt x="17320" y="5490"/>
                  </a:cubicBezTo>
                  <a:cubicBezTo>
                    <a:pt x="17323" y="5457"/>
                    <a:pt x="17330" y="5373"/>
                    <a:pt x="17325" y="5337"/>
                  </a:cubicBezTo>
                  <a:cubicBezTo>
                    <a:pt x="17298" y="5333"/>
                    <a:pt x="17241" y="5340"/>
                    <a:pt x="17215" y="5342"/>
                  </a:cubicBezTo>
                  <a:cubicBezTo>
                    <a:pt x="17187" y="5345"/>
                    <a:pt x="17163" y="5347"/>
                    <a:pt x="17148" y="5347"/>
                  </a:cubicBezTo>
                  <a:cubicBezTo>
                    <a:pt x="17073" y="5345"/>
                    <a:pt x="17038" y="5320"/>
                    <a:pt x="17004" y="5297"/>
                  </a:cubicBezTo>
                  <a:cubicBezTo>
                    <a:pt x="16989" y="5286"/>
                    <a:pt x="16971" y="5273"/>
                    <a:pt x="16945" y="5263"/>
                  </a:cubicBezTo>
                  <a:cubicBezTo>
                    <a:pt x="16930" y="5257"/>
                    <a:pt x="16918" y="5251"/>
                    <a:pt x="16907" y="5247"/>
                  </a:cubicBezTo>
                  <a:cubicBezTo>
                    <a:pt x="16878" y="5236"/>
                    <a:pt x="16860" y="5229"/>
                    <a:pt x="16821" y="5203"/>
                  </a:cubicBezTo>
                  <a:cubicBezTo>
                    <a:pt x="16799" y="5189"/>
                    <a:pt x="16787" y="5172"/>
                    <a:pt x="16778" y="5162"/>
                  </a:cubicBezTo>
                  <a:lnTo>
                    <a:pt x="16718" y="5162"/>
                  </a:lnTo>
                  <a:lnTo>
                    <a:pt x="16709" y="5092"/>
                  </a:lnTo>
                  <a:cubicBezTo>
                    <a:pt x="16707" y="5063"/>
                    <a:pt x="16634" y="4985"/>
                    <a:pt x="16610" y="4960"/>
                  </a:cubicBezTo>
                  <a:cubicBezTo>
                    <a:pt x="16600" y="4950"/>
                    <a:pt x="16590" y="4940"/>
                    <a:pt x="16583" y="4930"/>
                  </a:cubicBezTo>
                  <a:cubicBezTo>
                    <a:pt x="16556" y="4899"/>
                    <a:pt x="16524" y="4888"/>
                    <a:pt x="16483" y="4873"/>
                  </a:cubicBezTo>
                  <a:cubicBezTo>
                    <a:pt x="16470" y="4868"/>
                    <a:pt x="16457" y="4864"/>
                    <a:pt x="16443" y="4858"/>
                  </a:cubicBezTo>
                  <a:cubicBezTo>
                    <a:pt x="16386" y="4833"/>
                    <a:pt x="16144" y="4669"/>
                    <a:pt x="16133" y="4530"/>
                  </a:cubicBezTo>
                  <a:lnTo>
                    <a:pt x="16131" y="4497"/>
                  </a:lnTo>
                  <a:cubicBezTo>
                    <a:pt x="16107" y="4478"/>
                    <a:pt x="16081" y="4455"/>
                    <a:pt x="16056" y="4417"/>
                  </a:cubicBezTo>
                  <a:lnTo>
                    <a:pt x="16048" y="4404"/>
                  </a:lnTo>
                  <a:cubicBezTo>
                    <a:pt x="16006" y="4339"/>
                    <a:pt x="15978" y="4295"/>
                    <a:pt x="15964" y="4215"/>
                  </a:cubicBezTo>
                  <a:cubicBezTo>
                    <a:pt x="15952" y="4213"/>
                    <a:pt x="15942" y="4213"/>
                    <a:pt x="15931" y="4212"/>
                  </a:cubicBezTo>
                  <a:cubicBezTo>
                    <a:pt x="15873" y="4211"/>
                    <a:pt x="15825" y="4202"/>
                    <a:pt x="15775" y="4094"/>
                  </a:cubicBezTo>
                  <a:cubicBezTo>
                    <a:pt x="15763" y="4068"/>
                    <a:pt x="15758" y="4046"/>
                    <a:pt x="15757" y="4032"/>
                  </a:cubicBezTo>
                  <a:cubicBezTo>
                    <a:pt x="15751" y="4032"/>
                    <a:pt x="15712" y="4036"/>
                    <a:pt x="15693" y="4037"/>
                  </a:cubicBezTo>
                  <a:cubicBezTo>
                    <a:pt x="15677" y="4038"/>
                    <a:pt x="15664" y="4039"/>
                    <a:pt x="15655" y="4039"/>
                  </a:cubicBezTo>
                  <a:cubicBezTo>
                    <a:pt x="15635" y="4039"/>
                    <a:pt x="15615" y="4041"/>
                    <a:pt x="15596" y="4041"/>
                  </a:cubicBezTo>
                  <a:cubicBezTo>
                    <a:pt x="15507" y="4043"/>
                    <a:pt x="15421" y="4047"/>
                    <a:pt x="15363" y="3985"/>
                  </a:cubicBezTo>
                  <a:cubicBezTo>
                    <a:pt x="15325" y="3943"/>
                    <a:pt x="15306" y="3881"/>
                    <a:pt x="15309" y="3793"/>
                  </a:cubicBezTo>
                  <a:cubicBezTo>
                    <a:pt x="15311" y="3664"/>
                    <a:pt x="15272" y="3591"/>
                    <a:pt x="15213" y="3481"/>
                  </a:cubicBezTo>
                  <a:lnTo>
                    <a:pt x="15193" y="3443"/>
                  </a:lnTo>
                  <a:cubicBezTo>
                    <a:pt x="15176" y="3411"/>
                    <a:pt x="15144" y="3376"/>
                    <a:pt x="15112" y="3338"/>
                  </a:cubicBezTo>
                  <a:cubicBezTo>
                    <a:pt x="15067" y="3286"/>
                    <a:pt x="15017" y="3230"/>
                    <a:pt x="14990" y="3163"/>
                  </a:cubicBezTo>
                  <a:cubicBezTo>
                    <a:pt x="14982" y="3165"/>
                    <a:pt x="14974" y="3168"/>
                    <a:pt x="14964" y="3170"/>
                  </a:cubicBezTo>
                  <a:cubicBezTo>
                    <a:pt x="14904" y="3189"/>
                    <a:pt x="14866" y="3203"/>
                    <a:pt x="14841" y="3242"/>
                  </a:cubicBezTo>
                  <a:cubicBezTo>
                    <a:pt x="14755" y="3377"/>
                    <a:pt x="14673" y="3498"/>
                    <a:pt x="14590" y="3609"/>
                  </a:cubicBezTo>
                  <a:cubicBezTo>
                    <a:pt x="14513" y="3713"/>
                    <a:pt x="14442" y="3767"/>
                    <a:pt x="14299" y="3768"/>
                  </a:cubicBezTo>
                  <a:cubicBezTo>
                    <a:pt x="14279" y="3768"/>
                    <a:pt x="14262" y="3769"/>
                    <a:pt x="14243" y="3771"/>
                  </a:cubicBezTo>
                  <a:cubicBezTo>
                    <a:pt x="14204" y="3773"/>
                    <a:pt x="14164" y="3777"/>
                    <a:pt x="14126" y="3769"/>
                  </a:cubicBezTo>
                  <a:cubicBezTo>
                    <a:pt x="14093" y="3763"/>
                    <a:pt x="14065" y="3750"/>
                    <a:pt x="14039" y="3738"/>
                  </a:cubicBezTo>
                  <a:cubicBezTo>
                    <a:pt x="14015" y="3728"/>
                    <a:pt x="13992" y="3717"/>
                    <a:pt x="13970" y="3715"/>
                  </a:cubicBezTo>
                  <a:lnTo>
                    <a:pt x="13923" y="3708"/>
                  </a:lnTo>
                  <a:lnTo>
                    <a:pt x="13918" y="3656"/>
                  </a:lnTo>
                  <a:cubicBezTo>
                    <a:pt x="13916" y="3632"/>
                    <a:pt x="13913" y="3608"/>
                    <a:pt x="13911" y="3585"/>
                  </a:cubicBezTo>
                  <a:cubicBezTo>
                    <a:pt x="13835" y="3554"/>
                    <a:pt x="13776" y="3456"/>
                    <a:pt x="13733" y="3387"/>
                  </a:cubicBezTo>
                  <a:lnTo>
                    <a:pt x="13714" y="3358"/>
                  </a:lnTo>
                  <a:cubicBezTo>
                    <a:pt x="13661" y="3274"/>
                    <a:pt x="13629" y="3147"/>
                    <a:pt x="13680" y="3050"/>
                  </a:cubicBezTo>
                  <a:cubicBezTo>
                    <a:pt x="13697" y="3018"/>
                    <a:pt x="13711" y="2998"/>
                    <a:pt x="13724" y="2982"/>
                  </a:cubicBezTo>
                  <a:cubicBezTo>
                    <a:pt x="13742" y="2957"/>
                    <a:pt x="13748" y="2951"/>
                    <a:pt x="13746" y="2894"/>
                  </a:cubicBezTo>
                  <a:cubicBezTo>
                    <a:pt x="13745" y="2835"/>
                    <a:pt x="13746" y="2777"/>
                    <a:pt x="13746" y="2718"/>
                  </a:cubicBezTo>
                  <a:lnTo>
                    <a:pt x="13746" y="2624"/>
                  </a:lnTo>
                  <a:cubicBezTo>
                    <a:pt x="13746" y="2577"/>
                    <a:pt x="13744" y="2525"/>
                    <a:pt x="13740" y="2473"/>
                  </a:cubicBezTo>
                  <a:cubicBezTo>
                    <a:pt x="13733" y="2337"/>
                    <a:pt x="13726" y="2196"/>
                    <a:pt x="13757" y="2075"/>
                  </a:cubicBezTo>
                  <a:cubicBezTo>
                    <a:pt x="13781" y="1983"/>
                    <a:pt x="13847" y="1917"/>
                    <a:pt x="13906" y="1859"/>
                  </a:cubicBezTo>
                  <a:cubicBezTo>
                    <a:pt x="13924" y="1840"/>
                    <a:pt x="13940" y="1823"/>
                    <a:pt x="13956" y="1807"/>
                  </a:cubicBezTo>
                  <a:cubicBezTo>
                    <a:pt x="13914" y="1827"/>
                    <a:pt x="13873" y="1848"/>
                    <a:pt x="13832" y="1870"/>
                  </a:cubicBezTo>
                  <a:lnTo>
                    <a:pt x="13778" y="1755"/>
                  </a:lnTo>
                  <a:cubicBezTo>
                    <a:pt x="13809" y="1738"/>
                    <a:pt x="13839" y="1723"/>
                    <a:pt x="13868" y="1708"/>
                  </a:cubicBezTo>
                  <a:cubicBezTo>
                    <a:pt x="13858" y="1700"/>
                    <a:pt x="13848" y="1694"/>
                    <a:pt x="13842" y="1692"/>
                  </a:cubicBezTo>
                  <a:cubicBezTo>
                    <a:pt x="13830" y="1694"/>
                    <a:pt x="13764" y="1714"/>
                    <a:pt x="13731" y="1727"/>
                  </a:cubicBezTo>
                  <a:cubicBezTo>
                    <a:pt x="13705" y="1738"/>
                    <a:pt x="13681" y="1746"/>
                    <a:pt x="13665" y="1751"/>
                  </a:cubicBezTo>
                  <a:cubicBezTo>
                    <a:pt x="13656" y="1753"/>
                    <a:pt x="13652" y="1756"/>
                    <a:pt x="13643" y="1761"/>
                  </a:cubicBezTo>
                  <a:cubicBezTo>
                    <a:pt x="13628" y="1770"/>
                    <a:pt x="13607" y="1783"/>
                    <a:pt x="13568" y="1788"/>
                  </a:cubicBezTo>
                  <a:cubicBezTo>
                    <a:pt x="13539" y="1792"/>
                    <a:pt x="13511" y="1791"/>
                    <a:pt x="13485" y="1788"/>
                  </a:cubicBezTo>
                  <a:cubicBezTo>
                    <a:pt x="13469" y="1787"/>
                    <a:pt x="13453" y="1786"/>
                    <a:pt x="13439" y="1787"/>
                  </a:cubicBezTo>
                  <a:cubicBezTo>
                    <a:pt x="13388" y="1790"/>
                    <a:pt x="13353" y="1809"/>
                    <a:pt x="13314" y="1857"/>
                  </a:cubicBezTo>
                  <a:lnTo>
                    <a:pt x="13293" y="1883"/>
                  </a:lnTo>
                  <a:lnTo>
                    <a:pt x="13285" y="1882"/>
                  </a:lnTo>
                  <a:cubicBezTo>
                    <a:pt x="13282" y="1890"/>
                    <a:pt x="13281" y="1899"/>
                    <a:pt x="13280" y="1907"/>
                  </a:cubicBezTo>
                  <a:lnTo>
                    <a:pt x="13276" y="1922"/>
                  </a:lnTo>
                  <a:lnTo>
                    <a:pt x="13267" y="1935"/>
                  </a:lnTo>
                  <a:cubicBezTo>
                    <a:pt x="13250" y="1957"/>
                    <a:pt x="13227" y="1981"/>
                    <a:pt x="13207" y="1999"/>
                  </a:cubicBezTo>
                  <a:cubicBezTo>
                    <a:pt x="13137" y="2062"/>
                    <a:pt x="13080" y="2061"/>
                    <a:pt x="13014" y="2059"/>
                  </a:cubicBezTo>
                  <a:lnTo>
                    <a:pt x="12918" y="2057"/>
                  </a:lnTo>
                  <a:cubicBezTo>
                    <a:pt x="12873" y="2056"/>
                    <a:pt x="12827" y="2055"/>
                    <a:pt x="12782" y="2057"/>
                  </a:cubicBezTo>
                  <a:cubicBezTo>
                    <a:pt x="12731" y="2060"/>
                    <a:pt x="12711" y="2075"/>
                    <a:pt x="12669" y="2107"/>
                  </a:cubicBezTo>
                  <a:cubicBezTo>
                    <a:pt x="12656" y="2117"/>
                    <a:pt x="12642" y="2127"/>
                    <a:pt x="12626" y="2139"/>
                  </a:cubicBezTo>
                  <a:cubicBezTo>
                    <a:pt x="12488" y="2234"/>
                    <a:pt x="12321" y="2283"/>
                    <a:pt x="12145" y="2283"/>
                  </a:cubicBezTo>
                  <a:cubicBezTo>
                    <a:pt x="12144" y="2283"/>
                    <a:pt x="12143" y="2283"/>
                    <a:pt x="12141" y="2283"/>
                  </a:cubicBezTo>
                  <a:cubicBezTo>
                    <a:pt x="12118" y="2283"/>
                    <a:pt x="12092" y="2286"/>
                    <a:pt x="12066" y="2287"/>
                  </a:cubicBezTo>
                  <a:cubicBezTo>
                    <a:pt x="12009" y="2291"/>
                    <a:pt x="11950" y="2296"/>
                    <a:pt x="11895" y="2285"/>
                  </a:cubicBezTo>
                  <a:cubicBezTo>
                    <a:pt x="11863" y="2278"/>
                    <a:pt x="11837" y="2269"/>
                    <a:pt x="11812" y="2260"/>
                  </a:cubicBezTo>
                  <a:cubicBezTo>
                    <a:pt x="11779" y="2248"/>
                    <a:pt x="11751" y="2238"/>
                    <a:pt x="11713" y="2239"/>
                  </a:cubicBezTo>
                  <a:cubicBezTo>
                    <a:pt x="11693" y="2239"/>
                    <a:pt x="11672" y="2240"/>
                    <a:pt x="11650" y="2242"/>
                  </a:cubicBezTo>
                  <a:cubicBezTo>
                    <a:pt x="11588" y="2246"/>
                    <a:pt x="11518" y="2250"/>
                    <a:pt x="11456" y="2233"/>
                  </a:cubicBezTo>
                  <a:cubicBezTo>
                    <a:pt x="11411" y="2221"/>
                    <a:pt x="11366" y="2200"/>
                    <a:pt x="11323" y="2179"/>
                  </a:cubicBezTo>
                  <a:cubicBezTo>
                    <a:pt x="11295" y="2166"/>
                    <a:pt x="11268" y="2153"/>
                    <a:pt x="11241" y="2144"/>
                  </a:cubicBezTo>
                  <a:cubicBezTo>
                    <a:pt x="11228" y="2139"/>
                    <a:pt x="11215" y="2135"/>
                    <a:pt x="11203" y="2133"/>
                  </a:cubicBezTo>
                  <a:cubicBezTo>
                    <a:pt x="11149" y="2117"/>
                    <a:pt x="11087" y="2099"/>
                    <a:pt x="11046" y="2000"/>
                  </a:cubicBezTo>
                  <a:cubicBezTo>
                    <a:pt x="11034" y="1970"/>
                    <a:pt x="11033" y="1942"/>
                    <a:pt x="11033" y="1918"/>
                  </a:cubicBezTo>
                  <a:cubicBezTo>
                    <a:pt x="11033" y="1907"/>
                    <a:pt x="11033" y="1895"/>
                    <a:pt x="11030" y="1887"/>
                  </a:cubicBezTo>
                  <a:cubicBezTo>
                    <a:pt x="11030" y="1885"/>
                    <a:pt x="11027" y="1881"/>
                    <a:pt x="11022" y="1874"/>
                  </a:cubicBezTo>
                  <a:cubicBezTo>
                    <a:pt x="11016" y="1865"/>
                    <a:pt x="11007" y="1852"/>
                    <a:pt x="10999" y="1834"/>
                  </a:cubicBezTo>
                  <a:cubicBezTo>
                    <a:pt x="10901" y="1810"/>
                    <a:pt x="10872" y="1766"/>
                    <a:pt x="10812" y="1664"/>
                  </a:cubicBezTo>
                  <a:cubicBezTo>
                    <a:pt x="10765" y="1581"/>
                    <a:pt x="10732" y="1487"/>
                    <a:pt x="10717" y="1399"/>
                  </a:cubicBezTo>
                  <a:cubicBezTo>
                    <a:pt x="10712" y="1373"/>
                    <a:pt x="10708" y="1347"/>
                    <a:pt x="10707" y="1323"/>
                  </a:cubicBezTo>
                  <a:cubicBezTo>
                    <a:pt x="10706" y="1296"/>
                    <a:pt x="10708" y="1265"/>
                    <a:pt x="10709" y="1235"/>
                  </a:cubicBezTo>
                  <a:cubicBezTo>
                    <a:pt x="10709" y="1225"/>
                    <a:pt x="10709" y="1216"/>
                    <a:pt x="10711" y="1205"/>
                  </a:cubicBezTo>
                  <a:cubicBezTo>
                    <a:pt x="10714" y="1144"/>
                    <a:pt x="10719" y="1082"/>
                    <a:pt x="10704" y="1035"/>
                  </a:cubicBezTo>
                  <a:cubicBezTo>
                    <a:pt x="10689" y="988"/>
                    <a:pt x="10624" y="906"/>
                    <a:pt x="10576" y="862"/>
                  </a:cubicBezTo>
                  <a:cubicBezTo>
                    <a:pt x="10467" y="761"/>
                    <a:pt x="10292" y="778"/>
                    <a:pt x="10183" y="847"/>
                  </a:cubicBezTo>
                  <a:cubicBezTo>
                    <a:pt x="10164" y="858"/>
                    <a:pt x="10145" y="871"/>
                    <a:pt x="10126" y="886"/>
                  </a:cubicBezTo>
                  <a:cubicBezTo>
                    <a:pt x="10050" y="940"/>
                    <a:pt x="9964" y="1003"/>
                    <a:pt x="9854" y="980"/>
                  </a:cubicBezTo>
                  <a:cubicBezTo>
                    <a:pt x="9771" y="965"/>
                    <a:pt x="9728" y="917"/>
                    <a:pt x="9692" y="875"/>
                  </a:cubicBezTo>
                  <a:cubicBezTo>
                    <a:pt x="9674" y="856"/>
                    <a:pt x="9657" y="838"/>
                    <a:pt x="9637" y="822"/>
                  </a:cubicBezTo>
                  <a:cubicBezTo>
                    <a:pt x="9592" y="788"/>
                    <a:pt x="9530" y="791"/>
                    <a:pt x="9457" y="795"/>
                  </a:cubicBezTo>
                  <a:cubicBezTo>
                    <a:pt x="9369" y="799"/>
                    <a:pt x="9268" y="804"/>
                    <a:pt x="9182" y="732"/>
                  </a:cubicBezTo>
                  <a:cubicBezTo>
                    <a:pt x="9126" y="686"/>
                    <a:pt x="9115" y="677"/>
                    <a:pt x="9061" y="649"/>
                  </a:cubicBezTo>
                  <a:cubicBezTo>
                    <a:pt x="9042" y="640"/>
                    <a:pt x="9019" y="631"/>
                    <a:pt x="8996" y="621"/>
                  </a:cubicBezTo>
                  <a:cubicBezTo>
                    <a:pt x="8935" y="596"/>
                    <a:pt x="8867" y="569"/>
                    <a:pt x="8825" y="525"/>
                  </a:cubicBezTo>
                  <a:cubicBezTo>
                    <a:pt x="8769" y="463"/>
                    <a:pt x="8752" y="378"/>
                    <a:pt x="8739" y="309"/>
                  </a:cubicBezTo>
                  <a:cubicBezTo>
                    <a:pt x="8737" y="293"/>
                    <a:pt x="8733" y="279"/>
                    <a:pt x="8729" y="265"/>
                  </a:cubicBezTo>
                  <a:cubicBezTo>
                    <a:pt x="8718" y="210"/>
                    <a:pt x="8693" y="100"/>
                    <a:pt x="8650" y="80"/>
                  </a:cubicBezTo>
                  <a:cubicBezTo>
                    <a:pt x="8593" y="54"/>
                    <a:pt x="8531" y="84"/>
                    <a:pt x="8458" y="118"/>
                  </a:cubicBezTo>
                  <a:cubicBezTo>
                    <a:pt x="8380" y="156"/>
                    <a:pt x="8292" y="199"/>
                    <a:pt x="8193" y="169"/>
                  </a:cubicBezTo>
                  <a:cubicBezTo>
                    <a:pt x="8134" y="152"/>
                    <a:pt x="8113" y="126"/>
                    <a:pt x="8090" y="95"/>
                  </a:cubicBezTo>
                  <a:cubicBezTo>
                    <a:pt x="8082" y="83"/>
                    <a:pt x="8075" y="74"/>
                    <a:pt x="8062" y="62"/>
                  </a:cubicBezTo>
                  <a:cubicBezTo>
                    <a:pt x="8054" y="56"/>
                    <a:pt x="8041" y="49"/>
                    <a:pt x="8026" y="44"/>
                  </a:cubicBezTo>
                  <a:cubicBezTo>
                    <a:pt x="8013" y="39"/>
                    <a:pt x="8000" y="34"/>
                    <a:pt x="7987" y="26"/>
                  </a:cubicBezTo>
                  <a:cubicBezTo>
                    <a:pt x="7927" y="-8"/>
                    <a:pt x="7927" y="-8"/>
                    <a:pt x="7883" y="23"/>
                  </a:cubicBezTo>
                  <a:cubicBezTo>
                    <a:pt x="7760" y="109"/>
                    <a:pt x="7663" y="221"/>
                    <a:pt x="7584" y="364"/>
                  </a:cubicBezTo>
                  <a:cubicBezTo>
                    <a:pt x="7570" y="389"/>
                    <a:pt x="7558" y="414"/>
                    <a:pt x="7546" y="440"/>
                  </a:cubicBezTo>
                  <a:cubicBezTo>
                    <a:pt x="7519" y="497"/>
                    <a:pt x="7492" y="557"/>
                    <a:pt x="7444" y="609"/>
                  </a:cubicBezTo>
                  <a:lnTo>
                    <a:pt x="7389" y="670"/>
                  </a:lnTo>
                  <a:cubicBezTo>
                    <a:pt x="7340" y="723"/>
                    <a:pt x="7294" y="774"/>
                    <a:pt x="7250" y="832"/>
                  </a:cubicBezTo>
                  <a:lnTo>
                    <a:pt x="7228" y="862"/>
                  </a:lnTo>
                  <a:cubicBezTo>
                    <a:pt x="7198" y="901"/>
                    <a:pt x="7173" y="932"/>
                    <a:pt x="7154" y="978"/>
                  </a:cubicBezTo>
                  <a:cubicBezTo>
                    <a:pt x="7128" y="1039"/>
                    <a:pt x="7128" y="1091"/>
                    <a:pt x="7129" y="1177"/>
                  </a:cubicBezTo>
                  <a:lnTo>
                    <a:pt x="7131" y="1220"/>
                  </a:lnTo>
                  <a:cubicBezTo>
                    <a:pt x="7133" y="1329"/>
                    <a:pt x="7136" y="1466"/>
                    <a:pt x="6951" y="1475"/>
                  </a:cubicBezTo>
                  <a:lnTo>
                    <a:pt x="6933" y="1477"/>
                  </a:lnTo>
                  <a:cubicBezTo>
                    <a:pt x="6857" y="1481"/>
                    <a:pt x="6772" y="1486"/>
                    <a:pt x="6699" y="1431"/>
                  </a:cubicBezTo>
                  <a:cubicBezTo>
                    <a:pt x="6669" y="1409"/>
                    <a:pt x="6648" y="1378"/>
                    <a:pt x="6629" y="1351"/>
                  </a:cubicBezTo>
                  <a:cubicBezTo>
                    <a:pt x="6613" y="1329"/>
                    <a:pt x="6597" y="1305"/>
                    <a:pt x="6584" y="1297"/>
                  </a:cubicBezTo>
                  <a:cubicBezTo>
                    <a:pt x="6564" y="1286"/>
                    <a:pt x="6536" y="1284"/>
                    <a:pt x="6504" y="1283"/>
                  </a:cubicBezTo>
                  <a:cubicBezTo>
                    <a:pt x="6465" y="1282"/>
                    <a:pt x="6422" y="1279"/>
                    <a:pt x="6379" y="1256"/>
                  </a:cubicBezTo>
                  <a:cubicBezTo>
                    <a:pt x="6348" y="1239"/>
                    <a:pt x="6317" y="1218"/>
                    <a:pt x="6286" y="1197"/>
                  </a:cubicBezTo>
                  <a:cubicBezTo>
                    <a:pt x="6241" y="1168"/>
                    <a:pt x="6194" y="1135"/>
                    <a:pt x="6151" y="1121"/>
                  </a:cubicBezTo>
                  <a:cubicBezTo>
                    <a:pt x="6106" y="1106"/>
                    <a:pt x="6048" y="1109"/>
                    <a:pt x="5992" y="1112"/>
                  </a:cubicBezTo>
                  <a:cubicBezTo>
                    <a:pt x="5968" y="1113"/>
                    <a:pt x="5945" y="1114"/>
                    <a:pt x="5922" y="1114"/>
                  </a:cubicBezTo>
                  <a:cubicBezTo>
                    <a:pt x="5922" y="1114"/>
                    <a:pt x="5922" y="1114"/>
                    <a:pt x="5921" y="1114"/>
                  </a:cubicBezTo>
                  <a:cubicBezTo>
                    <a:pt x="5908" y="1114"/>
                    <a:pt x="5888" y="1117"/>
                    <a:pt x="5867" y="1118"/>
                  </a:cubicBezTo>
                  <a:cubicBezTo>
                    <a:pt x="5771" y="1129"/>
                    <a:pt x="5693" y="1132"/>
                    <a:pt x="5646" y="1093"/>
                  </a:cubicBezTo>
                  <a:cubicBezTo>
                    <a:pt x="5619" y="1071"/>
                    <a:pt x="5603" y="1026"/>
                    <a:pt x="5564" y="890"/>
                  </a:cubicBezTo>
                  <a:cubicBezTo>
                    <a:pt x="5556" y="866"/>
                    <a:pt x="5552" y="847"/>
                    <a:pt x="5548" y="838"/>
                  </a:cubicBezTo>
                  <a:cubicBezTo>
                    <a:pt x="5514" y="741"/>
                    <a:pt x="5475" y="645"/>
                    <a:pt x="5426" y="538"/>
                  </a:cubicBezTo>
                  <a:lnTo>
                    <a:pt x="5419" y="522"/>
                  </a:lnTo>
                  <a:cubicBezTo>
                    <a:pt x="5381" y="438"/>
                    <a:pt x="5381" y="438"/>
                    <a:pt x="5306" y="439"/>
                  </a:cubicBezTo>
                  <a:cubicBezTo>
                    <a:pt x="5203" y="441"/>
                    <a:pt x="5100" y="440"/>
                    <a:pt x="4997" y="439"/>
                  </a:cubicBezTo>
                  <a:lnTo>
                    <a:pt x="4852" y="438"/>
                  </a:lnTo>
                  <a:cubicBezTo>
                    <a:pt x="4722" y="438"/>
                    <a:pt x="4612" y="408"/>
                    <a:pt x="4506" y="378"/>
                  </a:cubicBezTo>
                  <a:cubicBezTo>
                    <a:pt x="4468" y="367"/>
                    <a:pt x="4427" y="358"/>
                    <a:pt x="4388" y="349"/>
                  </a:cubicBezTo>
                  <a:cubicBezTo>
                    <a:pt x="4369" y="367"/>
                    <a:pt x="4349" y="384"/>
                    <a:pt x="4330" y="401"/>
                  </a:cubicBezTo>
                  <a:cubicBezTo>
                    <a:pt x="4302" y="426"/>
                    <a:pt x="4274" y="449"/>
                    <a:pt x="4246" y="478"/>
                  </a:cubicBezTo>
                  <a:cubicBezTo>
                    <a:pt x="4201" y="523"/>
                    <a:pt x="4162" y="560"/>
                    <a:pt x="4102" y="597"/>
                  </a:cubicBezTo>
                  <a:cubicBezTo>
                    <a:pt x="4070" y="618"/>
                    <a:pt x="4044" y="641"/>
                    <a:pt x="4016" y="666"/>
                  </a:cubicBezTo>
                  <a:cubicBezTo>
                    <a:pt x="3998" y="682"/>
                    <a:pt x="3980" y="697"/>
                    <a:pt x="3960" y="713"/>
                  </a:cubicBezTo>
                  <a:cubicBezTo>
                    <a:pt x="3919" y="745"/>
                    <a:pt x="3878" y="773"/>
                    <a:pt x="3838" y="799"/>
                  </a:cubicBezTo>
                  <a:cubicBezTo>
                    <a:pt x="3779" y="838"/>
                    <a:pt x="3723" y="874"/>
                    <a:pt x="3670" y="929"/>
                  </a:cubicBezTo>
                  <a:cubicBezTo>
                    <a:pt x="3636" y="965"/>
                    <a:pt x="3608" y="980"/>
                    <a:pt x="3582" y="995"/>
                  </a:cubicBezTo>
                  <a:cubicBezTo>
                    <a:pt x="3569" y="1003"/>
                    <a:pt x="3556" y="1010"/>
                    <a:pt x="3540" y="1022"/>
                  </a:cubicBezTo>
                  <a:cubicBezTo>
                    <a:pt x="3540" y="1023"/>
                    <a:pt x="3537" y="1029"/>
                    <a:pt x="3534" y="1035"/>
                  </a:cubicBezTo>
                  <a:cubicBezTo>
                    <a:pt x="3524" y="1053"/>
                    <a:pt x="3513" y="1075"/>
                    <a:pt x="3492" y="1091"/>
                  </a:cubicBezTo>
                  <a:cubicBezTo>
                    <a:pt x="3476" y="1104"/>
                    <a:pt x="3459" y="1112"/>
                    <a:pt x="3444" y="1118"/>
                  </a:cubicBezTo>
                  <a:cubicBezTo>
                    <a:pt x="3432" y="1123"/>
                    <a:pt x="3419" y="1130"/>
                    <a:pt x="3414" y="1135"/>
                  </a:cubicBezTo>
                  <a:cubicBezTo>
                    <a:pt x="3398" y="1156"/>
                    <a:pt x="3388" y="1181"/>
                    <a:pt x="3378" y="1210"/>
                  </a:cubicBezTo>
                  <a:cubicBezTo>
                    <a:pt x="3363" y="1249"/>
                    <a:pt x="3347" y="1295"/>
                    <a:pt x="3309" y="1338"/>
                  </a:cubicBezTo>
                  <a:cubicBezTo>
                    <a:pt x="3246" y="1408"/>
                    <a:pt x="3210" y="1426"/>
                    <a:pt x="3123" y="1431"/>
                  </a:cubicBezTo>
                  <a:cubicBezTo>
                    <a:pt x="3010" y="1438"/>
                    <a:pt x="2895" y="1451"/>
                    <a:pt x="2863" y="1535"/>
                  </a:cubicBezTo>
                  <a:cubicBezTo>
                    <a:pt x="2861" y="1543"/>
                    <a:pt x="2861" y="1566"/>
                    <a:pt x="2862" y="1582"/>
                  </a:cubicBezTo>
                  <a:cubicBezTo>
                    <a:pt x="2864" y="1626"/>
                    <a:pt x="2869" y="1731"/>
                    <a:pt x="2769" y="1749"/>
                  </a:cubicBezTo>
                  <a:cubicBezTo>
                    <a:pt x="2766" y="1751"/>
                    <a:pt x="2763" y="1751"/>
                    <a:pt x="2760" y="1751"/>
                  </a:cubicBezTo>
                  <a:cubicBezTo>
                    <a:pt x="2750" y="1751"/>
                    <a:pt x="2735" y="1744"/>
                    <a:pt x="2670" y="1720"/>
                  </a:cubicBezTo>
                  <a:cubicBezTo>
                    <a:pt x="2632" y="1705"/>
                    <a:pt x="2592" y="1688"/>
                    <a:pt x="2585" y="1687"/>
                  </a:cubicBezTo>
                  <a:cubicBezTo>
                    <a:pt x="2487" y="1652"/>
                    <a:pt x="2365" y="1570"/>
                    <a:pt x="2276" y="1512"/>
                  </a:cubicBezTo>
                  <a:cubicBezTo>
                    <a:pt x="2162" y="1435"/>
                    <a:pt x="2140" y="1349"/>
                    <a:pt x="2115" y="1260"/>
                  </a:cubicBezTo>
                  <a:cubicBezTo>
                    <a:pt x="2107" y="1231"/>
                    <a:pt x="2098" y="1199"/>
                    <a:pt x="2087" y="1164"/>
                  </a:cubicBezTo>
                  <a:cubicBezTo>
                    <a:pt x="2071" y="1119"/>
                    <a:pt x="2058" y="1079"/>
                    <a:pt x="2046" y="1040"/>
                  </a:cubicBezTo>
                  <a:cubicBezTo>
                    <a:pt x="2023" y="961"/>
                    <a:pt x="2001" y="892"/>
                    <a:pt x="1959" y="813"/>
                  </a:cubicBezTo>
                  <a:cubicBezTo>
                    <a:pt x="1883" y="674"/>
                    <a:pt x="1863" y="673"/>
                    <a:pt x="1708" y="665"/>
                  </a:cubicBezTo>
                  <a:cubicBezTo>
                    <a:pt x="1655" y="662"/>
                    <a:pt x="1624" y="647"/>
                    <a:pt x="1599" y="634"/>
                  </a:cubicBezTo>
                  <a:cubicBezTo>
                    <a:pt x="1587" y="627"/>
                    <a:pt x="1574" y="621"/>
                    <a:pt x="1556" y="616"/>
                  </a:cubicBezTo>
                  <a:cubicBezTo>
                    <a:pt x="1530" y="609"/>
                    <a:pt x="1488" y="613"/>
                    <a:pt x="1449" y="616"/>
                  </a:cubicBezTo>
                  <a:cubicBezTo>
                    <a:pt x="1425" y="618"/>
                    <a:pt x="1402" y="619"/>
                    <a:pt x="1382" y="619"/>
                  </a:cubicBezTo>
                  <a:lnTo>
                    <a:pt x="1352" y="619"/>
                  </a:lnTo>
                  <a:cubicBezTo>
                    <a:pt x="1237" y="619"/>
                    <a:pt x="1135" y="619"/>
                    <a:pt x="1017" y="556"/>
                  </a:cubicBezTo>
                  <a:cubicBezTo>
                    <a:pt x="989" y="540"/>
                    <a:pt x="959" y="529"/>
                    <a:pt x="929" y="517"/>
                  </a:cubicBezTo>
                  <a:cubicBezTo>
                    <a:pt x="901" y="505"/>
                    <a:pt x="871" y="493"/>
                    <a:pt x="844" y="479"/>
                  </a:cubicBezTo>
                  <a:cubicBezTo>
                    <a:pt x="783" y="449"/>
                    <a:pt x="757" y="415"/>
                    <a:pt x="723" y="373"/>
                  </a:cubicBezTo>
                  <a:lnTo>
                    <a:pt x="712" y="360"/>
                  </a:lnTo>
                  <a:cubicBezTo>
                    <a:pt x="666" y="302"/>
                    <a:pt x="658" y="296"/>
                    <a:pt x="614" y="305"/>
                  </a:cubicBezTo>
                  <a:cubicBezTo>
                    <a:pt x="582" y="312"/>
                    <a:pt x="582" y="313"/>
                    <a:pt x="574" y="334"/>
                  </a:cubicBezTo>
                  <a:cubicBezTo>
                    <a:pt x="567" y="353"/>
                    <a:pt x="557" y="379"/>
                    <a:pt x="534" y="408"/>
                  </a:cubicBezTo>
                  <a:cubicBezTo>
                    <a:pt x="501" y="445"/>
                    <a:pt x="466" y="466"/>
                    <a:pt x="436" y="484"/>
                  </a:cubicBezTo>
                  <a:cubicBezTo>
                    <a:pt x="426" y="490"/>
                    <a:pt x="417" y="495"/>
                    <a:pt x="407" y="501"/>
                  </a:cubicBezTo>
                  <a:cubicBezTo>
                    <a:pt x="401" y="505"/>
                    <a:pt x="399" y="508"/>
                    <a:pt x="393" y="517"/>
                  </a:cubicBezTo>
                  <a:cubicBezTo>
                    <a:pt x="376" y="540"/>
                    <a:pt x="356" y="564"/>
                    <a:pt x="309" y="575"/>
                  </a:cubicBezTo>
                  <a:cubicBezTo>
                    <a:pt x="288" y="580"/>
                    <a:pt x="262" y="579"/>
                    <a:pt x="230" y="575"/>
                  </a:cubicBezTo>
                  <a:cubicBezTo>
                    <a:pt x="222" y="574"/>
                    <a:pt x="215" y="574"/>
                    <a:pt x="211" y="574"/>
                  </a:cubicBezTo>
                  <a:cubicBezTo>
                    <a:pt x="193" y="574"/>
                    <a:pt x="174" y="573"/>
                    <a:pt x="155" y="570"/>
                  </a:cubicBezTo>
                  <a:cubicBezTo>
                    <a:pt x="110" y="566"/>
                    <a:pt x="59" y="562"/>
                    <a:pt x="28" y="575"/>
                  </a:cubicBezTo>
                  <a:cubicBezTo>
                    <a:pt x="19" y="579"/>
                    <a:pt x="9" y="587"/>
                    <a:pt x="0" y="597"/>
                  </a:cubicBezTo>
                  <a:cubicBezTo>
                    <a:pt x="7" y="630"/>
                    <a:pt x="18" y="661"/>
                    <a:pt x="38" y="691"/>
                  </a:cubicBezTo>
                  <a:cubicBezTo>
                    <a:pt x="217" y="953"/>
                    <a:pt x="535" y="1078"/>
                    <a:pt x="389" y="1447"/>
                  </a:cubicBezTo>
                  <a:cubicBezTo>
                    <a:pt x="252" y="1796"/>
                    <a:pt x="425" y="1721"/>
                    <a:pt x="572" y="2063"/>
                  </a:cubicBezTo>
                  <a:cubicBezTo>
                    <a:pt x="697" y="2355"/>
                    <a:pt x="786" y="2314"/>
                    <a:pt x="1039" y="2453"/>
                  </a:cubicBezTo>
                  <a:cubicBezTo>
                    <a:pt x="1444" y="2677"/>
                    <a:pt x="885" y="2755"/>
                    <a:pt x="857" y="3028"/>
                  </a:cubicBezTo>
                  <a:cubicBezTo>
                    <a:pt x="814" y="3451"/>
                    <a:pt x="1146" y="3726"/>
                    <a:pt x="1185" y="4107"/>
                  </a:cubicBezTo>
                  <a:cubicBezTo>
                    <a:pt x="1224" y="4489"/>
                    <a:pt x="1464" y="4782"/>
                    <a:pt x="1570" y="5131"/>
                  </a:cubicBezTo>
                  <a:cubicBezTo>
                    <a:pt x="1672" y="5463"/>
                    <a:pt x="1303" y="6115"/>
                    <a:pt x="1594" y="6355"/>
                  </a:cubicBezTo>
                  <a:cubicBezTo>
                    <a:pt x="1810" y="6533"/>
                    <a:pt x="1980" y="6689"/>
                    <a:pt x="2137" y="6923"/>
                  </a:cubicBezTo>
                  <a:cubicBezTo>
                    <a:pt x="2328" y="7208"/>
                    <a:pt x="3059" y="7800"/>
                    <a:pt x="3398" y="7614"/>
                  </a:cubicBezTo>
                  <a:cubicBezTo>
                    <a:pt x="3548" y="7531"/>
                    <a:pt x="3769" y="6811"/>
                    <a:pt x="4009" y="7165"/>
                  </a:cubicBezTo>
                  <a:cubicBezTo>
                    <a:pt x="4135" y="7352"/>
                    <a:pt x="4167" y="6649"/>
                    <a:pt x="4300" y="6624"/>
                  </a:cubicBezTo>
                  <a:cubicBezTo>
                    <a:pt x="4413" y="6604"/>
                    <a:pt x="5319" y="6697"/>
                    <a:pt x="5172" y="6834"/>
                  </a:cubicBezTo>
                  <a:cubicBezTo>
                    <a:pt x="5113" y="6889"/>
                    <a:pt x="4624" y="7362"/>
                    <a:pt x="4639" y="7392"/>
                  </a:cubicBezTo>
                  <a:cubicBezTo>
                    <a:pt x="4791" y="7682"/>
                    <a:pt x="5370" y="7431"/>
                    <a:pt x="5536" y="7361"/>
                  </a:cubicBezTo>
                  <a:cubicBezTo>
                    <a:pt x="5962" y="7182"/>
                    <a:pt x="5955" y="7338"/>
                    <a:pt x="6349" y="7434"/>
                  </a:cubicBezTo>
                  <a:cubicBezTo>
                    <a:pt x="6780" y="7539"/>
                    <a:pt x="6864" y="7570"/>
                    <a:pt x="7005" y="8064"/>
                  </a:cubicBezTo>
                  <a:cubicBezTo>
                    <a:pt x="7108" y="8423"/>
                    <a:pt x="7305" y="8590"/>
                    <a:pt x="7561" y="8824"/>
                  </a:cubicBezTo>
                  <a:cubicBezTo>
                    <a:pt x="8150" y="9359"/>
                    <a:pt x="7028" y="10319"/>
                    <a:pt x="7170" y="10942"/>
                  </a:cubicBezTo>
                  <a:cubicBezTo>
                    <a:pt x="7203" y="11085"/>
                    <a:pt x="7258" y="11315"/>
                    <a:pt x="7418" y="11349"/>
                  </a:cubicBezTo>
                  <a:cubicBezTo>
                    <a:pt x="7622" y="11393"/>
                    <a:pt x="7560" y="11432"/>
                    <a:pt x="7573" y="11658"/>
                  </a:cubicBezTo>
                  <a:cubicBezTo>
                    <a:pt x="7592" y="11971"/>
                    <a:pt x="7819" y="12079"/>
                    <a:pt x="8071" y="12111"/>
                  </a:cubicBezTo>
                  <a:cubicBezTo>
                    <a:pt x="8097" y="11963"/>
                    <a:pt x="8255" y="11806"/>
                    <a:pt x="8364" y="11681"/>
                  </a:cubicBezTo>
                  <a:cubicBezTo>
                    <a:pt x="8484" y="11542"/>
                    <a:pt x="8385" y="11285"/>
                    <a:pt x="8373" y="11298"/>
                  </a:cubicBezTo>
                  <a:cubicBezTo>
                    <a:pt x="8400" y="11267"/>
                    <a:pt x="9460" y="11223"/>
                    <a:pt x="9546" y="11211"/>
                  </a:cubicBezTo>
                  <a:cubicBezTo>
                    <a:pt x="9945" y="11163"/>
                    <a:pt x="10055" y="11415"/>
                    <a:pt x="10448" y="11481"/>
                  </a:cubicBezTo>
                  <a:cubicBezTo>
                    <a:pt x="10388" y="11782"/>
                    <a:pt x="10959" y="11655"/>
                    <a:pt x="11127" y="11616"/>
                  </a:cubicBezTo>
                  <a:cubicBezTo>
                    <a:pt x="11385" y="11555"/>
                    <a:pt x="11525" y="11342"/>
                    <a:pt x="11741" y="11189"/>
                  </a:cubicBezTo>
                  <a:cubicBezTo>
                    <a:pt x="11895" y="11081"/>
                    <a:pt x="12511" y="11332"/>
                    <a:pt x="12523" y="11252"/>
                  </a:cubicBezTo>
                  <a:cubicBezTo>
                    <a:pt x="12584" y="10864"/>
                    <a:pt x="13065" y="11068"/>
                    <a:pt x="13291" y="11193"/>
                  </a:cubicBezTo>
                  <a:cubicBezTo>
                    <a:pt x="13647" y="11390"/>
                    <a:pt x="13544" y="11816"/>
                    <a:pt x="13633" y="12142"/>
                  </a:cubicBezTo>
                  <a:cubicBezTo>
                    <a:pt x="13755" y="12586"/>
                    <a:pt x="14227" y="12172"/>
                    <a:pt x="14227" y="12822"/>
                  </a:cubicBezTo>
                  <a:cubicBezTo>
                    <a:pt x="14227" y="13002"/>
                    <a:pt x="14402" y="13788"/>
                    <a:pt x="14628" y="13459"/>
                  </a:cubicBezTo>
                  <a:cubicBezTo>
                    <a:pt x="14735" y="13304"/>
                    <a:pt x="14783" y="13379"/>
                    <a:pt x="14622" y="13141"/>
                  </a:cubicBezTo>
                  <a:cubicBezTo>
                    <a:pt x="14584" y="13087"/>
                    <a:pt x="14468" y="12779"/>
                    <a:pt x="14543" y="12722"/>
                  </a:cubicBezTo>
                  <a:cubicBezTo>
                    <a:pt x="14712" y="12594"/>
                    <a:pt x="15886" y="13583"/>
                    <a:pt x="15959" y="13493"/>
                  </a:cubicBezTo>
                  <a:cubicBezTo>
                    <a:pt x="15819" y="13663"/>
                    <a:pt x="15520" y="13741"/>
                    <a:pt x="15353" y="13914"/>
                  </a:cubicBezTo>
                  <a:cubicBezTo>
                    <a:pt x="15228" y="14044"/>
                    <a:pt x="15116" y="14192"/>
                    <a:pt x="15015" y="14345"/>
                  </a:cubicBezTo>
                  <a:cubicBezTo>
                    <a:pt x="14903" y="14517"/>
                    <a:pt x="15020" y="14641"/>
                    <a:pt x="14791" y="14718"/>
                  </a:cubicBezTo>
                  <a:cubicBezTo>
                    <a:pt x="14669" y="14760"/>
                    <a:pt x="14633" y="14922"/>
                    <a:pt x="14619" y="15041"/>
                  </a:cubicBezTo>
                  <a:cubicBezTo>
                    <a:pt x="14589" y="15284"/>
                    <a:pt x="14680" y="15569"/>
                    <a:pt x="14602" y="15803"/>
                  </a:cubicBezTo>
                  <a:cubicBezTo>
                    <a:pt x="14542" y="15981"/>
                    <a:pt x="14385" y="15931"/>
                    <a:pt x="14481" y="16209"/>
                  </a:cubicBezTo>
                  <a:cubicBezTo>
                    <a:pt x="14556" y="16426"/>
                    <a:pt x="14519" y="16399"/>
                    <a:pt x="14310" y="16485"/>
                  </a:cubicBezTo>
                  <a:cubicBezTo>
                    <a:pt x="14101" y="16569"/>
                    <a:pt x="14301" y="16833"/>
                    <a:pt x="14465" y="16787"/>
                  </a:cubicBezTo>
                  <a:cubicBezTo>
                    <a:pt x="14579" y="16756"/>
                    <a:pt x="14461" y="16663"/>
                    <a:pt x="14510" y="16604"/>
                  </a:cubicBezTo>
                  <a:cubicBezTo>
                    <a:pt x="14647" y="16442"/>
                    <a:pt x="15313" y="16716"/>
                    <a:pt x="15284" y="16999"/>
                  </a:cubicBezTo>
                  <a:cubicBezTo>
                    <a:pt x="15255" y="17273"/>
                    <a:pt x="15298" y="17480"/>
                    <a:pt x="15497" y="17659"/>
                  </a:cubicBezTo>
                  <a:cubicBezTo>
                    <a:pt x="15568" y="17724"/>
                    <a:pt x="15630" y="17851"/>
                    <a:pt x="15611" y="17956"/>
                  </a:cubicBezTo>
                  <a:cubicBezTo>
                    <a:pt x="15543" y="18332"/>
                    <a:pt x="15452" y="18585"/>
                    <a:pt x="15120" y="18766"/>
                  </a:cubicBezTo>
                  <a:cubicBezTo>
                    <a:pt x="14903" y="18885"/>
                    <a:pt x="14836" y="18880"/>
                    <a:pt x="14768" y="19106"/>
                  </a:cubicBezTo>
                  <a:cubicBezTo>
                    <a:pt x="14710" y="19296"/>
                    <a:pt x="14512" y="19305"/>
                    <a:pt x="14378" y="19399"/>
                  </a:cubicBezTo>
                  <a:cubicBezTo>
                    <a:pt x="13995" y="19670"/>
                    <a:pt x="14894" y="20002"/>
                    <a:pt x="14628" y="20296"/>
                  </a:cubicBezTo>
                  <a:cubicBezTo>
                    <a:pt x="14265" y="20694"/>
                    <a:pt x="14880" y="20906"/>
                    <a:pt x="14929" y="20801"/>
                  </a:cubicBezTo>
                  <a:cubicBezTo>
                    <a:pt x="15016" y="20611"/>
                    <a:pt x="15423" y="21166"/>
                    <a:pt x="15516" y="21250"/>
                  </a:cubicBezTo>
                  <a:cubicBezTo>
                    <a:pt x="15693" y="21415"/>
                    <a:pt x="15985" y="21137"/>
                    <a:pt x="16191" y="21083"/>
                  </a:cubicBezTo>
                  <a:cubicBezTo>
                    <a:pt x="16420" y="21022"/>
                    <a:pt x="16636" y="21015"/>
                    <a:pt x="16871" y="21015"/>
                  </a:cubicBezTo>
                  <a:cubicBezTo>
                    <a:pt x="16981" y="21015"/>
                    <a:pt x="16924" y="20880"/>
                    <a:pt x="17087" y="20926"/>
                  </a:cubicBezTo>
                  <a:cubicBezTo>
                    <a:pt x="17315" y="20988"/>
                    <a:pt x="17438" y="21141"/>
                    <a:pt x="17604" y="21308"/>
                  </a:cubicBezTo>
                  <a:cubicBezTo>
                    <a:pt x="17719" y="21422"/>
                    <a:pt x="17853" y="21295"/>
                    <a:pt x="17939" y="21358"/>
                  </a:cubicBezTo>
                  <a:cubicBezTo>
                    <a:pt x="18119" y="21491"/>
                    <a:pt x="18297" y="21345"/>
                    <a:pt x="18395" y="21547"/>
                  </a:cubicBezTo>
                  <a:cubicBezTo>
                    <a:pt x="18413" y="21583"/>
                    <a:pt x="18561" y="21592"/>
                    <a:pt x="18712" y="21588"/>
                  </a:cubicBezTo>
                  <a:cubicBezTo>
                    <a:pt x="18713" y="21580"/>
                    <a:pt x="18715" y="21574"/>
                    <a:pt x="18717" y="21563"/>
                  </a:cubicBezTo>
                  <a:cubicBezTo>
                    <a:pt x="18735" y="21505"/>
                    <a:pt x="18768" y="21471"/>
                    <a:pt x="18796" y="21440"/>
                  </a:cubicBezTo>
                  <a:cubicBezTo>
                    <a:pt x="18808" y="21427"/>
                    <a:pt x="18820" y="21415"/>
                    <a:pt x="18831" y="21401"/>
                  </a:cubicBezTo>
                  <a:cubicBezTo>
                    <a:pt x="18845" y="21380"/>
                    <a:pt x="18857" y="21359"/>
                    <a:pt x="18870" y="21339"/>
                  </a:cubicBezTo>
                  <a:cubicBezTo>
                    <a:pt x="18893" y="21324"/>
                    <a:pt x="18912" y="21289"/>
                    <a:pt x="18941" y="21255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A9D3A7A5-2078-E16A-8B80-45E144DC3C70}"/>
                </a:ext>
              </a:extLst>
            </p:cNvPr>
            <p:cNvSpPr/>
            <p:nvPr/>
          </p:nvSpPr>
          <p:spPr>
            <a:xfrm>
              <a:off x="5181601" y="1199008"/>
              <a:ext cx="1540471" cy="165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11" extrusionOk="0">
                  <a:moveTo>
                    <a:pt x="14295" y="19829"/>
                  </a:moveTo>
                  <a:cubicBezTo>
                    <a:pt x="14322" y="19830"/>
                    <a:pt x="14346" y="19832"/>
                    <a:pt x="14369" y="19832"/>
                  </a:cubicBezTo>
                  <a:cubicBezTo>
                    <a:pt x="14380" y="19832"/>
                    <a:pt x="14396" y="19834"/>
                    <a:pt x="14412" y="19835"/>
                  </a:cubicBezTo>
                  <a:cubicBezTo>
                    <a:pt x="14428" y="19837"/>
                    <a:pt x="14461" y="19840"/>
                    <a:pt x="14472" y="19839"/>
                  </a:cubicBezTo>
                  <a:cubicBezTo>
                    <a:pt x="14486" y="19835"/>
                    <a:pt x="14487" y="19835"/>
                    <a:pt x="14498" y="19820"/>
                  </a:cubicBezTo>
                  <a:cubicBezTo>
                    <a:pt x="14510" y="19806"/>
                    <a:pt x="14530" y="19783"/>
                    <a:pt x="14567" y="19763"/>
                  </a:cubicBezTo>
                  <a:cubicBezTo>
                    <a:pt x="14582" y="19755"/>
                    <a:pt x="14600" y="19746"/>
                    <a:pt x="14616" y="19738"/>
                  </a:cubicBezTo>
                  <a:cubicBezTo>
                    <a:pt x="14655" y="19718"/>
                    <a:pt x="14688" y="19702"/>
                    <a:pt x="14716" y="19674"/>
                  </a:cubicBezTo>
                  <a:cubicBezTo>
                    <a:pt x="14729" y="19662"/>
                    <a:pt x="14734" y="19651"/>
                    <a:pt x="14741" y="19633"/>
                  </a:cubicBezTo>
                  <a:cubicBezTo>
                    <a:pt x="14766" y="19575"/>
                    <a:pt x="14799" y="19518"/>
                    <a:pt x="14931" y="19494"/>
                  </a:cubicBezTo>
                  <a:cubicBezTo>
                    <a:pt x="15098" y="19465"/>
                    <a:pt x="15172" y="19541"/>
                    <a:pt x="15243" y="19615"/>
                  </a:cubicBezTo>
                  <a:lnTo>
                    <a:pt x="15259" y="19633"/>
                  </a:lnTo>
                  <a:cubicBezTo>
                    <a:pt x="15304" y="19682"/>
                    <a:pt x="15324" y="19702"/>
                    <a:pt x="15378" y="19727"/>
                  </a:cubicBezTo>
                  <a:cubicBezTo>
                    <a:pt x="15415" y="19743"/>
                    <a:pt x="15456" y="19756"/>
                    <a:pt x="15495" y="19769"/>
                  </a:cubicBezTo>
                  <a:cubicBezTo>
                    <a:pt x="15546" y="19788"/>
                    <a:pt x="15595" y="19804"/>
                    <a:pt x="15643" y="19825"/>
                  </a:cubicBezTo>
                  <a:cubicBezTo>
                    <a:pt x="15782" y="19890"/>
                    <a:pt x="15896" y="19888"/>
                    <a:pt x="16062" y="19888"/>
                  </a:cubicBezTo>
                  <a:lnTo>
                    <a:pt x="16107" y="19888"/>
                  </a:lnTo>
                  <a:cubicBezTo>
                    <a:pt x="16132" y="19888"/>
                    <a:pt x="16160" y="19886"/>
                    <a:pt x="16192" y="19883"/>
                  </a:cubicBezTo>
                  <a:cubicBezTo>
                    <a:pt x="16262" y="19878"/>
                    <a:pt x="16340" y="19871"/>
                    <a:pt x="16407" y="19886"/>
                  </a:cubicBezTo>
                  <a:cubicBezTo>
                    <a:pt x="16447" y="19896"/>
                    <a:pt x="16476" y="19908"/>
                    <a:pt x="16504" y="19921"/>
                  </a:cubicBezTo>
                  <a:cubicBezTo>
                    <a:pt x="16535" y="19934"/>
                    <a:pt x="16555" y="19944"/>
                    <a:pt x="16599" y="19946"/>
                  </a:cubicBezTo>
                  <a:cubicBezTo>
                    <a:pt x="16863" y="19957"/>
                    <a:pt x="16962" y="19974"/>
                    <a:pt x="17115" y="20214"/>
                  </a:cubicBezTo>
                  <a:cubicBezTo>
                    <a:pt x="17189" y="20329"/>
                    <a:pt x="17224" y="20430"/>
                    <a:pt x="17263" y="20533"/>
                  </a:cubicBezTo>
                  <a:cubicBezTo>
                    <a:pt x="17279" y="20581"/>
                    <a:pt x="17296" y="20629"/>
                    <a:pt x="17319" y="20683"/>
                  </a:cubicBezTo>
                  <a:cubicBezTo>
                    <a:pt x="17340" y="20732"/>
                    <a:pt x="17354" y="20777"/>
                    <a:pt x="17367" y="20818"/>
                  </a:cubicBezTo>
                  <a:cubicBezTo>
                    <a:pt x="17400" y="20922"/>
                    <a:pt x="17418" y="20979"/>
                    <a:pt x="17523" y="21040"/>
                  </a:cubicBezTo>
                  <a:cubicBezTo>
                    <a:pt x="17645" y="21109"/>
                    <a:pt x="17823" y="21212"/>
                    <a:pt x="17948" y="21249"/>
                  </a:cubicBezTo>
                  <a:cubicBezTo>
                    <a:pt x="17955" y="21251"/>
                    <a:pt x="18020" y="21272"/>
                    <a:pt x="18080" y="21292"/>
                  </a:cubicBezTo>
                  <a:cubicBezTo>
                    <a:pt x="18097" y="21299"/>
                    <a:pt x="18115" y="21304"/>
                    <a:pt x="18131" y="21309"/>
                  </a:cubicBezTo>
                  <a:cubicBezTo>
                    <a:pt x="18131" y="21299"/>
                    <a:pt x="18131" y="21289"/>
                    <a:pt x="18129" y="21281"/>
                  </a:cubicBezTo>
                  <a:cubicBezTo>
                    <a:pt x="18127" y="21240"/>
                    <a:pt x="18124" y="21193"/>
                    <a:pt x="18143" y="21151"/>
                  </a:cubicBezTo>
                  <a:cubicBezTo>
                    <a:pt x="18236" y="20937"/>
                    <a:pt x="18529" y="20924"/>
                    <a:pt x="18684" y="20917"/>
                  </a:cubicBezTo>
                  <a:cubicBezTo>
                    <a:pt x="18768" y="20914"/>
                    <a:pt x="18781" y="20909"/>
                    <a:pt x="18844" y="20848"/>
                  </a:cubicBezTo>
                  <a:cubicBezTo>
                    <a:pt x="18876" y="20818"/>
                    <a:pt x="18892" y="20782"/>
                    <a:pt x="18909" y="20742"/>
                  </a:cubicBezTo>
                  <a:cubicBezTo>
                    <a:pt x="18929" y="20696"/>
                    <a:pt x="18950" y="20645"/>
                    <a:pt x="18997" y="20598"/>
                  </a:cubicBezTo>
                  <a:cubicBezTo>
                    <a:pt x="19031" y="20565"/>
                    <a:pt x="19071" y="20548"/>
                    <a:pt x="19105" y="20535"/>
                  </a:cubicBezTo>
                  <a:cubicBezTo>
                    <a:pt x="19119" y="20530"/>
                    <a:pt x="19135" y="20524"/>
                    <a:pt x="19142" y="20519"/>
                  </a:cubicBezTo>
                  <a:cubicBezTo>
                    <a:pt x="19143" y="20517"/>
                    <a:pt x="19150" y="20505"/>
                    <a:pt x="19154" y="20499"/>
                  </a:cubicBezTo>
                  <a:cubicBezTo>
                    <a:pt x="19168" y="20476"/>
                    <a:pt x="19186" y="20448"/>
                    <a:pt x="19217" y="20428"/>
                  </a:cubicBezTo>
                  <a:cubicBezTo>
                    <a:pt x="19247" y="20408"/>
                    <a:pt x="19274" y="20397"/>
                    <a:pt x="19297" y="20385"/>
                  </a:cubicBezTo>
                  <a:cubicBezTo>
                    <a:pt x="19330" y="20369"/>
                    <a:pt x="19353" y="20357"/>
                    <a:pt x="19388" y="20328"/>
                  </a:cubicBezTo>
                  <a:cubicBezTo>
                    <a:pt x="19480" y="20247"/>
                    <a:pt x="19575" y="20193"/>
                    <a:pt x="19668" y="20142"/>
                  </a:cubicBezTo>
                  <a:cubicBezTo>
                    <a:pt x="19723" y="20110"/>
                    <a:pt x="19779" y="20079"/>
                    <a:pt x="19837" y="20041"/>
                  </a:cubicBezTo>
                  <a:cubicBezTo>
                    <a:pt x="19864" y="20023"/>
                    <a:pt x="19888" y="20005"/>
                    <a:pt x="19911" y="19987"/>
                  </a:cubicBezTo>
                  <a:cubicBezTo>
                    <a:pt x="19955" y="19954"/>
                    <a:pt x="20001" y="19919"/>
                    <a:pt x="20061" y="19886"/>
                  </a:cubicBezTo>
                  <a:cubicBezTo>
                    <a:pt x="20137" y="19845"/>
                    <a:pt x="20186" y="19807"/>
                    <a:pt x="20244" y="19756"/>
                  </a:cubicBezTo>
                  <a:cubicBezTo>
                    <a:pt x="20279" y="19727"/>
                    <a:pt x="20314" y="19700"/>
                    <a:pt x="20350" y="19674"/>
                  </a:cubicBezTo>
                  <a:cubicBezTo>
                    <a:pt x="20360" y="19666"/>
                    <a:pt x="20371" y="19656"/>
                    <a:pt x="20381" y="19649"/>
                  </a:cubicBezTo>
                  <a:cubicBezTo>
                    <a:pt x="20434" y="19611"/>
                    <a:pt x="20482" y="19575"/>
                    <a:pt x="20524" y="19534"/>
                  </a:cubicBezTo>
                  <a:cubicBezTo>
                    <a:pt x="20557" y="19501"/>
                    <a:pt x="20586" y="19467"/>
                    <a:pt x="20608" y="19424"/>
                  </a:cubicBezTo>
                  <a:cubicBezTo>
                    <a:pt x="20707" y="19231"/>
                    <a:pt x="20827" y="19164"/>
                    <a:pt x="21012" y="19109"/>
                  </a:cubicBezTo>
                  <a:cubicBezTo>
                    <a:pt x="21063" y="19094"/>
                    <a:pt x="21105" y="19071"/>
                    <a:pt x="21151" y="19045"/>
                  </a:cubicBezTo>
                  <a:cubicBezTo>
                    <a:pt x="21181" y="19029"/>
                    <a:pt x="21211" y="19012"/>
                    <a:pt x="21244" y="18997"/>
                  </a:cubicBezTo>
                  <a:cubicBezTo>
                    <a:pt x="21281" y="18981"/>
                    <a:pt x="21316" y="18969"/>
                    <a:pt x="21350" y="18959"/>
                  </a:cubicBezTo>
                  <a:cubicBezTo>
                    <a:pt x="21382" y="18950"/>
                    <a:pt x="21406" y="18943"/>
                    <a:pt x="21429" y="18930"/>
                  </a:cubicBezTo>
                  <a:cubicBezTo>
                    <a:pt x="21383" y="18856"/>
                    <a:pt x="21364" y="18767"/>
                    <a:pt x="21364" y="18658"/>
                  </a:cubicBezTo>
                  <a:cubicBezTo>
                    <a:pt x="21364" y="18642"/>
                    <a:pt x="21362" y="18624"/>
                    <a:pt x="21360" y="18604"/>
                  </a:cubicBezTo>
                  <a:cubicBezTo>
                    <a:pt x="21357" y="18561"/>
                    <a:pt x="21352" y="18512"/>
                    <a:pt x="21364" y="18466"/>
                  </a:cubicBezTo>
                  <a:cubicBezTo>
                    <a:pt x="21376" y="18419"/>
                    <a:pt x="21401" y="18393"/>
                    <a:pt x="21417" y="18377"/>
                  </a:cubicBezTo>
                  <a:cubicBezTo>
                    <a:pt x="21427" y="18365"/>
                    <a:pt x="21429" y="18362"/>
                    <a:pt x="21431" y="18357"/>
                  </a:cubicBezTo>
                  <a:cubicBezTo>
                    <a:pt x="21452" y="18280"/>
                    <a:pt x="21408" y="18237"/>
                    <a:pt x="21329" y="18169"/>
                  </a:cubicBezTo>
                  <a:cubicBezTo>
                    <a:pt x="21265" y="18113"/>
                    <a:pt x="21191" y="18051"/>
                    <a:pt x="21190" y="17955"/>
                  </a:cubicBezTo>
                  <a:cubicBezTo>
                    <a:pt x="21188" y="17883"/>
                    <a:pt x="21228" y="17810"/>
                    <a:pt x="21315" y="17730"/>
                  </a:cubicBezTo>
                  <a:cubicBezTo>
                    <a:pt x="21413" y="17637"/>
                    <a:pt x="21367" y="17506"/>
                    <a:pt x="21154" y="17270"/>
                  </a:cubicBezTo>
                  <a:cubicBezTo>
                    <a:pt x="21116" y="17227"/>
                    <a:pt x="21075" y="17191"/>
                    <a:pt x="21036" y="17157"/>
                  </a:cubicBezTo>
                  <a:cubicBezTo>
                    <a:pt x="20947" y="17078"/>
                    <a:pt x="20853" y="16995"/>
                    <a:pt x="20816" y="16857"/>
                  </a:cubicBezTo>
                  <a:cubicBezTo>
                    <a:pt x="20793" y="16857"/>
                    <a:pt x="20769" y="16860"/>
                    <a:pt x="20744" y="16862"/>
                  </a:cubicBezTo>
                  <a:cubicBezTo>
                    <a:pt x="20667" y="16869"/>
                    <a:pt x="20580" y="16878"/>
                    <a:pt x="20505" y="16836"/>
                  </a:cubicBezTo>
                  <a:cubicBezTo>
                    <a:pt x="20380" y="16768"/>
                    <a:pt x="20313" y="16636"/>
                    <a:pt x="20323" y="16483"/>
                  </a:cubicBezTo>
                  <a:cubicBezTo>
                    <a:pt x="20334" y="16339"/>
                    <a:pt x="20411" y="16184"/>
                    <a:pt x="20457" y="16105"/>
                  </a:cubicBezTo>
                  <a:cubicBezTo>
                    <a:pt x="20476" y="16072"/>
                    <a:pt x="20498" y="16045"/>
                    <a:pt x="20519" y="16019"/>
                  </a:cubicBezTo>
                  <a:cubicBezTo>
                    <a:pt x="20545" y="15988"/>
                    <a:pt x="20564" y="15965"/>
                    <a:pt x="20572" y="15930"/>
                  </a:cubicBezTo>
                  <a:cubicBezTo>
                    <a:pt x="20589" y="15858"/>
                    <a:pt x="20577" y="15715"/>
                    <a:pt x="20550" y="15670"/>
                  </a:cubicBezTo>
                  <a:cubicBezTo>
                    <a:pt x="20536" y="15645"/>
                    <a:pt x="20510" y="15635"/>
                    <a:pt x="20466" y="15617"/>
                  </a:cubicBezTo>
                  <a:cubicBezTo>
                    <a:pt x="20438" y="15606"/>
                    <a:pt x="20404" y="15593"/>
                    <a:pt x="20374" y="15573"/>
                  </a:cubicBezTo>
                  <a:cubicBezTo>
                    <a:pt x="20307" y="15528"/>
                    <a:pt x="20262" y="15481"/>
                    <a:pt x="20219" y="15438"/>
                  </a:cubicBezTo>
                  <a:cubicBezTo>
                    <a:pt x="20145" y="15362"/>
                    <a:pt x="20101" y="15316"/>
                    <a:pt x="19983" y="15316"/>
                  </a:cubicBezTo>
                  <a:cubicBezTo>
                    <a:pt x="19983" y="15316"/>
                    <a:pt x="19983" y="15316"/>
                    <a:pt x="19983" y="15316"/>
                  </a:cubicBezTo>
                  <a:cubicBezTo>
                    <a:pt x="19894" y="15316"/>
                    <a:pt x="19842" y="15334"/>
                    <a:pt x="19760" y="15364"/>
                  </a:cubicBezTo>
                  <a:lnTo>
                    <a:pt x="19712" y="15380"/>
                  </a:lnTo>
                  <a:cubicBezTo>
                    <a:pt x="19695" y="15387"/>
                    <a:pt x="19670" y="15398"/>
                    <a:pt x="19642" y="15412"/>
                  </a:cubicBezTo>
                  <a:cubicBezTo>
                    <a:pt x="19533" y="15463"/>
                    <a:pt x="19457" y="15494"/>
                    <a:pt x="19393" y="15481"/>
                  </a:cubicBezTo>
                  <a:cubicBezTo>
                    <a:pt x="19297" y="15461"/>
                    <a:pt x="19254" y="15405"/>
                    <a:pt x="19235" y="15362"/>
                  </a:cubicBezTo>
                  <a:cubicBezTo>
                    <a:pt x="19168" y="15214"/>
                    <a:pt x="19295" y="14984"/>
                    <a:pt x="19376" y="14858"/>
                  </a:cubicBezTo>
                  <a:cubicBezTo>
                    <a:pt x="19446" y="14750"/>
                    <a:pt x="19453" y="14725"/>
                    <a:pt x="19471" y="14592"/>
                  </a:cubicBezTo>
                  <a:cubicBezTo>
                    <a:pt x="19478" y="14534"/>
                    <a:pt x="19496" y="14504"/>
                    <a:pt x="19510" y="14483"/>
                  </a:cubicBezTo>
                  <a:cubicBezTo>
                    <a:pt x="19517" y="14471"/>
                    <a:pt x="19520" y="14467"/>
                    <a:pt x="19522" y="14457"/>
                  </a:cubicBezTo>
                  <a:cubicBezTo>
                    <a:pt x="19525" y="14444"/>
                    <a:pt x="19525" y="14427"/>
                    <a:pt x="19525" y="14409"/>
                  </a:cubicBezTo>
                  <a:cubicBezTo>
                    <a:pt x="19527" y="14361"/>
                    <a:pt x="19529" y="14312"/>
                    <a:pt x="19554" y="14271"/>
                  </a:cubicBezTo>
                  <a:cubicBezTo>
                    <a:pt x="19647" y="14124"/>
                    <a:pt x="19855" y="14200"/>
                    <a:pt x="19945" y="14233"/>
                  </a:cubicBezTo>
                  <a:cubicBezTo>
                    <a:pt x="19976" y="14244"/>
                    <a:pt x="20001" y="14251"/>
                    <a:pt x="20026" y="14257"/>
                  </a:cubicBezTo>
                  <a:cubicBezTo>
                    <a:pt x="20004" y="14246"/>
                    <a:pt x="19983" y="14234"/>
                    <a:pt x="19969" y="14220"/>
                  </a:cubicBezTo>
                  <a:cubicBezTo>
                    <a:pt x="19879" y="14134"/>
                    <a:pt x="19881" y="14055"/>
                    <a:pt x="19899" y="14002"/>
                  </a:cubicBezTo>
                  <a:cubicBezTo>
                    <a:pt x="19927" y="13920"/>
                    <a:pt x="19976" y="13887"/>
                    <a:pt x="20056" y="13894"/>
                  </a:cubicBezTo>
                  <a:cubicBezTo>
                    <a:pt x="20068" y="13895"/>
                    <a:pt x="20078" y="13895"/>
                    <a:pt x="20093" y="13894"/>
                  </a:cubicBezTo>
                  <a:cubicBezTo>
                    <a:pt x="20172" y="13879"/>
                    <a:pt x="20247" y="13848"/>
                    <a:pt x="20272" y="13824"/>
                  </a:cubicBezTo>
                  <a:cubicBezTo>
                    <a:pt x="20211" y="13801"/>
                    <a:pt x="20050" y="13772"/>
                    <a:pt x="19983" y="13768"/>
                  </a:cubicBezTo>
                  <a:cubicBezTo>
                    <a:pt x="19952" y="13767"/>
                    <a:pt x="19911" y="13768"/>
                    <a:pt x="19865" y="13770"/>
                  </a:cubicBezTo>
                  <a:cubicBezTo>
                    <a:pt x="19693" y="13777"/>
                    <a:pt x="19480" y="13785"/>
                    <a:pt x="19360" y="13671"/>
                  </a:cubicBezTo>
                  <a:cubicBezTo>
                    <a:pt x="19302" y="13617"/>
                    <a:pt x="19277" y="13543"/>
                    <a:pt x="19282" y="13452"/>
                  </a:cubicBezTo>
                  <a:cubicBezTo>
                    <a:pt x="19286" y="13390"/>
                    <a:pt x="19309" y="13340"/>
                    <a:pt x="19349" y="13308"/>
                  </a:cubicBezTo>
                  <a:cubicBezTo>
                    <a:pt x="19415" y="13255"/>
                    <a:pt x="19501" y="13261"/>
                    <a:pt x="19570" y="13268"/>
                  </a:cubicBezTo>
                  <a:cubicBezTo>
                    <a:pt x="19603" y="13271"/>
                    <a:pt x="19640" y="13275"/>
                    <a:pt x="19659" y="13268"/>
                  </a:cubicBezTo>
                  <a:cubicBezTo>
                    <a:pt x="19716" y="13252"/>
                    <a:pt x="19769" y="13182"/>
                    <a:pt x="19781" y="13128"/>
                  </a:cubicBezTo>
                  <a:cubicBezTo>
                    <a:pt x="19797" y="13067"/>
                    <a:pt x="19760" y="13003"/>
                    <a:pt x="19716" y="12930"/>
                  </a:cubicBezTo>
                  <a:cubicBezTo>
                    <a:pt x="19652" y="12825"/>
                    <a:pt x="19566" y="12680"/>
                    <a:pt x="19680" y="12512"/>
                  </a:cubicBezTo>
                  <a:cubicBezTo>
                    <a:pt x="19732" y="12437"/>
                    <a:pt x="19820" y="12405"/>
                    <a:pt x="19897" y="12379"/>
                  </a:cubicBezTo>
                  <a:cubicBezTo>
                    <a:pt x="19936" y="12366"/>
                    <a:pt x="19973" y="12353"/>
                    <a:pt x="19997" y="12336"/>
                  </a:cubicBezTo>
                  <a:cubicBezTo>
                    <a:pt x="20084" y="12279"/>
                    <a:pt x="20084" y="12254"/>
                    <a:pt x="20082" y="12147"/>
                  </a:cubicBezTo>
                  <a:lnTo>
                    <a:pt x="20082" y="12088"/>
                  </a:lnTo>
                  <a:cubicBezTo>
                    <a:pt x="20082" y="12074"/>
                    <a:pt x="20084" y="12058"/>
                    <a:pt x="20085" y="12041"/>
                  </a:cubicBezTo>
                  <a:cubicBezTo>
                    <a:pt x="20087" y="12018"/>
                    <a:pt x="20091" y="11969"/>
                    <a:pt x="20084" y="11956"/>
                  </a:cubicBezTo>
                  <a:cubicBezTo>
                    <a:pt x="20078" y="11946"/>
                    <a:pt x="20068" y="11938"/>
                    <a:pt x="20048" y="11925"/>
                  </a:cubicBezTo>
                  <a:cubicBezTo>
                    <a:pt x="20024" y="11906"/>
                    <a:pt x="19994" y="11885"/>
                    <a:pt x="19971" y="11847"/>
                  </a:cubicBezTo>
                  <a:cubicBezTo>
                    <a:pt x="19923" y="11773"/>
                    <a:pt x="19911" y="11691"/>
                    <a:pt x="19899" y="11620"/>
                  </a:cubicBezTo>
                  <a:cubicBezTo>
                    <a:pt x="19890" y="11569"/>
                    <a:pt x="19883" y="11521"/>
                    <a:pt x="19864" y="11483"/>
                  </a:cubicBezTo>
                  <a:cubicBezTo>
                    <a:pt x="19846" y="11447"/>
                    <a:pt x="19827" y="11418"/>
                    <a:pt x="19809" y="11389"/>
                  </a:cubicBezTo>
                  <a:cubicBezTo>
                    <a:pt x="19774" y="11335"/>
                    <a:pt x="19737" y="11278"/>
                    <a:pt x="19719" y="11192"/>
                  </a:cubicBezTo>
                  <a:cubicBezTo>
                    <a:pt x="19712" y="11161"/>
                    <a:pt x="19703" y="11128"/>
                    <a:pt x="19695" y="11096"/>
                  </a:cubicBezTo>
                  <a:cubicBezTo>
                    <a:pt x="19666" y="10996"/>
                    <a:pt x="19636" y="10884"/>
                    <a:pt x="19668" y="10764"/>
                  </a:cubicBezTo>
                  <a:lnTo>
                    <a:pt x="19682" y="10713"/>
                  </a:lnTo>
                  <a:lnTo>
                    <a:pt x="19737" y="10703"/>
                  </a:lnTo>
                  <a:cubicBezTo>
                    <a:pt x="19925" y="10668"/>
                    <a:pt x="19950" y="10626"/>
                    <a:pt x="19952" y="10621"/>
                  </a:cubicBezTo>
                  <a:cubicBezTo>
                    <a:pt x="19955" y="10612"/>
                    <a:pt x="19945" y="10594"/>
                    <a:pt x="19941" y="10589"/>
                  </a:cubicBezTo>
                  <a:cubicBezTo>
                    <a:pt x="19899" y="10522"/>
                    <a:pt x="19753" y="10458"/>
                    <a:pt x="19635" y="10405"/>
                  </a:cubicBezTo>
                  <a:cubicBezTo>
                    <a:pt x="19566" y="10375"/>
                    <a:pt x="19501" y="10346"/>
                    <a:pt x="19453" y="10316"/>
                  </a:cubicBezTo>
                  <a:cubicBezTo>
                    <a:pt x="19316" y="10232"/>
                    <a:pt x="19214" y="10114"/>
                    <a:pt x="19115" y="10000"/>
                  </a:cubicBezTo>
                  <a:cubicBezTo>
                    <a:pt x="19013" y="9881"/>
                    <a:pt x="18916" y="9769"/>
                    <a:pt x="18789" y="9705"/>
                  </a:cubicBezTo>
                  <a:cubicBezTo>
                    <a:pt x="18745" y="9682"/>
                    <a:pt x="18698" y="9681"/>
                    <a:pt x="18641" y="9677"/>
                  </a:cubicBezTo>
                  <a:cubicBezTo>
                    <a:pt x="18597" y="9674"/>
                    <a:pt x="18546" y="9672"/>
                    <a:pt x="18495" y="9658"/>
                  </a:cubicBezTo>
                  <a:cubicBezTo>
                    <a:pt x="18430" y="9639"/>
                    <a:pt x="18395" y="9600"/>
                    <a:pt x="18369" y="9572"/>
                  </a:cubicBezTo>
                  <a:cubicBezTo>
                    <a:pt x="18358" y="9559"/>
                    <a:pt x="18347" y="9549"/>
                    <a:pt x="18337" y="9541"/>
                  </a:cubicBezTo>
                  <a:cubicBezTo>
                    <a:pt x="18323" y="9531"/>
                    <a:pt x="18300" y="9524"/>
                    <a:pt x="18275" y="9518"/>
                  </a:cubicBezTo>
                  <a:cubicBezTo>
                    <a:pt x="18242" y="9508"/>
                    <a:pt x="18205" y="9498"/>
                    <a:pt x="18170" y="9475"/>
                  </a:cubicBezTo>
                  <a:cubicBezTo>
                    <a:pt x="18110" y="9435"/>
                    <a:pt x="18096" y="9391"/>
                    <a:pt x="18089" y="9364"/>
                  </a:cubicBezTo>
                  <a:cubicBezTo>
                    <a:pt x="18083" y="9350"/>
                    <a:pt x="18083" y="9350"/>
                    <a:pt x="18081" y="9346"/>
                  </a:cubicBezTo>
                  <a:cubicBezTo>
                    <a:pt x="18034" y="9300"/>
                    <a:pt x="17951" y="9256"/>
                    <a:pt x="17883" y="9220"/>
                  </a:cubicBezTo>
                  <a:lnTo>
                    <a:pt x="17853" y="9203"/>
                  </a:lnTo>
                  <a:cubicBezTo>
                    <a:pt x="17838" y="9197"/>
                    <a:pt x="17817" y="9187"/>
                    <a:pt x="17791" y="9175"/>
                  </a:cubicBezTo>
                  <a:cubicBezTo>
                    <a:pt x="17659" y="9119"/>
                    <a:pt x="17460" y="9034"/>
                    <a:pt x="17432" y="8897"/>
                  </a:cubicBezTo>
                  <a:cubicBezTo>
                    <a:pt x="17423" y="8856"/>
                    <a:pt x="17426" y="8793"/>
                    <a:pt x="17492" y="8729"/>
                  </a:cubicBezTo>
                  <a:cubicBezTo>
                    <a:pt x="17527" y="8694"/>
                    <a:pt x="17581" y="8685"/>
                    <a:pt x="17647" y="8673"/>
                  </a:cubicBezTo>
                  <a:cubicBezTo>
                    <a:pt x="17668" y="8670"/>
                    <a:pt x="17698" y="8665"/>
                    <a:pt x="17706" y="8660"/>
                  </a:cubicBezTo>
                  <a:cubicBezTo>
                    <a:pt x="17789" y="8622"/>
                    <a:pt x="17918" y="8566"/>
                    <a:pt x="17993" y="8502"/>
                  </a:cubicBezTo>
                  <a:lnTo>
                    <a:pt x="18073" y="8434"/>
                  </a:lnTo>
                  <a:cubicBezTo>
                    <a:pt x="18177" y="8344"/>
                    <a:pt x="18284" y="8252"/>
                    <a:pt x="18414" y="8177"/>
                  </a:cubicBezTo>
                  <a:cubicBezTo>
                    <a:pt x="18443" y="8163"/>
                    <a:pt x="18469" y="8148"/>
                    <a:pt x="18497" y="8133"/>
                  </a:cubicBezTo>
                  <a:cubicBezTo>
                    <a:pt x="18578" y="8092"/>
                    <a:pt x="18649" y="8056"/>
                    <a:pt x="18701" y="7986"/>
                  </a:cubicBezTo>
                  <a:cubicBezTo>
                    <a:pt x="18747" y="7926"/>
                    <a:pt x="18745" y="7871"/>
                    <a:pt x="18744" y="7782"/>
                  </a:cubicBezTo>
                  <a:lnTo>
                    <a:pt x="18744" y="7749"/>
                  </a:lnTo>
                  <a:cubicBezTo>
                    <a:pt x="18742" y="7624"/>
                    <a:pt x="18759" y="7532"/>
                    <a:pt x="18812" y="7425"/>
                  </a:cubicBezTo>
                  <a:cubicBezTo>
                    <a:pt x="18823" y="7404"/>
                    <a:pt x="18830" y="7377"/>
                    <a:pt x="18837" y="7353"/>
                  </a:cubicBezTo>
                  <a:cubicBezTo>
                    <a:pt x="18848" y="7318"/>
                    <a:pt x="18858" y="7280"/>
                    <a:pt x="18874" y="7251"/>
                  </a:cubicBezTo>
                  <a:cubicBezTo>
                    <a:pt x="18900" y="7204"/>
                    <a:pt x="18927" y="7167"/>
                    <a:pt x="18951" y="7130"/>
                  </a:cubicBezTo>
                  <a:cubicBezTo>
                    <a:pt x="19011" y="7045"/>
                    <a:pt x="19050" y="6987"/>
                    <a:pt x="19048" y="6862"/>
                  </a:cubicBezTo>
                  <a:cubicBezTo>
                    <a:pt x="19048" y="6711"/>
                    <a:pt x="19047" y="6595"/>
                    <a:pt x="18944" y="6510"/>
                  </a:cubicBezTo>
                  <a:cubicBezTo>
                    <a:pt x="18927" y="6495"/>
                    <a:pt x="18902" y="6482"/>
                    <a:pt x="18874" y="6469"/>
                  </a:cubicBezTo>
                  <a:cubicBezTo>
                    <a:pt x="18835" y="6450"/>
                    <a:pt x="18793" y="6429"/>
                    <a:pt x="18754" y="6393"/>
                  </a:cubicBezTo>
                  <a:cubicBezTo>
                    <a:pt x="18671" y="6316"/>
                    <a:pt x="18619" y="6190"/>
                    <a:pt x="18583" y="6108"/>
                  </a:cubicBezTo>
                  <a:cubicBezTo>
                    <a:pt x="18502" y="5915"/>
                    <a:pt x="18457" y="5769"/>
                    <a:pt x="18439" y="5645"/>
                  </a:cubicBezTo>
                  <a:cubicBezTo>
                    <a:pt x="18421" y="5517"/>
                    <a:pt x="18428" y="5382"/>
                    <a:pt x="18434" y="5250"/>
                  </a:cubicBezTo>
                  <a:cubicBezTo>
                    <a:pt x="18437" y="5186"/>
                    <a:pt x="18439" y="5124"/>
                    <a:pt x="18439" y="5063"/>
                  </a:cubicBezTo>
                  <a:cubicBezTo>
                    <a:pt x="18439" y="5038"/>
                    <a:pt x="18435" y="5007"/>
                    <a:pt x="18432" y="4972"/>
                  </a:cubicBezTo>
                  <a:cubicBezTo>
                    <a:pt x="18423" y="4882"/>
                    <a:pt x="18414" y="4788"/>
                    <a:pt x="18439" y="4720"/>
                  </a:cubicBezTo>
                  <a:cubicBezTo>
                    <a:pt x="18474" y="4623"/>
                    <a:pt x="18553" y="4585"/>
                    <a:pt x="18617" y="4554"/>
                  </a:cubicBezTo>
                  <a:cubicBezTo>
                    <a:pt x="18654" y="4536"/>
                    <a:pt x="18686" y="4521"/>
                    <a:pt x="18708" y="4496"/>
                  </a:cubicBezTo>
                  <a:cubicBezTo>
                    <a:pt x="18781" y="4421"/>
                    <a:pt x="18765" y="4220"/>
                    <a:pt x="18752" y="4073"/>
                  </a:cubicBezTo>
                  <a:cubicBezTo>
                    <a:pt x="18747" y="4017"/>
                    <a:pt x="18744" y="3965"/>
                    <a:pt x="18744" y="3920"/>
                  </a:cubicBezTo>
                  <a:lnTo>
                    <a:pt x="18745" y="3704"/>
                  </a:lnTo>
                  <a:cubicBezTo>
                    <a:pt x="18745" y="3568"/>
                    <a:pt x="18747" y="3429"/>
                    <a:pt x="18745" y="3293"/>
                  </a:cubicBezTo>
                  <a:cubicBezTo>
                    <a:pt x="18745" y="3273"/>
                    <a:pt x="18751" y="3257"/>
                    <a:pt x="18752" y="3237"/>
                  </a:cubicBezTo>
                  <a:cubicBezTo>
                    <a:pt x="18726" y="3112"/>
                    <a:pt x="18715" y="2975"/>
                    <a:pt x="18693" y="2914"/>
                  </a:cubicBezTo>
                  <a:cubicBezTo>
                    <a:pt x="18633" y="2745"/>
                    <a:pt x="18409" y="2741"/>
                    <a:pt x="18383" y="2578"/>
                  </a:cubicBezTo>
                  <a:cubicBezTo>
                    <a:pt x="18356" y="2405"/>
                    <a:pt x="18481" y="2150"/>
                    <a:pt x="18330" y="2002"/>
                  </a:cubicBezTo>
                  <a:cubicBezTo>
                    <a:pt x="18229" y="1905"/>
                    <a:pt x="18015" y="1979"/>
                    <a:pt x="17928" y="1809"/>
                  </a:cubicBezTo>
                  <a:cubicBezTo>
                    <a:pt x="17969" y="1892"/>
                    <a:pt x="18296" y="1360"/>
                    <a:pt x="18307" y="1334"/>
                  </a:cubicBezTo>
                  <a:cubicBezTo>
                    <a:pt x="18393" y="1100"/>
                    <a:pt x="18434" y="771"/>
                    <a:pt x="18383" y="525"/>
                  </a:cubicBezTo>
                  <a:cubicBezTo>
                    <a:pt x="18259" y="-69"/>
                    <a:pt x="18106" y="-54"/>
                    <a:pt x="17546" y="66"/>
                  </a:cubicBezTo>
                  <a:cubicBezTo>
                    <a:pt x="17000" y="185"/>
                    <a:pt x="16477" y="369"/>
                    <a:pt x="15944" y="525"/>
                  </a:cubicBezTo>
                  <a:cubicBezTo>
                    <a:pt x="15771" y="576"/>
                    <a:pt x="14746" y="716"/>
                    <a:pt x="15024" y="376"/>
                  </a:cubicBezTo>
                  <a:cubicBezTo>
                    <a:pt x="14820" y="627"/>
                    <a:pt x="15109" y="723"/>
                    <a:pt x="14723" y="868"/>
                  </a:cubicBezTo>
                  <a:cubicBezTo>
                    <a:pt x="14253" y="1044"/>
                    <a:pt x="14642" y="636"/>
                    <a:pt x="14438" y="496"/>
                  </a:cubicBezTo>
                  <a:cubicBezTo>
                    <a:pt x="14186" y="323"/>
                    <a:pt x="13993" y="618"/>
                    <a:pt x="13996" y="799"/>
                  </a:cubicBezTo>
                  <a:cubicBezTo>
                    <a:pt x="14005" y="1113"/>
                    <a:pt x="13876" y="1228"/>
                    <a:pt x="13580" y="1353"/>
                  </a:cubicBezTo>
                  <a:cubicBezTo>
                    <a:pt x="12367" y="1874"/>
                    <a:pt x="10761" y="2457"/>
                    <a:pt x="9884" y="3425"/>
                  </a:cubicBezTo>
                  <a:cubicBezTo>
                    <a:pt x="9132" y="4254"/>
                    <a:pt x="7917" y="4590"/>
                    <a:pt x="7009" y="5244"/>
                  </a:cubicBezTo>
                  <a:cubicBezTo>
                    <a:pt x="5889" y="6049"/>
                    <a:pt x="4689" y="6699"/>
                    <a:pt x="3458" y="7341"/>
                  </a:cubicBezTo>
                  <a:cubicBezTo>
                    <a:pt x="2735" y="7720"/>
                    <a:pt x="1985" y="8011"/>
                    <a:pt x="1280" y="8421"/>
                  </a:cubicBezTo>
                  <a:cubicBezTo>
                    <a:pt x="877" y="8657"/>
                    <a:pt x="474" y="8892"/>
                    <a:pt x="70" y="9128"/>
                  </a:cubicBezTo>
                  <a:cubicBezTo>
                    <a:pt x="-148" y="9256"/>
                    <a:pt x="199" y="9559"/>
                    <a:pt x="308" y="9730"/>
                  </a:cubicBezTo>
                  <a:cubicBezTo>
                    <a:pt x="563" y="10128"/>
                    <a:pt x="546" y="10599"/>
                    <a:pt x="576" y="11041"/>
                  </a:cubicBezTo>
                  <a:cubicBezTo>
                    <a:pt x="592" y="11261"/>
                    <a:pt x="447" y="11770"/>
                    <a:pt x="553" y="11949"/>
                  </a:cubicBezTo>
                  <a:cubicBezTo>
                    <a:pt x="681" y="12167"/>
                    <a:pt x="1035" y="11976"/>
                    <a:pt x="1182" y="12157"/>
                  </a:cubicBezTo>
                  <a:cubicBezTo>
                    <a:pt x="1375" y="12397"/>
                    <a:pt x="1386" y="12794"/>
                    <a:pt x="1567" y="13064"/>
                  </a:cubicBezTo>
                  <a:cubicBezTo>
                    <a:pt x="1706" y="13270"/>
                    <a:pt x="2009" y="13617"/>
                    <a:pt x="1985" y="13879"/>
                  </a:cubicBezTo>
                  <a:cubicBezTo>
                    <a:pt x="1972" y="14007"/>
                    <a:pt x="1678" y="14365"/>
                    <a:pt x="1606" y="14493"/>
                  </a:cubicBezTo>
                  <a:cubicBezTo>
                    <a:pt x="1460" y="14750"/>
                    <a:pt x="1280" y="14588"/>
                    <a:pt x="1053" y="14692"/>
                  </a:cubicBezTo>
                  <a:cubicBezTo>
                    <a:pt x="968" y="14730"/>
                    <a:pt x="1477" y="15038"/>
                    <a:pt x="1435" y="15040"/>
                  </a:cubicBezTo>
                  <a:cubicBezTo>
                    <a:pt x="1396" y="15041"/>
                    <a:pt x="1442" y="15998"/>
                    <a:pt x="1462" y="16096"/>
                  </a:cubicBezTo>
                  <a:cubicBezTo>
                    <a:pt x="1516" y="16381"/>
                    <a:pt x="1645" y="16472"/>
                    <a:pt x="1444" y="16755"/>
                  </a:cubicBezTo>
                  <a:cubicBezTo>
                    <a:pt x="1314" y="16936"/>
                    <a:pt x="1263" y="17058"/>
                    <a:pt x="1303" y="17287"/>
                  </a:cubicBezTo>
                  <a:cubicBezTo>
                    <a:pt x="1544" y="16900"/>
                    <a:pt x="2002" y="17898"/>
                    <a:pt x="2252" y="18067"/>
                  </a:cubicBezTo>
                  <a:cubicBezTo>
                    <a:pt x="2391" y="18161"/>
                    <a:pt x="2738" y="18059"/>
                    <a:pt x="2928" y="18145"/>
                  </a:cubicBezTo>
                  <a:cubicBezTo>
                    <a:pt x="3291" y="18304"/>
                    <a:pt x="3263" y="18304"/>
                    <a:pt x="3629" y="18201"/>
                  </a:cubicBezTo>
                  <a:cubicBezTo>
                    <a:pt x="4033" y="18087"/>
                    <a:pt x="4383" y="19085"/>
                    <a:pt x="4689" y="19264"/>
                  </a:cubicBezTo>
                  <a:cubicBezTo>
                    <a:pt x="4850" y="19358"/>
                    <a:pt x="4948" y="19407"/>
                    <a:pt x="5013" y="19598"/>
                  </a:cubicBezTo>
                  <a:cubicBezTo>
                    <a:pt x="5121" y="19911"/>
                    <a:pt x="4603" y="20053"/>
                    <a:pt x="4638" y="20199"/>
                  </a:cubicBezTo>
                  <a:cubicBezTo>
                    <a:pt x="4665" y="20311"/>
                    <a:pt x="4998" y="20234"/>
                    <a:pt x="5086" y="20367"/>
                  </a:cubicBezTo>
                  <a:cubicBezTo>
                    <a:pt x="5191" y="20525"/>
                    <a:pt x="5387" y="20609"/>
                    <a:pt x="5329" y="20823"/>
                  </a:cubicBezTo>
                  <a:cubicBezTo>
                    <a:pt x="5219" y="21235"/>
                    <a:pt x="5869" y="21459"/>
                    <a:pt x="6183" y="21508"/>
                  </a:cubicBezTo>
                  <a:cubicBezTo>
                    <a:pt x="6325" y="21531"/>
                    <a:pt x="6633" y="21357"/>
                    <a:pt x="6847" y="21333"/>
                  </a:cubicBezTo>
                  <a:cubicBezTo>
                    <a:pt x="6862" y="21245"/>
                    <a:pt x="6873" y="21159"/>
                    <a:pt x="6873" y="21070"/>
                  </a:cubicBezTo>
                  <a:cubicBezTo>
                    <a:pt x="6873" y="20989"/>
                    <a:pt x="6818" y="20940"/>
                    <a:pt x="6729" y="20864"/>
                  </a:cubicBezTo>
                  <a:cubicBezTo>
                    <a:pt x="6665" y="20810"/>
                    <a:pt x="6593" y="20749"/>
                    <a:pt x="6554" y="20665"/>
                  </a:cubicBezTo>
                  <a:cubicBezTo>
                    <a:pt x="6496" y="20543"/>
                    <a:pt x="6528" y="20487"/>
                    <a:pt x="6581" y="20416"/>
                  </a:cubicBezTo>
                  <a:cubicBezTo>
                    <a:pt x="6591" y="20403"/>
                    <a:pt x="6602" y="20388"/>
                    <a:pt x="6614" y="20370"/>
                  </a:cubicBezTo>
                  <a:cubicBezTo>
                    <a:pt x="6628" y="20347"/>
                    <a:pt x="6646" y="20328"/>
                    <a:pt x="6662" y="20306"/>
                  </a:cubicBezTo>
                  <a:cubicBezTo>
                    <a:pt x="6695" y="20267"/>
                    <a:pt x="6713" y="20242"/>
                    <a:pt x="6713" y="20214"/>
                  </a:cubicBezTo>
                  <a:cubicBezTo>
                    <a:pt x="6713" y="20183"/>
                    <a:pt x="6697" y="20153"/>
                    <a:pt x="6678" y="20118"/>
                  </a:cubicBezTo>
                  <a:cubicBezTo>
                    <a:pt x="6662" y="20089"/>
                    <a:pt x="6646" y="20057"/>
                    <a:pt x="6635" y="20020"/>
                  </a:cubicBezTo>
                  <a:cubicBezTo>
                    <a:pt x="6584" y="19824"/>
                    <a:pt x="6718" y="19768"/>
                    <a:pt x="6825" y="19723"/>
                  </a:cubicBezTo>
                  <a:cubicBezTo>
                    <a:pt x="7010" y="19646"/>
                    <a:pt x="7139" y="19690"/>
                    <a:pt x="7287" y="19743"/>
                  </a:cubicBezTo>
                  <a:lnTo>
                    <a:pt x="7334" y="19760"/>
                  </a:lnTo>
                  <a:cubicBezTo>
                    <a:pt x="7400" y="19781"/>
                    <a:pt x="7445" y="19788"/>
                    <a:pt x="7532" y="19788"/>
                  </a:cubicBezTo>
                  <a:cubicBezTo>
                    <a:pt x="7539" y="19788"/>
                    <a:pt x="7549" y="19786"/>
                    <a:pt x="7560" y="19784"/>
                  </a:cubicBezTo>
                  <a:cubicBezTo>
                    <a:pt x="7606" y="19779"/>
                    <a:pt x="7653" y="19774"/>
                    <a:pt x="7692" y="19791"/>
                  </a:cubicBezTo>
                  <a:cubicBezTo>
                    <a:pt x="7752" y="19815"/>
                    <a:pt x="7773" y="19860"/>
                    <a:pt x="7787" y="19888"/>
                  </a:cubicBezTo>
                  <a:cubicBezTo>
                    <a:pt x="7790" y="19895"/>
                    <a:pt x="7794" y="19903"/>
                    <a:pt x="7799" y="19911"/>
                  </a:cubicBezTo>
                  <a:cubicBezTo>
                    <a:pt x="7838" y="19970"/>
                    <a:pt x="7959" y="19946"/>
                    <a:pt x="8092" y="19913"/>
                  </a:cubicBezTo>
                  <a:cubicBezTo>
                    <a:pt x="8118" y="19906"/>
                    <a:pt x="8144" y="19899"/>
                    <a:pt x="8166" y="19895"/>
                  </a:cubicBezTo>
                  <a:cubicBezTo>
                    <a:pt x="8206" y="19886"/>
                    <a:pt x="8217" y="19880"/>
                    <a:pt x="8217" y="19878"/>
                  </a:cubicBezTo>
                  <a:cubicBezTo>
                    <a:pt x="8218" y="19871"/>
                    <a:pt x="8218" y="19834"/>
                    <a:pt x="8218" y="19812"/>
                  </a:cubicBezTo>
                  <a:cubicBezTo>
                    <a:pt x="8218" y="19718"/>
                    <a:pt x="8261" y="19592"/>
                    <a:pt x="8461" y="19527"/>
                  </a:cubicBezTo>
                  <a:cubicBezTo>
                    <a:pt x="8505" y="19513"/>
                    <a:pt x="8549" y="19504"/>
                    <a:pt x="8593" y="19496"/>
                  </a:cubicBezTo>
                  <a:cubicBezTo>
                    <a:pt x="8618" y="19491"/>
                    <a:pt x="8645" y="19486"/>
                    <a:pt x="8671" y="19481"/>
                  </a:cubicBezTo>
                  <a:cubicBezTo>
                    <a:pt x="8696" y="19475"/>
                    <a:pt x="8722" y="19466"/>
                    <a:pt x="8747" y="19457"/>
                  </a:cubicBezTo>
                  <a:cubicBezTo>
                    <a:pt x="8764" y="19450"/>
                    <a:pt x="8782" y="19443"/>
                    <a:pt x="8799" y="19438"/>
                  </a:cubicBezTo>
                  <a:cubicBezTo>
                    <a:pt x="8824" y="19430"/>
                    <a:pt x="8851" y="19425"/>
                    <a:pt x="8875" y="19419"/>
                  </a:cubicBezTo>
                  <a:lnTo>
                    <a:pt x="8916" y="19409"/>
                  </a:lnTo>
                  <a:cubicBezTo>
                    <a:pt x="9041" y="19378"/>
                    <a:pt x="9132" y="19322"/>
                    <a:pt x="9143" y="19289"/>
                  </a:cubicBezTo>
                  <a:cubicBezTo>
                    <a:pt x="9145" y="19285"/>
                    <a:pt x="9146" y="19279"/>
                    <a:pt x="9132" y="19261"/>
                  </a:cubicBezTo>
                  <a:cubicBezTo>
                    <a:pt x="9104" y="19226"/>
                    <a:pt x="9074" y="19211"/>
                    <a:pt x="9028" y="19190"/>
                  </a:cubicBezTo>
                  <a:cubicBezTo>
                    <a:pt x="9002" y="19177"/>
                    <a:pt x="8976" y="19164"/>
                    <a:pt x="8947" y="19147"/>
                  </a:cubicBezTo>
                  <a:cubicBezTo>
                    <a:pt x="8872" y="19101"/>
                    <a:pt x="8842" y="19042"/>
                    <a:pt x="8815" y="18991"/>
                  </a:cubicBezTo>
                  <a:lnTo>
                    <a:pt x="8796" y="18954"/>
                  </a:lnTo>
                  <a:cubicBezTo>
                    <a:pt x="8724" y="18824"/>
                    <a:pt x="8741" y="18732"/>
                    <a:pt x="8770" y="18676"/>
                  </a:cubicBezTo>
                  <a:cubicBezTo>
                    <a:pt x="8796" y="18624"/>
                    <a:pt x="8858" y="18556"/>
                    <a:pt x="8997" y="18530"/>
                  </a:cubicBezTo>
                  <a:cubicBezTo>
                    <a:pt x="9048" y="18520"/>
                    <a:pt x="9097" y="18521"/>
                    <a:pt x="9139" y="18521"/>
                  </a:cubicBezTo>
                  <a:cubicBezTo>
                    <a:pt x="9183" y="18523"/>
                    <a:pt x="9222" y="18523"/>
                    <a:pt x="9256" y="18513"/>
                  </a:cubicBezTo>
                  <a:cubicBezTo>
                    <a:pt x="9289" y="18503"/>
                    <a:pt x="9322" y="18490"/>
                    <a:pt x="9358" y="18475"/>
                  </a:cubicBezTo>
                  <a:cubicBezTo>
                    <a:pt x="9410" y="18454"/>
                    <a:pt x="9467" y="18431"/>
                    <a:pt x="9527" y="18419"/>
                  </a:cubicBezTo>
                  <a:lnTo>
                    <a:pt x="9564" y="18413"/>
                  </a:lnTo>
                  <a:cubicBezTo>
                    <a:pt x="9599" y="18406"/>
                    <a:pt x="9610" y="18405"/>
                    <a:pt x="9646" y="18386"/>
                  </a:cubicBezTo>
                  <a:cubicBezTo>
                    <a:pt x="9692" y="18363"/>
                    <a:pt x="9722" y="18357"/>
                    <a:pt x="9752" y="18352"/>
                  </a:cubicBezTo>
                  <a:cubicBezTo>
                    <a:pt x="9763" y="18350"/>
                    <a:pt x="9773" y="18347"/>
                    <a:pt x="9787" y="18344"/>
                  </a:cubicBezTo>
                  <a:cubicBezTo>
                    <a:pt x="9817" y="18335"/>
                    <a:pt x="9851" y="18319"/>
                    <a:pt x="9888" y="18301"/>
                  </a:cubicBezTo>
                  <a:cubicBezTo>
                    <a:pt x="9918" y="18286"/>
                    <a:pt x="9948" y="18271"/>
                    <a:pt x="9978" y="18260"/>
                  </a:cubicBezTo>
                  <a:cubicBezTo>
                    <a:pt x="10059" y="18228"/>
                    <a:pt x="10154" y="18202"/>
                    <a:pt x="10238" y="18187"/>
                  </a:cubicBezTo>
                  <a:cubicBezTo>
                    <a:pt x="10400" y="18158"/>
                    <a:pt x="10499" y="18281"/>
                    <a:pt x="10566" y="18363"/>
                  </a:cubicBezTo>
                  <a:cubicBezTo>
                    <a:pt x="10675" y="18498"/>
                    <a:pt x="10596" y="18614"/>
                    <a:pt x="10548" y="18681"/>
                  </a:cubicBezTo>
                  <a:cubicBezTo>
                    <a:pt x="10492" y="18763"/>
                    <a:pt x="10488" y="18780"/>
                    <a:pt x="10523" y="18816"/>
                  </a:cubicBezTo>
                  <a:cubicBezTo>
                    <a:pt x="10525" y="18818"/>
                    <a:pt x="10532" y="18823"/>
                    <a:pt x="10538" y="18826"/>
                  </a:cubicBezTo>
                  <a:cubicBezTo>
                    <a:pt x="10560" y="18839"/>
                    <a:pt x="10597" y="18861"/>
                    <a:pt x="10619" y="18908"/>
                  </a:cubicBezTo>
                  <a:cubicBezTo>
                    <a:pt x="10647" y="18974"/>
                    <a:pt x="10619" y="19029"/>
                    <a:pt x="10601" y="19061"/>
                  </a:cubicBezTo>
                  <a:cubicBezTo>
                    <a:pt x="10597" y="19068"/>
                    <a:pt x="10592" y="19078"/>
                    <a:pt x="10592" y="19081"/>
                  </a:cubicBezTo>
                  <a:cubicBezTo>
                    <a:pt x="10599" y="19085"/>
                    <a:pt x="10645" y="19114"/>
                    <a:pt x="10728" y="19152"/>
                  </a:cubicBezTo>
                  <a:lnTo>
                    <a:pt x="10744" y="19159"/>
                  </a:lnTo>
                  <a:cubicBezTo>
                    <a:pt x="10879" y="19223"/>
                    <a:pt x="10874" y="19310"/>
                    <a:pt x="10870" y="19376"/>
                  </a:cubicBezTo>
                  <a:cubicBezTo>
                    <a:pt x="10869" y="19396"/>
                    <a:pt x="10869" y="19417"/>
                    <a:pt x="10870" y="19443"/>
                  </a:cubicBezTo>
                  <a:cubicBezTo>
                    <a:pt x="10876" y="19485"/>
                    <a:pt x="10895" y="19514"/>
                    <a:pt x="10923" y="19555"/>
                  </a:cubicBezTo>
                  <a:cubicBezTo>
                    <a:pt x="10937" y="19577"/>
                    <a:pt x="10951" y="19598"/>
                    <a:pt x="10965" y="19621"/>
                  </a:cubicBezTo>
                  <a:cubicBezTo>
                    <a:pt x="10976" y="19641"/>
                    <a:pt x="10985" y="19659"/>
                    <a:pt x="10992" y="19677"/>
                  </a:cubicBezTo>
                  <a:cubicBezTo>
                    <a:pt x="11145" y="19646"/>
                    <a:pt x="11316" y="19620"/>
                    <a:pt x="11348" y="19616"/>
                  </a:cubicBezTo>
                  <a:cubicBezTo>
                    <a:pt x="11700" y="19578"/>
                    <a:pt x="12047" y="19501"/>
                    <a:pt x="12399" y="19457"/>
                  </a:cubicBezTo>
                  <a:cubicBezTo>
                    <a:pt x="12584" y="19193"/>
                    <a:pt x="12855" y="19203"/>
                    <a:pt x="13190" y="19292"/>
                  </a:cubicBezTo>
                  <a:cubicBezTo>
                    <a:pt x="13429" y="19356"/>
                    <a:pt x="13704" y="19435"/>
                    <a:pt x="13897" y="19590"/>
                  </a:cubicBezTo>
                  <a:cubicBezTo>
                    <a:pt x="13989" y="19662"/>
                    <a:pt x="14012" y="19753"/>
                    <a:pt x="14022" y="19845"/>
                  </a:cubicBezTo>
                  <a:cubicBezTo>
                    <a:pt x="14024" y="19845"/>
                    <a:pt x="14026" y="19844"/>
                    <a:pt x="14028" y="19842"/>
                  </a:cubicBezTo>
                  <a:cubicBezTo>
                    <a:pt x="14112" y="19815"/>
                    <a:pt x="14209" y="19822"/>
                    <a:pt x="14295" y="1982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C7EFA943-F722-4F00-7719-A2251FC7080D}"/>
                </a:ext>
              </a:extLst>
            </p:cNvPr>
            <p:cNvSpPr/>
            <p:nvPr/>
          </p:nvSpPr>
          <p:spPr>
            <a:xfrm>
              <a:off x="5662479" y="2616329"/>
              <a:ext cx="296400" cy="314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390" extrusionOk="0">
                  <a:moveTo>
                    <a:pt x="21547" y="7148"/>
                  </a:moveTo>
                  <a:cubicBezTo>
                    <a:pt x="21528" y="7113"/>
                    <a:pt x="21528" y="7087"/>
                    <a:pt x="21510" y="7053"/>
                  </a:cubicBezTo>
                  <a:cubicBezTo>
                    <a:pt x="21455" y="6950"/>
                    <a:pt x="21390" y="6855"/>
                    <a:pt x="21326" y="6769"/>
                  </a:cubicBezTo>
                  <a:cubicBezTo>
                    <a:pt x="21160" y="6520"/>
                    <a:pt x="20967" y="6228"/>
                    <a:pt x="20912" y="5824"/>
                  </a:cubicBezTo>
                  <a:cubicBezTo>
                    <a:pt x="20893" y="5635"/>
                    <a:pt x="20893" y="5471"/>
                    <a:pt x="20903" y="5334"/>
                  </a:cubicBezTo>
                  <a:cubicBezTo>
                    <a:pt x="20903" y="5256"/>
                    <a:pt x="20912" y="5136"/>
                    <a:pt x="20903" y="5110"/>
                  </a:cubicBezTo>
                  <a:cubicBezTo>
                    <a:pt x="20903" y="5110"/>
                    <a:pt x="20875" y="5076"/>
                    <a:pt x="20746" y="5007"/>
                  </a:cubicBezTo>
                  <a:cubicBezTo>
                    <a:pt x="20121" y="4715"/>
                    <a:pt x="19578" y="4431"/>
                    <a:pt x="19468" y="3950"/>
                  </a:cubicBezTo>
                  <a:cubicBezTo>
                    <a:pt x="19412" y="3701"/>
                    <a:pt x="19523" y="3486"/>
                    <a:pt x="19596" y="3348"/>
                  </a:cubicBezTo>
                  <a:cubicBezTo>
                    <a:pt x="19615" y="3305"/>
                    <a:pt x="19652" y="3245"/>
                    <a:pt x="19652" y="3220"/>
                  </a:cubicBezTo>
                  <a:cubicBezTo>
                    <a:pt x="19523" y="3185"/>
                    <a:pt x="19422" y="3125"/>
                    <a:pt x="19320" y="3022"/>
                  </a:cubicBezTo>
                  <a:cubicBezTo>
                    <a:pt x="18649" y="2308"/>
                    <a:pt x="19090" y="1664"/>
                    <a:pt x="19357" y="1277"/>
                  </a:cubicBezTo>
                  <a:cubicBezTo>
                    <a:pt x="19642" y="865"/>
                    <a:pt x="19642" y="796"/>
                    <a:pt x="19523" y="650"/>
                  </a:cubicBezTo>
                  <a:cubicBezTo>
                    <a:pt x="19173" y="220"/>
                    <a:pt x="18943" y="-38"/>
                    <a:pt x="18686" y="5"/>
                  </a:cubicBezTo>
                  <a:cubicBezTo>
                    <a:pt x="18299" y="74"/>
                    <a:pt x="17858" y="203"/>
                    <a:pt x="17490" y="340"/>
                  </a:cubicBezTo>
                  <a:cubicBezTo>
                    <a:pt x="17361" y="392"/>
                    <a:pt x="17232" y="452"/>
                    <a:pt x="17103" y="521"/>
                  </a:cubicBezTo>
                  <a:cubicBezTo>
                    <a:pt x="16883" y="632"/>
                    <a:pt x="16643" y="744"/>
                    <a:pt x="16395" y="813"/>
                  </a:cubicBezTo>
                  <a:cubicBezTo>
                    <a:pt x="16303" y="839"/>
                    <a:pt x="16229" y="847"/>
                    <a:pt x="16165" y="865"/>
                  </a:cubicBezTo>
                  <a:cubicBezTo>
                    <a:pt x="16036" y="890"/>
                    <a:pt x="15972" y="908"/>
                    <a:pt x="15834" y="968"/>
                  </a:cubicBezTo>
                  <a:cubicBezTo>
                    <a:pt x="15530" y="1114"/>
                    <a:pt x="15383" y="1148"/>
                    <a:pt x="15153" y="1191"/>
                  </a:cubicBezTo>
                  <a:lnTo>
                    <a:pt x="14978" y="1226"/>
                  </a:lnTo>
                  <a:cubicBezTo>
                    <a:pt x="14748" y="1269"/>
                    <a:pt x="14509" y="1372"/>
                    <a:pt x="14261" y="1466"/>
                  </a:cubicBezTo>
                  <a:cubicBezTo>
                    <a:pt x="14049" y="1552"/>
                    <a:pt x="13838" y="1638"/>
                    <a:pt x="13635" y="1690"/>
                  </a:cubicBezTo>
                  <a:cubicBezTo>
                    <a:pt x="13322" y="1776"/>
                    <a:pt x="13010" y="1776"/>
                    <a:pt x="12743" y="1767"/>
                  </a:cubicBezTo>
                  <a:cubicBezTo>
                    <a:pt x="12550" y="1767"/>
                    <a:pt x="12366" y="1759"/>
                    <a:pt x="12200" y="1793"/>
                  </a:cubicBezTo>
                  <a:cubicBezTo>
                    <a:pt x="12007" y="1827"/>
                    <a:pt x="11749" y="1913"/>
                    <a:pt x="11657" y="2085"/>
                  </a:cubicBezTo>
                  <a:cubicBezTo>
                    <a:pt x="11575" y="2240"/>
                    <a:pt x="11621" y="2489"/>
                    <a:pt x="11777" y="2773"/>
                  </a:cubicBezTo>
                  <a:cubicBezTo>
                    <a:pt x="11814" y="2850"/>
                    <a:pt x="11851" y="2919"/>
                    <a:pt x="11887" y="2988"/>
                  </a:cubicBezTo>
                  <a:cubicBezTo>
                    <a:pt x="12007" y="3229"/>
                    <a:pt x="12081" y="3349"/>
                    <a:pt x="12246" y="3452"/>
                  </a:cubicBezTo>
                  <a:cubicBezTo>
                    <a:pt x="12366" y="3521"/>
                    <a:pt x="12476" y="3581"/>
                    <a:pt x="12586" y="3632"/>
                  </a:cubicBezTo>
                  <a:cubicBezTo>
                    <a:pt x="12862" y="3761"/>
                    <a:pt x="13166" y="3916"/>
                    <a:pt x="13442" y="4251"/>
                  </a:cubicBezTo>
                  <a:cubicBezTo>
                    <a:pt x="13746" y="4629"/>
                    <a:pt x="13709" y="4973"/>
                    <a:pt x="13635" y="5197"/>
                  </a:cubicBezTo>
                  <a:cubicBezTo>
                    <a:pt x="13368" y="5927"/>
                    <a:pt x="12173" y="6280"/>
                    <a:pt x="11814" y="6374"/>
                  </a:cubicBezTo>
                  <a:lnTo>
                    <a:pt x="11575" y="6435"/>
                  </a:lnTo>
                  <a:cubicBezTo>
                    <a:pt x="11464" y="6460"/>
                    <a:pt x="11363" y="6478"/>
                    <a:pt x="11253" y="6512"/>
                  </a:cubicBezTo>
                  <a:cubicBezTo>
                    <a:pt x="11170" y="6538"/>
                    <a:pt x="11096" y="6564"/>
                    <a:pt x="11013" y="6598"/>
                  </a:cubicBezTo>
                  <a:cubicBezTo>
                    <a:pt x="10848" y="6658"/>
                    <a:pt x="10682" y="6710"/>
                    <a:pt x="10526" y="6753"/>
                  </a:cubicBezTo>
                  <a:cubicBezTo>
                    <a:pt x="10369" y="6787"/>
                    <a:pt x="10213" y="6822"/>
                    <a:pt x="10066" y="6847"/>
                  </a:cubicBezTo>
                  <a:cubicBezTo>
                    <a:pt x="9873" y="6882"/>
                    <a:pt x="9689" y="6916"/>
                    <a:pt x="9496" y="6976"/>
                  </a:cubicBezTo>
                  <a:cubicBezTo>
                    <a:pt x="8925" y="7157"/>
                    <a:pt x="8842" y="7406"/>
                    <a:pt x="8842" y="7647"/>
                  </a:cubicBezTo>
                  <a:cubicBezTo>
                    <a:pt x="8842" y="8291"/>
                    <a:pt x="8778" y="8721"/>
                    <a:pt x="7849" y="8919"/>
                  </a:cubicBezTo>
                  <a:cubicBezTo>
                    <a:pt x="7748" y="8944"/>
                    <a:pt x="7628" y="8970"/>
                    <a:pt x="7499" y="9005"/>
                  </a:cubicBezTo>
                  <a:cubicBezTo>
                    <a:pt x="6763" y="9194"/>
                    <a:pt x="5531" y="9512"/>
                    <a:pt x="4951" y="8618"/>
                  </a:cubicBezTo>
                  <a:cubicBezTo>
                    <a:pt x="4896" y="8541"/>
                    <a:pt x="4859" y="8463"/>
                    <a:pt x="4831" y="8386"/>
                  </a:cubicBezTo>
                  <a:cubicBezTo>
                    <a:pt x="4822" y="8360"/>
                    <a:pt x="4804" y="8326"/>
                    <a:pt x="4795" y="8308"/>
                  </a:cubicBezTo>
                  <a:cubicBezTo>
                    <a:pt x="4804" y="8334"/>
                    <a:pt x="4675" y="8351"/>
                    <a:pt x="4601" y="8360"/>
                  </a:cubicBezTo>
                  <a:cubicBezTo>
                    <a:pt x="4482" y="8369"/>
                    <a:pt x="4390" y="8377"/>
                    <a:pt x="4307" y="8377"/>
                  </a:cubicBezTo>
                  <a:cubicBezTo>
                    <a:pt x="3783" y="8377"/>
                    <a:pt x="3442" y="8326"/>
                    <a:pt x="3010" y="8180"/>
                  </a:cubicBezTo>
                  <a:lnTo>
                    <a:pt x="2752" y="8094"/>
                  </a:lnTo>
                  <a:cubicBezTo>
                    <a:pt x="2026" y="7844"/>
                    <a:pt x="1667" y="7715"/>
                    <a:pt x="1041" y="7973"/>
                  </a:cubicBezTo>
                  <a:cubicBezTo>
                    <a:pt x="480" y="8205"/>
                    <a:pt x="489" y="8223"/>
                    <a:pt x="563" y="8532"/>
                  </a:cubicBezTo>
                  <a:cubicBezTo>
                    <a:pt x="591" y="8635"/>
                    <a:pt x="646" y="8747"/>
                    <a:pt x="710" y="8867"/>
                  </a:cubicBezTo>
                  <a:cubicBezTo>
                    <a:pt x="830" y="9099"/>
                    <a:pt x="986" y="9383"/>
                    <a:pt x="986" y="9735"/>
                  </a:cubicBezTo>
                  <a:cubicBezTo>
                    <a:pt x="995" y="10191"/>
                    <a:pt x="738" y="10500"/>
                    <a:pt x="526" y="10758"/>
                  </a:cubicBezTo>
                  <a:cubicBezTo>
                    <a:pt x="462" y="10835"/>
                    <a:pt x="388" y="10921"/>
                    <a:pt x="333" y="11007"/>
                  </a:cubicBezTo>
                  <a:cubicBezTo>
                    <a:pt x="259" y="11119"/>
                    <a:pt x="186" y="11213"/>
                    <a:pt x="131" y="11299"/>
                  </a:cubicBezTo>
                  <a:cubicBezTo>
                    <a:pt x="-35" y="11514"/>
                    <a:pt x="-35" y="11514"/>
                    <a:pt x="85" y="11764"/>
                  </a:cubicBezTo>
                  <a:cubicBezTo>
                    <a:pt x="213" y="12039"/>
                    <a:pt x="489" y="12271"/>
                    <a:pt x="775" y="12512"/>
                  </a:cubicBezTo>
                  <a:cubicBezTo>
                    <a:pt x="1244" y="12907"/>
                    <a:pt x="1823" y="13397"/>
                    <a:pt x="1832" y="14213"/>
                  </a:cubicBezTo>
                  <a:cubicBezTo>
                    <a:pt x="1842" y="14746"/>
                    <a:pt x="1768" y="15270"/>
                    <a:pt x="1667" y="15803"/>
                  </a:cubicBezTo>
                  <a:cubicBezTo>
                    <a:pt x="1704" y="15838"/>
                    <a:pt x="1741" y="15864"/>
                    <a:pt x="1768" y="15907"/>
                  </a:cubicBezTo>
                  <a:cubicBezTo>
                    <a:pt x="2467" y="16886"/>
                    <a:pt x="2982" y="18004"/>
                    <a:pt x="3498" y="19087"/>
                  </a:cubicBezTo>
                  <a:cubicBezTo>
                    <a:pt x="5080" y="19439"/>
                    <a:pt x="6175" y="21021"/>
                    <a:pt x="7646" y="21382"/>
                  </a:cubicBezTo>
                  <a:cubicBezTo>
                    <a:pt x="8373" y="21562"/>
                    <a:pt x="8263" y="18975"/>
                    <a:pt x="8520" y="18528"/>
                  </a:cubicBezTo>
                  <a:cubicBezTo>
                    <a:pt x="8778" y="18090"/>
                    <a:pt x="11989" y="17548"/>
                    <a:pt x="11271" y="16783"/>
                  </a:cubicBezTo>
                  <a:cubicBezTo>
                    <a:pt x="10461" y="15924"/>
                    <a:pt x="10222" y="14634"/>
                    <a:pt x="10057" y="13517"/>
                  </a:cubicBezTo>
                  <a:cubicBezTo>
                    <a:pt x="11308" y="13526"/>
                    <a:pt x="11455" y="12881"/>
                    <a:pt x="11391" y="11746"/>
                  </a:cubicBezTo>
                  <a:cubicBezTo>
                    <a:pt x="11326" y="10620"/>
                    <a:pt x="12789" y="10741"/>
                    <a:pt x="13874" y="10535"/>
                  </a:cubicBezTo>
                  <a:cubicBezTo>
                    <a:pt x="15567" y="10217"/>
                    <a:pt x="17554" y="9727"/>
                    <a:pt x="19182" y="9151"/>
                  </a:cubicBezTo>
                  <a:cubicBezTo>
                    <a:pt x="19753" y="8944"/>
                    <a:pt x="21565" y="8205"/>
                    <a:pt x="21105" y="7337"/>
                  </a:cubicBezTo>
                  <a:cubicBezTo>
                    <a:pt x="21096" y="7294"/>
                    <a:pt x="21271" y="7225"/>
                    <a:pt x="21547" y="714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741A92FA-9614-7911-68FD-E93BC425B5B0}"/>
                </a:ext>
              </a:extLst>
            </p:cNvPr>
            <p:cNvSpPr/>
            <p:nvPr/>
          </p:nvSpPr>
          <p:spPr>
            <a:xfrm>
              <a:off x="7661913" y="2628986"/>
              <a:ext cx="1480946" cy="66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95" extrusionOk="0">
                  <a:moveTo>
                    <a:pt x="21231" y="6122"/>
                  </a:moveTo>
                  <a:cubicBezTo>
                    <a:pt x="21266" y="6056"/>
                    <a:pt x="21299" y="5994"/>
                    <a:pt x="21321" y="5924"/>
                  </a:cubicBezTo>
                  <a:cubicBezTo>
                    <a:pt x="21433" y="5599"/>
                    <a:pt x="21487" y="5213"/>
                    <a:pt x="21546" y="4806"/>
                  </a:cubicBezTo>
                  <a:cubicBezTo>
                    <a:pt x="21557" y="4724"/>
                    <a:pt x="21564" y="4654"/>
                    <a:pt x="21574" y="4576"/>
                  </a:cubicBezTo>
                  <a:cubicBezTo>
                    <a:pt x="21535" y="4576"/>
                    <a:pt x="21494" y="4563"/>
                    <a:pt x="21452" y="4526"/>
                  </a:cubicBezTo>
                  <a:cubicBezTo>
                    <a:pt x="21343" y="4428"/>
                    <a:pt x="21260" y="4185"/>
                    <a:pt x="21192" y="3988"/>
                  </a:cubicBezTo>
                  <a:cubicBezTo>
                    <a:pt x="21175" y="3938"/>
                    <a:pt x="21161" y="3893"/>
                    <a:pt x="21144" y="3852"/>
                  </a:cubicBezTo>
                  <a:cubicBezTo>
                    <a:pt x="21116" y="3778"/>
                    <a:pt x="21089" y="3708"/>
                    <a:pt x="21061" y="3642"/>
                  </a:cubicBezTo>
                  <a:cubicBezTo>
                    <a:pt x="21006" y="3507"/>
                    <a:pt x="20949" y="3363"/>
                    <a:pt x="20899" y="3190"/>
                  </a:cubicBezTo>
                  <a:cubicBezTo>
                    <a:pt x="20820" y="2919"/>
                    <a:pt x="20744" y="2771"/>
                    <a:pt x="20676" y="2759"/>
                  </a:cubicBezTo>
                  <a:cubicBezTo>
                    <a:pt x="20608" y="2742"/>
                    <a:pt x="20528" y="2845"/>
                    <a:pt x="20434" y="3055"/>
                  </a:cubicBezTo>
                  <a:cubicBezTo>
                    <a:pt x="20407" y="3116"/>
                    <a:pt x="20388" y="3182"/>
                    <a:pt x="20366" y="3256"/>
                  </a:cubicBezTo>
                  <a:cubicBezTo>
                    <a:pt x="20329" y="3379"/>
                    <a:pt x="20289" y="3523"/>
                    <a:pt x="20211" y="3622"/>
                  </a:cubicBezTo>
                  <a:cubicBezTo>
                    <a:pt x="20137" y="3716"/>
                    <a:pt x="19984" y="3889"/>
                    <a:pt x="19890" y="3959"/>
                  </a:cubicBezTo>
                  <a:cubicBezTo>
                    <a:pt x="19857" y="3984"/>
                    <a:pt x="19826" y="3996"/>
                    <a:pt x="19796" y="4004"/>
                  </a:cubicBezTo>
                  <a:cubicBezTo>
                    <a:pt x="19769" y="4012"/>
                    <a:pt x="19745" y="4021"/>
                    <a:pt x="19725" y="4045"/>
                  </a:cubicBezTo>
                  <a:cubicBezTo>
                    <a:pt x="19712" y="4058"/>
                    <a:pt x="19695" y="4103"/>
                    <a:pt x="19680" y="4148"/>
                  </a:cubicBezTo>
                  <a:cubicBezTo>
                    <a:pt x="19662" y="4202"/>
                    <a:pt x="19640" y="4259"/>
                    <a:pt x="19610" y="4308"/>
                  </a:cubicBezTo>
                  <a:cubicBezTo>
                    <a:pt x="19490" y="4506"/>
                    <a:pt x="19374" y="4584"/>
                    <a:pt x="19232" y="4571"/>
                  </a:cubicBezTo>
                  <a:lnTo>
                    <a:pt x="19203" y="4571"/>
                  </a:lnTo>
                  <a:cubicBezTo>
                    <a:pt x="19063" y="4563"/>
                    <a:pt x="18871" y="4551"/>
                    <a:pt x="18823" y="4062"/>
                  </a:cubicBezTo>
                  <a:cubicBezTo>
                    <a:pt x="18812" y="3955"/>
                    <a:pt x="18819" y="3852"/>
                    <a:pt x="18823" y="3762"/>
                  </a:cubicBezTo>
                  <a:cubicBezTo>
                    <a:pt x="18827" y="3704"/>
                    <a:pt x="18829" y="3651"/>
                    <a:pt x="18827" y="3609"/>
                  </a:cubicBezTo>
                  <a:cubicBezTo>
                    <a:pt x="18819" y="3478"/>
                    <a:pt x="18805" y="3445"/>
                    <a:pt x="18764" y="3342"/>
                  </a:cubicBezTo>
                  <a:cubicBezTo>
                    <a:pt x="18749" y="3305"/>
                    <a:pt x="18733" y="3264"/>
                    <a:pt x="18714" y="3215"/>
                  </a:cubicBezTo>
                  <a:cubicBezTo>
                    <a:pt x="18700" y="3170"/>
                    <a:pt x="18687" y="3137"/>
                    <a:pt x="18677" y="3104"/>
                  </a:cubicBezTo>
                  <a:cubicBezTo>
                    <a:pt x="18652" y="3022"/>
                    <a:pt x="18652" y="3022"/>
                    <a:pt x="18609" y="2997"/>
                  </a:cubicBezTo>
                  <a:cubicBezTo>
                    <a:pt x="18569" y="2972"/>
                    <a:pt x="18456" y="2985"/>
                    <a:pt x="18401" y="3017"/>
                  </a:cubicBezTo>
                  <a:cubicBezTo>
                    <a:pt x="18349" y="3046"/>
                    <a:pt x="18316" y="3087"/>
                    <a:pt x="18277" y="3137"/>
                  </a:cubicBezTo>
                  <a:cubicBezTo>
                    <a:pt x="18217" y="3215"/>
                    <a:pt x="18141" y="3297"/>
                    <a:pt x="18021" y="3297"/>
                  </a:cubicBezTo>
                  <a:cubicBezTo>
                    <a:pt x="17966" y="3293"/>
                    <a:pt x="17909" y="3301"/>
                    <a:pt x="17852" y="3309"/>
                  </a:cubicBezTo>
                  <a:cubicBezTo>
                    <a:pt x="17746" y="3322"/>
                    <a:pt x="17638" y="3334"/>
                    <a:pt x="17534" y="3301"/>
                  </a:cubicBezTo>
                  <a:cubicBezTo>
                    <a:pt x="17409" y="3264"/>
                    <a:pt x="17345" y="3108"/>
                    <a:pt x="17295" y="2980"/>
                  </a:cubicBezTo>
                  <a:cubicBezTo>
                    <a:pt x="17267" y="2915"/>
                    <a:pt x="17243" y="2849"/>
                    <a:pt x="17208" y="2800"/>
                  </a:cubicBezTo>
                  <a:lnTo>
                    <a:pt x="17072" y="2602"/>
                  </a:lnTo>
                  <a:cubicBezTo>
                    <a:pt x="16897" y="2347"/>
                    <a:pt x="16731" y="2105"/>
                    <a:pt x="16561" y="1792"/>
                  </a:cubicBezTo>
                  <a:cubicBezTo>
                    <a:pt x="16502" y="1685"/>
                    <a:pt x="16438" y="1599"/>
                    <a:pt x="16369" y="1505"/>
                  </a:cubicBezTo>
                  <a:cubicBezTo>
                    <a:pt x="16314" y="1427"/>
                    <a:pt x="16257" y="1352"/>
                    <a:pt x="16203" y="1266"/>
                  </a:cubicBezTo>
                  <a:cubicBezTo>
                    <a:pt x="16159" y="1196"/>
                    <a:pt x="16115" y="1130"/>
                    <a:pt x="16071" y="1069"/>
                  </a:cubicBezTo>
                  <a:lnTo>
                    <a:pt x="16021" y="999"/>
                  </a:lnTo>
                  <a:cubicBezTo>
                    <a:pt x="16004" y="1007"/>
                    <a:pt x="15968" y="1003"/>
                    <a:pt x="15936" y="950"/>
                  </a:cubicBezTo>
                  <a:cubicBezTo>
                    <a:pt x="15905" y="896"/>
                    <a:pt x="15888" y="826"/>
                    <a:pt x="15877" y="773"/>
                  </a:cubicBezTo>
                  <a:cubicBezTo>
                    <a:pt x="15873" y="756"/>
                    <a:pt x="15866" y="728"/>
                    <a:pt x="15864" y="719"/>
                  </a:cubicBezTo>
                  <a:cubicBezTo>
                    <a:pt x="15822" y="658"/>
                    <a:pt x="15756" y="621"/>
                    <a:pt x="15685" y="580"/>
                  </a:cubicBezTo>
                  <a:cubicBezTo>
                    <a:pt x="15608" y="534"/>
                    <a:pt x="15529" y="489"/>
                    <a:pt x="15461" y="399"/>
                  </a:cubicBezTo>
                  <a:cubicBezTo>
                    <a:pt x="15435" y="366"/>
                    <a:pt x="15411" y="329"/>
                    <a:pt x="15385" y="292"/>
                  </a:cubicBezTo>
                  <a:cubicBezTo>
                    <a:pt x="15357" y="251"/>
                    <a:pt x="15328" y="206"/>
                    <a:pt x="15297" y="169"/>
                  </a:cubicBezTo>
                  <a:cubicBezTo>
                    <a:pt x="15169" y="25"/>
                    <a:pt x="15140" y="4"/>
                    <a:pt x="15134" y="0"/>
                  </a:cubicBezTo>
                  <a:cubicBezTo>
                    <a:pt x="15143" y="4"/>
                    <a:pt x="15092" y="33"/>
                    <a:pt x="14891" y="304"/>
                  </a:cubicBezTo>
                  <a:cubicBezTo>
                    <a:pt x="14856" y="354"/>
                    <a:pt x="14825" y="399"/>
                    <a:pt x="14797" y="444"/>
                  </a:cubicBezTo>
                  <a:cubicBezTo>
                    <a:pt x="14712" y="580"/>
                    <a:pt x="14624" y="719"/>
                    <a:pt x="14478" y="732"/>
                  </a:cubicBezTo>
                  <a:cubicBezTo>
                    <a:pt x="14353" y="740"/>
                    <a:pt x="14305" y="789"/>
                    <a:pt x="14201" y="900"/>
                  </a:cubicBezTo>
                  <a:lnTo>
                    <a:pt x="14128" y="978"/>
                  </a:lnTo>
                  <a:cubicBezTo>
                    <a:pt x="13966" y="1147"/>
                    <a:pt x="13840" y="1159"/>
                    <a:pt x="13674" y="1155"/>
                  </a:cubicBezTo>
                  <a:cubicBezTo>
                    <a:pt x="13674" y="1155"/>
                    <a:pt x="13672" y="1155"/>
                    <a:pt x="13672" y="1155"/>
                  </a:cubicBezTo>
                  <a:cubicBezTo>
                    <a:pt x="13628" y="1155"/>
                    <a:pt x="13580" y="1163"/>
                    <a:pt x="13530" y="1172"/>
                  </a:cubicBezTo>
                  <a:cubicBezTo>
                    <a:pt x="13418" y="1192"/>
                    <a:pt x="13302" y="1209"/>
                    <a:pt x="13202" y="1155"/>
                  </a:cubicBezTo>
                  <a:cubicBezTo>
                    <a:pt x="13119" y="1114"/>
                    <a:pt x="13046" y="1007"/>
                    <a:pt x="12976" y="904"/>
                  </a:cubicBezTo>
                  <a:cubicBezTo>
                    <a:pt x="12961" y="884"/>
                    <a:pt x="12944" y="859"/>
                    <a:pt x="12929" y="839"/>
                  </a:cubicBezTo>
                  <a:cubicBezTo>
                    <a:pt x="12929" y="863"/>
                    <a:pt x="12929" y="892"/>
                    <a:pt x="12929" y="921"/>
                  </a:cubicBezTo>
                  <a:cubicBezTo>
                    <a:pt x="12929" y="1081"/>
                    <a:pt x="12928" y="1262"/>
                    <a:pt x="12891" y="1447"/>
                  </a:cubicBezTo>
                  <a:cubicBezTo>
                    <a:pt x="12870" y="1546"/>
                    <a:pt x="12843" y="1599"/>
                    <a:pt x="12824" y="1636"/>
                  </a:cubicBezTo>
                  <a:cubicBezTo>
                    <a:pt x="12808" y="1669"/>
                    <a:pt x="12806" y="1673"/>
                    <a:pt x="12802" y="1706"/>
                  </a:cubicBezTo>
                  <a:cubicBezTo>
                    <a:pt x="12799" y="1735"/>
                    <a:pt x="12802" y="1817"/>
                    <a:pt x="12806" y="1870"/>
                  </a:cubicBezTo>
                  <a:cubicBezTo>
                    <a:pt x="12808" y="1924"/>
                    <a:pt x="12811" y="1973"/>
                    <a:pt x="12811" y="2014"/>
                  </a:cubicBezTo>
                  <a:cubicBezTo>
                    <a:pt x="12811" y="2302"/>
                    <a:pt x="12811" y="2356"/>
                    <a:pt x="12869" y="2524"/>
                  </a:cubicBezTo>
                  <a:cubicBezTo>
                    <a:pt x="12889" y="2582"/>
                    <a:pt x="12907" y="2631"/>
                    <a:pt x="12924" y="2680"/>
                  </a:cubicBezTo>
                  <a:cubicBezTo>
                    <a:pt x="12998" y="2878"/>
                    <a:pt x="13060" y="3050"/>
                    <a:pt x="13066" y="3433"/>
                  </a:cubicBezTo>
                  <a:cubicBezTo>
                    <a:pt x="13066" y="3474"/>
                    <a:pt x="13068" y="3515"/>
                    <a:pt x="13070" y="3560"/>
                  </a:cubicBezTo>
                  <a:cubicBezTo>
                    <a:pt x="13079" y="3790"/>
                    <a:pt x="13092" y="4140"/>
                    <a:pt x="12952" y="4280"/>
                  </a:cubicBezTo>
                  <a:cubicBezTo>
                    <a:pt x="12887" y="4341"/>
                    <a:pt x="12813" y="4329"/>
                    <a:pt x="12741" y="4317"/>
                  </a:cubicBezTo>
                  <a:cubicBezTo>
                    <a:pt x="12697" y="4308"/>
                    <a:pt x="12653" y="4300"/>
                    <a:pt x="12627" y="4312"/>
                  </a:cubicBezTo>
                  <a:cubicBezTo>
                    <a:pt x="12557" y="4354"/>
                    <a:pt x="12500" y="4423"/>
                    <a:pt x="12439" y="4502"/>
                  </a:cubicBezTo>
                  <a:cubicBezTo>
                    <a:pt x="12327" y="4645"/>
                    <a:pt x="12198" y="4806"/>
                    <a:pt x="11997" y="4719"/>
                  </a:cubicBezTo>
                  <a:cubicBezTo>
                    <a:pt x="11822" y="4645"/>
                    <a:pt x="11788" y="4497"/>
                    <a:pt x="11753" y="4259"/>
                  </a:cubicBezTo>
                  <a:lnTo>
                    <a:pt x="11739" y="4156"/>
                  </a:lnTo>
                  <a:cubicBezTo>
                    <a:pt x="11731" y="4111"/>
                    <a:pt x="11724" y="4045"/>
                    <a:pt x="11716" y="3979"/>
                  </a:cubicBezTo>
                  <a:cubicBezTo>
                    <a:pt x="11709" y="3922"/>
                    <a:pt x="11698" y="3819"/>
                    <a:pt x="11687" y="3753"/>
                  </a:cubicBezTo>
                  <a:cubicBezTo>
                    <a:pt x="11669" y="3794"/>
                    <a:pt x="11646" y="3827"/>
                    <a:pt x="11615" y="3844"/>
                  </a:cubicBezTo>
                  <a:cubicBezTo>
                    <a:pt x="11586" y="3860"/>
                    <a:pt x="11556" y="3864"/>
                    <a:pt x="11527" y="3868"/>
                  </a:cubicBezTo>
                  <a:cubicBezTo>
                    <a:pt x="11504" y="3873"/>
                    <a:pt x="11484" y="3877"/>
                    <a:pt x="11460" y="3889"/>
                  </a:cubicBezTo>
                  <a:cubicBezTo>
                    <a:pt x="11364" y="3938"/>
                    <a:pt x="11353" y="3971"/>
                    <a:pt x="11315" y="4103"/>
                  </a:cubicBezTo>
                  <a:cubicBezTo>
                    <a:pt x="11294" y="4169"/>
                    <a:pt x="11272" y="4243"/>
                    <a:pt x="11237" y="4333"/>
                  </a:cubicBezTo>
                  <a:cubicBezTo>
                    <a:pt x="11132" y="4604"/>
                    <a:pt x="10944" y="4732"/>
                    <a:pt x="10669" y="4719"/>
                  </a:cubicBezTo>
                  <a:cubicBezTo>
                    <a:pt x="10572" y="4715"/>
                    <a:pt x="10470" y="4724"/>
                    <a:pt x="10408" y="4843"/>
                  </a:cubicBezTo>
                  <a:cubicBezTo>
                    <a:pt x="10367" y="4921"/>
                    <a:pt x="10349" y="5036"/>
                    <a:pt x="10328" y="5172"/>
                  </a:cubicBezTo>
                  <a:cubicBezTo>
                    <a:pt x="10310" y="5287"/>
                    <a:pt x="10290" y="5414"/>
                    <a:pt x="10253" y="5529"/>
                  </a:cubicBezTo>
                  <a:cubicBezTo>
                    <a:pt x="10103" y="5994"/>
                    <a:pt x="9910" y="6113"/>
                    <a:pt x="9676" y="5883"/>
                  </a:cubicBezTo>
                  <a:cubicBezTo>
                    <a:pt x="9567" y="5776"/>
                    <a:pt x="9501" y="5649"/>
                    <a:pt x="9423" y="5505"/>
                  </a:cubicBezTo>
                  <a:lnTo>
                    <a:pt x="9372" y="5410"/>
                  </a:lnTo>
                  <a:cubicBezTo>
                    <a:pt x="9263" y="5205"/>
                    <a:pt x="9202" y="5057"/>
                    <a:pt x="9294" y="4670"/>
                  </a:cubicBezTo>
                  <a:cubicBezTo>
                    <a:pt x="9305" y="4621"/>
                    <a:pt x="9316" y="4580"/>
                    <a:pt x="9325" y="4547"/>
                  </a:cubicBezTo>
                  <a:cubicBezTo>
                    <a:pt x="9360" y="4415"/>
                    <a:pt x="9370" y="4378"/>
                    <a:pt x="9364" y="4173"/>
                  </a:cubicBezTo>
                  <a:cubicBezTo>
                    <a:pt x="9362" y="4107"/>
                    <a:pt x="9362" y="4049"/>
                    <a:pt x="9360" y="4013"/>
                  </a:cubicBezTo>
                  <a:cubicBezTo>
                    <a:pt x="9346" y="4008"/>
                    <a:pt x="9325" y="4008"/>
                    <a:pt x="9298" y="4013"/>
                  </a:cubicBezTo>
                  <a:cubicBezTo>
                    <a:pt x="9215" y="4017"/>
                    <a:pt x="9160" y="4070"/>
                    <a:pt x="9077" y="4148"/>
                  </a:cubicBezTo>
                  <a:lnTo>
                    <a:pt x="9045" y="4177"/>
                  </a:lnTo>
                  <a:cubicBezTo>
                    <a:pt x="8907" y="4305"/>
                    <a:pt x="8795" y="4305"/>
                    <a:pt x="8660" y="4300"/>
                  </a:cubicBezTo>
                  <a:lnTo>
                    <a:pt x="8623" y="4300"/>
                  </a:lnTo>
                  <a:cubicBezTo>
                    <a:pt x="8621" y="4300"/>
                    <a:pt x="8619" y="4300"/>
                    <a:pt x="8619" y="4300"/>
                  </a:cubicBezTo>
                  <a:cubicBezTo>
                    <a:pt x="8461" y="4300"/>
                    <a:pt x="8404" y="4391"/>
                    <a:pt x="8291" y="4568"/>
                  </a:cubicBezTo>
                  <a:cubicBezTo>
                    <a:pt x="8267" y="4605"/>
                    <a:pt x="8241" y="4646"/>
                    <a:pt x="8214" y="4687"/>
                  </a:cubicBezTo>
                  <a:cubicBezTo>
                    <a:pt x="8129" y="4814"/>
                    <a:pt x="8041" y="4946"/>
                    <a:pt x="7958" y="5081"/>
                  </a:cubicBezTo>
                  <a:cubicBezTo>
                    <a:pt x="7854" y="5246"/>
                    <a:pt x="7790" y="5266"/>
                    <a:pt x="7701" y="5299"/>
                  </a:cubicBezTo>
                  <a:lnTo>
                    <a:pt x="7655" y="5316"/>
                  </a:lnTo>
                  <a:cubicBezTo>
                    <a:pt x="7622" y="5382"/>
                    <a:pt x="7598" y="5423"/>
                    <a:pt x="7570" y="5439"/>
                  </a:cubicBezTo>
                  <a:cubicBezTo>
                    <a:pt x="7510" y="5480"/>
                    <a:pt x="7449" y="5456"/>
                    <a:pt x="7395" y="5439"/>
                  </a:cubicBezTo>
                  <a:cubicBezTo>
                    <a:pt x="7360" y="5427"/>
                    <a:pt x="7322" y="5414"/>
                    <a:pt x="7301" y="5427"/>
                  </a:cubicBezTo>
                  <a:cubicBezTo>
                    <a:pt x="7270" y="5447"/>
                    <a:pt x="7246" y="5464"/>
                    <a:pt x="7224" y="5484"/>
                  </a:cubicBezTo>
                  <a:cubicBezTo>
                    <a:pt x="7176" y="5521"/>
                    <a:pt x="7130" y="5558"/>
                    <a:pt x="7034" y="5583"/>
                  </a:cubicBezTo>
                  <a:cubicBezTo>
                    <a:pt x="6992" y="5591"/>
                    <a:pt x="6958" y="5620"/>
                    <a:pt x="6920" y="5649"/>
                  </a:cubicBezTo>
                  <a:cubicBezTo>
                    <a:pt x="6879" y="5682"/>
                    <a:pt x="6839" y="5710"/>
                    <a:pt x="6785" y="5731"/>
                  </a:cubicBezTo>
                  <a:cubicBezTo>
                    <a:pt x="6698" y="5760"/>
                    <a:pt x="6680" y="5784"/>
                    <a:pt x="6676" y="5797"/>
                  </a:cubicBezTo>
                  <a:cubicBezTo>
                    <a:pt x="6667" y="5830"/>
                    <a:pt x="6669" y="6002"/>
                    <a:pt x="6669" y="6097"/>
                  </a:cubicBezTo>
                  <a:lnTo>
                    <a:pt x="6671" y="6220"/>
                  </a:lnTo>
                  <a:cubicBezTo>
                    <a:pt x="6676" y="6479"/>
                    <a:pt x="6686" y="6837"/>
                    <a:pt x="6477" y="6985"/>
                  </a:cubicBezTo>
                  <a:cubicBezTo>
                    <a:pt x="6339" y="7084"/>
                    <a:pt x="6184" y="7046"/>
                    <a:pt x="6064" y="6890"/>
                  </a:cubicBezTo>
                  <a:cubicBezTo>
                    <a:pt x="5924" y="6709"/>
                    <a:pt x="5845" y="6442"/>
                    <a:pt x="5766" y="6183"/>
                  </a:cubicBezTo>
                  <a:cubicBezTo>
                    <a:pt x="5721" y="6039"/>
                    <a:pt x="5681" y="5900"/>
                    <a:pt x="5629" y="5784"/>
                  </a:cubicBezTo>
                  <a:cubicBezTo>
                    <a:pt x="5611" y="5743"/>
                    <a:pt x="5592" y="5698"/>
                    <a:pt x="5578" y="5669"/>
                  </a:cubicBezTo>
                  <a:cubicBezTo>
                    <a:pt x="5570" y="5690"/>
                    <a:pt x="5563" y="5723"/>
                    <a:pt x="5552" y="5772"/>
                  </a:cubicBezTo>
                  <a:lnTo>
                    <a:pt x="5541" y="5813"/>
                  </a:lnTo>
                  <a:cubicBezTo>
                    <a:pt x="5537" y="5830"/>
                    <a:pt x="5532" y="5854"/>
                    <a:pt x="5524" y="5879"/>
                  </a:cubicBezTo>
                  <a:cubicBezTo>
                    <a:pt x="5567" y="5867"/>
                    <a:pt x="5626" y="5871"/>
                    <a:pt x="5674" y="5990"/>
                  </a:cubicBezTo>
                  <a:cubicBezTo>
                    <a:pt x="5734" y="6138"/>
                    <a:pt x="5753" y="6282"/>
                    <a:pt x="5734" y="6413"/>
                  </a:cubicBezTo>
                  <a:cubicBezTo>
                    <a:pt x="5701" y="6635"/>
                    <a:pt x="5585" y="6685"/>
                    <a:pt x="5508" y="6714"/>
                  </a:cubicBezTo>
                  <a:cubicBezTo>
                    <a:pt x="5497" y="6718"/>
                    <a:pt x="5485" y="6722"/>
                    <a:pt x="5478" y="6726"/>
                  </a:cubicBezTo>
                  <a:cubicBezTo>
                    <a:pt x="5469" y="6730"/>
                    <a:pt x="5450" y="6755"/>
                    <a:pt x="5438" y="6771"/>
                  </a:cubicBezTo>
                  <a:cubicBezTo>
                    <a:pt x="5415" y="6800"/>
                    <a:pt x="5395" y="6825"/>
                    <a:pt x="5371" y="6841"/>
                  </a:cubicBezTo>
                  <a:cubicBezTo>
                    <a:pt x="5320" y="6870"/>
                    <a:pt x="5273" y="6874"/>
                    <a:pt x="5231" y="6874"/>
                  </a:cubicBezTo>
                  <a:cubicBezTo>
                    <a:pt x="5220" y="6874"/>
                    <a:pt x="5209" y="6874"/>
                    <a:pt x="5198" y="6874"/>
                  </a:cubicBezTo>
                  <a:cubicBezTo>
                    <a:pt x="5165" y="7351"/>
                    <a:pt x="5061" y="7931"/>
                    <a:pt x="4894" y="8222"/>
                  </a:cubicBezTo>
                  <a:cubicBezTo>
                    <a:pt x="4781" y="8416"/>
                    <a:pt x="4619" y="8494"/>
                    <a:pt x="4488" y="8555"/>
                  </a:cubicBezTo>
                  <a:lnTo>
                    <a:pt x="4457" y="8572"/>
                  </a:lnTo>
                  <a:cubicBezTo>
                    <a:pt x="4350" y="8621"/>
                    <a:pt x="4241" y="8609"/>
                    <a:pt x="4134" y="8597"/>
                  </a:cubicBezTo>
                  <a:cubicBezTo>
                    <a:pt x="4075" y="8588"/>
                    <a:pt x="4016" y="8580"/>
                    <a:pt x="3959" y="8588"/>
                  </a:cubicBezTo>
                  <a:cubicBezTo>
                    <a:pt x="3944" y="8588"/>
                    <a:pt x="3930" y="8588"/>
                    <a:pt x="3915" y="8588"/>
                  </a:cubicBezTo>
                  <a:cubicBezTo>
                    <a:pt x="3861" y="8588"/>
                    <a:pt x="3860" y="8592"/>
                    <a:pt x="3850" y="8625"/>
                  </a:cubicBezTo>
                  <a:cubicBezTo>
                    <a:pt x="3850" y="8629"/>
                    <a:pt x="3854" y="8671"/>
                    <a:pt x="3854" y="8695"/>
                  </a:cubicBezTo>
                  <a:cubicBezTo>
                    <a:pt x="3860" y="8786"/>
                    <a:pt x="3869" y="8925"/>
                    <a:pt x="3825" y="9053"/>
                  </a:cubicBezTo>
                  <a:cubicBezTo>
                    <a:pt x="3747" y="9279"/>
                    <a:pt x="3570" y="9337"/>
                    <a:pt x="3436" y="9337"/>
                  </a:cubicBezTo>
                  <a:cubicBezTo>
                    <a:pt x="3377" y="9337"/>
                    <a:pt x="3325" y="9324"/>
                    <a:pt x="3294" y="9312"/>
                  </a:cubicBezTo>
                  <a:cubicBezTo>
                    <a:pt x="3087" y="9217"/>
                    <a:pt x="2958" y="8893"/>
                    <a:pt x="2833" y="8580"/>
                  </a:cubicBezTo>
                  <a:cubicBezTo>
                    <a:pt x="2748" y="8366"/>
                    <a:pt x="2667" y="8165"/>
                    <a:pt x="2569" y="8054"/>
                  </a:cubicBezTo>
                  <a:cubicBezTo>
                    <a:pt x="2517" y="7996"/>
                    <a:pt x="2471" y="7935"/>
                    <a:pt x="2425" y="7873"/>
                  </a:cubicBezTo>
                  <a:cubicBezTo>
                    <a:pt x="2350" y="7770"/>
                    <a:pt x="2283" y="7680"/>
                    <a:pt x="2199" y="7622"/>
                  </a:cubicBezTo>
                  <a:cubicBezTo>
                    <a:pt x="2173" y="7606"/>
                    <a:pt x="2143" y="7589"/>
                    <a:pt x="2114" y="7573"/>
                  </a:cubicBezTo>
                  <a:cubicBezTo>
                    <a:pt x="2012" y="7523"/>
                    <a:pt x="1896" y="7462"/>
                    <a:pt x="1821" y="7289"/>
                  </a:cubicBezTo>
                  <a:cubicBezTo>
                    <a:pt x="1756" y="7137"/>
                    <a:pt x="1734" y="6936"/>
                    <a:pt x="1716" y="6759"/>
                  </a:cubicBezTo>
                  <a:cubicBezTo>
                    <a:pt x="1703" y="6640"/>
                    <a:pt x="1690" y="6524"/>
                    <a:pt x="1668" y="6455"/>
                  </a:cubicBezTo>
                  <a:cubicBezTo>
                    <a:pt x="1618" y="6302"/>
                    <a:pt x="1500" y="6261"/>
                    <a:pt x="1413" y="6302"/>
                  </a:cubicBezTo>
                  <a:cubicBezTo>
                    <a:pt x="1328" y="6344"/>
                    <a:pt x="1174" y="6537"/>
                    <a:pt x="1122" y="6603"/>
                  </a:cubicBezTo>
                  <a:lnTo>
                    <a:pt x="1015" y="6738"/>
                  </a:lnTo>
                  <a:cubicBezTo>
                    <a:pt x="901" y="6886"/>
                    <a:pt x="792" y="7026"/>
                    <a:pt x="661" y="7153"/>
                  </a:cubicBezTo>
                  <a:lnTo>
                    <a:pt x="504" y="7306"/>
                  </a:lnTo>
                  <a:cubicBezTo>
                    <a:pt x="493" y="7318"/>
                    <a:pt x="482" y="7326"/>
                    <a:pt x="471" y="7339"/>
                  </a:cubicBezTo>
                  <a:cubicBezTo>
                    <a:pt x="480" y="7367"/>
                    <a:pt x="488" y="7392"/>
                    <a:pt x="493" y="7408"/>
                  </a:cubicBezTo>
                  <a:lnTo>
                    <a:pt x="523" y="7524"/>
                  </a:lnTo>
                  <a:lnTo>
                    <a:pt x="486" y="7630"/>
                  </a:lnTo>
                  <a:cubicBezTo>
                    <a:pt x="442" y="7762"/>
                    <a:pt x="386" y="7873"/>
                    <a:pt x="333" y="7984"/>
                  </a:cubicBezTo>
                  <a:cubicBezTo>
                    <a:pt x="254" y="8148"/>
                    <a:pt x="178" y="8301"/>
                    <a:pt x="154" y="8481"/>
                  </a:cubicBezTo>
                  <a:cubicBezTo>
                    <a:pt x="114" y="8794"/>
                    <a:pt x="125" y="9205"/>
                    <a:pt x="134" y="9604"/>
                  </a:cubicBezTo>
                  <a:cubicBezTo>
                    <a:pt x="138" y="9776"/>
                    <a:pt x="143" y="9949"/>
                    <a:pt x="143" y="10105"/>
                  </a:cubicBezTo>
                  <a:lnTo>
                    <a:pt x="143" y="10410"/>
                  </a:lnTo>
                  <a:cubicBezTo>
                    <a:pt x="143" y="10590"/>
                    <a:pt x="143" y="10775"/>
                    <a:pt x="143" y="10956"/>
                  </a:cubicBezTo>
                  <a:cubicBezTo>
                    <a:pt x="145" y="11269"/>
                    <a:pt x="115" y="11372"/>
                    <a:pt x="66" y="11503"/>
                  </a:cubicBezTo>
                  <a:cubicBezTo>
                    <a:pt x="51" y="11540"/>
                    <a:pt x="34" y="11585"/>
                    <a:pt x="16" y="11659"/>
                  </a:cubicBezTo>
                  <a:cubicBezTo>
                    <a:pt x="-21" y="11803"/>
                    <a:pt x="10" y="12037"/>
                    <a:pt x="58" y="12194"/>
                  </a:cubicBezTo>
                  <a:lnTo>
                    <a:pt x="90" y="12297"/>
                  </a:lnTo>
                  <a:cubicBezTo>
                    <a:pt x="125" y="12416"/>
                    <a:pt x="233" y="12773"/>
                    <a:pt x="289" y="12773"/>
                  </a:cubicBezTo>
                  <a:cubicBezTo>
                    <a:pt x="289" y="12773"/>
                    <a:pt x="289" y="12773"/>
                    <a:pt x="291" y="12773"/>
                  </a:cubicBezTo>
                  <a:lnTo>
                    <a:pt x="374" y="12765"/>
                  </a:lnTo>
                  <a:lnTo>
                    <a:pt x="386" y="12950"/>
                  </a:lnTo>
                  <a:cubicBezTo>
                    <a:pt x="392" y="13032"/>
                    <a:pt x="396" y="13110"/>
                    <a:pt x="401" y="13193"/>
                  </a:cubicBezTo>
                  <a:cubicBezTo>
                    <a:pt x="431" y="13213"/>
                    <a:pt x="456" y="13238"/>
                    <a:pt x="482" y="13258"/>
                  </a:cubicBezTo>
                  <a:cubicBezTo>
                    <a:pt x="515" y="13291"/>
                    <a:pt x="549" y="13320"/>
                    <a:pt x="578" y="13332"/>
                  </a:cubicBezTo>
                  <a:cubicBezTo>
                    <a:pt x="617" y="13345"/>
                    <a:pt x="668" y="13341"/>
                    <a:pt x="716" y="13332"/>
                  </a:cubicBezTo>
                  <a:cubicBezTo>
                    <a:pt x="751" y="13328"/>
                    <a:pt x="785" y="13320"/>
                    <a:pt x="818" y="13324"/>
                  </a:cubicBezTo>
                  <a:cubicBezTo>
                    <a:pt x="971" y="13332"/>
                    <a:pt x="1028" y="13242"/>
                    <a:pt x="1126" y="12975"/>
                  </a:cubicBezTo>
                  <a:cubicBezTo>
                    <a:pt x="1251" y="12629"/>
                    <a:pt x="1376" y="12255"/>
                    <a:pt x="1509" y="11836"/>
                  </a:cubicBezTo>
                  <a:cubicBezTo>
                    <a:pt x="1588" y="11585"/>
                    <a:pt x="1701" y="11511"/>
                    <a:pt x="1802" y="11450"/>
                  </a:cubicBezTo>
                  <a:cubicBezTo>
                    <a:pt x="1841" y="11425"/>
                    <a:pt x="1880" y="11400"/>
                    <a:pt x="1917" y="11363"/>
                  </a:cubicBezTo>
                  <a:lnTo>
                    <a:pt x="2034" y="11244"/>
                  </a:lnTo>
                  <a:lnTo>
                    <a:pt x="2047" y="11532"/>
                  </a:lnTo>
                  <a:cubicBezTo>
                    <a:pt x="2055" y="11713"/>
                    <a:pt x="2138" y="11902"/>
                    <a:pt x="2217" y="12087"/>
                  </a:cubicBezTo>
                  <a:cubicBezTo>
                    <a:pt x="2274" y="12218"/>
                    <a:pt x="2331" y="12354"/>
                    <a:pt x="2370" y="12498"/>
                  </a:cubicBezTo>
                  <a:lnTo>
                    <a:pt x="2400" y="12613"/>
                  </a:lnTo>
                  <a:cubicBezTo>
                    <a:pt x="2495" y="12979"/>
                    <a:pt x="2578" y="13295"/>
                    <a:pt x="2573" y="13813"/>
                  </a:cubicBezTo>
                  <a:cubicBezTo>
                    <a:pt x="2571" y="13966"/>
                    <a:pt x="2582" y="14072"/>
                    <a:pt x="2604" y="14122"/>
                  </a:cubicBezTo>
                  <a:cubicBezTo>
                    <a:pt x="2637" y="14196"/>
                    <a:pt x="2731" y="14187"/>
                    <a:pt x="2831" y="14183"/>
                  </a:cubicBezTo>
                  <a:cubicBezTo>
                    <a:pt x="2862" y="14179"/>
                    <a:pt x="2895" y="14179"/>
                    <a:pt x="2929" y="14179"/>
                  </a:cubicBezTo>
                  <a:cubicBezTo>
                    <a:pt x="2938" y="14179"/>
                    <a:pt x="2954" y="14175"/>
                    <a:pt x="2973" y="14171"/>
                  </a:cubicBezTo>
                  <a:cubicBezTo>
                    <a:pt x="3063" y="14155"/>
                    <a:pt x="3120" y="14146"/>
                    <a:pt x="3161" y="14183"/>
                  </a:cubicBezTo>
                  <a:cubicBezTo>
                    <a:pt x="3225" y="14245"/>
                    <a:pt x="3270" y="14323"/>
                    <a:pt x="3271" y="14500"/>
                  </a:cubicBezTo>
                  <a:cubicBezTo>
                    <a:pt x="3271" y="14525"/>
                    <a:pt x="3271" y="14541"/>
                    <a:pt x="3281" y="14574"/>
                  </a:cubicBezTo>
                  <a:cubicBezTo>
                    <a:pt x="3314" y="14722"/>
                    <a:pt x="3316" y="14722"/>
                    <a:pt x="3364" y="14722"/>
                  </a:cubicBezTo>
                  <a:cubicBezTo>
                    <a:pt x="3402" y="14722"/>
                    <a:pt x="3454" y="14726"/>
                    <a:pt x="3524" y="14775"/>
                  </a:cubicBezTo>
                  <a:lnTo>
                    <a:pt x="3581" y="14816"/>
                  </a:lnTo>
                  <a:lnTo>
                    <a:pt x="3587" y="14948"/>
                  </a:lnTo>
                  <a:cubicBezTo>
                    <a:pt x="3598" y="15195"/>
                    <a:pt x="3622" y="15273"/>
                    <a:pt x="3694" y="15499"/>
                  </a:cubicBezTo>
                  <a:lnTo>
                    <a:pt x="3707" y="15540"/>
                  </a:lnTo>
                  <a:cubicBezTo>
                    <a:pt x="3736" y="15631"/>
                    <a:pt x="3767" y="15676"/>
                    <a:pt x="3806" y="15729"/>
                  </a:cubicBezTo>
                  <a:cubicBezTo>
                    <a:pt x="3845" y="15783"/>
                    <a:pt x="3889" y="15844"/>
                    <a:pt x="3933" y="15955"/>
                  </a:cubicBezTo>
                  <a:lnTo>
                    <a:pt x="4118" y="16424"/>
                  </a:lnTo>
                  <a:lnTo>
                    <a:pt x="3942" y="16338"/>
                  </a:lnTo>
                  <a:cubicBezTo>
                    <a:pt x="4025" y="16514"/>
                    <a:pt x="4153" y="16720"/>
                    <a:pt x="4226" y="16782"/>
                  </a:cubicBezTo>
                  <a:cubicBezTo>
                    <a:pt x="4245" y="16798"/>
                    <a:pt x="4263" y="16811"/>
                    <a:pt x="4280" y="16823"/>
                  </a:cubicBezTo>
                  <a:cubicBezTo>
                    <a:pt x="4354" y="16876"/>
                    <a:pt x="4438" y="16942"/>
                    <a:pt x="4512" y="17111"/>
                  </a:cubicBezTo>
                  <a:lnTo>
                    <a:pt x="4551" y="17193"/>
                  </a:lnTo>
                  <a:cubicBezTo>
                    <a:pt x="4637" y="17378"/>
                    <a:pt x="4713" y="17551"/>
                    <a:pt x="4744" y="17727"/>
                  </a:cubicBezTo>
                  <a:cubicBezTo>
                    <a:pt x="4785" y="17756"/>
                    <a:pt x="4809" y="17809"/>
                    <a:pt x="4827" y="17863"/>
                  </a:cubicBezTo>
                  <a:cubicBezTo>
                    <a:pt x="4837" y="17888"/>
                    <a:pt x="4838" y="17896"/>
                    <a:pt x="4846" y="17904"/>
                  </a:cubicBezTo>
                  <a:cubicBezTo>
                    <a:pt x="4894" y="17970"/>
                    <a:pt x="4908" y="17982"/>
                    <a:pt x="4945" y="18011"/>
                  </a:cubicBezTo>
                  <a:cubicBezTo>
                    <a:pt x="4962" y="18023"/>
                    <a:pt x="4982" y="18040"/>
                    <a:pt x="5010" y="18064"/>
                  </a:cubicBezTo>
                  <a:cubicBezTo>
                    <a:pt x="5065" y="18114"/>
                    <a:pt x="5104" y="18167"/>
                    <a:pt x="5133" y="18208"/>
                  </a:cubicBezTo>
                  <a:cubicBezTo>
                    <a:pt x="5178" y="18270"/>
                    <a:pt x="5200" y="18299"/>
                    <a:pt x="5266" y="18307"/>
                  </a:cubicBezTo>
                  <a:cubicBezTo>
                    <a:pt x="5283" y="18307"/>
                    <a:pt x="5312" y="18303"/>
                    <a:pt x="5345" y="18295"/>
                  </a:cubicBezTo>
                  <a:cubicBezTo>
                    <a:pt x="5497" y="18262"/>
                    <a:pt x="5609" y="18249"/>
                    <a:pt x="5670" y="18389"/>
                  </a:cubicBezTo>
                  <a:cubicBezTo>
                    <a:pt x="5732" y="18529"/>
                    <a:pt x="5727" y="18804"/>
                    <a:pt x="5712" y="19207"/>
                  </a:cubicBezTo>
                  <a:cubicBezTo>
                    <a:pt x="5710" y="19277"/>
                    <a:pt x="5707" y="19335"/>
                    <a:pt x="5707" y="19368"/>
                  </a:cubicBezTo>
                  <a:cubicBezTo>
                    <a:pt x="5707" y="19429"/>
                    <a:pt x="5701" y="19532"/>
                    <a:pt x="5694" y="19647"/>
                  </a:cubicBezTo>
                  <a:cubicBezTo>
                    <a:pt x="5683" y="19853"/>
                    <a:pt x="5653" y="20330"/>
                    <a:pt x="5703" y="20441"/>
                  </a:cubicBezTo>
                  <a:cubicBezTo>
                    <a:pt x="5705" y="20445"/>
                    <a:pt x="5712" y="20461"/>
                    <a:pt x="5736" y="20453"/>
                  </a:cubicBezTo>
                  <a:cubicBezTo>
                    <a:pt x="5797" y="20441"/>
                    <a:pt x="5850" y="20305"/>
                    <a:pt x="5909" y="20157"/>
                  </a:cubicBezTo>
                  <a:cubicBezTo>
                    <a:pt x="5944" y="20071"/>
                    <a:pt x="5981" y="19980"/>
                    <a:pt x="6022" y="19910"/>
                  </a:cubicBezTo>
                  <a:cubicBezTo>
                    <a:pt x="6079" y="19816"/>
                    <a:pt x="6133" y="19774"/>
                    <a:pt x="6180" y="19742"/>
                  </a:cubicBezTo>
                  <a:cubicBezTo>
                    <a:pt x="6215" y="19717"/>
                    <a:pt x="6245" y="19696"/>
                    <a:pt x="6274" y="19655"/>
                  </a:cubicBezTo>
                  <a:cubicBezTo>
                    <a:pt x="6293" y="19631"/>
                    <a:pt x="6308" y="19590"/>
                    <a:pt x="6326" y="19544"/>
                  </a:cubicBezTo>
                  <a:cubicBezTo>
                    <a:pt x="6348" y="19487"/>
                    <a:pt x="6372" y="19425"/>
                    <a:pt x="6407" y="19372"/>
                  </a:cubicBezTo>
                  <a:cubicBezTo>
                    <a:pt x="6451" y="19306"/>
                    <a:pt x="6499" y="19277"/>
                    <a:pt x="6540" y="19252"/>
                  </a:cubicBezTo>
                  <a:cubicBezTo>
                    <a:pt x="6577" y="19232"/>
                    <a:pt x="6608" y="19211"/>
                    <a:pt x="6632" y="19170"/>
                  </a:cubicBezTo>
                  <a:cubicBezTo>
                    <a:pt x="6651" y="19137"/>
                    <a:pt x="6663" y="19105"/>
                    <a:pt x="6678" y="19068"/>
                  </a:cubicBezTo>
                  <a:cubicBezTo>
                    <a:pt x="6704" y="19002"/>
                    <a:pt x="6735" y="18928"/>
                    <a:pt x="6780" y="18866"/>
                  </a:cubicBezTo>
                  <a:cubicBezTo>
                    <a:pt x="6872" y="18739"/>
                    <a:pt x="6984" y="18693"/>
                    <a:pt x="7100" y="18730"/>
                  </a:cubicBezTo>
                  <a:cubicBezTo>
                    <a:pt x="7163" y="18751"/>
                    <a:pt x="7202" y="18796"/>
                    <a:pt x="7235" y="18833"/>
                  </a:cubicBezTo>
                  <a:cubicBezTo>
                    <a:pt x="7255" y="18858"/>
                    <a:pt x="7272" y="18874"/>
                    <a:pt x="7296" y="18887"/>
                  </a:cubicBezTo>
                  <a:cubicBezTo>
                    <a:pt x="7323" y="18903"/>
                    <a:pt x="7357" y="18899"/>
                    <a:pt x="7393" y="18891"/>
                  </a:cubicBezTo>
                  <a:cubicBezTo>
                    <a:pt x="7443" y="18882"/>
                    <a:pt x="7499" y="18878"/>
                    <a:pt x="7558" y="18911"/>
                  </a:cubicBezTo>
                  <a:cubicBezTo>
                    <a:pt x="7583" y="18928"/>
                    <a:pt x="7607" y="18940"/>
                    <a:pt x="7628" y="18956"/>
                  </a:cubicBezTo>
                  <a:cubicBezTo>
                    <a:pt x="7685" y="18994"/>
                    <a:pt x="7723" y="19022"/>
                    <a:pt x="7788" y="19014"/>
                  </a:cubicBezTo>
                  <a:cubicBezTo>
                    <a:pt x="7989" y="19010"/>
                    <a:pt x="8103" y="19166"/>
                    <a:pt x="8236" y="19351"/>
                  </a:cubicBezTo>
                  <a:lnTo>
                    <a:pt x="8300" y="19442"/>
                  </a:lnTo>
                  <a:cubicBezTo>
                    <a:pt x="8407" y="19586"/>
                    <a:pt x="8498" y="19590"/>
                    <a:pt x="8653" y="19586"/>
                  </a:cubicBezTo>
                  <a:cubicBezTo>
                    <a:pt x="8675" y="19586"/>
                    <a:pt x="8699" y="19581"/>
                    <a:pt x="8721" y="19581"/>
                  </a:cubicBezTo>
                  <a:cubicBezTo>
                    <a:pt x="8822" y="19573"/>
                    <a:pt x="8929" y="19561"/>
                    <a:pt x="8995" y="19734"/>
                  </a:cubicBezTo>
                  <a:cubicBezTo>
                    <a:pt x="9042" y="19853"/>
                    <a:pt x="9054" y="20021"/>
                    <a:pt x="9036" y="20256"/>
                  </a:cubicBezTo>
                  <a:cubicBezTo>
                    <a:pt x="9018" y="20474"/>
                    <a:pt x="8966" y="20638"/>
                    <a:pt x="8918" y="20786"/>
                  </a:cubicBezTo>
                  <a:cubicBezTo>
                    <a:pt x="8883" y="20897"/>
                    <a:pt x="8848" y="21004"/>
                    <a:pt x="8837" y="21115"/>
                  </a:cubicBezTo>
                  <a:cubicBezTo>
                    <a:pt x="8818" y="21296"/>
                    <a:pt x="8820" y="21427"/>
                    <a:pt x="8844" y="21493"/>
                  </a:cubicBezTo>
                  <a:cubicBezTo>
                    <a:pt x="8874" y="21571"/>
                    <a:pt x="8949" y="21588"/>
                    <a:pt x="9005" y="21584"/>
                  </a:cubicBezTo>
                  <a:cubicBezTo>
                    <a:pt x="9041" y="21584"/>
                    <a:pt x="9080" y="21584"/>
                    <a:pt x="9119" y="21588"/>
                  </a:cubicBezTo>
                  <a:cubicBezTo>
                    <a:pt x="9165" y="21592"/>
                    <a:pt x="9211" y="21596"/>
                    <a:pt x="9257" y="21588"/>
                  </a:cubicBezTo>
                  <a:cubicBezTo>
                    <a:pt x="9283" y="21584"/>
                    <a:pt x="9320" y="21551"/>
                    <a:pt x="9353" y="21522"/>
                  </a:cubicBezTo>
                  <a:cubicBezTo>
                    <a:pt x="9405" y="21473"/>
                    <a:pt x="9462" y="21423"/>
                    <a:pt x="9526" y="21427"/>
                  </a:cubicBezTo>
                  <a:cubicBezTo>
                    <a:pt x="9576" y="21436"/>
                    <a:pt x="9617" y="21485"/>
                    <a:pt x="9654" y="21526"/>
                  </a:cubicBezTo>
                  <a:cubicBezTo>
                    <a:pt x="9678" y="21555"/>
                    <a:pt x="9701" y="21584"/>
                    <a:pt x="9722" y="21588"/>
                  </a:cubicBezTo>
                  <a:cubicBezTo>
                    <a:pt x="9764" y="21600"/>
                    <a:pt x="9814" y="21596"/>
                    <a:pt x="9866" y="21588"/>
                  </a:cubicBezTo>
                  <a:cubicBezTo>
                    <a:pt x="9901" y="21584"/>
                    <a:pt x="9934" y="21579"/>
                    <a:pt x="9967" y="21579"/>
                  </a:cubicBezTo>
                  <a:cubicBezTo>
                    <a:pt x="10081" y="21579"/>
                    <a:pt x="10164" y="21493"/>
                    <a:pt x="10275" y="21370"/>
                  </a:cubicBezTo>
                  <a:cubicBezTo>
                    <a:pt x="10302" y="21341"/>
                    <a:pt x="10330" y="21308"/>
                    <a:pt x="10360" y="21275"/>
                  </a:cubicBezTo>
                  <a:cubicBezTo>
                    <a:pt x="10400" y="21234"/>
                    <a:pt x="10444" y="21218"/>
                    <a:pt x="10483" y="21201"/>
                  </a:cubicBezTo>
                  <a:cubicBezTo>
                    <a:pt x="10509" y="21193"/>
                    <a:pt x="10537" y="21181"/>
                    <a:pt x="10555" y="21164"/>
                  </a:cubicBezTo>
                  <a:cubicBezTo>
                    <a:pt x="10575" y="21119"/>
                    <a:pt x="10590" y="21070"/>
                    <a:pt x="10603" y="21012"/>
                  </a:cubicBezTo>
                  <a:lnTo>
                    <a:pt x="10621" y="20930"/>
                  </a:lnTo>
                  <a:lnTo>
                    <a:pt x="10758" y="20844"/>
                  </a:lnTo>
                  <a:cubicBezTo>
                    <a:pt x="10826" y="20770"/>
                    <a:pt x="10914" y="20712"/>
                    <a:pt x="11001" y="20654"/>
                  </a:cubicBezTo>
                  <a:cubicBezTo>
                    <a:pt x="11069" y="20609"/>
                    <a:pt x="11138" y="20568"/>
                    <a:pt x="11204" y="20510"/>
                  </a:cubicBezTo>
                  <a:lnTo>
                    <a:pt x="11298" y="20428"/>
                  </a:lnTo>
                  <a:lnTo>
                    <a:pt x="11298" y="20428"/>
                  </a:lnTo>
                  <a:cubicBezTo>
                    <a:pt x="11316" y="20375"/>
                    <a:pt x="11331" y="20321"/>
                    <a:pt x="11337" y="20272"/>
                  </a:cubicBezTo>
                  <a:cubicBezTo>
                    <a:pt x="11350" y="20178"/>
                    <a:pt x="11342" y="20025"/>
                    <a:pt x="11335" y="19882"/>
                  </a:cubicBezTo>
                  <a:cubicBezTo>
                    <a:pt x="11326" y="19672"/>
                    <a:pt x="11315" y="19458"/>
                    <a:pt x="11350" y="19269"/>
                  </a:cubicBezTo>
                  <a:cubicBezTo>
                    <a:pt x="11405" y="18981"/>
                    <a:pt x="11541" y="18990"/>
                    <a:pt x="11632" y="18994"/>
                  </a:cubicBezTo>
                  <a:cubicBezTo>
                    <a:pt x="11665" y="18994"/>
                    <a:pt x="11700" y="18998"/>
                    <a:pt x="11724" y="18985"/>
                  </a:cubicBezTo>
                  <a:cubicBezTo>
                    <a:pt x="11731" y="18981"/>
                    <a:pt x="11742" y="18969"/>
                    <a:pt x="11755" y="18957"/>
                  </a:cubicBezTo>
                  <a:cubicBezTo>
                    <a:pt x="11783" y="18924"/>
                    <a:pt x="11820" y="18883"/>
                    <a:pt x="11873" y="18870"/>
                  </a:cubicBezTo>
                  <a:cubicBezTo>
                    <a:pt x="11906" y="18862"/>
                    <a:pt x="11936" y="18862"/>
                    <a:pt x="11965" y="18862"/>
                  </a:cubicBezTo>
                  <a:cubicBezTo>
                    <a:pt x="11998" y="18862"/>
                    <a:pt x="12024" y="18866"/>
                    <a:pt x="12056" y="18846"/>
                  </a:cubicBezTo>
                  <a:cubicBezTo>
                    <a:pt x="12203" y="18759"/>
                    <a:pt x="12308" y="18730"/>
                    <a:pt x="12463" y="18726"/>
                  </a:cubicBezTo>
                  <a:cubicBezTo>
                    <a:pt x="12483" y="18726"/>
                    <a:pt x="12504" y="18722"/>
                    <a:pt x="12524" y="18722"/>
                  </a:cubicBezTo>
                  <a:cubicBezTo>
                    <a:pt x="12572" y="18718"/>
                    <a:pt x="12620" y="18710"/>
                    <a:pt x="12669" y="18726"/>
                  </a:cubicBezTo>
                  <a:cubicBezTo>
                    <a:pt x="12736" y="18747"/>
                    <a:pt x="12775" y="18792"/>
                    <a:pt x="12806" y="18829"/>
                  </a:cubicBezTo>
                  <a:cubicBezTo>
                    <a:pt x="12826" y="18854"/>
                    <a:pt x="12843" y="18870"/>
                    <a:pt x="12865" y="18883"/>
                  </a:cubicBezTo>
                  <a:cubicBezTo>
                    <a:pt x="12924" y="18915"/>
                    <a:pt x="13011" y="18899"/>
                    <a:pt x="13092" y="18887"/>
                  </a:cubicBezTo>
                  <a:cubicBezTo>
                    <a:pt x="13140" y="18878"/>
                    <a:pt x="13186" y="18870"/>
                    <a:pt x="13230" y="18870"/>
                  </a:cubicBezTo>
                  <a:cubicBezTo>
                    <a:pt x="13259" y="18870"/>
                    <a:pt x="13287" y="18874"/>
                    <a:pt x="13309" y="18874"/>
                  </a:cubicBezTo>
                  <a:cubicBezTo>
                    <a:pt x="13337" y="18878"/>
                    <a:pt x="13372" y="18878"/>
                    <a:pt x="13381" y="18874"/>
                  </a:cubicBezTo>
                  <a:cubicBezTo>
                    <a:pt x="13381" y="18874"/>
                    <a:pt x="13392" y="18850"/>
                    <a:pt x="13416" y="18718"/>
                  </a:cubicBezTo>
                  <a:cubicBezTo>
                    <a:pt x="13447" y="18550"/>
                    <a:pt x="13427" y="18500"/>
                    <a:pt x="13344" y="18319"/>
                  </a:cubicBezTo>
                  <a:cubicBezTo>
                    <a:pt x="13309" y="18245"/>
                    <a:pt x="13269" y="18159"/>
                    <a:pt x="13232" y="18052"/>
                  </a:cubicBezTo>
                  <a:cubicBezTo>
                    <a:pt x="13134" y="17760"/>
                    <a:pt x="13136" y="17522"/>
                    <a:pt x="13136" y="17242"/>
                  </a:cubicBezTo>
                  <a:lnTo>
                    <a:pt x="13136" y="17082"/>
                  </a:lnTo>
                  <a:cubicBezTo>
                    <a:pt x="13134" y="16782"/>
                    <a:pt x="13167" y="16539"/>
                    <a:pt x="13204" y="16301"/>
                  </a:cubicBezTo>
                  <a:cubicBezTo>
                    <a:pt x="13211" y="16252"/>
                    <a:pt x="13217" y="16198"/>
                    <a:pt x="13223" y="16145"/>
                  </a:cubicBezTo>
                  <a:cubicBezTo>
                    <a:pt x="13239" y="15976"/>
                    <a:pt x="13261" y="15762"/>
                    <a:pt x="13337" y="15606"/>
                  </a:cubicBezTo>
                  <a:cubicBezTo>
                    <a:pt x="13431" y="15409"/>
                    <a:pt x="13558" y="15429"/>
                    <a:pt x="13659" y="15442"/>
                  </a:cubicBezTo>
                  <a:cubicBezTo>
                    <a:pt x="13685" y="15446"/>
                    <a:pt x="13711" y="15446"/>
                    <a:pt x="13737" y="15450"/>
                  </a:cubicBezTo>
                  <a:cubicBezTo>
                    <a:pt x="13864" y="15450"/>
                    <a:pt x="13932" y="15528"/>
                    <a:pt x="13997" y="15602"/>
                  </a:cubicBezTo>
                  <a:cubicBezTo>
                    <a:pt x="14034" y="15643"/>
                    <a:pt x="14067" y="15680"/>
                    <a:pt x="14113" y="15709"/>
                  </a:cubicBezTo>
                  <a:cubicBezTo>
                    <a:pt x="14218" y="15775"/>
                    <a:pt x="14225" y="15758"/>
                    <a:pt x="14316" y="15573"/>
                  </a:cubicBezTo>
                  <a:lnTo>
                    <a:pt x="14332" y="15540"/>
                  </a:lnTo>
                  <a:cubicBezTo>
                    <a:pt x="14426" y="15347"/>
                    <a:pt x="14502" y="15327"/>
                    <a:pt x="14579" y="15310"/>
                  </a:cubicBezTo>
                  <a:cubicBezTo>
                    <a:pt x="14605" y="15302"/>
                    <a:pt x="14633" y="15298"/>
                    <a:pt x="14666" y="15281"/>
                  </a:cubicBezTo>
                  <a:cubicBezTo>
                    <a:pt x="14688" y="15269"/>
                    <a:pt x="14714" y="15253"/>
                    <a:pt x="14740" y="15232"/>
                  </a:cubicBezTo>
                  <a:cubicBezTo>
                    <a:pt x="14824" y="15170"/>
                    <a:pt x="14931" y="15088"/>
                    <a:pt x="15048" y="15166"/>
                  </a:cubicBezTo>
                  <a:cubicBezTo>
                    <a:pt x="15186" y="15261"/>
                    <a:pt x="15284" y="15544"/>
                    <a:pt x="15302" y="15915"/>
                  </a:cubicBezTo>
                  <a:cubicBezTo>
                    <a:pt x="15306" y="16005"/>
                    <a:pt x="15304" y="16087"/>
                    <a:pt x="15302" y="16169"/>
                  </a:cubicBezTo>
                  <a:cubicBezTo>
                    <a:pt x="15296" y="16318"/>
                    <a:pt x="15298" y="16359"/>
                    <a:pt x="15320" y="16412"/>
                  </a:cubicBezTo>
                  <a:cubicBezTo>
                    <a:pt x="15352" y="16482"/>
                    <a:pt x="15359" y="16502"/>
                    <a:pt x="15451" y="16322"/>
                  </a:cubicBezTo>
                  <a:cubicBezTo>
                    <a:pt x="15553" y="16116"/>
                    <a:pt x="15706" y="15845"/>
                    <a:pt x="15875" y="15878"/>
                  </a:cubicBezTo>
                  <a:cubicBezTo>
                    <a:pt x="15971" y="15894"/>
                    <a:pt x="16056" y="16001"/>
                    <a:pt x="16128" y="16198"/>
                  </a:cubicBezTo>
                  <a:cubicBezTo>
                    <a:pt x="16143" y="16239"/>
                    <a:pt x="16161" y="16309"/>
                    <a:pt x="16181" y="16387"/>
                  </a:cubicBezTo>
                  <a:cubicBezTo>
                    <a:pt x="16202" y="16465"/>
                    <a:pt x="16248" y="16655"/>
                    <a:pt x="16273" y="16675"/>
                  </a:cubicBezTo>
                  <a:cubicBezTo>
                    <a:pt x="16299" y="16638"/>
                    <a:pt x="16386" y="16317"/>
                    <a:pt x="16403" y="16169"/>
                  </a:cubicBezTo>
                  <a:lnTo>
                    <a:pt x="16412" y="16083"/>
                  </a:lnTo>
                  <a:cubicBezTo>
                    <a:pt x="16438" y="15845"/>
                    <a:pt x="16469" y="15549"/>
                    <a:pt x="16653" y="15442"/>
                  </a:cubicBezTo>
                  <a:cubicBezTo>
                    <a:pt x="16744" y="15388"/>
                    <a:pt x="16836" y="15413"/>
                    <a:pt x="16924" y="15438"/>
                  </a:cubicBezTo>
                  <a:cubicBezTo>
                    <a:pt x="16992" y="15454"/>
                    <a:pt x="17057" y="15471"/>
                    <a:pt x="17110" y="15454"/>
                  </a:cubicBezTo>
                  <a:cubicBezTo>
                    <a:pt x="17177" y="15429"/>
                    <a:pt x="17243" y="15376"/>
                    <a:pt x="17315" y="15318"/>
                  </a:cubicBezTo>
                  <a:cubicBezTo>
                    <a:pt x="17372" y="15273"/>
                    <a:pt x="17431" y="15228"/>
                    <a:pt x="17488" y="15195"/>
                  </a:cubicBezTo>
                  <a:cubicBezTo>
                    <a:pt x="17540" y="15166"/>
                    <a:pt x="17586" y="15146"/>
                    <a:pt x="17630" y="15129"/>
                  </a:cubicBezTo>
                  <a:cubicBezTo>
                    <a:pt x="17708" y="15101"/>
                    <a:pt x="17774" y="15072"/>
                    <a:pt x="17857" y="14994"/>
                  </a:cubicBezTo>
                  <a:cubicBezTo>
                    <a:pt x="18117" y="14739"/>
                    <a:pt x="18325" y="14566"/>
                    <a:pt x="18558" y="14422"/>
                  </a:cubicBezTo>
                  <a:cubicBezTo>
                    <a:pt x="18674" y="14348"/>
                    <a:pt x="18676" y="14315"/>
                    <a:pt x="18692" y="13995"/>
                  </a:cubicBezTo>
                  <a:lnTo>
                    <a:pt x="18696" y="13908"/>
                  </a:lnTo>
                  <a:cubicBezTo>
                    <a:pt x="18698" y="13867"/>
                    <a:pt x="18698" y="13834"/>
                    <a:pt x="18698" y="13810"/>
                  </a:cubicBezTo>
                  <a:cubicBezTo>
                    <a:pt x="18696" y="13633"/>
                    <a:pt x="18722" y="13547"/>
                    <a:pt x="18806" y="13456"/>
                  </a:cubicBezTo>
                  <a:cubicBezTo>
                    <a:pt x="18871" y="13386"/>
                    <a:pt x="18969" y="13399"/>
                    <a:pt x="19096" y="13431"/>
                  </a:cubicBezTo>
                  <a:cubicBezTo>
                    <a:pt x="19127" y="13440"/>
                    <a:pt x="19157" y="13448"/>
                    <a:pt x="19177" y="13448"/>
                  </a:cubicBezTo>
                  <a:cubicBezTo>
                    <a:pt x="19313" y="13444"/>
                    <a:pt x="19389" y="13353"/>
                    <a:pt x="19511" y="13193"/>
                  </a:cubicBezTo>
                  <a:cubicBezTo>
                    <a:pt x="19575" y="13107"/>
                    <a:pt x="19577" y="13053"/>
                    <a:pt x="19581" y="12909"/>
                  </a:cubicBezTo>
                  <a:cubicBezTo>
                    <a:pt x="19584" y="12761"/>
                    <a:pt x="19588" y="12556"/>
                    <a:pt x="19678" y="12358"/>
                  </a:cubicBezTo>
                  <a:cubicBezTo>
                    <a:pt x="19791" y="12108"/>
                    <a:pt x="19962" y="12136"/>
                    <a:pt x="20101" y="12157"/>
                  </a:cubicBezTo>
                  <a:cubicBezTo>
                    <a:pt x="20134" y="12161"/>
                    <a:pt x="20167" y="12165"/>
                    <a:pt x="20195" y="12165"/>
                  </a:cubicBezTo>
                  <a:lnTo>
                    <a:pt x="20263" y="12165"/>
                  </a:lnTo>
                  <a:cubicBezTo>
                    <a:pt x="20303" y="12165"/>
                    <a:pt x="20344" y="12165"/>
                    <a:pt x="20384" y="12165"/>
                  </a:cubicBezTo>
                  <a:cubicBezTo>
                    <a:pt x="20464" y="12161"/>
                    <a:pt x="20517" y="12206"/>
                    <a:pt x="20561" y="12243"/>
                  </a:cubicBezTo>
                  <a:cubicBezTo>
                    <a:pt x="20578" y="12256"/>
                    <a:pt x="20595" y="12272"/>
                    <a:pt x="20615" y="12284"/>
                  </a:cubicBezTo>
                  <a:lnTo>
                    <a:pt x="20655" y="12309"/>
                  </a:lnTo>
                  <a:cubicBezTo>
                    <a:pt x="20714" y="12342"/>
                    <a:pt x="20768" y="12371"/>
                    <a:pt x="20819" y="12395"/>
                  </a:cubicBezTo>
                  <a:cubicBezTo>
                    <a:pt x="20814" y="12301"/>
                    <a:pt x="20808" y="12202"/>
                    <a:pt x="20807" y="12095"/>
                  </a:cubicBezTo>
                  <a:cubicBezTo>
                    <a:pt x="20797" y="11627"/>
                    <a:pt x="20886" y="11499"/>
                    <a:pt x="21004" y="11384"/>
                  </a:cubicBezTo>
                  <a:cubicBezTo>
                    <a:pt x="21041" y="11347"/>
                    <a:pt x="21078" y="11310"/>
                    <a:pt x="21118" y="11244"/>
                  </a:cubicBezTo>
                  <a:cubicBezTo>
                    <a:pt x="21207" y="11104"/>
                    <a:pt x="21231" y="10697"/>
                    <a:pt x="21196" y="10422"/>
                  </a:cubicBezTo>
                  <a:cubicBezTo>
                    <a:pt x="21190" y="10381"/>
                    <a:pt x="21173" y="10340"/>
                    <a:pt x="21155" y="10286"/>
                  </a:cubicBezTo>
                  <a:cubicBezTo>
                    <a:pt x="21129" y="10217"/>
                    <a:pt x="21098" y="10134"/>
                    <a:pt x="21079" y="10015"/>
                  </a:cubicBezTo>
                  <a:cubicBezTo>
                    <a:pt x="21037" y="9744"/>
                    <a:pt x="21052" y="9357"/>
                    <a:pt x="21061" y="9205"/>
                  </a:cubicBezTo>
                  <a:cubicBezTo>
                    <a:pt x="21081" y="8831"/>
                    <a:pt x="21223" y="8626"/>
                    <a:pt x="21350" y="8449"/>
                  </a:cubicBezTo>
                  <a:cubicBezTo>
                    <a:pt x="21540" y="8177"/>
                    <a:pt x="21579" y="8071"/>
                    <a:pt x="21509" y="7795"/>
                  </a:cubicBezTo>
                  <a:cubicBezTo>
                    <a:pt x="21494" y="7733"/>
                    <a:pt x="21459" y="7705"/>
                    <a:pt x="21402" y="7663"/>
                  </a:cubicBezTo>
                  <a:cubicBezTo>
                    <a:pt x="21367" y="7635"/>
                    <a:pt x="21328" y="7610"/>
                    <a:pt x="21295" y="7561"/>
                  </a:cubicBezTo>
                  <a:cubicBezTo>
                    <a:pt x="21225" y="7466"/>
                    <a:pt x="21114" y="7191"/>
                    <a:pt x="21081" y="6997"/>
                  </a:cubicBezTo>
                  <a:cubicBezTo>
                    <a:pt x="21008" y="6537"/>
                    <a:pt x="21142" y="6286"/>
                    <a:pt x="21231" y="6122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4FEC7A6D-4724-4D65-9094-0F8DEC28C534}"/>
                </a:ext>
              </a:extLst>
            </p:cNvPr>
            <p:cNvSpPr/>
            <p:nvPr/>
          </p:nvSpPr>
          <p:spPr>
            <a:xfrm>
              <a:off x="6447066" y="1262281"/>
              <a:ext cx="1592185" cy="155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5" extrusionOk="0">
                  <a:moveTo>
                    <a:pt x="1061" y="4258"/>
                  </a:moveTo>
                  <a:cubicBezTo>
                    <a:pt x="1006" y="4288"/>
                    <a:pt x="984" y="4302"/>
                    <a:pt x="972" y="4335"/>
                  </a:cubicBezTo>
                  <a:cubicBezTo>
                    <a:pt x="960" y="4372"/>
                    <a:pt x="969" y="4468"/>
                    <a:pt x="974" y="4531"/>
                  </a:cubicBezTo>
                  <a:cubicBezTo>
                    <a:pt x="977" y="4573"/>
                    <a:pt x="981" y="4614"/>
                    <a:pt x="981" y="4643"/>
                  </a:cubicBezTo>
                  <a:cubicBezTo>
                    <a:pt x="981" y="4712"/>
                    <a:pt x="977" y="4780"/>
                    <a:pt x="974" y="4852"/>
                  </a:cubicBezTo>
                  <a:cubicBezTo>
                    <a:pt x="969" y="4983"/>
                    <a:pt x="962" y="5119"/>
                    <a:pt x="977" y="5242"/>
                  </a:cubicBezTo>
                  <a:cubicBezTo>
                    <a:pt x="996" y="5394"/>
                    <a:pt x="1061" y="5571"/>
                    <a:pt x="1108" y="5692"/>
                  </a:cubicBezTo>
                  <a:cubicBezTo>
                    <a:pt x="1135" y="5762"/>
                    <a:pt x="1180" y="5879"/>
                    <a:pt x="1236" y="5935"/>
                  </a:cubicBezTo>
                  <a:cubicBezTo>
                    <a:pt x="1255" y="5954"/>
                    <a:pt x="1281" y="5968"/>
                    <a:pt x="1312" y="5984"/>
                  </a:cubicBezTo>
                  <a:cubicBezTo>
                    <a:pt x="1344" y="6001"/>
                    <a:pt x="1382" y="6021"/>
                    <a:pt x="1416" y="6052"/>
                  </a:cubicBezTo>
                  <a:cubicBezTo>
                    <a:pt x="1574" y="6196"/>
                    <a:pt x="1574" y="6376"/>
                    <a:pt x="1576" y="6551"/>
                  </a:cubicBezTo>
                  <a:cubicBezTo>
                    <a:pt x="1578" y="6742"/>
                    <a:pt x="1518" y="6836"/>
                    <a:pt x="1454" y="6938"/>
                  </a:cubicBezTo>
                  <a:cubicBezTo>
                    <a:pt x="1434" y="6971"/>
                    <a:pt x="1410" y="7008"/>
                    <a:pt x="1387" y="7053"/>
                  </a:cubicBezTo>
                  <a:cubicBezTo>
                    <a:pt x="1380" y="7069"/>
                    <a:pt x="1372" y="7097"/>
                    <a:pt x="1365" y="7125"/>
                  </a:cubicBezTo>
                  <a:cubicBezTo>
                    <a:pt x="1356" y="7162"/>
                    <a:pt x="1346" y="7198"/>
                    <a:pt x="1332" y="7228"/>
                  </a:cubicBezTo>
                  <a:cubicBezTo>
                    <a:pt x="1293" y="7319"/>
                    <a:pt x="1279" y="7389"/>
                    <a:pt x="1281" y="7498"/>
                  </a:cubicBezTo>
                  <a:lnTo>
                    <a:pt x="1281" y="7531"/>
                  </a:lnTo>
                  <a:cubicBezTo>
                    <a:pt x="1284" y="7638"/>
                    <a:pt x="1286" y="7741"/>
                    <a:pt x="1209" y="7853"/>
                  </a:cubicBezTo>
                  <a:cubicBezTo>
                    <a:pt x="1135" y="7960"/>
                    <a:pt x="1042" y="8012"/>
                    <a:pt x="951" y="8063"/>
                  </a:cubicBezTo>
                  <a:cubicBezTo>
                    <a:pt x="927" y="8077"/>
                    <a:pt x="902" y="8091"/>
                    <a:pt x="878" y="8105"/>
                  </a:cubicBezTo>
                  <a:cubicBezTo>
                    <a:pt x="766" y="8173"/>
                    <a:pt x="668" y="8266"/>
                    <a:pt x="572" y="8357"/>
                  </a:cubicBezTo>
                  <a:lnTo>
                    <a:pt x="493" y="8430"/>
                  </a:lnTo>
                  <a:cubicBezTo>
                    <a:pt x="407" y="8509"/>
                    <a:pt x="287" y="8570"/>
                    <a:pt x="172" y="8626"/>
                  </a:cubicBezTo>
                  <a:cubicBezTo>
                    <a:pt x="145" y="8639"/>
                    <a:pt x="111" y="8646"/>
                    <a:pt x="73" y="8653"/>
                  </a:cubicBezTo>
                  <a:cubicBezTo>
                    <a:pt x="50" y="8656"/>
                    <a:pt x="14" y="8663"/>
                    <a:pt x="4" y="8668"/>
                  </a:cubicBezTo>
                  <a:cubicBezTo>
                    <a:pt x="6" y="8670"/>
                    <a:pt x="-1" y="8681"/>
                    <a:pt x="1" y="8684"/>
                  </a:cubicBezTo>
                  <a:cubicBezTo>
                    <a:pt x="11" y="8740"/>
                    <a:pt x="195" y="8826"/>
                    <a:pt x="255" y="8854"/>
                  </a:cubicBezTo>
                  <a:cubicBezTo>
                    <a:pt x="287" y="8870"/>
                    <a:pt x="315" y="8882"/>
                    <a:pt x="330" y="8891"/>
                  </a:cubicBezTo>
                  <a:lnTo>
                    <a:pt x="358" y="8906"/>
                  </a:lnTo>
                  <a:cubicBezTo>
                    <a:pt x="433" y="8950"/>
                    <a:pt x="527" y="9004"/>
                    <a:pt x="589" y="9073"/>
                  </a:cubicBezTo>
                  <a:cubicBezTo>
                    <a:pt x="622" y="9108"/>
                    <a:pt x="632" y="9141"/>
                    <a:pt x="637" y="9164"/>
                  </a:cubicBezTo>
                  <a:cubicBezTo>
                    <a:pt x="642" y="9181"/>
                    <a:pt x="642" y="9181"/>
                    <a:pt x="651" y="9186"/>
                  </a:cubicBezTo>
                  <a:cubicBezTo>
                    <a:pt x="663" y="9195"/>
                    <a:pt x="684" y="9202"/>
                    <a:pt x="704" y="9207"/>
                  </a:cubicBezTo>
                  <a:cubicBezTo>
                    <a:pt x="739" y="9218"/>
                    <a:pt x="780" y="9232"/>
                    <a:pt x="817" y="9260"/>
                  </a:cubicBezTo>
                  <a:cubicBezTo>
                    <a:pt x="843" y="9281"/>
                    <a:pt x="862" y="9302"/>
                    <a:pt x="876" y="9319"/>
                  </a:cubicBezTo>
                  <a:cubicBezTo>
                    <a:pt x="895" y="9342"/>
                    <a:pt x="903" y="9351"/>
                    <a:pt x="915" y="9354"/>
                  </a:cubicBezTo>
                  <a:cubicBezTo>
                    <a:pt x="946" y="9363"/>
                    <a:pt x="982" y="9367"/>
                    <a:pt x="1020" y="9368"/>
                  </a:cubicBezTo>
                  <a:cubicBezTo>
                    <a:pt x="1085" y="9372"/>
                    <a:pt x="1159" y="9377"/>
                    <a:pt x="1236" y="9419"/>
                  </a:cubicBezTo>
                  <a:cubicBezTo>
                    <a:pt x="1391" y="9503"/>
                    <a:pt x="1500" y="9641"/>
                    <a:pt x="1605" y="9776"/>
                  </a:cubicBezTo>
                  <a:cubicBezTo>
                    <a:pt x="1698" y="9892"/>
                    <a:pt x="1784" y="10002"/>
                    <a:pt x="1895" y="10075"/>
                  </a:cubicBezTo>
                  <a:cubicBezTo>
                    <a:pt x="1933" y="10100"/>
                    <a:pt x="1989" y="10128"/>
                    <a:pt x="2051" y="10158"/>
                  </a:cubicBezTo>
                  <a:cubicBezTo>
                    <a:pt x="2194" y="10226"/>
                    <a:pt x="2357" y="10305"/>
                    <a:pt x="2424" y="10422"/>
                  </a:cubicBezTo>
                  <a:cubicBezTo>
                    <a:pt x="2473" y="10506"/>
                    <a:pt x="2461" y="10574"/>
                    <a:pt x="2442" y="10616"/>
                  </a:cubicBezTo>
                  <a:cubicBezTo>
                    <a:pt x="2398" y="10716"/>
                    <a:pt x="2276" y="10763"/>
                    <a:pt x="2168" y="10791"/>
                  </a:cubicBezTo>
                  <a:cubicBezTo>
                    <a:pt x="2164" y="10859"/>
                    <a:pt x="2182" y="10931"/>
                    <a:pt x="2201" y="11006"/>
                  </a:cubicBezTo>
                  <a:cubicBezTo>
                    <a:pt x="2211" y="11045"/>
                    <a:pt x="2219" y="11082"/>
                    <a:pt x="2226" y="11120"/>
                  </a:cubicBezTo>
                  <a:cubicBezTo>
                    <a:pt x="2238" y="11180"/>
                    <a:pt x="2261" y="11218"/>
                    <a:pt x="2291" y="11272"/>
                  </a:cubicBezTo>
                  <a:cubicBezTo>
                    <a:pt x="2312" y="11307"/>
                    <a:pt x="2334" y="11344"/>
                    <a:pt x="2355" y="11388"/>
                  </a:cubicBezTo>
                  <a:cubicBezTo>
                    <a:pt x="2384" y="11451"/>
                    <a:pt x="2394" y="11516"/>
                    <a:pt x="2403" y="11580"/>
                  </a:cubicBezTo>
                  <a:cubicBezTo>
                    <a:pt x="2413" y="11647"/>
                    <a:pt x="2424" y="11710"/>
                    <a:pt x="2453" y="11761"/>
                  </a:cubicBezTo>
                  <a:cubicBezTo>
                    <a:pt x="2458" y="11771"/>
                    <a:pt x="2468" y="11780"/>
                    <a:pt x="2485" y="11792"/>
                  </a:cubicBezTo>
                  <a:cubicBezTo>
                    <a:pt x="2509" y="11811"/>
                    <a:pt x="2539" y="11834"/>
                    <a:pt x="2563" y="11874"/>
                  </a:cubicBezTo>
                  <a:cubicBezTo>
                    <a:pt x="2597" y="11934"/>
                    <a:pt x="2592" y="12007"/>
                    <a:pt x="2587" y="12067"/>
                  </a:cubicBezTo>
                  <a:cubicBezTo>
                    <a:pt x="2585" y="12081"/>
                    <a:pt x="2585" y="12093"/>
                    <a:pt x="2585" y="12105"/>
                  </a:cubicBezTo>
                  <a:lnTo>
                    <a:pt x="2585" y="12165"/>
                  </a:lnTo>
                  <a:cubicBezTo>
                    <a:pt x="2587" y="12289"/>
                    <a:pt x="2587" y="12396"/>
                    <a:pt x="2430" y="12510"/>
                  </a:cubicBezTo>
                  <a:cubicBezTo>
                    <a:pt x="2389" y="12539"/>
                    <a:pt x="2340" y="12559"/>
                    <a:pt x="2293" y="12576"/>
                  </a:cubicBezTo>
                  <a:cubicBezTo>
                    <a:pt x="2240" y="12597"/>
                    <a:pt x="2187" y="12616"/>
                    <a:pt x="2166" y="12648"/>
                  </a:cubicBezTo>
                  <a:cubicBezTo>
                    <a:pt x="2113" y="12734"/>
                    <a:pt x="2142" y="12798"/>
                    <a:pt x="2206" y="12914"/>
                  </a:cubicBezTo>
                  <a:cubicBezTo>
                    <a:pt x="2257" y="13008"/>
                    <a:pt x="2317" y="13117"/>
                    <a:pt x="2286" y="13248"/>
                  </a:cubicBezTo>
                  <a:cubicBezTo>
                    <a:pt x="2261" y="13357"/>
                    <a:pt x="2171" y="13488"/>
                    <a:pt x="2050" y="13525"/>
                  </a:cubicBezTo>
                  <a:cubicBezTo>
                    <a:pt x="2000" y="13540"/>
                    <a:pt x="1945" y="13535"/>
                    <a:pt x="1899" y="13532"/>
                  </a:cubicBezTo>
                  <a:cubicBezTo>
                    <a:pt x="1871" y="13530"/>
                    <a:pt x="1821" y="13525"/>
                    <a:pt x="1809" y="13532"/>
                  </a:cubicBezTo>
                  <a:cubicBezTo>
                    <a:pt x="1809" y="13532"/>
                    <a:pt x="1804" y="13539"/>
                    <a:pt x="1802" y="13563"/>
                  </a:cubicBezTo>
                  <a:cubicBezTo>
                    <a:pt x="1799" y="13629"/>
                    <a:pt x="1821" y="13654"/>
                    <a:pt x="1828" y="13661"/>
                  </a:cubicBezTo>
                  <a:cubicBezTo>
                    <a:pt x="1892" y="13727"/>
                    <a:pt x="2072" y="13719"/>
                    <a:pt x="2192" y="13714"/>
                  </a:cubicBezTo>
                  <a:cubicBezTo>
                    <a:pt x="2242" y="13712"/>
                    <a:pt x="2288" y="13710"/>
                    <a:pt x="2324" y="13712"/>
                  </a:cubicBezTo>
                  <a:cubicBezTo>
                    <a:pt x="2328" y="13712"/>
                    <a:pt x="2690" y="13742"/>
                    <a:pt x="2751" y="13854"/>
                  </a:cubicBezTo>
                  <a:cubicBezTo>
                    <a:pt x="2779" y="13904"/>
                    <a:pt x="2782" y="13960"/>
                    <a:pt x="2760" y="14009"/>
                  </a:cubicBezTo>
                  <a:cubicBezTo>
                    <a:pt x="2705" y="14130"/>
                    <a:pt x="2513" y="14177"/>
                    <a:pt x="2454" y="14190"/>
                  </a:cubicBezTo>
                  <a:cubicBezTo>
                    <a:pt x="2432" y="14195"/>
                    <a:pt x="2412" y="14195"/>
                    <a:pt x="2396" y="14195"/>
                  </a:cubicBezTo>
                  <a:cubicBezTo>
                    <a:pt x="2396" y="14207"/>
                    <a:pt x="2405" y="14223"/>
                    <a:pt x="2424" y="14242"/>
                  </a:cubicBezTo>
                  <a:cubicBezTo>
                    <a:pt x="2430" y="14249"/>
                    <a:pt x="2461" y="14263"/>
                    <a:pt x="2482" y="14274"/>
                  </a:cubicBezTo>
                  <a:cubicBezTo>
                    <a:pt x="2557" y="14310"/>
                    <a:pt x="2652" y="14354"/>
                    <a:pt x="2664" y="14450"/>
                  </a:cubicBezTo>
                  <a:cubicBezTo>
                    <a:pt x="2676" y="14545"/>
                    <a:pt x="2597" y="14611"/>
                    <a:pt x="2571" y="14634"/>
                  </a:cubicBezTo>
                  <a:lnTo>
                    <a:pt x="2515" y="14681"/>
                  </a:lnTo>
                  <a:lnTo>
                    <a:pt x="2460" y="14632"/>
                  </a:lnTo>
                  <a:cubicBezTo>
                    <a:pt x="2439" y="14613"/>
                    <a:pt x="2358" y="14589"/>
                    <a:pt x="2310" y="14574"/>
                  </a:cubicBezTo>
                  <a:cubicBezTo>
                    <a:pt x="2279" y="14566"/>
                    <a:pt x="2252" y="14557"/>
                    <a:pt x="2231" y="14548"/>
                  </a:cubicBezTo>
                  <a:cubicBezTo>
                    <a:pt x="2082" y="14489"/>
                    <a:pt x="2051" y="14498"/>
                    <a:pt x="2044" y="14508"/>
                  </a:cubicBezTo>
                  <a:cubicBezTo>
                    <a:pt x="2043" y="14515"/>
                    <a:pt x="2041" y="14550"/>
                    <a:pt x="2041" y="14571"/>
                  </a:cubicBezTo>
                  <a:cubicBezTo>
                    <a:pt x="2041" y="14604"/>
                    <a:pt x="2037" y="14634"/>
                    <a:pt x="2032" y="14657"/>
                  </a:cubicBezTo>
                  <a:cubicBezTo>
                    <a:pt x="2024" y="14692"/>
                    <a:pt x="2012" y="14715"/>
                    <a:pt x="2001" y="14732"/>
                  </a:cubicBezTo>
                  <a:cubicBezTo>
                    <a:pt x="1993" y="14748"/>
                    <a:pt x="1988" y="14755"/>
                    <a:pt x="1986" y="14781"/>
                  </a:cubicBezTo>
                  <a:cubicBezTo>
                    <a:pt x="1967" y="14944"/>
                    <a:pt x="1955" y="14996"/>
                    <a:pt x="1869" y="15136"/>
                  </a:cubicBezTo>
                  <a:cubicBezTo>
                    <a:pt x="1773" y="15295"/>
                    <a:pt x="1720" y="15455"/>
                    <a:pt x="1744" y="15511"/>
                  </a:cubicBezTo>
                  <a:cubicBezTo>
                    <a:pt x="1746" y="15516"/>
                    <a:pt x="1751" y="15527"/>
                    <a:pt x="1778" y="15533"/>
                  </a:cubicBezTo>
                  <a:cubicBezTo>
                    <a:pt x="1794" y="15530"/>
                    <a:pt x="1871" y="15491"/>
                    <a:pt x="1907" y="15474"/>
                  </a:cubicBezTo>
                  <a:cubicBezTo>
                    <a:pt x="1941" y="15456"/>
                    <a:pt x="1971" y="15442"/>
                    <a:pt x="1993" y="15434"/>
                  </a:cubicBezTo>
                  <a:lnTo>
                    <a:pt x="2037" y="15416"/>
                  </a:lnTo>
                  <a:cubicBezTo>
                    <a:pt x="2123" y="15383"/>
                    <a:pt x="2199" y="15353"/>
                    <a:pt x="2317" y="15353"/>
                  </a:cubicBezTo>
                  <a:cubicBezTo>
                    <a:pt x="2317" y="15353"/>
                    <a:pt x="2317" y="15353"/>
                    <a:pt x="2319" y="15353"/>
                  </a:cubicBezTo>
                  <a:cubicBezTo>
                    <a:pt x="2509" y="15353"/>
                    <a:pt x="2597" y="15453"/>
                    <a:pt x="2676" y="15540"/>
                  </a:cubicBezTo>
                  <a:cubicBezTo>
                    <a:pt x="2712" y="15581"/>
                    <a:pt x="2750" y="15623"/>
                    <a:pt x="2799" y="15659"/>
                  </a:cubicBezTo>
                  <a:cubicBezTo>
                    <a:pt x="2813" y="15670"/>
                    <a:pt x="2834" y="15679"/>
                    <a:pt x="2856" y="15689"/>
                  </a:cubicBezTo>
                  <a:cubicBezTo>
                    <a:pt x="2907" y="15712"/>
                    <a:pt x="2978" y="15742"/>
                    <a:pt x="3021" y="15822"/>
                  </a:cubicBezTo>
                  <a:cubicBezTo>
                    <a:pt x="3076" y="15924"/>
                    <a:pt x="3079" y="16127"/>
                    <a:pt x="3058" y="16221"/>
                  </a:cubicBezTo>
                  <a:cubicBezTo>
                    <a:pt x="3043" y="16296"/>
                    <a:pt x="3005" y="16344"/>
                    <a:pt x="2974" y="16386"/>
                  </a:cubicBezTo>
                  <a:cubicBezTo>
                    <a:pt x="2959" y="16405"/>
                    <a:pt x="2944" y="16426"/>
                    <a:pt x="2930" y="16450"/>
                  </a:cubicBezTo>
                  <a:cubicBezTo>
                    <a:pt x="2866" y="16571"/>
                    <a:pt x="2825" y="16695"/>
                    <a:pt x="2820" y="16781"/>
                  </a:cubicBezTo>
                  <a:cubicBezTo>
                    <a:pt x="2818" y="16816"/>
                    <a:pt x="2817" y="16937"/>
                    <a:pt x="2911" y="16993"/>
                  </a:cubicBezTo>
                  <a:cubicBezTo>
                    <a:pt x="2937" y="17009"/>
                    <a:pt x="2990" y="17003"/>
                    <a:pt x="3041" y="16998"/>
                  </a:cubicBezTo>
                  <a:cubicBezTo>
                    <a:pt x="3100" y="16991"/>
                    <a:pt x="3167" y="16984"/>
                    <a:pt x="3228" y="17005"/>
                  </a:cubicBezTo>
                  <a:lnTo>
                    <a:pt x="3282" y="17023"/>
                  </a:lnTo>
                  <a:lnTo>
                    <a:pt x="3287" y="17080"/>
                  </a:lnTo>
                  <a:cubicBezTo>
                    <a:pt x="3299" y="17206"/>
                    <a:pt x="3366" y="17269"/>
                    <a:pt x="3458" y="17359"/>
                  </a:cubicBezTo>
                  <a:cubicBezTo>
                    <a:pt x="3501" y="17399"/>
                    <a:pt x="3546" y="17443"/>
                    <a:pt x="3587" y="17493"/>
                  </a:cubicBezTo>
                  <a:cubicBezTo>
                    <a:pt x="3705" y="17635"/>
                    <a:pt x="3980" y="17968"/>
                    <a:pt x="3733" y="18218"/>
                  </a:cubicBezTo>
                  <a:cubicBezTo>
                    <a:pt x="3668" y="18284"/>
                    <a:pt x="3661" y="18318"/>
                    <a:pt x="3661" y="18330"/>
                  </a:cubicBezTo>
                  <a:cubicBezTo>
                    <a:pt x="3661" y="18358"/>
                    <a:pt x="3702" y="18395"/>
                    <a:pt x="3741" y="18431"/>
                  </a:cubicBezTo>
                  <a:cubicBezTo>
                    <a:pt x="3820" y="18505"/>
                    <a:pt x="3939" y="18617"/>
                    <a:pt x="3891" y="18804"/>
                  </a:cubicBezTo>
                  <a:cubicBezTo>
                    <a:pt x="3879" y="18851"/>
                    <a:pt x="3855" y="18879"/>
                    <a:pt x="3839" y="18897"/>
                  </a:cubicBezTo>
                  <a:cubicBezTo>
                    <a:pt x="3829" y="18909"/>
                    <a:pt x="3827" y="18911"/>
                    <a:pt x="3825" y="18918"/>
                  </a:cubicBezTo>
                  <a:cubicBezTo>
                    <a:pt x="3820" y="18939"/>
                    <a:pt x="3824" y="18976"/>
                    <a:pt x="3827" y="19009"/>
                  </a:cubicBezTo>
                  <a:cubicBezTo>
                    <a:pt x="3829" y="19035"/>
                    <a:pt x="3832" y="19060"/>
                    <a:pt x="3832" y="19084"/>
                  </a:cubicBezTo>
                  <a:cubicBezTo>
                    <a:pt x="3832" y="19194"/>
                    <a:pt x="3855" y="19271"/>
                    <a:pt x="3904" y="19333"/>
                  </a:cubicBezTo>
                  <a:lnTo>
                    <a:pt x="3954" y="19392"/>
                  </a:lnTo>
                  <a:lnTo>
                    <a:pt x="3903" y="19450"/>
                  </a:lnTo>
                  <a:cubicBezTo>
                    <a:pt x="3834" y="19527"/>
                    <a:pt x="3764" y="19550"/>
                    <a:pt x="3700" y="19571"/>
                  </a:cubicBezTo>
                  <a:cubicBezTo>
                    <a:pt x="3674" y="19579"/>
                    <a:pt x="3647" y="19588"/>
                    <a:pt x="3618" y="19602"/>
                  </a:cubicBezTo>
                  <a:cubicBezTo>
                    <a:pt x="3590" y="19616"/>
                    <a:pt x="3565" y="19632"/>
                    <a:pt x="3539" y="19646"/>
                  </a:cubicBezTo>
                  <a:cubicBezTo>
                    <a:pt x="3489" y="19676"/>
                    <a:pt x="3436" y="19707"/>
                    <a:pt x="3369" y="19730"/>
                  </a:cubicBezTo>
                  <a:cubicBezTo>
                    <a:pt x="3223" y="19777"/>
                    <a:pt x="3151" y="19821"/>
                    <a:pt x="3079" y="19973"/>
                  </a:cubicBezTo>
                  <a:cubicBezTo>
                    <a:pt x="3064" y="20005"/>
                    <a:pt x="3046" y="20033"/>
                    <a:pt x="3029" y="20059"/>
                  </a:cubicBezTo>
                  <a:cubicBezTo>
                    <a:pt x="3055" y="20066"/>
                    <a:pt x="3081" y="20069"/>
                    <a:pt x="3107" y="20076"/>
                  </a:cubicBezTo>
                  <a:cubicBezTo>
                    <a:pt x="3258" y="20115"/>
                    <a:pt x="3400" y="20152"/>
                    <a:pt x="3568" y="20152"/>
                  </a:cubicBezTo>
                  <a:lnTo>
                    <a:pt x="3777" y="20153"/>
                  </a:lnTo>
                  <a:cubicBezTo>
                    <a:pt x="3925" y="20155"/>
                    <a:pt x="4073" y="20155"/>
                    <a:pt x="4220" y="20153"/>
                  </a:cubicBezTo>
                  <a:cubicBezTo>
                    <a:pt x="4431" y="20148"/>
                    <a:pt x="4467" y="20204"/>
                    <a:pt x="4543" y="20365"/>
                  </a:cubicBezTo>
                  <a:lnTo>
                    <a:pt x="4553" y="20386"/>
                  </a:lnTo>
                  <a:cubicBezTo>
                    <a:pt x="4625" y="20537"/>
                    <a:pt x="4682" y="20670"/>
                    <a:pt x="4735" y="20803"/>
                  </a:cubicBezTo>
                  <a:cubicBezTo>
                    <a:pt x="4740" y="20817"/>
                    <a:pt x="4750" y="20848"/>
                    <a:pt x="4762" y="20885"/>
                  </a:cubicBezTo>
                  <a:cubicBezTo>
                    <a:pt x="4778" y="20932"/>
                    <a:pt x="4810" y="21037"/>
                    <a:pt x="4828" y="21076"/>
                  </a:cubicBezTo>
                  <a:cubicBezTo>
                    <a:pt x="4867" y="21086"/>
                    <a:pt x="4973" y="21077"/>
                    <a:pt x="5021" y="21072"/>
                  </a:cubicBezTo>
                  <a:cubicBezTo>
                    <a:pt x="5059" y="21069"/>
                    <a:pt x="5092" y="21065"/>
                    <a:pt x="5116" y="21065"/>
                  </a:cubicBezTo>
                  <a:cubicBezTo>
                    <a:pt x="5116" y="21065"/>
                    <a:pt x="5116" y="21065"/>
                    <a:pt x="5116" y="21065"/>
                  </a:cubicBezTo>
                  <a:cubicBezTo>
                    <a:pt x="5145" y="21065"/>
                    <a:pt x="5178" y="21063"/>
                    <a:pt x="5209" y="21062"/>
                  </a:cubicBezTo>
                  <a:cubicBezTo>
                    <a:pt x="5299" y="21056"/>
                    <a:pt x="5402" y="21053"/>
                    <a:pt x="5495" y="21081"/>
                  </a:cubicBezTo>
                  <a:cubicBezTo>
                    <a:pt x="5581" y="21107"/>
                    <a:pt x="5658" y="21154"/>
                    <a:pt x="5732" y="21202"/>
                  </a:cubicBezTo>
                  <a:cubicBezTo>
                    <a:pt x="5773" y="21228"/>
                    <a:pt x="5813" y="21252"/>
                    <a:pt x="5852" y="21272"/>
                  </a:cubicBezTo>
                  <a:cubicBezTo>
                    <a:pt x="5881" y="21286"/>
                    <a:pt x="5922" y="21287"/>
                    <a:pt x="5965" y="21289"/>
                  </a:cubicBezTo>
                  <a:cubicBezTo>
                    <a:pt x="6024" y="21291"/>
                    <a:pt x="6091" y="21294"/>
                    <a:pt x="6152" y="21329"/>
                  </a:cubicBezTo>
                  <a:cubicBezTo>
                    <a:pt x="6205" y="21357"/>
                    <a:pt x="6242" y="21408"/>
                    <a:pt x="6274" y="21450"/>
                  </a:cubicBezTo>
                  <a:cubicBezTo>
                    <a:pt x="6295" y="21478"/>
                    <a:pt x="6315" y="21506"/>
                    <a:pt x="6334" y="21520"/>
                  </a:cubicBezTo>
                  <a:cubicBezTo>
                    <a:pt x="6394" y="21562"/>
                    <a:pt x="6475" y="21557"/>
                    <a:pt x="6569" y="21551"/>
                  </a:cubicBezTo>
                  <a:lnTo>
                    <a:pt x="6595" y="21550"/>
                  </a:lnTo>
                  <a:cubicBezTo>
                    <a:pt x="6698" y="21544"/>
                    <a:pt x="6698" y="21539"/>
                    <a:pt x="6693" y="21385"/>
                  </a:cubicBezTo>
                  <a:lnTo>
                    <a:pt x="6691" y="21334"/>
                  </a:lnTo>
                  <a:cubicBezTo>
                    <a:pt x="6689" y="21198"/>
                    <a:pt x="6688" y="21098"/>
                    <a:pt x="6743" y="20979"/>
                  </a:cubicBezTo>
                  <a:cubicBezTo>
                    <a:pt x="6780" y="20899"/>
                    <a:pt x="6825" y="20844"/>
                    <a:pt x="6873" y="20787"/>
                  </a:cubicBezTo>
                  <a:lnTo>
                    <a:pt x="6904" y="20748"/>
                  </a:lnTo>
                  <a:cubicBezTo>
                    <a:pt x="6972" y="20662"/>
                    <a:pt x="7045" y="20589"/>
                    <a:pt x="7117" y="20517"/>
                  </a:cubicBezTo>
                  <a:lnTo>
                    <a:pt x="7196" y="20437"/>
                  </a:lnTo>
                  <a:cubicBezTo>
                    <a:pt x="7245" y="20384"/>
                    <a:pt x="7280" y="20320"/>
                    <a:pt x="7314" y="20249"/>
                  </a:cubicBezTo>
                  <a:cubicBezTo>
                    <a:pt x="7333" y="20213"/>
                    <a:pt x="7352" y="20174"/>
                    <a:pt x="7374" y="20136"/>
                  </a:cubicBezTo>
                  <a:cubicBezTo>
                    <a:pt x="7503" y="19921"/>
                    <a:pt x="7662" y="19751"/>
                    <a:pt x="7863" y="19620"/>
                  </a:cubicBezTo>
                  <a:cubicBezTo>
                    <a:pt x="7999" y="19532"/>
                    <a:pt x="8052" y="19546"/>
                    <a:pt x="8174" y="19609"/>
                  </a:cubicBezTo>
                  <a:cubicBezTo>
                    <a:pt x="8198" y="19621"/>
                    <a:pt x="8210" y="19627"/>
                    <a:pt x="8223" y="19630"/>
                  </a:cubicBezTo>
                  <a:cubicBezTo>
                    <a:pt x="8253" y="19641"/>
                    <a:pt x="8290" y="19655"/>
                    <a:pt x="8323" y="19683"/>
                  </a:cubicBezTo>
                  <a:cubicBezTo>
                    <a:pt x="8359" y="19712"/>
                    <a:pt x="8378" y="19737"/>
                    <a:pt x="8393" y="19756"/>
                  </a:cubicBezTo>
                  <a:cubicBezTo>
                    <a:pt x="8410" y="19779"/>
                    <a:pt x="8414" y="19784"/>
                    <a:pt x="8452" y="19795"/>
                  </a:cubicBezTo>
                  <a:cubicBezTo>
                    <a:pt x="8534" y="19817"/>
                    <a:pt x="8627" y="19777"/>
                    <a:pt x="8723" y="19733"/>
                  </a:cubicBezTo>
                  <a:cubicBezTo>
                    <a:pt x="8846" y="19679"/>
                    <a:pt x="8987" y="19616"/>
                    <a:pt x="9136" y="19681"/>
                  </a:cubicBezTo>
                  <a:cubicBezTo>
                    <a:pt x="9277" y="19742"/>
                    <a:pt x="9323" y="19934"/>
                    <a:pt x="9347" y="20038"/>
                  </a:cubicBezTo>
                  <a:cubicBezTo>
                    <a:pt x="9354" y="20069"/>
                    <a:pt x="9359" y="20090"/>
                    <a:pt x="9364" y="20113"/>
                  </a:cubicBezTo>
                  <a:cubicBezTo>
                    <a:pt x="9380" y="20193"/>
                    <a:pt x="9397" y="20269"/>
                    <a:pt x="9442" y="20314"/>
                  </a:cubicBezTo>
                  <a:cubicBezTo>
                    <a:pt x="9474" y="20347"/>
                    <a:pt x="9558" y="20379"/>
                    <a:pt x="9627" y="20403"/>
                  </a:cubicBezTo>
                  <a:cubicBezTo>
                    <a:pt x="9666" y="20417"/>
                    <a:pt x="9704" y="20433"/>
                    <a:pt x="9735" y="20447"/>
                  </a:cubicBezTo>
                  <a:cubicBezTo>
                    <a:pt x="9831" y="20493"/>
                    <a:pt x="9857" y="20512"/>
                    <a:pt x="9932" y="20571"/>
                  </a:cubicBezTo>
                  <a:cubicBezTo>
                    <a:pt x="10017" y="20636"/>
                    <a:pt x="10119" y="20633"/>
                    <a:pt x="10229" y="20627"/>
                  </a:cubicBezTo>
                  <a:cubicBezTo>
                    <a:pt x="10348" y="20622"/>
                    <a:pt x="10482" y="20615"/>
                    <a:pt x="10595" y="20694"/>
                  </a:cubicBezTo>
                  <a:cubicBezTo>
                    <a:pt x="10639" y="20725"/>
                    <a:pt x="10672" y="20759"/>
                    <a:pt x="10699" y="20788"/>
                  </a:cubicBezTo>
                  <a:cubicBezTo>
                    <a:pt x="10746" y="20837"/>
                    <a:pt x="10777" y="20869"/>
                    <a:pt x="10842" y="20881"/>
                  </a:cubicBezTo>
                  <a:cubicBezTo>
                    <a:pt x="10935" y="20897"/>
                    <a:pt x="11019" y="20843"/>
                    <a:pt x="11113" y="20780"/>
                  </a:cubicBezTo>
                  <a:cubicBezTo>
                    <a:pt x="11144" y="20760"/>
                    <a:pt x="11173" y="20739"/>
                    <a:pt x="11204" y="20722"/>
                  </a:cubicBezTo>
                  <a:cubicBezTo>
                    <a:pt x="11418" y="20598"/>
                    <a:pt x="11750" y="20571"/>
                    <a:pt x="11969" y="20762"/>
                  </a:cubicBezTo>
                  <a:cubicBezTo>
                    <a:pt x="12040" y="20823"/>
                    <a:pt x="12167" y="20962"/>
                    <a:pt x="12204" y="21070"/>
                  </a:cubicBezTo>
                  <a:cubicBezTo>
                    <a:pt x="12237" y="21163"/>
                    <a:pt x="12232" y="21263"/>
                    <a:pt x="12225" y="21359"/>
                  </a:cubicBezTo>
                  <a:cubicBezTo>
                    <a:pt x="12230" y="21359"/>
                    <a:pt x="12237" y="21359"/>
                    <a:pt x="12242" y="21359"/>
                  </a:cubicBezTo>
                  <a:cubicBezTo>
                    <a:pt x="12261" y="21361"/>
                    <a:pt x="12280" y="21362"/>
                    <a:pt x="12290" y="21359"/>
                  </a:cubicBezTo>
                  <a:cubicBezTo>
                    <a:pt x="12299" y="21357"/>
                    <a:pt x="12311" y="21350"/>
                    <a:pt x="12324" y="21341"/>
                  </a:cubicBezTo>
                  <a:cubicBezTo>
                    <a:pt x="12347" y="21327"/>
                    <a:pt x="12376" y="21308"/>
                    <a:pt x="12415" y="21299"/>
                  </a:cubicBezTo>
                  <a:cubicBezTo>
                    <a:pt x="12560" y="21270"/>
                    <a:pt x="12711" y="21285"/>
                    <a:pt x="12855" y="21301"/>
                  </a:cubicBezTo>
                  <a:cubicBezTo>
                    <a:pt x="13004" y="21317"/>
                    <a:pt x="13145" y="21331"/>
                    <a:pt x="13270" y="21299"/>
                  </a:cubicBezTo>
                  <a:cubicBezTo>
                    <a:pt x="13356" y="21278"/>
                    <a:pt x="13366" y="21264"/>
                    <a:pt x="13359" y="21121"/>
                  </a:cubicBezTo>
                  <a:cubicBezTo>
                    <a:pt x="13357" y="21100"/>
                    <a:pt x="13357" y="21081"/>
                    <a:pt x="13357" y="21067"/>
                  </a:cubicBezTo>
                  <a:cubicBezTo>
                    <a:pt x="13357" y="21054"/>
                    <a:pt x="13357" y="21040"/>
                    <a:pt x="13357" y="21035"/>
                  </a:cubicBezTo>
                  <a:cubicBezTo>
                    <a:pt x="13357" y="21035"/>
                    <a:pt x="13357" y="21035"/>
                    <a:pt x="13357" y="21035"/>
                  </a:cubicBezTo>
                  <a:cubicBezTo>
                    <a:pt x="13357" y="21035"/>
                    <a:pt x="13352" y="21028"/>
                    <a:pt x="13337" y="21016"/>
                  </a:cubicBezTo>
                  <a:cubicBezTo>
                    <a:pt x="13316" y="21002"/>
                    <a:pt x="13198" y="20949"/>
                    <a:pt x="13172" y="20942"/>
                  </a:cubicBezTo>
                  <a:cubicBezTo>
                    <a:pt x="13146" y="20935"/>
                    <a:pt x="13116" y="20932"/>
                    <a:pt x="13081" y="20928"/>
                  </a:cubicBezTo>
                  <a:cubicBezTo>
                    <a:pt x="12977" y="20916"/>
                    <a:pt x="12848" y="20902"/>
                    <a:pt x="12781" y="20797"/>
                  </a:cubicBezTo>
                  <a:cubicBezTo>
                    <a:pt x="12688" y="20655"/>
                    <a:pt x="12831" y="20461"/>
                    <a:pt x="12915" y="20347"/>
                  </a:cubicBezTo>
                  <a:cubicBezTo>
                    <a:pt x="12927" y="20332"/>
                    <a:pt x="12935" y="20318"/>
                    <a:pt x="12944" y="20307"/>
                  </a:cubicBezTo>
                  <a:cubicBezTo>
                    <a:pt x="12980" y="20253"/>
                    <a:pt x="13019" y="20213"/>
                    <a:pt x="13057" y="20174"/>
                  </a:cubicBezTo>
                  <a:cubicBezTo>
                    <a:pt x="13103" y="20125"/>
                    <a:pt x="13145" y="20083"/>
                    <a:pt x="13176" y="20017"/>
                  </a:cubicBezTo>
                  <a:cubicBezTo>
                    <a:pt x="13258" y="19842"/>
                    <a:pt x="13332" y="19761"/>
                    <a:pt x="13490" y="19674"/>
                  </a:cubicBezTo>
                  <a:cubicBezTo>
                    <a:pt x="13656" y="19581"/>
                    <a:pt x="13750" y="19572"/>
                    <a:pt x="13876" y="19763"/>
                  </a:cubicBezTo>
                  <a:cubicBezTo>
                    <a:pt x="13929" y="19843"/>
                    <a:pt x="13977" y="19877"/>
                    <a:pt x="14118" y="19849"/>
                  </a:cubicBezTo>
                  <a:cubicBezTo>
                    <a:pt x="14164" y="19840"/>
                    <a:pt x="14205" y="19808"/>
                    <a:pt x="14251" y="19773"/>
                  </a:cubicBezTo>
                  <a:cubicBezTo>
                    <a:pt x="14311" y="19728"/>
                    <a:pt x="14380" y="19675"/>
                    <a:pt x="14476" y="19661"/>
                  </a:cubicBezTo>
                  <a:cubicBezTo>
                    <a:pt x="14613" y="19640"/>
                    <a:pt x="14727" y="19670"/>
                    <a:pt x="14833" y="19700"/>
                  </a:cubicBezTo>
                  <a:cubicBezTo>
                    <a:pt x="14871" y="19710"/>
                    <a:pt x="14910" y="19721"/>
                    <a:pt x="14952" y="19730"/>
                  </a:cubicBezTo>
                  <a:cubicBezTo>
                    <a:pt x="15001" y="19740"/>
                    <a:pt x="15044" y="19731"/>
                    <a:pt x="15096" y="19700"/>
                  </a:cubicBezTo>
                  <a:cubicBezTo>
                    <a:pt x="15097" y="19698"/>
                    <a:pt x="15104" y="19688"/>
                    <a:pt x="15109" y="19681"/>
                  </a:cubicBezTo>
                  <a:cubicBezTo>
                    <a:pt x="15121" y="19665"/>
                    <a:pt x="15135" y="19644"/>
                    <a:pt x="15156" y="19626"/>
                  </a:cubicBezTo>
                  <a:cubicBezTo>
                    <a:pt x="15183" y="19604"/>
                    <a:pt x="15214" y="19600"/>
                    <a:pt x="15233" y="19598"/>
                  </a:cubicBezTo>
                  <a:cubicBezTo>
                    <a:pt x="15274" y="19556"/>
                    <a:pt x="15300" y="19500"/>
                    <a:pt x="15327" y="19443"/>
                  </a:cubicBezTo>
                  <a:cubicBezTo>
                    <a:pt x="15351" y="19390"/>
                    <a:pt x="15377" y="19334"/>
                    <a:pt x="15415" y="19285"/>
                  </a:cubicBezTo>
                  <a:cubicBezTo>
                    <a:pt x="15465" y="19220"/>
                    <a:pt x="15525" y="19164"/>
                    <a:pt x="15581" y="19112"/>
                  </a:cubicBezTo>
                  <a:cubicBezTo>
                    <a:pt x="15688" y="19012"/>
                    <a:pt x="15780" y="18926"/>
                    <a:pt x="15803" y="18797"/>
                  </a:cubicBezTo>
                  <a:cubicBezTo>
                    <a:pt x="15846" y="18550"/>
                    <a:pt x="15844" y="18163"/>
                    <a:pt x="15708" y="18078"/>
                  </a:cubicBezTo>
                  <a:cubicBezTo>
                    <a:pt x="15671" y="18055"/>
                    <a:pt x="15622" y="18043"/>
                    <a:pt x="15571" y="18032"/>
                  </a:cubicBezTo>
                  <a:cubicBezTo>
                    <a:pt x="15466" y="18009"/>
                    <a:pt x="15324" y="17978"/>
                    <a:pt x="15271" y="17805"/>
                  </a:cubicBezTo>
                  <a:cubicBezTo>
                    <a:pt x="15212" y="17612"/>
                    <a:pt x="15343" y="17446"/>
                    <a:pt x="15399" y="17376"/>
                  </a:cubicBezTo>
                  <a:cubicBezTo>
                    <a:pt x="15447" y="17315"/>
                    <a:pt x="15520" y="17241"/>
                    <a:pt x="15571" y="17199"/>
                  </a:cubicBezTo>
                  <a:cubicBezTo>
                    <a:pt x="15598" y="17176"/>
                    <a:pt x="15629" y="17164"/>
                    <a:pt x="15655" y="17154"/>
                  </a:cubicBezTo>
                  <a:cubicBezTo>
                    <a:pt x="15677" y="17145"/>
                    <a:pt x="15696" y="17136"/>
                    <a:pt x="15707" y="17126"/>
                  </a:cubicBezTo>
                  <a:cubicBezTo>
                    <a:pt x="15796" y="17040"/>
                    <a:pt x="15909" y="16854"/>
                    <a:pt x="15955" y="16743"/>
                  </a:cubicBezTo>
                  <a:cubicBezTo>
                    <a:pt x="15966" y="16718"/>
                    <a:pt x="15966" y="16701"/>
                    <a:pt x="15966" y="16671"/>
                  </a:cubicBezTo>
                  <a:cubicBezTo>
                    <a:pt x="15966" y="16643"/>
                    <a:pt x="15966" y="16613"/>
                    <a:pt x="15973" y="16576"/>
                  </a:cubicBezTo>
                  <a:cubicBezTo>
                    <a:pt x="15986" y="16506"/>
                    <a:pt x="16027" y="16440"/>
                    <a:pt x="16065" y="16379"/>
                  </a:cubicBezTo>
                  <a:cubicBezTo>
                    <a:pt x="16081" y="16354"/>
                    <a:pt x="16094" y="16330"/>
                    <a:pt x="16106" y="16309"/>
                  </a:cubicBezTo>
                  <a:cubicBezTo>
                    <a:pt x="16153" y="16216"/>
                    <a:pt x="16192" y="16106"/>
                    <a:pt x="16220" y="15999"/>
                  </a:cubicBezTo>
                  <a:cubicBezTo>
                    <a:pt x="16232" y="15952"/>
                    <a:pt x="16218" y="15915"/>
                    <a:pt x="16194" y="15857"/>
                  </a:cubicBezTo>
                  <a:cubicBezTo>
                    <a:pt x="16170" y="15799"/>
                    <a:pt x="16139" y="15728"/>
                    <a:pt x="16154" y="15638"/>
                  </a:cubicBezTo>
                  <a:cubicBezTo>
                    <a:pt x="16178" y="15498"/>
                    <a:pt x="16269" y="15441"/>
                    <a:pt x="16343" y="15393"/>
                  </a:cubicBezTo>
                  <a:cubicBezTo>
                    <a:pt x="16371" y="15376"/>
                    <a:pt x="16400" y="15358"/>
                    <a:pt x="16426" y="15334"/>
                  </a:cubicBezTo>
                  <a:cubicBezTo>
                    <a:pt x="16470" y="15292"/>
                    <a:pt x="16465" y="15204"/>
                    <a:pt x="16458" y="15112"/>
                  </a:cubicBezTo>
                  <a:cubicBezTo>
                    <a:pt x="16456" y="15080"/>
                    <a:pt x="16455" y="15049"/>
                    <a:pt x="16455" y="15017"/>
                  </a:cubicBezTo>
                  <a:cubicBezTo>
                    <a:pt x="16453" y="14795"/>
                    <a:pt x="16462" y="14702"/>
                    <a:pt x="16693" y="14630"/>
                  </a:cubicBezTo>
                  <a:cubicBezTo>
                    <a:pt x="16844" y="14583"/>
                    <a:pt x="16956" y="14567"/>
                    <a:pt x="17134" y="14564"/>
                  </a:cubicBezTo>
                  <a:cubicBezTo>
                    <a:pt x="17205" y="14562"/>
                    <a:pt x="17270" y="14583"/>
                    <a:pt x="17337" y="14602"/>
                  </a:cubicBezTo>
                  <a:cubicBezTo>
                    <a:pt x="17414" y="14625"/>
                    <a:pt x="17493" y="14648"/>
                    <a:pt x="17544" y="14627"/>
                  </a:cubicBezTo>
                  <a:cubicBezTo>
                    <a:pt x="17608" y="14599"/>
                    <a:pt x="17646" y="14515"/>
                    <a:pt x="17683" y="14434"/>
                  </a:cubicBezTo>
                  <a:cubicBezTo>
                    <a:pt x="17694" y="14412"/>
                    <a:pt x="17704" y="14389"/>
                    <a:pt x="17714" y="14368"/>
                  </a:cubicBezTo>
                  <a:cubicBezTo>
                    <a:pt x="17779" y="14240"/>
                    <a:pt x="17767" y="14165"/>
                    <a:pt x="17723" y="14011"/>
                  </a:cubicBezTo>
                  <a:cubicBezTo>
                    <a:pt x="17692" y="13908"/>
                    <a:pt x="17670" y="13810"/>
                    <a:pt x="17647" y="13710"/>
                  </a:cubicBezTo>
                  <a:cubicBezTo>
                    <a:pt x="17634" y="13647"/>
                    <a:pt x="17618" y="13584"/>
                    <a:pt x="17603" y="13521"/>
                  </a:cubicBezTo>
                  <a:cubicBezTo>
                    <a:pt x="17560" y="13358"/>
                    <a:pt x="17568" y="13120"/>
                    <a:pt x="17621" y="12982"/>
                  </a:cubicBezTo>
                  <a:cubicBezTo>
                    <a:pt x="17699" y="12781"/>
                    <a:pt x="17838" y="12683"/>
                    <a:pt x="18032" y="12684"/>
                  </a:cubicBezTo>
                  <a:cubicBezTo>
                    <a:pt x="18176" y="12688"/>
                    <a:pt x="18306" y="12686"/>
                    <a:pt x="18431" y="12642"/>
                  </a:cubicBezTo>
                  <a:lnTo>
                    <a:pt x="18452" y="12635"/>
                  </a:lnTo>
                  <a:cubicBezTo>
                    <a:pt x="18522" y="12611"/>
                    <a:pt x="18582" y="12592"/>
                    <a:pt x="18644" y="12557"/>
                  </a:cubicBezTo>
                  <a:cubicBezTo>
                    <a:pt x="18672" y="12541"/>
                    <a:pt x="18692" y="12518"/>
                    <a:pt x="18715" y="12492"/>
                  </a:cubicBezTo>
                  <a:cubicBezTo>
                    <a:pt x="18740" y="12462"/>
                    <a:pt x="18771" y="12427"/>
                    <a:pt x="18816" y="12401"/>
                  </a:cubicBezTo>
                  <a:cubicBezTo>
                    <a:pt x="18864" y="12373"/>
                    <a:pt x="18924" y="12362"/>
                    <a:pt x="18982" y="12354"/>
                  </a:cubicBezTo>
                  <a:cubicBezTo>
                    <a:pt x="19023" y="12347"/>
                    <a:pt x="19066" y="12340"/>
                    <a:pt x="19094" y="12327"/>
                  </a:cubicBezTo>
                  <a:cubicBezTo>
                    <a:pt x="19169" y="12294"/>
                    <a:pt x="19233" y="12273"/>
                    <a:pt x="19312" y="12261"/>
                  </a:cubicBezTo>
                  <a:cubicBezTo>
                    <a:pt x="19317" y="12147"/>
                    <a:pt x="19279" y="11951"/>
                    <a:pt x="19241" y="11920"/>
                  </a:cubicBezTo>
                  <a:lnTo>
                    <a:pt x="19192" y="11890"/>
                  </a:lnTo>
                  <a:lnTo>
                    <a:pt x="19202" y="11832"/>
                  </a:lnTo>
                  <a:cubicBezTo>
                    <a:pt x="19222" y="11692"/>
                    <a:pt x="19360" y="11648"/>
                    <a:pt x="19452" y="11620"/>
                  </a:cubicBezTo>
                  <a:cubicBezTo>
                    <a:pt x="19482" y="11612"/>
                    <a:pt x="19509" y="11603"/>
                    <a:pt x="19530" y="11592"/>
                  </a:cubicBezTo>
                  <a:cubicBezTo>
                    <a:pt x="19727" y="11487"/>
                    <a:pt x="19727" y="11447"/>
                    <a:pt x="19727" y="11225"/>
                  </a:cubicBezTo>
                  <a:lnTo>
                    <a:pt x="19727" y="11031"/>
                  </a:lnTo>
                  <a:cubicBezTo>
                    <a:pt x="19684" y="11018"/>
                    <a:pt x="19653" y="10997"/>
                    <a:pt x="19629" y="10980"/>
                  </a:cubicBezTo>
                  <a:cubicBezTo>
                    <a:pt x="19610" y="10966"/>
                    <a:pt x="19595" y="10955"/>
                    <a:pt x="19576" y="10948"/>
                  </a:cubicBezTo>
                  <a:cubicBezTo>
                    <a:pt x="19524" y="10929"/>
                    <a:pt x="19524" y="10929"/>
                    <a:pt x="19478" y="10945"/>
                  </a:cubicBezTo>
                  <a:cubicBezTo>
                    <a:pt x="19463" y="10950"/>
                    <a:pt x="19442" y="10957"/>
                    <a:pt x="19418" y="10964"/>
                  </a:cubicBezTo>
                  <a:cubicBezTo>
                    <a:pt x="19296" y="10999"/>
                    <a:pt x="19066" y="11011"/>
                    <a:pt x="18934" y="10934"/>
                  </a:cubicBezTo>
                  <a:cubicBezTo>
                    <a:pt x="18898" y="10913"/>
                    <a:pt x="18871" y="10880"/>
                    <a:pt x="18845" y="10849"/>
                  </a:cubicBezTo>
                  <a:cubicBezTo>
                    <a:pt x="18828" y="10829"/>
                    <a:pt x="18811" y="10808"/>
                    <a:pt x="18797" y="10798"/>
                  </a:cubicBezTo>
                  <a:cubicBezTo>
                    <a:pt x="18783" y="10787"/>
                    <a:pt x="18749" y="10777"/>
                    <a:pt x="18721" y="10770"/>
                  </a:cubicBezTo>
                  <a:cubicBezTo>
                    <a:pt x="18677" y="10756"/>
                    <a:pt x="18630" y="10742"/>
                    <a:pt x="18596" y="10712"/>
                  </a:cubicBezTo>
                  <a:cubicBezTo>
                    <a:pt x="18467" y="10597"/>
                    <a:pt x="18533" y="10439"/>
                    <a:pt x="18572" y="10345"/>
                  </a:cubicBezTo>
                  <a:cubicBezTo>
                    <a:pt x="18582" y="10318"/>
                    <a:pt x="18594" y="10292"/>
                    <a:pt x="18600" y="10269"/>
                  </a:cubicBezTo>
                  <a:cubicBezTo>
                    <a:pt x="18617" y="10199"/>
                    <a:pt x="18615" y="10038"/>
                    <a:pt x="18600" y="9947"/>
                  </a:cubicBezTo>
                  <a:cubicBezTo>
                    <a:pt x="18582" y="9944"/>
                    <a:pt x="18567" y="9939"/>
                    <a:pt x="18550" y="9935"/>
                  </a:cubicBezTo>
                  <a:lnTo>
                    <a:pt x="18491" y="9919"/>
                  </a:lnTo>
                  <a:lnTo>
                    <a:pt x="18486" y="9856"/>
                  </a:lnTo>
                  <a:cubicBezTo>
                    <a:pt x="18485" y="9839"/>
                    <a:pt x="18478" y="9828"/>
                    <a:pt x="18462" y="9804"/>
                  </a:cubicBezTo>
                  <a:cubicBezTo>
                    <a:pt x="18445" y="9778"/>
                    <a:pt x="18425" y="9746"/>
                    <a:pt x="18414" y="9701"/>
                  </a:cubicBezTo>
                  <a:cubicBezTo>
                    <a:pt x="18402" y="9646"/>
                    <a:pt x="18407" y="9585"/>
                    <a:pt x="18411" y="9531"/>
                  </a:cubicBezTo>
                  <a:cubicBezTo>
                    <a:pt x="18413" y="9508"/>
                    <a:pt x="18414" y="9485"/>
                    <a:pt x="18414" y="9466"/>
                  </a:cubicBezTo>
                  <a:cubicBezTo>
                    <a:pt x="18414" y="9442"/>
                    <a:pt x="18416" y="9415"/>
                    <a:pt x="18419" y="9387"/>
                  </a:cubicBezTo>
                  <a:cubicBezTo>
                    <a:pt x="18423" y="9345"/>
                    <a:pt x="18426" y="9300"/>
                    <a:pt x="18421" y="9272"/>
                  </a:cubicBezTo>
                  <a:cubicBezTo>
                    <a:pt x="18416" y="9247"/>
                    <a:pt x="18411" y="9239"/>
                    <a:pt x="18409" y="9237"/>
                  </a:cubicBezTo>
                  <a:cubicBezTo>
                    <a:pt x="18411" y="9240"/>
                    <a:pt x="18399" y="9239"/>
                    <a:pt x="18389" y="9239"/>
                  </a:cubicBezTo>
                  <a:cubicBezTo>
                    <a:pt x="18364" y="9237"/>
                    <a:pt x="18330" y="9232"/>
                    <a:pt x="18291" y="9219"/>
                  </a:cubicBezTo>
                  <a:cubicBezTo>
                    <a:pt x="18129" y="9163"/>
                    <a:pt x="18123" y="9032"/>
                    <a:pt x="18117" y="8946"/>
                  </a:cubicBezTo>
                  <a:cubicBezTo>
                    <a:pt x="18116" y="8917"/>
                    <a:pt x="18114" y="8885"/>
                    <a:pt x="18107" y="8854"/>
                  </a:cubicBezTo>
                  <a:cubicBezTo>
                    <a:pt x="18102" y="8831"/>
                    <a:pt x="18093" y="8815"/>
                    <a:pt x="18087" y="8801"/>
                  </a:cubicBezTo>
                  <a:cubicBezTo>
                    <a:pt x="18059" y="8745"/>
                    <a:pt x="18040" y="8684"/>
                    <a:pt x="18112" y="8596"/>
                  </a:cubicBezTo>
                  <a:cubicBezTo>
                    <a:pt x="18138" y="8567"/>
                    <a:pt x="18179" y="8549"/>
                    <a:pt x="18244" y="8525"/>
                  </a:cubicBezTo>
                  <a:cubicBezTo>
                    <a:pt x="18260" y="8519"/>
                    <a:pt x="18275" y="8514"/>
                    <a:pt x="18284" y="8509"/>
                  </a:cubicBezTo>
                  <a:cubicBezTo>
                    <a:pt x="18313" y="8495"/>
                    <a:pt x="18349" y="8481"/>
                    <a:pt x="18387" y="8467"/>
                  </a:cubicBezTo>
                  <a:cubicBezTo>
                    <a:pt x="18442" y="8448"/>
                    <a:pt x="18526" y="8418"/>
                    <a:pt x="18541" y="8386"/>
                  </a:cubicBezTo>
                  <a:cubicBezTo>
                    <a:pt x="18543" y="8379"/>
                    <a:pt x="18548" y="8350"/>
                    <a:pt x="18550" y="8332"/>
                  </a:cubicBezTo>
                  <a:cubicBezTo>
                    <a:pt x="18555" y="8302"/>
                    <a:pt x="18558" y="8273"/>
                    <a:pt x="18565" y="8253"/>
                  </a:cubicBezTo>
                  <a:cubicBezTo>
                    <a:pt x="18579" y="8213"/>
                    <a:pt x="18600" y="8180"/>
                    <a:pt x="18618" y="8148"/>
                  </a:cubicBezTo>
                  <a:cubicBezTo>
                    <a:pt x="18627" y="8134"/>
                    <a:pt x="18636" y="8120"/>
                    <a:pt x="18644" y="8106"/>
                  </a:cubicBezTo>
                  <a:cubicBezTo>
                    <a:pt x="18740" y="7921"/>
                    <a:pt x="18802" y="7884"/>
                    <a:pt x="19008" y="7891"/>
                  </a:cubicBezTo>
                  <a:cubicBezTo>
                    <a:pt x="19082" y="7893"/>
                    <a:pt x="19144" y="7909"/>
                    <a:pt x="19204" y="7924"/>
                  </a:cubicBezTo>
                  <a:cubicBezTo>
                    <a:pt x="19259" y="7938"/>
                    <a:pt x="19310" y="7951"/>
                    <a:pt x="19365" y="7952"/>
                  </a:cubicBezTo>
                  <a:cubicBezTo>
                    <a:pt x="19475" y="7958"/>
                    <a:pt x="19581" y="7926"/>
                    <a:pt x="19693" y="7896"/>
                  </a:cubicBezTo>
                  <a:cubicBezTo>
                    <a:pt x="19813" y="7863"/>
                    <a:pt x="19938" y="7828"/>
                    <a:pt x="20079" y="7832"/>
                  </a:cubicBezTo>
                  <a:cubicBezTo>
                    <a:pt x="20142" y="7833"/>
                    <a:pt x="20192" y="7819"/>
                    <a:pt x="20247" y="7804"/>
                  </a:cubicBezTo>
                  <a:cubicBezTo>
                    <a:pt x="20288" y="7791"/>
                    <a:pt x="20336" y="7777"/>
                    <a:pt x="20394" y="7770"/>
                  </a:cubicBezTo>
                  <a:cubicBezTo>
                    <a:pt x="20437" y="7765"/>
                    <a:pt x="20475" y="7763"/>
                    <a:pt x="20511" y="7763"/>
                  </a:cubicBezTo>
                  <a:cubicBezTo>
                    <a:pt x="20576" y="7762"/>
                    <a:pt x="20624" y="7760"/>
                    <a:pt x="20683" y="7734"/>
                  </a:cubicBezTo>
                  <a:lnTo>
                    <a:pt x="20772" y="7693"/>
                  </a:lnTo>
                  <a:cubicBezTo>
                    <a:pt x="20950" y="7611"/>
                    <a:pt x="21139" y="7524"/>
                    <a:pt x="21359" y="7529"/>
                  </a:cubicBezTo>
                  <a:lnTo>
                    <a:pt x="21402" y="7531"/>
                  </a:lnTo>
                  <a:cubicBezTo>
                    <a:pt x="21532" y="7534"/>
                    <a:pt x="21546" y="7532"/>
                    <a:pt x="21566" y="7447"/>
                  </a:cubicBezTo>
                  <a:cubicBezTo>
                    <a:pt x="21582" y="7380"/>
                    <a:pt x="21577" y="7298"/>
                    <a:pt x="21573" y="7217"/>
                  </a:cubicBezTo>
                  <a:cubicBezTo>
                    <a:pt x="21572" y="7177"/>
                    <a:pt x="21570" y="7139"/>
                    <a:pt x="21570" y="7102"/>
                  </a:cubicBezTo>
                  <a:cubicBezTo>
                    <a:pt x="21570" y="7020"/>
                    <a:pt x="21575" y="6934"/>
                    <a:pt x="21580" y="6845"/>
                  </a:cubicBezTo>
                  <a:cubicBezTo>
                    <a:pt x="21589" y="6677"/>
                    <a:pt x="21599" y="6505"/>
                    <a:pt x="21575" y="6358"/>
                  </a:cubicBezTo>
                  <a:cubicBezTo>
                    <a:pt x="21566" y="6306"/>
                    <a:pt x="21532" y="6236"/>
                    <a:pt x="21494" y="6162"/>
                  </a:cubicBezTo>
                  <a:cubicBezTo>
                    <a:pt x="21419" y="6012"/>
                    <a:pt x="21328" y="5828"/>
                    <a:pt x="21409" y="5667"/>
                  </a:cubicBezTo>
                  <a:cubicBezTo>
                    <a:pt x="21386" y="5649"/>
                    <a:pt x="21357" y="5634"/>
                    <a:pt x="21330" y="5620"/>
                  </a:cubicBezTo>
                  <a:cubicBezTo>
                    <a:pt x="21254" y="5579"/>
                    <a:pt x="21153" y="5525"/>
                    <a:pt x="21149" y="5404"/>
                  </a:cubicBezTo>
                  <a:cubicBezTo>
                    <a:pt x="21148" y="5334"/>
                    <a:pt x="21179" y="5287"/>
                    <a:pt x="21201" y="5252"/>
                  </a:cubicBezTo>
                  <a:cubicBezTo>
                    <a:pt x="21208" y="5240"/>
                    <a:pt x="21216" y="5229"/>
                    <a:pt x="21223" y="5215"/>
                  </a:cubicBezTo>
                  <a:cubicBezTo>
                    <a:pt x="21232" y="5198"/>
                    <a:pt x="21235" y="5177"/>
                    <a:pt x="21240" y="5156"/>
                  </a:cubicBezTo>
                  <a:cubicBezTo>
                    <a:pt x="21225" y="5156"/>
                    <a:pt x="21208" y="5156"/>
                    <a:pt x="21192" y="5158"/>
                  </a:cubicBezTo>
                  <a:cubicBezTo>
                    <a:pt x="21095" y="5161"/>
                    <a:pt x="20983" y="5166"/>
                    <a:pt x="20913" y="5091"/>
                  </a:cubicBezTo>
                  <a:cubicBezTo>
                    <a:pt x="20873" y="5049"/>
                    <a:pt x="20854" y="4990"/>
                    <a:pt x="20859" y="4916"/>
                  </a:cubicBezTo>
                  <a:cubicBezTo>
                    <a:pt x="20863" y="4871"/>
                    <a:pt x="20889" y="4839"/>
                    <a:pt x="20909" y="4815"/>
                  </a:cubicBezTo>
                  <a:cubicBezTo>
                    <a:pt x="20914" y="4808"/>
                    <a:pt x="20923" y="4797"/>
                    <a:pt x="20925" y="4794"/>
                  </a:cubicBezTo>
                  <a:cubicBezTo>
                    <a:pt x="20919" y="4760"/>
                    <a:pt x="20916" y="4717"/>
                    <a:pt x="20938" y="4673"/>
                  </a:cubicBezTo>
                  <a:cubicBezTo>
                    <a:pt x="20952" y="4647"/>
                    <a:pt x="20971" y="4627"/>
                    <a:pt x="20986" y="4613"/>
                  </a:cubicBezTo>
                  <a:cubicBezTo>
                    <a:pt x="20897" y="4517"/>
                    <a:pt x="20906" y="4381"/>
                    <a:pt x="20913" y="4274"/>
                  </a:cubicBezTo>
                  <a:cubicBezTo>
                    <a:pt x="20914" y="4235"/>
                    <a:pt x="20918" y="4197"/>
                    <a:pt x="20916" y="4162"/>
                  </a:cubicBezTo>
                  <a:cubicBezTo>
                    <a:pt x="20913" y="4083"/>
                    <a:pt x="20878" y="4029"/>
                    <a:pt x="20835" y="3962"/>
                  </a:cubicBezTo>
                  <a:cubicBezTo>
                    <a:pt x="20808" y="3919"/>
                    <a:pt x="20777" y="3871"/>
                    <a:pt x="20755" y="3812"/>
                  </a:cubicBezTo>
                  <a:cubicBezTo>
                    <a:pt x="20731" y="3749"/>
                    <a:pt x="20736" y="3688"/>
                    <a:pt x="20739" y="3640"/>
                  </a:cubicBezTo>
                  <a:cubicBezTo>
                    <a:pt x="20743" y="3612"/>
                    <a:pt x="20744" y="3588"/>
                    <a:pt x="20741" y="3565"/>
                  </a:cubicBezTo>
                  <a:cubicBezTo>
                    <a:pt x="20736" y="3539"/>
                    <a:pt x="20727" y="3513"/>
                    <a:pt x="20715" y="3483"/>
                  </a:cubicBezTo>
                  <a:cubicBezTo>
                    <a:pt x="20700" y="3444"/>
                    <a:pt x="20683" y="3401"/>
                    <a:pt x="20676" y="3348"/>
                  </a:cubicBezTo>
                  <a:cubicBezTo>
                    <a:pt x="20662" y="3229"/>
                    <a:pt x="20655" y="3108"/>
                    <a:pt x="20731" y="3031"/>
                  </a:cubicBezTo>
                  <a:cubicBezTo>
                    <a:pt x="20781" y="2981"/>
                    <a:pt x="20854" y="2963"/>
                    <a:pt x="20956" y="2977"/>
                  </a:cubicBezTo>
                  <a:cubicBezTo>
                    <a:pt x="21016" y="2986"/>
                    <a:pt x="21058" y="3003"/>
                    <a:pt x="21089" y="3016"/>
                  </a:cubicBezTo>
                  <a:cubicBezTo>
                    <a:pt x="21091" y="3017"/>
                    <a:pt x="21095" y="3017"/>
                    <a:pt x="21096" y="3019"/>
                  </a:cubicBezTo>
                  <a:cubicBezTo>
                    <a:pt x="21101" y="3010"/>
                    <a:pt x="21107" y="2996"/>
                    <a:pt x="21115" y="2975"/>
                  </a:cubicBezTo>
                  <a:cubicBezTo>
                    <a:pt x="21132" y="2928"/>
                    <a:pt x="21151" y="2884"/>
                    <a:pt x="21168" y="2841"/>
                  </a:cubicBezTo>
                  <a:cubicBezTo>
                    <a:pt x="21191" y="2786"/>
                    <a:pt x="21213" y="2732"/>
                    <a:pt x="21234" y="2673"/>
                  </a:cubicBezTo>
                  <a:cubicBezTo>
                    <a:pt x="21261" y="2597"/>
                    <a:pt x="21285" y="2529"/>
                    <a:pt x="21323" y="2471"/>
                  </a:cubicBezTo>
                  <a:cubicBezTo>
                    <a:pt x="21342" y="2442"/>
                    <a:pt x="21359" y="2422"/>
                    <a:pt x="21371" y="2407"/>
                  </a:cubicBezTo>
                  <a:cubicBezTo>
                    <a:pt x="21390" y="2384"/>
                    <a:pt x="21391" y="2382"/>
                    <a:pt x="21393" y="2333"/>
                  </a:cubicBezTo>
                  <a:lnTo>
                    <a:pt x="21395" y="2305"/>
                  </a:lnTo>
                  <a:cubicBezTo>
                    <a:pt x="21400" y="2209"/>
                    <a:pt x="21403" y="2125"/>
                    <a:pt x="21364" y="2067"/>
                  </a:cubicBezTo>
                  <a:cubicBezTo>
                    <a:pt x="21323" y="2006"/>
                    <a:pt x="21258" y="1962"/>
                    <a:pt x="21189" y="1918"/>
                  </a:cubicBezTo>
                  <a:cubicBezTo>
                    <a:pt x="21168" y="1906"/>
                    <a:pt x="21149" y="1892"/>
                    <a:pt x="21131" y="1878"/>
                  </a:cubicBezTo>
                  <a:cubicBezTo>
                    <a:pt x="21065" y="1831"/>
                    <a:pt x="21017" y="1777"/>
                    <a:pt x="20973" y="1724"/>
                  </a:cubicBezTo>
                  <a:cubicBezTo>
                    <a:pt x="20950" y="1698"/>
                    <a:pt x="20930" y="1673"/>
                    <a:pt x="20906" y="1649"/>
                  </a:cubicBezTo>
                  <a:cubicBezTo>
                    <a:pt x="20825" y="1567"/>
                    <a:pt x="20779" y="1542"/>
                    <a:pt x="20681" y="1512"/>
                  </a:cubicBezTo>
                  <a:cubicBezTo>
                    <a:pt x="20671" y="1509"/>
                    <a:pt x="20660" y="1509"/>
                    <a:pt x="20645" y="1509"/>
                  </a:cubicBezTo>
                  <a:cubicBezTo>
                    <a:pt x="20618" y="1509"/>
                    <a:pt x="20575" y="1511"/>
                    <a:pt x="20539" y="1476"/>
                  </a:cubicBezTo>
                  <a:cubicBezTo>
                    <a:pt x="20503" y="1439"/>
                    <a:pt x="20496" y="1386"/>
                    <a:pt x="20496" y="1339"/>
                  </a:cubicBezTo>
                  <a:cubicBezTo>
                    <a:pt x="20496" y="1269"/>
                    <a:pt x="20527" y="1231"/>
                    <a:pt x="20545" y="1206"/>
                  </a:cubicBezTo>
                  <a:cubicBezTo>
                    <a:pt x="20551" y="1199"/>
                    <a:pt x="20556" y="1194"/>
                    <a:pt x="20556" y="1190"/>
                  </a:cubicBezTo>
                  <a:cubicBezTo>
                    <a:pt x="20604" y="986"/>
                    <a:pt x="20544" y="783"/>
                    <a:pt x="20485" y="585"/>
                  </a:cubicBezTo>
                  <a:lnTo>
                    <a:pt x="20473" y="543"/>
                  </a:lnTo>
                  <a:cubicBezTo>
                    <a:pt x="20458" y="490"/>
                    <a:pt x="20430" y="438"/>
                    <a:pt x="20401" y="384"/>
                  </a:cubicBezTo>
                  <a:cubicBezTo>
                    <a:pt x="20372" y="330"/>
                    <a:pt x="20343" y="275"/>
                    <a:pt x="20324" y="214"/>
                  </a:cubicBezTo>
                  <a:lnTo>
                    <a:pt x="20307" y="158"/>
                  </a:lnTo>
                  <a:cubicBezTo>
                    <a:pt x="20279" y="67"/>
                    <a:pt x="20276" y="53"/>
                    <a:pt x="20197" y="23"/>
                  </a:cubicBezTo>
                  <a:cubicBezTo>
                    <a:pt x="20038" y="-38"/>
                    <a:pt x="19830" y="34"/>
                    <a:pt x="19645" y="99"/>
                  </a:cubicBezTo>
                  <a:cubicBezTo>
                    <a:pt x="19612" y="109"/>
                    <a:pt x="19581" y="120"/>
                    <a:pt x="19552" y="130"/>
                  </a:cubicBezTo>
                  <a:cubicBezTo>
                    <a:pt x="19454" y="161"/>
                    <a:pt x="19351" y="191"/>
                    <a:pt x="19222" y="179"/>
                  </a:cubicBezTo>
                  <a:cubicBezTo>
                    <a:pt x="18977" y="625"/>
                    <a:pt x="18548" y="1192"/>
                    <a:pt x="18373" y="1378"/>
                  </a:cubicBezTo>
                  <a:cubicBezTo>
                    <a:pt x="18150" y="1614"/>
                    <a:pt x="17872" y="1792"/>
                    <a:pt x="17628" y="2002"/>
                  </a:cubicBezTo>
                  <a:cubicBezTo>
                    <a:pt x="17383" y="2214"/>
                    <a:pt x="17222" y="2519"/>
                    <a:pt x="16954" y="2702"/>
                  </a:cubicBezTo>
                  <a:cubicBezTo>
                    <a:pt x="16655" y="2905"/>
                    <a:pt x="16345" y="2835"/>
                    <a:pt x="16122" y="3159"/>
                  </a:cubicBezTo>
                  <a:cubicBezTo>
                    <a:pt x="15930" y="3439"/>
                    <a:pt x="15645" y="3632"/>
                    <a:pt x="15310" y="3674"/>
                  </a:cubicBezTo>
                  <a:cubicBezTo>
                    <a:pt x="14656" y="3756"/>
                    <a:pt x="14049" y="4008"/>
                    <a:pt x="13460" y="4309"/>
                  </a:cubicBezTo>
                  <a:cubicBezTo>
                    <a:pt x="13337" y="4372"/>
                    <a:pt x="13198" y="4701"/>
                    <a:pt x="13103" y="4673"/>
                  </a:cubicBezTo>
                  <a:cubicBezTo>
                    <a:pt x="12848" y="4598"/>
                    <a:pt x="12920" y="4424"/>
                    <a:pt x="12628" y="4673"/>
                  </a:cubicBezTo>
                  <a:cubicBezTo>
                    <a:pt x="12457" y="4818"/>
                    <a:pt x="11619" y="5574"/>
                    <a:pt x="11796" y="4794"/>
                  </a:cubicBezTo>
                  <a:cubicBezTo>
                    <a:pt x="11904" y="4316"/>
                    <a:pt x="10765" y="4659"/>
                    <a:pt x="10499" y="4692"/>
                  </a:cubicBezTo>
                  <a:cubicBezTo>
                    <a:pt x="9763" y="4787"/>
                    <a:pt x="9788" y="4545"/>
                    <a:pt x="9771" y="3922"/>
                  </a:cubicBezTo>
                  <a:cubicBezTo>
                    <a:pt x="9764" y="3693"/>
                    <a:pt x="9898" y="2989"/>
                    <a:pt x="9709" y="2834"/>
                  </a:cubicBezTo>
                  <a:cubicBezTo>
                    <a:pt x="9536" y="2690"/>
                    <a:pt x="9066" y="2730"/>
                    <a:pt x="8853" y="2694"/>
                  </a:cubicBezTo>
                  <a:cubicBezTo>
                    <a:pt x="8659" y="2660"/>
                    <a:pt x="8474" y="2613"/>
                    <a:pt x="8283" y="2561"/>
                  </a:cubicBezTo>
                  <a:cubicBezTo>
                    <a:pt x="8067" y="2499"/>
                    <a:pt x="7755" y="2757"/>
                    <a:pt x="7578" y="2557"/>
                  </a:cubicBezTo>
                  <a:cubicBezTo>
                    <a:pt x="7465" y="2429"/>
                    <a:pt x="6909" y="1885"/>
                    <a:pt x="6773" y="1885"/>
                  </a:cubicBezTo>
                  <a:cubicBezTo>
                    <a:pt x="6331" y="1882"/>
                    <a:pt x="5778" y="1941"/>
                    <a:pt x="5499" y="1521"/>
                  </a:cubicBezTo>
                  <a:cubicBezTo>
                    <a:pt x="5435" y="1749"/>
                    <a:pt x="4927" y="2477"/>
                    <a:pt x="5023" y="1885"/>
                  </a:cubicBezTo>
                  <a:cubicBezTo>
                    <a:pt x="4798" y="2055"/>
                    <a:pt x="4526" y="2006"/>
                    <a:pt x="4261" y="2006"/>
                  </a:cubicBezTo>
                  <a:cubicBezTo>
                    <a:pt x="3838" y="2006"/>
                    <a:pt x="3923" y="2190"/>
                    <a:pt x="3954" y="2611"/>
                  </a:cubicBezTo>
                  <a:cubicBezTo>
                    <a:pt x="3964" y="2748"/>
                    <a:pt x="4140" y="3437"/>
                    <a:pt x="4031" y="3474"/>
                  </a:cubicBezTo>
                  <a:cubicBezTo>
                    <a:pt x="3695" y="3586"/>
                    <a:pt x="3249" y="3800"/>
                    <a:pt x="2889" y="3695"/>
                  </a:cubicBezTo>
                  <a:cubicBezTo>
                    <a:pt x="2492" y="3577"/>
                    <a:pt x="2041" y="3509"/>
                    <a:pt x="1727" y="3203"/>
                  </a:cubicBezTo>
                  <a:cubicBezTo>
                    <a:pt x="1528" y="3009"/>
                    <a:pt x="1439" y="3051"/>
                    <a:pt x="1271" y="2988"/>
                  </a:cubicBezTo>
                  <a:cubicBezTo>
                    <a:pt x="1271" y="3059"/>
                    <a:pt x="1271" y="3133"/>
                    <a:pt x="1271" y="3205"/>
                  </a:cubicBezTo>
                  <a:lnTo>
                    <a:pt x="1269" y="3432"/>
                  </a:lnTo>
                  <a:cubicBezTo>
                    <a:pt x="1269" y="3474"/>
                    <a:pt x="1272" y="3527"/>
                    <a:pt x="1277" y="3581"/>
                  </a:cubicBezTo>
                  <a:cubicBezTo>
                    <a:pt x="1291" y="3779"/>
                    <a:pt x="1310" y="4025"/>
                    <a:pt x="1192" y="4160"/>
                  </a:cubicBezTo>
                  <a:cubicBezTo>
                    <a:pt x="1156" y="4208"/>
                    <a:pt x="1102" y="4236"/>
                    <a:pt x="1061" y="425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6C50FF84-FE39-89B4-A5D7-2BDE9CF8550C}"/>
                </a:ext>
              </a:extLst>
            </p:cNvPr>
            <p:cNvSpPr/>
            <p:nvPr/>
          </p:nvSpPr>
          <p:spPr>
            <a:xfrm>
              <a:off x="7345545" y="2021562"/>
              <a:ext cx="2065849" cy="88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79" extrusionOk="0">
                  <a:moveTo>
                    <a:pt x="20371" y="19241"/>
                  </a:moveTo>
                  <a:cubicBezTo>
                    <a:pt x="20403" y="19142"/>
                    <a:pt x="20443" y="19015"/>
                    <a:pt x="20460" y="18916"/>
                  </a:cubicBezTo>
                  <a:cubicBezTo>
                    <a:pt x="20390" y="18823"/>
                    <a:pt x="20314" y="18706"/>
                    <a:pt x="20291" y="18548"/>
                  </a:cubicBezTo>
                  <a:cubicBezTo>
                    <a:pt x="20275" y="18440"/>
                    <a:pt x="20279" y="18291"/>
                    <a:pt x="20287" y="18105"/>
                  </a:cubicBezTo>
                  <a:cubicBezTo>
                    <a:pt x="20288" y="18065"/>
                    <a:pt x="20289" y="18031"/>
                    <a:pt x="20291" y="18003"/>
                  </a:cubicBezTo>
                  <a:cubicBezTo>
                    <a:pt x="20293" y="17873"/>
                    <a:pt x="20308" y="17768"/>
                    <a:pt x="20320" y="17678"/>
                  </a:cubicBezTo>
                  <a:cubicBezTo>
                    <a:pt x="20328" y="17623"/>
                    <a:pt x="20336" y="17567"/>
                    <a:pt x="20341" y="17502"/>
                  </a:cubicBezTo>
                  <a:cubicBezTo>
                    <a:pt x="20349" y="17394"/>
                    <a:pt x="20345" y="17248"/>
                    <a:pt x="20341" y="17112"/>
                  </a:cubicBezTo>
                  <a:cubicBezTo>
                    <a:pt x="20338" y="17031"/>
                    <a:pt x="20337" y="16957"/>
                    <a:pt x="20337" y="16886"/>
                  </a:cubicBezTo>
                  <a:lnTo>
                    <a:pt x="20337" y="16849"/>
                  </a:lnTo>
                  <a:cubicBezTo>
                    <a:pt x="20337" y="16490"/>
                    <a:pt x="20337" y="16252"/>
                    <a:pt x="20429" y="15917"/>
                  </a:cubicBezTo>
                  <a:cubicBezTo>
                    <a:pt x="20439" y="15883"/>
                    <a:pt x="20445" y="15855"/>
                    <a:pt x="20451" y="15828"/>
                  </a:cubicBezTo>
                  <a:cubicBezTo>
                    <a:pt x="20482" y="15688"/>
                    <a:pt x="20510" y="15592"/>
                    <a:pt x="20621" y="15549"/>
                  </a:cubicBezTo>
                  <a:cubicBezTo>
                    <a:pt x="20662" y="15534"/>
                    <a:pt x="20697" y="15537"/>
                    <a:pt x="20724" y="15540"/>
                  </a:cubicBezTo>
                  <a:cubicBezTo>
                    <a:pt x="20767" y="15543"/>
                    <a:pt x="20789" y="15546"/>
                    <a:pt x="20824" y="15484"/>
                  </a:cubicBezTo>
                  <a:cubicBezTo>
                    <a:pt x="20874" y="15397"/>
                    <a:pt x="20927" y="15184"/>
                    <a:pt x="20937" y="15038"/>
                  </a:cubicBezTo>
                  <a:cubicBezTo>
                    <a:pt x="20940" y="15007"/>
                    <a:pt x="20943" y="14964"/>
                    <a:pt x="20947" y="14918"/>
                  </a:cubicBezTo>
                  <a:cubicBezTo>
                    <a:pt x="20953" y="14840"/>
                    <a:pt x="20965" y="14698"/>
                    <a:pt x="20962" y="14655"/>
                  </a:cubicBezTo>
                  <a:cubicBezTo>
                    <a:pt x="20960" y="14602"/>
                    <a:pt x="20933" y="14552"/>
                    <a:pt x="20903" y="14491"/>
                  </a:cubicBezTo>
                  <a:cubicBezTo>
                    <a:pt x="20861" y="14407"/>
                    <a:pt x="20808" y="14299"/>
                    <a:pt x="20793" y="14128"/>
                  </a:cubicBezTo>
                  <a:cubicBezTo>
                    <a:pt x="20781" y="13992"/>
                    <a:pt x="20787" y="13844"/>
                    <a:pt x="20791" y="13698"/>
                  </a:cubicBezTo>
                  <a:cubicBezTo>
                    <a:pt x="20793" y="13633"/>
                    <a:pt x="20795" y="13568"/>
                    <a:pt x="20795" y="13509"/>
                  </a:cubicBezTo>
                  <a:lnTo>
                    <a:pt x="20795" y="13169"/>
                  </a:lnTo>
                  <a:cubicBezTo>
                    <a:pt x="20795" y="12943"/>
                    <a:pt x="20795" y="12717"/>
                    <a:pt x="20795" y="12491"/>
                  </a:cubicBezTo>
                  <a:lnTo>
                    <a:pt x="20795" y="12445"/>
                  </a:lnTo>
                  <a:cubicBezTo>
                    <a:pt x="20795" y="12290"/>
                    <a:pt x="20793" y="12145"/>
                    <a:pt x="20829" y="11987"/>
                  </a:cubicBezTo>
                  <a:cubicBezTo>
                    <a:pt x="20839" y="11937"/>
                    <a:pt x="20858" y="11894"/>
                    <a:pt x="20878" y="11844"/>
                  </a:cubicBezTo>
                  <a:cubicBezTo>
                    <a:pt x="20890" y="11817"/>
                    <a:pt x="20904" y="11779"/>
                    <a:pt x="20910" y="11761"/>
                  </a:cubicBezTo>
                  <a:lnTo>
                    <a:pt x="20925" y="11702"/>
                  </a:lnTo>
                  <a:cubicBezTo>
                    <a:pt x="20943" y="11637"/>
                    <a:pt x="20960" y="11572"/>
                    <a:pt x="20980" y="11507"/>
                  </a:cubicBezTo>
                  <a:cubicBezTo>
                    <a:pt x="21013" y="11402"/>
                    <a:pt x="21019" y="11284"/>
                    <a:pt x="21027" y="11151"/>
                  </a:cubicBezTo>
                  <a:cubicBezTo>
                    <a:pt x="21034" y="11043"/>
                    <a:pt x="21041" y="10919"/>
                    <a:pt x="21063" y="10792"/>
                  </a:cubicBezTo>
                  <a:cubicBezTo>
                    <a:pt x="21119" y="10483"/>
                    <a:pt x="21197" y="10443"/>
                    <a:pt x="21267" y="10408"/>
                  </a:cubicBezTo>
                  <a:cubicBezTo>
                    <a:pt x="21302" y="10390"/>
                    <a:pt x="21337" y="10374"/>
                    <a:pt x="21375" y="10319"/>
                  </a:cubicBezTo>
                  <a:cubicBezTo>
                    <a:pt x="21478" y="10167"/>
                    <a:pt x="21556" y="10003"/>
                    <a:pt x="21575" y="9898"/>
                  </a:cubicBezTo>
                  <a:cubicBezTo>
                    <a:pt x="21595" y="9777"/>
                    <a:pt x="21600" y="9034"/>
                    <a:pt x="21575" y="8911"/>
                  </a:cubicBezTo>
                  <a:cubicBezTo>
                    <a:pt x="21566" y="8880"/>
                    <a:pt x="21544" y="8873"/>
                    <a:pt x="21489" y="8883"/>
                  </a:cubicBezTo>
                  <a:lnTo>
                    <a:pt x="21457" y="8886"/>
                  </a:lnTo>
                  <a:cubicBezTo>
                    <a:pt x="21383" y="8889"/>
                    <a:pt x="21346" y="8849"/>
                    <a:pt x="21312" y="8815"/>
                  </a:cubicBezTo>
                  <a:cubicBezTo>
                    <a:pt x="21296" y="8799"/>
                    <a:pt x="21281" y="8780"/>
                    <a:pt x="21259" y="8768"/>
                  </a:cubicBezTo>
                  <a:cubicBezTo>
                    <a:pt x="21236" y="8756"/>
                    <a:pt x="21216" y="8759"/>
                    <a:pt x="21194" y="8759"/>
                  </a:cubicBezTo>
                  <a:cubicBezTo>
                    <a:pt x="21153" y="8762"/>
                    <a:pt x="21101" y="8768"/>
                    <a:pt x="21039" y="8675"/>
                  </a:cubicBezTo>
                  <a:cubicBezTo>
                    <a:pt x="20962" y="8561"/>
                    <a:pt x="20952" y="8440"/>
                    <a:pt x="20943" y="8335"/>
                  </a:cubicBezTo>
                  <a:cubicBezTo>
                    <a:pt x="20940" y="8307"/>
                    <a:pt x="20937" y="8276"/>
                    <a:pt x="20933" y="8242"/>
                  </a:cubicBezTo>
                  <a:cubicBezTo>
                    <a:pt x="20903" y="8019"/>
                    <a:pt x="20867" y="7765"/>
                    <a:pt x="20791" y="7654"/>
                  </a:cubicBezTo>
                  <a:cubicBezTo>
                    <a:pt x="20740" y="7580"/>
                    <a:pt x="20621" y="7750"/>
                    <a:pt x="20550" y="7852"/>
                  </a:cubicBezTo>
                  <a:lnTo>
                    <a:pt x="20509" y="7911"/>
                  </a:lnTo>
                  <a:cubicBezTo>
                    <a:pt x="20478" y="7951"/>
                    <a:pt x="20444" y="8022"/>
                    <a:pt x="20407" y="8096"/>
                  </a:cubicBezTo>
                  <a:cubicBezTo>
                    <a:pt x="20333" y="8245"/>
                    <a:pt x="20258" y="8397"/>
                    <a:pt x="20173" y="8431"/>
                  </a:cubicBezTo>
                  <a:cubicBezTo>
                    <a:pt x="20080" y="8468"/>
                    <a:pt x="20010" y="8326"/>
                    <a:pt x="19948" y="8202"/>
                  </a:cubicBezTo>
                  <a:cubicBezTo>
                    <a:pt x="19908" y="8121"/>
                    <a:pt x="19867" y="8041"/>
                    <a:pt x="19828" y="8016"/>
                  </a:cubicBezTo>
                  <a:cubicBezTo>
                    <a:pt x="19807" y="8004"/>
                    <a:pt x="19775" y="8016"/>
                    <a:pt x="19743" y="8025"/>
                  </a:cubicBezTo>
                  <a:cubicBezTo>
                    <a:pt x="19690" y="8044"/>
                    <a:pt x="19629" y="8062"/>
                    <a:pt x="19575" y="8004"/>
                  </a:cubicBezTo>
                  <a:cubicBezTo>
                    <a:pt x="19497" y="7920"/>
                    <a:pt x="19484" y="7796"/>
                    <a:pt x="19473" y="7707"/>
                  </a:cubicBezTo>
                  <a:cubicBezTo>
                    <a:pt x="19471" y="7679"/>
                    <a:pt x="19467" y="7648"/>
                    <a:pt x="19460" y="7617"/>
                  </a:cubicBezTo>
                  <a:cubicBezTo>
                    <a:pt x="19435" y="7496"/>
                    <a:pt x="19398" y="7443"/>
                    <a:pt x="19352" y="7375"/>
                  </a:cubicBezTo>
                  <a:cubicBezTo>
                    <a:pt x="19304" y="7307"/>
                    <a:pt x="19251" y="7230"/>
                    <a:pt x="19209" y="7075"/>
                  </a:cubicBezTo>
                  <a:cubicBezTo>
                    <a:pt x="19170" y="6933"/>
                    <a:pt x="19136" y="6623"/>
                    <a:pt x="19140" y="6465"/>
                  </a:cubicBezTo>
                  <a:cubicBezTo>
                    <a:pt x="19148" y="6196"/>
                    <a:pt x="19178" y="6122"/>
                    <a:pt x="19281" y="6113"/>
                  </a:cubicBezTo>
                  <a:lnTo>
                    <a:pt x="19333" y="6106"/>
                  </a:lnTo>
                  <a:cubicBezTo>
                    <a:pt x="19411" y="6094"/>
                    <a:pt x="19432" y="6094"/>
                    <a:pt x="19464" y="5970"/>
                  </a:cubicBezTo>
                  <a:cubicBezTo>
                    <a:pt x="19485" y="5890"/>
                    <a:pt x="19488" y="5806"/>
                    <a:pt x="19492" y="5704"/>
                  </a:cubicBezTo>
                  <a:cubicBezTo>
                    <a:pt x="19494" y="5633"/>
                    <a:pt x="19498" y="5552"/>
                    <a:pt x="19508" y="5466"/>
                  </a:cubicBezTo>
                  <a:cubicBezTo>
                    <a:pt x="19543" y="5169"/>
                    <a:pt x="19669" y="5125"/>
                    <a:pt x="19760" y="5091"/>
                  </a:cubicBezTo>
                  <a:cubicBezTo>
                    <a:pt x="19801" y="5076"/>
                    <a:pt x="19841" y="5063"/>
                    <a:pt x="19866" y="5033"/>
                  </a:cubicBezTo>
                  <a:cubicBezTo>
                    <a:pt x="19932" y="4955"/>
                    <a:pt x="19960" y="4417"/>
                    <a:pt x="19926" y="4157"/>
                  </a:cubicBezTo>
                  <a:cubicBezTo>
                    <a:pt x="19923" y="4144"/>
                    <a:pt x="19907" y="4107"/>
                    <a:pt x="19898" y="4089"/>
                  </a:cubicBezTo>
                  <a:cubicBezTo>
                    <a:pt x="19867" y="4020"/>
                    <a:pt x="19816" y="3909"/>
                    <a:pt x="19836" y="3748"/>
                  </a:cubicBezTo>
                  <a:cubicBezTo>
                    <a:pt x="19857" y="3578"/>
                    <a:pt x="19944" y="3528"/>
                    <a:pt x="20014" y="3488"/>
                  </a:cubicBezTo>
                  <a:cubicBezTo>
                    <a:pt x="20030" y="3479"/>
                    <a:pt x="20046" y="3473"/>
                    <a:pt x="20055" y="3463"/>
                  </a:cubicBezTo>
                  <a:cubicBezTo>
                    <a:pt x="20068" y="3451"/>
                    <a:pt x="20088" y="3439"/>
                    <a:pt x="20109" y="3423"/>
                  </a:cubicBezTo>
                  <a:cubicBezTo>
                    <a:pt x="20132" y="3408"/>
                    <a:pt x="20176" y="3380"/>
                    <a:pt x="20197" y="3355"/>
                  </a:cubicBezTo>
                  <a:cubicBezTo>
                    <a:pt x="20198" y="3296"/>
                    <a:pt x="20202" y="3234"/>
                    <a:pt x="20222" y="3182"/>
                  </a:cubicBezTo>
                  <a:cubicBezTo>
                    <a:pt x="20234" y="3151"/>
                    <a:pt x="20246" y="3120"/>
                    <a:pt x="20258" y="3092"/>
                  </a:cubicBezTo>
                  <a:cubicBezTo>
                    <a:pt x="20271" y="3061"/>
                    <a:pt x="20283" y="3033"/>
                    <a:pt x="20293" y="2996"/>
                  </a:cubicBezTo>
                  <a:cubicBezTo>
                    <a:pt x="20342" y="2832"/>
                    <a:pt x="20338" y="2609"/>
                    <a:pt x="20334" y="2377"/>
                  </a:cubicBezTo>
                  <a:cubicBezTo>
                    <a:pt x="20333" y="2312"/>
                    <a:pt x="20332" y="2247"/>
                    <a:pt x="20332" y="2185"/>
                  </a:cubicBezTo>
                  <a:cubicBezTo>
                    <a:pt x="20332" y="2139"/>
                    <a:pt x="20330" y="2092"/>
                    <a:pt x="20329" y="2046"/>
                  </a:cubicBezTo>
                  <a:cubicBezTo>
                    <a:pt x="20326" y="1944"/>
                    <a:pt x="20324" y="1838"/>
                    <a:pt x="20330" y="1733"/>
                  </a:cubicBezTo>
                  <a:cubicBezTo>
                    <a:pt x="20354" y="1349"/>
                    <a:pt x="20457" y="1368"/>
                    <a:pt x="20547" y="1380"/>
                  </a:cubicBezTo>
                  <a:lnTo>
                    <a:pt x="20583" y="1387"/>
                  </a:lnTo>
                  <a:cubicBezTo>
                    <a:pt x="20649" y="1396"/>
                    <a:pt x="20705" y="1464"/>
                    <a:pt x="20753" y="1523"/>
                  </a:cubicBezTo>
                  <a:cubicBezTo>
                    <a:pt x="20820" y="1603"/>
                    <a:pt x="20861" y="1647"/>
                    <a:pt x="20908" y="1597"/>
                  </a:cubicBezTo>
                  <a:cubicBezTo>
                    <a:pt x="20959" y="1544"/>
                    <a:pt x="20972" y="1427"/>
                    <a:pt x="20976" y="1365"/>
                  </a:cubicBezTo>
                  <a:cubicBezTo>
                    <a:pt x="20984" y="1223"/>
                    <a:pt x="20960" y="1071"/>
                    <a:pt x="20916" y="990"/>
                  </a:cubicBezTo>
                  <a:cubicBezTo>
                    <a:pt x="20846" y="857"/>
                    <a:pt x="20712" y="693"/>
                    <a:pt x="20624" y="631"/>
                  </a:cubicBezTo>
                  <a:cubicBezTo>
                    <a:pt x="20604" y="616"/>
                    <a:pt x="20584" y="610"/>
                    <a:pt x="20566" y="604"/>
                  </a:cubicBezTo>
                  <a:cubicBezTo>
                    <a:pt x="20518" y="585"/>
                    <a:pt x="20464" y="566"/>
                    <a:pt x="20407" y="458"/>
                  </a:cubicBezTo>
                  <a:cubicBezTo>
                    <a:pt x="20391" y="427"/>
                    <a:pt x="20378" y="399"/>
                    <a:pt x="20365" y="371"/>
                  </a:cubicBezTo>
                  <a:cubicBezTo>
                    <a:pt x="20336" y="310"/>
                    <a:pt x="20317" y="272"/>
                    <a:pt x="20280" y="238"/>
                  </a:cubicBezTo>
                  <a:cubicBezTo>
                    <a:pt x="20191" y="161"/>
                    <a:pt x="19948" y="127"/>
                    <a:pt x="19875" y="223"/>
                  </a:cubicBezTo>
                  <a:cubicBezTo>
                    <a:pt x="19853" y="254"/>
                    <a:pt x="19821" y="313"/>
                    <a:pt x="19816" y="477"/>
                  </a:cubicBezTo>
                  <a:cubicBezTo>
                    <a:pt x="19813" y="582"/>
                    <a:pt x="19818" y="591"/>
                    <a:pt x="19859" y="659"/>
                  </a:cubicBezTo>
                  <a:cubicBezTo>
                    <a:pt x="19881" y="693"/>
                    <a:pt x="19903" y="734"/>
                    <a:pt x="19927" y="789"/>
                  </a:cubicBezTo>
                  <a:cubicBezTo>
                    <a:pt x="19951" y="845"/>
                    <a:pt x="20025" y="1018"/>
                    <a:pt x="20004" y="1216"/>
                  </a:cubicBezTo>
                  <a:cubicBezTo>
                    <a:pt x="19981" y="1424"/>
                    <a:pt x="19875" y="1501"/>
                    <a:pt x="19783" y="1569"/>
                  </a:cubicBezTo>
                  <a:cubicBezTo>
                    <a:pt x="19746" y="1597"/>
                    <a:pt x="19711" y="1622"/>
                    <a:pt x="19687" y="1650"/>
                  </a:cubicBezTo>
                  <a:cubicBezTo>
                    <a:pt x="19668" y="1674"/>
                    <a:pt x="19652" y="1696"/>
                    <a:pt x="19640" y="1715"/>
                  </a:cubicBezTo>
                  <a:cubicBezTo>
                    <a:pt x="19574" y="1814"/>
                    <a:pt x="19537" y="1826"/>
                    <a:pt x="19436" y="1712"/>
                  </a:cubicBezTo>
                  <a:cubicBezTo>
                    <a:pt x="19412" y="1684"/>
                    <a:pt x="19389" y="1650"/>
                    <a:pt x="19363" y="1609"/>
                  </a:cubicBezTo>
                  <a:cubicBezTo>
                    <a:pt x="19321" y="1544"/>
                    <a:pt x="19277" y="1479"/>
                    <a:pt x="19242" y="1476"/>
                  </a:cubicBezTo>
                  <a:cubicBezTo>
                    <a:pt x="19206" y="1470"/>
                    <a:pt x="19164" y="1526"/>
                    <a:pt x="19119" y="1585"/>
                  </a:cubicBezTo>
                  <a:cubicBezTo>
                    <a:pt x="19039" y="1687"/>
                    <a:pt x="18932" y="1823"/>
                    <a:pt x="18809" y="1656"/>
                  </a:cubicBezTo>
                  <a:cubicBezTo>
                    <a:pt x="18725" y="1538"/>
                    <a:pt x="18727" y="1359"/>
                    <a:pt x="18729" y="1253"/>
                  </a:cubicBezTo>
                  <a:cubicBezTo>
                    <a:pt x="18729" y="1213"/>
                    <a:pt x="18730" y="1176"/>
                    <a:pt x="18727" y="1145"/>
                  </a:cubicBezTo>
                  <a:cubicBezTo>
                    <a:pt x="18713" y="997"/>
                    <a:pt x="18625" y="953"/>
                    <a:pt x="18555" y="944"/>
                  </a:cubicBezTo>
                  <a:cubicBezTo>
                    <a:pt x="18497" y="938"/>
                    <a:pt x="18457" y="963"/>
                    <a:pt x="18403" y="993"/>
                  </a:cubicBezTo>
                  <a:cubicBezTo>
                    <a:pt x="18383" y="1006"/>
                    <a:pt x="18365" y="1018"/>
                    <a:pt x="18344" y="1028"/>
                  </a:cubicBezTo>
                  <a:cubicBezTo>
                    <a:pt x="18198" y="1102"/>
                    <a:pt x="18136" y="873"/>
                    <a:pt x="18086" y="690"/>
                  </a:cubicBezTo>
                  <a:lnTo>
                    <a:pt x="18079" y="665"/>
                  </a:lnTo>
                  <a:cubicBezTo>
                    <a:pt x="18078" y="662"/>
                    <a:pt x="18078" y="659"/>
                    <a:pt x="18076" y="656"/>
                  </a:cubicBezTo>
                  <a:cubicBezTo>
                    <a:pt x="18016" y="662"/>
                    <a:pt x="17963" y="672"/>
                    <a:pt x="17901" y="746"/>
                  </a:cubicBezTo>
                  <a:cubicBezTo>
                    <a:pt x="17860" y="792"/>
                    <a:pt x="17828" y="851"/>
                    <a:pt x="17795" y="913"/>
                  </a:cubicBezTo>
                  <a:cubicBezTo>
                    <a:pt x="17730" y="1031"/>
                    <a:pt x="17662" y="1154"/>
                    <a:pt x="17542" y="1167"/>
                  </a:cubicBezTo>
                  <a:cubicBezTo>
                    <a:pt x="17440" y="1179"/>
                    <a:pt x="17341" y="1133"/>
                    <a:pt x="17245" y="1089"/>
                  </a:cubicBezTo>
                  <a:cubicBezTo>
                    <a:pt x="17118" y="1034"/>
                    <a:pt x="16997" y="981"/>
                    <a:pt x="16874" y="1046"/>
                  </a:cubicBezTo>
                  <a:cubicBezTo>
                    <a:pt x="16857" y="1055"/>
                    <a:pt x="16776" y="1136"/>
                    <a:pt x="16760" y="1158"/>
                  </a:cubicBezTo>
                  <a:cubicBezTo>
                    <a:pt x="16738" y="1195"/>
                    <a:pt x="16731" y="1226"/>
                    <a:pt x="16719" y="1288"/>
                  </a:cubicBezTo>
                  <a:cubicBezTo>
                    <a:pt x="16710" y="1331"/>
                    <a:pt x="16701" y="1377"/>
                    <a:pt x="16688" y="1424"/>
                  </a:cubicBezTo>
                  <a:cubicBezTo>
                    <a:pt x="16602" y="1718"/>
                    <a:pt x="16473" y="1708"/>
                    <a:pt x="16362" y="1702"/>
                  </a:cubicBezTo>
                  <a:lnTo>
                    <a:pt x="16312" y="1699"/>
                  </a:lnTo>
                  <a:cubicBezTo>
                    <a:pt x="16209" y="1699"/>
                    <a:pt x="16115" y="1705"/>
                    <a:pt x="16033" y="1811"/>
                  </a:cubicBezTo>
                  <a:cubicBezTo>
                    <a:pt x="16013" y="1838"/>
                    <a:pt x="15992" y="1891"/>
                    <a:pt x="15971" y="1947"/>
                  </a:cubicBezTo>
                  <a:cubicBezTo>
                    <a:pt x="15950" y="2002"/>
                    <a:pt x="15929" y="2058"/>
                    <a:pt x="15902" y="2105"/>
                  </a:cubicBezTo>
                  <a:cubicBezTo>
                    <a:pt x="15828" y="2228"/>
                    <a:pt x="15809" y="2238"/>
                    <a:pt x="15714" y="2235"/>
                  </a:cubicBezTo>
                  <a:cubicBezTo>
                    <a:pt x="15688" y="2235"/>
                    <a:pt x="15664" y="2235"/>
                    <a:pt x="15640" y="2235"/>
                  </a:cubicBezTo>
                  <a:cubicBezTo>
                    <a:pt x="15524" y="2238"/>
                    <a:pt x="15423" y="2241"/>
                    <a:pt x="15304" y="2009"/>
                  </a:cubicBezTo>
                  <a:cubicBezTo>
                    <a:pt x="15272" y="1947"/>
                    <a:pt x="15245" y="1879"/>
                    <a:pt x="15217" y="1807"/>
                  </a:cubicBezTo>
                  <a:cubicBezTo>
                    <a:pt x="15184" y="1727"/>
                    <a:pt x="15153" y="1650"/>
                    <a:pt x="15118" y="1591"/>
                  </a:cubicBezTo>
                  <a:lnTo>
                    <a:pt x="15083" y="1538"/>
                  </a:lnTo>
                  <a:cubicBezTo>
                    <a:pt x="15045" y="1479"/>
                    <a:pt x="15009" y="1424"/>
                    <a:pt x="14971" y="1337"/>
                  </a:cubicBezTo>
                  <a:cubicBezTo>
                    <a:pt x="14952" y="1294"/>
                    <a:pt x="14933" y="1232"/>
                    <a:pt x="14911" y="1167"/>
                  </a:cubicBezTo>
                  <a:cubicBezTo>
                    <a:pt x="14888" y="1090"/>
                    <a:pt x="14851" y="969"/>
                    <a:pt x="14825" y="953"/>
                  </a:cubicBezTo>
                  <a:cubicBezTo>
                    <a:pt x="14820" y="950"/>
                    <a:pt x="14815" y="947"/>
                    <a:pt x="14812" y="947"/>
                  </a:cubicBezTo>
                  <a:cubicBezTo>
                    <a:pt x="14799" y="978"/>
                    <a:pt x="14783" y="1012"/>
                    <a:pt x="14754" y="1040"/>
                  </a:cubicBezTo>
                  <a:cubicBezTo>
                    <a:pt x="14738" y="1055"/>
                    <a:pt x="14718" y="1080"/>
                    <a:pt x="14698" y="1105"/>
                  </a:cubicBezTo>
                  <a:cubicBezTo>
                    <a:pt x="14679" y="1130"/>
                    <a:pt x="14660" y="1151"/>
                    <a:pt x="14642" y="1170"/>
                  </a:cubicBezTo>
                  <a:cubicBezTo>
                    <a:pt x="14607" y="1207"/>
                    <a:pt x="14569" y="1266"/>
                    <a:pt x="14528" y="1331"/>
                  </a:cubicBezTo>
                  <a:cubicBezTo>
                    <a:pt x="14456" y="1442"/>
                    <a:pt x="14382" y="1557"/>
                    <a:pt x="14306" y="1591"/>
                  </a:cubicBezTo>
                  <a:cubicBezTo>
                    <a:pt x="14275" y="1603"/>
                    <a:pt x="14250" y="1606"/>
                    <a:pt x="14226" y="1610"/>
                  </a:cubicBezTo>
                  <a:cubicBezTo>
                    <a:pt x="14193" y="1613"/>
                    <a:pt x="14169" y="1616"/>
                    <a:pt x="14135" y="1653"/>
                  </a:cubicBezTo>
                  <a:cubicBezTo>
                    <a:pt x="14110" y="1678"/>
                    <a:pt x="14086" y="1712"/>
                    <a:pt x="14062" y="1746"/>
                  </a:cubicBezTo>
                  <a:cubicBezTo>
                    <a:pt x="14045" y="1770"/>
                    <a:pt x="14029" y="1792"/>
                    <a:pt x="14012" y="1814"/>
                  </a:cubicBezTo>
                  <a:cubicBezTo>
                    <a:pt x="13913" y="1938"/>
                    <a:pt x="13818" y="2037"/>
                    <a:pt x="13721" y="2133"/>
                  </a:cubicBezTo>
                  <a:cubicBezTo>
                    <a:pt x="13638" y="2216"/>
                    <a:pt x="13636" y="2269"/>
                    <a:pt x="13632" y="2436"/>
                  </a:cubicBezTo>
                  <a:cubicBezTo>
                    <a:pt x="13631" y="2522"/>
                    <a:pt x="13628" y="2631"/>
                    <a:pt x="13611" y="2758"/>
                  </a:cubicBezTo>
                  <a:lnTo>
                    <a:pt x="13589" y="2922"/>
                  </a:lnTo>
                  <a:lnTo>
                    <a:pt x="13521" y="2854"/>
                  </a:lnTo>
                  <a:cubicBezTo>
                    <a:pt x="13492" y="2823"/>
                    <a:pt x="13467" y="2810"/>
                    <a:pt x="13435" y="2798"/>
                  </a:cubicBezTo>
                  <a:cubicBezTo>
                    <a:pt x="13418" y="2789"/>
                    <a:pt x="13400" y="2783"/>
                    <a:pt x="13380" y="2770"/>
                  </a:cubicBezTo>
                  <a:cubicBezTo>
                    <a:pt x="13326" y="2739"/>
                    <a:pt x="13238" y="2690"/>
                    <a:pt x="13220" y="2476"/>
                  </a:cubicBezTo>
                  <a:cubicBezTo>
                    <a:pt x="13201" y="2272"/>
                    <a:pt x="13261" y="2120"/>
                    <a:pt x="13308" y="1996"/>
                  </a:cubicBezTo>
                  <a:cubicBezTo>
                    <a:pt x="13331" y="1938"/>
                    <a:pt x="13356" y="1873"/>
                    <a:pt x="13360" y="1832"/>
                  </a:cubicBezTo>
                  <a:cubicBezTo>
                    <a:pt x="13373" y="1712"/>
                    <a:pt x="13357" y="1674"/>
                    <a:pt x="13353" y="1662"/>
                  </a:cubicBezTo>
                  <a:cubicBezTo>
                    <a:pt x="13328" y="1600"/>
                    <a:pt x="13261" y="1579"/>
                    <a:pt x="13196" y="1613"/>
                  </a:cubicBezTo>
                  <a:cubicBezTo>
                    <a:pt x="13047" y="1687"/>
                    <a:pt x="12922" y="1702"/>
                    <a:pt x="12779" y="1699"/>
                  </a:cubicBezTo>
                  <a:cubicBezTo>
                    <a:pt x="12763" y="1699"/>
                    <a:pt x="12748" y="1696"/>
                    <a:pt x="12732" y="1696"/>
                  </a:cubicBezTo>
                  <a:cubicBezTo>
                    <a:pt x="12689" y="1690"/>
                    <a:pt x="12648" y="1687"/>
                    <a:pt x="12617" y="1712"/>
                  </a:cubicBezTo>
                  <a:cubicBezTo>
                    <a:pt x="12603" y="1721"/>
                    <a:pt x="12590" y="1749"/>
                    <a:pt x="12576" y="1780"/>
                  </a:cubicBezTo>
                  <a:cubicBezTo>
                    <a:pt x="12556" y="1820"/>
                    <a:pt x="12532" y="1866"/>
                    <a:pt x="12500" y="1894"/>
                  </a:cubicBezTo>
                  <a:cubicBezTo>
                    <a:pt x="12479" y="1913"/>
                    <a:pt x="12459" y="1925"/>
                    <a:pt x="12439" y="1934"/>
                  </a:cubicBezTo>
                  <a:cubicBezTo>
                    <a:pt x="12420" y="1947"/>
                    <a:pt x="12404" y="1953"/>
                    <a:pt x="12387" y="1975"/>
                  </a:cubicBezTo>
                  <a:lnTo>
                    <a:pt x="12359" y="2009"/>
                  </a:lnTo>
                  <a:cubicBezTo>
                    <a:pt x="12318" y="2061"/>
                    <a:pt x="12277" y="2114"/>
                    <a:pt x="12215" y="2129"/>
                  </a:cubicBezTo>
                  <a:cubicBezTo>
                    <a:pt x="12188" y="2136"/>
                    <a:pt x="12163" y="2129"/>
                    <a:pt x="12142" y="2126"/>
                  </a:cubicBezTo>
                  <a:cubicBezTo>
                    <a:pt x="12127" y="2123"/>
                    <a:pt x="12107" y="2117"/>
                    <a:pt x="12101" y="2123"/>
                  </a:cubicBezTo>
                  <a:cubicBezTo>
                    <a:pt x="12102" y="2133"/>
                    <a:pt x="12106" y="2210"/>
                    <a:pt x="12109" y="2250"/>
                  </a:cubicBezTo>
                  <a:cubicBezTo>
                    <a:pt x="12113" y="2309"/>
                    <a:pt x="12115" y="2368"/>
                    <a:pt x="12114" y="2420"/>
                  </a:cubicBezTo>
                  <a:cubicBezTo>
                    <a:pt x="12102" y="2693"/>
                    <a:pt x="12007" y="2965"/>
                    <a:pt x="11885" y="3067"/>
                  </a:cubicBezTo>
                  <a:cubicBezTo>
                    <a:pt x="11857" y="3089"/>
                    <a:pt x="11832" y="3104"/>
                    <a:pt x="11809" y="3117"/>
                  </a:cubicBezTo>
                  <a:cubicBezTo>
                    <a:pt x="11786" y="3129"/>
                    <a:pt x="11764" y="3141"/>
                    <a:pt x="11741" y="3163"/>
                  </a:cubicBezTo>
                  <a:cubicBezTo>
                    <a:pt x="11733" y="3172"/>
                    <a:pt x="11721" y="3188"/>
                    <a:pt x="11709" y="3206"/>
                  </a:cubicBezTo>
                  <a:cubicBezTo>
                    <a:pt x="11670" y="3262"/>
                    <a:pt x="11641" y="3299"/>
                    <a:pt x="11611" y="3305"/>
                  </a:cubicBezTo>
                  <a:cubicBezTo>
                    <a:pt x="11607" y="3305"/>
                    <a:pt x="11604" y="3305"/>
                    <a:pt x="11598" y="3305"/>
                  </a:cubicBezTo>
                  <a:cubicBezTo>
                    <a:pt x="11541" y="3305"/>
                    <a:pt x="11490" y="3244"/>
                    <a:pt x="11443" y="3188"/>
                  </a:cubicBezTo>
                  <a:cubicBezTo>
                    <a:pt x="11405" y="3141"/>
                    <a:pt x="11368" y="3098"/>
                    <a:pt x="11334" y="3092"/>
                  </a:cubicBezTo>
                  <a:cubicBezTo>
                    <a:pt x="11309" y="3089"/>
                    <a:pt x="11287" y="3089"/>
                    <a:pt x="11268" y="3089"/>
                  </a:cubicBezTo>
                  <a:cubicBezTo>
                    <a:pt x="11168" y="3089"/>
                    <a:pt x="11105" y="3076"/>
                    <a:pt x="11028" y="2807"/>
                  </a:cubicBezTo>
                  <a:cubicBezTo>
                    <a:pt x="11020" y="2779"/>
                    <a:pt x="11014" y="2752"/>
                    <a:pt x="11008" y="2721"/>
                  </a:cubicBezTo>
                  <a:cubicBezTo>
                    <a:pt x="10999" y="2680"/>
                    <a:pt x="10995" y="2662"/>
                    <a:pt x="10991" y="2659"/>
                  </a:cubicBezTo>
                  <a:cubicBezTo>
                    <a:pt x="10982" y="2659"/>
                    <a:pt x="10966" y="2696"/>
                    <a:pt x="10958" y="2714"/>
                  </a:cubicBezTo>
                  <a:cubicBezTo>
                    <a:pt x="10938" y="2761"/>
                    <a:pt x="10913" y="2820"/>
                    <a:pt x="10877" y="2851"/>
                  </a:cubicBezTo>
                  <a:cubicBezTo>
                    <a:pt x="10842" y="2881"/>
                    <a:pt x="10809" y="2888"/>
                    <a:pt x="10780" y="2894"/>
                  </a:cubicBezTo>
                  <a:cubicBezTo>
                    <a:pt x="10749" y="2900"/>
                    <a:pt x="10724" y="2906"/>
                    <a:pt x="10700" y="2937"/>
                  </a:cubicBezTo>
                  <a:cubicBezTo>
                    <a:pt x="10684" y="2956"/>
                    <a:pt x="10674" y="2974"/>
                    <a:pt x="10663" y="2990"/>
                  </a:cubicBezTo>
                  <a:cubicBezTo>
                    <a:pt x="10630" y="3042"/>
                    <a:pt x="10604" y="3076"/>
                    <a:pt x="10544" y="3095"/>
                  </a:cubicBezTo>
                  <a:cubicBezTo>
                    <a:pt x="10436" y="3129"/>
                    <a:pt x="10334" y="3055"/>
                    <a:pt x="10245" y="2987"/>
                  </a:cubicBezTo>
                  <a:lnTo>
                    <a:pt x="10220" y="2968"/>
                  </a:lnTo>
                  <a:cubicBezTo>
                    <a:pt x="10130" y="2903"/>
                    <a:pt x="10081" y="2776"/>
                    <a:pt x="10032" y="2655"/>
                  </a:cubicBezTo>
                  <a:cubicBezTo>
                    <a:pt x="10018" y="2618"/>
                    <a:pt x="10002" y="2578"/>
                    <a:pt x="9983" y="2538"/>
                  </a:cubicBezTo>
                  <a:cubicBezTo>
                    <a:pt x="9973" y="2516"/>
                    <a:pt x="9965" y="2498"/>
                    <a:pt x="9958" y="2485"/>
                  </a:cubicBezTo>
                  <a:cubicBezTo>
                    <a:pt x="9946" y="2532"/>
                    <a:pt x="9930" y="2591"/>
                    <a:pt x="9907" y="2649"/>
                  </a:cubicBezTo>
                  <a:cubicBezTo>
                    <a:pt x="9881" y="2708"/>
                    <a:pt x="9858" y="2739"/>
                    <a:pt x="9838" y="2761"/>
                  </a:cubicBezTo>
                  <a:cubicBezTo>
                    <a:pt x="9821" y="2782"/>
                    <a:pt x="9813" y="2792"/>
                    <a:pt x="9805" y="2816"/>
                  </a:cubicBezTo>
                  <a:cubicBezTo>
                    <a:pt x="9802" y="2826"/>
                    <a:pt x="9798" y="2866"/>
                    <a:pt x="9794" y="2891"/>
                  </a:cubicBezTo>
                  <a:cubicBezTo>
                    <a:pt x="9785" y="2962"/>
                    <a:pt x="9774" y="3042"/>
                    <a:pt x="9749" y="3098"/>
                  </a:cubicBezTo>
                  <a:cubicBezTo>
                    <a:pt x="9655" y="3296"/>
                    <a:pt x="9401" y="3191"/>
                    <a:pt x="9399" y="3188"/>
                  </a:cubicBezTo>
                  <a:cubicBezTo>
                    <a:pt x="9293" y="3141"/>
                    <a:pt x="9208" y="3008"/>
                    <a:pt x="9134" y="2888"/>
                  </a:cubicBezTo>
                  <a:lnTo>
                    <a:pt x="9110" y="2850"/>
                  </a:lnTo>
                  <a:cubicBezTo>
                    <a:pt x="9047" y="2751"/>
                    <a:pt x="9019" y="2789"/>
                    <a:pt x="8923" y="2956"/>
                  </a:cubicBezTo>
                  <a:lnTo>
                    <a:pt x="8847" y="3083"/>
                  </a:lnTo>
                  <a:lnTo>
                    <a:pt x="8809" y="3024"/>
                  </a:lnTo>
                  <a:cubicBezTo>
                    <a:pt x="8789" y="2993"/>
                    <a:pt x="8774" y="2962"/>
                    <a:pt x="8761" y="2934"/>
                  </a:cubicBezTo>
                  <a:cubicBezTo>
                    <a:pt x="8741" y="2894"/>
                    <a:pt x="8733" y="2878"/>
                    <a:pt x="8711" y="2866"/>
                  </a:cubicBezTo>
                  <a:cubicBezTo>
                    <a:pt x="8674" y="2850"/>
                    <a:pt x="8673" y="2850"/>
                    <a:pt x="8651" y="2897"/>
                  </a:cubicBezTo>
                  <a:cubicBezTo>
                    <a:pt x="8638" y="2925"/>
                    <a:pt x="8621" y="2965"/>
                    <a:pt x="8596" y="3002"/>
                  </a:cubicBezTo>
                  <a:cubicBezTo>
                    <a:pt x="8436" y="3231"/>
                    <a:pt x="8345" y="2928"/>
                    <a:pt x="8292" y="2745"/>
                  </a:cubicBezTo>
                  <a:lnTo>
                    <a:pt x="8263" y="2649"/>
                  </a:lnTo>
                  <a:cubicBezTo>
                    <a:pt x="8243" y="2581"/>
                    <a:pt x="8243" y="2578"/>
                    <a:pt x="8207" y="2532"/>
                  </a:cubicBezTo>
                  <a:cubicBezTo>
                    <a:pt x="8198" y="2519"/>
                    <a:pt x="8181" y="2507"/>
                    <a:pt x="8165" y="2495"/>
                  </a:cubicBezTo>
                  <a:cubicBezTo>
                    <a:pt x="8126" y="2464"/>
                    <a:pt x="8089" y="2436"/>
                    <a:pt x="8065" y="2380"/>
                  </a:cubicBezTo>
                  <a:cubicBezTo>
                    <a:pt x="8005" y="2235"/>
                    <a:pt x="7952" y="1814"/>
                    <a:pt x="7945" y="1668"/>
                  </a:cubicBezTo>
                  <a:cubicBezTo>
                    <a:pt x="7942" y="1600"/>
                    <a:pt x="7941" y="1532"/>
                    <a:pt x="7940" y="1467"/>
                  </a:cubicBezTo>
                  <a:cubicBezTo>
                    <a:pt x="7936" y="1281"/>
                    <a:pt x="7933" y="1123"/>
                    <a:pt x="7891" y="987"/>
                  </a:cubicBezTo>
                  <a:cubicBezTo>
                    <a:pt x="7867" y="910"/>
                    <a:pt x="7842" y="888"/>
                    <a:pt x="7829" y="894"/>
                  </a:cubicBezTo>
                  <a:cubicBezTo>
                    <a:pt x="7810" y="904"/>
                    <a:pt x="7801" y="962"/>
                    <a:pt x="7798" y="987"/>
                  </a:cubicBezTo>
                  <a:cubicBezTo>
                    <a:pt x="7790" y="1055"/>
                    <a:pt x="7808" y="1167"/>
                    <a:pt x="7823" y="1275"/>
                  </a:cubicBezTo>
                  <a:cubicBezTo>
                    <a:pt x="7850" y="1448"/>
                    <a:pt x="7879" y="1646"/>
                    <a:pt x="7833" y="1820"/>
                  </a:cubicBezTo>
                  <a:cubicBezTo>
                    <a:pt x="7789" y="1981"/>
                    <a:pt x="7689" y="2036"/>
                    <a:pt x="7616" y="2033"/>
                  </a:cubicBezTo>
                  <a:cubicBezTo>
                    <a:pt x="7523" y="2030"/>
                    <a:pt x="7446" y="1950"/>
                    <a:pt x="7412" y="1817"/>
                  </a:cubicBezTo>
                  <a:cubicBezTo>
                    <a:pt x="7382" y="1702"/>
                    <a:pt x="7380" y="1563"/>
                    <a:pt x="7379" y="1430"/>
                  </a:cubicBezTo>
                  <a:cubicBezTo>
                    <a:pt x="7378" y="1281"/>
                    <a:pt x="7375" y="1179"/>
                    <a:pt x="7351" y="1139"/>
                  </a:cubicBezTo>
                  <a:cubicBezTo>
                    <a:pt x="7325" y="1111"/>
                    <a:pt x="7203" y="1139"/>
                    <a:pt x="7152" y="1148"/>
                  </a:cubicBezTo>
                  <a:cubicBezTo>
                    <a:pt x="7118" y="1154"/>
                    <a:pt x="7089" y="1161"/>
                    <a:pt x="7071" y="1161"/>
                  </a:cubicBezTo>
                  <a:cubicBezTo>
                    <a:pt x="7070" y="1161"/>
                    <a:pt x="7068" y="1161"/>
                    <a:pt x="7067" y="1161"/>
                  </a:cubicBezTo>
                  <a:cubicBezTo>
                    <a:pt x="6851" y="1161"/>
                    <a:pt x="6659" y="761"/>
                    <a:pt x="6506" y="439"/>
                  </a:cubicBezTo>
                  <a:lnTo>
                    <a:pt x="6486" y="399"/>
                  </a:lnTo>
                  <a:cubicBezTo>
                    <a:pt x="6462" y="350"/>
                    <a:pt x="6439" y="285"/>
                    <a:pt x="6415" y="217"/>
                  </a:cubicBezTo>
                  <a:cubicBezTo>
                    <a:pt x="6386" y="133"/>
                    <a:pt x="6355" y="46"/>
                    <a:pt x="6328" y="12"/>
                  </a:cubicBezTo>
                  <a:cubicBezTo>
                    <a:pt x="6318" y="0"/>
                    <a:pt x="6314" y="0"/>
                    <a:pt x="6314" y="0"/>
                  </a:cubicBezTo>
                  <a:cubicBezTo>
                    <a:pt x="6305" y="12"/>
                    <a:pt x="6285" y="102"/>
                    <a:pt x="6273" y="158"/>
                  </a:cubicBezTo>
                  <a:cubicBezTo>
                    <a:pt x="6253" y="245"/>
                    <a:pt x="6231" y="344"/>
                    <a:pt x="6198" y="415"/>
                  </a:cubicBezTo>
                  <a:cubicBezTo>
                    <a:pt x="6181" y="452"/>
                    <a:pt x="6048" y="727"/>
                    <a:pt x="5920" y="817"/>
                  </a:cubicBezTo>
                  <a:lnTo>
                    <a:pt x="5920" y="1167"/>
                  </a:lnTo>
                  <a:cubicBezTo>
                    <a:pt x="5920" y="1650"/>
                    <a:pt x="5903" y="1838"/>
                    <a:pt x="5698" y="2089"/>
                  </a:cubicBezTo>
                  <a:cubicBezTo>
                    <a:pt x="5675" y="2117"/>
                    <a:pt x="5646" y="2139"/>
                    <a:pt x="5616" y="2160"/>
                  </a:cubicBezTo>
                  <a:cubicBezTo>
                    <a:pt x="5586" y="2182"/>
                    <a:pt x="5550" y="2207"/>
                    <a:pt x="5530" y="2241"/>
                  </a:cubicBezTo>
                  <a:cubicBezTo>
                    <a:pt x="5600" y="2491"/>
                    <a:pt x="5612" y="3002"/>
                    <a:pt x="5589" y="3179"/>
                  </a:cubicBezTo>
                  <a:lnTo>
                    <a:pt x="5578" y="3278"/>
                  </a:lnTo>
                  <a:lnTo>
                    <a:pt x="5534" y="3290"/>
                  </a:lnTo>
                  <a:cubicBezTo>
                    <a:pt x="5461" y="3309"/>
                    <a:pt x="5415" y="3336"/>
                    <a:pt x="5354" y="3401"/>
                  </a:cubicBezTo>
                  <a:cubicBezTo>
                    <a:pt x="5317" y="3439"/>
                    <a:pt x="5276" y="3454"/>
                    <a:pt x="5236" y="3469"/>
                  </a:cubicBezTo>
                  <a:cubicBezTo>
                    <a:pt x="5205" y="3482"/>
                    <a:pt x="5168" y="3497"/>
                    <a:pt x="5152" y="3519"/>
                  </a:cubicBezTo>
                  <a:cubicBezTo>
                    <a:pt x="5136" y="3541"/>
                    <a:pt x="5124" y="3572"/>
                    <a:pt x="5108" y="3615"/>
                  </a:cubicBezTo>
                  <a:cubicBezTo>
                    <a:pt x="5086" y="3674"/>
                    <a:pt x="5059" y="3745"/>
                    <a:pt x="5017" y="3798"/>
                  </a:cubicBezTo>
                  <a:cubicBezTo>
                    <a:pt x="4959" y="3869"/>
                    <a:pt x="4906" y="3912"/>
                    <a:pt x="4849" y="3955"/>
                  </a:cubicBezTo>
                  <a:lnTo>
                    <a:pt x="4833" y="3968"/>
                  </a:lnTo>
                  <a:cubicBezTo>
                    <a:pt x="4715" y="4061"/>
                    <a:pt x="4604" y="4064"/>
                    <a:pt x="4480" y="4058"/>
                  </a:cubicBezTo>
                  <a:cubicBezTo>
                    <a:pt x="4385" y="4054"/>
                    <a:pt x="4329" y="4147"/>
                    <a:pt x="4291" y="4386"/>
                  </a:cubicBezTo>
                  <a:cubicBezTo>
                    <a:pt x="4260" y="4574"/>
                    <a:pt x="4255" y="4924"/>
                    <a:pt x="4280" y="5150"/>
                  </a:cubicBezTo>
                  <a:cubicBezTo>
                    <a:pt x="4293" y="5265"/>
                    <a:pt x="4304" y="5379"/>
                    <a:pt x="4316" y="5494"/>
                  </a:cubicBezTo>
                  <a:cubicBezTo>
                    <a:pt x="4333" y="5664"/>
                    <a:pt x="4350" y="5831"/>
                    <a:pt x="4373" y="6007"/>
                  </a:cubicBezTo>
                  <a:cubicBezTo>
                    <a:pt x="4411" y="6311"/>
                    <a:pt x="4432" y="6537"/>
                    <a:pt x="4357" y="6871"/>
                  </a:cubicBezTo>
                  <a:cubicBezTo>
                    <a:pt x="4350" y="6905"/>
                    <a:pt x="4342" y="6939"/>
                    <a:pt x="4336" y="6976"/>
                  </a:cubicBezTo>
                  <a:cubicBezTo>
                    <a:pt x="4300" y="7153"/>
                    <a:pt x="4255" y="7375"/>
                    <a:pt x="4161" y="7471"/>
                  </a:cubicBezTo>
                  <a:cubicBezTo>
                    <a:pt x="4079" y="7555"/>
                    <a:pt x="3990" y="7493"/>
                    <a:pt x="3912" y="7440"/>
                  </a:cubicBezTo>
                  <a:cubicBezTo>
                    <a:pt x="3869" y="7409"/>
                    <a:pt x="3825" y="7382"/>
                    <a:pt x="3795" y="7385"/>
                  </a:cubicBezTo>
                  <a:cubicBezTo>
                    <a:pt x="3669" y="7388"/>
                    <a:pt x="3595" y="7413"/>
                    <a:pt x="3490" y="7487"/>
                  </a:cubicBezTo>
                  <a:cubicBezTo>
                    <a:pt x="3401" y="7552"/>
                    <a:pt x="3401" y="7552"/>
                    <a:pt x="3401" y="7868"/>
                  </a:cubicBezTo>
                  <a:cubicBezTo>
                    <a:pt x="3401" y="7920"/>
                    <a:pt x="3402" y="7970"/>
                    <a:pt x="3403" y="8019"/>
                  </a:cubicBezTo>
                  <a:cubicBezTo>
                    <a:pt x="3408" y="8227"/>
                    <a:pt x="3416" y="8487"/>
                    <a:pt x="3336" y="8660"/>
                  </a:cubicBezTo>
                  <a:cubicBezTo>
                    <a:pt x="3308" y="8719"/>
                    <a:pt x="3279" y="8762"/>
                    <a:pt x="3254" y="8799"/>
                  </a:cubicBezTo>
                  <a:cubicBezTo>
                    <a:pt x="3202" y="8877"/>
                    <a:pt x="3177" y="8917"/>
                    <a:pt x="3169" y="9022"/>
                  </a:cubicBezTo>
                  <a:cubicBezTo>
                    <a:pt x="3164" y="9087"/>
                    <a:pt x="3173" y="9143"/>
                    <a:pt x="3190" y="9235"/>
                  </a:cubicBezTo>
                  <a:cubicBezTo>
                    <a:pt x="3211" y="9350"/>
                    <a:pt x="3238" y="9495"/>
                    <a:pt x="3217" y="9684"/>
                  </a:cubicBezTo>
                  <a:cubicBezTo>
                    <a:pt x="3193" y="9898"/>
                    <a:pt x="3160" y="10111"/>
                    <a:pt x="3119" y="10297"/>
                  </a:cubicBezTo>
                  <a:cubicBezTo>
                    <a:pt x="3108" y="10343"/>
                    <a:pt x="3096" y="10393"/>
                    <a:pt x="3082" y="10446"/>
                  </a:cubicBezTo>
                  <a:cubicBezTo>
                    <a:pt x="3059" y="10529"/>
                    <a:pt x="3034" y="10625"/>
                    <a:pt x="3029" y="10693"/>
                  </a:cubicBezTo>
                  <a:cubicBezTo>
                    <a:pt x="3025" y="10733"/>
                    <a:pt x="3026" y="10767"/>
                    <a:pt x="3025" y="10798"/>
                  </a:cubicBezTo>
                  <a:cubicBezTo>
                    <a:pt x="3025" y="10863"/>
                    <a:pt x="3025" y="10944"/>
                    <a:pt x="3006" y="11043"/>
                  </a:cubicBezTo>
                  <a:cubicBezTo>
                    <a:pt x="2965" y="11272"/>
                    <a:pt x="2867" y="11637"/>
                    <a:pt x="2783" y="11826"/>
                  </a:cubicBezTo>
                  <a:cubicBezTo>
                    <a:pt x="2756" y="11885"/>
                    <a:pt x="2726" y="11913"/>
                    <a:pt x="2701" y="11937"/>
                  </a:cubicBezTo>
                  <a:cubicBezTo>
                    <a:pt x="2689" y="11950"/>
                    <a:pt x="2676" y="11962"/>
                    <a:pt x="2669" y="11972"/>
                  </a:cubicBezTo>
                  <a:cubicBezTo>
                    <a:pt x="2636" y="12033"/>
                    <a:pt x="2588" y="12148"/>
                    <a:pt x="2557" y="12238"/>
                  </a:cubicBezTo>
                  <a:cubicBezTo>
                    <a:pt x="2505" y="12389"/>
                    <a:pt x="2459" y="12550"/>
                    <a:pt x="2481" y="12708"/>
                  </a:cubicBezTo>
                  <a:cubicBezTo>
                    <a:pt x="2497" y="12832"/>
                    <a:pt x="2532" y="12860"/>
                    <a:pt x="2615" y="12900"/>
                  </a:cubicBezTo>
                  <a:cubicBezTo>
                    <a:pt x="2661" y="12925"/>
                    <a:pt x="2715" y="12950"/>
                    <a:pt x="2763" y="13021"/>
                  </a:cubicBezTo>
                  <a:cubicBezTo>
                    <a:pt x="2983" y="13340"/>
                    <a:pt x="2906" y="14478"/>
                    <a:pt x="2895" y="14608"/>
                  </a:cubicBezTo>
                  <a:cubicBezTo>
                    <a:pt x="2870" y="14940"/>
                    <a:pt x="2771" y="15153"/>
                    <a:pt x="2684" y="15339"/>
                  </a:cubicBezTo>
                  <a:cubicBezTo>
                    <a:pt x="2641" y="15429"/>
                    <a:pt x="2602" y="15515"/>
                    <a:pt x="2570" y="15608"/>
                  </a:cubicBezTo>
                  <a:cubicBezTo>
                    <a:pt x="2550" y="15667"/>
                    <a:pt x="2534" y="15744"/>
                    <a:pt x="2518" y="15828"/>
                  </a:cubicBezTo>
                  <a:cubicBezTo>
                    <a:pt x="2492" y="15961"/>
                    <a:pt x="2461" y="16109"/>
                    <a:pt x="2403" y="16227"/>
                  </a:cubicBezTo>
                  <a:cubicBezTo>
                    <a:pt x="2382" y="16270"/>
                    <a:pt x="2358" y="16277"/>
                    <a:pt x="2342" y="16280"/>
                  </a:cubicBezTo>
                  <a:cubicBezTo>
                    <a:pt x="2341" y="16286"/>
                    <a:pt x="2338" y="16292"/>
                    <a:pt x="2337" y="16295"/>
                  </a:cubicBezTo>
                  <a:cubicBezTo>
                    <a:pt x="2325" y="16332"/>
                    <a:pt x="2309" y="16385"/>
                    <a:pt x="2284" y="16419"/>
                  </a:cubicBezTo>
                  <a:cubicBezTo>
                    <a:pt x="2217" y="16509"/>
                    <a:pt x="2151" y="16537"/>
                    <a:pt x="2082" y="16506"/>
                  </a:cubicBezTo>
                  <a:cubicBezTo>
                    <a:pt x="2047" y="16490"/>
                    <a:pt x="2014" y="16468"/>
                    <a:pt x="1983" y="16450"/>
                  </a:cubicBezTo>
                  <a:cubicBezTo>
                    <a:pt x="1906" y="16404"/>
                    <a:pt x="1840" y="16360"/>
                    <a:pt x="1760" y="16388"/>
                  </a:cubicBezTo>
                  <a:cubicBezTo>
                    <a:pt x="1719" y="16404"/>
                    <a:pt x="1686" y="16462"/>
                    <a:pt x="1647" y="16527"/>
                  </a:cubicBezTo>
                  <a:cubicBezTo>
                    <a:pt x="1604" y="16602"/>
                    <a:pt x="1555" y="16688"/>
                    <a:pt x="1489" y="16716"/>
                  </a:cubicBezTo>
                  <a:cubicBezTo>
                    <a:pt x="1340" y="16784"/>
                    <a:pt x="1245" y="16698"/>
                    <a:pt x="1168" y="16431"/>
                  </a:cubicBezTo>
                  <a:cubicBezTo>
                    <a:pt x="1123" y="16274"/>
                    <a:pt x="1123" y="16274"/>
                    <a:pt x="1044" y="16373"/>
                  </a:cubicBezTo>
                  <a:cubicBezTo>
                    <a:pt x="947" y="16496"/>
                    <a:pt x="910" y="16592"/>
                    <a:pt x="858" y="16843"/>
                  </a:cubicBezTo>
                  <a:cubicBezTo>
                    <a:pt x="825" y="17004"/>
                    <a:pt x="783" y="17106"/>
                    <a:pt x="742" y="17202"/>
                  </a:cubicBezTo>
                  <a:cubicBezTo>
                    <a:pt x="716" y="17264"/>
                    <a:pt x="692" y="17323"/>
                    <a:pt x="669" y="17397"/>
                  </a:cubicBezTo>
                  <a:cubicBezTo>
                    <a:pt x="663" y="17419"/>
                    <a:pt x="653" y="17447"/>
                    <a:pt x="644" y="17478"/>
                  </a:cubicBezTo>
                  <a:cubicBezTo>
                    <a:pt x="537" y="17812"/>
                    <a:pt x="540" y="17898"/>
                    <a:pt x="545" y="17920"/>
                  </a:cubicBezTo>
                  <a:cubicBezTo>
                    <a:pt x="562" y="17982"/>
                    <a:pt x="628" y="18001"/>
                    <a:pt x="681" y="18013"/>
                  </a:cubicBezTo>
                  <a:cubicBezTo>
                    <a:pt x="713" y="18022"/>
                    <a:pt x="743" y="18032"/>
                    <a:pt x="768" y="18044"/>
                  </a:cubicBezTo>
                  <a:cubicBezTo>
                    <a:pt x="794" y="18059"/>
                    <a:pt x="917" y="18177"/>
                    <a:pt x="944" y="18233"/>
                  </a:cubicBezTo>
                  <a:cubicBezTo>
                    <a:pt x="1007" y="18350"/>
                    <a:pt x="1012" y="18440"/>
                    <a:pt x="1011" y="18564"/>
                  </a:cubicBezTo>
                  <a:cubicBezTo>
                    <a:pt x="1011" y="18586"/>
                    <a:pt x="1011" y="18613"/>
                    <a:pt x="1011" y="18644"/>
                  </a:cubicBezTo>
                  <a:cubicBezTo>
                    <a:pt x="1016" y="18867"/>
                    <a:pt x="1022" y="19171"/>
                    <a:pt x="841" y="19276"/>
                  </a:cubicBezTo>
                  <a:cubicBezTo>
                    <a:pt x="722" y="19347"/>
                    <a:pt x="597" y="19316"/>
                    <a:pt x="475" y="19288"/>
                  </a:cubicBezTo>
                  <a:cubicBezTo>
                    <a:pt x="368" y="19263"/>
                    <a:pt x="267" y="19239"/>
                    <a:pt x="175" y="19282"/>
                  </a:cubicBezTo>
                  <a:cubicBezTo>
                    <a:pt x="168" y="19285"/>
                    <a:pt x="160" y="19297"/>
                    <a:pt x="148" y="19313"/>
                  </a:cubicBezTo>
                  <a:cubicBezTo>
                    <a:pt x="131" y="19338"/>
                    <a:pt x="111" y="19369"/>
                    <a:pt x="82" y="19384"/>
                  </a:cubicBezTo>
                  <a:cubicBezTo>
                    <a:pt x="53" y="19400"/>
                    <a:pt x="25" y="19397"/>
                    <a:pt x="3" y="19390"/>
                  </a:cubicBezTo>
                  <a:cubicBezTo>
                    <a:pt x="1" y="19390"/>
                    <a:pt x="1" y="19390"/>
                    <a:pt x="0" y="19390"/>
                  </a:cubicBezTo>
                  <a:cubicBezTo>
                    <a:pt x="9" y="19585"/>
                    <a:pt x="42" y="19811"/>
                    <a:pt x="91" y="19994"/>
                  </a:cubicBezTo>
                  <a:cubicBezTo>
                    <a:pt x="157" y="20241"/>
                    <a:pt x="161" y="20254"/>
                    <a:pt x="255" y="20288"/>
                  </a:cubicBezTo>
                  <a:lnTo>
                    <a:pt x="309" y="20306"/>
                  </a:lnTo>
                  <a:lnTo>
                    <a:pt x="312" y="20433"/>
                  </a:lnTo>
                  <a:cubicBezTo>
                    <a:pt x="312" y="20452"/>
                    <a:pt x="313" y="20455"/>
                    <a:pt x="323" y="20486"/>
                  </a:cubicBezTo>
                  <a:cubicBezTo>
                    <a:pt x="332" y="20517"/>
                    <a:pt x="345" y="20557"/>
                    <a:pt x="353" y="20619"/>
                  </a:cubicBezTo>
                  <a:cubicBezTo>
                    <a:pt x="360" y="20675"/>
                    <a:pt x="360" y="20730"/>
                    <a:pt x="360" y="20774"/>
                  </a:cubicBezTo>
                  <a:cubicBezTo>
                    <a:pt x="360" y="20798"/>
                    <a:pt x="360" y="20832"/>
                    <a:pt x="362" y="20845"/>
                  </a:cubicBezTo>
                  <a:cubicBezTo>
                    <a:pt x="382" y="20947"/>
                    <a:pt x="399" y="20959"/>
                    <a:pt x="451" y="20990"/>
                  </a:cubicBezTo>
                  <a:cubicBezTo>
                    <a:pt x="467" y="21000"/>
                    <a:pt x="484" y="21012"/>
                    <a:pt x="503" y="21024"/>
                  </a:cubicBezTo>
                  <a:cubicBezTo>
                    <a:pt x="536" y="21049"/>
                    <a:pt x="569" y="21083"/>
                    <a:pt x="603" y="21117"/>
                  </a:cubicBezTo>
                  <a:cubicBezTo>
                    <a:pt x="648" y="21164"/>
                    <a:pt x="692" y="21207"/>
                    <a:pt x="731" y="21229"/>
                  </a:cubicBezTo>
                  <a:cubicBezTo>
                    <a:pt x="782" y="21257"/>
                    <a:pt x="848" y="21247"/>
                    <a:pt x="911" y="21241"/>
                  </a:cubicBezTo>
                  <a:cubicBezTo>
                    <a:pt x="938" y="21238"/>
                    <a:pt x="963" y="21235"/>
                    <a:pt x="987" y="21235"/>
                  </a:cubicBezTo>
                  <a:cubicBezTo>
                    <a:pt x="988" y="21235"/>
                    <a:pt x="991" y="21235"/>
                    <a:pt x="992" y="21235"/>
                  </a:cubicBezTo>
                  <a:cubicBezTo>
                    <a:pt x="1057" y="21235"/>
                    <a:pt x="1100" y="21269"/>
                    <a:pt x="1141" y="21300"/>
                  </a:cubicBezTo>
                  <a:cubicBezTo>
                    <a:pt x="1164" y="21318"/>
                    <a:pt x="1188" y="21337"/>
                    <a:pt x="1217" y="21349"/>
                  </a:cubicBezTo>
                  <a:cubicBezTo>
                    <a:pt x="1260" y="21368"/>
                    <a:pt x="1319" y="21359"/>
                    <a:pt x="1374" y="21352"/>
                  </a:cubicBezTo>
                  <a:cubicBezTo>
                    <a:pt x="1407" y="21346"/>
                    <a:pt x="1436" y="21343"/>
                    <a:pt x="1469" y="21343"/>
                  </a:cubicBezTo>
                  <a:cubicBezTo>
                    <a:pt x="1471" y="21343"/>
                    <a:pt x="1471" y="21343"/>
                    <a:pt x="1472" y="21343"/>
                  </a:cubicBezTo>
                  <a:cubicBezTo>
                    <a:pt x="1644" y="21343"/>
                    <a:pt x="1805" y="21241"/>
                    <a:pt x="1939" y="21046"/>
                  </a:cubicBezTo>
                  <a:cubicBezTo>
                    <a:pt x="1955" y="21021"/>
                    <a:pt x="1969" y="21000"/>
                    <a:pt x="1983" y="20978"/>
                  </a:cubicBezTo>
                  <a:cubicBezTo>
                    <a:pt x="2033" y="20894"/>
                    <a:pt x="2082" y="20817"/>
                    <a:pt x="2177" y="20805"/>
                  </a:cubicBezTo>
                  <a:cubicBezTo>
                    <a:pt x="2230" y="20798"/>
                    <a:pt x="2284" y="20802"/>
                    <a:pt x="2338" y="20805"/>
                  </a:cubicBezTo>
                  <a:lnTo>
                    <a:pt x="2446" y="20808"/>
                  </a:lnTo>
                  <a:cubicBezTo>
                    <a:pt x="2509" y="20811"/>
                    <a:pt x="2534" y="20814"/>
                    <a:pt x="2574" y="20737"/>
                  </a:cubicBezTo>
                  <a:cubicBezTo>
                    <a:pt x="2587" y="20712"/>
                    <a:pt x="2602" y="20681"/>
                    <a:pt x="2614" y="20653"/>
                  </a:cubicBezTo>
                  <a:cubicBezTo>
                    <a:pt x="2616" y="20625"/>
                    <a:pt x="2620" y="20594"/>
                    <a:pt x="2623" y="20566"/>
                  </a:cubicBezTo>
                  <a:cubicBezTo>
                    <a:pt x="2625" y="20508"/>
                    <a:pt x="2637" y="20458"/>
                    <a:pt x="2655" y="20424"/>
                  </a:cubicBezTo>
                  <a:cubicBezTo>
                    <a:pt x="2665" y="20405"/>
                    <a:pt x="2680" y="20387"/>
                    <a:pt x="2699" y="20378"/>
                  </a:cubicBezTo>
                  <a:cubicBezTo>
                    <a:pt x="2760" y="20238"/>
                    <a:pt x="2826" y="20170"/>
                    <a:pt x="2910" y="20161"/>
                  </a:cubicBezTo>
                  <a:cubicBezTo>
                    <a:pt x="2932" y="20158"/>
                    <a:pt x="2955" y="20161"/>
                    <a:pt x="2977" y="20164"/>
                  </a:cubicBezTo>
                  <a:cubicBezTo>
                    <a:pt x="3000" y="20167"/>
                    <a:pt x="3021" y="20173"/>
                    <a:pt x="3043" y="20164"/>
                  </a:cubicBezTo>
                  <a:cubicBezTo>
                    <a:pt x="3063" y="20158"/>
                    <a:pt x="3070" y="20149"/>
                    <a:pt x="3082" y="20133"/>
                  </a:cubicBezTo>
                  <a:cubicBezTo>
                    <a:pt x="3094" y="20118"/>
                    <a:pt x="3111" y="20096"/>
                    <a:pt x="3137" y="20080"/>
                  </a:cubicBezTo>
                  <a:cubicBezTo>
                    <a:pt x="3153" y="20071"/>
                    <a:pt x="3176" y="20053"/>
                    <a:pt x="3201" y="20034"/>
                  </a:cubicBezTo>
                  <a:cubicBezTo>
                    <a:pt x="3281" y="19969"/>
                    <a:pt x="3338" y="19926"/>
                    <a:pt x="3381" y="19935"/>
                  </a:cubicBezTo>
                  <a:cubicBezTo>
                    <a:pt x="3427" y="19944"/>
                    <a:pt x="3484" y="20034"/>
                    <a:pt x="3533" y="20139"/>
                  </a:cubicBezTo>
                  <a:cubicBezTo>
                    <a:pt x="3555" y="20118"/>
                    <a:pt x="3578" y="20093"/>
                    <a:pt x="3599" y="20071"/>
                  </a:cubicBezTo>
                  <a:lnTo>
                    <a:pt x="3710" y="19960"/>
                  </a:lnTo>
                  <a:cubicBezTo>
                    <a:pt x="3797" y="19870"/>
                    <a:pt x="3871" y="19771"/>
                    <a:pt x="3951" y="19663"/>
                  </a:cubicBezTo>
                  <a:lnTo>
                    <a:pt x="4029" y="19557"/>
                  </a:lnTo>
                  <a:cubicBezTo>
                    <a:pt x="4105" y="19455"/>
                    <a:pt x="4203" y="19335"/>
                    <a:pt x="4275" y="19300"/>
                  </a:cubicBezTo>
                  <a:cubicBezTo>
                    <a:pt x="4377" y="19251"/>
                    <a:pt x="4518" y="19300"/>
                    <a:pt x="4591" y="19536"/>
                  </a:cubicBezTo>
                  <a:cubicBezTo>
                    <a:pt x="4623" y="19638"/>
                    <a:pt x="4636" y="19759"/>
                    <a:pt x="4648" y="19876"/>
                  </a:cubicBezTo>
                  <a:cubicBezTo>
                    <a:pt x="4658" y="19981"/>
                    <a:pt x="4669" y="20080"/>
                    <a:pt x="4690" y="20133"/>
                  </a:cubicBezTo>
                  <a:cubicBezTo>
                    <a:pt x="4717" y="20198"/>
                    <a:pt x="4779" y="20232"/>
                    <a:pt x="4833" y="20260"/>
                  </a:cubicBezTo>
                  <a:cubicBezTo>
                    <a:pt x="4858" y="20272"/>
                    <a:pt x="4883" y="20288"/>
                    <a:pt x="4904" y="20300"/>
                  </a:cubicBezTo>
                  <a:cubicBezTo>
                    <a:pt x="4981" y="20356"/>
                    <a:pt x="5041" y="20439"/>
                    <a:pt x="5097" y="20520"/>
                  </a:cubicBezTo>
                  <a:cubicBezTo>
                    <a:pt x="5127" y="20563"/>
                    <a:pt x="5157" y="20603"/>
                    <a:pt x="5191" y="20647"/>
                  </a:cubicBezTo>
                  <a:cubicBezTo>
                    <a:pt x="5284" y="20755"/>
                    <a:pt x="5353" y="20938"/>
                    <a:pt x="5419" y="21111"/>
                  </a:cubicBezTo>
                  <a:cubicBezTo>
                    <a:pt x="5498" y="21318"/>
                    <a:pt x="5574" y="21516"/>
                    <a:pt x="5678" y="21566"/>
                  </a:cubicBezTo>
                  <a:cubicBezTo>
                    <a:pt x="5753" y="21600"/>
                    <a:pt x="5902" y="21566"/>
                    <a:pt x="5927" y="21489"/>
                  </a:cubicBezTo>
                  <a:cubicBezTo>
                    <a:pt x="5924" y="21492"/>
                    <a:pt x="5923" y="21467"/>
                    <a:pt x="5921" y="21448"/>
                  </a:cubicBezTo>
                  <a:cubicBezTo>
                    <a:pt x="5917" y="21383"/>
                    <a:pt x="5912" y="21287"/>
                    <a:pt x="5936" y="21191"/>
                  </a:cubicBezTo>
                  <a:cubicBezTo>
                    <a:pt x="5982" y="21015"/>
                    <a:pt x="6051" y="21012"/>
                    <a:pt x="6096" y="21015"/>
                  </a:cubicBezTo>
                  <a:lnTo>
                    <a:pt x="6120" y="21015"/>
                  </a:lnTo>
                  <a:cubicBezTo>
                    <a:pt x="6165" y="21012"/>
                    <a:pt x="6211" y="21015"/>
                    <a:pt x="6257" y="21021"/>
                  </a:cubicBezTo>
                  <a:cubicBezTo>
                    <a:pt x="6328" y="21031"/>
                    <a:pt x="6395" y="21040"/>
                    <a:pt x="6453" y="21009"/>
                  </a:cubicBezTo>
                  <a:lnTo>
                    <a:pt x="6476" y="20996"/>
                  </a:lnTo>
                  <a:cubicBezTo>
                    <a:pt x="6552" y="20959"/>
                    <a:pt x="6657" y="20907"/>
                    <a:pt x="6714" y="20805"/>
                  </a:cubicBezTo>
                  <a:cubicBezTo>
                    <a:pt x="6812" y="20625"/>
                    <a:pt x="6876" y="20198"/>
                    <a:pt x="6888" y="19882"/>
                  </a:cubicBezTo>
                  <a:lnTo>
                    <a:pt x="6892" y="19774"/>
                  </a:lnTo>
                  <a:lnTo>
                    <a:pt x="6937" y="19746"/>
                  </a:lnTo>
                  <a:cubicBezTo>
                    <a:pt x="6973" y="19724"/>
                    <a:pt x="7006" y="19724"/>
                    <a:pt x="7035" y="19721"/>
                  </a:cubicBezTo>
                  <a:cubicBezTo>
                    <a:pt x="7060" y="19721"/>
                    <a:pt x="7083" y="19718"/>
                    <a:pt x="7104" y="19706"/>
                  </a:cubicBezTo>
                  <a:cubicBezTo>
                    <a:pt x="7108" y="19703"/>
                    <a:pt x="7114" y="19693"/>
                    <a:pt x="7121" y="19684"/>
                  </a:cubicBezTo>
                  <a:cubicBezTo>
                    <a:pt x="7140" y="19659"/>
                    <a:pt x="7159" y="19635"/>
                    <a:pt x="7182" y="19619"/>
                  </a:cubicBezTo>
                  <a:cubicBezTo>
                    <a:pt x="7190" y="19613"/>
                    <a:pt x="7200" y="19610"/>
                    <a:pt x="7212" y="19604"/>
                  </a:cubicBezTo>
                  <a:cubicBezTo>
                    <a:pt x="7214" y="19604"/>
                    <a:pt x="7215" y="19604"/>
                    <a:pt x="7218" y="19600"/>
                  </a:cubicBezTo>
                  <a:cubicBezTo>
                    <a:pt x="7216" y="19600"/>
                    <a:pt x="7216" y="19600"/>
                    <a:pt x="7215" y="19600"/>
                  </a:cubicBezTo>
                  <a:cubicBezTo>
                    <a:pt x="7146" y="19600"/>
                    <a:pt x="7118" y="19489"/>
                    <a:pt x="7108" y="19384"/>
                  </a:cubicBezTo>
                  <a:cubicBezTo>
                    <a:pt x="7097" y="19288"/>
                    <a:pt x="7120" y="19186"/>
                    <a:pt x="7146" y="19074"/>
                  </a:cubicBezTo>
                  <a:cubicBezTo>
                    <a:pt x="7181" y="18926"/>
                    <a:pt x="7214" y="18808"/>
                    <a:pt x="7269" y="18790"/>
                  </a:cubicBezTo>
                  <a:cubicBezTo>
                    <a:pt x="7329" y="18771"/>
                    <a:pt x="7370" y="18870"/>
                    <a:pt x="7417" y="18985"/>
                  </a:cubicBezTo>
                  <a:cubicBezTo>
                    <a:pt x="7465" y="19099"/>
                    <a:pt x="7499" y="19220"/>
                    <a:pt x="7532" y="19334"/>
                  </a:cubicBezTo>
                  <a:cubicBezTo>
                    <a:pt x="7583" y="19508"/>
                    <a:pt x="7629" y="19672"/>
                    <a:pt x="7703" y="19774"/>
                  </a:cubicBezTo>
                  <a:cubicBezTo>
                    <a:pt x="7756" y="19848"/>
                    <a:pt x="7829" y="19863"/>
                    <a:pt x="7892" y="19817"/>
                  </a:cubicBezTo>
                  <a:cubicBezTo>
                    <a:pt x="7940" y="19783"/>
                    <a:pt x="7944" y="19761"/>
                    <a:pt x="7938" y="19554"/>
                  </a:cubicBezTo>
                  <a:lnTo>
                    <a:pt x="7937" y="19455"/>
                  </a:lnTo>
                  <a:cubicBezTo>
                    <a:pt x="7933" y="19083"/>
                    <a:pt x="7949" y="18938"/>
                    <a:pt x="8132" y="18870"/>
                  </a:cubicBezTo>
                  <a:cubicBezTo>
                    <a:pt x="8161" y="18861"/>
                    <a:pt x="8183" y="18839"/>
                    <a:pt x="8204" y="18824"/>
                  </a:cubicBezTo>
                  <a:cubicBezTo>
                    <a:pt x="8235" y="18799"/>
                    <a:pt x="8269" y="18771"/>
                    <a:pt x="8315" y="18759"/>
                  </a:cubicBezTo>
                  <a:cubicBezTo>
                    <a:pt x="8368" y="18746"/>
                    <a:pt x="8388" y="18728"/>
                    <a:pt x="8420" y="18703"/>
                  </a:cubicBezTo>
                  <a:cubicBezTo>
                    <a:pt x="8437" y="18687"/>
                    <a:pt x="8457" y="18672"/>
                    <a:pt x="8483" y="18653"/>
                  </a:cubicBezTo>
                  <a:cubicBezTo>
                    <a:pt x="8527" y="18626"/>
                    <a:pt x="8571" y="18641"/>
                    <a:pt x="8608" y="18656"/>
                  </a:cubicBezTo>
                  <a:cubicBezTo>
                    <a:pt x="8633" y="18666"/>
                    <a:pt x="8659" y="18675"/>
                    <a:pt x="8675" y="18666"/>
                  </a:cubicBezTo>
                  <a:cubicBezTo>
                    <a:pt x="8674" y="18663"/>
                    <a:pt x="8682" y="18647"/>
                    <a:pt x="8688" y="18632"/>
                  </a:cubicBezTo>
                  <a:cubicBezTo>
                    <a:pt x="8703" y="18604"/>
                    <a:pt x="8714" y="18579"/>
                    <a:pt x="8733" y="18573"/>
                  </a:cubicBezTo>
                  <a:lnTo>
                    <a:pt x="8785" y="18551"/>
                  </a:lnTo>
                  <a:cubicBezTo>
                    <a:pt x="8843" y="18530"/>
                    <a:pt x="8864" y="18520"/>
                    <a:pt x="8913" y="18440"/>
                  </a:cubicBezTo>
                  <a:cubicBezTo>
                    <a:pt x="8974" y="18338"/>
                    <a:pt x="9039" y="18236"/>
                    <a:pt x="9101" y="18140"/>
                  </a:cubicBezTo>
                  <a:cubicBezTo>
                    <a:pt x="9121" y="18109"/>
                    <a:pt x="9138" y="18081"/>
                    <a:pt x="9154" y="18053"/>
                  </a:cubicBezTo>
                  <a:cubicBezTo>
                    <a:pt x="9241" y="17907"/>
                    <a:pt x="9309" y="17802"/>
                    <a:pt x="9469" y="17793"/>
                  </a:cubicBezTo>
                  <a:lnTo>
                    <a:pt x="9495" y="17793"/>
                  </a:lnTo>
                  <a:cubicBezTo>
                    <a:pt x="9581" y="17793"/>
                    <a:pt x="9646" y="17796"/>
                    <a:pt x="9719" y="17725"/>
                  </a:cubicBezTo>
                  <a:lnTo>
                    <a:pt x="9740" y="17703"/>
                  </a:lnTo>
                  <a:cubicBezTo>
                    <a:pt x="9806" y="17638"/>
                    <a:pt x="9863" y="17579"/>
                    <a:pt x="9948" y="17576"/>
                  </a:cubicBezTo>
                  <a:cubicBezTo>
                    <a:pt x="10097" y="17567"/>
                    <a:pt x="10123" y="17669"/>
                    <a:pt x="10130" y="17969"/>
                  </a:cubicBezTo>
                  <a:cubicBezTo>
                    <a:pt x="10135" y="18226"/>
                    <a:pt x="10117" y="18313"/>
                    <a:pt x="10085" y="18443"/>
                  </a:cubicBezTo>
                  <a:cubicBezTo>
                    <a:pt x="10080" y="18468"/>
                    <a:pt x="10072" y="18495"/>
                    <a:pt x="10065" y="18526"/>
                  </a:cubicBezTo>
                  <a:cubicBezTo>
                    <a:pt x="10049" y="18598"/>
                    <a:pt x="10048" y="18619"/>
                    <a:pt x="10048" y="18622"/>
                  </a:cubicBezTo>
                  <a:cubicBezTo>
                    <a:pt x="10051" y="18626"/>
                    <a:pt x="10071" y="18666"/>
                    <a:pt x="10089" y="18700"/>
                  </a:cubicBezTo>
                  <a:lnTo>
                    <a:pt x="10127" y="18774"/>
                  </a:lnTo>
                  <a:cubicBezTo>
                    <a:pt x="10179" y="18876"/>
                    <a:pt x="10216" y="18950"/>
                    <a:pt x="10277" y="19012"/>
                  </a:cubicBezTo>
                  <a:cubicBezTo>
                    <a:pt x="10388" y="19127"/>
                    <a:pt x="10459" y="19080"/>
                    <a:pt x="10531" y="18848"/>
                  </a:cubicBezTo>
                  <a:cubicBezTo>
                    <a:pt x="10547" y="18796"/>
                    <a:pt x="10557" y="18728"/>
                    <a:pt x="10568" y="18656"/>
                  </a:cubicBezTo>
                  <a:cubicBezTo>
                    <a:pt x="10586" y="18533"/>
                    <a:pt x="10609" y="18390"/>
                    <a:pt x="10664" y="18279"/>
                  </a:cubicBezTo>
                  <a:cubicBezTo>
                    <a:pt x="10745" y="18118"/>
                    <a:pt x="10850" y="18109"/>
                    <a:pt x="10940" y="18112"/>
                  </a:cubicBezTo>
                  <a:cubicBezTo>
                    <a:pt x="11137" y="18121"/>
                    <a:pt x="11212" y="18016"/>
                    <a:pt x="11244" y="17929"/>
                  </a:cubicBezTo>
                  <a:cubicBezTo>
                    <a:pt x="11265" y="17873"/>
                    <a:pt x="11278" y="17827"/>
                    <a:pt x="11289" y="17787"/>
                  </a:cubicBezTo>
                  <a:cubicBezTo>
                    <a:pt x="11328" y="17644"/>
                    <a:pt x="11361" y="17555"/>
                    <a:pt x="11474" y="17496"/>
                  </a:cubicBezTo>
                  <a:cubicBezTo>
                    <a:pt x="11496" y="17483"/>
                    <a:pt x="11519" y="17480"/>
                    <a:pt x="11540" y="17474"/>
                  </a:cubicBezTo>
                  <a:cubicBezTo>
                    <a:pt x="11552" y="17471"/>
                    <a:pt x="11564" y="17471"/>
                    <a:pt x="11576" y="17465"/>
                  </a:cubicBezTo>
                  <a:cubicBezTo>
                    <a:pt x="11596" y="17409"/>
                    <a:pt x="11629" y="17329"/>
                    <a:pt x="11683" y="17347"/>
                  </a:cubicBezTo>
                  <a:cubicBezTo>
                    <a:pt x="11770" y="17381"/>
                    <a:pt x="11795" y="17617"/>
                    <a:pt x="11814" y="17790"/>
                  </a:cubicBezTo>
                  <a:cubicBezTo>
                    <a:pt x="11818" y="17830"/>
                    <a:pt x="11822" y="17867"/>
                    <a:pt x="11826" y="17892"/>
                  </a:cubicBezTo>
                  <a:lnTo>
                    <a:pt x="11839" y="17979"/>
                  </a:lnTo>
                  <a:cubicBezTo>
                    <a:pt x="11855" y="18093"/>
                    <a:pt x="11855" y="18093"/>
                    <a:pt x="11913" y="18118"/>
                  </a:cubicBezTo>
                  <a:cubicBezTo>
                    <a:pt x="12011" y="18161"/>
                    <a:pt x="12068" y="18084"/>
                    <a:pt x="12140" y="17988"/>
                  </a:cubicBezTo>
                  <a:cubicBezTo>
                    <a:pt x="12187" y="17926"/>
                    <a:pt x="12240" y="17855"/>
                    <a:pt x="12307" y="17815"/>
                  </a:cubicBezTo>
                  <a:cubicBezTo>
                    <a:pt x="12347" y="17790"/>
                    <a:pt x="12392" y="17799"/>
                    <a:pt x="12434" y="17808"/>
                  </a:cubicBezTo>
                  <a:cubicBezTo>
                    <a:pt x="12463" y="17815"/>
                    <a:pt x="12504" y="17824"/>
                    <a:pt x="12520" y="17808"/>
                  </a:cubicBezTo>
                  <a:cubicBezTo>
                    <a:pt x="12535" y="17793"/>
                    <a:pt x="12531" y="17657"/>
                    <a:pt x="12527" y="17576"/>
                  </a:cubicBezTo>
                  <a:cubicBezTo>
                    <a:pt x="12525" y="17536"/>
                    <a:pt x="12524" y="17499"/>
                    <a:pt x="12523" y="17465"/>
                  </a:cubicBezTo>
                  <a:cubicBezTo>
                    <a:pt x="12520" y="17282"/>
                    <a:pt x="12499" y="17220"/>
                    <a:pt x="12450" y="17084"/>
                  </a:cubicBezTo>
                  <a:cubicBezTo>
                    <a:pt x="12437" y="17047"/>
                    <a:pt x="12422" y="17004"/>
                    <a:pt x="12406" y="16957"/>
                  </a:cubicBezTo>
                  <a:cubicBezTo>
                    <a:pt x="12339" y="16750"/>
                    <a:pt x="12339" y="16620"/>
                    <a:pt x="12338" y="16409"/>
                  </a:cubicBezTo>
                  <a:cubicBezTo>
                    <a:pt x="12338" y="16363"/>
                    <a:pt x="12336" y="16335"/>
                    <a:pt x="12335" y="16307"/>
                  </a:cubicBezTo>
                  <a:cubicBezTo>
                    <a:pt x="12332" y="16233"/>
                    <a:pt x="12328" y="16153"/>
                    <a:pt x="12336" y="16078"/>
                  </a:cubicBezTo>
                  <a:cubicBezTo>
                    <a:pt x="12349" y="15961"/>
                    <a:pt x="12376" y="15905"/>
                    <a:pt x="12394" y="15868"/>
                  </a:cubicBezTo>
                  <a:cubicBezTo>
                    <a:pt x="12404" y="15849"/>
                    <a:pt x="12406" y="15843"/>
                    <a:pt x="12409" y="15831"/>
                  </a:cubicBezTo>
                  <a:cubicBezTo>
                    <a:pt x="12425" y="15753"/>
                    <a:pt x="12425" y="15664"/>
                    <a:pt x="12425" y="15561"/>
                  </a:cubicBezTo>
                  <a:cubicBezTo>
                    <a:pt x="12425" y="15459"/>
                    <a:pt x="12425" y="15345"/>
                    <a:pt x="12442" y="15224"/>
                  </a:cubicBezTo>
                  <a:lnTo>
                    <a:pt x="12462" y="15079"/>
                  </a:lnTo>
                  <a:lnTo>
                    <a:pt x="12524" y="15122"/>
                  </a:lnTo>
                  <a:cubicBezTo>
                    <a:pt x="12572" y="15156"/>
                    <a:pt x="12618" y="15224"/>
                    <a:pt x="12662" y="15289"/>
                  </a:cubicBezTo>
                  <a:cubicBezTo>
                    <a:pt x="12704" y="15351"/>
                    <a:pt x="12746" y="15416"/>
                    <a:pt x="12783" y="15438"/>
                  </a:cubicBezTo>
                  <a:cubicBezTo>
                    <a:pt x="12836" y="15465"/>
                    <a:pt x="12909" y="15453"/>
                    <a:pt x="12979" y="15441"/>
                  </a:cubicBezTo>
                  <a:cubicBezTo>
                    <a:pt x="13019" y="15434"/>
                    <a:pt x="13062" y="15431"/>
                    <a:pt x="13091" y="15428"/>
                  </a:cubicBezTo>
                  <a:cubicBezTo>
                    <a:pt x="13213" y="15428"/>
                    <a:pt x="13273" y="15419"/>
                    <a:pt x="13361" y="15323"/>
                  </a:cubicBezTo>
                  <a:lnTo>
                    <a:pt x="13413" y="15267"/>
                  </a:lnTo>
                  <a:cubicBezTo>
                    <a:pt x="13490" y="15181"/>
                    <a:pt x="13545" y="15116"/>
                    <a:pt x="13664" y="15109"/>
                  </a:cubicBezTo>
                  <a:cubicBezTo>
                    <a:pt x="13729" y="15106"/>
                    <a:pt x="13765" y="15044"/>
                    <a:pt x="13819" y="14952"/>
                  </a:cubicBezTo>
                  <a:cubicBezTo>
                    <a:pt x="13841" y="14911"/>
                    <a:pt x="13866" y="14871"/>
                    <a:pt x="13894" y="14831"/>
                  </a:cubicBezTo>
                  <a:cubicBezTo>
                    <a:pt x="14056" y="14605"/>
                    <a:pt x="14109" y="14549"/>
                    <a:pt x="14147" y="14559"/>
                  </a:cubicBezTo>
                  <a:cubicBezTo>
                    <a:pt x="14167" y="14559"/>
                    <a:pt x="14192" y="14571"/>
                    <a:pt x="14312" y="14716"/>
                  </a:cubicBezTo>
                  <a:cubicBezTo>
                    <a:pt x="14341" y="14751"/>
                    <a:pt x="14366" y="14791"/>
                    <a:pt x="14392" y="14831"/>
                  </a:cubicBezTo>
                  <a:cubicBezTo>
                    <a:pt x="14407" y="14856"/>
                    <a:pt x="14422" y="14881"/>
                    <a:pt x="14438" y="14902"/>
                  </a:cubicBezTo>
                  <a:cubicBezTo>
                    <a:pt x="14471" y="14949"/>
                    <a:pt x="14517" y="14976"/>
                    <a:pt x="14565" y="15004"/>
                  </a:cubicBezTo>
                  <a:cubicBezTo>
                    <a:pt x="14624" y="15038"/>
                    <a:pt x="14685" y="15076"/>
                    <a:pt x="14735" y="15153"/>
                  </a:cubicBezTo>
                  <a:cubicBezTo>
                    <a:pt x="14765" y="15196"/>
                    <a:pt x="14778" y="15258"/>
                    <a:pt x="14788" y="15305"/>
                  </a:cubicBezTo>
                  <a:cubicBezTo>
                    <a:pt x="14790" y="15311"/>
                    <a:pt x="14790" y="15314"/>
                    <a:pt x="14791" y="15320"/>
                  </a:cubicBezTo>
                  <a:cubicBezTo>
                    <a:pt x="14810" y="15323"/>
                    <a:pt x="14828" y="15332"/>
                    <a:pt x="14845" y="15357"/>
                  </a:cubicBezTo>
                  <a:lnTo>
                    <a:pt x="14880" y="15410"/>
                  </a:lnTo>
                  <a:cubicBezTo>
                    <a:pt x="14914" y="15459"/>
                    <a:pt x="14950" y="15512"/>
                    <a:pt x="14984" y="15571"/>
                  </a:cubicBezTo>
                  <a:cubicBezTo>
                    <a:pt x="15018" y="15630"/>
                    <a:pt x="15056" y="15682"/>
                    <a:pt x="15093" y="15738"/>
                  </a:cubicBezTo>
                  <a:cubicBezTo>
                    <a:pt x="15143" y="15809"/>
                    <a:pt x="15196" y="15886"/>
                    <a:pt x="15245" y="15979"/>
                  </a:cubicBezTo>
                  <a:cubicBezTo>
                    <a:pt x="15361" y="16202"/>
                    <a:pt x="15477" y="16382"/>
                    <a:pt x="15599" y="16567"/>
                  </a:cubicBezTo>
                  <a:lnTo>
                    <a:pt x="15697" y="16719"/>
                  </a:lnTo>
                  <a:cubicBezTo>
                    <a:pt x="15737" y="16781"/>
                    <a:pt x="15762" y="16846"/>
                    <a:pt x="15786" y="16908"/>
                  </a:cubicBezTo>
                  <a:cubicBezTo>
                    <a:pt x="15820" y="16998"/>
                    <a:pt x="15837" y="17038"/>
                    <a:pt x="15877" y="17050"/>
                  </a:cubicBezTo>
                  <a:cubicBezTo>
                    <a:pt x="15939" y="17069"/>
                    <a:pt x="16010" y="17063"/>
                    <a:pt x="16079" y="17053"/>
                  </a:cubicBezTo>
                  <a:cubicBezTo>
                    <a:pt x="16123" y="17047"/>
                    <a:pt x="16167" y="17041"/>
                    <a:pt x="16209" y="17044"/>
                  </a:cubicBezTo>
                  <a:cubicBezTo>
                    <a:pt x="16256" y="17047"/>
                    <a:pt x="16288" y="17013"/>
                    <a:pt x="16325" y="16963"/>
                  </a:cubicBezTo>
                  <a:cubicBezTo>
                    <a:pt x="16356" y="16923"/>
                    <a:pt x="16393" y="16874"/>
                    <a:pt x="16448" y="16843"/>
                  </a:cubicBezTo>
                  <a:cubicBezTo>
                    <a:pt x="16492" y="16818"/>
                    <a:pt x="16602" y="16790"/>
                    <a:pt x="16665" y="16830"/>
                  </a:cubicBezTo>
                  <a:cubicBezTo>
                    <a:pt x="16737" y="16877"/>
                    <a:pt x="16758" y="16936"/>
                    <a:pt x="16786" y="17028"/>
                  </a:cubicBezTo>
                  <a:cubicBezTo>
                    <a:pt x="16792" y="17047"/>
                    <a:pt x="16799" y="17072"/>
                    <a:pt x="16808" y="17100"/>
                  </a:cubicBezTo>
                  <a:cubicBezTo>
                    <a:pt x="16819" y="17131"/>
                    <a:pt x="16829" y="17158"/>
                    <a:pt x="16838" y="17183"/>
                  </a:cubicBezTo>
                  <a:cubicBezTo>
                    <a:pt x="16874" y="17273"/>
                    <a:pt x="16907" y="17360"/>
                    <a:pt x="16916" y="17555"/>
                  </a:cubicBezTo>
                  <a:cubicBezTo>
                    <a:pt x="16920" y="17623"/>
                    <a:pt x="16916" y="17685"/>
                    <a:pt x="16914" y="17743"/>
                  </a:cubicBezTo>
                  <a:cubicBezTo>
                    <a:pt x="16911" y="17790"/>
                    <a:pt x="16909" y="17836"/>
                    <a:pt x="16911" y="17867"/>
                  </a:cubicBezTo>
                  <a:cubicBezTo>
                    <a:pt x="16922" y="17979"/>
                    <a:pt x="16943" y="18000"/>
                    <a:pt x="17058" y="18006"/>
                  </a:cubicBezTo>
                  <a:lnTo>
                    <a:pt x="17080" y="18010"/>
                  </a:lnTo>
                  <a:cubicBezTo>
                    <a:pt x="17155" y="18013"/>
                    <a:pt x="17206" y="17979"/>
                    <a:pt x="17268" y="17870"/>
                  </a:cubicBezTo>
                  <a:cubicBezTo>
                    <a:pt x="17275" y="17858"/>
                    <a:pt x="17284" y="17833"/>
                    <a:pt x="17293" y="17805"/>
                  </a:cubicBezTo>
                  <a:cubicBezTo>
                    <a:pt x="17312" y="17753"/>
                    <a:pt x="17334" y="17688"/>
                    <a:pt x="17369" y="17647"/>
                  </a:cubicBezTo>
                  <a:cubicBezTo>
                    <a:pt x="17403" y="17607"/>
                    <a:pt x="17434" y="17598"/>
                    <a:pt x="17460" y="17589"/>
                  </a:cubicBezTo>
                  <a:cubicBezTo>
                    <a:pt x="17475" y="17582"/>
                    <a:pt x="17489" y="17579"/>
                    <a:pt x="17505" y="17567"/>
                  </a:cubicBezTo>
                  <a:cubicBezTo>
                    <a:pt x="17557" y="17527"/>
                    <a:pt x="17655" y="17415"/>
                    <a:pt x="17711" y="17338"/>
                  </a:cubicBezTo>
                  <a:cubicBezTo>
                    <a:pt x="17739" y="17301"/>
                    <a:pt x="17756" y="17239"/>
                    <a:pt x="17778" y="17162"/>
                  </a:cubicBezTo>
                  <a:cubicBezTo>
                    <a:pt x="17795" y="17100"/>
                    <a:pt x="17815" y="17028"/>
                    <a:pt x="17844" y="16960"/>
                  </a:cubicBezTo>
                  <a:cubicBezTo>
                    <a:pt x="17942" y="16728"/>
                    <a:pt x="18034" y="16626"/>
                    <a:pt x="18125" y="16648"/>
                  </a:cubicBezTo>
                  <a:cubicBezTo>
                    <a:pt x="18218" y="16669"/>
                    <a:pt x="18303" y="16821"/>
                    <a:pt x="18383" y="17115"/>
                  </a:cubicBezTo>
                  <a:cubicBezTo>
                    <a:pt x="18414" y="17227"/>
                    <a:pt x="18449" y="17319"/>
                    <a:pt x="18488" y="17418"/>
                  </a:cubicBezTo>
                  <a:cubicBezTo>
                    <a:pt x="18509" y="17471"/>
                    <a:pt x="18530" y="17527"/>
                    <a:pt x="18551" y="17589"/>
                  </a:cubicBezTo>
                  <a:cubicBezTo>
                    <a:pt x="18563" y="17623"/>
                    <a:pt x="18575" y="17660"/>
                    <a:pt x="18588" y="17700"/>
                  </a:cubicBezTo>
                  <a:cubicBezTo>
                    <a:pt x="18627" y="17818"/>
                    <a:pt x="18674" y="17963"/>
                    <a:pt x="18719" y="18007"/>
                  </a:cubicBezTo>
                  <a:cubicBezTo>
                    <a:pt x="18738" y="18025"/>
                    <a:pt x="18759" y="18022"/>
                    <a:pt x="18784" y="18019"/>
                  </a:cubicBezTo>
                  <a:cubicBezTo>
                    <a:pt x="18788" y="18019"/>
                    <a:pt x="18791" y="18019"/>
                    <a:pt x="18796" y="18019"/>
                  </a:cubicBezTo>
                  <a:cubicBezTo>
                    <a:pt x="18830" y="18016"/>
                    <a:pt x="18874" y="18016"/>
                    <a:pt x="18916" y="18053"/>
                  </a:cubicBezTo>
                  <a:cubicBezTo>
                    <a:pt x="18941" y="18075"/>
                    <a:pt x="18967" y="18109"/>
                    <a:pt x="18989" y="18174"/>
                  </a:cubicBezTo>
                  <a:cubicBezTo>
                    <a:pt x="19021" y="18260"/>
                    <a:pt x="19035" y="18359"/>
                    <a:pt x="19049" y="18446"/>
                  </a:cubicBezTo>
                  <a:cubicBezTo>
                    <a:pt x="19063" y="18539"/>
                    <a:pt x="19074" y="18613"/>
                    <a:pt x="19101" y="18669"/>
                  </a:cubicBezTo>
                  <a:cubicBezTo>
                    <a:pt x="19125" y="18715"/>
                    <a:pt x="19146" y="18755"/>
                    <a:pt x="19169" y="18796"/>
                  </a:cubicBezTo>
                  <a:cubicBezTo>
                    <a:pt x="19247" y="18938"/>
                    <a:pt x="19320" y="19074"/>
                    <a:pt x="19381" y="19337"/>
                  </a:cubicBezTo>
                  <a:cubicBezTo>
                    <a:pt x="19439" y="19591"/>
                    <a:pt x="19474" y="19805"/>
                    <a:pt x="19486" y="19972"/>
                  </a:cubicBezTo>
                  <a:cubicBezTo>
                    <a:pt x="19490" y="20024"/>
                    <a:pt x="19492" y="20068"/>
                    <a:pt x="19494" y="20108"/>
                  </a:cubicBezTo>
                  <a:cubicBezTo>
                    <a:pt x="19501" y="20241"/>
                    <a:pt x="19501" y="20269"/>
                    <a:pt x="19550" y="20359"/>
                  </a:cubicBezTo>
                  <a:cubicBezTo>
                    <a:pt x="19612" y="20473"/>
                    <a:pt x="19675" y="20578"/>
                    <a:pt x="19746" y="20597"/>
                  </a:cubicBezTo>
                  <a:cubicBezTo>
                    <a:pt x="19843" y="20622"/>
                    <a:pt x="19923" y="20591"/>
                    <a:pt x="20011" y="20501"/>
                  </a:cubicBezTo>
                  <a:cubicBezTo>
                    <a:pt x="20128" y="20380"/>
                    <a:pt x="20173" y="20374"/>
                    <a:pt x="20250" y="20455"/>
                  </a:cubicBezTo>
                  <a:cubicBezTo>
                    <a:pt x="20246" y="20421"/>
                    <a:pt x="20240" y="20393"/>
                    <a:pt x="20236" y="20359"/>
                  </a:cubicBezTo>
                  <a:cubicBezTo>
                    <a:pt x="20205" y="20062"/>
                    <a:pt x="20218" y="19774"/>
                    <a:pt x="20276" y="19504"/>
                  </a:cubicBezTo>
                  <a:cubicBezTo>
                    <a:pt x="20314" y="19421"/>
                    <a:pt x="20342" y="19334"/>
                    <a:pt x="20371" y="19241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2762215D-7D27-E929-BE0C-1A108468E2DE}"/>
                </a:ext>
              </a:extLst>
            </p:cNvPr>
            <p:cNvSpPr/>
            <p:nvPr/>
          </p:nvSpPr>
          <p:spPr>
            <a:xfrm>
              <a:off x="9091890" y="1376172"/>
              <a:ext cx="1368468" cy="1491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6777" y="1416"/>
                  </a:moveTo>
                  <a:cubicBezTo>
                    <a:pt x="6669" y="1478"/>
                    <a:pt x="6536" y="1556"/>
                    <a:pt x="6494" y="1627"/>
                  </a:cubicBezTo>
                  <a:cubicBezTo>
                    <a:pt x="6490" y="1633"/>
                    <a:pt x="6492" y="1657"/>
                    <a:pt x="6492" y="1671"/>
                  </a:cubicBezTo>
                  <a:cubicBezTo>
                    <a:pt x="6494" y="1697"/>
                    <a:pt x="6494" y="1730"/>
                    <a:pt x="6484" y="1763"/>
                  </a:cubicBezTo>
                  <a:cubicBezTo>
                    <a:pt x="6472" y="1806"/>
                    <a:pt x="6442" y="1830"/>
                    <a:pt x="6426" y="1843"/>
                  </a:cubicBezTo>
                  <a:lnTo>
                    <a:pt x="6418" y="1881"/>
                  </a:lnTo>
                  <a:cubicBezTo>
                    <a:pt x="6402" y="1950"/>
                    <a:pt x="6388" y="2011"/>
                    <a:pt x="6346" y="2093"/>
                  </a:cubicBezTo>
                  <a:cubicBezTo>
                    <a:pt x="6170" y="2432"/>
                    <a:pt x="6148" y="2795"/>
                    <a:pt x="6148" y="3106"/>
                  </a:cubicBezTo>
                  <a:cubicBezTo>
                    <a:pt x="6148" y="3142"/>
                    <a:pt x="6146" y="3182"/>
                    <a:pt x="6142" y="3222"/>
                  </a:cubicBezTo>
                  <a:cubicBezTo>
                    <a:pt x="6134" y="3352"/>
                    <a:pt x="6124" y="3485"/>
                    <a:pt x="6204" y="3543"/>
                  </a:cubicBezTo>
                  <a:cubicBezTo>
                    <a:pt x="6288" y="3606"/>
                    <a:pt x="6436" y="3626"/>
                    <a:pt x="6566" y="3642"/>
                  </a:cubicBezTo>
                  <a:cubicBezTo>
                    <a:pt x="6603" y="3647"/>
                    <a:pt x="6639" y="3651"/>
                    <a:pt x="6675" y="3658"/>
                  </a:cubicBezTo>
                  <a:lnTo>
                    <a:pt x="6745" y="3669"/>
                  </a:lnTo>
                  <a:lnTo>
                    <a:pt x="6757" y="3733"/>
                  </a:lnTo>
                  <a:cubicBezTo>
                    <a:pt x="6769" y="3801"/>
                    <a:pt x="6797" y="3872"/>
                    <a:pt x="6825" y="3941"/>
                  </a:cubicBezTo>
                  <a:lnTo>
                    <a:pt x="6853" y="4011"/>
                  </a:lnTo>
                  <a:cubicBezTo>
                    <a:pt x="6857" y="4020"/>
                    <a:pt x="6863" y="4029"/>
                    <a:pt x="6867" y="4036"/>
                  </a:cubicBezTo>
                  <a:cubicBezTo>
                    <a:pt x="6881" y="4058"/>
                    <a:pt x="6899" y="4087"/>
                    <a:pt x="6909" y="4126"/>
                  </a:cubicBezTo>
                  <a:cubicBezTo>
                    <a:pt x="6917" y="4158"/>
                    <a:pt x="6913" y="4189"/>
                    <a:pt x="6909" y="4213"/>
                  </a:cubicBezTo>
                  <a:cubicBezTo>
                    <a:pt x="6907" y="4220"/>
                    <a:pt x="6905" y="4226"/>
                    <a:pt x="6907" y="4231"/>
                  </a:cubicBezTo>
                  <a:cubicBezTo>
                    <a:pt x="6921" y="4308"/>
                    <a:pt x="6953" y="4430"/>
                    <a:pt x="6979" y="4496"/>
                  </a:cubicBezTo>
                  <a:cubicBezTo>
                    <a:pt x="6995" y="4538"/>
                    <a:pt x="7015" y="4565"/>
                    <a:pt x="7035" y="4595"/>
                  </a:cubicBezTo>
                  <a:cubicBezTo>
                    <a:pt x="7069" y="4644"/>
                    <a:pt x="7109" y="4700"/>
                    <a:pt x="7119" y="4804"/>
                  </a:cubicBezTo>
                  <a:cubicBezTo>
                    <a:pt x="7125" y="4855"/>
                    <a:pt x="7139" y="4910"/>
                    <a:pt x="7155" y="4967"/>
                  </a:cubicBezTo>
                  <a:cubicBezTo>
                    <a:pt x="7189" y="5089"/>
                    <a:pt x="7227" y="5228"/>
                    <a:pt x="7179" y="5372"/>
                  </a:cubicBezTo>
                  <a:cubicBezTo>
                    <a:pt x="7141" y="5481"/>
                    <a:pt x="7053" y="5569"/>
                    <a:pt x="6967" y="5657"/>
                  </a:cubicBezTo>
                  <a:cubicBezTo>
                    <a:pt x="6897" y="5726"/>
                    <a:pt x="6831" y="5792"/>
                    <a:pt x="6799" y="5861"/>
                  </a:cubicBezTo>
                  <a:cubicBezTo>
                    <a:pt x="6719" y="6032"/>
                    <a:pt x="6657" y="6054"/>
                    <a:pt x="6462" y="6043"/>
                  </a:cubicBezTo>
                  <a:cubicBezTo>
                    <a:pt x="6382" y="6040"/>
                    <a:pt x="6308" y="6025"/>
                    <a:pt x="6236" y="6011"/>
                  </a:cubicBezTo>
                  <a:cubicBezTo>
                    <a:pt x="6186" y="6001"/>
                    <a:pt x="6136" y="5990"/>
                    <a:pt x="6082" y="5985"/>
                  </a:cubicBezTo>
                  <a:cubicBezTo>
                    <a:pt x="5715" y="5943"/>
                    <a:pt x="5631" y="5963"/>
                    <a:pt x="5613" y="5976"/>
                  </a:cubicBezTo>
                  <a:cubicBezTo>
                    <a:pt x="5555" y="6009"/>
                    <a:pt x="5549" y="6093"/>
                    <a:pt x="5543" y="6206"/>
                  </a:cubicBezTo>
                  <a:cubicBezTo>
                    <a:pt x="5541" y="6259"/>
                    <a:pt x="5539" y="6308"/>
                    <a:pt x="5527" y="6354"/>
                  </a:cubicBezTo>
                  <a:cubicBezTo>
                    <a:pt x="5461" y="6622"/>
                    <a:pt x="5131" y="6616"/>
                    <a:pt x="4936" y="6613"/>
                  </a:cubicBezTo>
                  <a:lnTo>
                    <a:pt x="4902" y="6613"/>
                  </a:lnTo>
                  <a:cubicBezTo>
                    <a:pt x="4710" y="6611"/>
                    <a:pt x="4628" y="6631"/>
                    <a:pt x="4462" y="6720"/>
                  </a:cubicBezTo>
                  <a:cubicBezTo>
                    <a:pt x="4338" y="6786"/>
                    <a:pt x="4235" y="6788"/>
                    <a:pt x="4145" y="6788"/>
                  </a:cubicBezTo>
                  <a:cubicBezTo>
                    <a:pt x="4093" y="6788"/>
                    <a:pt x="4045" y="6788"/>
                    <a:pt x="3989" y="6799"/>
                  </a:cubicBezTo>
                  <a:cubicBezTo>
                    <a:pt x="3891" y="6817"/>
                    <a:pt x="3773" y="6841"/>
                    <a:pt x="3681" y="6863"/>
                  </a:cubicBezTo>
                  <a:cubicBezTo>
                    <a:pt x="3639" y="6872"/>
                    <a:pt x="3635" y="6877"/>
                    <a:pt x="3601" y="6910"/>
                  </a:cubicBezTo>
                  <a:cubicBezTo>
                    <a:pt x="3589" y="6923"/>
                    <a:pt x="3573" y="6938"/>
                    <a:pt x="3555" y="6954"/>
                  </a:cubicBezTo>
                  <a:lnTo>
                    <a:pt x="3519" y="6985"/>
                  </a:lnTo>
                  <a:cubicBezTo>
                    <a:pt x="3414" y="7080"/>
                    <a:pt x="3282" y="7199"/>
                    <a:pt x="3152" y="7262"/>
                  </a:cubicBezTo>
                  <a:cubicBezTo>
                    <a:pt x="3122" y="7277"/>
                    <a:pt x="3094" y="7290"/>
                    <a:pt x="3066" y="7301"/>
                  </a:cubicBezTo>
                  <a:cubicBezTo>
                    <a:pt x="2974" y="7341"/>
                    <a:pt x="2920" y="7365"/>
                    <a:pt x="2850" y="7452"/>
                  </a:cubicBezTo>
                  <a:cubicBezTo>
                    <a:pt x="2804" y="7509"/>
                    <a:pt x="2758" y="7565"/>
                    <a:pt x="2724" y="7627"/>
                  </a:cubicBezTo>
                  <a:cubicBezTo>
                    <a:pt x="2633" y="7792"/>
                    <a:pt x="2557" y="7907"/>
                    <a:pt x="2347" y="8000"/>
                  </a:cubicBezTo>
                  <a:cubicBezTo>
                    <a:pt x="2173" y="8076"/>
                    <a:pt x="2023" y="8126"/>
                    <a:pt x="1826" y="8133"/>
                  </a:cubicBezTo>
                  <a:cubicBezTo>
                    <a:pt x="1730" y="8136"/>
                    <a:pt x="1650" y="8180"/>
                    <a:pt x="1556" y="8230"/>
                  </a:cubicBezTo>
                  <a:cubicBezTo>
                    <a:pt x="1500" y="8261"/>
                    <a:pt x="1440" y="8292"/>
                    <a:pt x="1374" y="8315"/>
                  </a:cubicBezTo>
                  <a:cubicBezTo>
                    <a:pt x="1314" y="8337"/>
                    <a:pt x="1276" y="8376"/>
                    <a:pt x="1230" y="8419"/>
                  </a:cubicBezTo>
                  <a:cubicBezTo>
                    <a:pt x="1164" y="8483"/>
                    <a:pt x="1083" y="8564"/>
                    <a:pt x="933" y="8576"/>
                  </a:cubicBezTo>
                  <a:cubicBezTo>
                    <a:pt x="893" y="8580"/>
                    <a:pt x="857" y="8580"/>
                    <a:pt x="821" y="8580"/>
                  </a:cubicBezTo>
                  <a:cubicBezTo>
                    <a:pt x="713" y="8582"/>
                    <a:pt x="673" y="8582"/>
                    <a:pt x="623" y="8655"/>
                  </a:cubicBezTo>
                  <a:cubicBezTo>
                    <a:pt x="583" y="8715"/>
                    <a:pt x="561" y="8793"/>
                    <a:pt x="541" y="8877"/>
                  </a:cubicBezTo>
                  <a:cubicBezTo>
                    <a:pt x="519" y="8963"/>
                    <a:pt x="497" y="9051"/>
                    <a:pt x="449" y="9131"/>
                  </a:cubicBezTo>
                  <a:cubicBezTo>
                    <a:pt x="407" y="9202"/>
                    <a:pt x="336" y="9255"/>
                    <a:pt x="268" y="9306"/>
                  </a:cubicBezTo>
                  <a:cubicBezTo>
                    <a:pt x="188" y="9366"/>
                    <a:pt x="112" y="9425"/>
                    <a:pt x="108" y="9490"/>
                  </a:cubicBezTo>
                  <a:lnTo>
                    <a:pt x="104" y="9556"/>
                  </a:lnTo>
                  <a:lnTo>
                    <a:pt x="34" y="9573"/>
                  </a:lnTo>
                  <a:cubicBezTo>
                    <a:pt x="22" y="9576"/>
                    <a:pt x="12" y="9576"/>
                    <a:pt x="0" y="9578"/>
                  </a:cubicBezTo>
                  <a:cubicBezTo>
                    <a:pt x="50" y="9644"/>
                    <a:pt x="78" y="9657"/>
                    <a:pt x="140" y="9646"/>
                  </a:cubicBezTo>
                  <a:cubicBezTo>
                    <a:pt x="170" y="9640"/>
                    <a:pt x="196" y="9633"/>
                    <a:pt x="224" y="9627"/>
                  </a:cubicBezTo>
                  <a:cubicBezTo>
                    <a:pt x="310" y="9607"/>
                    <a:pt x="397" y="9585"/>
                    <a:pt x="513" y="9593"/>
                  </a:cubicBezTo>
                  <a:cubicBezTo>
                    <a:pt x="849" y="9609"/>
                    <a:pt x="935" y="9764"/>
                    <a:pt x="957" y="9854"/>
                  </a:cubicBezTo>
                  <a:cubicBezTo>
                    <a:pt x="967" y="9894"/>
                    <a:pt x="965" y="9932"/>
                    <a:pt x="965" y="9963"/>
                  </a:cubicBezTo>
                  <a:cubicBezTo>
                    <a:pt x="963" y="10023"/>
                    <a:pt x="965" y="10025"/>
                    <a:pt x="989" y="10036"/>
                  </a:cubicBezTo>
                  <a:cubicBezTo>
                    <a:pt x="1071" y="10080"/>
                    <a:pt x="1141" y="10049"/>
                    <a:pt x="1258" y="9991"/>
                  </a:cubicBezTo>
                  <a:cubicBezTo>
                    <a:pt x="1344" y="9949"/>
                    <a:pt x="1436" y="9899"/>
                    <a:pt x="1550" y="9905"/>
                  </a:cubicBezTo>
                  <a:cubicBezTo>
                    <a:pt x="1658" y="9910"/>
                    <a:pt x="1750" y="9965"/>
                    <a:pt x="1832" y="10012"/>
                  </a:cubicBezTo>
                  <a:cubicBezTo>
                    <a:pt x="1864" y="10031"/>
                    <a:pt x="1894" y="10049"/>
                    <a:pt x="1922" y="10062"/>
                  </a:cubicBezTo>
                  <a:cubicBezTo>
                    <a:pt x="1981" y="10089"/>
                    <a:pt x="1999" y="10091"/>
                    <a:pt x="2003" y="10091"/>
                  </a:cubicBezTo>
                  <a:cubicBezTo>
                    <a:pt x="2005" y="10089"/>
                    <a:pt x="2021" y="10080"/>
                    <a:pt x="2033" y="10074"/>
                  </a:cubicBezTo>
                  <a:cubicBezTo>
                    <a:pt x="2055" y="10062"/>
                    <a:pt x="2083" y="10045"/>
                    <a:pt x="2121" y="10027"/>
                  </a:cubicBezTo>
                  <a:cubicBezTo>
                    <a:pt x="2171" y="10003"/>
                    <a:pt x="2235" y="9985"/>
                    <a:pt x="2295" y="9969"/>
                  </a:cubicBezTo>
                  <a:cubicBezTo>
                    <a:pt x="2355" y="9952"/>
                    <a:pt x="2479" y="9916"/>
                    <a:pt x="2495" y="9888"/>
                  </a:cubicBezTo>
                  <a:cubicBezTo>
                    <a:pt x="2493" y="9888"/>
                    <a:pt x="2489" y="9863"/>
                    <a:pt x="2431" y="9810"/>
                  </a:cubicBezTo>
                  <a:cubicBezTo>
                    <a:pt x="2405" y="9786"/>
                    <a:pt x="2377" y="9770"/>
                    <a:pt x="2355" y="9753"/>
                  </a:cubicBezTo>
                  <a:cubicBezTo>
                    <a:pt x="2283" y="9706"/>
                    <a:pt x="2193" y="9647"/>
                    <a:pt x="2205" y="9483"/>
                  </a:cubicBezTo>
                  <a:cubicBezTo>
                    <a:pt x="2219" y="9315"/>
                    <a:pt x="2315" y="9230"/>
                    <a:pt x="2395" y="9188"/>
                  </a:cubicBezTo>
                  <a:cubicBezTo>
                    <a:pt x="2577" y="9093"/>
                    <a:pt x="3010" y="9127"/>
                    <a:pt x="3174" y="9182"/>
                  </a:cubicBezTo>
                  <a:cubicBezTo>
                    <a:pt x="3268" y="9213"/>
                    <a:pt x="3318" y="9255"/>
                    <a:pt x="3368" y="9295"/>
                  </a:cubicBezTo>
                  <a:cubicBezTo>
                    <a:pt x="3384" y="9308"/>
                    <a:pt x="3402" y="9324"/>
                    <a:pt x="3424" y="9339"/>
                  </a:cubicBezTo>
                  <a:cubicBezTo>
                    <a:pt x="3468" y="9372"/>
                    <a:pt x="3507" y="9377"/>
                    <a:pt x="3569" y="9386"/>
                  </a:cubicBezTo>
                  <a:cubicBezTo>
                    <a:pt x="3605" y="9392"/>
                    <a:pt x="3643" y="9397"/>
                    <a:pt x="3681" y="9408"/>
                  </a:cubicBezTo>
                  <a:cubicBezTo>
                    <a:pt x="3839" y="9450"/>
                    <a:pt x="4063" y="9558"/>
                    <a:pt x="4191" y="9653"/>
                  </a:cubicBezTo>
                  <a:cubicBezTo>
                    <a:pt x="4308" y="9741"/>
                    <a:pt x="4372" y="9892"/>
                    <a:pt x="4352" y="10040"/>
                  </a:cubicBezTo>
                  <a:cubicBezTo>
                    <a:pt x="4334" y="10168"/>
                    <a:pt x="4254" y="10270"/>
                    <a:pt x="4135" y="10321"/>
                  </a:cubicBezTo>
                  <a:cubicBezTo>
                    <a:pt x="3971" y="10388"/>
                    <a:pt x="3835" y="10324"/>
                    <a:pt x="3727" y="10273"/>
                  </a:cubicBezTo>
                  <a:cubicBezTo>
                    <a:pt x="3665" y="10244"/>
                    <a:pt x="3607" y="10217"/>
                    <a:pt x="3551" y="10213"/>
                  </a:cubicBezTo>
                  <a:lnTo>
                    <a:pt x="3493" y="10210"/>
                  </a:lnTo>
                  <a:cubicBezTo>
                    <a:pt x="3454" y="10208"/>
                    <a:pt x="3406" y="10204"/>
                    <a:pt x="3390" y="10210"/>
                  </a:cubicBezTo>
                  <a:cubicBezTo>
                    <a:pt x="3390" y="10210"/>
                    <a:pt x="3382" y="10222"/>
                    <a:pt x="3376" y="10262"/>
                  </a:cubicBezTo>
                  <a:cubicBezTo>
                    <a:pt x="3368" y="10306"/>
                    <a:pt x="3372" y="10357"/>
                    <a:pt x="3376" y="10410"/>
                  </a:cubicBezTo>
                  <a:cubicBezTo>
                    <a:pt x="3378" y="10441"/>
                    <a:pt x="3380" y="10472"/>
                    <a:pt x="3380" y="10503"/>
                  </a:cubicBezTo>
                  <a:cubicBezTo>
                    <a:pt x="3380" y="10538"/>
                    <a:pt x="3382" y="10574"/>
                    <a:pt x="3382" y="10611"/>
                  </a:cubicBezTo>
                  <a:cubicBezTo>
                    <a:pt x="3388" y="10764"/>
                    <a:pt x="3396" y="10939"/>
                    <a:pt x="3284" y="11087"/>
                  </a:cubicBezTo>
                  <a:cubicBezTo>
                    <a:pt x="3260" y="11118"/>
                    <a:pt x="3234" y="11144"/>
                    <a:pt x="3206" y="11168"/>
                  </a:cubicBezTo>
                  <a:cubicBezTo>
                    <a:pt x="3196" y="11177"/>
                    <a:pt x="3184" y="11188"/>
                    <a:pt x="3174" y="11199"/>
                  </a:cubicBezTo>
                  <a:cubicBezTo>
                    <a:pt x="3172" y="11239"/>
                    <a:pt x="3166" y="11281"/>
                    <a:pt x="3130" y="11315"/>
                  </a:cubicBezTo>
                  <a:cubicBezTo>
                    <a:pt x="3084" y="11359"/>
                    <a:pt x="3004" y="11383"/>
                    <a:pt x="2898" y="11410"/>
                  </a:cubicBezTo>
                  <a:cubicBezTo>
                    <a:pt x="2872" y="11418"/>
                    <a:pt x="2848" y="11423"/>
                    <a:pt x="2834" y="11428"/>
                  </a:cubicBezTo>
                  <a:cubicBezTo>
                    <a:pt x="2812" y="11436"/>
                    <a:pt x="2782" y="11443"/>
                    <a:pt x="2746" y="11450"/>
                  </a:cubicBezTo>
                  <a:cubicBezTo>
                    <a:pt x="2720" y="11456"/>
                    <a:pt x="2673" y="11467"/>
                    <a:pt x="2643" y="11478"/>
                  </a:cubicBezTo>
                  <a:cubicBezTo>
                    <a:pt x="2649" y="11483"/>
                    <a:pt x="2657" y="11489"/>
                    <a:pt x="2661" y="11494"/>
                  </a:cubicBezTo>
                  <a:cubicBezTo>
                    <a:pt x="2695" y="11523"/>
                    <a:pt x="2738" y="11562"/>
                    <a:pt x="2756" y="11613"/>
                  </a:cubicBezTo>
                  <a:cubicBezTo>
                    <a:pt x="2812" y="11775"/>
                    <a:pt x="2814" y="12233"/>
                    <a:pt x="2565" y="12346"/>
                  </a:cubicBezTo>
                  <a:cubicBezTo>
                    <a:pt x="2499" y="12377"/>
                    <a:pt x="2421" y="12387"/>
                    <a:pt x="2345" y="12397"/>
                  </a:cubicBezTo>
                  <a:cubicBezTo>
                    <a:pt x="2209" y="12416"/>
                    <a:pt x="2143" y="12430"/>
                    <a:pt x="2125" y="12487"/>
                  </a:cubicBezTo>
                  <a:cubicBezTo>
                    <a:pt x="2113" y="12523"/>
                    <a:pt x="2111" y="12560"/>
                    <a:pt x="2107" y="12595"/>
                  </a:cubicBezTo>
                  <a:cubicBezTo>
                    <a:pt x="2099" y="12666"/>
                    <a:pt x="2091" y="12744"/>
                    <a:pt x="2037" y="12828"/>
                  </a:cubicBezTo>
                  <a:cubicBezTo>
                    <a:pt x="1936" y="12985"/>
                    <a:pt x="1812" y="12991"/>
                    <a:pt x="1680" y="12998"/>
                  </a:cubicBezTo>
                  <a:lnTo>
                    <a:pt x="1598" y="13001"/>
                  </a:lnTo>
                  <a:cubicBezTo>
                    <a:pt x="1592" y="13001"/>
                    <a:pt x="1586" y="13001"/>
                    <a:pt x="1580" y="13001"/>
                  </a:cubicBezTo>
                  <a:cubicBezTo>
                    <a:pt x="1578" y="13011"/>
                    <a:pt x="1578" y="13023"/>
                    <a:pt x="1576" y="13040"/>
                  </a:cubicBezTo>
                  <a:cubicBezTo>
                    <a:pt x="1572" y="13096"/>
                    <a:pt x="1614" y="13239"/>
                    <a:pt x="1648" y="13290"/>
                  </a:cubicBezTo>
                  <a:cubicBezTo>
                    <a:pt x="1686" y="13345"/>
                    <a:pt x="1738" y="13374"/>
                    <a:pt x="1800" y="13408"/>
                  </a:cubicBezTo>
                  <a:cubicBezTo>
                    <a:pt x="1884" y="13456"/>
                    <a:pt x="1977" y="13509"/>
                    <a:pt x="2039" y="13627"/>
                  </a:cubicBezTo>
                  <a:cubicBezTo>
                    <a:pt x="2055" y="13658"/>
                    <a:pt x="2063" y="13688"/>
                    <a:pt x="2071" y="13713"/>
                  </a:cubicBezTo>
                  <a:cubicBezTo>
                    <a:pt x="2083" y="13755"/>
                    <a:pt x="2083" y="13755"/>
                    <a:pt x="2115" y="13768"/>
                  </a:cubicBezTo>
                  <a:cubicBezTo>
                    <a:pt x="2147" y="13781"/>
                    <a:pt x="2203" y="13773"/>
                    <a:pt x="2259" y="13766"/>
                  </a:cubicBezTo>
                  <a:cubicBezTo>
                    <a:pt x="2321" y="13759"/>
                    <a:pt x="2393" y="13750"/>
                    <a:pt x="2461" y="13764"/>
                  </a:cubicBezTo>
                  <a:cubicBezTo>
                    <a:pt x="2569" y="13788"/>
                    <a:pt x="2653" y="13854"/>
                    <a:pt x="2726" y="13912"/>
                  </a:cubicBezTo>
                  <a:cubicBezTo>
                    <a:pt x="2792" y="13963"/>
                    <a:pt x="2854" y="14014"/>
                    <a:pt x="2902" y="14005"/>
                  </a:cubicBezTo>
                  <a:cubicBezTo>
                    <a:pt x="2976" y="13994"/>
                    <a:pt x="3074" y="13918"/>
                    <a:pt x="3160" y="13850"/>
                  </a:cubicBezTo>
                  <a:cubicBezTo>
                    <a:pt x="3224" y="13801"/>
                    <a:pt x="3282" y="13753"/>
                    <a:pt x="3344" y="13720"/>
                  </a:cubicBezTo>
                  <a:lnTo>
                    <a:pt x="3402" y="13688"/>
                  </a:lnTo>
                  <a:cubicBezTo>
                    <a:pt x="3567" y="13595"/>
                    <a:pt x="3795" y="13467"/>
                    <a:pt x="3977" y="13571"/>
                  </a:cubicBezTo>
                  <a:cubicBezTo>
                    <a:pt x="4155" y="13673"/>
                    <a:pt x="4225" y="13866"/>
                    <a:pt x="4272" y="14007"/>
                  </a:cubicBezTo>
                  <a:cubicBezTo>
                    <a:pt x="4286" y="14043"/>
                    <a:pt x="4290" y="14067"/>
                    <a:pt x="4296" y="14091"/>
                  </a:cubicBezTo>
                  <a:cubicBezTo>
                    <a:pt x="4308" y="14140"/>
                    <a:pt x="4310" y="14149"/>
                    <a:pt x="4354" y="14177"/>
                  </a:cubicBezTo>
                  <a:cubicBezTo>
                    <a:pt x="4394" y="14200"/>
                    <a:pt x="4420" y="14200"/>
                    <a:pt x="4470" y="14197"/>
                  </a:cubicBezTo>
                  <a:cubicBezTo>
                    <a:pt x="4512" y="14195"/>
                    <a:pt x="4562" y="14193"/>
                    <a:pt x="4622" y="14206"/>
                  </a:cubicBezTo>
                  <a:cubicBezTo>
                    <a:pt x="4670" y="14217"/>
                    <a:pt x="4704" y="14230"/>
                    <a:pt x="4738" y="14244"/>
                  </a:cubicBezTo>
                  <a:cubicBezTo>
                    <a:pt x="4782" y="14262"/>
                    <a:pt x="4808" y="14272"/>
                    <a:pt x="4870" y="14272"/>
                  </a:cubicBezTo>
                  <a:lnTo>
                    <a:pt x="4912" y="14270"/>
                  </a:lnTo>
                  <a:cubicBezTo>
                    <a:pt x="5004" y="14264"/>
                    <a:pt x="5143" y="14255"/>
                    <a:pt x="5225" y="14374"/>
                  </a:cubicBezTo>
                  <a:cubicBezTo>
                    <a:pt x="5307" y="14492"/>
                    <a:pt x="5283" y="15023"/>
                    <a:pt x="5237" y="15122"/>
                  </a:cubicBezTo>
                  <a:cubicBezTo>
                    <a:pt x="5175" y="15257"/>
                    <a:pt x="4972" y="15386"/>
                    <a:pt x="4858" y="15452"/>
                  </a:cubicBezTo>
                  <a:cubicBezTo>
                    <a:pt x="4770" y="15503"/>
                    <a:pt x="4692" y="15518"/>
                    <a:pt x="4628" y="15531"/>
                  </a:cubicBezTo>
                  <a:cubicBezTo>
                    <a:pt x="4540" y="15547"/>
                    <a:pt x="4506" y="15554"/>
                    <a:pt x="4464" y="15649"/>
                  </a:cubicBezTo>
                  <a:cubicBezTo>
                    <a:pt x="4440" y="15702"/>
                    <a:pt x="4432" y="15757"/>
                    <a:pt x="4422" y="15815"/>
                  </a:cubicBezTo>
                  <a:cubicBezTo>
                    <a:pt x="4408" y="15907"/>
                    <a:pt x="4394" y="16009"/>
                    <a:pt x="4312" y="16109"/>
                  </a:cubicBezTo>
                  <a:cubicBezTo>
                    <a:pt x="4284" y="16144"/>
                    <a:pt x="4262" y="16177"/>
                    <a:pt x="4238" y="16211"/>
                  </a:cubicBezTo>
                  <a:lnTo>
                    <a:pt x="4215" y="16248"/>
                  </a:lnTo>
                  <a:cubicBezTo>
                    <a:pt x="4197" y="16275"/>
                    <a:pt x="4169" y="16301"/>
                    <a:pt x="4143" y="16326"/>
                  </a:cubicBezTo>
                  <a:cubicBezTo>
                    <a:pt x="4129" y="16341"/>
                    <a:pt x="4107" y="16361"/>
                    <a:pt x="4101" y="16368"/>
                  </a:cubicBezTo>
                  <a:cubicBezTo>
                    <a:pt x="4071" y="16419"/>
                    <a:pt x="4071" y="16470"/>
                    <a:pt x="4073" y="16549"/>
                  </a:cubicBezTo>
                  <a:lnTo>
                    <a:pt x="4073" y="16576"/>
                  </a:lnTo>
                  <a:cubicBezTo>
                    <a:pt x="4073" y="16709"/>
                    <a:pt x="4073" y="16844"/>
                    <a:pt x="4073" y="16978"/>
                  </a:cubicBezTo>
                  <a:lnTo>
                    <a:pt x="4073" y="17178"/>
                  </a:lnTo>
                  <a:cubicBezTo>
                    <a:pt x="4073" y="17217"/>
                    <a:pt x="4069" y="17260"/>
                    <a:pt x="4067" y="17304"/>
                  </a:cubicBezTo>
                  <a:cubicBezTo>
                    <a:pt x="4061" y="17377"/>
                    <a:pt x="4055" y="17454"/>
                    <a:pt x="4067" y="17509"/>
                  </a:cubicBezTo>
                  <a:cubicBezTo>
                    <a:pt x="4075" y="17549"/>
                    <a:pt x="4117" y="17582"/>
                    <a:pt x="4167" y="17618"/>
                  </a:cubicBezTo>
                  <a:cubicBezTo>
                    <a:pt x="4230" y="17667"/>
                    <a:pt x="4310" y="17730"/>
                    <a:pt x="4324" y="17830"/>
                  </a:cubicBezTo>
                  <a:cubicBezTo>
                    <a:pt x="4332" y="17881"/>
                    <a:pt x="4318" y="17952"/>
                    <a:pt x="4298" y="18045"/>
                  </a:cubicBezTo>
                  <a:cubicBezTo>
                    <a:pt x="4292" y="18069"/>
                    <a:pt x="4288" y="18093"/>
                    <a:pt x="4284" y="18109"/>
                  </a:cubicBezTo>
                  <a:cubicBezTo>
                    <a:pt x="4262" y="18242"/>
                    <a:pt x="4153" y="18408"/>
                    <a:pt x="4035" y="18489"/>
                  </a:cubicBezTo>
                  <a:cubicBezTo>
                    <a:pt x="3925" y="18563"/>
                    <a:pt x="3835" y="18560"/>
                    <a:pt x="3757" y="18558"/>
                  </a:cubicBezTo>
                  <a:cubicBezTo>
                    <a:pt x="3721" y="18556"/>
                    <a:pt x="3685" y="18554"/>
                    <a:pt x="3645" y="18562"/>
                  </a:cubicBezTo>
                  <a:cubicBezTo>
                    <a:pt x="3563" y="18574"/>
                    <a:pt x="3559" y="18582"/>
                    <a:pt x="3531" y="18631"/>
                  </a:cubicBezTo>
                  <a:cubicBezTo>
                    <a:pt x="3519" y="18651"/>
                    <a:pt x="3507" y="18673"/>
                    <a:pt x="3489" y="18698"/>
                  </a:cubicBezTo>
                  <a:cubicBezTo>
                    <a:pt x="3382" y="18852"/>
                    <a:pt x="3382" y="18950"/>
                    <a:pt x="3382" y="19149"/>
                  </a:cubicBezTo>
                  <a:lnTo>
                    <a:pt x="3382" y="19171"/>
                  </a:lnTo>
                  <a:cubicBezTo>
                    <a:pt x="3382" y="19209"/>
                    <a:pt x="3384" y="19250"/>
                    <a:pt x="3388" y="19293"/>
                  </a:cubicBezTo>
                  <a:cubicBezTo>
                    <a:pt x="3394" y="19385"/>
                    <a:pt x="3400" y="19481"/>
                    <a:pt x="3384" y="19567"/>
                  </a:cubicBezTo>
                  <a:cubicBezTo>
                    <a:pt x="3374" y="19614"/>
                    <a:pt x="3360" y="19655"/>
                    <a:pt x="3346" y="19695"/>
                  </a:cubicBezTo>
                  <a:cubicBezTo>
                    <a:pt x="3328" y="19744"/>
                    <a:pt x="3314" y="19786"/>
                    <a:pt x="3312" y="19839"/>
                  </a:cubicBezTo>
                  <a:cubicBezTo>
                    <a:pt x="3312" y="19857"/>
                    <a:pt x="3308" y="19881"/>
                    <a:pt x="3306" y="19908"/>
                  </a:cubicBezTo>
                  <a:cubicBezTo>
                    <a:pt x="3300" y="19958"/>
                    <a:pt x="3290" y="20062"/>
                    <a:pt x="3302" y="20093"/>
                  </a:cubicBezTo>
                  <a:cubicBezTo>
                    <a:pt x="3320" y="20138"/>
                    <a:pt x="3459" y="20207"/>
                    <a:pt x="3513" y="20235"/>
                  </a:cubicBezTo>
                  <a:lnTo>
                    <a:pt x="3585" y="20270"/>
                  </a:lnTo>
                  <a:lnTo>
                    <a:pt x="3583" y="20326"/>
                  </a:lnTo>
                  <a:cubicBezTo>
                    <a:pt x="3579" y="20445"/>
                    <a:pt x="3481" y="20565"/>
                    <a:pt x="3396" y="20671"/>
                  </a:cubicBezTo>
                  <a:cubicBezTo>
                    <a:pt x="3358" y="20718"/>
                    <a:pt x="3320" y="20764"/>
                    <a:pt x="3302" y="20799"/>
                  </a:cubicBezTo>
                  <a:cubicBezTo>
                    <a:pt x="3236" y="20919"/>
                    <a:pt x="3220" y="21041"/>
                    <a:pt x="3258" y="21175"/>
                  </a:cubicBezTo>
                  <a:cubicBezTo>
                    <a:pt x="3272" y="21228"/>
                    <a:pt x="3292" y="21273"/>
                    <a:pt x="3308" y="21319"/>
                  </a:cubicBezTo>
                  <a:cubicBezTo>
                    <a:pt x="3316" y="21341"/>
                    <a:pt x="3324" y="21361"/>
                    <a:pt x="3332" y="21383"/>
                  </a:cubicBezTo>
                  <a:cubicBezTo>
                    <a:pt x="3517" y="21454"/>
                    <a:pt x="3693" y="21487"/>
                    <a:pt x="3907" y="21485"/>
                  </a:cubicBezTo>
                  <a:cubicBezTo>
                    <a:pt x="3907" y="21485"/>
                    <a:pt x="3907" y="21485"/>
                    <a:pt x="3909" y="21485"/>
                  </a:cubicBezTo>
                  <a:cubicBezTo>
                    <a:pt x="3953" y="21485"/>
                    <a:pt x="4019" y="21489"/>
                    <a:pt x="4097" y="21492"/>
                  </a:cubicBezTo>
                  <a:cubicBezTo>
                    <a:pt x="4250" y="21501"/>
                    <a:pt x="4662" y="21525"/>
                    <a:pt x="4728" y="21472"/>
                  </a:cubicBezTo>
                  <a:cubicBezTo>
                    <a:pt x="4742" y="21436"/>
                    <a:pt x="4728" y="21220"/>
                    <a:pt x="4706" y="21120"/>
                  </a:cubicBezTo>
                  <a:cubicBezTo>
                    <a:pt x="4680" y="21005"/>
                    <a:pt x="4636" y="20892"/>
                    <a:pt x="4586" y="20810"/>
                  </a:cubicBezTo>
                  <a:lnTo>
                    <a:pt x="4530" y="20715"/>
                  </a:lnTo>
                  <a:lnTo>
                    <a:pt x="4642" y="20680"/>
                  </a:lnTo>
                  <a:cubicBezTo>
                    <a:pt x="4822" y="20625"/>
                    <a:pt x="4968" y="20664"/>
                    <a:pt x="5095" y="20697"/>
                  </a:cubicBezTo>
                  <a:cubicBezTo>
                    <a:pt x="5143" y="20709"/>
                    <a:pt x="5191" y="20722"/>
                    <a:pt x="5241" y="20729"/>
                  </a:cubicBezTo>
                  <a:cubicBezTo>
                    <a:pt x="5327" y="20744"/>
                    <a:pt x="5435" y="20737"/>
                    <a:pt x="5539" y="20731"/>
                  </a:cubicBezTo>
                  <a:cubicBezTo>
                    <a:pt x="5597" y="20728"/>
                    <a:pt x="5655" y="20724"/>
                    <a:pt x="5709" y="20724"/>
                  </a:cubicBezTo>
                  <a:lnTo>
                    <a:pt x="5770" y="20724"/>
                  </a:lnTo>
                  <a:cubicBezTo>
                    <a:pt x="6094" y="20722"/>
                    <a:pt x="6400" y="20722"/>
                    <a:pt x="6699" y="20934"/>
                  </a:cubicBezTo>
                  <a:cubicBezTo>
                    <a:pt x="6725" y="20952"/>
                    <a:pt x="6747" y="20970"/>
                    <a:pt x="6767" y="20987"/>
                  </a:cubicBezTo>
                  <a:cubicBezTo>
                    <a:pt x="6835" y="21041"/>
                    <a:pt x="6857" y="21060"/>
                    <a:pt x="6939" y="21047"/>
                  </a:cubicBezTo>
                  <a:cubicBezTo>
                    <a:pt x="7067" y="21027"/>
                    <a:pt x="7115" y="20963"/>
                    <a:pt x="7199" y="20833"/>
                  </a:cubicBezTo>
                  <a:cubicBezTo>
                    <a:pt x="7394" y="20532"/>
                    <a:pt x="7718" y="20666"/>
                    <a:pt x="7930" y="20753"/>
                  </a:cubicBezTo>
                  <a:cubicBezTo>
                    <a:pt x="8000" y="20782"/>
                    <a:pt x="8068" y="20810"/>
                    <a:pt x="8125" y="20824"/>
                  </a:cubicBezTo>
                  <a:lnTo>
                    <a:pt x="8149" y="20830"/>
                  </a:lnTo>
                  <a:cubicBezTo>
                    <a:pt x="8221" y="20848"/>
                    <a:pt x="8371" y="20885"/>
                    <a:pt x="8395" y="20843"/>
                  </a:cubicBezTo>
                  <a:cubicBezTo>
                    <a:pt x="8405" y="20824"/>
                    <a:pt x="8415" y="20790"/>
                    <a:pt x="8423" y="20755"/>
                  </a:cubicBezTo>
                  <a:cubicBezTo>
                    <a:pt x="8435" y="20706"/>
                    <a:pt x="8451" y="20649"/>
                    <a:pt x="8481" y="20598"/>
                  </a:cubicBezTo>
                  <a:cubicBezTo>
                    <a:pt x="8485" y="20591"/>
                    <a:pt x="8491" y="20574"/>
                    <a:pt x="8499" y="20558"/>
                  </a:cubicBezTo>
                  <a:cubicBezTo>
                    <a:pt x="8523" y="20499"/>
                    <a:pt x="8537" y="20468"/>
                    <a:pt x="8563" y="20447"/>
                  </a:cubicBezTo>
                  <a:cubicBezTo>
                    <a:pt x="8603" y="20414"/>
                    <a:pt x="8669" y="20394"/>
                    <a:pt x="8763" y="20370"/>
                  </a:cubicBezTo>
                  <a:cubicBezTo>
                    <a:pt x="8789" y="20363"/>
                    <a:pt x="8811" y="20357"/>
                    <a:pt x="8825" y="20352"/>
                  </a:cubicBezTo>
                  <a:lnTo>
                    <a:pt x="8906" y="20324"/>
                  </a:lnTo>
                  <a:cubicBezTo>
                    <a:pt x="8954" y="20308"/>
                    <a:pt x="9002" y="20291"/>
                    <a:pt x="9048" y="20273"/>
                  </a:cubicBezTo>
                  <a:cubicBezTo>
                    <a:pt x="9084" y="20259"/>
                    <a:pt x="9126" y="20235"/>
                    <a:pt x="9170" y="20208"/>
                  </a:cubicBezTo>
                  <a:cubicBezTo>
                    <a:pt x="9232" y="20169"/>
                    <a:pt x="9296" y="20131"/>
                    <a:pt x="9366" y="20111"/>
                  </a:cubicBezTo>
                  <a:cubicBezTo>
                    <a:pt x="9616" y="20041"/>
                    <a:pt x="10003" y="20072"/>
                    <a:pt x="10251" y="20178"/>
                  </a:cubicBezTo>
                  <a:cubicBezTo>
                    <a:pt x="10416" y="20249"/>
                    <a:pt x="10574" y="20324"/>
                    <a:pt x="10690" y="20459"/>
                  </a:cubicBezTo>
                  <a:cubicBezTo>
                    <a:pt x="10714" y="20487"/>
                    <a:pt x="10728" y="20521"/>
                    <a:pt x="10742" y="20556"/>
                  </a:cubicBezTo>
                  <a:cubicBezTo>
                    <a:pt x="10748" y="20573"/>
                    <a:pt x="10754" y="20587"/>
                    <a:pt x="10762" y="20600"/>
                  </a:cubicBezTo>
                  <a:cubicBezTo>
                    <a:pt x="10770" y="20613"/>
                    <a:pt x="10780" y="20622"/>
                    <a:pt x="10792" y="20633"/>
                  </a:cubicBezTo>
                  <a:cubicBezTo>
                    <a:pt x="10814" y="20655"/>
                    <a:pt x="10844" y="20682"/>
                    <a:pt x="10862" y="20731"/>
                  </a:cubicBezTo>
                  <a:cubicBezTo>
                    <a:pt x="10942" y="20742"/>
                    <a:pt x="11028" y="20737"/>
                    <a:pt x="11120" y="20731"/>
                  </a:cubicBezTo>
                  <a:cubicBezTo>
                    <a:pt x="11239" y="20724"/>
                    <a:pt x="11361" y="20717"/>
                    <a:pt x="11483" y="20744"/>
                  </a:cubicBezTo>
                  <a:cubicBezTo>
                    <a:pt x="11541" y="20757"/>
                    <a:pt x="11595" y="20781"/>
                    <a:pt x="11643" y="20801"/>
                  </a:cubicBezTo>
                  <a:cubicBezTo>
                    <a:pt x="11777" y="20857"/>
                    <a:pt x="11805" y="20859"/>
                    <a:pt x="11851" y="20810"/>
                  </a:cubicBezTo>
                  <a:cubicBezTo>
                    <a:pt x="11873" y="20786"/>
                    <a:pt x="11897" y="20740"/>
                    <a:pt x="11921" y="20695"/>
                  </a:cubicBezTo>
                  <a:cubicBezTo>
                    <a:pt x="11980" y="20582"/>
                    <a:pt x="12054" y="20439"/>
                    <a:pt x="12206" y="20421"/>
                  </a:cubicBezTo>
                  <a:cubicBezTo>
                    <a:pt x="12284" y="20412"/>
                    <a:pt x="12494" y="20463"/>
                    <a:pt x="12538" y="20479"/>
                  </a:cubicBezTo>
                  <a:cubicBezTo>
                    <a:pt x="12598" y="20501"/>
                    <a:pt x="12636" y="20536"/>
                    <a:pt x="12666" y="20565"/>
                  </a:cubicBezTo>
                  <a:cubicBezTo>
                    <a:pt x="12688" y="20585"/>
                    <a:pt x="12701" y="20598"/>
                    <a:pt x="12717" y="20605"/>
                  </a:cubicBezTo>
                  <a:cubicBezTo>
                    <a:pt x="12779" y="20631"/>
                    <a:pt x="12889" y="20582"/>
                    <a:pt x="12977" y="20543"/>
                  </a:cubicBezTo>
                  <a:cubicBezTo>
                    <a:pt x="13017" y="20525"/>
                    <a:pt x="13055" y="20509"/>
                    <a:pt x="13089" y="20498"/>
                  </a:cubicBezTo>
                  <a:cubicBezTo>
                    <a:pt x="13111" y="20490"/>
                    <a:pt x="13133" y="20479"/>
                    <a:pt x="13157" y="20469"/>
                  </a:cubicBezTo>
                  <a:cubicBezTo>
                    <a:pt x="13197" y="20450"/>
                    <a:pt x="13237" y="20430"/>
                    <a:pt x="13277" y="20421"/>
                  </a:cubicBezTo>
                  <a:cubicBezTo>
                    <a:pt x="13323" y="20410"/>
                    <a:pt x="13367" y="20412"/>
                    <a:pt x="13403" y="20412"/>
                  </a:cubicBezTo>
                  <a:cubicBezTo>
                    <a:pt x="13437" y="20412"/>
                    <a:pt x="13463" y="20414"/>
                    <a:pt x="13484" y="20406"/>
                  </a:cubicBezTo>
                  <a:cubicBezTo>
                    <a:pt x="13694" y="20332"/>
                    <a:pt x="13704" y="20204"/>
                    <a:pt x="13702" y="19967"/>
                  </a:cubicBezTo>
                  <a:cubicBezTo>
                    <a:pt x="13702" y="19890"/>
                    <a:pt x="13702" y="19812"/>
                    <a:pt x="13712" y="19731"/>
                  </a:cubicBezTo>
                  <a:cubicBezTo>
                    <a:pt x="13742" y="19514"/>
                    <a:pt x="13922" y="19478"/>
                    <a:pt x="14066" y="19448"/>
                  </a:cubicBezTo>
                  <a:cubicBezTo>
                    <a:pt x="14088" y="19445"/>
                    <a:pt x="14112" y="19439"/>
                    <a:pt x="14134" y="19434"/>
                  </a:cubicBezTo>
                  <a:cubicBezTo>
                    <a:pt x="14218" y="19416"/>
                    <a:pt x="14303" y="19416"/>
                    <a:pt x="14385" y="19416"/>
                  </a:cubicBezTo>
                  <a:cubicBezTo>
                    <a:pt x="14459" y="19416"/>
                    <a:pt x="14527" y="19417"/>
                    <a:pt x="14587" y="19405"/>
                  </a:cubicBezTo>
                  <a:cubicBezTo>
                    <a:pt x="14639" y="19394"/>
                    <a:pt x="14677" y="19341"/>
                    <a:pt x="14723" y="19279"/>
                  </a:cubicBezTo>
                  <a:cubicBezTo>
                    <a:pt x="14779" y="19202"/>
                    <a:pt x="14841" y="19116"/>
                    <a:pt x="14955" y="19083"/>
                  </a:cubicBezTo>
                  <a:cubicBezTo>
                    <a:pt x="15013" y="19067"/>
                    <a:pt x="15068" y="19073"/>
                    <a:pt x="15118" y="19078"/>
                  </a:cubicBezTo>
                  <a:cubicBezTo>
                    <a:pt x="15150" y="19082"/>
                    <a:pt x="15182" y="19085"/>
                    <a:pt x="15202" y="19080"/>
                  </a:cubicBezTo>
                  <a:cubicBezTo>
                    <a:pt x="15220" y="19076"/>
                    <a:pt x="15234" y="19069"/>
                    <a:pt x="15252" y="19060"/>
                  </a:cubicBezTo>
                  <a:cubicBezTo>
                    <a:pt x="15284" y="19045"/>
                    <a:pt x="15326" y="19025"/>
                    <a:pt x="15390" y="19018"/>
                  </a:cubicBezTo>
                  <a:lnTo>
                    <a:pt x="15440" y="19012"/>
                  </a:lnTo>
                  <a:cubicBezTo>
                    <a:pt x="15694" y="18985"/>
                    <a:pt x="15955" y="18958"/>
                    <a:pt x="16061" y="18753"/>
                  </a:cubicBezTo>
                  <a:cubicBezTo>
                    <a:pt x="16157" y="18573"/>
                    <a:pt x="16191" y="18545"/>
                    <a:pt x="16365" y="18521"/>
                  </a:cubicBezTo>
                  <a:cubicBezTo>
                    <a:pt x="16391" y="18518"/>
                    <a:pt x="16423" y="18514"/>
                    <a:pt x="16461" y="18507"/>
                  </a:cubicBezTo>
                  <a:cubicBezTo>
                    <a:pt x="16636" y="18478"/>
                    <a:pt x="16674" y="18463"/>
                    <a:pt x="16680" y="18461"/>
                  </a:cubicBezTo>
                  <a:cubicBezTo>
                    <a:pt x="16688" y="18458"/>
                    <a:pt x="16692" y="18454"/>
                    <a:pt x="16694" y="18452"/>
                  </a:cubicBezTo>
                  <a:cubicBezTo>
                    <a:pt x="16686" y="18454"/>
                    <a:pt x="16690" y="18447"/>
                    <a:pt x="16690" y="18439"/>
                  </a:cubicBezTo>
                  <a:cubicBezTo>
                    <a:pt x="16690" y="18421"/>
                    <a:pt x="16688" y="18399"/>
                    <a:pt x="16690" y="18374"/>
                  </a:cubicBezTo>
                  <a:cubicBezTo>
                    <a:pt x="16720" y="18001"/>
                    <a:pt x="17126" y="17910"/>
                    <a:pt x="17322" y="17866"/>
                  </a:cubicBezTo>
                  <a:lnTo>
                    <a:pt x="17381" y="17852"/>
                  </a:lnTo>
                  <a:cubicBezTo>
                    <a:pt x="17425" y="17841"/>
                    <a:pt x="17465" y="17832"/>
                    <a:pt x="17509" y="17826"/>
                  </a:cubicBezTo>
                  <a:cubicBezTo>
                    <a:pt x="17340" y="17720"/>
                    <a:pt x="17216" y="17304"/>
                    <a:pt x="17038" y="17189"/>
                  </a:cubicBezTo>
                  <a:cubicBezTo>
                    <a:pt x="16696" y="16968"/>
                    <a:pt x="16744" y="16536"/>
                    <a:pt x="16445" y="16308"/>
                  </a:cubicBezTo>
                  <a:cubicBezTo>
                    <a:pt x="15855" y="15859"/>
                    <a:pt x="16505" y="14894"/>
                    <a:pt x="16952" y="14607"/>
                  </a:cubicBezTo>
                  <a:cubicBezTo>
                    <a:pt x="17122" y="14498"/>
                    <a:pt x="17262" y="14762"/>
                    <a:pt x="17371" y="14563"/>
                  </a:cubicBezTo>
                  <a:cubicBezTo>
                    <a:pt x="17545" y="14244"/>
                    <a:pt x="17669" y="14244"/>
                    <a:pt x="18063" y="14184"/>
                  </a:cubicBezTo>
                  <a:cubicBezTo>
                    <a:pt x="18656" y="14093"/>
                    <a:pt x="18101" y="13892"/>
                    <a:pt x="18218" y="13520"/>
                  </a:cubicBezTo>
                  <a:cubicBezTo>
                    <a:pt x="18316" y="13209"/>
                    <a:pt x="18997" y="13231"/>
                    <a:pt x="19083" y="12861"/>
                  </a:cubicBezTo>
                  <a:cubicBezTo>
                    <a:pt x="19183" y="12432"/>
                    <a:pt x="17332" y="12438"/>
                    <a:pt x="18478" y="11720"/>
                  </a:cubicBezTo>
                  <a:cubicBezTo>
                    <a:pt x="19211" y="11261"/>
                    <a:pt x="19716" y="10549"/>
                    <a:pt x="19447" y="9761"/>
                  </a:cubicBezTo>
                  <a:cubicBezTo>
                    <a:pt x="19257" y="9208"/>
                    <a:pt x="19083" y="9115"/>
                    <a:pt x="19429" y="8553"/>
                  </a:cubicBezTo>
                  <a:cubicBezTo>
                    <a:pt x="19565" y="8332"/>
                    <a:pt x="19788" y="8397"/>
                    <a:pt x="20042" y="8328"/>
                  </a:cubicBezTo>
                  <a:cubicBezTo>
                    <a:pt x="20701" y="8147"/>
                    <a:pt x="20258" y="6717"/>
                    <a:pt x="20244" y="6354"/>
                  </a:cubicBezTo>
                  <a:cubicBezTo>
                    <a:pt x="20238" y="6162"/>
                    <a:pt x="21542" y="5686"/>
                    <a:pt x="21600" y="5741"/>
                  </a:cubicBezTo>
                  <a:cubicBezTo>
                    <a:pt x="21240" y="5396"/>
                    <a:pt x="20453" y="4949"/>
                    <a:pt x="19890" y="5071"/>
                  </a:cubicBezTo>
                  <a:cubicBezTo>
                    <a:pt x="18893" y="5286"/>
                    <a:pt x="19643" y="4730"/>
                    <a:pt x="19577" y="4317"/>
                  </a:cubicBezTo>
                  <a:cubicBezTo>
                    <a:pt x="19499" y="3817"/>
                    <a:pt x="17082" y="4273"/>
                    <a:pt x="16588" y="4153"/>
                  </a:cubicBezTo>
                  <a:cubicBezTo>
                    <a:pt x="16307" y="4086"/>
                    <a:pt x="16467" y="3545"/>
                    <a:pt x="16029" y="3399"/>
                  </a:cubicBezTo>
                  <a:cubicBezTo>
                    <a:pt x="15714" y="3294"/>
                    <a:pt x="15516" y="3146"/>
                    <a:pt x="15170" y="3104"/>
                  </a:cubicBezTo>
                  <a:cubicBezTo>
                    <a:pt x="14905" y="3071"/>
                    <a:pt x="14507" y="3073"/>
                    <a:pt x="14319" y="2863"/>
                  </a:cubicBezTo>
                  <a:cubicBezTo>
                    <a:pt x="14188" y="2717"/>
                    <a:pt x="13744" y="2372"/>
                    <a:pt x="13938" y="2166"/>
                  </a:cubicBezTo>
                  <a:cubicBezTo>
                    <a:pt x="14148" y="1941"/>
                    <a:pt x="14289" y="1732"/>
                    <a:pt x="14110" y="1434"/>
                  </a:cubicBezTo>
                  <a:cubicBezTo>
                    <a:pt x="13900" y="1086"/>
                    <a:pt x="13560" y="832"/>
                    <a:pt x="13385" y="458"/>
                  </a:cubicBezTo>
                  <a:cubicBezTo>
                    <a:pt x="13337" y="357"/>
                    <a:pt x="13347" y="244"/>
                    <a:pt x="13223" y="202"/>
                  </a:cubicBezTo>
                  <a:cubicBezTo>
                    <a:pt x="12975" y="118"/>
                    <a:pt x="12789" y="-75"/>
                    <a:pt x="12528" y="31"/>
                  </a:cubicBezTo>
                  <a:cubicBezTo>
                    <a:pt x="12164" y="179"/>
                    <a:pt x="12054" y="250"/>
                    <a:pt x="11645" y="279"/>
                  </a:cubicBezTo>
                  <a:cubicBezTo>
                    <a:pt x="11068" y="321"/>
                    <a:pt x="11289" y="1226"/>
                    <a:pt x="10638" y="1029"/>
                  </a:cubicBezTo>
                  <a:cubicBezTo>
                    <a:pt x="10135" y="878"/>
                    <a:pt x="9390" y="757"/>
                    <a:pt x="8850" y="750"/>
                  </a:cubicBezTo>
                  <a:cubicBezTo>
                    <a:pt x="8467" y="744"/>
                    <a:pt x="8415" y="1775"/>
                    <a:pt x="7704" y="1290"/>
                  </a:cubicBezTo>
                  <a:cubicBezTo>
                    <a:pt x="7524" y="1168"/>
                    <a:pt x="7364" y="1098"/>
                    <a:pt x="7215" y="1062"/>
                  </a:cubicBezTo>
                  <a:cubicBezTo>
                    <a:pt x="7191" y="1084"/>
                    <a:pt x="7167" y="1106"/>
                    <a:pt x="7143" y="1129"/>
                  </a:cubicBezTo>
                  <a:cubicBezTo>
                    <a:pt x="7085" y="1188"/>
                    <a:pt x="7023" y="1248"/>
                    <a:pt x="6953" y="1301"/>
                  </a:cubicBezTo>
                  <a:cubicBezTo>
                    <a:pt x="6903" y="1343"/>
                    <a:pt x="6841" y="1379"/>
                    <a:pt x="6777" y="1416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BB70BE4A-15E3-735E-F95F-178489BE9297}"/>
                </a:ext>
              </a:extLst>
            </p:cNvPr>
            <p:cNvSpPr/>
            <p:nvPr/>
          </p:nvSpPr>
          <p:spPr>
            <a:xfrm>
              <a:off x="9015959" y="3565430"/>
              <a:ext cx="1760565" cy="229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69" extrusionOk="0">
                  <a:moveTo>
                    <a:pt x="21473" y="6010"/>
                  </a:moveTo>
                  <a:cubicBezTo>
                    <a:pt x="21445" y="5956"/>
                    <a:pt x="21415" y="5898"/>
                    <a:pt x="21409" y="5832"/>
                  </a:cubicBezTo>
                  <a:cubicBezTo>
                    <a:pt x="21401" y="5726"/>
                    <a:pt x="21434" y="5664"/>
                    <a:pt x="21473" y="5594"/>
                  </a:cubicBezTo>
                  <a:cubicBezTo>
                    <a:pt x="21485" y="5573"/>
                    <a:pt x="21498" y="5549"/>
                    <a:pt x="21510" y="5522"/>
                  </a:cubicBezTo>
                  <a:cubicBezTo>
                    <a:pt x="21567" y="5399"/>
                    <a:pt x="21600" y="5264"/>
                    <a:pt x="21581" y="5230"/>
                  </a:cubicBezTo>
                  <a:cubicBezTo>
                    <a:pt x="21577" y="5227"/>
                    <a:pt x="21547" y="5216"/>
                    <a:pt x="21505" y="5216"/>
                  </a:cubicBezTo>
                  <a:cubicBezTo>
                    <a:pt x="21505" y="5216"/>
                    <a:pt x="21505" y="5216"/>
                    <a:pt x="21505" y="5216"/>
                  </a:cubicBezTo>
                  <a:cubicBezTo>
                    <a:pt x="21467" y="5216"/>
                    <a:pt x="21446" y="5224"/>
                    <a:pt x="21442" y="5228"/>
                  </a:cubicBezTo>
                  <a:lnTo>
                    <a:pt x="21204" y="5512"/>
                  </a:lnTo>
                  <a:lnTo>
                    <a:pt x="21302" y="5183"/>
                  </a:lnTo>
                  <a:cubicBezTo>
                    <a:pt x="21313" y="5143"/>
                    <a:pt x="21297" y="5124"/>
                    <a:pt x="21263" y="5084"/>
                  </a:cubicBezTo>
                  <a:cubicBezTo>
                    <a:pt x="21238" y="5056"/>
                    <a:pt x="21207" y="5021"/>
                    <a:pt x="21193" y="4973"/>
                  </a:cubicBezTo>
                  <a:cubicBezTo>
                    <a:pt x="21184" y="4941"/>
                    <a:pt x="21189" y="4912"/>
                    <a:pt x="21193" y="4886"/>
                  </a:cubicBezTo>
                  <a:cubicBezTo>
                    <a:pt x="21198" y="4859"/>
                    <a:pt x="21200" y="4842"/>
                    <a:pt x="21192" y="4827"/>
                  </a:cubicBezTo>
                  <a:cubicBezTo>
                    <a:pt x="21183" y="4811"/>
                    <a:pt x="21170" y="4798"/>
                    <a:pt x="21156" y="4782"/>
                  </a:cubicBezTo>
                  <a:cubicBezTo>
                    <a:pt x="21130" y="4754"/>
                    <a:pt x="21099" y="4719"/>
                    <a:pt x="21088" y="4660"/>
                  </a:cubicBezTo>
                  <a:cubicBezTo>
                    <a:pt x="21074" y="4581"/>
                    <a:pt x="21094" y="4507"/>
                    <a:pt x="21117" y="4431"/>
                  </a:cubicBezTo>
                  <a:cubicBezTo>
                    <a:pt x="21153" y="4320"/>
                    <a:pt x="21148" y="4195"/>
                    <a:pt x="21145" y="4075"/>
                  </a:cubicBezTo>
                  <a:cubicBezTo>
                    <a:pt x="21144" y="4025"/>
                    <a:pt x="21142" y="3975"/>
                    <a:pt x="21142" y="3925"/>
                  </a:cubicBezTo>
                  <a:cubicBezTo>
                    <a:pt x="21144" y="3836"/>
                    <a:pt x="21175" y="3759"/>
                    <a:pt x="21206" y="3684"/>
                  </a:cubicBezTo>
                  <a:cubicBezTo>
                    <a:pt x="21225" y="3637"/>
                    <a:pt x="21243" y="3593"/>
                    <a:pt x="21254" y="3547"/>
                  </a:cubicBezTo>
                  <a:cubicBezTo>
                    <a:pt x="21276" y="3455"/>
                    <a:pt x="21225" y="3385"/>
                    <a:pt x="21158" y="3298"/>
                  </a:cubicBezTo>
                  <a:lnTo>
                    <a:pt x="21125" y="3253"/>
                  </a:lnTo>
                  <a:cubicBezTo>
                    <a:pt x="21034" y="3126"/>
                    <a:pt x="21034" y="3020"/>
                    <a:pt x="21035" y="2899"/>
                  </a:cubicBezTo>
                  <a:lnTo>
                    <a:pt x="21035" y="2857"/>
                  </a:lnTo>
                  <a:cubicBezTo>
                    <a:pt x="21035" y="2828"/>
                    <a:pt x="21038" y="2794"/>
                    <a:pt x="21041" y="2759"/>
                  </a:cubicBezTo>
                  <a:cubicBezTo>
                    <a:pt x="21048" y="2685"/>
                    <a:pt x="21055" y="2601"/>
                    <a:pt x="21031" y="2548"/>
                  </a:cubicBezTo>
                  <a:cubicBezTo>
                    <a:pt x="20990" y="2464"/>
                    <a:pt x="20941" y="2460"/>
                    <a:pt x="20790" y="2463"/>
                  </a:cubicBezTo>
                  <a:lnTo>
                    <a:pt x="20683" y="2464"/>
                  </a:lnTo>
                  <a:cubicBezTo>
                    <a:pt x="20542" y="2465"/>
                    <a:pt x="20443" y="2466"/>
                    <a:pt x="20317" y="2351"/>
                  </a:cubicBezTo>
                  <a:cubicBezTo>
                    <a:pt x="20202" y="2244"/>
                    <a:pt x="20073" y="2149"/>
                    <a:pt x="19915" y="2173"/>
                  </a:cubicBezTo>
                  <a:cubicBezTo>
                    <a:pt x="19867" y="2180"/>
                    <a:pt x="19822" y="2194"/>
                    <a:pt x="19774" y="2208"/>
                  </a:cubicBezTo>
                  <a:cubicBezTo>
                    <a:pt x="19698" y="2232"/>
                    <a:pt x="19611" y="2258"/>
                    <a:pt x="19502" y="2258"/>
                  </a:cubicBezTo>
                  <a:cubicBezTo>
                    <a:pt x="19501" y="2258"/>
                    <a:pt x="19499" y="2258"/>
                    <a:pt x="19498" y="2258"/>
                  </a:cubicBezTo>
                  <a:cubicBezTo>
                    <a:pt x="19249" y="2257"/>
                    <a:pt x="19004" y="2255"/>
                    <a:pt x="18809" y="2106"/>
                  </a:cubicBezTo>
                  <a:cubicBezTo>
                    <a:pt x="18669" y="1999"/>
                    <a:pt x="18621" y="1967"/>
                    <a:pt x="18425" y="1971"/>
                  </a:cubicBezTo>
                  <a:cubicBezTo>
                    <a:pt x="18402" y="1969"/>
                    <a:pt x="18376" y="1968"/>
                    <a:pt x="18340" y="1966"/>
                  </a:cubicBezTo>
                  <a:cubicBezTo>
                    <a:pt x="18295" y="1962"/>
                    <a:pt x="18193" y="1955"/>
                    <a:pt x="18166" y="1963"/>
                  </a:cubicBezTo>
                  <a:cubicBezTo>
                    <a:pt x="18163" y="1969"/>
                    <a:pt x="18149" y="2010"/>
                    <a:pt x="18142" y="2029"/>
                  </a:cubicBezTo>
                  <a:lnTo>
                    <a:pt x="18117" y="2093"/>
                  </a:lnTo>
                  <a:cubicBezTo>
                    <a:pt x="18079" y="2180"/>
                    <a:pt x="18025" y="2313"/>
                    <a:pt x="18070" y="2382"/>
                  </a:cubicBezTo>
                  <a:cubicBezTo>
                    <a:pt x="18075" y="2389"/>
                    <a:pt x="18092" y="2400"/>
                    <a:pt x="18109" y="2409"/>
                  </a:cubicBezTo>
                  <a:cubicBezTo>
                    <a:pt x="18137" y="2426"/>
                    <a:pt x="18173" y="2446"/>
                    <a:pt x="18197" y="2481"/>
                  </a:cubicBezTo>
                  <a:cubicBezTo>
                    <a:pt x="18230" y="2528"/>
                    <a:pt x="18266" y="2617"/>
                    <a:pt x="18280" y="2662"/>
                  </a:cubicBezTo>
                  <a:cubicBezTo>
                    <a:pt x="18294" y="2708"/>
                    <a:pt x="18318" y="2821"/>
                    <a:pt x="18269" y="2873"/>
                  </a:cubicBezTo>
                  <a:cubicBezTo>
                    <a:pt x="18252" y="2892"/>
                    <a:pt x="18221" y="2906"/>
                    <a:pt x="18171" y="2930"/>
                  </a:cubicBezTo>
                  <a:cubicBezTo>
                    <a:pt x="18155" y="2937"/>
                    <a:pt x="18142" y="2943"/>
                    <a:pt x="18134" y="2949"/>
                  </a:cubicBezTo>
                  <a:cubicBezTo>
                    <a:pt x="17996" y="3027"/>
                    <a:pt x="17929" y="3102"/>
                    <a:pt x="17913" y="3194"/>
                  </a:cubicBezTo>
                  <a:lnTo>
                    <a:pt x="17909" y="3216"/>
                  </a:lnTo>
                  <a:cubicBezTo>
                    <a:pt x="17899" y="3270"/>
                    <a:pt x="17896" y="3297"/>
                    <a:pt x="17913" y="3303"/>
                  </a:cubicBezTo>
                  <a:cubicBezTo>
                    <a:pt x="17926" y="3306"/>
                    <a:pt x="17975" y="3302"/>
                    <a:pt x="18002" y="3300"/>
                  </a:cubicBezTo>
                  <a:cubicBezTo>
                    <a:pt x="18030" y="3297"/>
                    <a:pt x="18053" y="3295"/>
                    <a:pt x="18075" y="3295"/>
                  </a:cubicBezTo>
                  <a:cubicBezTo>
                    <a:pt x="18140" y="3294"/>
                    <a:pt x="18197" y="3284"/>
                    <a:pt x="18262" y="3273"/>
                  </a:cubicBezTo>
                  <a:cubicBezTo>
                    <a:pt x="18370" y="3256"/>
                    <a:pt x="18481" y="3237"/>
                    <a:pt x="18601" y="3263"/>
                  </a:cubicBezTo>
                  <a:lnTo>
                    <a:pt x="18654" y="3275"/>
                  </a:lnTo>
                  <a:lnTo>
                    <a:pt x="18657" y="3317"/>
                  </a:lnTo>
                  <a:cubicBezTo>
                    <a:pt x="18658" y="3347"/>
                    <a:pt x="18672" y="3377"/>
                    <a:pt x="18685" y="3409"/>
                  </a:cubicBezTo>
                  <a:cubicBezTo>
                    <a:pt x="18717" y="3484"/>
                    <a:pt x="18761" y="3587"/>
                    <a:pt x="18626" y="3679"/>
                  </a:cubicBezTo>
                  <a:cubicBezTo>
                    <a:pt x="18612" y="3688"/>
                    <a:pt x="18591" y="3697"/>
                    <a:pt x="18505" y="3726"/>
                  </a:cubicBezTo>
                  <a:cubicBezTo>
                    <a:pt x="18503" y="3728"/>
                    <a:pt x="18500" y="3728"/>
                    <a:pt x="18498" y="3729"/>
                  </a:cubicBezTo>
                  <a:cubicBezTo>
                    <a:pt x="18477" y="3764"/>
                    <a:pt x="18433" y="3787"/>
                    <a:pt x="18377" y="3789"/>
                  </a:cubicBezTo>
                  <a:cubicBezTo>
                    <a:pt x="18334" y="3787"/>
                    <a:pt x="18300" y="3786"/>
                    <a:pt x="18267" y="3785"/>
                  </a:cubicBezTo>
                  <a:cubicBezTo>
                    <a:pt x="18259" y="3787"/>
                    <a:pt x="18250" y="3791"/>
                    <a:pt x="18238" y="3798"/>
                  </a:cubicBezTo>
                  <a:cubicBezTo>
                    <a:pt x="18214" y="3808"/>
                    <a:pt x="18186" y="3823"/>
                    <a:pt x="18145" y="3829"/>
                  </a:cubicBezTo>
                  <a:cubicBezTo>
                    <a:pt x="18089" y="3837"/>
                    <a:pt x="18024" y="3835"/>
                    <a:pt x="17965" y="3831"/>
                  </a:cubicBezTo>
                  <a:cubicBezTo>
                    <a:pt x="17920" y="3829"/>
                    <a:pt x="17882" y="3829"/>
                    <a:pt x="17831" y="3825"/>
                  </a:cubicBezTo>
                  <a:cubicBezTo>
                    <a:pt x="17797" y="3823"/>
                    <a:pt x="17724" y="3818"/>
                    <a:pt x="17705" y="3827"/>
                  </a:cubicBezTo>
                  <a:cubicBezTo>
                    <a:pt x="17696" y="3832"/>
                    <a:pt x="17688" y="3838"/>
                    <a:pt x="17678" y="3850"/>
                  </a:cubicBezTo>
                  <a:cubicBezTo>
                    <a:pt x="17662" y="3866"/>
                    <a:pt x="17640" y="3888"/>
                    <a:pt x="17603" y="3904"/>
                  </a:cubicBezTo>
                  <a:cubicBezTo>
                    <a:pt x="17459" y="3967"/>
                    <a:pt x="17305" y="3997"/>
                    <a:pt x="17155" y="3993"/>
                  </a:cubicBezTo>
                  <a:lnTo>
                    <a:pt x="17122" y="3992"/>
                  </a:lnTo>
                  <a:cubicBezTo>
                    <a:pt x="17055" y="3990"/>
                    <a:pt x="17003" y="3989"/>
                    <a:pt x="16920" y="3942"/>
                  </a:cubicBezTo>
                  <a:cubicBezTo>
                    <a:pt x="16872" y="3914"/>
                    <a:pt x="16846" y="3875"/>
                    <a:pt x="16823" y="3841"/>
                  </a:cubicBezTo>
                  <a:cubicBezTo>
                    <a:pt x="16806" y="3817"/>
                    <a:pt x="16788" y="3792"/>
                    <a:pt x="16771" y="3783"/>
                  </a:cubicBezTo>
                  <a:cubicBezTo>
                    <a:pt x="16730" y="3764"/>
                    <a:pt x="16550" y="3773"/>
                    <a:pt x="16450" y="3793"/>
                  </a:cubicBezTo>
                  <a:cubicBezTo>
                    <a:pt x="16379" y="3807"/>
                    <a:pt x="16314" y="3823"/>
                    <a:pt x="16249" y="3839"/>
                  </a:cubicBezTo>
                  <a:cubicBezTo>
                    <a:pt x="16208" y="3849"/>
                    <a:pt x="16168" y="3858"/>
                    <a:pt x="16126" y="3868"/>
                  </a:cubicBezTo>
                  <a:cubicBezTo>
                    <a:pt x="16042" y="3887"/>
                    <a:pt x="15736" y="3898"/>
                    <a:pt x="15637" y="3866"/>
                  </a:cubicBezTo>
                  <a:cubicBezTo>
                    <a:pt x="15600" y="3854"/>
                    <a:pt x="15547" y="3832"/>
                    <a:pt x="15515" y="3791"/>
                  </a:cubicBezTo>
                  <a:cubicBezTo>
                    <a:pt x="15468" y="3732"/>
                    <a:pt x="15474" y="3635"/>
                    <a:pt x="15487" y="3524"/>
                  </a:cubicBezTo>
                  <a:cubicBezTo>
                    <a:pt x="15488" y="3507"/>
                    <a:pt x="15490" y="3490"/>
                    <a:pt x="15491" y="3477"/>
                  </a:cubicBezTo>
                  <a:cubicBezTo>
                    <a:pt x="15501" y="3322"/>
                    <a:pt x="15631" y="3237"/>
                    <a:pt x="15746" y="3162"/>
                  </a:cubicBezTo>
                  <a:cubicBezTo>
                    <a:pt x="15873" y="3079"/>
                    <a:pt x="15949" y="3021"/>
                    <a:pt x="15926" y="2910"/>
                  </a:cubicBezTo>
                  <a:cubicBezTo>
                    <a:pt x="15906" y="2819"/>
                    <a:pt x="15839" y="2812"/>
                    <a:pt x="15653" y="2811"/>
                  </a:cubicBezTo>
                  <a:cubicBezTo>
                    <a:pt x="15525" y="2811"/>
                    <a:pt x="15395" y="2811"/>
                    <a:pt x="15300" y="2743"/>
                  </a:cubicBezTo>
                  <a:cubicBezTo>
                    <a:pt x="15266" y="2719"/>
                    <a:pt x="15238" y="2690"/>
                    <a:pt x="15210" y="2661"/>
                  </a:cubicBezTo>
                  <a:cubicBezTo>
                    <a:pt x="15192" y="2641"/>
                    <a:pt x="15172" y="2621"/>
                    <a:pt x="15152" y="2604"/>
                  </a:cubicBezTo>
                  <a:cubicBezTo>
                    <a:pt x="15139" y="2593"/>
                    <a:pt x="15124" y="2583"/>
                    <a:pt x="15108" y="2572"/>
                  </a:cubicBezTo>
                  <a:cubicBezTo>
                    <a:pt x="15085" y="2555"/>
                    <a:pt x="15060" y="2538"/>
                    <a:pt x="15041" y="2521"/>
                  </a:cubicBezTo>
                  <a:cubicBezTo>
                    <a:pt x="14947" y="2437"/>
                    <a:pt x="14905" y="2353"/>
                    <a:pt x="14858" y="2265"/>
                  </a:cubicBezTo>
                  <a:cubicBezTo>
                    <a:pt x="14846" y="2242"/>
                    <a:pt x="14833" y="2218"/>
                    <a:pt x="14819" y="2194"/>
                  </a:cubicBezTo>
                  <a:lnTo>
                    <a:pt x="14799" y="2158"/>
                  </a:lnTo>
                  <a:lnTo>
                    <a:pt x="14835" y="2130"/>
                  </a:lnTo>
                  <a:cubicBezTo>
                    <a:pt x="14891" y="2085"/>
                    <a:pt x="14958" y="2073"/>
                    <a:pt x="15012" y="2064"/>
                  </a:cubicBezTo>
                  <a:cubicBezTo>
                    <a:pt x="15029" y="2062"/>
                    <a:pt x="15046" y="2058"/>
                    <a:pt x="15063" y="2055"/>
                  </a:cubicBezTo>
                  <a:cubicBezTo>
                    <a:pt x="15088" y="2049"/>
                    <a:pt x="15124" y="2044"/>
                    <a:pt x="15161" y="2041"/>
                  </a:cubicBezTo>
                  <a:cubicBezTo>
                    <a:pt x="15193" y="2037"/>
                    <a:pt x="15249" y="2030"/>
                    <a:pt x="15265" y="2024"/>
                  </a:cubicBezTo>
                  <a:cubicBezTo>
                    <a:pt x="15276" y="2016"/>
                    <a:pt x="15276" y="2006"/>
                    <a:pt x="15274" y="1999"/>
                  </a:cubicBezTo>
                  <a:cubicBezTo>
                    <a:pt x="15274" y="1984"/>
                    <a:pt x="15273" y="1966"/>
                    <a:pt x="15279" y="1944"/>
                  </a:cubicBezTo>
                  <a:cubicBezTo>
                    <a:pt x="15296" y="1878"/>
                    <a:pt x="15308" y="1858"/>
                    <a:pt x="15356" y="1829"/>
                  </a:cubicBezTo>
                  <a:cubicBezTo>
                    <a:pt x="15367" y="1823"/>
                    <a:pt x="15384" y="1814"/>
                    <a:pt x="15409" y="1795"/>
                  </a:cubicBezTo>
                  <a:cubicBezTo>
                    <a:pt x="15442" y="1768"/>
                    <a:pt x="15439" y="1752"/>
                    <a:pt x="15437" y="1746"/>
                  </a:cubicBezTo>
                  <a:cubicBezTo>
                    <a:pt x="15429" y="1710"/>
                    <a:pt x="15366" y="1663"/>
                    <a:pt x="15277" y="1627"/>
                  </a:cubicBezTo>
                  <a:lnTo>
                    <a:pt x="15257" y="1619"/>
                  </a:lnTo>
                  <a:cubicBezTo>
                    <a:pt x="15210" y="1600"/>
                    <a:pt x="15189" y="1591"/>
                    <a:pt x="15164" y="1598"/>
                  </a:cubicBezTo>
                  <a:cubicBezTo>
                    <a:pt x="15148" y="1603"/>
                    <a:pt x="15148" y="1603"/>
                    <a:pt x="15136" y="1626"/>
                  </a:cubicBezTo>
                  <a:cubicBezTo>
                    <a:pt x="15128" y="1641"/>
                    <a:pt x="15117" y="1663"/>
                    <a:pt x="15096" y="1685"/>
                  </a:cubicBezTo>
                  <a:cubicBezTo>
                    <a:pt x="14976" y="1811"/>
                    <a:pt x="14864" y="1811"/>
                    <a:pt x="14708" y="1811"/>
                  </a:cubicBezTo>
                  <a:lnTo>
                    <a:pt x="14657" y="1811"/>
                  </a:lnTo>
                  <a:cubicBezTo>
                    <a:pt x="14536" y="1814"/>
                    <a:pt x="14370" y="1816"/>
                    <a:pt x="14360" y="1631"/>
                  </a:cubicBezTo>
                  <a:cubicBezTo>
                    <a:pt x="14359" y="1604"/>
                    <a:pt x="14360" y="1577"/>
                    <a:pt x="14363" y="1551"/>
                  </a:cubicBezTo>
                  <a:cubicBezTo>
                    <a:pt x="14371" y="1462"/>
                    <a:pt x="14365" y="1447"/>
                    <a:pt x="14311" y="1436"/>
                  </a:cubicBezTo>
                  <a:cubicBezTo>
                    <a:pt x="14275" y="1428"/>
                    <a:pt x="14238" y="1419"/>
                    <a:pt x="14199" y="1409"/>
                  </a:cubicBezTo>
                  <a:cubicBezTo>
                    <a:pt x="14096" y="1384"/>
                    <a:pt x="13991" y="1359"/>
                    <a:pt x="13898" y="1349"/>
                  </a:cubicBezTo>
                  <a:lnTo>
                    <a:pt x="13840" y="1343"/>
                  </a:lnTo>
                  <a:lnTo>
                    <a:pt x="13833" y="1299"/>
                  </a:lnTo>
                  <a:cubicBezTo>
                    <a:pt x="13811" y="1186"/>
                    <a:pt x="13767" y="1156"/>
                    <a:pt x="13710" y="1145"/>
                  </a:cubicBezTo>
                  <a:cubicBezTo>
                    <a:pt x="13676" y="1140"/>
                    <a:pt x="13642" y="1138"/>
                    <a:pt x="13608" y="1138"/>
                  </a:cubicBezTo>
                  <a:cubicBezTo>
                    <a:pt x="13539" y="1137"/>
                    <a:pt x="13460" y="1136"/>
                    <a:pt x="13372" y="1091"/>
                  </a:cubicBezTo>
                  <a:cubicBezTo>
                    <a:pt x="13286" y="1048"/>
                    <a:pt x="13215" y="983"/>
                    <a:pt x="13147" y="920"/>
                  </a:cubicBezTo>
                  <a:cubicBezTo>
                    <a:pt x="13066" y="846"/>
                    <a:pt x="12984" y="770"/>
                    <a:pt x="12891" y="742"/>
                  </a:cubicBezTo>
                  <a:cubicBezTo>
                    <a:pt x="12787" y="712"/>
                    <a:pt x="12697" y="750"/>
                    <a:pt x="12593" y="792"/>
                  </a:cubicBezTo>
                  <a:cubicBezTo>
                    <a:pt x="12554" y="809"/>
                    <a:pt x="12515" y="824"/>
                    <a:pt x="12477" y="838"/>
                  </a:cubicBezTo>
                  <a:cubicBezTo>
                    <a:pt x="12307" y="893"/>
                    <a:pt x="11996" y="878"/>
                    <a:pt x="11851" y="775"/>
                  </a:cubicBezTo>
                  <a:cubicBezTo>
                    <a:pt x="11772" y="717"/>
                    <a:pt x="11778" y="664"/>
                    <a:pt x="11785" y="624"/>
                  </a:cubicBezTo>
                  <a:cubicBezTo>
                    <a:pt x="11788" y="605"/>
                    <a:pt x="11789" y="587"/>
                    <a:pt x="11783" y="566"/>
                  </a:cubicBezTo>
                  <a:cubicBezTo>
                    <a:pt x="11781" y="562"/>
                    <a:pt x="11780" y="558"/>
                    <a:pt x="11780" y="555"/>
                  </a:cubicBezTo>
                  <a:cubicBezTo>
                    <a:pt x="11761" y="562"/>
                    <a:pt x="11740" y="570"/>
                    <a:pt x="11713" y="574"/>
                  </a:cubicBezTo>
                  <a:cubicBezTo>
                    <a:pt x="11577" y="595"/>
                    <a:pt x="11480" y="561"/>
                    <a:pt x="11406" y="524"/>
                  </a:cubicBezTo>
                  <a:cubicBezTo>
                    <a:pt x="11280" y="462"/>
                    <a:pt x="11262" y="412"/>
                    <a:pt x="11245" y="337"/>
                  </a:cubicBezTo>
                  <a:cubicBezTo>
                    <a:pt x="11241" y="320"/>
                    <a:pt x="11237" y="301"/>
                    <a:pt x="11231" y="279"/>
                  </a:cubicBezTo>
                  <a:cubicBezTo>
                    <a:pt x="11224" y="262"/>
                    <a:pt x="11220" y="244"/>
                    <a:pt x="11214" y="228"/>
                  </a:cubicBezTo>
                  <a:cubicBezTo>
                    <a:pt x="11204" y="203"/>
                    <a:pt x="11195" y="178"/>
                    <a:pt x="11189" y="153"/>
                  </a:cubicBezTo>
                  <a:cubicBezTo>
                    <a:pt x="11184" y="137"/>
                    <a:pt x="11186" y="123"/>
                    <a:pt x="11189" y="111"/>
                  </a:cubicBezTo>
                  <a:cubicBezTo>
                    <a:pt x="11170" y="117"/>
                    <a:pt x="11144" y="129"/>
                    <a:pt x="11131" y="135"/>
                  </a:cubicBezTo>
                  <a:cubicBezTo>
                    <a:pt x="11114" y="143"/>
                    <a:pt x="11099" y="150"/>
                    <a:pt x="11085" y="155"/>
                  </a:cubicBezTo>
                  <a:cubicBezTo>
                    <a:pt x="11055" y="166"/>
                    <a:pt x="11024" y="174"/>
                    <a:pt x="10995" y="182"/>
                  </a:cubicBezTo>
                  <a:cubicBezTo>
                    <a:pt x="10939" y="198"/>
                    <a:pt x="10886" y="213"/>
                    <a:pt x="10843" y="238"/>
                  </a:cubicBezTo>
                  <a:cubicBezTo>
                    <a:pt x="10812" y="257"/>
                    <a:pt x="10788" y="278"/>
                    <a:pt x="10765" y="300"/>
                  </a:cubicBezTo>
                  <a:cubicBezTo>
                    <a:pt x="10719" y="344"/>
                    <a:pt x="10667" y="393"/>
                    <a:pt x="10554" y="408"/>
                  </a:cubicBezTo>
                  <a:cubicBezTo>
                    <a:pt x="10261" y="446"/>
                    <a:pt x="9978" y="201"/>
                    <a:pt x="9871" y="94"/>
                  </a:cubicBezTo>
                  <a:cubicBezTo>
                    <a:pt x="9861" y="84"/>
                    <a:pt x="9850" y="72"/>
                    <a:pt x="9839" y="59"/>
                  </a:cubicBezTo>
                  <a:cubicBezTo>
                    <a:pt x="9816" y="31"/>
                    <a:pt x="9792" y="4"/>
                    <a:pt x="9767" y="1"/>
                  </a:cubicBezTo>
                  <a:cubicBezTo>
                    <a:pt x="9735" y="-3"/>
                    <a:pt x="9583" y="39"/>
                    <a:pt x="9518" y="60"/>
                  </a:cubicBezTo>
                  <a:cubicBezTo>
                    <a:pt x="9423" y="91"/>
                    <a:pt x="9414" y="115"/>
                    <a:pt x="9412" y="119"/>
                  </a:cubicBezTo>
                  <a:cubicBezTo>
                    <a:pt x="9406" y="148"/>
                    <a:pt x="9488" y="209"/>
                    <a:pt x="9544" y="248"/>
                  </a:cubicBezTo>
                  <a:cubicBezTo>
                    <a:pt x="9563" y="262"/>
                    <a:pt x="9581" y="275"/>
                    <a:pt x="9600" y="289"/>
                  </a:cubicBezTo>
                  <a:cubicBezTo>
                    <a:pt x="9663" y="339"/>
                    <a:pt x="9870" y="512"/>
                    <a:pt x="9839" y="666"/>
                  </a:cubicBezTo>
                  <a:cubicBezTo>
                    <a:pt x="9806" y="833"/>
                    <a:pt x="9617" y="871"/>
                    <a:pt x="9463" y="902"/>
                  </a:cubicBezTo>
                  <a:cubicBezTo>
                    <a:pt x="9409" y="912"/>
                    <a:pt x="9359" y="923"/>
                    <a:pt x="9317" y="937"/>
                  </a:cubicBezTo>
                  <a:cubicBezTo>
                    <a:pt x="9302" y="943"/>
                    <a:pt x="9285" y="948"/>
                    <a:pt x="9268" y="954"/>
                  </a:cubicBezTo>
                  <a:cubicBezTo>
                    <a:pt x="9220" y="969"/>
                    <a:pt x="9169" y="986"/>
                    <a:pt x="9137" y="1008"/>
                  </a:cubicBezTo>
                  <a:cubicBezTo>
                    <a:pt x="9128" y="1015"/>
                    <a:pt x="9114" y="1029"/>
                    <a:pt x="9103" y="1041"/>
                  </a:cubicBezTo>
                  <a:cubicBezTo>
                    <a:pt x="9102" y="1043"/>
                    <a:pt x="9099" y="1046"/>
                    <a:pt x="9097" y="1047"/>
                  </a:cubicBezTo>
                  <a:cubicBezTo>
                    <a:pt x="9110" y="1057"/>
                    <a:pt x="9120" y="1072"/>
                    <a:pt x="9124" y="1093"/>
                  </a:cubicBezTo>
                  <a:cubicBezTo>
                    <a:pt x="9127" y="1117"/>
                    <a:pt x="9136" y="1147"/>
                    <a:pt x="9148" y="1178"/>
                  </a:cubicBezTo>
                  <a:cubicBezTo>
                    <a:pt x="9151" y="1187"/>
                    <a:pt x="9156" y="1198"/>
                    <a:pt x="9159" y="1207"/>
                  </a:cubicBezTo>
                  <a:cubicBezTo>
                    <a:pt x="9198" y="1307"/>
                    <a:pt x="9240" y="1420"/>
                    <a:pt x="9172" y="1521"/>
                  </a:cubicBezTo>
                  <a:cubicBezTo>
                    <a:pt x="9106" y="1617"/>
                    <a:pt x="9004" y="1668"/>
                    <a:pt x="8903" y="1712"/>
                  </a:cubicBezTo>
                  <a:cubicBezTo>
                    <a:pt x="8796" y="1760"/>
                    <a:pt x="8726" y="1811"/>
                    <a:pt x="8715" y="1850"/>
                  </a:cubicBezTo>
                  <a:cubicBezTo>
                    <a:pt x="8712" y="1860"/>
                    <a:pt x="8712" y="1872"/>
                    <a:pt x="8729" y="1890"/>
                  </a:cubicBezTo>
                  <a:cubicBezTo>
                    <a:pt x="8748" y="1910"/>
                    <a:pt x="8795" y="1924"/>
                    <a:pt x="8844" y="1940"/>
                  </a:cubicBezTo>
                  <a:cubicBezTo>
                    <a:pt x="8914" y="1961"/>
                    <a:pt x="8995" y="1986"/>
                    <a:pt x="9041" y="2043"/>
                  </a:cubicBezTo>
                  <a:cubicBezTo>
                    <a:pt x="9066" y="2074"/>
                    <a:pt x="9091" y="2111"/>
                    <a:pt x="9077" y="2149"/>
                  </a:cubicBezTo>
                  <a:cubicBezTo>
                    <a:pt x="9063" y="2188"/>
                    <a:pt x="9020" y="2206"/>
                    <a:pt x="8985" y="2220"/>
                  </a:cubicBezTo>
                  <a:cubicBezTo>
                    <a:pt x="8971" y="2226"/>
                    <a:pt x="8956" y="2232"/>
                    <a:pt x="8940" y="2240"/>
                  </a:cubicBezTo>
                  <a:cubicBezTo>
                    <a:pt x="8916" y="2253"/>
                    <a:pt x="8897" y="2271"/>
                    <a:pt x="8875" y="2293"/>
                  </a:cubicBezTo>
                  <a:cubicBezTo>
                    <a:pt x="8852" y="2316"/>
                    <a:pt x="8824" y="2343"/>
                    <a:pt x="8785" y="2364"/>
                  </a:cubicBezTo>
                  <a:cubicBezTo>
                    <a:pt x="8743" y="2388"/>
                    <a:pt x="8688" y="2398"/>
                    <a:pt x="8635" y="2409"/>
                  </a:cubicBezTo>
                  <a:cubicBezTo>
                    <a:pt x="8607" y="2415"/>
                    <a:pt x="8579" y="2420"/>
                    <a:pt x="8557" y="2428"/>
                  </a:cubicBezTo>
                  <a:cubicBezTo>
                    <a:pt x="8540" y="2434"/>
                    <a:pt x="8521" y="2445"/>
                    <a:pt x="8503" y="2457"/>
                  </a:cubicBezTo>
                  <a:cubicBezTo>
                    <a:pt x="8470" y="2476"/>
                    <a:pt x="8435" y="2497"/>
                    <a:pt x="8387" y="2507"/>
                  </a:cubicBezTo>
                  <a:cubicBezTo>
                    <a:pt x="8328" y="2518"/>
                    <a:pt x="8255" y="2514"/>
                    <a:pt x="8189" y="2510"/>
                  </a:cubicBezTo>
                  <a:cubicBezTo>
                    <a:pt x="8162" y="2509"/>
                    <a:pt x="8138" y="2507"/>
                    <a:pt x="8115" y="2507"/>
                  </a:cubicBezTo>
                  <a:cubicBezTo>
                    <a:pt x="8005" y="2507"/>
                    <a:pt x="7971" y="2526"/>
                    <a:pt x="7960" y="2536"/>
                  </a:cubicBezTo>
                  <a:cubicBezTo>
                    <a:pt x="7944" y="2553"/>
                    <a:pt x="7946" y="2589"/>
                    <a:pt x="7964" y="2635"/>
                  </a:cubicBezTo>
                  <a:cubicBezTo>
                    <a:pt x="7985" y="2685"/>
                    <a:pt x="8053" y="2690"/>
                    <a:pt x="8207" y="2680"/>
                  </a:cubicBezTo>
                  <a:cubicBezTo>
                    <a:pt x="8332" y="2672"/>
                    <a:pt x="8435" y="2675"/>
                    <a:pt x="8545" y="2673"/>
                  </a:cubicBezTo>
                  <a:cubicBezTo>
                    <a:pt x="8695" y="2671"/>
                    <a:pt x="8850" y="2668"/>
                    <a:pt x="9004" y="2674"/>
                  </a:cubicBezTo>
                  <a:cubicBezTo>
                    <a:pt x="9139" y="2679"/>
                    <a:pt x="9176" y="2696"/>
                    <a:pt x="9193" y="2797"/>
                  </a:cubicBezTo>
                  <a:cubicBezTo>
                    <a:pt x="9203" y="2851"/>
                    <a:pt x="9200" y="2898"/>
                    <a:pt x="9198" y="2942"/>
                  </a:cubicBezTo>
                  <a:cubicBezTo>
                    <a:pt x="9196" y="2962"/>
                    <a:pt x="9195" y="2982"/>
                    <a:pt x="9195" y="3001"/>
                  </a:cubicBezTo>
                  <a:lnTo>
                    <a:pt x="9195" y="3078"/>
                  </a:lnTo>
                  <a:cubicBezTo>
                    <a:pt x="9195" y="3127"/>
                    <a:pt x="9193" y="3177"/>
                    <a:pt x="9195" y="3226"/>
                  </a:cubicBezTo>
                  <a:cubicBezTo>
                    <a:pt x="9195" y="3231"/>
                    <a:pt x="9196" y="3239"/>
                    <a:pt x="9196" y="3247"/>
                  </a:cubicBezTo>
                  <a:cubicBezTo>
                    <a:pt x="9203" y="3290"/>
                    <a:pt x="9204" y="3315"/>
                    <a:pt x="9192" y="3336"/>
                  </a:cubicBezTo>
                  <a:cubicBezTo>
                    <a:pt x="9176" y="3364"/>
                    <a:pt x="9161" y="3387"/>
                    <a:pt x="9125" y="3397"/>
                  </a:cubicBezTo>
                  <a:lnTo>
                    <a:pt x="9108" y="3402"/>
                  </a:lnTo>
                  <a:cubicBezTo>
                    <a:pt x="8995" y="3493"/>
                    <a:pt x="8776" y="3571"/>
                    <a:pt x="8661" y="3603"/>
                  </a:cubicBezTo>
                  <a:cubicBezTo>
                    <a:pt x="8629" y="3612"/>
                    <a:pt x="8607" y="3616"/>
                    <a:pt x="8587" y="3619"/>
                  </a:cubicBezTo>
                  <a:cubicBezTo>
                    <a:pt x="8560" y="3624"/>
                    <a:pt x="8549" y="3625"/>
                    <a:pt x="8517" y="3643"/>
                  </a:cubicBezTo>
                  <a:cubicBezTo>
                    <a:pt x="8503" y="3651"/>
                    <a:pt x="8490" y="3662"/>
                    <a:pt x="8478" y="3672"/>
                  </a:cubicBezTo>
                  <a:cubicBezTo>
                    <a:pt x="8458" y="3688"/>
                    <a:pt x="8436" y="3706"/>
                    <a:pt x="8407" y="3722"/>
                  </a:cubicBezTo>
                  <a:cubicBezTo>
                    <a:pt x="8343" y="3754"/>
                    <a:pt x="8252" y="3788"/>
                    <a:pt x="8126" y="3829"/>
                  </a:cubicBezTo>
                  <a:cubicBezTo>
                    <a:pt x="8050" y="3852"/>
                    <a:pt x="8034" y="3864"/>
                    <a:pt x="7977" y="3907"/>
                  </a:cubicBezTo>
                  <a:cubicBezTo>
                    <a:pt x="7898" y="3968"/>
                    <a:pt x="7829" y="3970"/>
                    <a:pt x="7780" y="3971"/>
                  </a:cubicBezTo>
                  <a:cubicBezTo>
                    <a:pt x="7750" y="3972"/>
                    <a:pt x="7729" y="3974"/>
                    <a:pt x="7701" y="3984"/>
                  </a:cubicBezTo>
                  <a:cubicBezTo>
                    <a:pt x="7681" y="3993"/>
                    <a:pt x="7649" y="4041"/>
                    <a:pt x="7631" y="4071"/>
                  </a:cubicBezTo>
                  <a:cubicBezTo>
                    <a:pt x="7609" y="4106"/>
                    <a:pt x="7589" y="4138"/>
                    <a:pt x="7563" y="4161"/>
                  </a:cubicBezTo>
                  <a:cubicBezTo>
                    <a:pt x="7524" y="4197"/>
                    <a:pt x="7459" y="4247"/>
                    <a:pt x="7379" y="4279"/>
                  </a:cubicBezTo>
                  <a:cubicBezTo>
                    <a:pt x="7255" y="4330"/>
                    <a:pt x="7103" y="4324"/>
                    <a:pt x="6970" y="4318"/>
                  </a:cubicBezTo>
                  <a:cubicBezTo>
                    <a:pt x="6931" y="4317"/>
                    <a:pt x="6898" y="4318"/>
                    <a:pt x="6858" y="4315"/>
                  </a:cubicBezTo>
                  <a:lnTo>
                    <a:pt x="6813" y="4315"/>
                  </a:lnTo>
                  <a:cubicBezTo>
                    <a:pt x="6587" y="4312"/>
                    <a:pt x="6508" y="4329"/>
                    <a:pt x="6504" y="4423"/>
                  </a:cubicBezTo>
                  <a:cubicBezTo>
                    <a:pt x="6500" y="4547"/>
                    <a:pt x="6495" y="4644"/>
                    <a:pt x="6309" y="4731"/>
                  </a:cubicBezTo>
                  <a:cubicBezTo>
                    <a:pt x="6189" y="4787"/>
                    <a:pt x="6028" y="4780"/>
                    <a:pt x="5885" y="4772"/>
                  </a:cubicBezTo>
                  <a:cubicBezTo>
                    <a:pt x="5848" y="4771"/>
                    <a:pt x="5812" y="4769"/>
                    <a:pt x="5781" y="4769"/>
                  </a:cubicBezTo>
                  <a:cubicBezTo>
                    <a:pt x="5676" y="4769"/>
                    <a:pt x="5592" y="4768"/>
                    <a:pt x="5561" y="4791"/>
                  </a:cubicBezTo>
                  <a:cubicBezTo>
                    <a:pt x="5539" y="4808"/>
                    <a:pt x="5536" y="4845"/>
                    <a:pt x="5536" y="4874"/>
                  </a:cubicBezTo>
                  <a:cubicBezTo>
                    <a:pt x="5536" y="4896"/>
                    <a:pt x="5535" y="4915"/>
                    <a:pt x="5535" y="4931"/>
                  </a:cubicBezTo>
                  <a:cubicBezTo>
                    <a:pt x="5532" y="4976"/>
                    <a:pt x="5532" y="4976"/>
                    <a:pt x="5570" y="4991"/>
                  </a:cubicBezTo>
                  <a:cubicBezTo>
                    <a:pt x="5598" y="5002"/>
                    <a:pt x="5640" y="5007"/>
                    <a:pt x="5685" y="5011"/>
                  </a:cubicBezTo>
                  <a:cubicBezTo>
                    <a:pt x="5753" y="5019"/>
                    <a:pt x="5829" y="5026"/>
                    <a:pt x="5890" y="5063"/>
                  </a:cubicBezTo>
                  <a:cubicBezTo>
                    <a:pt x="5968" y="5109"/>
                    <a:pt x="6013" y="5199"/>
                    <a:pt x="6058" y="5286"/>
                  </a:cubicBezTo>
                  <a:cubicBezTo>
                    <a:pt x="6082" y="5335"/>
                    <a:pt x="6106" y="5380"/>
                    <a:pt x="6130" y="5411"/>
                  </a:cubicBezTo>
                  <a:cubicBezTo>
                    <a:pt x="6149" y="5433"/>
                    <a:pt x="6171" y="5455"/>
                    <a:pt x="6193" y="5477"/>
                  </a:cubicBezTo>
                  <a:cubicBezTo>
                    <a:pt x="6219" y="5502"/>
                    <a:pt x="6244" y="5527"/>
                    <a:pt x="6264" y="5553"/>
                  </a:cubicBezTo>
                  <a:cubicBezTo>
                    <a:pt x="6281" y="5574"/>
                    <a:pt x="6301" y="5595"/>
                    <a:pt x="6321" y="5616"/>
                  </a:cubicBezTo>
                  <a:cubicBezTo>
                    <a:pt x="6351" y="5649"/>
                    <a:pt x="6382" y="5681"/>
                    <a:pt x="6405" y="5713"/>
                  </a:cubicBezTo>
                  <a:cubicBezTo>
                    <a:pt x="6435" y="5753"/>
                    <a:pt x="6452" y="5794"/>
                    <a:pt x="6470" y="5833"/>
                  </a:cubicBezTo>
                  <a:cubicBezTo>
                    <a:pt x="6489" y="5874"/>
                    <a:pt x="6506" y="5914"/>
                    <a:pt x="6535" y="5951"/>
                  </a:cubicBezTo>
                  <a:cubicBezTo>
                    <a:pt x="6562" y="5983"/>
                    <a:pt x="6590" y="6012"/>
                    <a:pt x="6618" y="6042"/>
                  </a:cubicBezTo>
                  <a:lnTo>
                    <a:pt x="6652" y="6078"/>
                  </a:lnTo>
                  <a:cubicBezTo>
                    <a:pt x="6674" y="6102"/>
                    <a:pt x="6697" y="6123"/>
                    <a:pt x="6720" y="6144"/>
                  </a:cubicBezTo>
                  <a:cubicBezTo>
                    <a:pt x="6805" y="6225"/>
                    <a:pt x="6894" y="6308"/>
                    <a:pt x="6883" y="6446"/>
                  </a:cubicBezTo>
                  <a:cubicBezTo>
                    <a:pt x="6877" y="6515"/>
                    <a:pt x="6861" y="6574"/>
                    <a:pt x="6801" y="6634"/>
                  </a:cubicBezTo>
                  <a:cubicBezTo>
                    <a:pt x="6781" y="6654"/>
                    <a:pt x="6759" y="6666"/>
                    <a:pt x="6742" y="6675"/>
                  </a:cubicBezTo>
                  <a:cubicBezTo>
                    <a:pt x="6725" y="6684"/>
                    <a:pt x="6720" y="6687"/>
                    <a:pt x="6717" y="6692"/>
                  </a:cubicBezTo>
                  <a:cubicBezTo>
                    <a:pt x="6714" y="6697"/>
                    <a:pt x="6715" y="6713"/>
                    <a:pt x="6715" y="6723"/>
                  </a:cubicBezTo>
                  <a:cubicBezTo>
                    <a:pt x="6715" y="6739"/>
                    <a:pt x="6715" y="6758"/>
                    <a:pt x="6712" y="6776"/>
                  </a:cubicBezTo>
                  <a:lnTo>
                    <a:pt x="6701" y="6818"/>
                  </a:lnTo>
                  <a:lnTo>
                    <a:pt x="6646" y="6824"/>
                  </a:lnTo>
                  <a:cubicBezTo>
                    <a:pt x="6484" y="6840"/>
                    <a:pt x="6362" y="6868"/>
                    <a:pt x="6338" y="6886"/>
                  </a:cubicBezTo>
                  <a:cubicBezTo>
                    <a:pt x="6323" y="6916"/>
                    <a:pt x="6323" y="7065"/>
                    <a:pt x="6341" y="7103"/>
                  </a:cubicBezTo>
                  <a:cubicBezTo>
                    <a:pt x="6341" y="7100"/>
                    <a:pt x="6346" y="7101"/>
                    <a:pt x="6351" y="7103"/>
                  </a:cubicBezTo>
                  <a:cubicBezTo>
                    <a:pt x="6383" y="7111"/>
                    <a:pt x="6441" y="7126"/>
                    <a:pt x="6473" y="7176"/>
                  </a:cubicBezTo>
                  <a:cubicBezTo>
                    <a:pt x="6515" y="7239"/>
                    <a:pt x="6503" y="7276"/>
                    <a:pt x="6472" y="7313"/>
                  </a:cubicBezTo>
                  <a:cubicBezTo>
                    <a:pt x="6466" y="7321"/>
                    <a:pt x="6464" y="7324"/>
                    <a:pt x="6462" y="7327"/>
                  </a:cubicBezTo>
                  <a:cubicBezTo>
                    <a:pt x="6458" y="7346"/>
                    <a:pt x="6456" y="7364"/>
                    <a:pt x="6453" y="7381"/>
                  </a:cubicBezTo>
                  <a:cubicBezTo>
                    <a:pt x="6444" y="7456"/>
                    <a:pt x="6431" y="7550"/>
                    <a:pt x="6228" y="7576"/>
                  </a:cubicBezTo>
                  <a:cubicBezTo>
                    <a:pt x="6056" y="7597"/>
                    <a:pt x="5865" y="7590"/>
                    <a:pt x="5680" y="7582"/>
                  </a:cubicBezTo>
                  <a:cubicBezTo>
                    <a:pt x="5595" y="7578"/>
                    <a:pt x="5511" y="7575"/>
                    <a:pt x="5432" y="7575"/>
                  </a:cubicBezTo>
                  <a:cubicBezTo>
                    <a:pt x="5352" y="7572"/>
                    <a:pt x="5285" y="7585"/>
                    <a:pt x="5210" y="7598"/>
                  </a:cubicBezTo>
                  <a:cubicBezTo>
                    <a:pt x="5175" y="7604"/>
                    <a:pt x="5137" y="7611"/>
                    <a:pt x="5097" y="7616"/>
                  </a:cubicBezTo>
                  <a:cubicBezTo>
                    <a:pt x="5052" y="7622"/>
                    <a:pt x="5007" y="7619"/>
                    <a:pt x="4967" y="7615"/>
                  </a:cubicBezTo>
                  <a:cubicBezTo>
                    <a:pt x="4936" y="7613"/>
                    <a:pt x="4906" y="7609"/>
                    <a:pt x="4881" y="7613"/>
                  </a:cubicBezTo>
                  <a:cubicBezTo>
                    <a:pt x="4860" y="7615"/>
                    <a:pt x="4838" y="7623"/>
                    <a:pt x="4813" y="7632"/>
                  </a:cubicBezTo>
                  <a:cubicBezTo>
                    <a:pt x="4785" y="7641"/>
                    <a:pt x="4756" y="7651"/>
                    <a:pt x="4725" y="7657"/>
                  </a:cubicBezTo>
                  <a:cubicBezTo>
                    <a:pt x="4596" y="7680"/>
                    <a:pt x="4525" y="7695"/>
                    <a:pt x="4425" y="7741"/>
                  </a:cubicBezTo>
                  <a:lnTo>
                    <a:pt x="4396" y="7755"/>
                  </a:lnTo>
                  <a:cubicBezTo>
                    <a:pt x="4300" y="7802"/>
                    <a:pt x="4189" y="7854"/>
                    <a:pt x="4037" y="7822"/>
                  </a:cubicBezTo>
                  <a:cubicBezTo>
                    <a:pt x="3929" y="7799"/>
                    <a:pt x="3857" y="7748"/>
                    <a:pt x="3794" y="7703"/>
                  </a:cubicBezTo>
                  <a:cubicBezTo>
                    <a:pt x="3724" y="7653"/>
                    <a:pt x="3666" y="7613"/>
                    <a:pt x="3576" y="7615"/>
                  </a:cubicBezTo>
                  <a:cubicBezTo>
                    <a:pt x="3496" y="7616"/>
                    <a:pt x="3415" y="7615"/>
                    <a:pt x="3334" y="7615"/>
                  </a:cubicBezTo>
                  <a:lnTo>
                    <a:pt x="3199" y="7615"/>
                  </a:lnTo>
                  <a:cubicBezTo>
                    <a:pt x="3173" y="7615"/>
                    <a:pt x="3148" y="7614"/>
                    <a:pt x="3122" y="7613"/>
                  </a:cubicBezTo>
                  <a:cubicBezTo>
                    <a:pt x="3078" y="7611"/>
                    <a:pt x="3032" y="7609"/>
                    <a:pt x="2993" y="7613"/>
                  </a:cubicBezTo>
                  <a:cubicBezTo>
                    <a:pt x="2978" y="7614"/>
                    <a:pt x="2960" y="7620"/>
                    <a:pt x="2943" y="7627"/>
                  </a:cubicBezTo>
                  <a:cubicBezTo>
                    <a:pt x="2925" y="7634"/>
                    <a:pt x="2905" y="7641"/>
                    <a:pt x="2881" y="7645"/>
                  </a:cubicBezTo>
                  <a:cubicBezTo>
                    <a:pt x="2816" y="7655"/>
                    <a:pt x="2742" y="7663"/>
                    <a:pt x="2691" y="7629"/>
                  </a:cubicBezTo>
                  <a:cubicBezTo>
                    <a:pt x="2636" y="7596"/>
                    <a:pt x="2638" y="7542"/>
                    <a:pt x="2639" y="7493"/>
                  </a:cubicBezTo>
                  <a:cubicBezTo>
                    <a:pt x="2639" y="7475"/>
                    <a:pt x="2641" y="7456"/>
                    <a:pt x="2639" y="7434"/>
                  </a:cubicBezTo>
                  <a:cubicBezTo>
                    <a:pt x="2639" y="7425"/>
                    <a:pt x="2638" y="7414"/>
                    <a:pt x="2635" y="7402"/>
                  </a:cubicBezTo>
                  <a:cubicBezTo>
                    <a:pt x="2611" y="7464"/>
                    <a:pt x="2587" y="7521"/>
                    <a:pt x="2559" y="7576"/>
                  </a:cubicBezTo>
                  <a:cubicBezTo>
                    <a:pt x="2538" y="7614"/>
                    <a:pt x="2532" y="7648"/>
                    <a:pt x="2526" y="7689"/>
                  </a:cubicBezTo>
                  <a:cubicBezTo>
                    <a:pt x="2521" y="7712"/>
                    <a:pt x="2517" y="7737"/>
                    <a:pt x="2511" y="7764"/>
                  </a:cubicBezTo>
                  <a:cubicBezTo>
                    <a:pt x="2497" y="7812"/>
                    <a:pt x="2461" y="7878"/>
                    <a:pt x="2430" y="7935"/>
                  </a:cubicBezTo>
                  <a:lnTo>
                    <a:pt x="2411" y="7968"/>
                  </a:lnTo>
                  <a:cubicBezTo>
                    <a:pt x="2399" y="7991"/>
                    <a:pt x="2380" y="8005"/>
                    <a:pt x="2368" y="8014"/>
                  </a:cubicBezTo>
                  <a:cubicBezTo>
                    <a:pt x="2355" y="8029"/>
                    <a:pt x="2358" y="8044"/>
                    <a:pt x="2362" y="8055"/>
                  </a:cubicBezTo>
                  <a:cubicBezTo>
                    <a:pt x="2366" y="8075"/>
                    <a:pt x="2371" y="8099"/>
                    <a:pt x="2365" y="8124"/>
                  </a:cubicBezTo>
                  <a:cubicBezTo>
                    <a:pt x="2357" y="8156"/>
                    <a:pt x="2345" y="8181"/>
                    <a:pt x="2332" y="8202"/>
                  </a:cubicBezTo>
                  <a:cubicBezTo>
                    <a:pt x="2321" y="8224"/>
                    <a:pt x="2312" y="8240"/>
                    <a:pt x="2307" y="8263"/>
                  </a:cubicBezTo>
                  <a:cubicBezTo>
                    <a:pt x="2298" y="8319"/>
                    <a:pt x="2304" y="8379"/>
                    <a:pt x="2312" y="8445"/>
                  </a:cubicBezTo>
                  <a:cubicBezTo>
                    <a:pt x="2321" y="8536"/>
                    <a:pt x="2332" y="8631"/>
                    <a:pt x="2296" y="8722"/>
                  </a:cubicBezTo>
                  <a:lnTo>
                    <a:pt x="2279" y="8763"/>
                  </a:lnTo>
                  <a:lnTo>
                    <a:pt x="2222" y="8763"/>
                  </a:lnTo>
                  <a:cubicBezTo>
                    <a:pt x="2180" y="8763"/>
                    <a:pt x="2112" y="8790"/>
                    <a:pt x="2054" y="8811"/>
                  </a:cubicBezTo>
                  <a:cubicBezTo>
                    <a:pt x="2016" y="8825"/>
                    <a:pt x="1980" y="8839"/>
                    <a:pt x="1949" y="8848"/>
                  </a:cubicBezTo>
                  <a:cubicBezTo>
                    <a:pt x="1848" y="8875"/>
                    <a:pt x="1770" y="8880"/>
                    <a:pt x="1688" y="8885"/>
                  </a:cubicBezTo>
                  <a:cubicBezTo>
                    <a:pt x="1659" y="8886"/>
                    <a:pt x="1628" y="8888"/>
                    <a:pt x="1594" y="8891"/>
                  </a:cubicBezTo>
                  <a:cubicBezTo>
                    <a:pt x="1525" y="8897"/>
                    <a:pt x="1486" y="8914"/>
                    <a:pt x="1446" y="8958"/>
                  </a:cubicBezTo>
                  <a:cubicBezTo>
                    <a:pt x="1434" y="8971"/>
                    <a:pt x="1428" y="8983"/>
                    <a:pt x="1420" y="8995"/>
                  </a:cubicBezTo>
                  <a:cubicBezTo>
                    <a:pt x="1407" y="9017"/>
                    <a:pt x="1392" y="9040"/>
                    <a:pt x="1362" y="9067"/>
                  </a:cubicBezTo>
                  <a:cubicBezTo>
                    <a:pt x="1347" y="9081"/>
                    <a:pt x="1328" y="9094"/>
                    <a:pt x="1310" y="9107"/>
                  </a:cubicBezTo>
                  <a:cubicBezTo>
                    <a:pt x="1299" y="9114"/>
                    <a:pt x="1288" y="9122"/>
                    <a:pt x="1279" y="9130"/>
                  </a:cubicBezTo>
                  <a:cubicBezTo>
                    <a:pt x="1173" y="9214"/>
                    <a:pt x="1100" y="9215"/>
                    <a:pt x="990" y="9218"/>
                  </a:cubicBezTo>
                  <a:lnTo>
                    <a:pt x="942" y="9219"/>
                  </a:lnTo>
                  <a:cubicBezTo>
                    <a:pt x="799" y="9224"/>
                    <a:pt x="746" y="9250"/>
                    <a:pt x="737" y="9264"/>
                  </a:cubicBezTo>
                  <a:cubicBezTo>
                    <a:pt x="701" y="9325"/>
                    <a:pt x="849" y="9392"/>
                    <a:pt x="1005" y="9458"/>
                  </a:cubicBezTo>
                  <a:cubicBezTo>
                    <a:pt x="1064" y="9483"/>
                    <a:pt x="1116" y="9503"/>
                    <a:pt x="1150" y="9524"/>
                  </a:cubicBezTo>
                  <a:cubicBezTo>
                    <a:pt x="1246" y="9585"/>
                    <a:pt x="1291" y="9648"/>
                    <a:pt x="1333" y="9709"/>
                  </a:cubicBezTo>
                  <a:cubicBezTo>
                    <a:pt x="1350" y="9734"/>
                    <a:pt x="1369" y="9760"/>
                    <a:pt x="1392" y="9788"/>
                  </a:cubicBezTo>
                  <a:cubicBezTo>
                    <a:pt x="1414" y="9814"/>
                    <a:pt x="1435" y="9836"/>
                    <a:pt x="1457" y="9857"/>
                  </a:cubicBezTo>
                  <a:cubicBezTo>
                    <a:pt x="1499" y="9899"/>
                    <a:pt x="1544" y="9942"/>
                    <a:pt x="1575" y="10003"/>
                  </a:cubicBezTo>
                  <a:cubicBezTo>
                    <a:pt x="1592" y="10038"/>
                    <a:pt x="1612" y="10072"/>
                    <a:pt x="1632" y="10107"/>
                  </a:cubicBezTo>
                  <a:cubicBezTo>
                    <a:pt x="1662" y="10156"/>
                    <a:pt x="1690" y="10206"/>
                    <a:pt x="1713" y="10255"/>
                  </a:cubicBezTo>
                  <a:cubicBezTo>
                    <a:pt x="1721" y="10274"/>
                    <a:pt x="1727" y="10297"/>
                    <a:pt x="1733" y="10322"/>
                  </a:cubicBezTo>
                  <a:cubicBezTo>
                    <a:pt x="1741" y="10353"/>
                    <a:pt x="1750" y="10389"/>
                    <a:pt x="1766" y="10405"/>
                  </a:cubicBezTo>
                  <a:cubicBezTo>
                    <a:pt x="1826" y="10474"/>
                    <a:pt x="1867" y="10469"/>
                    <a:pt x="1995" y="10443"/>
                  </a:cubicBezTo>
                  <a:cubicBezTo>
                    <a:pt x="2017" y="10439"/>
                    <a:pt x="2040" y="10434"/>
                    <a:pt x="2064" y="10430"/>
                  </a:cubicBezTo>
                  <a:cubicBezTo>
                    <a:pt x="2098" y="10424"/>
                    <a:pt x="2130" y="10425"/>
                    <a:pt x="2160" y="10424"/>
                  </a:cubicBezTo>
                  <a:cubicBezTo>
                    <a:pt x="2182" y="10424"/>
                    <a:pt x="2202" y="10424"/>
                    <a:pt x="2216" y="10422"/>
                  </a:cubicBezTo>
                  <a:cubicBezTo>
                    <a:pt x="2227" y="10419"/>
                    <a:pt x="2245" y="10412"/>
                    <a:pt x="2262" y="10405"/>
                  </a:cubicBezTo>
                  <a:cubicBezTo>
                    <a:pt x="2300" y="10390"/>
                    <a:pt x="2345" y="10370"/>
                    <a:pt x="2397" y="10373"/>
                  </a:cubicBezTo>
                  <a:cubicBezTo>
                    <a:pt x="2493" y="10378"/>
                    <a:pt x="2542" y="10431"/>
                    <a:pt x="2574" y="10467"/>
                  </a:cubicBezTo>
                  <a:cubicBezTo>
                    <a:pt x="2588" y="10482"/>
                    <a:pt x="2601" y="10497"/>
                    <a:pt x="2614" y="10505"/>
                  </a:cubicBezTo>
                  <a:cubicBezTo>
                    <a:pt x="2659" y="10534"/>
                    <a:pt x="2712" y="10560"/>
                    <a:pt x="2763" y="10586"/>
                  </a:cubicBezTo>
                  <a:cubicBezTo>
                    <a:pt x="2790" y="10599"/>
                    <a:pt x="2816" y="10612"/>
                    <a:pt x="2839" y="10625"/>
                  </a:cubicBezTo>
                  <a:cubicBezTo>
                    <a:pt x="2878" y="10647"/>
                    <a:pt x="2920" y="10666"/>
                    <a:pt x="2962" y="10686"/>
                  </a:cubicBezTo>
                  <a:cubicBezTo>
                    <a:pt x="3095" y="10749"/>
                    <a:pt x="3232" y="10815"/>
                    <a:pt x="3320" y="10925"/>
                  </a:cubicBezTo>
                  <a:cubicBezTo>
                    <a:pt x="3395" y="11017"/>
                    <a:pt x="3390" y="11120"/>
                    <a:pt x="3386" y="11209"/>
                  </a:cubicBezTo>
                  <a:cubicBezTo>
                    <a:pt x="3383" y="11266"/>
                    <a:pt x="3379" y="11321"/>
                    <a:pt x="3397" y="11371"/>
                  </a:cubicBezTo>
                  <a:cubicBezTo>
                    <a:pt x="3420" y="11442"/>
                    <a:pt x="3465" y="11536"/>
                    <a:pt x="3519" y="11629"/>
                  </a:cubicBezTo>
                  <a:cubicBezTo>
                    <a:pt x="3531" y="11649"/>
                    <a:pt x="3544" y="11664"/>
                    <a:pt x="3553" y="11677"/>
                  </a:cubicBezTo>
                  <a:cubicBezTo>
                    <a:pt x="3600" y="11737"/>
                    <a:pt x="3626" y="11785"/>
                    <a:pt x="3552" y="11879"/>
                  </a:cubicBezTo>
                  <a:cubicBezTo>
                    <a:pt x="3448" y="12009"/>
                    <a:pt x="3293" y="12008"/>
                    <a:pt x="3161" y="12009"/>
                  </a:cubicBezTo>
                  <a:cubicBezTo>
                    <a:pt x="3105" y="12009"/>
                    <a:pt x="3050" y="12009"/>
                    <a:pt x="2999" y="12018"/>
                  </a:cubicBezTo>
                  <a:cubicBezTo>
                    <a:pt x="2936" y="12030"/>
                    <a:pt x="2857" y="12055"/>
                    <a:pt x="2787" y="12077"/>
                  </a:cubicBezTo>
                  <a:lnTo>
                    <a:pt x="2743" y="12091"/>
                  </a:lnTo>
                  <a:cubicBezTo>
                    <a:pt x="2664" y="12115"/>
                    <a:pt x="2608" y="12136"/>
                    <a:pt x="2542" y="12168"/>
                  </a:cubicBezTo>
                  <a:cubicBezTo>
                    <a:pt x="2479" y="12197"/>
                    <a:pt x="2479" y="12205"/>
                    <a:pt x="2475" y="12250"/>
                  </a:cubicBezTo>
                  <a:cubicBezTo>
                    <a:pt x="2472" y="12275"/>
                    <a:pt x="2469" y="12304"/>
                    <a:pt x="2458" y="12341"/>
                  </a:cubicBezTo>
                  <a:cubicBezTo>
                    <a:pt x="2448" y="12370"/>
                    <a:pt x="2425" y="12405"/>
                    <a:pt x="2405" y="12437"/>
                  </a:cubicBezTo>
                  <a:cubicBezTo>
                    <a:pt x="2393" y="12456"/>
                    <a:pt x="2380" y="12474"/>
                    <a:pt x="2372" y="12489"/>
                  </a:cubicBezTo>
                  <a:cubicBezTo>
                    <a:pt x="2349" y="12536"/>
                    <a:pt x="2337" y="12578"/>
                    <a:pt x="2326" y="12620"/>
                  </a:cubicBezTo>
                  <a:cubicBezTo>
                    <a:pt x="2298" y="12718"/>
                    <a:pt x="2268" y="12819"/>
                    <a:pt x="2106" y="12909"/>
                  </a:cubicBezTo>
                  <a:cubicBezTo>
                    <a:pt x="2000" y="12967"/>
                    <a:pt x="1921" y="12968"/>
                    <a:pt x="1822" y="12971"/>
                  </a:cubicBezTo>
                  <a:cubicBezTo>
                    <a:pt x="1772" y="12972"/>
                    <a:pt x="1729" y="12970"/>
                    <a:pt x="1684" y="12966"/>
                  </a:cubicBezTo>
                  <a:cubicBezTo>
                    <a:pt x="1612" y="12961"/>
                    <a:pt x="1513" y="12954"/>
                    <a:pt x="1474" y="12972"/>
                  </a:cubicBezTo>
                  <a:cubicBezTo>
                    <a:pt x="1440" y="12987"/>
                    <a:pt x="1403" y="13043"/>
                    <a:pt x="1376" y="13085"/>
                  </a:cubicBezTo>
                  <a:cubicBezTo>
                    <a:pt x="1361" y="13110"/>
                    <a:pt x="1345" y="13132"/>
                    <a:pt x="1331" y="13150"/>
                  </a:cubicBezTo>
                  <a:lnTo>
                    <a:pt x="1296" y="13192"/>
                  </a:lnTo>
                  <a:cubicBezTo>
                    <a:pt x="1254" y="13239"/>
                    <a:pt x="1207" y="13294"/>
                    <a:pt x="1190" y="13340"/>
                  </a:cubicBezTo>
                  <a:cubicBezTo>
                    <a:pt x="1181" y="13365"/>
                    <a:pt x="1173" y="13387"/>
                    <a:pt x="1167" y="13409"/>
                  </a:cubicBezTo>
                  <a:cubicBezTo>
                    <a:pt x="1151" y="13456"/>
                    <a:pt x="1137" y="13499"/>
                    <a:pt x="1109" y="13552"/>
                  </a:cubicBezTo>
                  <a:cubicBezTo>
                    <a:pt x="1099" y="13575"/>
                    <a:pt x="1081" y="13598"/>
                    <a:pt x="1064" y="13622"/>
                  </a:cubicBezTo>
                  <a:cubicBezTo>
                    <a:pt x="1044" y="13653"/>
                    <a:pt x="1023" y="13684"/>
                    <a:pt x="1015" y="13707"/>
                  </a:cubicBezTo>
                  <a:cubicBezTo>
                    <a:pt x="1007" y="13734"/>
                    <a:pt x="1007" y="13822"/>
                    <a:pt x="1015" y="13848"/>
                  </a:cubicBezTo>
                  <a:cubicBezTo>
                    <a:pt x="1033" y="13859"/>
                    <a:pt x="1054" y="13874"/>
                    <a:pt x="1060" y="13898"/>
                  </a:cubicBezTo>
                  <a:cubicBezTo>
                    <a:pt x="1088" y="13999"/>
                    <a:pt x="1078" y="14084"/>
                    <a:pt x="1027" y="14173"/>
                  </a:cubicBezTo>
                  <a:cubicBezTo>
                    <a:pt x="1012" y="14199"/>
                    <a:pt x="886" y="14408"/>
                    <a:pt x="694" y="14454"/>
                  </a:cubicBezTo>
                  <a:lnTo>
                    <a:pt x="672" y="14526"/>
                  </a:lnTo>
                  <a:lnTo>
                    <a:pt x="616" y="14529"/>
                  </a:lnTo>
                  <a:cubicBezTo>
                    <a:pt x="540" y="14534"/>
                    <a:pt x="445" y="14578"/>
                    <a:pt x="363" y="14617"/>
                  </a:cubicBezTo>
                  <a:cubicBezTo>
                    <a:pt x="335" y="14630"/>
                    <a:pt x="309" y="14642"/>
                    <a:pt x="284" y="14653"/>
                  </a:cubicBezTo>
                  <a:cubicBezTo>
                    <a:pt x="149" y="14710"/>
                    <a:pt x="62" y="14781"/>
                    <a:pt x="20" y="14869"/>
                  </a:cubicBezTo>
                  <a:cubicBezTo>
                    <a:pt x="12" y="14887"/>
                    <a:pt x="5" y="14956"/>
                    <a:pt x="0" y="15014"/>
                  </a:cubicBezTo>
                  <a:cubicBezTo>
                    <a:pt x="320" y="15088"/>
                    <a:pt x="690" y="15152"/>
                    <a:pt x="1038" y="15227"/>
                  </a:cubicBezTo>
                  <a:cubicBezTo>
                    <a:pt x="1286" y="15281"/>
                    <a:pt x="1466" y="15291"/>
                    <a:pt x="1719" y="15304"/>
                  </a:cubicBezTo>
                  <a:cubicBezTo>
                    <a:pt x="1961" y="15318"/>
                    <a:pt x="2115" y="15557"/>
                    <a:pt x="2368" y="15557"/>
                  </a:cubicBezTo>
                  <a:cubicBezTo>
                    <a:pt x="2940" y="15557"/>
                    <a:pt x="2999" y="15642"/>
                    <a:pt x="3263" y="16028"/>
                  </a:cubicBezTo>
                  <a:cubicBezTo>
                    <a:pt x="3328" y="16122"/>
                    <a:pt x="3404" y="16355"/>
                    <a:pt x="3493" y="16424"/>
                  </a:cubicBezTo>
                  <a:cubicBezTo>
                    <a:pt x="3651" y="16546"/>
                    <a:pt x="3905" y="16363"/>
                    <a:pt x="4059" y="16441"/>
                  </a:cubicBezTo>
                  <a:cubicBezTo>
                    <a:pt x="4172" y="16499"/>
                    <a:pt x="3100" y="16793"/>
                    <a:pt x="3780" y="16905"/>
                  </a:cubicBezTo>
                  <a:cubicBezTo>
                    <a:pt x="4143" y="16964"/>
                    <a:pt x="4371" y="16760"/>
                    <a:pt x="4430" y="17077"/>
                  </a:cubicBezTo>
                  <a:cubicBezTo>
                    <a:pt x="4545" y="17696"/>
                    <a:pt x="5690" y="17374"/>
                    <a:pt x="6196" y="17204"/>
                  </a:cubicBezTo>
                  <a:cubicBezTo>
                    <a:pt x="6161" y="17158"/>
                    <a:pt x="6087" y="17088"/>
                    <a:pt x="6089" y="17032"/>
                  </a:cubicBezTo>
                  <a:cubicBezTo>
                    <a:pt x="6085" y="17147"/>
                    <a:pt x="6816" y="17669"/>
                    <a:pt x="6990" y="17782"/>
                  </a:cubicBezTo>
                  <a:cubicBezTo>
                    <a:pt x="7172" y="17899"/>
                    <a:pt x="7389" y="17978"/>
                    <a:pt x="7572" y="18098"/>
                  </a:cubicBezTo>
                  <a:cubicBezTo>
                    <a:pt x="7918" y="18324"/>
                    <a:pt x="7356" y="18435"/>
                    <a:pt x="7224" y="18589"/>
                  </a:cubicBezTo>
                  <a:cubicBezTo>
                    <a:pt x="7085" y="18752"/>
                    <a:pt x="7296" y="19211"/>
                    <a:pt x="7485" y="19016"/>
                  </a:cubicBezTo>
                  <a:cubicBezTo>
                    <a:pt x="7524" y="18976"/>
                    <a:pt x="7938" y="18602"/>
                    <a:pt x="8022" y="18605"/>
                  </a:cubicBezTo>
                  <a:cubicBezTo>
                    <a:pt x="8099" y="18606"/>
                    <a:pt x="8300" y="18806"/>
                    <a:pt x="8345" y="18852"/>
                  </a:cubicBezTo>
                  <a:cubicBezTo>
                    <a:pt x="8487" y="18998"/>
                    <a:pt x="8672" y="18991"/>
                    <a:pt x="8866" y="19085"/>
                  </a:cubicBezTo>
                  <a:cubicBezTo>
                    <a:pt x="9381" y="19333"/>
                    <a:pt x="9369" y="19326"/>
                    <a:pt x="9591" y="19763"/>
                  </a:cubicBezTo>
                  <a:cubicBezTo>
                    <a:pt x="9694" y="19967"/>
                    <a:pt x="9479" y="20274"/>
                    <a:pt x="9957" y="20251"/>
                  </a:cubicBezTo>
                  <a:cubicBezTo>
                    <a:pt x="9932" y="20383"/>
                    <a:pt x="9662" y="20451"/>
                    <a:pt x="9656" y="20547"/>
                  </a:cubicBezTo>
                  <a:cubicBezTo>
                    <a:pt x="9654" y="20564"/>
                    <a:pt x="10017" y="20680"/>
                    <a:pt x="10064" y="20746"/>
                  </a:cubicBezTo>
                  <a:cubicBezTo>
                    <a:pt x="10019" y="20803"/>
                    <a:pt x="10006" y="21089"/>
                    <a:pt x="9980" y="21163"/>
                  </a:cubicBezTo>
                  <a:cubicBezTo>
                    <a:pt x="9923" y="21324"/>
                    <a:pt x="10259" y="21456"/>
                    <a:pt x="10387" y="21570"/>
                  </a:cubicBezTo>
                  <a:cubicBezTo>
                    <a:pt x="10588" y="21227"/>
                    <a:pt x="11145" y="21597"/>
                    <a:pt x="11353" y="21404"/>
                  </a:cubicBezTo>
                  <a:cubicBezTo>
                    <a:pt x="11575" y="21201"/>
                    <a:pt x="11730" y="21353"/>
                    <a:pt x="11951" y="21220"/>
                  </a:cubicBezTo>
                  <a:cubicBezTo>
                    <a:pt x="12155" y="21095"/>
                    <a:pt x="12027" y="20985"/>
                    <a:pt x="12421" y="21136"/>
                  </a:cubicBezTo>
                  <a:cubicBezTo>
                    <a:pt x="12615" y="21209"/>
                    <a:pt x="13173" y="21500"/>
                    <a:pt x="13074" y="21157"/>
                  </a:cubicBezTo>
                  <a:cubicBezTo>
                    <a:pt x="12970" y="20799"/>
                    <a:pt x="13290" y="20940"/>
                    <a:pt x="13541" y="20710"/>
                  </a:cubicBezTo>
                  <a:cubicBezTo>
                    <a:pt x="14028" y="20263"/>
                    <a:pt x="14255" y="20559"/>
                    <a:pt x="14753" y="20724"/>
                  </a:cubicBezTo>
                  <a:cubicBezTo>
                    <a:pt x="14942" y="20787"/>
                    <a:pt x="15218" y="20752"/>
                    <a:pt x="15418" y="20730"/>
                  </a:cubicBezTo>
                  <a:cubicBezTo>
                    <a:pt x="15637" y="20707"/>
                    <a:pt x="15633" y="20961"/>
                    <a:pt x="15819" y="20953"/>
                  </a:cubicBezTo>
                  <a:cubicBezTo>
                    <a:pt x="16267" y="20932"/>
                    <a:pt x="15556" y="20289"/>
                    <a:pt x="16082" y="20334"/>
                  </a:cubicBezTo>
                  <a:cubicBezTo>
                    <a:pt x="16396" y="20361"/>
                    <a:pt x="16734" y="20521"/>
                    <a:pt x="17049" y="20582"/>
                  </a:cubicBezTo>
                  <a:cubicBezTo>
                    <a:pt x="17370" y="20414"/>
                    <a:pt x="17564" y="20210"/>
                    <a:pt x="17746" y="19951"/>
                  </a:cubicBezTo>
                  <a:cubicBezTo>
                    <a:pt x="17957" y="19650"/>
                    <a:pt x="17726" y="19181"/>
                    <a:pt x="17954" y="18938"/>
                  </a:cubicBezTo>
                  <a:cubicBezTo>
                    <a:pt x="18107" y="18774"/>
                    <a:pt x="18599" y="18964"/>
                    <a:pt x="18729" y="18636"/>
                  </a:cubicBezTo>
                  <a:cubicBezTo>
                    <a:pt x="18844" y="18348"/>
                    <a:pt x="18838" y="17996"/>
                    <a:pt x="18473" y="17842"/>
                  </a:cubicBezTo>
                  <a:cubicBezTo>
                    <a:pt x="18056" y="17664"/>
                    <a:pt x="18053" y="17497"/>
                    <a:pt x="17974" y="17128"/>
                  </a:cubicBezTo>
                  <a:cubicBezTo>
                    <a:pt x="17943" y="16986"/>
                    <a:pt x="18149" y="16698"/>
                    <a:pt x="17889" y="16618"/>
                  </a:cubicBezTo>
                  <a:cubicBezTo>
                    <a:pt x="17716" y="16565"/>
                    <a:pt x="17530" y="16768"/>
                    <a:pt x="17423" y="16572"/>
                  </a:cubicBezTo>
                  <a:cubicBezTo>
                    <a:pt x="17262" y="16277"/>
                    <a:pt x="17468" y="16069"/>
                    <a:pt x="17125" y="15867"/>
                  </a:cubicBezTo>
                  <a:cubicBezTo>
                    <a:pt x="16765" y="15655"/>
                    <a:pt x="16733" y="15223"/>
                    <a:pt x="16393" y="14993"/>
                  </a:cubicBezTo>
                  <a:cubicBezTo>
                    <a:pt x="16165" y="14839"/>
                    <a:pt x="15850" y="14843"/>
                    <a:pt x="15761" y="14571"/>
                  </a:cubicBezTo>
                  <a:cubicBezTo>
                    <a:pt x="15676" y="14308"/>
                    <a:pt x="15619" y="14049"/>
                    <a:pt x="15677" y="13779"/>
                  </a:cubicBezTo>
                  <a:cubicBezTo>
                    <a:pt x="15688" y="13726"/>
                    <a:pt x="15816" y="13203"/>
                    <a:pt x="15965" y="13325"/>
                  </a:cubicBezTo>
                  <a:cubicBezTo>
                    <a:pt x="16014" y="13367"/>
                    <a:pt x="16129" y="13210"/>
                    <a:pt x="16138" y="13188"/>
                  </a:cubicBezTo>
                  <a:cubicBezTo>
                    <a:pt x="16205" y="13046"/>
                    <a:pt x="16076" y="12895"/>
                    <a:pt x="15961" y="12794"/>
                  </a:cubicBezTo>
                  <a:cubicBezTo>
                    <a:pt x="15887" y="12728"/>
                    <a:pt x="15297" y="12552"/>
                    <a:pt x="15349" y="12508"/>
                  </a:cubicBezTo>
                  <a:cubicBezTo>
                    <a:pt x="15552" y="12336"/>
                    <a:pt x="15760" y="12170"/>
                    <a:pt x="15960" y="11994"/>
                  </a:cubicBezTo>
                  <a:cubicBezTo>
                    <a:pt x="16273" y="11717"/>
                    <a:pt x="16042" y="11424"/>
                    <a:pt x="16189" y="11115"/>
                  </a:cubicBezTo>
                  <a:cubicBezTo>
                    <a:pt x="16295" y="10895"/>
                    <a:pt x="16764" y="10895"/>
                    <a:pt x="17013" y="10783"/>
                  </a:cubicBezTo>
                  <a:cubicBezTo>
                    <a:pt x="17369" y="10624"/>
                    <a:pt x="17378" y="10503"/>
                    <a:pt x="17344" y="10200"/>
                  </a:cubicBezTo>
                  <a:cubicBezTo>
                    <a:pt x="17311" y="9908"/>
                    <a:pt x="17420" y="9763"/>
                    <a:pt x="17642" y="9558"/>
                  </a:cubicBezTo>
                  <a:cubicBezTo>
                    <a:pt x="17774" y="9436"/>
                    <a:pt x="17949" y="9154"/>
                    <a:pt x="17802" y="9012"/>
                  </a:cubicBezTo>
                  <a:cubicBezTo>
                    <a:pt x="17446" y="8672"/>
                    <a:pt x="17781" y="8664"/>
                    <a:pt x="18084" y="8615"/>
                  </a:cubicBezTo>
                  <a:cubicBezTo>
                    <a:pt x="18480" y="8551"/>
                    <a:pt x="18368" y="8219"/>
                    <a:pt x="18401" y="8000"/>
                  </a:cubicBezTo>
                  <a:cubicBezTo>
                    <a:pt x="18498" y="7337"/>
                    <a:pt x="19330" y="7449"/>
                    <a:pt x="19775" y="7046"/>
                  </a:cubicBezTo>
                  <a:cubicBezTo>
                    <a:pt x="20010" y="6833"/>
                    <a:pt x="19836" y="6367"/>
                    <a:pt x="20058" y="6095"/>
                  </a:cubicBezTo>
                  <a:cubicBezTo>
                    <a:pt x="20267" y="5839"/>
                    <a:pt x="20692" y="5845"/>
                    <a:pt x="21024" y="5929"/>
                  </a:cubicBezTo>
                  <a:cubicBezTo>
                    <a:pt x="21147" y="5960"/>
                    <a:pt x="21324" y="6159"/>
                    <a:pt x="21504" y="6343"/>
                  </a:cubicBezTo>
                  <a:cubicBezTo>
                    <a:pt x="21529" y="6266"/>
                    <a:pt x="21547" y="6192"/>
                    <a:pt x="21532" y="6123"/>
                  </a:cubicBezTo>
                  <a:cubicBezTo>
                    <a:pt x="21513" y="6087"/>
                    <a:pt x="21495" y="6049"/>
                    <a:pt x="21473" y="601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2D5E0344-B657-CB86-9498-7BDDCF740767}"/>
                </a:ext>
              </a:extLst>
            </p:cNvPr>
            <p:cNvSpPr/>
            <p:nvPr/>
          </p:nvSpPr>
          <p:spPr>
            <a:xfrm>
              <a:off x="9091890" y="2628986"/>
              <a:ext cx="2253351" cy="164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384" extrusionOk="0">
                  <a:moveTo>
                    <a:pt x="21383" y="15214"/>
                  </a:moveTo>
                  <a:cubicBezTo>
                    <a:pt x="21219" y="14994"/>
                    <a:pt x="21099" y="14735"/>
                    <a:pt x="20964" y="14485"/>
                  </a:cubicBezTo>
                  <a:cubicBezTo>
                    <a:pt x="20732" y="14063"/>
                    <a:pt x="20598" y="13794"/>
                    <a:pt x="20711" y="13280"/>
                  </a:cubicBezTo>
                  <a:cubicBezTo>
                    <a:pt x="20805" y="12859"/>
                    <a:pt x="21046" y="12470"/>
                    <a:pt x="21101" y="12045"/>
                  </a:cubicBezTo>
                  <a:cubicBezTo>
                    <a:pt x="21153" y="11646"/>
                    <a:pt x="20890" y="11456"/>
                    <a:pt x="20696" y="11250"/>
                  </a:cubicBezTo>
                  <a:cubicBezTo>
                    <a:pt x="20442" y="10984"/>
                    <a:pt x="20698" y="10341"/>
                    <a:pt x="20240" y="10111"/>
                  </a:cubicBezTo>
                  <a:cubicBezTo>
                    <a:pt x="20027" y="10004"/>
                    <a:pt x="19629" y="9843"/>
                    <a:pt x="19402" y="9942"/>
                  </a:cubicBezTo>
                  <a:cubicBezTo>
                    <a:pt x="19179" y="10037"/>
                    <a:pt x="18912" y="10356"/>
                    <a:pt x="18738" y="10019"/>
                  </a:cubicBezTo>
                  <a:cubicBezTo>
                    <a:pt x="18624" y="9799"/>
                    <a:pt x="18167" y="9331"/>
                    <a:pt x="18213" y="9045"/>
                  </a:cubicBezTo>
                  <a:cubicBezTo>
                    <a:pt x="18272" y="8684"/>
                    <a:pt x="18327" y="8471"/>
                    <a:pt x="18556" y="8236"/>
                  </a:cubicBezTo>
                  <a:cubicBezTo>
                    <a:pt x="18849" y="7934"/>
                    <a:pt x="18925" y="7709"/>
                    <a:pt x="18864" y="7254"/>
                  </a:cubicBezTo>
                  <a:cubicBezTo>
                    <a:pt x="18811" y="6857"/>
                    <a:pt x="19228" y="6737"/>
                    <a:pt x="19354" y="6431"/>
                  </a:cubicBezTo>
                  <a:cubicBezTo>
                    <a:pt x="19507" y="6060"/>
                    <a:pt x="19234" y="5602"/>
                    <a:pt x="19000" y="5423"/>
                  </a:cubicBezTo>
                  <a:cubicBezTo>
                    <a:pt x="18745" y="5230"/>
                    <a:pt x="18497" y="5812"/>
                    <a:pt x="18258" y="5458"/>
                  </a:cubicBezTo>
                  <a:cubicBezTo>
                    <a:pt x="18150" y="5298"/>
                    <a:pt x="18183" y="5052"/>
                    <a:pt x="18148" y="4858"/>
                  </a:cubicBezTo>
                  <a:cubicBezTo>
                    <a:pt x="18111" y="4661"/>
                    <a:pt x="17998" y="4643"/>
                    <a:pt x="17892" y="4530"/>
                  </a:cubicBezTo>
                  <a:cubicBezTo>
                    <a:pt x="17634" y="4254"/>
                    <a:pt x="17541" y="3799"/>
                    <a:pt x="17278" y="3517"/>
                  </a:cubicBezTo>
                  <a:cubicBezTo>
                    <a:pt x="16960" y="3177"/>
                    <a:pt x="16696" y="2801"/>
                    <a:pt x="16403" y="2428"/>
                  </a:cubicBezTo>
                  <a:cubicBezTo>
                    <a:pt x="16202" y="2172"/>
                    <a:pt x="16175" y="2451"/>
                    <a:pt x="16012" y="2570"/>
                  </a:cubicBezTo>
                  <a:cubicBezTo>
                    <a:pt x="15887" y="2660"/>
                    <a:pt x="15567" y="2578"/>
                    <a:pt x="15736" y="2348"/>
                  </a:cubicBezTo>
                  <a:cubicBezTo>
                    <a:pt x="16290" y="1598"/>
                    <a:pt x="14969" y="1644"/>
                    <a:pt x="14775" y="1557"/>
                  </a:cubicBezTo>
                  <a:cubicBezTo>
                    <a:pt x="14428" y="1401"/>
                    <a:pt x="14327" y="1496"/>
                    <a:pt x="14130" y="1589"/>
                  </a:cubicBezTo>
                  <a:cubicBezTo>
                    <a:pt x="14130" y="1609"/>
                    <a:pt x="14129" y="1629"/>
                    <a:pt x="14129" y="1650"/>
                  </a:cubicBezTo>
                  <a:cubicBezTo>
                    <a:pt x="14131" y="1739"/>
                    <a:pt x="14153" y="1760"/>
                    <a:pt x="14208" y="1813"/>
                  </a:cubicBezTo>
                  <a:cubicBezTo>
                    <a:pt x="14231" y="1834"/>
                    <a:pt x="14255" y="1859"/>
                    <a:pt x="14279" y="1888"/>
                  </a:cubicBezTo>
                  <a:cubicBezTo>
                    <a:pt x="14373" y="2003"/>
                    <a:pt x="14352" y="2220"/>
                    <a:pt x="14314" y="2338"/>
                  </a:cubicBezTo>
                  <a:cubicBezTo>
                    <a:pt x="14259" y="2519"/>
                    <a:pt x="14057" y="2811"/>
                    <a:pt x="13941" y="2906"/>
                  </a:cubicBezTo>
                  <a:cubicBezTo>
                    <a:pt x="13885" y="2952"/>
                    <a:pt x="13816" y="2965"/>
                    <a:pt x="13751" y="2978"/>
                  </a:cubicBezTo>
                  <a:cubicBezTo>
                    <a:pt x="13720" y="2985"/>
                    <a:pt x="13690" y="2990"/>
                    <a:pt x="13662" y="3000"/>
                  </a:cubicBezTo>
                  <a:cubicBezTo>
                    <a:pt x="13611" y="3018"/>
                    <a:pt x="13559" y="3023"/>
                    <a:pt x="13506" y="3023"/>
                  </a:cubicBezTo>
                  <a:cubicBezTo>
                    <a:pt x="13472" y="3023"/>
                    <a:pt x="13439" y="3021"/>
                    <a:pt x="13405" y="3019"/>
                  </a:cubicBezTo>
                  <a:cubicBezTo>
                    <a:pt x="13372" y="3018"/>
                    <a:pt x="13342" y="3016"/>
                    <a:pt x="13311" y="3016"/>
                  </a:cubicBezTo>
                  <a:cubicBezTo>
                    <a:pt x="13243" y="3013"/>
                    <a:pt x="13187" y="3001"/>
                    <a:pt x="13132" y="2985"/>
                  </a:cubicBezTo>
                  <a:cubicBezTo>
                    <a:pt x="13085" y="2972"/>
                    <a:pt x="13042" y="2960"/>
                    <a:pt x="12994" y="2959"/>
                  </a:cubicBezTo>
                  <a:lnTo>
                    <a:pt x="12958" y="2959"/>
                  </a:lnTo>
                  <a:cubicBezTo>
                    <a:pt x="12922" y="2960"/>
                    <a:pt x="12880" y="2959"/>
                    <a:pt x="12835" y="2944"/>
                  </a:cubicBezTo>
                  <a:cubicBezTo>
                    <a:pt x="12743" y="2914"/>
                    <a:pt x="12718" y="2877"/>
                    <a:pt x="12679" y="2808"/>
                  </a:cubicBezTo>
                  <a:lnTo>
                    <a:pt x="12671" y="2793"/>
                  </a:lnTo>
                  <a:cubicBezTo>
                    <a:pt x="12569" y="2616"/>
                    <a:pt x="12440" y="2458"/>
                    <a:pt x="12317" y="2305"/>
                  </a:cubicBezTo>
                  <a:cubicBezTo>
                    <a:pt x="12284" y="2266"/>
                    <a:pt x="12251" y="2225"/>
                    <a:pt x="12220" y="2184"/>
                  </a:cubicBezTo>
                  <a:cubicBezTo>
                    <a:pt x="12203" y="2162"/>
                    <a:pt x="12187" y="2141"/>
                    <a:pt x="12170" y="2118"/>
                  </a:cubicBezTo>
                  <a:cubicBezTo>
                    <a:pt x="12113" y="2041"/>
                    <a:pt x="12060" y="1969"/>
                    <a:pt x="11992" y="1941"/>
                  </a:cubicBezTo>
                  <a:cubicBezTo>
                    <a:pt x="11975" y="1934"/>
                    <a:pt x="11918" y="1939"/>
                    <a:pt x="11877" y="1944"/>
                  </a:cubicBezTo>
                  <a:cubicBezTo>
                    <a:pt x="11777" y="1954"/>
                    <a:pt x="11684" y="1965"/>
                    <a:pt x="11635" y="1900"/>
                  </a:cubicBezTo>
                  <a:cubicBezTo>
                    <a:pt x="11594" y="1844"/>
                    <a:pt x="11605" y="1770"/>
                    <a:pt x="11612" y="1726"/>
                  </a:cubicBezTo>
                  <a:cubicBezTo>
                    <a:pt x="11613" y="1717"/>
                    <a:pt x="11615" y="1708"/>
                    <a:pt x="11616" y="1701"/>
                  </a:cubicBezTo>
                  <a:cubicBezTo>
                    <a:pt x="11592" y="1683"/>
                    <a:pt x="11541" y="1660"/>
                    <a:pt x="11525" y="1658"/>
                  </a:cubicBezTo>
                  <a:cubicBezTo>
                    <a:pt x="11493" y="1663"/>
                    <a:pt x="11359" y="1780"/>
                    <a:pt x="11329" y="1831"/>
                  </a:cubicBezTo>
                  <a:cubicBezTo>
                    <a:pt x="11316" y="1850"/>
                    <a:pt x="11309" y="1867"/>
                    <a:pt x="11303" y="1880"/>
                  </a:cubicBezTo>
                  <a:cubicBezTo>
                    <a:pt x="11289" y="1913"/>
                    <a:pt x="11273" y="1947"/>
                    <a:pt x="11226" y="1987"/>
                  </a:cubicBezTo>
                  <a:cubicBezTo>
                    <a:pt x="11180" y="2026"/>
                    <a:pt x="11144" y="2034"/>
                    <a:pt x="11108" y="2046"/>
                  </a:cubicBezTo>
                  <a:cubicBezTo>
                    <a:pt x="11096" y="2049"/>
                    <a:pt x="11081" y="2052"/>
                    <a:pt x="11066" y="2059"/>
                  </a:cubicBezTo>
                  <a:cubicBezTo>
                    <a:pt x="11057" y="2062"/>
                    <a:pt x="11047" y="2069"/>
                    <a:pt x="11038" y="2075"/>
                  </a:cubicBezTo>
                  <a:cubicBezTo>
                    <a:pt x="11007" y="2095"/>
                    <a:pt x="10969" y="2123"/>
                    <a:pt x="10904" y="2108"/>
                  </a:cubicBezTo>
                  <a:cubicBezTo>
                    <a:pt x="10853" y="2095"/>
                    <a:pt x="10758" y="2054"/>
                    <a:pt x="10710" y="2008"/>
                  </a:cubicBezTo>
                  <a:cubicBezTo>
                    <a:pt x="10566" y="1870"/>
                    <a:pt x="10576" y="1667"/>
                    <a:pt x="10617" y="1478"/>
                  </a:cubicBezTo>
                  <a:cubicBezTo>
                    <a:pt x="10598" y="1507"/>
                    <a:pt x="10576" y="1538"/>
                    <a:pt x="10552" y="1571"/>
                  </a:cubicBezTo>
                  <a:cubicBezTo>
                    <a:pt x="10373" y="1813"/>
                    <a:pt x="10598" y="821"/>
                    <a:pt x="10606" y="736"/>
                  </a:cubicBezTo>
                  <a:cubicBezTo>
                    <a:pt x="10613" y="657"/>
                    <a:pt x="10668" y="223"/>
                    <a:pt x="10646" y="0"/>
                  </a:cubicBezTo>
                  <a:cubicBezTo>
                    <a:pt x="10645" y="0"/>
                    <a:pt x="10644" y="0"/>
                    <a:pt x="10642" y="0"/>
                  </a:cubicBezTo>
                  <a:cubicBezTo>
                    <a:pt x="10583" y="0"/>
                    <a:pt x="10554" y="12"/>
                    <a:pt x="10506" y="28"/>
                  </a:cubicBezTo>
                  <a:lnTo>
                    <a:pt x="10467" y="41"/>
                  </a:lnTo>
                  <a:cubicBezTo>
                    <a:pt x="10295" y="99"/>
                    <a:pt x="10185" y="171"/>
                    <a:pt x="10176" y="350"/>
                  </a:cubicBezTo>
                  <a:cubicBezTo>
                    <a:pt x="10175" y="366"/>
                    <a:pt x="10176" y="379"/>
                    <a:pt x="10176" y="392"/>
                  </a:cubicBezTo>
                  <a:cubicBezTo>
                    <a:pt x="10177" y="453"/>
                    <a:pt x="10173" y="512"/>
                    <a:pt x="10105" y="562"/>
                  </a:cubicBezTo>
                  <a:cubicBezTo>
                    <a:pt x="10088" y="573"/>
                    <a:pt x="10056" y="589"/>
                    <a:pt x="9938" y="619"/>
                  </a:cubicBezTo>
                  <a:cubicBezTo>
                    <a:pt x="9914" y="626"/>
                    <a:pt x="9893" y="629"/>
                    <a:pt x="9876" y="632"/>
                  </a:cubicBezTo>
                  <a:cubicBezTo>
                    <a:pt x="9821" y="644"/>
                    <a:pt x="9821" y="644"/>
                    <a:pt x="9783" y="749"/>
                  </a:cubicBezTo>
                  <a:cubicBezTo>
                    <a:pt x="9690" y="1013"/>
                    <a:pt x="9480" y="1046"/>
                    <a:pt x="9311" y="1074"/>
                  </a:cubicBezTo>
                  <a:lnTo>
                    <a:pt x="9282" y="1079"/>
                  </a:lnTo>
                  <a:cubicBezTo>
                    <a:pt x="9265" y="1082"/>
                    <a:pt x="9256" y="1089"/>
                    <a:pt x="9240" y="1098"/>
                  </a:cubicBezTo>
                  <a:cubicBezTo>
                    <a:pt x="9225" y="1108"/>
                    <a:pt x="9206" y="1121"/>
                    <a:pt x="9181" y="1130"/>
                  </a:cubicBezTo>
                  <a:cubicBezTo>
                    <a:pt x="9149" y="1140"/>
                    <a:pt x="9116" y="1135"/>
                    <a:pt x="9090" y="1131"/>
                  </a:cubicBezTo>
                  <a:cubicBezTo>
                    <a:pt x="9071" y="1128"/>
                    <a:pt x="9050" y="1125"/>
                    <a:pt x="9040" y="1130"/>
                  </a:cubicBezTo>
                  <a:cubicBezTo>
                    <a:pt x="9012" y="1141"/>
                    <a:pt x="8989" y="1189"/>
                    <a:pt x="8964" y="1240"/>
                  </a:cubicBezTo>
                  <a:cubicBezTo>
                    <a:pt x="8930" y="1310"/>
                    <a:pt x="8886" y="1399"/>
                    <a:pt x="8807" y="1422"/>
                  </a:cubicBezTo>
                  <a:cubicBezTo>
                    <a:pt x="8756" y="1437"/>
                    <a:pt x="8705" y="1437"/>
                    <a:pt x="8657" y="1437"/>
                  </a:cubicBezTo>
                  <a:cubicBezTo>
                    <a:pt x="8611" y="1437"/>
                    <a:pt x="8570" y="1435"/>
                    <a:pt x="8534" y="1448"/>
                  </a:cubicBezTo>
                  <a:cubicBezTo>
                    <a:pt x="8519" y="1453"/>
                    <a:pt x="8504" y="1458"/>
                    <a:pt x="8488" y="1463"/>
                  </a:cubicBezTo>
                  <a:cubicBezTo>
                    <a:pt x="8397" y="1491"/>
                    <a:pt x="8376" y="1504"/>
                    <a:pt x="8368" y="1578"/>
                  </a:cubicBezTo>
                  <a:cubicBezTo>
                    <a:pt x="8362" y="1639"/>
                    <a:pt x="8362" y="1704"/>
                    <a:pt x="8362" y="1768"/>
                  </a:cubicBezTo>
                  <a:cubicBezTo>
                    <a:pt x="8362" y="1974"/>
                    <a:pt x="8363" y="2205"/>
                    <a:pt x="8154" y="2317"/>
                  </a:cubicBezTo>
                  <a:cubicBezTo>
                    <a:pt x="8117" y="2337"/>
                    <a:pt x="8083" y="2335"/>
                    <a:pt x="8056" y="2333"/>
                  </a:cubicBezTo>
                  <a:cubicBezTo>
                    <a:pt x="8039" y="2333"/>
                    <a:pt x="8024" y="2332"/>
                    <a:pt x="8012" y="2337"/>
                  </a:cubicBezTo>
                  <a:cubicBezTo>
                    <a:pt x="8001" y="2340"/>
                    <a:pt x="7983" y="2353"/>
                    <a:pt x="7966" y="2364"/>
                  </a:cubicBezTo>
                  <a:cubicBezTo>
                    <a:pt x="7948" y="2378"/>
                    <a:pt x="7928" y="2391"/>
                    <a:pt x="7911" y="2399"/>
                  </a:cubicBezTo>
                  <a:cubicBezTo>
                    <a:pt x="7894" y="2407"/>
                    <a:pt x="7875" y="2420"/>
                    <a:pt x="7854" y="2433"/>
                  </a:cubicBezTo>
                  <a:cubicBezTo>
                    <a:pt x="7778" y="2484"/>
                    <a:pt x="7683" y="2547"/>
                    <a:pt x="7594" y="2491"/>
                  </a:cubicBezTo>
                  <a:cubicBezTo>
                    <a:pt x="7562" y="2471"/>
                    <a:pt x="7542" y="2443"/>
                    <a:pt x="7525" y="2419"/>
                  </a:cubicBezTo>
                  <a:cubicBezTo>
                    <a:pt x="7510" y="2399"/>
                    <a:pt x="7502" y="2387"/>
                    <a:pt x="7491" y="2381"/>
                  </a:cubicBezTo>
                  <a:cubicBezTo>
                    <a:pt x="7464" y="2366"/>
                    <a:pt x="7366" y="2338"/>
                    <a:pt x="7349" y="2340"/>
                  </a:cubicBezTo>
                  <a:cubicBezTo>
                    <a:pt x="7322" y="2345"/>
                    <a:pt x="7291" y="2435"/>
                    <a:pt x="7270" y="2494"/>
                  </a:cubicBezTo>
                  <a:cubicBezTo>
                    <a:pt x="7252" y="2547"/>
                    <a:pt x="7234" y="2596"/>
                    <a:pt x="7211" y="2632"/>
                  </a:cubicBezTo>
                  <a:cubicBezTo>
                    <a:pt x="7120" y="2778"/>
                    <a:pt x="7012" y="2711"/>
                    <a:pt x="6941" y="2667"/>
                  </a:cubicBezTo>
                  <a:cubicBezTo>
                    <a:pt x="6915" y="2650"/>
                    <a:pt x="6891" y="2634"/>
                    <a:pt x="6866" y="2626"/>
                  </a:cubicBezTo>
                  <a:cubicBezTo>
                    <a:pt x="6811" y="2607"/>
                    <a:pt x="6749" y="2612"/>
                    <a:pt x="6684" y="2619"/>
                  </a:cubicBezTo>
                  <a:cubicBezTo>
                    <a:pt x="6607" y="2626"/>
                    <a:pt x="6527" y="2634"/>
                    <a:pt x="6448" y="2603"/>
                  </a:cubicBezTo>
                  <a:lnTo>
                    <a:pt x="6404" y="2584"/>
                  </a:lnTo>
                  <a:lnTo>
                    <a:pt x="6404" y="2524"/>
                  </a:lnTo>
                  <a:cubicBezTo>
                    <a:pt x="6404" y="2502"/>
                    <a:pt x="6404" y="2502"/>
                    <a:pt x="6390" y="2483"/>
                  </a:cubicBezTo>
                  <a:cubicBezTo>
                    <a:pt x="6380" y="2468"/>
                    <a:pt x="6366" y="2450"/>
                    <a:pt x="6354" y="2420"/>
                  </a:cubicBezTo>
                  <a:cubicBezTo>
                    <a:pt x="6346" y="2404"/>
                    <a:pt x="6340" y="2381"/>
                    <a:pt x="6333" y="2358"/>
                  </a:cubicBezTo>
                  <a:cubicBezTo>
                    <a:pt x="6329" y="2345"/>
                    <a:pt x="6323" y="2322"/>
                    <a:pt x="6320" y="2315"/>
                  </a:cubicBezTo>
                  <a:cubicBezTo>
                    <a:pt x="6266" y="2222"/>
                    <a:pt x="6186" y="2167"/>
                    <a:pt x="6097" y="2110"/>
                  </a:cubicBezTo>
                  <a:cubicBezTo>
                    <a:pt x="5972" y="2031"/>
                    <a:pt x="5770" y="2007"/>
                    <a:pt x="5646" y="2057"/>
                  </a:cubicBezTo>
                  <a:cubicBezTo>
                    <a:pt x="5620" y="2067"/>
                    <a:pt x="5589" y="2097"/>
                    <a:pt x="5559" y="2123"/>
                  </a:cubicBezTo>
                  <a:cubicBezTo>
                    <a:pt x="5529" y="2151"/>
                    <a:pt x="5498" y="2179"/>
                    <a:pt x="5465" y="2199"/>
                  </a:cubicBezTo>
                  <a:cubicBezTo>
                    <a:pt x="5435" y="2215"/>
                    <a:pt x="5404" y="2231"/>
                    <a:pt x="5374" y="2246"/>
                  </a:cubicBezTo>
                  <a:lnTo>
                    <a:pt x="5326" y="2271"/>
                  </a:lnTo>
                  <a:cubicBezTo>
                    <a:pt x="5315" y="2277"/>
                    <a:pt x="5296" y="2284"/>
                    <a:pt x="5277" y="2291"/>
                  </a:cubicBezTo>
                  <a:cubicBezTo>
                    <a:pt x="5259" y="2297"/>
                    <a:pt x="5225" y="2310"/>
                    <a:pt x="5208" y="2320"/>
                  </a:cubicBezTo>
                  <a:cubicBezTo>
                    <a:pt x="5204" y="2332"/>
                    <a:pt x="5201" y="2346"/>
                    <a:pt x="5196" y="2361"/>
                  </a:cubicBezTo>
                  <a:cubicBezTo>
                    <a:pt x="5190" y="2384"/>
                    <a:pt x="5184" y="2405"/>
                    <a:pt x="5179" y="2415"/>
                  </a:cubicBezTo>
                  <a:cubicBezTo>
                    <a:pt x="5168" y="2443"/>
                    <a:pt x="5162" y="2481"/>
                    <a:pt x="5155" y="2517"/>
                  </a:cubicBezTo>
                  <a:cubicBezTo>
                    <a:pt x="5147" y="2557"/>
                    <a:pt x="5140" y="2598"/>
                    <a:pt x="5127" y="2634"/>
                  </a:cubicBezTo>
                  <a:cubicBezTo>
                    <a:pt x="5066" y="2790"/>
                    <a:pt x="4918" y="2734"/>
                    <a:pt x="4838" y="2706"/>
                  </a:cubicBezTo>
                  <a:lnTo>
                    <a:pt x="4824" y="2701"/>
                  </a:lnTo>
                  <a:cubicBezTo>
                    <a:pt x="4779" y="2685"/>
                    <a:pt x="4733" y="2657"/>
                    <a:pt x="4687" y="2629"/>
                  </a:cubicBezTo>
                  <a:cubicBezTo>
                    <a:pt x="4529" y="2532"/>
                    <a:pt x="4455" y="2504"/>
                    <a:pt x="4397" y="2635"/>
                  </a:cubicBezTo>
                  <a:cubicBezTo>
                    <a:pt x="4346" y="2752"/>
                    <a:pt x="4293" y="2872"/>
                    <a:pt x="4157" y="2905"/>
                  </a:cubicBezTo>
                  <a:cubicBezTo>
                    <a:pt x="4050" y="2931"/>
                    <a:pt x="3998" y="2867"/>
                    <a:pt x="3952" y="2813"/>
                  </a:cubicBezTo>
                  <a:cubicBezTo>
                    <a:pt x="3941" y="2799"/>
                    <a:pt x="3930" y="2786"/>
                    <a:pt x="3917" y="2773"/>
                  </a:cubicBezTo>
                  <a:cubicBezTo>
                    <a:pt x="3768" y="2619"/>
                    <a:pt x="3619" y="2619"/>
                    <a:pt x="3428" y="2619"/>
                  </a:cubicBezTo>
                  <a:lnTo>
                    <a:pt x="3391" y="2619"/>
                  </a:lnTo>
                  <a:cubicBezTo>
                    <a:pt x="3360" y="2619"/>
                    <a:pt x="3328" y="2622"/>
                    <a:pt x="3295" y="2624"/>
                  </a:cubicBezTo>
                  <a:cubicBezTo>
                    <a:pt x="3225" y="2630"/>
                    <a:pt x="3152" y="2635"/>
                    <a:pt x="3086" y="2621"/>
                  </a:cubicBezTo>
                  <a:cubicBezTo>
                    <a:pt x="3051" y="2612"/>
                    <a:pt x="3017" y="2599"/>
                    <a:pt x="2986" y="2586"/>
                  </a:cubicBezTo>
                  <a:cubicBezTo>
                    <a:pt x="2937" y="2566"/>
                    <a:pt x="2894" y="2550"/>
                    <a:pt x="2851" y="2552"/>
                  </a:cubicBezTo>
                  <a:cubicBezTo>
                    <a:pt x="2872" y="2621"/>
                    <a:pt x="2889" y="2696"/>
                    <a:pt x="2901" y="2775"/>
                  </a:cubicBezTo>
                  <a:cubicBezTo>
                    <a:pt x="2907" y="2811"/>
                    <a:pt x="2939" y="3093"/>
                    <a:pt x="2903" y="3200"/>
                  </a:cubicBezTo>
                  <a:cubicBezTo>
                    <a:pt x="2859" y="3336"/>
                    <a:pt x="2668" y="3332"/>
                    <a:pt x="2405" y="3309"/>
                  </a:cubicBezTo>
                  <a:cubicBezTo>
                    <a:pt x="2362" y="3305"/>
                    <a:pt x="2326" y="3304"/>
                    <a:pt x="2299" y="3302"/>
                  </a:cubicBezTo>
                  <a:cubicBezTo>
                    <a:pt x="2187" y="3302"/>
                    <a:pt x="2083" y="3277"/>
                    <a:pt x="1978" y="3233"/>
                  </a:cubicBezTo>
                  <a:cubicBezTo>
                    <a:pt x="1936" y="3215"/>
                    <a:pt x="1892" y="3192"/>
                    <a:pt x="1849" y="3164"/>
                  </a:cubicBezTo>
                  <a:cubicBezTo>
                    <a:pt x="1834" y="3156"/>
                    <a:pt x="1821" y="3149"/>
                    <a:pt x="1806" y="3139"/>
                  </a:cubicBezTo>
                  <a:lnTo>
                    <a:pt x="1782" y="3123"/>
                  </a:lnTo>
                  <a:cubicBezTo>
                    <a:pt x="1713" y="3075"/>
                    <a:pt x="1713" y="3075"/>
                    <a:pt x="1629" y="3126"/>
                  </a:cubicBezTo>
                  <a:cubicBezTo>
                    <a:pt x="1529" y="3187"/>
                    <a:pt x="1434" y="3207"/>
                    <a:pt x="1324" y="3192"/>
                  </a:cubicBezTo>
                  <a:cubicBezTo>
                    <a:pt x="1227" y="3179"/>
                    <a:pt x="1152" y="3105"/>
                    <a:pt x="1081" y="3031"/>
                  </a:cubicBezTo>
                  <a:cubicBezTo>
                    <a:pt x="997" y="2941"/>
                    <a:pt x="992" y="2869"/>
                    <a:pt x="984" y="2786"/>
                  </a:cubicBezTo>
                  <a:cubicBezTo>
                    <a:pt x="983" y="2768"/>
                    <a:pt x="981" y="2747"/>
                    <a:pt x="978" y="2722"/>
                  </a:cubicBezTo>
                  <a:cubicBezTo>
                    <a:pt x="970" y="2653"/>
                    <a:pt x="941" y="2555"/>
                    <a:pt x="895" y="2437"/>
                  </a:cubicBezTo>
                  <a:cubicBezTo>
                    <a:pt x="851" y="2327"/>
                    <a:pt x="801" y="2274"/>
                    <a:pt x="732" y="2200"/>
                  </a:cubicBezTo>
                  <a:cubicBezTo>
                    <a:pt x="712" y="2179"/>
                    <a:pt x="690" y="2156"/>
                    <a:pt x="668" y="2130"/>
                  </a:cubicBezTo>
                  <a:cubicBezTo>
                    <a:pt x="617" y="2072"/>
                    <a:pt x="599" y="2000"/>
                    <a:pt x="583" y="1943"/>
                  </a:cubicBezTo>
                  <a:cubicBezTo>
                    <a:pt x="573" y="1905"/>
                    <a:pt x="565" y="1874"/>
                    <a:pt x="550" y="1849"/>
                  </a:cubicBezTo>
                  <a:cubicBezTo>
                    <a:pt x="543" y="1887"/>
                    <a:pt x="536" y="1924"/>
                    <a:pt x="526" y="1965"/>
                  </a:cubicBezTo>
                  <a:cubicBezTo>
                    <a:pt x="486" y="2135"/>
                    <a:pt x="445" y="2310"/>
                    <a:pt x="359" y="2463"/>
                  </a:cubicBezTo>
                  <a:cubicBezTo>
                    <a:pt x="336" y="2504"/>
                    <a:pt x="307" y="2537"/>
                    <a:pt x="281" y="2566"/>
                  </a:cubicBezTo>
                  <a:cubicBezTo>
                    <a:pt x="217" y="2640"/>
                    <a:pt x="203" y="2665"/>
                    <a:pt x="218" y="2724"/>
                  </a:cubicBezTo>
                  <a:cubicBezTo>
                    <a:pt x="229" y="2763"/>
                    <a:pt x="284" y="2846"/>
                    <a:pt x="309" y="2867"/>
                  </a:cubicBezTo>
                  <a:cubicBezTo>
                    <a:pt x="320" y="2877"/>
                    <a:pt x="337" y="2883"/>
                    <a:pt x="355" y="2892"/>
                  </a:cubicBezTo>
                  <a:cubicBezTo>
                    <a:pt x="399" y="2911"/>
                    <a:pt x="458" y="2939"/>
                    <a:pt x="492" y="3020"/>
                  </a:cubicBezTo>
                  <a:cubicBezTo>
                    <a:pt x="600" y="3279"/>
                    <a:pt x="449" y="3412"/>
                    <a:pt x="348" y="3499"/>
                  </a:cubicBezTo>
                  <a:cubicBezTo>
                    <a:pt x="281" y="3557"/>
                    <a:pt x="219" y="3611"/>
                    <a:pt x="212" y="3683"/>
                  </a:cubicBezTo>
                  <a:cubicBezTo>
                    <a:pt x="205" y="3763"/>
                    <a:pt x="203" y="3872"/>
                    <a:pt x="218" y="3934"/>
                  </a:cubicBezTo>
                  <a:cubicBezTo>
                    <a:pt x="223" y="3952"/>
                    <a:pt x="234" y="3970"/>
                    <a:pt x="246" y="3990"/>
                  </a:cubicBezTo>
                  <a:cubicBezTo>
                    <a:pt x="264" y="4020"/>
                    <a:pt x="286" y="4056"/>
                    <a:pt x="297" y="4105"/>
                  </a:cubicBezTo>
                  <a:cubicBezTo>
                    <a:pt x="331" y="4274"/>
                    <a:pt x="304" y="4510"/>
                    <a:pt x="199" y="4611"/>
                  </a:cubicBezTo>
                  <a:cubicBezTo>
                    <a:pt x="162" y="4645"/>
                    <a:pt x="130" y="4665"/>
                    <a:pt x="103" y="4681"/>
                  </a:cubicBezTo>
                  <a:cubicBezTo>
                    <a:pt x="49" y="4714"/>
                    <a:pt x="42" y="4719"/>
                    <a:pt x="45" y="4809"/>
                  </a:cubicBezTo>
                  <a:cubicBezTo>
                    <a:pt x="46" y="4864"/>
                    <a:pt x="52" y="4916"/>
                    <a:pt x="59" y="4969"/>
                  </a:cubicBezTo>
                  <a:cubicBezTo>
                    <a:pt x="62" y="4985"/>
                    <a:pt x="63" y="5001"/>
                    <a:pt x="66" y="5018"/>
                  </a:cubicBezTo>
                  <a:cubicBezTo>
                    <a:pt x="70" y="5057"/>
                    <a:pt x="75" y="5098"/>
                    <a:pt x="80" y="5139"/>
                  </a:cubicBezTo>
                  <a:cubicBezTo>
                    <a:pt x="86" y="5200"/>
                    <a:pt x="91" y="5262"/>
                    <a:pt x="87" y="5330"/>
                  </a:cubicBezTo>
                  <a:cubicBezTo>
                    <a:pt x="84" y="5418"/>
                    <a:pt x="59" y="5496"/>
                    <a:pt x="38" y="5565"/>
                  </a:cubicBezTo>
                  <a:cubicBezTo>
                    <a:pt x="13" y="5640"/>
                    <a:pt x="-6" y="5704"/>
                    <a:pt x="1" y="5771"/>
                  </a:cubicBezTo>
                  <a:cubicBezTo>
                    <a:pt x="11" y="5865"/>
                    <a:pt x="66" y="6051"/>
                    <a:pt x="115" y="6103"/>
                  </a:cubicBezTo>
                  <a:cubicBezTo>
                    <a:pt x="124" y="6110"/>
                    <a:pt x="159" y="6116"/>
                    <a:pt x="179" y="6121"/>
                  </a:cubicBezTo>
                  <a:cubicBezTo>
                    <a:pt x="234" y="6133"/>
                    <a:pt x="290" y="6143"/>
                    <a:pt x="320" y="6198"/>
                  </a:cubicBezTo>
                  <a:cubicBezTo>
                    <a:pt x="354" y="6261"/>
                    <a:pt x="347" y="6349"/>
                    <a:pt x="342" y="6420"/>
                  </a:cubicBezTo>
                  <a:cubicBezTo>
                    <a:pt x="341" y="6438"/>
                    <a:pt x="339" y="6453"/>
                    <a:pt x="339" y="6466"/>
                  </a:cubicBezTo>
                  <a:cubicBezTo>
                    <a:pt x="337" y="6583"/>
                    <a:pt x="375" y="6648"/>
                    <a:pt x="484" y="6717"/>
                  </a:cubicBezTo>
                  <a:cubicBezTo>
                    <a:pt x="596" y="6791"/>
                    <a:pt x="656" y="6870"/>
                    <a:pt x="703" y="7013"/>
                  </a:cubicBezTo>
                  <a:cubicBezTo>
                    <a:pt x="732" y="7103"/>
                    <a:pt x="772" y="7180"/>
                    <a:pt x="815" y="7262"/>
                  </a:cubicBezTo>
                  <a:cubicBezTo>
                    <a:pt x="835" y="7303"/>
                    <a:pt x="857" y="7344"/>
                    <a:pt x="878" y="7389"/>
                  </a:cubicBezTo>
                  <a:cubicBezTo>
                    <a:pt x="918" y="7476"/>
                    <a:pt x="924" y="7566"/>
                    <a:pt x="927" y="7645"/>
                  </a:cubicBezTo>
                  <a:cubicBezTo>
                    <a:pt x="931" y="7707"/>
                    <a:pt x="933" y="7762"/>
                    <a:pt x="953" y="7809"/>
                  </a:cubicBezTo>
                  <a:cubicBezTo>
                    <a:pt x="964" y="7835"/>
                    <a:pt x="974" y="7860"/>
                    <a:pt x="982" y="7881"/>
                  </a:cubicBezTo>
                  <a:cubicBezTo>
                    <a:pt x="1024" y="7982"/>
                    <a:pt x="1055" y="8054"/>
                    <a:pt x="1055" y="8229"/>
                  </a:cubicBezTo>
                  <a:cubicBezTo>
                    <a:pt x="1056" y="8397"/>
                    <a:pt x="1017" y="8517"/>
                    <a:pt x="921" y="8645"/>
                  </a:cubicBezTo>
                  <a:cubicBezTo>
                    <a:pt x="909" y="8661"/>
                    <a:pt x="892" y="8681"/>
                    <a:pt x="873" y="8702"/>
                  </a:cubicBezTo>
                  <a:cubicBezTo>
                    <a:pt x="857" y="8720"/>
                    <a:pt x="833" y="8750"/>
                    <a:pt x="810" y="8780"/>
                  </a:cubicBezTo>
                  <a:cubicBezTo>
                    <a:pt x="828" y="8780"/>
                    <a:pt x="845" y="8778"/>
                    <a:pt x="862" y="8776"/>
                  </a:cubicBezTo>
                  <a:lnTo>
                    <a:pt x="886" y="8775"/>
                  </a:lnTo>
                  <a:cubicBezTo>
                    <a:pt x="915" y="8773"/>
                    <a:pt x="929" y="8765"/>
                    <a:pt x="950" y="8750"/>
                  </a:cubicBezTo>
                  <a:cubicBezTo>
                    <a:pt x="970" y="8738"/>
                    <a:pt x="990" y="8725"/>
                    <a:pt x="1020" y="8716"/>
                  </a:cubicBezTo>
                  <a:cubicBezTo>
                    <a:pt x="1095" y="8691"/>
                    <a:pt x="1189" y="8701"/>
                    <a:pt x="1272" y="8709"/>
                  </a:cubicBezTo>
                  <a:cubicBezTo>
                    <a:pt x="1307" y="8712"/>
                    <a:pt x="1342" y="8716"/>
                    <a:pt x="1372" y="8717"/>
                  </a:cubicBezTo>
                  <a:cubicBezTo>
                    <a:pt x="1511" y="8719"/>
                    <a:pt x="1605" y="8758"/>
                    <a:pt x="1683" y="8952"/>
                  </a:cubicBezTo>
                  <a:cubicBezTo>
                    <a:pt x="1704" y="9008"/>
                    <a:pt x="1720" y="9067"/>
                    <a:pt x="1735" y="9124"/>
                  </a:cubicBezTo>
                  <a:cubicBezTo>
                    <a:pt x="1749" y="9179"/>
                    <a:pt x="1763" y="9231"/>
                    <a:pt x="1780" y="9272"/>
                  </a:cubicBezTo>
                  <a:cubicBezTo>
                    <a:pt x="1785" y="9282"/>
                    <a:pt x="1799" y="9298"/>
                    <a:pt x="1812" y="9312"/>
                  </a:cubicBezTo>
                  <a:cubicBezTo>
                    <a:pt x="1834" y="9333"/>
                    <a:pt x="1857" y="9356"/>
                    <a:pt x="1875" y="9392"/>
                  </a:cubicBezTo>
                  <a:cubicBezTo>
                    <a:pt x="1895" y="9433"/>
                    <a:pt x="1902" y="9469"/>
                    <a:pt x="1906" y="9494"/>
                  </a:cubicBezTo>
                  <a:cubicBezTo>
                    <a:pt x="1907" y="9500"/>
                    <a:pt x="1908" y="9509"/>
                    <a:pt x="1909" y="9512"/>
                  </a:cubicBezTo>
                  <a:cubicBezTo>
                    <a:pt x="1909" y="9512"/>
                    <a:pt x="1909" y="9512"/>
                    <a:pt x="1909" y="9512"/>
                  </a:cubicBezTo>
                  <a:cubicBezTo>
                    <a:pt x="1911" y="9512"/>
                    <a:pt x="1917" y="9517"/>
                    <a:pt x="1931" y="9520"/>
                  </a:cubicBezTo>
                  <a:cubicBezTo>
                    <a:pt x="1975" y="9535"/>
                    <a:pt x="2004" y="9507"/>
                    <a:pt x="2054" y="9451"/>
                  </a:cubicBezTo>
                  <a:cubicBezTo>
                    <a:pt x="2088" y="9413"/>
                    <a:pt x="2126" y="9371"/>
                    <a:pt x="2177" y="9351"/>
                  </a:cubicBezTo>
                  <a:cubicBezTo>
                    <a:pt x="2299" y="9303"/>
                    <a:pt x="2370" y="9341"/>
                    <a:pt x="2409" y="9381"/>
                  </a:cubicBezTo>
                  <a:cubicBezTo>
                    <a:pt x="2444" y="9417"/>
                    <a:pt x="2485" y="9487"/>
                    <a:pt x="2484" y="9625"/>
                  </a:cubicBezTo>
                  <a:cubicBezTo>
                    <a:pt x="2483" y="9783"/>
                    <a:pt x="2427" y="9871"/>
                    <a:pt x="2358" y="9949"/>
                  </a:cubicBezTo>
                  <a:cubicBezTo>
                    <a:pt x="2363" y="9958"/>
                    <a:pt x="2368" y="9968"/>
                    <a:pt x="2371" y="9978"/>
                  </a:cubicBezTo>
                  <a:cubicBezTo>
                    <a:pt x="2386" y="10011"/>
                    <a:pt x="2393" y="10027"/>
                    <a:pt x="2409" y="10039"/>
                  </a:cubicBezTo>
                  <a:cubicBezTo>
                    <a:pt x="2425" y="10050"/>
                    <a:pt x="2465" y="10059"/>
                    <a:pt x="2492" y="10065"/>
                  </a:cubicBezTo>
                  <a:cubicBezTo>
                    <a:pt x="2519" y="10072"/>
                    <a:pt x="2545" y="10077"/>
                    <a:pt x="2564" y="10085"/>
                  </a:cubicBezTo>
                  <a:cubicBezTo>
                    <a:pt x="2671" y="10128"/>
                    <a:pt x="2720" y="10155"/>
                    <a:pt x="2735" y="10325"/>
                  </a:cubicBezTo>
                  <a:cubicBezTo>
                    <a:pt x="2740" y="10384"/>
                    <a:pt x="2737" y="10441"/>
                    <a:pt x="2736" y="10499"/>
                  </a:cubicBezTo>
                  <a:cubicBezTo>
                    <a:pt x="2735" y="10530"/>
                    <a:pt x="2734" y="10561"/>
                    <a:pt x="2734" y="10591"/>
                  </a:cubicBezTo>
                  <a:cubicBezTo>
                    <a:pt x="2735" y="10673"/>
                    <a:pt x="2746" y="10692"/>
                    <a:pt x="2746" y="10692"/>
                  </a:cubicBezTo>
                  <a:cubicBezTo>
                    <a:pt x="2743" y="10686"/>
                    <a:pt x="2771" y="10674"/>
                    <a:pt x="2854" y="10574"/>
                  </a:cubicBezTo>
                  <a:cubicBezTo>
                    <a:pt x="2960" y="10445"/>
                    <a:pt x="3163" y="10449"/>
                    <a:pt x="3272" y="10494"/>
                  </a:cubicBezTo>
                  <a:lnTo>
                    <a:pt x="3313" y="10510"/>
                  </a:lnTo>
                  <a:lnTo>
                    <a:pt x="3314" y="10569"/>
                  </a:lnTo>
                  <a:cubicBezTo>
                    <a:pt x="3316" y="10601"/>
                    <a:pt x="3323" y="10619"/>
                    <a:pt x="3336" y="10650"/>
                  </a:cubicBezTo>
                  <a:cubicBezTo>
                    <a:pt x="3343" y="10665"/>
                    <a:pt x="3350" y="10681"/>
                    <a:pt x="3357" y="10699"/>
                  </a:cubicBezTo>
                  <a:cubicBezTo>
                    <a:pt x="3381" y="10765"/>
                    <a:pt x="3386" y="10789"/>
                    <a:pt x="3391" y="10827"/>
                  </a:cubicBezTo>
                  <a:cubicBezTo>
                    <a:pt x="3393" y="10842"/>
                    <a:pt x="3396" y="10860"/>
                    <a:pt x="3402" y="10888"/>
                  </a:cubicBezTo>
                  <a:cubicBezTo>
                    <a:pt x="3415" y="10952"/>
                    <a:pt x="3433" y="11027"/>
                    <a:pt x="3451" y="11093"/>
                  </a:cubicBezTo>
                  <a:cubicBezTo>
                    <a:pt x="3473" y="11174"/>
                    <a:pt x="3530" y="11244"/>
                    <a:pt x="3586" y="11313"/>
                  </a:cubicBezTo>
                  <a:cubicBezTo>
                    <a:pt x="3621" y="11358"/>
                    <a:pt x="3657" y="11402"/>
                    <a:pt x="3687" y="11451"/>
                  </a:cubicBezTo>
                  <a:lnTo>
                    <a:pt x="3706" y="11482"/>
                  </a:lnTo>
                  <a:cubicBezTo>
                    <a:pt x="3750" y="11555"/>
                    <a:pt x="3809" y="11653"/>
                    <a:pt x="3826" y="11735"/>
                  </a:cubicBezTo>
                  <a:cubicBezTo>
                    <a:pt x="3839" y="11801"/>
                    <a:pt x="3834" y="11881"/>
                    <a:pt x="3830" y="11952"/>
                  </a:cubicBezTo>
                  <a:cubicBezTo>
                    <a:pt x="3827" y="11985"/>
                    <a:pt x="3826" y="12016"/>
                    <a:pt x="3826" y="12044"/>
                  </a:cubicBezTo>
                  <a:cubicBezTo>
                    <a:pt x="3827" y="12129"/>
                    <a:pt x="3813" y="12185"/>
                    <a:pt x="3799" y="12234"/>
                  </a:cubicBezTo>
                  <a:cubicBezTo>
                    <a:pt x="3793" y="12259"/>
                    <a:pt x="3786" y="12284"/>
                    <a:pt x="3781" y="12316"/>
                  </a:cubicBezTo>
                  <a:cubicBezTo>
                    <a:pt x="3771" y="12376"/>
                    <a:pt x="3774" y="12500"/>
                    <a:pt x="3781" y="12574"/>
                  </a:cubicBezTo>
                  <a:cubicBezTo>
                    <a:pt x="3788" y="12642"/>
                    <a:pt x="3849" y="12788"/>
                    <a:pt x="3889" y="12820"/>
                  </a:cubicBezTo>
                  <a:cubicBezTo>
                    <a:pt x="3893" y="12820"/>
                    <a:pt x="3901" y="12819"/>
                    <a:pt x="3908" y="12817"/>
                  </a:cubicBezTo>
                  <a:cubicBezTo>
                    <a:pt x="3923" y="12814"/>
                    <a:pt x="3942" y="12812"/>
                    <a:pt x="3963" y="12816"/>
                  </a:cubicBezTo>
                  <a:cubicBezTo>
                    <a:pt x="3992" y="12822"/>
                    <a:pt x="4016" y="12835"/>
                    <a:pt x="4037" y="12845"/>
                  </a:cubicBezTo>
                  <a:cubicBezTo>
                    <a:pt x="4049" y="12852"/>
                    <a:pt x="4061" y="12858"/>
                    <a:pt x="4074" y="12863"/>
                  </a:cubicBezTo>
                  <a:cubicBezTo>
                    <a:pt x="4089" y="12868"/>
                    <a:pt x="4105" y="12866"/>
                    <a:pt x="4123" y="12866"/>
                  </a:cubicBezTo>
                  <a:cubicBezTo>
                    <a:pt x="4146" y="12865"/>
                    <a:pt x="4171" y="12863"/>
                    <a:pt x="4199" y="12871"/>
                  </a:cubicBezTo>
                  <a:cubicBezTo>
                    <a:pt x="4247" y="12886"/>
                    <a:pt x="4270" y="12921"/>
                    <a:pt x="4284" y="12945"/>
                  </a:cubicBezTo>
                  <a:cubicBezTo>
                    <a:pt x="4291" y="12957"/>
                    <a:pt x="4295" y="12962"/>
                    <a:pt x="4300" y="12967"/>
                  </a:cubicBezTo>
                  <a:cubicBezTo>
                    <a:pt x="4329" y="12990"/>
                    <a:pt x="4384" y="13003"/>
                    <a:pt x="4432" y="13016"/>
                  </a:cubicBezTo>
                  <a:cubicBezTo>
                    <a:pt x="4458" y="13022"/>
                    <a:pt x="4483" y="13029"/>
                    <a:pt x="4505" y="13036"/>
                  </a:cubicBezTo>
                  <a:cubicBezTo>
                    <a:pt x="4518" y="13041"/>
                    <a:pt x="4535" y="13041"/>
                    <a:pt x="4553" y="13041"/>
                  </a:cubicBezTo>
                  <a:cubicBezTo>
                    <a:pt x="4597" y="13041"/>
                    <a:pt x="4670" y="13041"/>
                    <a:pt x="4706" y="13147"/>
                  </a:cubicBezTo>
                  <a:cubicBezTo>
                    <a:pt x="4734" y="13233"/>
                    <a:pt x="4707" y="13448"/>
                    <a:pt x="4698" y="13494"/>
                  </a:cubicBezTo>
                  <a:cubicBezTo>
                    <a:pt x="4687" y="13543"/>
                    <a:pt x="4668" y="13582"/>
                    <a:pt x="4655" y="13614"/>
                  </a:cubicBezTo>
                  <a:cubicBezTo>
                    <a:pt x="4628" y="13673"/>
                    <a:pt x="4625" y="13686"/>
                    <a:pt x="4637" y="13719"/>
                  </a:cubicBezTo>
                  <a:cubicBezTo>
                    <a:pt x="4644" y="13738"/>
                    <a:pt x="4672" y="13771"/>
                    <a:pt x="4693" y="13794"/>
                  </a:cubicBezTo>
                  <a:cubicBezTo>
                    <a:pt x="4700" y="13802"/>
                    <a:pt x="4706" y="13811"/>
                    <a:pt x="4712" y="13817"/>
                  </a:cubicBezTo>
                  <a:cubicBezTo>
                    <a:pt x="4809" y="13755"/>
                    <a:pt x="4910" y="13691"/>
                    <a:pt x="4990" y="13605"/>
                  </a:cubicBezTo>
                  <a:cubicBezTo>
                    <a:pt x="5013" y="13581"/>
                    <a:pt x="5033" y="13554"/>
                    <a:pt x="5055" y="13528"/>
                  </a:cubicBezTo>
                  <a:cubicBezTo>
                    <a:pt x="5124" y="13443"/>
                    <a:pt x="5203" y="13348"/>
                    <a:pt x="5312" y="13329"/>
                  </a:cubicBezTo>
                  <a:cubicBezTo>
                    <a:pt x="5359" y="13321"/>
                    <a:pt x="5407" y="13325"/>
                    <a:pt x="5452" y="13328"/>
                  </a:cubicBezTo>
                  <a:cubicBezTo>
                    <a:pt x="5478" y="13329"/>
                    <a:pt x="5505" y="13331"/>
                    <a:pt x="5529" y="13331"/>
                  </a:cubicBezTo>
                  <a:cubicBezTo>
                    <a:pt x="5533" y="13331"/>
                    <a:pt x="5539" y="13329"/>
                    <a:pt x="5546" y="13329"/>
                  </a:cubicBezTo>
                  <a:cubicBezTo>
                    <a:pt x="5595" y="13323"/>
                    <a:pt x="5637" y="13320"/>
                    <a:pt x="5669" y="13349"/>
                  </a:cubicBezTo>
                  <a:cubicBezTo>
                    <a:pt x="5706" y="13385"/>
                    <a:pt x="5711" y="13433"/>
                    <a:pt x="5713" y="13458"/>
                  </a:cubicBezTo>
                  <a:cubicBezTo>
                    <a:pt x="5751" y="13528"/>
                    <a:pt x="5778" y="13508"/>
                    <a:pt x="5786" y="13502"/>
                  </a:cubicBezTo>
                  <a:cubicBezTo>
                    <a:pt x="5802" y="13490"/>
                    <a:pt x="5804" y="13477"/>
                    <a:pt x="5808" y="13415"/>
                  </a:cubicBezTo>
                  <a:cubicBezTo>
                    <a:pt x="5809" y="13394"/>
                    <a:pt x="5810" y="13374"/>
                    <a:pt x="5813" y="13352"/>
                  </a:cubicBezTo>
                  <a:lnTo>
                    <a:pt x="5819" y="13303"/>
                  </a:lnTo>
                  <a:lnTo>
                    <a:pt x="5854" y="13288"/>
                  </a:lnTo>
                  <a:cubicBezTo>
                    <a:pt x="6010" y="13223"/>
                    <a:pt x="6097" y="13348"/>
                    <a:pt x="6166" y="13448"/>
                  </a:cubicBezTo>
                  <a:cubicBezTo>
                    <a:pt x="6172" y="13456"/>
                    <a:pt x="6178" y="13464"/>
                    <a:pt x="6184" y="13474"/>
                  </a:cubicBezTo>
                  <a:cubicBezTo>
                    <a:pt x="6200" y="13443"/>
                    <a:pt x="6218" y="13418"/>
                    <a:pt x="6224" y="13410"/>
                  </a:cubicBezTo>
                  <a:cubicBezTo>
                    <a:pt x="6264" y="13362"/>
                    <a:pt x="6315" y="13333"/>
                    <a:pt x="6360" y="13306"/>
                  </a:cubicBezTo>
                  <a:lnTo>
                    <a:pt x="6395" y="13285"/>
                  </a:lnTo>
                  <a:cubicBezTo>
                    <a:pt x="6436" y="13259"/>
                    <a:pt x="6483" y="13242"/>
                    <a:pt x="6528" y="13226"/>
                  </a:cubicBezTo>
                  <a:cubicBezTo>
                    <a:pt x="6646" y="13183"/>
                    <a:pt x="6720" y="13152"/>
                    <a:pt x="6732" y="13036"/>
                  </a:cubicBezTo>
                  <a:cubicBezTo>
                    <a:pt x="6743" y="12934"/>
                    <a:pt x="6660" y="12766"/>
                    <a:pt x="6579" y="12655"/>
                  </a:cubicBezTo>
                  <a:cubicBezTo>
                    <a:pt x="6566" y="12637"/>
                    <a:pt x="6552" y="12619"/>
                    <a:pt x="6539" y="12602"/>
                  </a:cubicBezTo>
                  <a:cubicBezTo>
                    <a:pt x="6466" y="12509"/>
                    <a:pt x="6384" y="12402"/>
                    <a:pt x="6401" y="12277"/>
                  </a:cubicBezTo>
                  <a:cubicBezTo>
                    <a:pt x="6412" y="12195"/>
                    <a:pt x="6461" y="12128"/>
                    <a:pt x="6554" y="12073"/>
                  </a:cubicBezTo>
                  <a:cubicBezTo>
                    <a:pt x="6556" y="12072"/>
                    <a:pt x="6750" y="11963"/>
                    <a:pt x="6818" y="11980"/>
                  </a:cubicBezTo>
                  <a:cubicBezTo>
                    <a:pt x="6888" y="11996"/>
                    <a:pt x="6926" y="12075"/>
                    <a:pt x="6954" y="12131"/>
                  </a:cubicBezTo>
                  <a:cubicBezTo>
                    <a:pt x="6960" y="12144"/>
                    <a:pt x="6967" y="12159"/>
                    <a:pt x="6973" y="12170"/>
                  </a:cubicBezTo>
                  <a:cubicBezTo>
                    <a:pt x="7087" y="12371"/>
                    <a:pt x="7257" y="12574"/>
                    <a:pt x="7389" y="12543"/>
                  </a:cubicBezTo>
                  <a:cubicBezTo>
                    <a:pt x="7430" y="12533"/>
                    <a:pt x="7447" y="12509"/>
                    <a:pt x="7481" y="12451"/>
                  </a:cubicBezTo>
                  <a:cubicBezTo>
                    <a:pt x="7502" y="12417"/>
                    <a:pt x="7526" y="12375"/>
                    <a:pt x="7561" y="12339"/>
                  </a:cubicBezTo>
                  <a:cubicBezTo>
                    <a:pt x="7609" y="12288"/>
                    <a:pt x="7662" y="12262"/>
                    <a:pt x="7712" y="12238"/>
                  </a:cubicBezTo>
                  <a:cubicBezTo>
                    <a:pt x="7733" y="12228"/>
                    <a:pt x="7755" y="12216"/>
                    <a:pt x="7775" y="12205"/>
                  </a:cubicBezTo>
                  <a:cubicBezTo>
                    <a:pt x="7783" y="12200"/>
                    <a:pt x="7791" y="12193"/>
                    <a:pt x="7800" y="12187"/>
                  </a:cubicBezTo>
                  <a:cubicBezTo>
                    <a:pt x="7842" y="12152"/>
                    <a:pt x="7929" y="12082"/>
                    <a:pt x="8001" y="12172"/>
                  </a:cubicBezTo>
                  <a:cubicBezTo>
                    <a:pt x="8040" y="12219"/>
                    <a:pt x="8031" y="12282"/>
                    <a:pt x="8028" y="12311"/>
                  </a:cubicBezTo>
                  <a:cubicBezTo>
                    <a:pt x="8030" y="12351"/>
                    <a:pt x="8037" y="12382"/>
                    <a:pt x="8043" y="12413"/>
                  </a:cubicBezTo>
                  <a:cubicBezTo>
                    <a:pt x="8048" y="12438"/>
                    <a:pt x="8053" y="12464"/>
                    <a:pt x="8058" y="12489"/>
                  </a:cubicBezTo>
                  <a:cubicBezTo>
                    <a:pt x="8064" y="12525"/>
                    <a:pt x="8068" y="12554"/>
                    <a:pt x="8071" y="12582"/>
                  </a:cubicBezTo>
                  <a:cubicBezTo>
                    <a:pt x="8080" y="12658"/>
                    <a:pt x="8082" y="12676"/>
                    <a:pt x="8142" y="12727"/>
                  </a:cubicBezTo>
                  <a:cubicBezTo>
                    <a:pt x="8199" y="12776"/>
                    <a:pt x="8239" y="12788"/>
                    <a:pt x="8292" y="12773"/>
                  </a:cubicBezTo>
                  <a:cubicBezTo>
                    <a:pt x="8302" y="12770"/>
                    <a:pt x="8313" y="12761"/>
                    <a:pt x="8325" y="12753"/>
                  </a:cubicBezTo>
                  <a:cubicBezTo>
                    <a:pt x="8348" y="12735"/>
                    <a:pt x="8383" y="12709"/>
                    <a:pt x="8423" y="12733"/>
                  </a:cubicBezTo>
                  <a:cubicBezTo>
                    <a:pt x="8464" y="12758"/>
                    <a:pt x="8480" y="12824"/>
                    <a:pt x="8491" y="12889"/>
                  </a:cubicBezTo>
                  <a:cubicBezTo>
                    <a:pt x="8499" y="12944"/>
                    <a:pt x="8497" y="12986"/>
                    <a:pt x="8494" y="13019"/>
                  </a:cubicBezTo>
                  <a:cubicBezTo>
                    <a:pt x="8491" y="13063"/>
                    <a:pt x="8491" y="13068"/>
                    <a:pt x="8509" y="13091"/>
                  </a:cubicBezTo>
                  <a:cubicBezTo>
                    <a:pt x="8583" y="13185"/>
                    <a:pt x="8773" y="13203"/>
                    <a:pt x="8868" y="13149"/>
                  </a:cubicBezTo>
                  <a:cubicBezTo>
                    <a:pt x="8894" y="13132"/>
                    <a:pt x="8921" y="13113"/>
                    <a:pt x="8948" y="13093"/>
                  </a:cubicBezTo>
                  <a:cubicBezTo>
                    <a:pt x="9042" y="13024"/>
                    <a:pt x="9148" y="12944"/>
                    <a:pt x="9282" y="13014"/>
                  </a:cubicBezTo>
                  <a:cubicBezTo>
                    <a:pt x="9384" y="13067"/>
                    <a:pt x="9459" y="13188"/>
                    <a:pt x="9532" y="13306"/>
                  </a:cubicBezTo>
                  <a:cubicBezTo>
                    <a:pt x="9583" y="13389"/>
                    <a:pt x="9630" y="13466"/>
                    <a:pt x="9682" y="13512"/>
                  </a:cubicBezTo>
                  <a:cubicBezTo>
                    <a:pt x="9722" y="13548"/>
                    <a:pt x="9756" y="13549"/>
                    <a:pt x="9802" y="13549"/>
                  </a:cubicBezTo>
                  <a:cubicBezTo>
                    <a:pt x="9833" y="13551"/>
                    <a:pt x="9868" y="13551"/>
                    <a:pt x="9907" y="13564"/>
                  </a:cubicBezTo>
                  <a:cubicBezTo>
                    <a:pt x="10033" y="13602"/>
                    <a:pt x="10073" y="13753"/>
                    <a:pt x="10087" y="13853"/>
                  </a:cubicBezTo>
                  <a:cubicBezTo>
                    <a:pt x="10158" y="13873"/>
                    <a:pt x="10230" y="13904"/>
                    <a:pt x="10297" y="13932"/>
                  </a:cubicBezTo>
                  <a:cubicBezTo>
                    <a:pt x="10326" y="13945"/>
                    <a:pt x="10355" y="13957"/>
                    <a:pt x="10381" y="13966"/>
                  </a:cubicBezTo>
                  <a:cubicBezTo>
                    <a:pt x="10522" y="14021"/>
                    <a:pt x="10514" y="14185"/>
                    <a:pt x="10509" y="14293"/>
                  </a:cubicBezTo>
                  <a:cubicBezTo>
                    <a:pt x="10508" y="14323"/>
                    <a:pt x="10507" y="14354"/>
                    <a:pt x="10507" y="14385"/>
                  </a:cubicBezTo>
                  <a:cubicBezTo>
                    <a:pt x="10510" y="14482"/>
                    <a:pt x="10514" y="14482"/>
                    <a:pt x="10615" y="14479"/>
                  </a:cubicBezTo>
                  <a:lnTo>
                    <a:pt x="10657" y="14477"/>
                  </a:lnTo>
                  <a:cubicBezTo>
                    <a:pt x="10771" y="14477"/>
                    <a:pt x="10805" y="14477"/>
                    <a:pt x="10862" y="14370"/>
                  </a:cubicBezTo>
                  <a:cubicBezTo>
                    <a:pt x="10869" y="14356"/>
                    <a:pt x="10874" y="14343"/>
                    <a:pt x="10879" y="14324"/>
                  </a:cubicBezTo>
                  <a:cubicBezTo>
                    <a:pt x="10891" y="14285"/>
                    <a:pt x="10908" y="14224"/>
                    <a:pt x="10971" y="14193"/>
                  </a:cubicBezTo>
                  <a:cubicBezTo>
                    <a:pt x="11045" y="14157"/>
                    <a:pt x="11106" y="14201"/>
                    <a:pt x="11144" y="14232"/>
                  </a:cubicBezTo>
                  <a:lnTo>
                    <a:pt x="11158" y="14242"/>
                  </a:lnTo>
                  <a:cubicBezTo>
                    <a:pt x="11209" y="14278"/>
                    <a:pt x="11329" y="14380"/>
                    <a:pt x="11346" y="14526"/>
                  </a:cubicBezTo>
                  <a:cubicBezTo>
                    <a:pt x="11352" y="14577"/>
                    <a:pt x="11347" y="14654"/>
                    <a:pt x="11292" y="14733"/>
                  </a:cubicBezTo>
                  <a:cubicBezTo>
                    <a:pt x="11266" y="14771"/>
                    <a:pt x="11247" y="14789"/>
                    <a:pt x="11235" y="14801"/>
                  </a:cubicBezTo>
                  <a:cubicBezTo>
                    <a:pt x="11230" y="14806"/>
                    <a:pt x="11228" y="14819"/>
                    <a:pt x="11222" y="14860"/>
                  </a:cubicBezTo>
                  <a:cubicBezTo>
                    <a:pt x="11221" y="14870"/>
                    <a:pt x="11221" y="14883"/>
                    <a:pt x="11221" y="14897"/>
                  </a:cubicBezTo>
                  <a:cubicBezTo>
                    <a:pt x="11222" y="14940"/>
                    <a:pt x="11224" y="15021"/>
                    <a:pt x="11154" y="15078"/>
                  </a:cubicBezTo>
                  <a:cubicBezTo>
                    <a:pt x="11124" y="15103"/>
                    <a:pt x="11078" y="15113"/>
                    <a:pt x="11028" y="15122"/>
                  </a:cubicBezTo>
                  <a:cubicBezTo>
                    <a:pt x="11005" y="15127"/>
                    <a:pt x="10983" y="15131"/>
                    <a:pt x="10969" y="15137"/>
                  </a:cubicBezTo>
                  <a:cubicBezTo>
                    <a:pt x="10952" y="15144"/>
                    <a:pt x="10936" y="15149"/>
                    <a:pt x="10919" y="15154"/>
                  </a:cubicBezTo>
                  <a:cubicBezTo>
                    <a:pt x="10899" y="15160"/>
                    <a:pt x="10885" y="15164"/>
                    <a:pt x="10873" y="15170"/>
                  </a:cubicBezTo>
                  <a:cubicBezTo>
                    <a:pt x="10876" y="15183"/>
                    <a:pt x="10881" y="15198"/>
                    <a:pt x="10885" y="15211"/>
                  </a:cubicBezTo>
                  <a:cubicBezTo>
                    <a:pt x="10918" y="15324"/>
                    <a:pt x="10947" y="15423"/>
                    <a:pt x="11007" y="15518"/>
                  </a:cubicBezTo>
                  <a:cubicBezTo>
                    <a:pt x="11019" y="15538"/>
                    <a:pt x="11035" y="15556"/>
                    <a:pt x="11050" y="15576"/>
                  </a:cubicBezTo>
                  <a:cubicBezTo>
                    <a:pt x="11063" y="15594"/>
                    <a:pt x="11078" y="15610"/>
                    <a:pt x="11089" y="15628"/>
                  </a:cubicBezTo>
                  <a:cubicBezTo>
                    <a:pt x="11108" y="15656"/>
                    <a:pt x="11126" y="15689"/>
                    <a:pt x="11144" y="15722"/>
                  </a:cubicBezTo>
                  <a:cubicBezTo>
                    <a:pt x="11164" y="15756"/>
                    <a:pt x="11182" y="15791"/>
                    <a:pt x="11200" y="15814"/>
                  </a:cubicBezTo>
                  <a:cubicBezTo>
                    <a:pt x="11239" y="15863"/>
                    <a:pt x="11314" y="15863"/>
                    <a:pt x="11393" y="15863"/>
                  </a:cubicBezTo>
                  <a:cubicBezTo>
                    <a:pt x="11523" y="15861"/>
                    <a:pt x="11692" y="15863"/>
                    <a:pt x="11726" y="16137"/>
                  </a:cubicBezTo>
                  <a:cubicBezTo>
                    <a:pt x="11758" y="16392"/>
                    <a:pt x="11645" y="16523"/>
                    <a:pt x="11546" y="16638"/>
                  </a:cubicBezTo>
                  <a:cubicBezTo>
                    <a:pt x="11464" y="16732"/>
                    <a:pt x="11394" y="16814"/>
                    <a:pt x="11389" y="16957"/>
                  </a:cubicBezTo>
                  <a:cubicBezTo>
                    <a:pt x="11388" y="16976"/>
                    <a:pt x="11387" y="17001"/>
                    <a:pt x="11386" y="17029"/>
                  </a:cubicBezTo>
                  <a:cubicBezTo>
                    <a:pt x="11381" y="17103"/>
                    <a:pt x="11371" y="17255"/>
                    <a:pt x="11390" y="17296"/>
                  </a:cubicBezTo>
                  <a:cubicBezTo>
                    <a:pt x="11397" y="17311"/>
                    <a:pt x="11410" y="17323"/>
                    <a:pt x="11430" y="17334"/>
                  </a:cubicBezTo>
                  <a:cubicBezTo>
                    <a:pt x="11468" y="17355"/>
                    <a:pt x="11673" y="17354"/>
                    <a:pt x="11730" y="17331"/>
                  </a:cubicBezTo>
                  <a:cubicBezTo>
                    <a:pt x="11761" y="17318"/>
                    <a:pt x="11792" y="17305"/>
                    <a:pt x="11823" y="17291"/>
                  </a:cubicBezTo>
                  <a:cubicBezTo>
                    <a:pt x="11877" y="17269"/>
                    <a:pt x="11930" y="17246"/>
                    <a:pt x="11987" y="17226"/>
                  </a:cubicBezTo>
                  <a:cubicBezTo>
                    <a:pt x="12033" y="17209"/>
                    <a:pt x="12239" y="17159"/>
                    <a:pt x="12329" y="17231"/>
                  </a:cubicBezTo>
                  <a:cubicBezTo>
                    <a:pt x="12372" y="17265"/>
                    <a:pt x="12395" y="17323"/>
                    <a:pt x="12415" y="17375"/>
                  </a:cubicBezTo>
                  <a:cubicBezTo>
                    <a:pt x="12428" y="17410"/>
                    <a:pt x="12441" y="17443"/>
                    <a:pt x="12457" y="17461"/>
                  </a:cubicBezTo>
                  <a:cubicBezTo>
                    <a:pt x="12490" y="17495"/>
                    <a:pt x="12500" y="17495"/>
                    <a:pt x="12544" y="17497"/>
                  </a:cubicBezTo>
                  <a:lnTo>
                    <a:pt x="12571" y="17498"/>
                  </a:lnTo>
                  <a:cubicBezTo>
                    <a:pt x="12664" y="17503"/>
                    <a:pt x="12763" y="17469"/>
                    <a:pt x="12856" y="17397"/>
                  </a:cubicBezTo>
                  <a:cubicBezTo>
                    <a:pt x="12863" y="17392"/>
                    <a:pt x="12868" y="17382"/>
                    <a:pt x="12878" y="17365"/>
                  </a:cubicBezTo>
                  <a:cubicBezTo>
                    <a:pt x="12890" y="17344"/>
                    <a:pt x="12907" y="17314"/>
                    <a:pt x="12936" y="17291"/>
                  </a:cubicBezTo>
                  <a:cubicBezTo>
                    <a:pt x="12985" y="17254"/>
                    <a:pt x="13051" y="17260"/>
                    <a:pt x="13106" y="17267"/>
                  </a:cubicBezTo>
                  <a:cubicBezTo>
                    <a:pt x="13146" y="17272"/>
                    <a:pt x="13174" y="17272"/>
                    <a:pt x="13209" y="17275"/>
                  </a:cubicBezTo>
                  <a:cubicBezTo>
                    <a:pt x="13246" y="17278"/>
                    <a:pt x="13288" y="17283"/>
                    <a:pt x="13317" y="17275"/>
                  </a:cubicBezTo>
                  <a:cubicBezTo>
                    <a:pt x="13328" y="17272"/>
                    <a:pt x="13335" y="17265"/>
                    <a:pt x="13349" y="17254"/>
                  </a:cubicBezTo>
                  <a:cubicBezTo>
                    <a:pt x="13366" y="17239"/>
                    <a:pt x="13387" y="17223"/>
                    <a:pt x="13416" y="17213"/>
                  </a:cubicBezTo>
                  <a:lnTo>
                    <a:pt x="13423" y="17211"/>
                  </a:lnTo>
                  <a:lnTo>
                    <a:pt x="13431" y="17211"/>
                  </a:lnTo>
                  <a:cubicBezTo>
                    <a:pt x="13456" y="17213"/>
                    <a:pt x="13482" y="17214"/>
                    <a:pt x="13507" y="17218"/>
                  </a:cubicBezTo>
                  <a:lnTo>
                    <a:pt x="13511" y="17190"/>
                  </a:lnTo>
                  <a:lnTo>
                    <a:pt x="13537" y="17167"/>
                  </a:lnTo>
                  <a:cubicBezTo>
                    <a:pt x="13541" y="17163"/>
                    <a:pt x="13556" y="17155"/>
                    <a:pt x="13571" y="17145"/>
                  </a:cubicBezTo>
                  <a:cubicBezTo>
                    <a:pt x="13596" y="17131"/>
                    <a:pt x="13628" y="17111"/>
                    <a:pt x="13639" y="17103"/>
                  </a:cubicBezTo>
                  <a:cubicBezTo>
                    <a:pt x="13677" y="17057"/>
                    <a:pt x="13672" y="17017"/>
                    <a:pt x="13646" y="16909"/>
                  </a:cubicBezTo>
                  <a:cubicBezTo>
                    <a:pt x="13639" y="16878"/>
                    <a:pt x="13631" y="16843"/>
                    <a:pt x="13625" y="16806"/>
                  </a:cubicBezTo>
                  <a:cubicBezTo>
                    <a:pt x="13571" y="16797"/>
                    <a:pt x="13516" y="16815"/>
                    <a:pt x="13457" y="16833"/>
                  </a:cubicBezTo>
                  <a:cubicBezTo>
                    <a:pt x="13402" y="16850"/>
                    <a:pt x="13346" y="16868"/>
                    <a:pt x="13284" y="16866"/>
                  </a:cubicBezTo>
                  <a:cubicBezTo>
                    <a:pt x="13284" y="16866"/>
                    <a:pt x="13284" y="16866"/>
                    <a:pt x="13284" y="16866"/>
                  </a:cubicBezTo>
                  <a:cubicBezTo>
                    <a:pt x="13273" y="16866"/>
                    <a:pt x="13259" y="16870"/>
                    <a:pt x="13243" y="16871"/>
                  </a:cubicBezTo>
                  <a:cubicBezTo>
                    <a:pt x="13195" y="16879"/>
                    <a:pt x="13148" y="16886"/>
                    <a:pt x="13111" y="16863"/>
                  </a:cubicBezTo>
                  <a:cubicBezTo>
                    <a:pt x="13012" y="16802"/>
                    <a:pt x="13028" y="16658"/>
                    <a:pt x="13037" y="16569"/>
                  </a:cubicBezTo>
                  <a:lnTo>
                    <a:pt x="13039" y="16540"/>
                  </a:lnTo>
                  <a:cubicBezTo>
                    <a:pt x="13060" y="16313"/>
                    <a:pt x="13175" y="16175"/>
                    <a:pt x="13260" y="16090"/>
                  </a:cubicBezTo>
                  <a:cubicBezTo>
                    <a:pt x="13268" y="16081"/>
                    <a:pt x="13283" y="16070"/>
                    <a:pt x="13297" y="16057"/>
                  </a:cubicBezTo>
                  <a:cubicBezTo>
                    <a:pt x="13311" y="16045"/>
                    <a:pt x="13336" y="16024"/>
                    <a:pt x="13342" y="16016"/>
                  </a:cubicBezTo>
                  <a:cubicBezTo>
                    <a:pt x="13342" y="16006"/>
                    <a:pt x="13337" y="15924"/>
                    <a:pt x="13328" y="15861"/>
                  </a:cubicBezTo>
                  <a:cubicBezTo>
                    <a:pt x="13318" y="15799"/>
                    <a:pt x="13292" y="15696"/>
                    <a:pt x="13276" y="15653"/>
                  </a:cubicBezTo>
                  <a:cubicBezTo>
                    <a:pt x="13269" y="15638"/>
                    <a:pt x="13256" y="15623"/>
                    <a:pt x="13240" y="15609"/>
                  </a:cubicBezTo>
                  <a:cubicBezTo>
                    <a:pt x="13219" y="15586"/>
                    <a:pt x="13192" y="15559"/>
                    <a:pt x="13175" y="15513"/>
                  </a:cubicBezTo>
                  <a:cubicBezTo>
                    <a:pt x="13118" y="15357"/>
                    <a:pt x="13168" y="15146"/>
                    <a:pt x="13204" y="14990"/>
                  </a:cubicBezTo>
                  <a:lnTo>
                    <a:pt x="13222" y="14909"/>
                  </a:lnTo>
                  <a:cubicBezTo>
                    <a:pt x="13235" y="14845"/>
                    <a:pt x="13251" y="14766"/>
                    <a:pt x="13291" y="14727"/>
                  </a:cubicBezTo>
                  <a:cubicBezTo>
                    <a:pt x="13332" y="14686"/>
                    <a:pt x="13403" y="14691"/>
                    <a:pt x="13505" y="14704"/>
                  </a:cubicBezTo>
                  <a:cubicBezTo>
                    <a:pt x="13528" y="14707"/>
                    <a:pt x="13546" y="14709"/>
                    <a:pt x="13559" y="14709"/>
                  </a:cubicBezTo>
                  <a:cubicBezTo>
                    <a:pt x="13563" y="14709"/>
                    <a:pt x="13566" y="14709"/>
                    <a:pt x="13569" y="14709"/>
                  </a:cubicBezTo>
                  <a:cubicBezTo>
                    <a:pt x="13762" y="14709"/>
                    <a:pt x="13828" y="14786"/>
                    <a:pt x="13945" y="14945"/>
                  </a:cubicBezTo>
                  <a:cubicBezTo>
                    <a:pt x="14062" y="15105"/>
                    <a:pt x="14214" y="15106"/>
                    <a:pt x="14391" y="15108"/>
                  </a:cubicBezTo>
                  <a:cubicBezTo>
                    <a:pt x="14460" y="15108"/>
                    <a:pt x="14513" y="15080"/>
                    <a:pt x="14568" y="15050"/>
                  </a:cubicBezTo>
                  <a:cubicBezTo>
                    <a:pt x="14609" y="15027"/>
                    <a:pt x="14651" y="15006"/>
                    <a:pt x="14700" y="14993"/>
                  </a:cubicBezTo>
                  <a:cubicBezTo>
                    <a:pt x="14912" y="14937"/>
                    <a:pt x="15060" y="15180"/>
                    <a:pt x="15130" y="15297"/>
                  </a:cubicBezTo>
                  <a:cubicBezTo>
                    <a:pt x="15191" y="15395"/>
                    <a:pt x="15219" y="15395"/>
                    <a:pt x="15321" y="15394"/>
                  </a:cubicBezTo>
                  <a:lnTo>
                    <a:pt x="15403" y="15392"/>
                  </a:lnTo>
                  <a:cubicBezTo>
                    <a:pt x="15516" y="15389"/>
                    <a:pt x="15644" y="15384"/>
                    <a:pt x="15707" y="15618"/>
                  </a:cubicBezTo>
                  <a:cubicBezTo>
                    <a:pt x="15735" y="15724"/>
                    <a:pt x="15729" y="15858"/>
                    <a:pt x="15723" y="15976"/>
                  </a:cubicBezTo>
                  <a:cubicBezTo>
                    <a:pt x="15721" y="16021"/>
                    <a:pt x="15718" y="16063"/>
                    <a:pt x="15718" y="16101"/>
                  </a:cubicBezTo>
                  <a:lnTo>
                    <a:pt x="15718" y="16160"/>
                  </a:lnTo>
                  <a:cubicBezTo>
                    <a:pt x="15717" y="16316"/>
                    <a:pt x="15717" y="16430"/>
                    <a:pt x="15774" y="16569"/>
                  </a:cubicBezTo>
                  <a:lnTo>
                    <a:pt x="15799" y="16628"/>
                  </a:lnTo>
                  <a:cubicBezTo>
                    <a:pt x="15855" y="16761"/>
                    <a:pt x="15913" y="16898"/>
                    <a:pt x="15888" y="17083"/>
                  </a:cubicBezTo>
                  <a:cubicBezTo>
                    <a:pt x="15878" y="17157"/>
                    <a:pt x="15862" y="17226"/>
                    <a:pt x="15847" y="17292"/>
                  </a:cubicBezTo>
                  <a:cubicBezTo>
                    <a:pt x="15825" y="17388"/>
                    <a:pt x="15803" y="17479"/>
                    <a:pt x="15803" y="17577"/>
                  </a:cubicBezTo>
                  <a:cubicBezTo>
                    <a:pt x="15802" y="17643"/>
                    <a:pt x="15803" y="17710"/>
                    <a:pt x="15804" y="17778"/>
                  </a:cubicBezTo>
                  <a:cubicBezTo>
                    <a:pt x="15808" y="17955"/>
                    <a:pt x="15812" y="18137"/>
                    <a:pt x="15780" y="18313"/>
                  </a:cubicBezTo>
                  <a:cubicBezTo>
                    <a:pt x="15763" y="18405"/>
                    <a:pt x="15751" y="18487"/>
                    <a:pt x="15758" y="18567"/>
                  </a:cubicBezTo>
                  <a:cubicBezTo>
                    <a:pt x="15762" y="18610"/>
                    <a:pt x="15774" y="18631"/>
                    <a:pt x="15791" y="18663"/>
                  </a:cubicBezTo>
                  <a:cubicBezTo>
                    <a:pt x="15804" y="18689"/>
                    <a:pt x="15820" y="18717"/>
                    <a:pt x="15832" y="18758"/>
                  </a:cubicBezTo>
                  <a:cubicBezTo>
                    <a:pt x="15850" y="18819"/>
                    <a:pt x="15845" y="18874"/>
                    <a:pt x="15842" y="18919"/>
                  </a:cubicBezTo>
                  <a:cubicBezTo>
                    <a:pt x="15839" y="18945"/>
                    <a:pt x="15838" y="18968"/>
                    <a:pt x="15841" y="18988"/>
                  </a:cubicBezTo>
                  <a:cubicBezTo>
                    <a:pt x="15845" y="19021"/>
                    <a:pt x="15860" y="19048"/>
                    <a:pt x="15876" y="19081"/>
                  </a:cubicBezTo>
                  <a:cubicBezTo>
                    <a:pt x="15892" y="19113"/>
                    <a:pt x="15911" y="19150"/>
                    <a:pt x="15922" y="19198"/>
                  </a:cubicBezTo>
                  <a:cubicBezTo>
                    <a:pt x="15944" y="19193"/>
                    <a:pt x="15967" y="19191"/>
                    <a:pt x="15987" y="19193"/>
                  </a:cubicBezTo>
                  <a:cubicBezTo>
                    <a:pt x="16060" y="19201"/>
                    <a:pt x="16116" y="19244"/>
                    <a:pt x="16136" y="19310"/>
                  </a:cubicBezTo>
                  <a:cubicBezTo>
                    <a:pt x="16180" y="19444"/>
                    <a:pt x="16107" y="19745"/>
                    <a:pt x="16083" y="19833"/>
                  </a:cubicBezTo>
                  <a:cubicBezTo>
                    <a:pt x="16072" y="19874"/>
                    <a:pt x="16061" y="19909"/>
                    <a:pt x="16052" y="19942"/>
                  </a:cubicBezTo>
                  <a:cubicBezTo>
                    <a:pt x="16024" y="20030"/>
                    <a:pt x="16005" y="20089"/>
                    <a:pt x="16010" y="20198"/>
                  </a:cubicBezTo>
                  <a:cubicBezTo>
                    <a:pt x="16013" y="20263"/>
                    <a:pt x="16032" y="20326"/>
                    <a:pt x="16052" y="20393"/>
                  </a:cubicBezTo>
                  <a:cubicBezTo>
                    <a:pt x="16070" y="20454"/>
                    <a:pt x="16088" y="20516"/>
                    <a:pt x="16096" y="20589"/>
                  </a:cubicBezTo>
                  <a:cubicBezTo>
                    <a:pt x="16116" y="20736"/>
                    <a:pt x="16088" y="20881"/>
                    <a:pt x="16064" y="21007"/>
                  </a:cubicBezTo>
                  <a:cubicBezTo>
                    <a:pt x="16059" y="21034"/>
                    <a:pt x="16055" y="21061"/>
                    <a:pt x="16053" y="21089"/>
                  </a:cubicBezTo>
                  <a:cubicBezTo>
                    <a:pt x="16253" y="21421"/>
                    <a:pt x="16441" y="21600"/>
                    <a:pt x="16504" y="20917"/>
                  </a:cubicBezTo>
                  <a:cubicBezTo>
                    <a:pt x="16561" y="20301"/>
                    <a:pt x="16985" y="20892"/>
                    <a:pt x="17180" y="21047"/>
                  </a:cubicBezTo>
                  <a:cubicBezTo>
                    <a:pt x="17350" y="21181"/>
                    <a:pt x="17486" y="20810"/>
                    <a:pt x="17561" y="20654"/>
                  </a:cubicBezTo>
                  <a:cubicBezTo>
                    <a:pt x="17600" y="20572"/>
                    <a:pt x="17664" y="20286"/>
                    <a:pt x="17740" y="20250"/>
                  </a:cubicBezTo>
                  <a:cubicBezTo>
                    <a:pt x="17858" y="20196"/>
                    <a:pt x="17972" y="20308"/>
                    <a:pt x="18098" y="20234"/>
                  </a:cubicBezTo>
                  <a:cubicBezTo>
                    <a:pt x="18278" y="20129"/>
                    <a:pt x="18028" y="19592"/>
                    <a:pt x="17994" y="19420"/>
                  </a:cubicBezTo>
                  <a:cubicBezTo>
                    <a:pt x="17922" y="19070"/>
                    <a:pt x="17836" y="18784"/>
                    <a:pt x="18098" y="18641"/>
                  </a:cubicBezTo>
                  <a:cubicBezTo>
                    <a:pt x="18354" y="18503"/>
                    <a:pt x="18274" y="18144"/>
                    <a:pt x="18478" y="17953"/>
                  </a:cubicBezTo>
                  <a:cubicBezTo>
                    <a:pt x="18689" y="17758"/>
                    <a:pt x="19835" y="17620"/>
                    <a:pt x="19788" y="17191"/>
                  </a:cubicBezTo>
                  <a:cubicBezTo>
                    <a:pt x="19726" y="16633"/>
                    <a:pt x="19687" y="16635"/>
                    <a:pt x="19882" y="16116"/>
                  </a:cubicBezTo>
                  <a:cubicBezTo>
                    <a:pt x="20063" y="15633"/>
                    <a:pt x="20114" y="15587"/>
                    <a:pt x="20450" y="15912"/>
                  </a:cubicBezTo>
                  <a:cubicBezTo>
                    <a:pt x="20608" y="16067"/>
                    <a:pt x="20895" y="16412"/>
                    <a:pt x="21097" y="16178"/>
                  </a:cubicBezTo>
                  <a:cubicBezTo>
                    <a:pt x="21218" y="16037"/>
                    <a:pt x="21586" y="15518"/>
                    <a:pt x="21586" y="15315"/>
                  </a:cubicBezTo>
                  <a:cubicBezTo>
                    <a:pt x="21594" y="15263"/>
                    <a:pt x="21412" y="15253"/>
                    <a:pt x="21383" y="1521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4947EFD0-3EFC-E5B8-2C35-6A7E8EEEA1E7}"/>
                </a:ext>
              </a:extLst>
            </p:cNvPr>
            <p:cNvSpPr/>
            <p:nvPr/>
          </p:nvSpPr>
          <p:spPr>
            <a:xfrm>
              <a:off x="10218153" y="2692258"/>
              <a:ext cx="366712" cy="16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0836" extrusionOk="0">
                  <a:moveTo>
                    <a:pt x="12767" y="4501"/>
                  </a:moveTo>
                  <a:cubicBezTo>
                    <a:pt x="12260" y="5348"/>
                    <a:pt x="11959" y="9010"/>
                    <a:pt x="11232" y="8961"/>
                  </a:cubicBezTo>
                  <a:cubicBezTo>
                    <a:pt x="10755" y="8928"/>
                    <a:pt x="10556" y="6015"/>
                    <a:pt x="9800" y="5462"/>
                  </a:cubicBezTo>
                  <a:cubicBezTo>
                    <a:pt x="9102" y="4941"/>
                    <a:pt x="8404" y="3036"/>
                    <a:pt x="7898" y="1979"/>
                  </a:cubicBezTo>
                  <a:cubicBezTo>
                    <a:pt x="6612" y="-707"/>
                    <a:pt x="6135" y="-659"/>
                    <a:pt x="4776" y="2125"/>
                  </a:cubicBezTo>
                  <a:cubicBezTo>
                    <a:pt x="3844" y="4029"/>
                    <a:pt x="3799" y="7708"/>
                    <a:pt x="2088" y="5804"/>
                  </a:cubicBezTo>
                  <a:cubicBezTo>
                    <a:pt x="1361" y="5006"/>
                    <a:pt x="920" y="4843"/>
                    <a:pt x="553" y="5104"/>
                  </a:cubicBezTo>
                  <a:cubicBezTo>
                    <a:pt x="517" y="5300"/>
                    <a:pt x="487" y="5495"/>
                    <a:pt x="450" y="5690"/>
                  </a:cubicBezTo>
                  <a:cubicBezTo>
                    <a:pt x="-12" y="8229"/>
                    <a:pt x="-262" y="9987"/>
                    <a:pt x="421" y="11062"/>
                  </a:cubicBezTo>
                  <a:cubicBezTo>
                    <a:pt x="583" y="11322"/>
                    <a:pt x="1053" y="11680"/>
                    <a:pt x="1302" y="11778"/>
                  </a:cubicBezTo>
                  <a:cubicBezTo>
                    <a:pt x="1442" y="11843"/>
                    <a:pt x="1508" y="11761"/>
                    <a:pt x="1648" y="11615"/>
                  </a:cubicBezTo>
                  <a:cubicBezTo>
                    <a:pt x="1736" y="11517"/>
                    <a:pt x="1839" y="11403"/>
                    <a:pt x="1963" y="11322"/>
                  </a:cubicBezTo>
                  <a:cubicBezTo>
                    <a:pt x="2074" y="11257"/>
                    <a:pt x="2169" y="11208"/>
                    <a:pt x="2257" y="11175"/>
                  </a:cubicBezTo>
                  <a:cubicBezTo>
                    <a:pt x="2455" y="11078"/>
                    <a:pt x="2566" y="11045"/>
                    <a:pt x="2735" y="10801"/>
                  </a:cubicBezTo>
                  <a:cubicBezTo>
                    <a:pt x="2867" y="10622"/>
                    <a:pt x="2889" y="10541"/>
                    <a:pt x="2962" y="10296"/>
                  </a:cubicBezTo>
                  <a:cubicBezTo>
                    <a:pt x="3014" y="10117"/>
                    <a:pt x="3072" y="9906"/>
                    <a:pt x="3175" y="9629"/>
                  </a:cubicBezTo>
                  <a:cubicBezTo>
                    <a:pt x="3403" y="9011"/>
                    <a:pt x="4424" y="7350"/>
                    <a:pt x="4923" y="7318"/>
                  </a:cubicBezTo>
                  <a:cubicBezTo>
                    <a:pt x="5188" y="7285"/>
                    <a:pt x="5937" y="7839"/>
                    <a:pt x="6120" y="8457"/>
                  </a:cubicBezTo>
                  <a:cubicBezTo>
                    <a:pt x="6275" y="8978"/>
                    <a:pt x="6223" y="9548"/>
                    <a:pt x="6186" y="9955"/>
                  </a:cubicBezTo>
                  <a:cubicBezTo>
                    <a:pt x="6179" y="10020"/>
                    <a:pt x="6172" y="10117"/>
                    <a:pt x="6164" y="10199"/>
                  </a:cubicBezTo>
                  <a:cubicBezTo>
                    <a:pt x="6348" y="10280"/>
                    <a:pt x="6767" y="10199"/>
                    <a:pt x="7009" y="10166"/>
                  </a:cubicBezTo>
                  <a:cubicBezTo>
                    <a:pt x="7398" y="10101"/>
                    <a:pt x="7736" y="10036"/>
                    <a:pt x="7971" y="10199"/>
                  </a:cubicBezTo>
                  <a:cubicBezTo>
                    <a:pt x="8566" y="10589"/>
                    <a:pt x="8992" y="11533"/>
                    <a:pt x="9367" y="12363"/>
                  </a:cubicBezTo>
                  <a:cubicBezTo>
                    <a:pt x="9462" y="12575"/>
                    <a:pt x="9550" y="12770"/>
                    <a:pt x="9646" y="12966"/>
                  </a:cubicBezTo>
                  <a:cubicBezTo>
                    <a:pt x="9837" y="13373"/>
                    <a:pt x="10035" y="13763"/>
                    <a:pt x="10226" y="14154"/>
                  </a:cubicBezTo>
                  <a:cubicBezTo>
                    <a:pt x="10997" y="15717"/>
                    <a:pt x="11798" y="17328"/>
                    <a:pt x="12451" y="19184"/>
                  </a:cubicBezTo>
                  <a:lnTo>
                    <a:pt x="12503" y="19330"/>
                  </a:lnTo>
                  <a:cubicBezTo>
                    <a:pt x="12686" y="19851"/>
                    <a:pt x="12708" y="19917"/>
                    <a:pt x="13039" y="20095"/>
                  </a:cubicBezTo>
                  <a:cubicBezTo>
                    <a:pt x="13230" y="20193"/>
                    <a:pt x="13399" y="20193"/>
                    <a:pt x="13612" y="20193"/>
                  </a:cubicBezTo>
                  <a:lnTo>
                    <a:pt x="13854" y="20193"/>
                  </a:lnTo>
                  <a:cubicBezTo>
                    <a:pt x="14207" y="20209"/>
                    <a:pt x="14522" y="20356"/>
                    <a:pt x="14824" y="20486"/>
                  </a:cubicBezTo>
                  <a:cubicBezTo>
                    <a:pt x="15139" y="20633"/>
                    <a:pt x="15433" y="20746"/>
                    <a:pt x="15756" y="20763"/>
                  </a:cubicBezTo>
                  <a:cubicBezTo>
                    <a:pt x="15947" y="20763"/>
                    <a:pt x="16160" y="20779"/>
                    <a:pt x="16366" y="20795"/>
                  </a:cubicBezTo>
                  <a:cubicBezTo>
                    <a:pt x="16829" y="20844"/>
                    <a:pt x="17306" y="20893"/>
                    <a:pt x="17703" y="20665"/>
                  </a:cubicBezTo>
                  <a:cubicBezTo>
                    <a:pt x="17893" y="20551"/>
                    <a:pt x="18106" y="20486"/>
                    <a:pt x="18319" y="20421"/>
                  </a:cubicBezTo>
                  <a:cubicBezTo>
                    <a:pt x="18643" y="20323"/>
                    <a:pt x="18980" y="20209"/>
                    <a:pt x="19193" y="19933"/>
                  </a:cubicBezTo>
                  <a:cubicBezTo>
                    <a:pt x="19818" y="19086"/>
                    <a:pt x="20905" y="16401"/>
                    <a:pt x="21154" y="15066"/>
                  </a:cubicBezTo>
                  <a:cubicBezTo>
                    <a:pt x="21323" y="14187"/>
                    <a:pt x="21338" y="12884"/>
                    <a:pt x="21125" y="12445"/>
                  </a:cubicBezTo>
                  <a:cubicBezTo>
                    <a:pt x="21000" y="12185"/>
                    <a:pt x="20875" y="11989"/>
                    <a:pt x="20758" y="11810"/>
                  </a:cubicBezTo>
                  <a:cubicBezTo>
                    <a:pt x="20383" y="11224"/>
                    <a:pt x="19994" y="10606"/>
                    <a:pt x="19972" y="8929"/>
                  </a:cubicBezTo>
                  <a:cubicBezTo>
                    <a:pt x="19972" y="8880"/>
                    <a:pt x="19972" y="8815"/>
                    <a:pt x="19972" y="8766"/>
                  </a:cubicBezTo>
                  <a:cubicBezTo>
                    <a:pt x="19656" y="8946"/>
                    <a:pt x="19296" y="9092"/>
                    <a:pt x="18870" y="9206"/>
                  </a:cubicBezTo>
                  <a:cubicBezTo>
                    <a:pt x="17401" y="9564"/>
                    <a:pt x="17578" y="3444"/>
                    <a:pt x="16410" y="4306"/>
                  </a:cubicBezTo>
                  <a:cubicBezTo>
                    <a:pt x="15631" y="4876"/>
                    <a:pt x="14552" y="8180"/>
                    <a:pt x="13685" y="6552"/>
                  </a:cubicBezTo>
                  <a:cubicBezTo>
                    <a:pt x="13480" y="6145"/>
                    <a:pt x="13355" y="3524"/>
                    <a:pt x="12767" y="4501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2271BB31-F6BA-E98F-E231-876B4BA02387}"/>
                </a:ext>
              </a:extLst>
            </p:cNvPr>
            <p:cNvSpPr/>
            <p:nvPr/>
          </p:nvSpPr>
          <p:spPr>
            <a:xfrm>
              <a:off x="7788461" y="857332"/>
              <a:ext cx="1743572" cy="128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456" extrusionOk="0">
                  <a:moveTo>
                    <a:pt x="979" y="6689"/>
                  </a:moveTo>
                  <a:cubicBezTo>
                    <a:pt x="1039" y="6682"/>
                    <a:pt x="1094" y="6661"/>
                    <a:pt x="1153" y="6636"/>
                  </a:cubicBezTo>
                  <a:cubicBezTo>
                    <a:pt x="1180" y="6625"/>
                    <a:pt x="1206" y="6613"/>
                    <a:pt x="1236" y="6600"/>
                  </a:cubicBezTo>
                  <a:cubicBezTo>
                    <a:pt x="1419" y="6516"/>
                    <a:pt x="1648" y="6412"/>
                    <a:pt x="1846" y="6512"/>
                  </a:cubicBezTo>
                  <a:cubicBezTo>
                    <a:pt x="1990" y="6583"/>
                    <a:pt x="2012" y="6685"/>
                    <a:pt x="2040" y="6811"/>
                  </a:cubicBezTo>
                  <a:lnTo>
                    <a:pt x="2054" y="6872"/>
                  </a:lnTo>
                  <a:cubicBezTo>
                    <a:pt x="2068" y="6927"/>
                    <a:pt x="2090" y="6982"/>
                    <a:pt x="2113" y="7043"/>
                  </a:cubicBezTo>
                  <a:cubicBezTo>
                    <a:pt x="2143" y="7117"/>
                    <a:pt x="2173" y="7191"/>
                    <a:pt x="2192" y="7275"/>
                  </a:cubicBezTo>
                  <a:lnTo>
                    <a:pt x="2203" y="7324"/>
                  </a:lnTo>
                  <a:cubicBezTo>
                    <a:pt x="2259" y="7577"/>
                    <a:pt x="2323" y="7862"/>
                    <a:pt x="2269" y="8164"/>
                  </a:cubicBezTo>
                  <a:cubicBezTo>
                    <a:pt x="2259" y="8215"/>
                    <a:pt x="2240" y="8246"/>
                    <a:pt x="2226" y="8267"/>
                  </a:cubicBezTo>
                  <a:cubicBezTo>
                    <a:pt x="2218" y="8280"/>
                    <a:pt x="2217" y="8282"/>
                    <a:pt x="2217" y="8286"/>
                  </a:cubicBezTo>
                  <a:cubicBezTo>
                    <a:pt x="2236" y="8286"/>
                    <a:pt x="2254" y="8290"/>
                    <a:pt x="2275" y="8299"/>
                  </a:cubicBezTo>
                  <a:cubicBezTo>
                    <a:pt x="2381" y="8343"/>
                    <a:pt x="2449" y="8388"/>
                    <a:pt x="2546" y="8516"/>
                  </a:cubicBezTo>
                  <a:cubicBezTo>
                    <a:pt x="2571" y="8550"/>
                    <a:pt x="2593" y="8584"/>
                    <a:pt x="2615" y="8620"/>
                  </a:cubicBezTo>
                  <a:cubicBezTo>
                    <a:pt x="2651" y="8677"/>
                    <a:pt x="2685" y="8729"/>
                    <a:pt x="2729" y="8770"/>
                  </a:cubicBezTo>
                  <a:cubicBezTo>
                    <a:pt x="2745" y="8784"/>
                    <a:pt x="2762" y="8799"/>
                    <a:pt x="2779" y="8814"/>
                  </a:cubicBezTo>
                  <a:cubicBezTo>
                    <a:pt x="2848" y="8875"/>
                    <a:pt x="2927" y="8943"/>
                    <a:pt x="2983" y="9050"/>
                  </a:cubicBezTo>
                  <a:cubicBezTo>
                    <a:pt x="3050" y="9181"/>
                    <a:pt x="3044" y="9333"/>
                    <a:pt x="3039" y="9468"/>
                  </a:cubicBezTo>
                  <a:lnTo>
                    <a:pt x="3038" y="9500"/>
                  </a:lnTo>
                  <a:cubicBezTo>
                    <a:pt x="3033" y="9618"/>
                    <a:pt x="3016" y="9658"/>
                    <a:pt x="2981" y="9715"/>
                  </a:cubicBezTo>
                  <a:cubicBezTo>
                    <a:pt x="2972" y="9730"/>
                    <a:pt x="2961" y="9747"/>
                    <a:pt x="2949" y="9774"/>
                  </a:cubicBezTo>
                  <a:cubicBezTo>
                    <a:pt x="2923" y="9822"/>
                    <a:pt x="2906" y="9892"/>
                    <a:pt x="2886" y="9962"/>
                  </a:cubicBezTo>
                  <a:cubicBezTo>
                    <a:pt x="2862" y="10046"/>
                    <a:pt x="2842" y="10114"/>
                    <a:pt x="2820" y="10183"/>
                  </a:cubicBezTo>
                  <a:cubicBezTo>
                    <a:pt x="2804" y="10234"/>
                    <a:pt x="2789" y="10287"/>
                    <a:pt x="2773" y="10342"/>
                  </a:cubicBezTo>
                  <a:cubicBezTo>
                    <a:pt x="2746" y="10434"/>
                    <a:pt x="2720" y="10498"/>
                    <a:pt x="2673" y="10525"/>
                  </a:cubicBezTo>
                  <a:cubicBezTo>
                    <a:pt x="2624" y="10553"/>
                    <a:pt x="2582" y="10529"/>
                    <a:pt x="2546" y="10510"/>
                  </a:cubicBezTo>
                  <a:cubicBezTo>
                    <a:pt x="2522" y="10498"/>
                    <a:pt x="2496" y="10483"/>
                    <a:pt x="2460" y="10477"/>
                  </a:cubicBezTo>
                  <a:cubicBezTo>
                    <a:pt x="2413" y="10468"/>
                    <a:pt x="2391" y="10477"/>
                    <a:pt x="2386" y="10483"/>
                  </a:cubicBezTo>
                  <a:cubicBezTo>
                    <a:pt x="2372" y="10502"/>
                    <a:pt x="2370" y="10572"/>
                    <a:pt x="2381" y="10690"/>
                  </a:cubicBezTo>
                  <a:cubicBezTo>
                    <a:pt x="2385" y="10726"/>
                    <a:pt x="2394" y="10759"/>
                    <a:pt x="2406" y="10797"/>
                  </a:cubicBezTo>
                  <a:cubicBezTo>
                    <a:pt x="2419" y="10840"/>
                    <a:pt x="2433" y="10886"/>
                    <a:pt x="2439" y="10941"/>
                  </a:cubicBezTo>
                  <a:cubicBezTo>
                    <a:pt x="2446" y="10994"/>
                    <a:pt x="2442" y="11042"/>
                    <a:pt x="2439" y="11087"/>
                  </a:cubicBezTo>
                  <a:cubicBezTo>
                    <a:pt x="2436" y="11131"/>
                    <a:pt x="2433" y="11167"/>
                    <a:pt x="2442" y="11196"/>
                  </a:cubicBezTo>
                  <a:cubicBezTo>
                    <a:pt x="2458" y="11247"/>
                    <a:pt x="2480" y="11293"/>
                    <a:pt x="2502" y="11340"/>
                  </a:cubicBezTo>
                  <a:cubicBezTo>
                    <a:pt x="2546" y="11430"/>
                    <a:pt x="2596" y="11532"/>
                    <a:pt x="2601" y="11686"/>
                  </a:cubicBezTo>
                  <a:cubicBezTo>
                    <a:pt x="2602" y="11739"/>
                    <a:pt x="2601" y="11791"/>
                    <a:pt x="2598" y="11846"/>
                  </a:cubicBezTo>
                  <a:cubicBezTo>
                    <a:pt x="2588" y="12017"/>
                    <a:pt x="2591" y="12087"/>
                    <a:pt x="2657" y="12127"/>
                  </a:cubicBezTo>
                  <a:lnTo>
                    <a:pt x="2717" y="12165"/>
                  </a:lnTo>
                  <a:lnTo>
                    <a:pt x="2701" y="12249"/>
                  </a:lnTo>
                  <a:cubicBezTo>
                    <a:pt x="2687" y="12325"/>
                    <a:pt x="2649" y="12363"/>
                    <a:pt x="2624" y="12386"/>
                  </a:cubicBezTo>
                  <a:cubicBezTo>
                    <a:pt x="2612" y="12399"/>
                    <a:pt x="2605" y="12405"/>
                    <a:pt x="2602" y="12414"/>
                  </a:cubicBezTo>
                  <a:cubicBezTo>
                    <a:pt x="2602" y="12409"/>
                    <a:pt x="2604" y="12422"/>
                    <a:pt x="2605" y="12429"/>
                  </a:cubicBezTo>
                  <a:cubicBezTo>
                    <a:pt x="2607" y="12456"/>
                    <a:pt x="2610" y="12494"/>
                    <a:pt x="2598" y="12534"/>
                  </a:cubicBezTo>
                  <a:cubicBezTo>
                    <a:pt x="2588" y="12568"/>
                    <a:pt x="2571" y="12595"/>
                    <a:pt x="2558" y="12616"/>
                  </a:cubicBezTo>
                  <a:cubicBezTo>
                    <a:pt x="2554" y="12625"/>
                    <a:pt x="2549" y="12631"/>
                    <a:pt x="2546" y="12637"/>
                  </a:cubicBezTo>
                  <a:cubicBezTo>
                    <a:pt x="2547" y="12648"/>
                    <a:pt x="2552" y="12663"/>
                    <a:pt x="2554" y="12667"/>
                  </a:cubicBezTo>
                  <a:cubicBezTo>
                    <a:pt x="2569" y="12688"/>
                    <a:pt x="2646" y="12684"/>
                    <a:pt x="2690" y="12682"/>
                  </a:cubicBezTo>
                  <a:cubicBezTo>
                    <a:pt x="2751" y="12680"/>
                    <a:pt x="2814" y="12675"/>
                    <a:pt x="2869" y="12701"/>
                  </a:cubicBezTo>
                  <a:lnTo>
                    <a:pt x="2953" y="12739"/>
                  </a:lnTo>
                  <a:lnTo>
                    <a:pt x="2914" y="12846"/>
                  </a:lnTo>
                  <a:cubicBezTo>
                    <a:pt x="2906" y="12870"/>
                    <a:pt x="2900" y="12901"/>
                    <a:pt x="2894" y="12935"/>
                  </a:cubicBezTo>
                  <a:cubicBezTo>
                    <a:pt x="2886" y="12975"/>
                    <a:pt x="2880" y="13015"/>
                    <a:pt x="2867" y="13051"/>
                  </a:cubicBezTo>
                  <a:cubicBezTo>
                    <a:pt x="2858" y="13078"/>
                    <a:pt x="2847" y="13104"/>
                    <a:pt x="2834" y="13127"/>
                  </a:cubicBezTo>
                  <a:cubicBezTo>
                    <a:pt x="2818" y="13159"/>
                    <a:pt x="2812" y="13171"/>
                    <a:pt x="2814" y="13188"/>
                  </a:cubicBezTo>
                  <a:cubicBezTo>
                    <a:pt x="2814" y="13209"/>
                    <a:pt x="2859" y="13241"/>
                    <a:pt x="2894" y="13264"/>
                  </a:cubicBezTo>
                  <a:cubicBezTo>
                    <a:pt x="2952" y="13304"/>
                    <a:pt x="3024" y="13355"/>
                    <a:pt x="3061" y="13452"/>
                  </a:cubicBezTo>
                  <a:lnTo>
                    <a:pt x="3086" y="13515"/>
                  </a:lnTo>
                  <a:lnTo>
                    <a:pt x="3052" y="13570"/>
                  </a:lnTo>
                  <a:cubicBezTo>
                    <a:pt x="2991" y="13665"/>
                    <a:pt x="3036" y="13807"/>
                    <a:pt x="3113" y="14009"/>
                  </a:cubicBezTo>
                  <a:cubicBezTo>
                    <a:pt x="3152" y="14112"/>
                    <a:pt x="3190" y="14212"/>
                    <a:pt x="3201" y="14307"/>
                  </a:cubicBezTo>
                  <a:cubicBezTo>
                    <a:pt x="3226" y="14507"/>
                    <a:pt x="3216" y="14727"/>
                    <a:pt x="3207" y="14942"/>
                  </a:cubicBezTo>
                  <a:cubicBezTo>
                    <a:pt x="3202" y="15045"/>
                    <a:pt x="3198" y="15144"/>
                    <a:pt x="3198" y="15239"/>
                  </a:cubicBezTo>
                  <a:cubicBezTo>
                    <a:pt x="3198" y="15279"/>
                    <a:pt x="3199" y="15324"/>
                    <a:pt x="3201" y="15366"/>
                  </a:cubicBezTo>
                  <a:cubicBezTo>
                    <a:pt x="3205" y="15478"/>
                    <a:pt x="3210" y="15594"/>
                    <a:pt x="3191" y="15701"/>
                  </a:cubicBezTo>
                  <a:cubicBezTo>
                    <a:pt x="3144" y="15978"/>
                    <a:pt x="2999" y="15972"/>
                    <a:pt x="2884" y="15967"/>
                  </a:cubicBezTo>
                  <a:lnTo>
                    <a:pt x="2847" y="15965"/>
                  </a:lnTo>
                  <a:cubicBezTo>
                    <a:pt x="2682" y="15961"/>
                    <a:pt x="2533" y="16050"/>
                    <a:pt x="2378" y="16145"/>
                  </a:cubicBezTo>
                  <a:lnTo>
                    <a:pt x="2295" y="16195"/>
                  </a:lnTo>
                  <a:cubicBezTo>
                    <a:pt x="2214" y="16244"/>
                    <a:pt x="2146" y="16246"/>
                    <a:pt x="2081" y="16248"/>
                  </a:cubicBezTo>
                  <a:cubicBezTo>
                    <a:pt x="2052" y="16250"/>
                    <a:pt x="2021" y="16250"/>
                    <a:pt x="1987" y="16256"/>
                  </a:cubicBezTo>
                  <a:cubicBezTo>
                    <a:pt x="1946" y="16263"/>
                    <a:pt x="1911" y="16275"/>
                    <a:pt x="1878" y="16290"/>
                  </a:cubicBezTo>
                  <a:cubicBezTo>
                    <a:pt x="1825" y="16311"/>
                    <a:pt x="1764" y="16335"/>
                    <a:pt x="1679" y="16332"/>
                  </a:cubicBezTo>
                  <a:cubicBezTo>
                    <a:pt x="1575" y="16330"/>
                    <a:pt x="1474" y="16366"/>
                    <a:pt x="1371" y="16404"/>
                  </a:cubicBezTo>
                  <a:cubicBezTo>
                    <a:pt x="1263" y="16444"/>
                    <a:pt x="1150" y="16484"/>
                    <a:pt x="1026" y="16480"/>
                  </a:cubicBezTo>
                  <a:cubicBezTo>
                    <a:pt x="959" y="16478"/>
                    <a:pt x="902" y="16459"/>
                    <a:pt x="846" y="16440"/>
                  </a:cubicBezTo>
                  <a:cubicBezTo>
                    <a:pt x="797" y="16423"/>
                    <a:pt x="750" y="16408"/>
                    <a:pt x="700" y="16406"/>
                  </a:cubicBezTo>
                  <a:cubicBezTo>
                    <a:pt x="572" y="16402"/>
                    <a:pt x="572" y="16400"/>
                    <a:pt x="512" y="16554"/>
                  </a:cubicBezTo>
                  <a:cubicBezTo>
                    <a:pt x="504" y="16575"/>
                    <a:pt x="494" y="16598"/>
                    <a:pt x="483" y="16619"/>
                  </a:cubicBezTo>
                  <a:cubicBezTo>
                    <a:pt x="468" y="16649"/>
                    <a:pt x="456" y="16676"/>
                    <a:pt x="450" y="16702"/>
                  </a:cubicBezTo>
                  <a:cubicBezTo>
                    <a:pt x="447" y="16717"/>
                    <a:pt x="445" y="16738"/>
                    <a:pt x="442" y="16759"/>
                  </a:cubicBezTo>
                  <a:cubicBezTo>
                    <a:pt x="436" y="16807"/>
                    <a:pt x="431" y="16858"/>
                    <a:pt x="415" y="16896"/>
                  </a:cubicBezTo>
                  <a:cubicBezTo>
                    <a:pt x="371" y="17001"/>
                    <a:pt x="274" y="17046"/>
                    <a:pt x="190" y="17088"/>
                  </a:cubicBezTo>
                  <a:cubicBezTo>
                    <a:pt x="161" y="17101"/>
                    <a:pt x="135" y="17113"/>
                    <a:pt x="113" y="17128"/>
                  </a:cubicBezTo>
                  <a:cubicBezTo>
                    <a:pt x="102" y="17136"/>
                    <a:pt x="83" y="17145"/>
                    <a:pt x="61" y="17155"/>
                  </a:cubicBezTo>
                  <a:cubicBezTo>
                    <a:pt x="44" y="17164"/>
                    <a:pt x="13" y="17179"/>
                    <a:pt x="0" y="17187"/>
                  </a:cubicBezTo>
                  <a:cubicBezTo>
                    <a:pt x="2" y="17189"/>
                    <a:pt x="2" y="17193"/>
                    <a:pt x="3" y="17195"/>
                  </a:cubicBezTo>
                  <a:cubicBezTo>
                    <a:pt x="13" y="17221"/>
                    <a:pt x="24" y="17255"/>
                    <a:pt x="33" y="17297"/>
                  </a:cubicBezTo>
                  <a:cubicBezTo>
                    <a:pt x="44" y="17352"/>
                    <a:pt x="45" y="17404"/>
                    <a:pt x="47" y="17449"/>
                  </a:cubicBezTo>
                  <a:cubicBezTo>
                    <a:pt x="52" y="17554"/>
                    <a:pt x="55" y="17569"/>
                    <a:pt x="100" y="17590"/>
                  </a:cubicBezTo>
                  <a:cubicBezTo>
                    <a:pt x="119" y="17598"/>
                    <a:pt x="136" y="17601"/>
                    <a:pt x="155" y="17603"/>
                  </a:cubicBezTo>
                  <a:cubicBezTo>
                    <a:pt x="224" y="17611"/>
                    <a:pt x="293" y="17636"/>
                    <a:pt x="321" y="17810"/>
                  </a:cubicBezTo>
                  <a:cubicBezTo>
                    <a:pt x="332" y="17875"/>
                    <a:pt x="327" y="17947"/>
                    <a:pt x="323" y="18012"/>
                  </a:cubicBezTo>
                  <a:cubicBezTo>
                    <a:pt x="321" y="18039"/>
                    <a:pt x="320" y="18067"/>
                    <a:pt x="320" y="18090"/>
                  </a:cubicBezTo>
                  <a:cubicBezTo>
                    <a:pt x="320" y="18120"/>
                    <a:pt x="318" y="18151"/>
                    <a:pt x="315" y="18185"/>
                  </a:cubicBezTo>
                  <a:cubicBezTo>
                    <a:pt x="312" y="18236"/>
                    <a:pt x="309" y="18293"/>
                    <a:pt x="315" y="18329"/>
                  </a:cubicBezTo>
                  <a:cubicBezTo>
                    <a:pt x="316" y="18343"/>
                    <a:pt x="324" y="18356"/>
                    <a:pt x="335" y="18379"/>
                  </a:cubicBezTo>
                  <a:cubicBezTo>
                    <a:pt x="346" y="18402"/>
                    <a:pt x="362" y="18430"/>
                    <a:pt x="371" y="18466"/>
                  </a:cubicBezTo>
                  <a:cubicBezTo>
                    <a:pt x="384" y="18470"/>
                    <a:pt x="396" y="18472"/>
                    <a:pt x="409" y="18476"/>
                  </a:cubicBezTo>
                  <a:lnTo>
                    <a:pt x="453" y="18487"/>
                  </a:lnTo>
                  <a:lnTo>
                    <a:pt x="468" y="18544"/>
                  </a:lnTo>
                  <a:cubicBezTo>
                    <a:pt x="504" y="18673"/>
                    <a:pt x="506" y="18976"/>
                    <a:pt x="483" y="19109"/>
                  </a:cubicBezTo>
                  <a:cubicBezTo>
                    <a:pt x="476" y="19147"/>
                    <a:pt x="464" y="19190"/>
                    <a:pt x="450" y="19232"/>
                  </a:cubicBezTo>
                  <a:cubicBezTo>
                    <a:pt x="412" y="19352"/>
                    <a:pt x="403" y="19401"/>
                    <a:pt x="431" y="19434"/>
                  </a:cubicBezTo>
                  <a:cubicBezTo>
                    <a:pt x="437" y="19441"/>
                    <a:pt x="467" y="19451"/>
                    <a:pt x="486" y="19460"/>
                  </a:cubicBezTo>
                  <a:cubicBezTo>
                    <a:pt x="523" y="19474"/>
                    <a:pt x="566" y="19491"/>
                    <a:pt x="600" y="19525"/>
                  </a:cubicBezTo>
                  <a:cubicBezTo>
                    <a:pt x="628" y="19553"/>
                    <a:pt x="652" y="19588"/>
                    <a:pt x="672" y="19620"/>
                  </a:cubicBezTo>
                  <a:cubicBezTo>
                    <a:pt x="686" y="19643"/>
                    <a:pt x="705" y="19671"/>
                    <a:pt x="714" y="19679"/>
                  </a:cubicBezTo>
                  <a:cubicBezTo>
                    <a:pt x="774" y="19726"/>
                    <a:pt x="929" y="19734"/>
                    <a:pt x="1034" y="19694"/>
                  </a:cubicBezTo>
                  <a:cubicBezTo>
                    <a:pt x="1053" y="19688"/>
                    <a:pt x="1068" y="19679"/>
                    <a:pt x="1081" y="19675"/>
                  </a:cubicBezTo>
                  <a:cubicBezTo>
                    <a:pt x="1148" y="19645"/>
                    <a:pt x="1181" y="19639"/>
                    <a:pt x="1271" y="19681"/>
                  </a:cubicBezTo>
                  <a:cubicBezTo>
                    <a:pt x="1308" y="19700"/>
                    <a:pt x="1335" y="19723"/>
                    <a:pt x="1357" y="19745"/>
                  </a:cubicBezTo>
                  <a:cubicBezTo>
                    <a:pt x="1357" y="19745"/>
                    <a:pt x="1358" y="19747"/>
                    <a:pt x="1360" y="19747"/>
                  </a:cubicBezTo>
                  <a:cubicBezTo>
                    <a:pt x="1388" y="19774"/>
                    <a:pt x="1399" y="19785"/>
                    <a:pt x="1432" y="19783"/>
                  </a:cubicBezTo>
                  <a:cubicBezTo>
                    <a:pt x="1454" y="19780"/>
                    <a:pt x="1484" y="19768"/>
                    <a:pt x="1513" y="19749"/>
                  </a:cubicBezTo>
                  <a:cubicBezTo>
                    <a:pt x="1586" y="19705"/>
                    <a:pt x="1673" y="19624"/>
                    <a:pt x="1737" y="19544"/>
                  </a:cubicBezTo>
                  <a:cubicBezTo>
                    <a:pt x="1756" y="19521"/>
                    <a:pt x="1775" y="19472"/>
                    <a:pt x="1794" y="19426"/>
                  </a:cubicBezTo>
                  <a:cubicBezTo>
                    <a:pt x="1827" y="19342"/>
                    <a:pt x="1864" y="19244"/>
                    <a:pt x="1938" y="19215"/>
                  </a:cubicBezTo>
                  <a:cubicBezTo>
                    <a:pt x="1980" y="19198"/>
                    <a:pt x="2026" y="19206"/>
                    <a:pt x="2071" y="19240"/>
                  </a:cubicBezTo>
                  <a:cubicBezTo>
                    <a:pt x="2129" y="19282"/>
                    <a:pt x="2175" y="19358"/>
                    <a:pt x="2220" y="19430"/>
                  </a:cubicBezTo>
                  <a:cubicBezTo>
                    <a:pt x="2244" y="19468"/>
                    <a:pt x="2265" y="19504"/>
                    <a:pt x="2287" y="19531"/>
                  </a:cubicBezTo>
                  <a:lnTo>
                    <a:pt x="2311" y="19561"/>
                  </a:lnTo>
                  <a:cubicBezTo>
                    <a:pt x="2474" y="19757"/>
                    <a:pt x="2674" y="20000"/>
                    <a:pt x="2870" y="20000"/>
                  </a:cubicBezTo>
                  <a:cubicBezTo>
                    <a:pt x="2892" y="20000"/>
                    <a:pt x="2920" y="19996"/>
                    <a:pt x="2956" y="19991"/>
                  </a:cubicBezTo>
                  <a:cubicBezTo>
                    <a:pt x="3116" y="19972"/>
                    <a:pt x="3234" y="19964"/>
                    <a:pt x="3296" y="20021"/>
                  </a:cubicBezTo>
                  <a:cubicBezTo>
                    <a:pt x="3393" y="20110"/>
                    <a:pt x="3397" y="20264"/>
                    <a:pt x="3398" y="20388"/>
                  </a:cubicBezTo>
                  <a:cubicBezTo>
                    <a:pt x="3400" y="20451"/>
                    <a:pt x="3400" y="20517"/>
                    <a:pt x="3414" y="20549"/>
                  </a:cubicBezTo>
                  <a:cubicBezTo>
                    <a:pt x="3422" y="20568"/>
                    <a:pt x="3461" y="20593"/>
                    <a:pt x="3522" y="20595"/>
                  </a:cubicBezTo>
                  <a:cubicBezTo>
                    <a:pt x="3523" y="20595"/>
                    <a:pt x="3525" y="20595"/>
                    <a:pt x="3525" y="20595"/>
                  </a:cubicBezTo>
                  <a:cubicBezTo>
                    <a:pt x="3588" y="20595"/>
                    <a:pt x="3635" y="20568"/>
                    <a:pt x="3644" y="20546"/>
                  </a:cubicBezTo>
                  <a:cubicBezTo>
                    <a:pt x="3658" y="20515"/>
                    <a:pt x="3636" y="20428"/>
                    <a:pt x="3617" y="20359"/>
                  </a:cubicBezTo>
                  <a:cubicBezTo>
                    <a:pt x="3591" y="20259"/>
                    <a:pt x="3563" y="20148"/>
                    <a:pt x="3583" y="20040"/>
                  </a:cubicBezTo>
                  <a:cubicBezTo>
                    <a:pt x="3605" y="19922"/>
                    <a:pt x="3665" y="19840"/>
                    <a:pt x="3741" y="19821"/>
                  </a:cubicBezTo>
                  <a:cubicBezTo>
                    <a:pt x="3824" y="19799"/>
                    <a:pt x="3910" y="19854"/>
                    <a:pt x="3972" y="19968"/>
                  </a:cubicBezTo>
                  <a:cubicBezTo>
                    <a:pt x="4048" y="20112"/>
                    <a:pt x="4053" y="20270"/>
                    <a:pt x="4058" y="20409"/>
                  </a:cubicBezTo>
                  <a:cubicBezTo>
                    <a:pt x="4059" y="20451"/>
                    <a:pt x="4061" y="20492"/>
                    <a:pt x="4064" y="20534"/>
                  </a:cubicBezTo>
                  <a:cubicBezTo>
                    <a:pt x="4072" y="20627"/>
                    <a:pt x="4130" y="20848"/>
                    <a:pt x="4163" y="20893"/>
                  </a:cubicBezTo>
                  <a:cubicBezTo>
                    <a:pt x="4169" y="20897"/>
                    <a:pt x="4200" y="20912"/>
                    <a:pt x="4221" y="20920"/>
                  </a:cubicBezTo>
                  <a:cubicBezTo>
                    <a:pt x="4252" y="20935"/>
                    <a:pt x="4282" y="20949"/>
                    <a:pt x="4299" y="20964"/>
                  </a:cubicBezTo>
                  <a:cubicBezTo>
                    <a:pt x="4366" y="21017"/>
                    <a:pt x="4382" y="21042"/>
                    <a:pt x="4417" y="21108"/>
                  </a:cubicBezTo>
                  <a:lnTo>
                    <a:pt x="4449" y="21171"/>
                  </a:lnTo>
                  <a:cubicBezTo>
                    <a:pt x="4529" y="21327"/>
                    <a:pt x="4545" y="21331"/>
                    <a:pt x="4600" y="21287"/>
                  </a:cubicBezTo>
                  <a:cubicBezTo>
                    <a:pt x="4615" y="21274"/>
                    <a:pt x="4626" y="21260"/>
                    <a:pt x="4639" y="21243"/>
                  </a:cubicBezTo>
                  <a:cubicBezTo>
                    <a:pt x="4684" y="21184"/>
                    <a:pt x="4733" y="21137"/>
                    <a:pt x="4847" y="21167"/>
                  </a:cubicBezTo>
                  <a:cubicBezTo>
                    <a:pt x="4916" y="21184"/>
                    <a:pt x="4949" y="21224"/>
                    <a:pt x="4979" y="21260"/>
                  </a:cubicBezTo>
                  <a:cubicBezTo>
                    <a:pt x="5087" y="21152"/>
                    <a:pt x="5209" y="21034"/>
                    <a:pt x="5378" y="21186"/>
                  </a:cubicBezTo>
                  <a:lnTo>
                    <a:pt x="5407" y="21211"/>
                  </a:lnTo>
                  <a:cubicBezTo>
                    <a:pt x="5485" y="21283"/>
                    <a:pt x="5566" y="21359"/>
                    <a:pt x="5660" y="21382"/>
                  </a:cubicBezTo>
                  <a:cubicBezTo>
                    <a:pt x="5775" y="21409"/>
                    <a:pt x="5916" y="21401"/>
                    <a:pt x="5942" y="21372"/>
                  </a:cubicBezTo>
                  <a:cubicBezTo>
                    <a:pt x="5941" y="21372"/>
                    <a:pt x="5947" y="21344"/>
                    <a:pt x="5950" y="21327"/>
                  </a:cubicBezTo>
                  <a:cubicBezTo>
                    <a:pt x="5960" y="21285"/>
                    <a:pt x="5969" y="21241"/>
                    <a:pt x="5991" y="21205"/>
                  </a:cubicBezTo>
                  <a:cubicBezTo>
                    <a:pt x="6021" y="21154"/>
                    <a:pt x="6054" y="21131"/>
                    <a:pt x="6080" y="21112"/>
                  </a:cubicBezTo>
                  <a:cubicBezTo>
                    <a:pt x="6098" y="21099"/>
                    <a:pt x="6110" y="21091"/>
                    <a:pt x="6124" y="21074"/>
                  </a:cubicBezTo>
                  <a:cubicBezTo>
                    <a:pt x="6141" y="21051"/>
                    <a:pt x="6154" y="21023"/>
                    <a:pt x="6165" y="20996"/>
                  </a:cubicBezTo>
                  <a:cubicBezTo>
                    <a:pt x="6184" y="20952"/>
                    <a:pt x="6210" y="20890"/>
                    <a:pt x="6267" y="20880"/>
                  </a:cubicBezTo>
                  <a:cubicBezTo>
                    <a:pt x="6325" y="20869"/>
                    <a:pt x="6373" y="20916"/>
                    <a:pt x="6434" y="20994"/>
                  </a:cubicBezTo>
                  <a:cubicBezTo>
                    <a:pt x="6458" y="21023"/>
                    <a:pt x="6480" y="21055"/>
                    <a:pt x="6499" y="21082"/>
                  </a:cubicBezTo>
                  <a:cubicBezTo>
                    <a:pt x="6550" y="21156"/>
                    <a:pt x="6586" y="21209"/>
                    <a:pt x="6654" y="21239"/>
                  </a:cubicBezTo>
                  <a:lnTo>
                    <a:pt x="6685" y="21251"/>
                  </a:lnTo>
                  <a:cubicBezTo>
                    <a:pt x="6779" y="21291"/>
                    <a:pt x="6876" y="21333"/>
                    <a:pt x="6970" y="21317"/>
                  </a:cubicBezTo>
                  <a:cubicBezTo>
                    <a:pt x="7011" y="21308"/>
                    <a:pt x="7020" y="21302"/>
                    <a:pt x="7047" y="21277"/>
                  </a:cubicBezTo>
                  <a:cubicBezTo>
                    <a:pt x="7061" y="21264"/>
                    <a:pt x="7078" y="21249"/>
                    <a:pt x="7102" y="21232"/>
                  </a:cubicBezTo>
                  <a:cubicBezTo>
                    <a:pt x="7158" y="21190"/>
                    <a:pt x="7213" y="21184"/>
                    <a:pt x="7255" y="21179"/>
                  </a:cubicBezTo>
                  <a:cubicBezTo>
                    <a:pt x="7284" y="21175"/>
                    <a:pt x="7309" y="21173"/>
                    <a:pt x="7332" y="21160"/>
                  </a:cubicBezTo>
                  <a:cubicBezTo>
                    <a:pt x="7343" y="21156"/>
                    <a:pt x="7357" y="21135"/>
                    <a:pt x="7371" y="21116"/>
                  </a:cubicBezTo>
                  <a:cubicBezTo>
                    <a:pt x="7409" y="21068"/>
                    <a:pt x="7470" y="20985"/>
                    <a:pt x="7569" y="21028"/>
                  </a:cubicBezTo>
                  <a:cubicBezTo>
                    <a:pt x="7639" y="21057"/>
                    <a:pt x="7666" y="21131"/>
                    <a:pt x="7683" y="21179"/>
                  </a:cubicBezTo>
                  <a:cubicBezTo>
                    <a:pt x="7688" y="21192"/>
                    <a:pt x="7691" y="21203"/>
                    <a:pt x="7697" y="21213"/>
                  </a:cubicBezTo>
                  <a:cubicBezTo>
                    <a:pt x="7746" y="21310"/>
                    <a:pt x="7754" y="21310"/>
                    <a:pt x="7849" y="21310"/>
                  </a:cubicBezTo>
                  <a:cubicBezTo>
                    <a:pt x="7874" y="21310"/>
                    <a:pt x="7902" y="21310"/>
                    <a:pt x="7935" y="21312"/>
                  </a:cubicBezTo>
                  <a:cubicBezTo>
                    <a:pt x="8011" y="21317"/>
                    <a:pt x="8075" y="21361"/>
                    <a:pt x="8131" y="21399"/>
                  </a:cubicBezTo>
                  <a:cubicBezTo>
                    <a:pt x="8175" y="21428"/>
                    <a:pt x="8219" y="21458"/>
                    <a:pt x="8247" y="21456"/>
                  </a:cubicBezTo>
                  <a:cubicBezTo>
                    <a:pt x="8250" y="21454"/>
                    <a:pt x="8277" y="21431"/>
                    <a:pt x="8294" y="21418"/>
                  </a:cubicBezTo>
                  <a:cubicBezTo>
                    <a:pt x="8316" y="21401"/>
                    <a:pt x="8336" y="21384"/>
                    <a:pt x="8350" y="21376"/>
                  </a:cubicBezTo>
                  <a:cubicBezTo>
                    <a:pt x="8387" y="21355"/>
                    <a:pt x="8423" y="21344"/>
                    <a:pt x="8457" y="21334"/>
                  </a:cubicBezTo>
                  <a:cubicBezTo>
                    <a:pt x="8481" y="21327"/>
                    <a:pt x="8504" y="21319"/>
                    <a:pt x="8531" y="21306"/>
                  </a:cubicBezTo>
                  <a:cubicBezTo>
                    <a:pt x="8615" y="21266"/>
                    <a:pt x="8690" y="21148"/>
                    <a:pt x="8698" y="21042"/>
                  </a:cubicBezTo>
                  <a:cubicBezTo>
                    <a:pt x="8700" y="21032"/>
                    <a:pt x="8695" y="20998"/>
                    <a:pt x="8694" y="20975"/>
                  </a:cubicBezTo>
                  <a:cubicBezTo>
                    <a:pt x="8686" y="20895"/>
                    <a:pt x="8676" y="20802"/>
                    <a:pt x="8714" y="20734"/>
                  </a:cubicBezTo>
                  <a:cubicBezTo>
                    <a:pt x="8769" y="20633"/>
                    <a:pt x="8853" y="20646"/>
                    <a:pt x="8904" y="20652"/>
                  </a:cubicBezTo>
                  <a:cubicBezTo>
                    <a:pt x="8922" y="20654"/>
                    <a:pt x="8941" y="20658"/>
                    <a:pt x="8955" y="20654"/>
                  </a:cubicBezTo>
                  <a:cubicBezTo>
                    <a:pt x="8999" y="20648"/>
                    <a:pt x="9027" y="20627"/>
                    <a:pt x="9070" y="20595"/>
                  </a:cubicBezTo>
                  <a:lnTo>
                    <a:pt x="9106" y="20570"/>
                  </a:lnTo>
                  <a:cubicBezTo>
                    <a:pt x="9143" y="20544"/>
                    <a:pt x="9176" y="20534"/>
                    <a:pt x="9204" y="20525"/>
                  </a:cubicBezTo>
                  <a:cubicBezTo>
                    <a:pt x="9222" y="20521"/>
                    <a:pt x="9237" y="20515"/>
                    <a:pt x="9256" y="20506"/>
                  </a:cubicBezTo>
                  <a:cubicBezTo>
                    <a:pt x="9267" y="20500"/>
                    <a:pt x="9283" y="20483"/>
                    <a:pt x="9298" y="20466"/>
                  </a:cubicBezTo>
                  <a:cubicBezTo>
                    <a:pt x="9323" y="20437"/>
                    <a:pt x="9355" y="20401"/>
                    <a:pt x="9399" y="20380"/>
                  </a:cubicBezTo>
                  <a:cubicBezTo>
                    <a:pt x="9464" y="20350"/>
                    <a:pt x="9533" y="20354"/>
                    <a:pt x="9593" y="20357"/>
                  </a:cubicBezTo>
                  <a:cubicBezTo>
                    <a:pt x="9619" y="20359"/>
                    <a:pt x="9646" y="20359"/>
                    <a:pt x="9671" y="20359"/>
                  </a:cubicBezTo>
                  <a:cubicBezTo>
                    <a:pt x="9817" y="20359"/>
                    <a:pt x="9949" y="20348"/>
                    <a:pt x="10102" y="20304"/>
                  </a:cubicBezTo>
                  <a:cubicBezTo>
                    <a:pt x="10209" y="20272"/>
                    <a:pt x="10353" y="20283"/>
                    <a:pt x="10436" y="20399"/>
                  </a:cubicBezTo>
                  <a:cubicBezTo>
                    <a:pt x="10475" y="20454"/>
                    <a:pt x="10514" y="20553"/>
                    <a:pt x="10483" y="20713"/>
                  </a:cubicBezTo>
                  <a:cubicBezTo>
                    <a:pt x="10467" y="20791"/>
                    <a:pt x="10426" y="20852"/>
                    <a:pt x="10386" y="20914"/>
                  </a:cubicBezTo>
                  <a:cubicBezTo>
                    <a:pt x="10351" y="20964"/>
                    <a:pt x="10314" y="21021"/>
                    <a:pt x="10318" y="21057"/>
                  </a:cubicBezTo>
                  <a:cubicBezTo>
                    <a:pt x="10321" y="21072"/>
                    <a:pt x="10361" y="21084"/>
                    <a:pt x="10382" y="21093"/>
                  </a:cubicBezTo>
                  <a:cubicBezTo>
                    <a:pt x="10415" y="21104"/>
                    <a:pt x="10434" y="21110"/>
                    <a:pt x="10453" y="21114"/>
                  </a:cubicBezTo>
                  <a:cubicBezTo>
                    <a:pt x="10467" y="21118"/>
                    <a:pt x="10481" y="21123"/>
                    <a:pt x="10495" y="21127"/>
                  </a:cubicBezTo>
                  <a:cubicBezTo>
                    <a:pt x="10497" y="21106"/>
                    <a:pt x="10497" y="21085"/>
                    <a:pt x="10498" y="21066"/>
                  </a:cubicBezTo>
                  <a:cubicBezTo>
                    <a:pt x="10503" y="20935"/>
                    <a:pt x="10509" y="20787"/>
                    <a:pt x="10697" y="20677"/>
                  </a:cubicBezTo>
                  <a:cubicBezTo>
                    <a:pt x="10809" y="20612"/>
                    <a:pt x="10917" y="20548"/>
                    <a:pt x="11030" y="20466"/>
                  </a:cubicBezTo>
                  <a:cubicBezTo>
                    <a:pt x="11048" y="20454"/>
                    <a:pt x="11066" y="20439"/>
                    <a:pt x="11083" y="20424"/>
                  </a:cubicBezTo>
                  <a:cubicBezTo>
                    <a:pt x="11116" y="20397"/>
                    <a:pt x="11150" y="20371"/>
                    <a:pt x="11186" y="20348"/>
                  </a:cubicBezTo>
                  <a:cubicBezTo>
                    <a:pt x="11254" y="20308"/>
                    <a:pt x="11304" y="20304"/>
                    <a:pt x="11349" y="20302"/>
                  </a:cubicBezTo>
                  <a:cubicBezTo>
                    <a:pt x="11371" y="20300"/>
                    <a:pt x="11395" y="20300"/>
                    <a:pt x="11423" y="20291"/>
                  </a:cubicBezTo>
                  <a:cubicBezTo>
                    <a:pt x="11482" y="20276"/>
                    <a:pt x="11556" y="20209"/>
                    <a:pt x="11628" y="20145"/>
                  </a:cubicBezTo>
                  <a:cubicBezTo>
                    <a:pt x="11680" y="20099"/>
                    <a:pt x="11733" y="20051"/>
                    <a:pt x="11785" y="20019"/>
                  </a:cubicBezTo>
                  <a:cubicBezTo>
                    <a:pt x="11803" y="20008"/>
                    <a:pt x="11824" y="19993"/>
                    <a:pt x="11844" y="19979"/>
                  </a:cubicBezTo>
                  <a:cubicBezTo>
                    <a:pt x="11871" y="19960"/>
                    <a:pt x="11899" y="19941"/>
                    <a:pt x="11921" y="19928"/>
                  </a:cubicBezTo>
                  <a:cubicBezTo>
                    <a:pt x="11930" y="19922"/>
                    <a:pt x="11934" y="19920"/>
                    <a:pt x="11941" y="19907"/>
                  </a:cubicBezTo>
                  <a:cubicBezTo>
                    <a:pt x="11984" y="19846"/>
                    <a:pt x="12029" y="19831"/>
                    <a:pt x="12106" y="19858"/>
                  </a:cubicBezTo>
                  <a:cubicBezTo>
                    <a:pt x="12190" y="19888"/>
                    <a:pt x="12247" y="19991"/>
                    <a:pt x="12295" y="20084"/>
                  </a:cubicBezTo>
                  <a:cubicBezTo>
                    <a:pt x="12314" y="20118"/>
                    <a:pt x="12330" y="20150"/>
                    <a:pt x="12347" y="20171"/>
                  </a:cubicBezTo>
                  <a:cubicBezTo>
                    <a:pt x="12382" y="20217"/>
                    <a:pt x="12416" y="20245"/>
                    <a:pt x="12458" y="20283"/>
                  </a:cubicBezTo>
                  <a:lnTo>
                    <a:pt x="12501" y="20321"/>
                  </a:lnTo>
                  <a:cubicBezTo>
                    <a:pt x="12557" y="20373"/>
                    <a:pt x="12602" y="20437"/>
                    <a:pt x="12645" y="20498"/>
                  </a:cubicBezTo>
                  <a:cubicBezTo>
                    <a:pt x="12673" y="20538"/>
                    <a:pt x="12701" y="20580"/>
                    <a:pt x="12734" y="20616"/>
                  </a:cubicBezTo>
                  <a:cubicBezTo>
                    <a:pt x="12831" y="20726"/>
                    <a:pt x="12906" y="20726"/>
                    <a:pt x="13030" y="20722"/>
                  </a:cubicBezTo>
                  <a:cubicBezTo>
                    <a:pt x="13060" y="20722"/>
                    <a:pt x="13090" y="20722"/>
                    <a:pt x="13123" y="20722"/>
                  </a:cubicBezTo>
                  <a:cubicBezTo>
                    <a:pt x="13198" y="20724"/>
                    <a:pt x="13198" y="20724"/>
                    <a:pt x="13243" y="20679"/>
                  </a:cubicBezTo>
                  <a:cubicBezTo>
                    <a:pt x="13267" y="20656"/>
                    <a:pt x="13286" y="20629"/>
                    <a:pt x="13306" y="20597"/>
                  </a:cubicBezTo>
                  <a:cubicBezTo>
                    <a:pt x="13337" y="20549"/>
                    <a:pt x="13373" y="20496"/>
                    <a:pt x="13420" y="20460"/>
                  </a:cubicBezTo>
                  <a:cubicBezTo>
                    <a:pt x="13550" y="20363"/>
                    <a:pt x="13693" y="20357"/>
                    <a:pt x="13828" y="20357"/>
                  </a:cubicBezTo>
                  <a:lnTo>
                    <a:pt x="13890" y="20359"/>
                  </a:lnTo>
                  <a:cubicBezTo>
                    <a:pt x="14022" y="20363"/>
                    <a:pt x="14092" y="20361"/>
                    <a:pt x="14143" y="20259"/>
                  </a:cubicBezTo>
                  <a:cubicBezTo>
                    <a:pt x="14154" y="20236"/>
                    <a:pt x="14161" y="20215"/>
                    <a:pt x="14168" y="20196"/>
                  </a:cubicBezTo>
                  <a:cubicBezTo>
                    <a:pt x="14186" y="20143"/>
                    <a:pt x="14208" y="20080"/>
                    <a:pt x="14273" y="20021"/>
                  </a:cubicBezTo>
                  <a:cubicBezTo>
                    <a:pt x="14302" y="19994"/>
                    <a:pt x="14425" y="19926"/>
                    <a:pt x="14459" y="19915"/>
                  </a:cubicBezTo>
                  <a:cubicBezTo>
                    <a:pt x="14638" y="19861"/>
                    <a:pt x="14802" y="19903"/>
                    <a:pt x="14962" y="19943"/>
                  </a:cubicBezTo>
                  <a:cubicBezTo>
                    <a:pt x="15072" y="19970"/>
                    <a:pt x="15175" y="19998"/>
                    <a:pt x="15278" y="19991"/>
                  </a:cubicBezTo>
                  <a:cubicBezTo>
                    <a:pt x="15371" y="19985"/>
                    <a:pt x="15419" y="19934"/>
                    <a:pt x="15488" y="19863"/>
                  </a:cubicBezTo>
                  <a:cubicBezTo>
                    <a:pt x="15531" y="19818"/>
                    <a:pt x="15578" y="19768"/>
                    <a:pt x="15640" y="19726"/>
                  </a:cubicBezTo>
                  <a:cubicBezTo>
                    <a:pt x="15716" y="19675"/>
                    <a:pt x="15781" y="19658"/>
                    <a:pt x="15844" y="19650"/>
                  </a:cubicBezTo>
                  <a:cubicBezTo>
                    <a:pt x="15869" y="19645"/>
                    <a:pt x="15894" y="19643"/>
                    <a:pt x="15919" y="19643"/>
                  </a:cubicBezTo>
                  <a:cubicBezTo>
                    <a:pt x="15949" y="19641"/>
                    <a:pt x="15977" y="19637"/>
                    <a:pt x="16005" y="19633"/>
                  </a:cubicBezTo>
                  <a:cubicBezTo>
                    <a:pt x="16015" y="19631"/>
                    <a:pt x="16023" y="19631"/>
                    <a:pt x="16032" y="19628"/>
                  </a:cubicBezTo>
                  <a:cubicBezTo>
                    <a:pt x="16060" y="19506"/>
                    <a:pt x="16139" y="19420"/>
                    <a:pt x="16203" y="19348"/>
                  </a:cubicBezTo>
                  <a:cubicBezTo>
                    <a:pt x="16247" y="19299"/>
                    <a:pt x="16289" y="19251"/>
                    <a:pt x="16308" y="19206"/>
                  </a:cubicBezTo>
                  <a:cubicBezTo>
                    <a:pt x="16334" y="19139"/>
                    <a:pt x="16350" y="19057"/>
                    <a:pt x="16366" y="18966"/>
                  </a:cubicBezTo>
                  <a:cubicBezTo>
                    <a:pt x="16384" y="18858"/>
                    <a:pt x="16405" y="18746"/>
                    <a:pt x="16450" y="18647"/>
                  </a:cubicBezTo>
                  <a:cubicBezTo>
                    <a:pt x="16535" y="18464"/>
                    <a:pt x="16641" y="18462"/>
                    <a:pt x="16737" y="18459"/>
                  </a:cubicBezTo>
                  <a:cubicBezTo>
                    <a:pt x="16760" y="18459"/>
                    <a:pt x="16786" y="18459"/>
                    <a:pt x="16812" y="18455"/>
                  </a:cubicBezTo>
                  <a:cubicBezTo>
                    <a:pt x="16869" y="18449"/>
                    <a:pt x="16897" y="18411"/>
                    <a:pt x="16947" y="18339"/>
                  </a:cubicBezTo>
                  <a:cubicBezTo>
                    <a:pt x="16989" y="18278"/>
                    <a:pt x="17038" y="18208"/>
                    <a:pt x="17116" y="18166"/>
                  </a:cubicBezTo>
                  <a:cubicBezTo>
                    <a:pt x="17157" y="18145"/>
                    <a:pt x="17196" y="18113"/>
                    <a:pt x="17237" y="18080"/>
                  </a:cubicBezTo>
                  <a:cubicBezTo>
                    <a:pt x="17317" y="18016"/>
                    <a:pt x="17408" y="17945"/>
                    <a:pt x="17522" y="17938"/>
                  </a:cubicBezTo>
                  <a:cubicBezTo>
                    <a:pt x="17650" y="17932"/>
                    <a:pt x="17746" y="17885"/>
                    <a:pt x="17868" y="17805"/>
                  </a:cubicBezTo>
                  <a:cubicBezTo>
                    <a:pt x="17986" y="17729"/>
                    <a:pt x="18025" y="17649"/>
                    <a:pt x="18092" y="17470"/>
                  </a:cubicBezTo>
                  <a:cubicBezTo>
                    <a:pt x="18125" y="17383"/>
                    <a:pt x="18167" y="17305"/>
                    <a:pt x="18205" y="17238"/>
                  </a:cubicBezTo>
                  <a:cubicBezTo>
                    <a:pt x="18283" y="17096"/>
                    <a:pt x="18352" y="17052"/>
                    <a:pt x="18434" y="16999"/>
                  </a:cubicBezTo>
                  <a:cubicBezTo>
                    <a:pt x="18453" y="16987"/>
                    <a:pt x="18473" y="16974"/>
                    <a:pt x="18495" y="16959"/>
                  </a:cubicBezTo>
                  <a:cubicBezTo>
                    <a:pt x="18576" y="16902"/>
                    <a:pt x="18670" y="16775"/>
                    <a:pt x="18745" y="16676"/>
                  </a:cubicBezTo>
                  <a:lnTo>
                    <a:pt x="18774" y="16638"/>
                  </a:lnTo>
                  <a:cubicBezTo>
                    <a:pt x="18786" y="16621"/>
                    <a:pt x="18796" y="16607"/>
                    <a:pt x="18805" y="16594"/>
                  </a:cubicBezTo>
                  <a:cubicBezTo>
                    <a:pt x="18838" y="16546"/>
                    <a:pt x="18866" y="16505"/>
                    <a:pt x="18943" y="16478"/>
                  </a:cubicBezTo>
                  <a:cubicBezTo>
                    <a:pt x="19018" y="16453"/>
                    <a:pt x="19115" y="16423"/>
                    <a:pt x="19194" y="16402"/>
                  </a:cubicBezTo>
                  <a:cubicBezTo>
                    <a:pt x="19252" y="16387"/>
                    <a:pt x="19300" y="16385"/>
                    <a:pt x="19344" y="16385"/>
                  </a:cubicBezTo>
                  <a:cubicBezTo>
                    <a:pt x="19408" y="16385"/>
                    <a:pt x="19455" y="16385"/>
                    <a:pt x="19515" y="16337"/>
                  </a:cubicBezTo>
                  <a:cubicBezTo>
                    <a:pt x="19670" y="16214"/>
                    <a:pt x="19761" y="16183"/>
                    <a:pt x="19941" y="16185"/>
                  </a:cubicBezTo>
                  <a:lnTo>
                    <a:pt x="19969" y="16185"/>
                  </a:lnTo>
                  <a:cubicBezTo>
                    <a:pt x="20124" y="16187"/>
                    <a:pt x="20256" y="16180"/>
                    <a:pt x="20278" y="16050"/>
                  </a:cubicBezTo>
                  <a:cubicBezTo>
                    <a:pt x="20284" y="16012"/>
                    <a:pt x="20286" y="15965"/>
                    <a:pt x="20286" y="15917"/>
                  </a:cubicBezTo>
                  <a:cubicBezTo>
                    <a:pt x="20290" y="15775"/>
                    <a:pt x="20295" y="15583"/>
                    <a:pt x="20411" y="15480"/>
                  </a:cubicBezTo>
                  <a:cubicBezTo>
                    <a:pt x="20492" y="15410"/>
                    <a:pt x="20652" y="15419"/>
                    <a:pt x="20870" y="15457"/>
                  </a:cubicBezTo>
                  <a:cubicBezTo>
                    <a:pt x="20929" y="15467"/>
                    <a:pt x="20975" y="15480"/>
                    <a:pt x="21019" y="15492"/>
                  </a:cubicBezTo>
                  <a:cubicBezTo>
                    <a:pt x="21070" y="15507"/>
                    <a:pt x="21121" y="15522"/>
                    <a:pt x="21171" y="15526"/>
                  </a:cubicBezTo>
                  <a:cubicBezTo>
                    <a:pt x="21194" y="15528"/>
                    <a:pt x="21241" y="15533"/>
                    <a:pt x="21252" y="15526"/>
                  </a:cubicBezTo>
                  <a:cubicBezTo>
                    <a:pt x="21255" y="15522"/>
                    <a:pt x="21265" y="15505"/>
                    <a:pt x="21284" y="15444"/>
                  </a:cubicBezTo>
                  <a:cubicBezTo>
                    <a:pt x="21320" y="15330"/>
                    <a:pt x="21382" y="15237"/>
                    <a:pt x="21443" y="15146"/>
                  </a:cubicBezTo>
                  <a:cubicBezTo>
                    <a:pt x="21501" y="15060"/>
                    <a:pt x="21556" y="14980"/>
                    <a:pt x="21575" y="14897"/>
                  </a:cubicBezTo>
                  <a:cubicBezTo>
                    <a:pt x="21600" y="14788"/>
                    <a:pt x="21578" y="14670"/>
                    <a:pt x="21555" y="14543"/>
                  </a:cubicBezTo>
                  <a:cubicBezTo>
                    <a:pt x="21540" y="14471"/>
                    <a:pt x="21528" y="14397"/>
                    <a:pt x="21522" y="14323"/>
                  </a:cubicBezTo>
                  <a:cubicBezTo>
                    <a:pt x="21517" y="14254"/>
                    <a:pt x="21503" y="14222"/>
                    <a:pt x="21479" y="14174"/>
                  </a:cubicBezTo>
                  <a:cubicBezTo>
                    <a:pt x="21462" y="14136"/>
                    <a:pt x="21440" y="14089"/>
                    <a:pt x="21421" y="14022"/>
                  </a:cubicBezTo>
                  <a:cubicBezTo>
                    <a:pt x="21396" y="13929"/>
                    <a:pt x="21370" y="13777"/>
                    <a:pt x="21357" y="13674"/>
                  </a:cubicBezTo>
                  <a:cubicBezTo>
                    <a:pt x="21352" y="13640"/>
                    <a:pt x="21357" y="13608"/>
                    <a:pt x="21360" y="13585"/>
                  </a:cubicBezTo>
                  <a:cubicBezTo>
                    <a:pt x="21362" y="13576"/>
                    <a:pt x="21362" y="13570"/>
                    <a:pt x="21362" y="13564"/>
                  </a:cubicBezTo>
                  <a:cubicBezTo>
                    <a:pt x="21360" y="13555"/>
                    <a:pt x="21354" y="13541"/>
                    <a:pt x="21346" y="13524"/>
                  </a:cubicBezTo>
                  <a:cubicBezTo>
                    <a:pt x="21337" y="13501"/>
                    <a:pt x="21327" y="13479"/>
                    <a:pt x="21323" y="13456"/>
                  </a:cubicBezTo>
                  <a:lnTo>
                    <a:pt x="21302" y="13378"/>
                  </a:lnTo>
                  <a:cubicBezTo>
                    <a:pt x="21285" y="13313"/>
                    <a:pt x="21266" y="13245"/>
                    <a:pt x="21254" y="13176"/>
                  </a:cubicBezTo>
                  <a:cubicBezTo>
                    <a:pt x="21244" y="13173"/>
                    <a:pt x="21235" y="13171"/>
                    <a:pt x="21226" y="13169"/>
                  </a:cubicBezTo>
                  <a:cubicBezTo>
                    <a:pt x="21103" y="13146"/>
                    <a:pt x="20966" y="13119"/>
                    <a:pt x="20865" y="13011"/>
                  </a:cubicBezTo>
                  <a:cubicBezTo>
                    <a:pt x="20740" y="12876"/>
                    <a:pt x="20749" y="12646"/>
                    <a:pt x="20757" y="12462"/>
                  </a:cubicBezTo>
                  <a:cubicBezTo>
                    <a:pt x="20759" y="12420"/>
                    <a:pt x="20760" y="12378"/>
                    <a:pt x="20760" y="12340"/>
                  </a:cubicBezTo>
                  <a:cubicBezTo>
                    <a:pt x="20760" y="11958"/>
                    <a:pt x="20781" y="11508"/>
                    <a:pt x="20931" y="11078"/>
                  </a:cubicBezTo>
                  <a:cubicBezTo>
                    <a:pt x="20956" y="11006"/>
                    <a:pt x="20964" y="10956"/>
                    <a:pt x="20976" y="10880"/>
                  </a:cubicBezTo>
                  <a:lnTo>
                    <a:pt x="20986" y="10823"/>
                  </a:lnTo>
                  <a:cubicBezTo>
                    <a:pt x="20995" y="10768"/>
                    <a:pt x="21019" y="10740"/>
                    <a:pt x="21031" y="10723"/>
                  </a:cubicBezTo>
                  <a:cubicBezTo>
                    <a:pt x="21031" y="10723"/>
                    <a:pt x="21031" y="10704"/>
                    <a:pt x="21031" y="10688"/>
                  </a:cubicBezTo>
                  <a:cubicBezTo>
                    <a:pt x="21030" y="10645"/>
                    <a:pt x="21028" y="10586"/>
                    <a:pt x="21052" y="10527"/>
                  </a:cubicBezTo>
                  <a:cubicBezTo>
                    <a:pt x="21105" y="10398"/>
                    <a:pt x="21222" y="10297"/>
                    <a:pt x="21326" y="10206"/>
                  </a:cubicBezTo>
                  <a:cubicBezTo>
                    <a:pt x="21371" y="10168"/>
                    <a:pt x="21414" y="10130"/>
                    <a:pt x="21443" y="10097"/>
                  </a:cubicBezTo>
                  <a:cubicBezTo>
                    <a:pt x="21484" y="10050"/>
                    <a:pt x="21523" y="9995"/>
                    <a:pt x="21562" y="9938"/>
                  </a:cubicBezTo>
                  <a:cubicBezTo>
                    <a:pt x="21244" y="9911"/>
                    <a:pt x="20958" y="10080"/>
                    <a:pt x="20546" y="9928"/>
                  </a:cubicBezTo>
                  <a:cubicBezTo>
                    <a:pt x="20292" y="9835"/>
                    <a:pt x="21221" y="8738"/>
                    <a:pt x="20969" y="8314"/>
                  </a:cubicBezTo>
                  <a:cubicBezTo>
                    <a:pt x="20427" y="7402"/>
                    <a:pt x="20032" y="7984"/>
                    <a:pt x="19363" y="8044"/>
                  </a:cubicBezTo>
                  <a:cubicBezTo>
                    <a:pt x="19103" y="8067"/>
                    <a:pt x="18641" y="7725"/>
                    <a:pt x="18735" y="7299"/>
                  </a:cubicBezTo>
                  <a:cubicBezTo>
                    <a:pt x="18799" y="7012"/>
                    <a:pt x="18916" y="6885"/>
                    <a:pt x="18822" y="6581"/>
                  </a:cubicBezTo>
                  <a:cubicBezTo>
                    <a:pt x="18587" y="5819"/>
                    <a:pt x="18213" y="5484"/>
                    <a:pt x="17726" y="5028"/>
                  </a:cubicBezTo>
                  <a:cubicBezTo>
                    <a:pt x="17607" y="4916"/>
                    <a:pt x="17108" y="4640"/>
                    <a:pt x="17279" y="4380"/>
                  </a:cubicBezTo>
                  <a:cubicBezTo>
                    <a:pt x="17497" y="4051"/>
                    <a:pt x="18020" y="3777"/>
                    <a:pt x="18087" y="3308"/>
                  </a:cubicBezTo>
                  <a:cubicBezTo>
                    <a:pt x="18108" y="3160"/>
                    <a:pt x="17942" y="3082"/>
                    <a:pt x="17906" y="2960"/>
                  </a:cubicBezTo>
                  <a:cubicBezTo>
                    <a:pt x="17862" y="2810"/>
                    <a:pt x="17907" y="2635"/>
                    <a:pt x="17892" y="2481"/>
                  </a:cubicBezTo>
                  <a:cubicBezTo>
                    <a:pt x="17868" y="2243"/>
                    <a:pt x="17823" y="1504"/>
                    <a:pt x="17674" y="1396"/>
                  </a:cubicBezTo>
                  <a:cubicBezTo>
                    <a:pt x="17603" y="1346"/>
                    <a:pt x="17503" y="1470"/>
                    <a:pt x="17439" y="1489"/>
                  </a:cubicBezTo>
                  <a:cubicBezTo>
                    <a:pt x="17292" y="1536"/>
                    <a:pt x="17182" y="1306"/>
                    <a:pt x="17091" y="1196"/>
                  </a:cubicBezTo>
                  <a:cubicBezTo>
                    <a:pt x="16754" y="784"/>
                    <a:pt x="16485" y="1190"/>
                    <a:pt x="16453" y="1675"/>
                  </a:cubicBezTo>
                  <a:cubicBezTo>
                    <a:pt x="16361" y="3146"/>
                    <a:pt x="15609" y="3399"/>
                    <a:pt x="14890" y="4351"/>
                  </a:cubicBezTo>
                  <a:cubicBezTo>
                    <a:pt x="14503" y="4863"/>
                    <a:pt x="14324" y="4500"/>
                    <a:pt x="14091" y="3964"/>
                  </a:cubicBezTo>
                  <a:cubicBezTo>
                    <a:pt x="13879" y="3475"/>
                    <a:pt x="13861" y="3737"/>
                    <a:pt x="13500" y="3690"/>
                  </a:cubicBezTo>
                  <a:cubicBezTo>
                    <a:pt x="13218" y="3654"/>
                    <a:pt x="12737" y="3456"/>
                    <a:pt x="12617" y="3072"/>
                  </a:cubicBezTo>
                  <a:cubicBezTo>
                    <a:pt x="12559" y="2888"/>
                    <a:pt x="12488" y="2340"/>
                    <a:pt x="12676" y="2268"/>
                  </a:cubicBezTo>
                  <a:cubicBezTo>
                    <a:pt x="13165" y="2078"/>
                    <a:pt x="13076" y="1379"/>
                    <a:pt x="12773" y="987"/>
                  </a:cubicBezTo>
                  <a:cubicBezTo>
                    <a:pt x="12648" y="824"/>
                    <a:pt x="12689" y="472"/>
                    <a:pt x="12447" y="519"/>
                  </a:cubicBezTo>
                  <a:cubicBezTo>
                    <a:pt x="11830" y="639"/>
                    <a:pt x="12114" y="386"/>
                    <a:pt x="11705" y="20"/>
                  </a:cubicBezTo>
                  <a:cubicBezTo>
                    <a:pt x="11525" y="-142"/>
                    <a:pt x="11294" y="732"/>
                    <a:pt x="11160" y="907"/>
                  </a:cubicBezTo>
                  <a:cubicBezTo>
                    <a:pt x="10831" y="1329"/>
                    <a:pt x="10390" y="1434"/>
                    <a:pt x="10157" y="2029"/>
                  </a:cubicBezTo>
                  <a:cubicBezTo>
                    <a:pt x="9865" y="2774"/>
                    <a:pt x="8734" y="3515"/>
                    <a:pt x="8108" y="3247"/>
                  </a:cubicBezTo>
                  <a:cubicBezTo>
                    <a:pt x="7730" y="3084"/>
                    <a:pt x="7703" y="3201"/>
                    <a:pt x="7299" y="3241"/>
                  </a:cubicBezTo>
                  <a:cubicBezTo>
                    <a:pt x="6820" y="3287"/>
                    <a:pt x="6702" y="2671"/>
                    <a:pt x="6930" y="2213"/>
                  </a:cubicBezTo>
                  <a:cubicBezTo>
                    <a:pt x="7186" y="1696"/>
                    <a:pt x="7049" y="1073"/>
                    <a:pt x="6677" y="727"/>
                  </a:cubicBezTo>
                  <a:cubicBezTo>
                    <a:pt x="6539" y="599"/>
                    <a:pt x="6094" y="903"/>
                    <a:pt x="5944" y="960"/>
                  </a:cubicBezTo>
                  <a:cubicBezTo>
                    <a:pt x="5579" y="1097"/>
                    <a:pt x="5209" y="1234"/>
                    <a:pt x="4935" y="1601"/>
                  </a:cubicBezTo>
                  <a:cubicBezTo>
                    <a:pt x="4730" y="1877"/>
                    <a:pt x="4407" y="2015"/>
                    <a:pt x="4229" y="2276"/>
                  </a:cubicBezTo>
                  <a:cubicBezTo>
                    <a:pt x="3796" y="2916"/>
                    <a:pt x="4257" y="2734"/>
                    <a:pt x="4432" y="2943"/>
                  </a:cubicBezTo>
                  <a:cubicBezTo>
                    <a:pt x="4652" y="3201"/>
                    <a:pt x="4105" y="3606"/>
                    <a:pt x="4025" y="3844"/>
                  </a:cubicBezTo>
                  <a:cubicBezTo>
                    <a:pt x="3926" y="4144"/>
                    <a:pt x="5259" y="5148"/>
                    <a:pt x="5106" y="5621"/>
                  </a:cubicBezTo>
                  <a:cubicBezTo>
                    <a:pt x="5118" y="5583"/>
                    <a:pt x="4636" y="6075"/>
                    <a:pt x="4614" y="6089"/>
                  </a:cubicBezTo>
                  <a:cubicBezTo>
                    <a:pt x="4448" y="6205"/>
                    <a:pt x="4167" y="6047"/>
                    <a:pt x="3995" y="6026"/>
                  </a:cubicBezTo>
                  <a:cubicBezTo>
                    <a:pt x="3398" y="5950"/>
                    <a:pt x="3442" y="6011"/>
                    <a:pt x="3033" y="5461"/>
                  </a:cubicBezTo>
                  <a:cubicBezTo>
                    <a:pt x="2673" y="4975"/>
                    <a:pt x="2065" y="5330"/>
                    <a:pt x="1628" y="5323"/>
                  </a:cubicBezTo>
                  <a:cubicBezTo>
                    <a:pt x="1466" y="5321"/>
                    <a:pt x="1003" y="5119"/>
                    <a:pt x="917" y="5401"/>
                  </a:cubicBezTo>
                  <a:cubicBezTo>
                    <a:pt x="844" y="5636"/>
                    <a:pt x="1070" y="6026"/>
                    <a:pt x="1070" y="6303"/>
                  </a:cubicBezTo>
                  <a:cubicBezTo>
                    <a:pt x="1065" y="6412"/>
                    <a:pt x="1032" y="6541"/>
                    <a:pt x="979" y="668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D995362C-9EF2-9C9E-405A-CF7EC1AB5BC8}"/>
                </a:ext>
              </a:extLst>
            </p:cNvPr>
            <p:cNvSpPr/>
            <p:nvPr/>
          </p:nvSpPr>
          <p:spPr>
            <a:xfrm>
              <a:off x="7978279" y="3021278"/>
              <a:ext cx="1775085" cy="214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93" extrusionOk="0">
                  <a:moveTo>
                    <a:pt x="12874" y="21101"/>
                  </a:moveTo>
                  <a:cubicBezTo>
                    <a:pt x="12954" y="21060"/>
                    <a:pt x="13044" y="21016"/>
                    <a:pt x="13136" y="20997"/>
                  </a:cubicBezTo>
                  <a:lnTo>
                    <a:pt x="13157" y="20921"/>
                  </a:lnTo>
                  <a:lnTo>
                    <a:pt x="13213" y="20918"/>
                  </a:lnTo>
                  <a:cubicBezTo>
                    <a:pt x="13302" y="20912"/>
                    <a:pt x="13413" y="20791"/>
                    <a:pt x="13473" y="20682"/>
                  </a:cubicBezTo>
                  <a:cubicBezTo>
                    <a:pt x="13508" y="20614"/>
                    <a:pt x="13516" y="20555"/>
                    <a:pt x="13497" y="20477"/>
                  </a:cubicBezTo>
                  <a:cubicBezTo>
                    <a:pt x="13479" y="20462"/>
                    <a:pt x="13459" y="20442"/>
                    <a:pt x="13451" y="20416"/>
                  </a:cubicBezTo>
                  <a:cubicBezTo>
                    <a:pt x="13437" y="20369"/>
                    <a:pt x="13437" y="20254"/>
                    <a:pt x="13451" y="20205"/>
                  </a:cubicBezTo>
                  <a:cubicBezTo>
                    <a:pt x="13462" y="20166"/>
                    <a:pt x="13488" y="20124"/>
                    <a:pt x="13513" y="20084"/>
                  </a:cubicBezTo>
                  <a:cubicBezTo>
                    <a:pt x="13527" y="20063"/>
                    <a:pt x="13541" y="20040"/>
                    <a:pt x="13550" y="20021"/>
                  </a:cubicBezTo>
                  <a:cubicBezTo>
                    <a:pt x="13573" y="19972"/>
                    <a:pt x="13585" y="19932"/>
                    <a:pt x="13599" y="19884"/>
                  </a:cubicBezTo>
                  <a:cubicBezTo>
                    <a:pt x="13607" y="19860"/>
                    <a:pt x="13614" y="19835"/>
                    <a:pt x="13624" y="19807"/>
                  </a:cubicBezTo>
                  <a:cubicBezTo>
                    <a:pt x="13647" y="19738"/>
                    <a:pt x="13700" y="19670"/>
                    <a:pt x="13748" y="19612"/>
                  </a:cubicBezTo>
                  <a:lnTo>
                    <a:pt x="13782" y="19570"/>
                  </a:lnTo>
                  <a:cubicBezTo>
                    <a:pt x="13794" y="19554"/>
                    <a:pt x="13807" y="19534"/>
                    <a:pt x="13819" y="19512"/>
                  </a:cubicBezTo>
                  <a:cubicBezTo>
                    <a:pt x="13857" y="19446"/>
                    <a:pt x="13902" y="19372"/>
                    <a:pt x="13977" y="19337"/>
                  </a:cubicBezTo>
                  <a:cubicBezTo>
                    <a:pt x="14057" y="19298"/>
                    <a:pt x="14173" y="19307"/>
                    <a:pt x="14274" y="19314"/>
                  </a:cubicBezTo>
                  <a:cubicBezTo>
                    <a:pt x="14313" y="19316"/>
                    <a:pt x="14350" y="19319"/>
                    <a:pt x="14377" y="19319"/>
                  </a:cubicBezTo>
                  <a:cubicBezTo>
                    <a:pt x="14482" y="19316"/>
                    <a:pt x="14522" y="19315"/>
                    <a:pt x="14590" y="19276"/>
                  </a:cubicBezTo>
                  <a:cubicBezTo>
                    <a:pt x="14703" y="19208"/>
                    <a:pt x="14722" y="19142"/>
                    <a:pt x="14748" y="19042"/>
                  </a:cubicBezTo>
                  <a:cubicBezTo>
                    <a:pt x="14760" y="18995"/>
                    <a:pt x="14774" y="18942"/>
                    <a:pt x="14802" y="18884"/>
                  </a:cubicBezTo>
                  <a:cubicBezTo>
                    <a:pt x="14811" y="18864"/>
                    <a:pt x="14825" y="18841"/>
                    <a:pt x="14840" y="18817"/>
                  </a:cubicBezTo>
                  <a:cubicBezTo>
                    <a:pt x="14857" y="18790"/>
                    <a:pt x="14876" y="18758"/>
                    <a:pt x="14882" y="18739"/>
                  </a:cubicBezTo>
                  <a:cubicBezTo>
                    <a:pt x="14891" y="18710"/>
                    <a:pt x="14893" y="18686"/>
                    <a:pt x="14896" y="18664"/>
                  </a:cubicBezTo>
                  <a:cubicBezTo>
                    <a:pt x="14902" y="18593"/>
                    <a:pt x="14917" y="18538"/>
                    <a:pt x="15036" y="18477"/>
                  </a:cubicBezTo>
                  <a:cubicBezTo>
                    <a:pt x="15110" y="18440"/>
                    <a:pt x="15173" y="18413"/>
                    <a:pt x="15259" y="18385"/>
                  </a:cubicBezTo>
                  <a:lnTo>
                    <a:pt x="15302" y="18371"/>
                  </a:lnTo>
                  <a:cubicBezTo>
                    <a:pt x="15377" y="18346"/>
                    <a:pt x="15462" y="18318"/>
                    <a:pt x="15536" y="18302"/>
                  </a:cubicBezTo>
                  <a:cubicBezTo>
                    <a:pt x="15603" y="18290"/>
                    <a:pt x="15670" y="18288"/>
                    <a:pt x="15731" y="18290"/>
                  </a:cubicBezTo>
                  <a:cubicBezTo>
                    <a:pt x="15856" y="18293"/>
                    <a:pt x="15933" y="18286"/>
                    <a:pt x="15986" y="18212"/>
                  </a:cubicBezTo>
                  <a:cubicBezTo>
                    <a:pt x="16017" y="18170"/>
                    <a:pt x="16017" y="18170"/>
                    <a:pt x="15988" y="18126"/>
                  </a:cubicBezTo>
                  <a:cubicBezTo>
                    <a:pt x="15976" y="18109"/>
                    <a:pt x="15960" y="18088"/>
                    <a:pt x="15945" y="18061"/>
                  </a:cubicBezTo>
                  <a:cubicBezTo>
                    <a:pt x="15911" y="17999"/>
                    <a:pt x="15848" y="17877"/>
                    <a:pt x="15814" y="17763"/>
                  </a:cubicBezTo>
                  <a:cubicBezTo>
                    <a:pt x="15793" y="17692"/>
                    <a:pt x="15796" y="17622"/>
                    <a:pt x="15800" y="17553"/>
                  </a:cubicBezTo>
                  <a:cubicBezTo>
                    <a:pt x="15805" y="17464"/>
                    <a:pt x="15808" y="17388"/>
                    <a:pt x="15759" y="17321"/>
                  </a:cubicBezTo>
                  <a:cubicBezTo>
                    <a:pt x="15691" y="17230"/>
                    <a:pt x="15576" y="17170"/>
                    <a:pt x="15453" y="17107"/>
                  </a:cubicBezTo>
                  <a:cubicBezTo>
                    <a:pt x="15408" y="17084"/>
                    <a:pt x="15365" y="17063"/>
                    <a:pt x="15325" y="17039"/>
                  </a:cubicBezTo>
                  <a:cubicBezTo>
                    <a:pt x="15302" y="17025"/>
                    <a:pt x="15277" y="17012"/>
                    <a:pt x="15253" y="16998"/>
                  </a:cubicBezTo>
                  <a:cubicBezTo>
                    <a:pt x="15197" y="16967"/>
                    <a:pt x="15142" y="16937"/>
                    <a:pt x="15093" y="16902"/>
                  </a:cubicBezTo>
                  <a:cubicBezTo>
                    <a:pt x="15063" y="16882"/>
                    <a:pt x="15042" y="16856"/>
                    <a:pt x="15025" y="16835"/>
                  </a:cubicBezTo>
                  <a:cubicBezTo>
                    <a:pt x="14997" y="16800"/>
                    <a:pt x="14987" y="16790"/>
                    <a:pt x="14968" y="16790"/>
                  </a:cubicBezTo>
                  <a:cubicBezTo>
                    <a:pt x="14959" y="16790"/>
                    <a:pt x="14933" y="16802"/>
                    <a:pt x="14917" y="16809"/>
                  </a:cubicBezTo>
                  <a:cubicBezTo>
                    <a:pt x="14891" y="16821"/>
                    <a:pt x="14862" y="16835"/>
                    <a:pt x="14830" y="16840"/>
                  </a:cubicBezTo>
                  <a:cubicBezTo>
                    <a:pt x="14799" y="16845"/>
                    <a:pt x="14767" y="16845"/>
                    <a:pt x="14740" y="16845"/>
                  </a:cubicBezTo>
                  <a:cubicBezTo>
                    <a:pt x="14717" y="16845"/>
                    <a:pt x="14696" y="16845"/>
                    <a:pt x="14679" y="16847"/>
                  </a:cubicBezTo>
                  <a:cubicBezTo>
                    <a:pt x="14657" y="16851"/>
                    <a:pt x="14636" y="16856"/>
                    <a:pt x="14616" y="16860"/>
                  </a:cubicBezTo>
                  <a:cubicBezTo>
                    <a:pt x="14490" y="16887"/>
                    <a:pt x="14345" y="16919"/>
                    <a:pt x="14222" y="16767"/>
                  </a:cubicBezTo>
                  <a:cubicBezTo>
                    <a:pt x="14190" y="16726"/>
                    <a:pt x="14177" y="16675"/>
                    <a:pt x="14167" y="16631"/>
                  </a:cubicBezTo>
                  <a:cubicBezTo>
                    <a:pt x="14162" y="16611"/>
                    <a:pt x="14157" y="16593"/>
                    <a:pt x="14151" y="16577"/>
                  </a:cubicBezTo>
                  <a:cubicBezTo>
                    <a:pt x="14131" y="16528"/>
                    <a:pt x="14104" y="16478"/>
                    <a:pt x="14077" y="16430"/>
                  </a:cubicBezTo>
                  <a:cubicBezTo>
                    <a:pt x="14056" y="16390"/>
                    <a:pt x="14034" y="16351"/>
                    <a:pt x="14017" y="16312"/>
                  </a:cubicBezTo>
                  <a:cubicBezTo>
                    <a:pt x="13994" y="16264"/>
                    <a:pt x="13960" y="16228"/>
                    <a:pt x="13922" y="16188"/>
                  </a:cubicBezTo>
                  <a:cubicBezTo>
                    <a:pt x="13897" y="16162"/>
                    <a:pt x="13873" y="16135"/>
                    <a:pt x="13850" y="16105"/>
                  </a:cubicBezTo>
                  <a:cubicBezTo>
                    <a:pt x="13824" y="16072"/>
                    <a:pt x="13804" y="16041"/>
                    <a:pt x="13785" y="16012"/>
                  </a:cubicBezTo>
                  <a:cubicBezTo>
                    <a:pt x="13745" y="15951"/>
                    <a:pt x="13713" y="15902"/>
                    <a:pt x="13641" y="15853"/>
                  </a:cubicBezTo>
                  <a:cubicBezTo>
                    <a:pt x="13617" y="15837"/>
                    <a:pt x="13571" y="15817"/>
                    <a:pt x="13522" y="15794"/>
                  </a:cubicBezTo>
                  <a:cubicBezTo>
                    <a:pt x="13351" y="15718"/>
                    <a:pt x="13091" y="15600"/>
                    <a:pt x="13190" y="15422"/>
                  </a:cubicBezTo>
                  <a:cubicBezTo>
                    <a:pt x="13231" y="15347"/>
                    <a:pt x="13345" y="15305"/>
                    <a:pt x="13525" y="15298"/>
                  </a:cubicBezTo>
                  <a:lnTo>
                    <a:pt x="13574" y="15297"/>
                  </a:lnTo>
                  <a:cubicBezTo>
                    <a:pt x="13673" y="15295"/>
                    <a:pt x="13693" y="15295"/>
                    <a:pt x="13753" y="15242"/>
                  </a:cubicBezTo>
                  <a:cubicBezTo>
                    <a:pt x="13765" y="15232"/>
                    <a:pt x="13777" y="15222"/>
                    <a:pt x="13790" y="15213"/>
                  </a:cubicBezTo>
                  <a:cubicBezTo>
                    <a:pt x="13804" y="15202"/>
                    <a:pt x="13817" y="15191"/>
                    <a:pt x="13830" y="15179"/>
                  </a:cubicBezTo>
                  <a:cubicBezTo>
                    <a:pt x="13845" y="15163"/>
                    <a:pt x="13854" y="15148"/>
                    <a:pt x="13865" y="15130"/>
                  </a:cubicBezTo>
                  <a:cubicBezTo>
                    <a:pt x="13876" y="15111"/>
                    <a:pt x="13888" y="15092"/>
                    <a:pt x="13905" y="15072"/>
                  </a:cubicBezTo>
                  <a:cubicBezTo>
                    <a:pt x="13971" y="14994"/>
                    <a:pt x="14047" y="14957"/>
                    <a:pt x="14159" y="14946"/>
                  </a:cubicBezTo>
                  <a:cubicBezTo>
                    <a:pt x="14196" y="14942"/>
                    <a:pt x="14228" y="14941"/>
                    <a:pt x="14259" y="14938"/>
                  </a:cubicBezTo>
                  <a:cubicBezTo>
                    <a:pt x="14336" y="14933"/>
                    <a:pt x="14397" y="14929"/>
                    <a:pt x="14477" y="14906"/>
                  </a:cubicBezTo>
                  <a:cubicBezTo>
                    <a:pt x="14504" y="14898"/>
                    <a:pt x="14534" y="14886"/>
                    <a:pt x="14567" y="14873"/>
                  </a:cubicBezTo>
                  <a:cubicBezTo>
                    <a:pt x="14620" y="14851"/>
                    <a:pt x="14679" y="14827"/>
                    <a:pt x="14737" y="14816"/>
                  </a:cubicBezTo>
                  <a:cubicBezTo>
                    <a:pt x="14750" y="14752"/>
                    <a:pt x="14744" y="14679"/>
                    <a:pt x="14736" y="14606"/>
                  </a:cubicBezTo>
                  <a:cubicBezTo>
                    <a:pt x="14728" y="14533"/>
                    <a:pt x="14720" y="14456"/>
                    <a:pt x="14733" y="14384"/>
                  </a:cubicBezTo>
                  <a:cubicBezTo>
                    <a:pt x="14739" y="14343"/>
                    <a:pt x="14754" y="14313"/>
                    <a:pt x="14767" y="14287"/>
                  </a:cubicBezTo>
                  <a:cubicBezTo>
                    <a:pt x="14776" y="14268"/>
                    <a:pt x="14785" y="14250"/>
                    <a:pt x="14790" y="14230"/>
                  </a:cubicBezTo>
                  <a:cubicBezTo>
                    <a:pt x="14791" y="14223"/>
                    <a:pt x="14788" y="14209"/>
                    <a:pt x="14787" y="14197"/>
                  </a:cubicBezTo>
                  <a:cubicBezTo>
                    <a:pt x="14782" y="14172"/>
                    <a:pt x="14776" y="14141"/>
                    <a:pt x="14787" y="14109"/>
                  </a:cubicBezTo>
                  <a:cubicBezTo>
                    <a:pt x="14797" y="14076"/>
                    <a:pt x="14820" y="14057"/>
                    <a:pt x="14836" y="14044"/>
                  </a:cubicBezTo>
                  <a:lnTo>
                    <a:pt x="14864" y="13998"/>
                  </a:lnTo>
                  <a:cubicBezTo>
                    <a:pt x="14891" y="13944"/>
                    <a:pt x="14925" y="13879"/>
                    <a:pt x="14934" y="13839"/>
                  </a:cubicBezTo>
                  <a:cubicBezTo>
                    <a:pt x="14940" y="13813"/>
                    <a:pt x="14945" y="13790"/>
                    <a:pt x="14948" y="13767"/>
                  </a:cubicBezTo>
                  <a:cubicBezTo>
                    <a:pt x="14956" y="13720"/>
                    <a:pt x="14963" y="13672"/>
                    <a:pt x="14990" y="13617"/>
                  </a:cubicBezTo>
                  <a:cubicBezTo>
                    <a:pt x="15043" y="13505"/>
                    <a:pt x="15085" y="13379"/>
                    <a:pt x="15119" y="13235"/>
                  </a:cubicBezTo>
                  <a:lnTo>
                    <a:pt x="15133" y="13172"/>
                  </a:lnTo>
                  <a:lnTo>
                    <a:pt x="15208" y="13184"/>
                  </a:lnTo>
                  <a:cubicBezTo>
                    <a:pt x="15347" y="13204"/>
                    <a:pt x="15367" y="13502"/>
                    <a:pt x="15367" y="13505"/>
                  </a:cubicBezTo>
                  <a:cubicBezTo>
                    <a:pt x="15368" y="13530"/>
                    <a:pt x="15368" y="13555"/>
                    <a:pt x="15367" y="13576"/>
                  </a:cubicBezTo>
                  <a:cubicBezTo>
                    <a:pt x="15367" y="13590"/>
                    <a:pt x="15367" y="13607"/>
                    <a:pt x="15367" y="13620"/>
                  </a:cubicBezTo>
                  <a:cubicBezTo>
                    <a:pt x="15377" y="13620"/>
                    <a:pt x="15393" y="13618"/>
                    <a:pt x="15420" y="13613"/>
                  </a:cubicBezTo>
                  <a:cubicBezTo>
                    <a:pt x="15427" y="13612"/>
                    <a:pt x="15439" y="13607"/>
                    <a:pt x="15448" y="13603"/>
                  </a:cubicBezTo>
                  <a:cubicBezTo>
                    <a:pt x="15473" y="13593"/>
                    <a:pt x="15505" y="13581"/>
                    <a:pt x="15543" y="13576"/>
                  </a:cubicBezTo>
                  <a:cubicBezTo>
                    <a:pt x="15594" y="13571"/>
                    <a:pt x="15647" y="13572"/>
                    <a:pt x="15697" y="13575"/>
                  </a:cubicBezTo>
                  <a:cubicBezTo>
                    <a:pt x="15720" y="13576"/>
                    <a:pt x="15742" y="13572"/>
                    <a:pt x="15767" y="13578"/>
                  </a:cubicBezTo>
                  <a:lnTo>
                    <a:pt x="15902" y="13578"/>
                  </a:lnTo>
                  <a:cubicBezTo>
                    <a:pt x="15982" y="13578"/>
                    <a:pt x="16060" y="13579"/>
                    <a:pt x="16139" y="13578"/>
                  </a:cubicBezTo>
                  <a:cubicBezTo>
                    <a:pt x="16293" y="13576"/>
                    <a:pt x="16380" y="13645"/>
                    <a:pt x="16460" y="13705"/>
                  </a:cubicBezTo>
                  <a:cubicBezTo>
                    <a:pt x="16516" y="13747"/>
                    <a:pt x="16566" y="13786"/>
                    <a:pt x="16639" y="13803"/>
                  </a:cubicBezTo>
                  <a:cubicBezTo>
                    <a:pt x="16722" y="13822"/>
                    <a:pt x="16779" y="13795"/>
                    <a:pt x="16873" y="13746"/>
                  </a:cubicBezTo>
                  <a:lnTo>
                    <a:pt x="16903" y="13730"/>
                  </a:lnTo>
                  <a:cubicBezTo>
                    <a:pt x="17026" y="13668"/>
                    <a:pt x="17122" y="13649"/>
                    <a:pt x="17243" y="13625"/>
                  </a:cubicBezTo>
                  <a:cubicBezTo>
                    <a:pt x="17265" y="13621"/>
                    <a:pt x="17285" y="13613"/>
                    <a:pt x="17305" y="13606"/>
                  </a:cubicBezTo>
                  <a:cubicBezTo>
                    <a:pt x="17334" y="13594"/>
                    <a:pt x="17368" y="13583"/>
                    <a:pt x="17408" y="13576"/>
                  </a:cubicBezTo>
                  <a:cubicBezTo>
                    <a:pt x="17453" y="13570"/>
                    <a:pt x="17497" y="13574"/>
                    <a:pt x="17537" y="13578"/>
                  </a:cubicBezTo>
                  <a:cubicBezTo>
                    <a:pt x="17568" y="13580"/>
                    <a:pt x="17599" y="13584"/>
                    <a:pt x="17622" y="13580"/>
                  </a:cubicBezTo>
                  <a:cubicBezTo>
                    <a:pt x="17660" y="13575"/>
                    <a:pt x="17694" y="13567"/>
                    <a:pt x="17726" y="13561"/>
                  </a:cubicBezTo>
                  <a:cubicBezTo>
                    <a:pt x="17802" y="13547"/>
                    <a:pt x="17874" y="13532"/>
                    <a:pt x="17982" y="13532"/>
                  </a:cubicBezTo>
                  <a:cubicBezTo>
                    <a:pt x="18062" y="13532"/>
                    <a:pt x="18148" y="13536"/>
                    <a:pt x="18236" y="13539"/>
                  </a:cubicBezTo>
                  <a:cubicBezTo>
                    <a:pt x="18411" y="13547"/>
                    <a:pt x="18591" y="13556"/>
                    <a:pt x="18745" y="13534"/>
                  </a:cubicBezTo>
                  <a:cubicBezTo>
                    <a:pt x="18831" y="13523"/>
                    <a:pt x="18831" y="13515"/>
                    <a:pt x="18840" y="13439"/>
                  </a:cubicBezTo>
                  <a:cubicBezTo>
                    <a:pt x="18843" y="13418"/>
                    <a:pt x="18845" y="13397"/>
                    <a:pt x="18851" y="13372"/>
                  </a:cubicBezTo>
                  <a:cubicBezTo>
                    <a:pt x="18857" y="13342"/>
                    <a:pt x="18874" y="13322"/>
                    <a:pt x="18883" y="13309"/>
                  </a:cubicBezTo>
                  <a:cubicBezTo>
                    <a:pt x="18886" y="13310"/>
                    <a:pt x="18886" y="13305"/>
                    <a:pt x="18877" y="13291"/>
                  </a:cubicBezTo>
                  <a:cubicBezTo>
                    <a:pt x="18872" y="13283"/>
                    <a:pt x="18868" y="13281"/>
                    <a:pt x="18842" y="13273"/>
                  </a:cubicBezTo>
                  <a:cubicBezTo>
                    <a:pt x="18817" y="13265"/>
                    <a:pt x="18779" y="13255"/>
                    <a:pt x="18754" y="13223"/>
                  </a:cubicBezTo>
                  <a:cubicBezTo>
                    <a:pt x="18700" y="13155"/>
                    <a:pt x="18706" y="12910"/>
                    <a:pt x="18752" y="12850"/>
                  </a:cubicBezTo>
                  <a:cubicBezTo>
                    <a:pt x="18791" y="12799"/>
                    <a:pt x="18908" y="12761"/>
                    <a:pt x="19100" y="12736"/>
                  </a:cubicBezTo>
                  <a:cubicBezTo>
                    <a:pt x="19100" y="12713"/>
                    <a:pt x="19102" y="12687"/>
                    <a:pt x="19116" y="12660"/>
                  </a:cubicBezTo>
                  <a:cubicBezTo>
                    <a:pt x="19137" y="12621"/>
                    <a:pt x="19171" y="12602"/>
                    <a:pt x="19194" y="12589"/>
                  </a:cubicBezTo>
                  <a:cubicBezTo>
                    <a:pt x="19206" y="12583"/>
                    <a:pt x="19212" y="12579"/>
                    <a:pt x="19217" y="12574"/>
                  </a:cubicBezTo>
                  <a:cubicBezTo>
                    <a:pt x="19254" y="12533"/>
                    <a:pt x="19263" y="12497"/>
                    <a:pt x="19268" y="12443"/>
                  </a:cubicBezTo>
                  <a:cubicBezTo>
                    <a:pt x="19276" y="12346"/>
                    <a:pt x="19219" y="12287"/>
                    <a:pt x="19140" y="12208"/>
                  </a:cubicBezTo>
                  <a:cubicBezTo>
                    <a:pt x="19116" y="12184"/>
                    <a:pt x="19091" y="12158"/>
                    <a:pt x="19068" y="12130"/>
                  </a:cubicBezTo>
                  <a:lnTo>
                    <a:pt x="19036" y="12093"/>
                  </a:lnTo>
                  <a:cubicBezTo>
                    <a:pt x="19005" y="12059"/>
                    <a:pt x="18976" y="12025"/>
                    <a:pt x="18946" y="11988"/>
                  </a:cubicBezTo>
                  <a:cubicBezTo>
                    <a:pt x="18906" y="11936"/>
                    <a:pt x="18886" y="11885"/>
                    <a:pt x="18866" y="11835"/>
                  </a:cubicBezTo>
                  <a:cubicBezTo>
                    <a:pt x="18851" y="11797"/>
                    <a:pt x="18836" y="11761"/>
                    <a:pt x="18814" y="11728"/>
                  </a:cubicBezTo>
                  <a:cubicBezTo>
                    <a:pt x="18794" y="11697"/>
                    <a:pt x="18768" y="11668"/>
                    <a:pt x="18742" y="11639"/>
                  </a:cubicBezTo>
                  <a:cubicBezTo>
                    <a:pt x="18720" y="11613"/>
                    <a:pt x="18699" y="11589"/>
                    <a:pt x="18679" y="11565"/>
                  </a:cubicBezTo>
                  <a:cubicBezTo>
                    <a:pt x="18660" y="11541"/>
                    <a:pt x="18639" y="11518"/>
                    <a:pt x="18616" y="11493"/>
                  </a:cubicBezTo>
                  <a:cubicBezTo>
                    <a:pt x="18591" y="11467"/>
                    <a:pt x="18565" y="11440"/>
                    <a:pt x="18545" y="11412"/>
                  </a:cubicBezTo>
                  <a:cubicBezTo>
                    <a:pt x="18513" y="11369"/>
                    <a:pt x="18486" y="11315"/>
                    <a:pt x="18459" y="11257"/>
                  </a:cubicBezTo>
                  <a:cubicBezTo>
                    <a:pt x="18423" y="11183"/>
                    <a:pt x="18385" y="11100"/>
                    <a:pt x="18340" y="11071"/>
                  </a:cubicBezTo>
                  <a:cubicBezTo>
                    <a:pt x="18314" y="11053"/>
                    <a:pt x="18265" y="11048"/>
                    <a:pt x="18213" y="11041"/>
                  </a:cubicBezTo>
                  <a:cubicBezTo>
                    <a:pt x="18159" y="11035"/>
                    <a:pt x="18102" y="11028"/>
                    <a:pt x="18051" y="11007"/>
                  </a:cubicBezTo>
                  <a:cubicBezTo>
                    <a:pt x="17923" y="10953"/>
                    <a:pt x="17928" y="10886"/>
                    <a:pt x="17931" y="10822"/>
                  </a:cubicBezTo>
                  <a:cubicBezTo>
                    <a:pt x="17933" y="10807"/>
                    <a:pt x="17933" y="10789"/>
                    <a:pt x="17933" y="10769"/>
                  </a:cubicBezTo>
                  <a:cubicBezTo>
                    <a:pt x="17931" y="10688"/>
                    <a:pt x="17954" y="10629"/>
                    <a:pt x="18002" y="10589"/>
                  </a:cubicBezTo>
                  <a:cubicBezTo>
                    <a:pt x="18077" y="10525"/>
                    <a:pt x="18189" y="10527"/>
                    <a:pt x="18323" y="10528"/>
                  </a:cubicBezTo>
                  <a:cubicBezTo>
                    <a:pt x="18363" y="10528"/>
                    <a:pt x="18402" y="10530"/>
                    <a:pt x="18440" y="10532"/>
                  </a:cubicBezTo>
                  <a:cubicBezTo>
                    <a:pt x="18559" y="10537"/>
                    <a:pt x="18694" y="10543"/>
                    <a:pt x="18772" y="10505"/>
                  </a:cubicBezTo>
                  <a:cubicBezTo>
                    <a:pt x="18886" y="10449"/>
                    <a:pt x="18888" y="10406"/>
                    <a:pt x="18892" y="10281"/>
                  </a:cubicBezTo>
                  <a:cubicBezTo>
                    <a:pt x="18902" y="10039"/>
                    <a:pt x="19186" y="10040"/>
                    <a:pt x="19354" y="10041"/>
                  </a:cubicBezTo>
                  <a:lnTo>
                    <a:pt x="19397" y="10041"/>
                  </a:lnTo>
                  <a:cubicBezTo>
                    <a:pt x="19397" y="10041"/>
                    <a:pt x="19397" y="10041"/>
                    <a:pt x="19399" y="10041"/>
                  </a:cubicBezTo>
                  <a:cubicBezTo>
                    <a:pt x="19436" y="10041"/>
                    <a:pt x="19476" y="10043"/>
                    <a:pt x="19517" y="10045"/>
                  </a:cubicBezTo>
                  <a:cubicBezTo>
                    <a:pt x="19636" y="10050"/>
                    <a:pt x="19759" y="10055"/>
                    <a:pt x="19842" y="10018"/>
                  </a:cubicBezTo>
                  <a:cubicBezTo>
                    <a:pt x="19899" y="9993"/>
                    <a:pt x="19948" y="9952"/>
                    <a:pt x="19979" y="9922"/>
                  </a:cubicBezTo>
                  <a:cubicBezTo>
                    <a:pt x="19992" y="9909"/>
                    <a:pt x="20009" y="9880"/>
                    <a:pt x="20025" y="9851"/>
                  </a:cubicBezTo>
                  <a:cubicBezTo>
                    <a:pt x="20059" y="9792"/>
                    <a:pt x="20094" y="9730"/>
                    <a:pt x="20159" y="9702"/>
                  </a:cubicBezTo>
                  <a:cubicBezTo>
                    <a:pt x="20217" y="9676"/>
                    <a:pt x="20268" y="9673"/>
                    <a:pt x="20305" y="9672"/>
                  </a:cubicBezTo>
                  <a:cubicBezTo>
                    <a:pt x="20345" y="9671"/>
                    <a:pt x="20363" y="9669"/>
                    <a:pt x="20399" y="9640"/>
                  </a:cubicBezTo>
                  <a:cubicBezTo>
                    <a:pt x="20466" y="9584"/>
                    <a:pt x="20499" y="9561"/>
                    <a:pt x="20595" y="9528"/>
                  </a:cubicBezTo>
                  <a:cubicBezTo>
                    <a:pt x="20711" y="9488"/>
                    <a:pt x="20795" y="9454"/>
                    <a:pt x="20849" y="9425"/>
                  </a:cubicBezTo>
                  <a:cubicBezTo>
                    <a:pt x="20863" y="9417"/>
                    <a:pt x="20877" y="9406"/>
                    <a:pt x="20892" y="9392"/>
                  </a:cubicBezTo>
                  <a:cubicBezTo>
                    <a:pt x="20911" y="9375"/>
                    <a:pt x="20931" y="9357"/>
                    <a:pt x="20954" y="9344"/>
                  </a:cubicBezTo>
                  <a:cubicBezTo>
                    <a:pt x="21008" y="9313"/>
                    <a:pt x="21040" y="9305"/>
                    <a:pt x="21078" y="9297"/>
                  </a:cubicBezTo>
                  <a:cubicBezTo>
                    <a:pt x="21092" y="9295"/>
                    <a:pt x="21109" y="9292"/>
                    <a:pt x="21132" y="9285"/>
                  </a:cubicBezTo>
                  <a:cubicBezTo>
                    <a:pt x="21271" y="9243"/>
                    <a:pt x="21457" y="9160"/>
                    <a:pt x="21528" y="9092"/>
                  </a:cubicBezTo>
                  <a:cubicBezTo>
                    <a:pt x="21542" y="9078"/>
                    <a:pt x="21557" y="9069"/>
                    <a:pt x="21569" y="9064"/>
                  </a:cubicBezTo>
                  <a:cubicBezTo>
                    <a:pt x="21568" y="9059"/>
                    <a:pt x="21565" y="9046"/>
                    <a:pt x="21563" y="9035"/>
                  </a:cubicBezTo>
                  <a:cubicBezTo>
                    <a:pt x="21562" y="9021"/>
                    <a:pt x="21560" y="9009"/>
                    <a:pt x="21560" y="9002"/>
                  </a:cubicBezTo>
                  <a:cubicBezTo>
                    <a:pt x="21558" y="8948"/>
                    <a:pt x="21560" y="8894"/>
                    <a:pt x="21560" y="8840"/>
                  </a:cubicBezTo>
                  <a:lnTo>
                    <a:pt x="21560" y="8757"/>
                  </a:lnTo>
                  <a:cubicBezTo>
                    <a:pt x="21560" y="8734"/>
                    <a:pt x="21562" y="8711"/>
                    <a:pt x="21563" y="8687"/>
                  </a:cubicBezTo>
                  <a:cubicBezTo>
                    <a:pt x="21566" y="8645"/>
                    <a:pt x="21568" y="8602"/>
                    <a:pt x="21562" y="8566"/>
                  </a:cubicBezTo>
                  <a:cubicBezTo>
                    <a:pt x="21558" y="8552"/>
                    <a:pt x="21558" y="8542"/>
                    <a:pt x="21557" y="8534"/>
                  </a:cubicBezTo>
                  <a:cubicBezTo>
                    <a:pt x="21546" y="8534"/>
                    <a:pt x="21534" y="8533"/>
                    <a:pt x="21522" y="8533"/>
                  </a:cubicBezTo>
                  <a:cubicBezTo>
                    <a:pt x="21369" y="8527"/>
                    <a:pt x="21218" y="8529"/>
                    <a:pt x="21072" y="8532"/>
                  </a:cubicBezTo>
                  <a:cubicBezTo>
                    <a:pt x="20966" y="8533"/>
                    <a:pt x="20868" y="8530"/>
                    <a:pt x="20746" y="8538"/>
                  </a:cubicBezTo>
                  <a:cubicBezTo>
                    <a:pt x="20612" y="8547"/>
                    <a:pt x="20409" y="8561"/>
                    <a:pt x="20348" y="8402"/>
                  </a:cubicBezTo>
                  <a:cubicBezTo>
                    <a:pt x="20312" y="8309"/>
                    <a:pt x="20317" y="8235"/>
                    <a:pt x="20365" y="8181"/>
                  </a:cubicBezTo>
                  <a:cubicBezTo>
                    <a:pt x="20415" y="8124"/>
                    <a:pt x="20512" y="8097"/>
                    <a:pt x="20651" y="8097"/>
                  </a:cubicBezTo>
                  <a:cubicBezTo>
                    <a:pt x="20674" y="8097"/>
                    <a:pt x="20702" y="8100"/>
                    <a:pt x="20731" y="8101"/>
                  </a:cubicBezTo>
                  <a:cubicBezTo>
                    <a:pt x="20780" y="8105"/>
                    <a:pt x="20842" y="8109"/>
                    <a:pt x="20872" y="8101"/>
                  </a:cubicBezTo>
                  <a:cubicBezTo>
                    <a:pt x="20891" y="8097"/>
                    <a:pt x="20911" y="8083"/>
                    <a:pt x="20935" y="8069"/>
                  </a:cubicBezTo>
                  <a:cubicBezTo>
                    <a:pt x="20959" y="8054"/>
                    <a:pt x="20986" y="8037"/>
                    <a:pt x="21018" y="8025"/>
                  </a:cubicBezTo>
                  <a:cubicBezTo>
                    <a:pt x="21048" y="8013"/>
                    <a:pt x="21085" y="8004"/>
                    <a:pt x="21123" y="7997"/>
                  </a:cubicBezTo>
                  <a:cubicBezTo>
                    <a:pt x="21160" y="7989"/>
                    <a:pt x="21203" y="7979"/>
                    <a:pt x="21222" y="7969"/>
                  </a:cubicBezTo>
                  <a:cubicBezTo>
                    <a:pt x="21243" y="7956"/>
                    <a:pt x="21260" y="7938"/>
                    <a:pt x="21280" y="7916"/>
                  </a:cubicBezTo>
                  <a:cubicBezTo>
                    <a:pt x="21306" y="7888"/>
                    <a:pt x="21335" y="7858"/>
                    <a:pt x="21382" y="7832"/>
                  </a:cubicBezTo>
                  <a:cubicBezTo>
                    <a:pt x="21403" y="7821"/>
                    <a:pt x="21423" y="7812"/>
                    <a:pt x="21440" y="7804"/>
                  </a:cubicBezTo>
                  <a:cubicBezTo>
                    <a:pt x="21442" y="7804"/>
                    <a:pt x="21442" y="7803"/>
                    <a:pt x="21443" y="7803"/>
                  </a:cubicBezTo>
                  <a:cubicBezTo>
                    <a:pt x="21442" y="7801"/>
                    <a:pt x="21438" y="7798"/>
                    <a:pt x="21437" y="7794"/>
                  </a:cubicBezTo>
                  <a:cubicBezTo>
                    <a:pt x="21417" y="7767"/>
                    <a:pt x="21368" y="7751"/>
                    <a:pt x="21314" y="7733"/>
                  </a:cubicBezTo>
                  <a:cubicBezTo>
                    <a:pt x="21251" y="7711"/>
                    <a:pt x="21178" y="7688"/>
                    <a:pt x="21134" y="7636"/>
                  </a:cubicBezTo>
                  <a:cubicBezTo>
                    <a:pt x="21095" y="7592"/>
                    <a:pt x="21082" y="7542"/>
                    <a:pt x="21094" y="7492"/>
                  </a:cubicBezTo>
                  <a:cubicBezTo>
                    <a:pt x="21120" y="7392"/>
                    <a:pt x="21249" y="7310"/>
                    <a:pt x="21354" y="7260"/>
                  </a:cubicBezTo>
                  <a:cubicBezTo>
                    <a:pt x="21437" y="7221"/>
                    <a:pt x="21515" y="7179"/>
                    <a:pt x="21560" y="7106"/>
                  </a:cubicBezTo>
                  <a:cubicBezTo>
                    <a:pt x="21600" y="7044"/>
                    <a:pt x="21568" y="6952"/>
                    <a:pt x="21537" y="6866"/>
                  </a:cubicBezTo>
                  <a:cubicBezTo>
                    <a:pt x="21522" y="6820"/>
                    <a:pt x="21506" y="6776"/>
                    <a:pt x="21498" y="6736"/>
                  </a:cubicBezTo>
                  <a:cubicBezTo>
                    <a:pt x="21498" y="6736"/>
                    <a:pt x="21498" y="6736"/>
                    <a:pt x="21497" y="6734"/>
                  </a:cubicBezTo>
                  <a:cubicBezTo>
                    <a:pt x="21478" y="6723"/>
                    <a:pt x="21458" y="6710"/>
                    <a:pt x="21440" y="6696"/>
                  </a:cubicBezTo>
                  <a:cubicBezTo>
                    <a:pt x="21415" y="6677"/>
                    <a:pt x="21394" y="6658"/>
                    <a:pt x="21372" y="6639"/>
                  </a:cubicBezTo>
                  <a:cubicBezTo>
                    <a:pt x="21297" y="6573"/>
                    <a:pt x="21254" y="6537"/>
                    <a:pt x="21183" y="6542"/>
                  </a:cubicBezTo>
                  <a:cubicBezTo>
                    <a:pt x="21178" y="6592"/>
                    <a:pt x="21169" y="6663"/>
                    <a:pt x="21078" y="6705"/>
                  </a:cubicBezTo>
                  <a:cubicBezTo>
                    <a:pt x="20982" y="6751"/>
                    <a:pt x="20871" y="6728"/>
                    <a:pt x="20789" y="6645"/>
                  </a:cubicBezTo>
                  <a:cubicBezTo>
                    <a:pt x="20768" y="6624"/>
                    <a:pt x="20762" y="6601"/>
                    <a:pt x="20759" y="6585"/>
                  </a:cubicBezTo>
                  <a:cubicBezTo>
                    <a:pt x="20743" y="6585"/>
                    <a:pt x="20723" y="6588"/>
                    <a:pt x="20712" y="6588"/>
                  </a:cubicBezTo>
                  <a:cubicBezTo>
                    <a:pt x="20689" y="6590"/>
                    <a:pt x="20675" y="6590"/>
                    <a:pt x="20662" y="6590"/>
                  </a:cubicBezTo>
                  <a:cubicBezTo>
                    <a:pt x="20631" y="6590"/>
                    <a:pt x="20602" y="6589"/>
                    <a:pt x="20569" y="6588"/>
                  </a:cubicBezTo>
                  <a:cubicBezTo>
                    <a:pt x="20515" y="6585"/>
                    <a:pt x="20463" y="6584"/>
                    <a:pt x="20417" y="6588"/>
                  </a:cubicBezTo>
                  <a:cubicBezTo>
                    <a:pt x="20328" y="6597"/>
                    <a:pt x="20254" y="6652"/>
                    <a:pt x="20175" y="6710"/>
                  </a:cubicBezTo>
                  <a:cubicBezTo>
                    <a:pt x="20145" y="6733"/>
                    <a:pt x="20115" y="6755"/>
                    <a:pt x="20085" y="6775"/>
                  </a:cubicBezTo>
                  <a:cubicBezTo>
                    <a:pt x="19969" y="6850"/>
                    <a:pt x="19834" y="6904"/>
                    <a:pt x="19703" y="6955"/>
                  </a:cubicBezTo>
                  <a:lnTo>
                    <a:pt x="19603" y="6994"/>
                  </a:lnTo>
                  <a:lnTo>
                    <a:pt x="19565" y="6957"/>
                  </a:lnTo>
                  <a:cubicBezTo>
                    <a:pt x="19551" y="6945"/>
                    <a:pt x="19532" y="6932"/>
                    <a:pt x="19512" y="6918"/>
                  </a:cubicBezTo>
                  <a:cubicBezTo>
                    <a:pt x="19471" y="6888"/>
                    <a:pt x="19428" y="6858"/>
                    <a:pt x="19405" y="6821"/>
                  </a:cubicBezTo>
                  <a:cubicBezTo>
                    <a:pt x="19348" y="6729"/>
                    <a:pt x="19397" y="6663"/>
                    <a:pt x="19432" y="6615"/>
                  </a:cubicBezTo>
                  <a:cubicBezTo>
                    <a:pt x="19448" y="6593"/>
                    <a:pt x="19463" y="6574"/>
                    <a:pt x="19471" y="6551"/>
                  </a:cubicBezTo>
                  <a:cubicBezTo>
                    <a:pt x="19485" y="6513"/>
                    <a:pt x="19499" y="6395"/>
                    <a:pt x="19488" y="6370"/>
                  </a:cubicBezTo>
                  <a:cubicBezTo>
                    <a:pt x="19479" y="6364"/>
                    <a:pt x="19451" y="6364"/>
                    <a:pt x="19434" y="6364"/>
                  </a:cubicBezTo>
                  <a:cubicBezTo>
                    <a:pt x="19405" y="6364"/>
                    <a:pt x="19372" y="6364"/>
                    <a:pt x="19337" y="6356"/>
                  </a:cubicBezTo>
                  <a:cubicBezTo>
                    <a:pt x="19312" y="6351"/>
                    <a:pt x="19283" y="6347"/>
                    <a:pt x="19254" y="6342"/>
                  </a:cubicBezTo>
                  <a:cubicBezTo>
                    <a:pt x="19176" y="6330"/>
                    <a:pt x="19096" y="6318"/>
                    <a:pt x="19034" y="6288"/>
                  </a:cubicBezTo>
                  <a:cubicBezTo>
                    <a:pt x="19006" y="6274"/>
                    <a:pt x="18988" y="6258"/>
                    <a:pt x="18976" y="6246"/>
                  </a:cubicBezTo>
                  <a:cubicBezTo>
                    <a:pt x="18962" y="6234"/>
                    <a:pt x="18960" y="6232"/>
                    <a:pt x="18949" y="6230"/>
                  </a:cubicBezTo>
                  <a:cubicBezTo>
                    <a:pt x="18934" y="6227"/>
                    <a:pt x="18916" y="6227"/>
                    <a:pt x="18894" y="6229"/>
                  </a:cubicBezTo>
                  <a:cubicBezTo>
                    <a:pt x="18865" y="6230"/>
                    <a:pt x="18826" y="6231"/>
                    <a:pt x="18785" y="6223"/>
                  </a:cubicBezTo>
                  <a:cubicBezTo>
                    <a:pt x="18762" y="6218"/>
                    <a:pt x="18742" y="6212"/>
                    <a:pt x="18720" y="6206"/>
                  </a:cubicBezTo>
                  <a:cubicBezTo>
                    <a:pt x="18697" y="6198"/>
                    <a:pt x="18679" y="6192"/>
                    <a:pt x="18657" y="6189"/>
                  </a:cubicBezTo>
                  <a:cubicBezTo>
                    <a:pt x="18653" y="6188"/>
                    <a:pt x="18642" y="6189"/>
                    <a:pt x="18631" y="6190"/>
                  </a:cubicBezTo>
                  <a:cubicBezTo>
                    <a:pt x="18600" y="6193"/>
                    <a:pt x="18556" y="6198"/>
                    <a:pt x="18509" y="6175"/>
                  </a:cubicBezTo>
                  <a:cubicBezTo>
                    <a:pt x="18406" y="6124"/>
                    <a:pt x="18313" y="5971"/>
                    <a:pt x="18299" y="5894"/>
                  </a:cubicBezTo>
                  <a:cubicBezTo>
                    <a:pt x="18289" y="5836"/>
                    <a:pt x="18282" y="5718"/>
                    <a:pt x="18300" y="5649"/>
                  </a:cubicBezTo>
                  <a:cubicBezTo>
                    <a:pt x="18308" y="5618"/>
                    <a:pt x="18319" y="5593"/>
                    <a:pt x="18329" y="5570"/>
                  </a:cubicBezTo>
                  <a:cubicBezTo>
                    <a:pt x="18345" y="5536"/>
                    <a:pt x="18356" y="5510"/>
                    <a:pt x="18354" y="5466"/>
                  </a:cubicBezTo>
                  <a:cubicBezTo>
                    <a:pt x="18354" y="5440"/>
                    <a:pt x="18357" y="5412"/>
                    <a:pt x="18360" y="5381"/>
                  </a:cubicBezTo>
                  <a:cubicBezTo>
                    <a:pt x="18365" y="5337"/>
                    <a:pt x="18369" y="5287"/>
                    <a:pt x="18360" y="5258"/>
                  </a:cubicBezTo>
                  <a:cubicBezTo>
                    <a:pt x="18348" y="5220"/>
                    <a:pt x="18279" y="5151"/>
                    <a:pt x="18237" y="5109"/>
                  </a:cubicBezTo>
                  <a:lnTo>
                    <a:pt x="18211" y="5083"/>
                  </a:lnTo>
                  <a:cubicBezTo>
                    <a:pt x="18182" y="5053"/>
                    <a:pt x="18142" y="5022"/>
                    <a:pt x="18100" y="4990"/>
                  </a:cubicBezTo>
                  <a:cubicBezTo>
                    <a:pt x="18020" y="4931"/>
                    <a:pt x="17931" y="4862"/>
                    <a:pt x="17890" y="4771"/>
                  </a:cubicBezTo>
                  <a:cubicBezTo>
                    <a:pt x="17865" y="4718"/>
                    <a:pt x="17840" y="4654"/>
                    <a:pt x="17822" y="4602"/>
                  </a:cubicBezTo>
                  <a:cubicBezTo>
                    <a:pt x="17813" y="4575"/>
                    <a:pt x="17810" y="4559"/>
                    <a:pt x="17805" y="4546"/>
                  </a:cubicBezTo>
                  <a:cubicBezTo>
                    <a:pt x="17800" y="4525"/>
                    <a:pt x="17799" y="4518"/>
                    <a:pt x="17774" y="4478"/>
                  </a:cubicBezTo>
                  <a:cubicBezTo>
                    <a:pt x="17768" y="4468"/>
                    <a:pt x="17760" y="4458"/>
                    <a:pt x="17754" y="4449"/>
                  </a:cubicBezTo>
                  <a:cubicBezTo>
                    <a:pt x="17739" y="4429"/>
                    <a:pt x="17722" y="4406"/>
                    <a:pt x="17713" y="4375"/>
                  </a:cubicBezTo>
                  <a:cubicBezTo>
                    <a:pt x="17594" y="4357"/>
                    <a:pt x="17440" y="4370"/>
                    <a:pt x="17374" y="4420"/>
                  </a:cubicBezTo>
                  <a:cubicBezTo>
                    <a:pt x="17273" y="4495"/>
                    <a:pt x="17163" y="4566"/>
                    <a:pt x="17065" y="4531"/>
                  </a:cubicBezTo>
                  <a:cubicBezTo>
                    <a:pt x="16977" y="4499"/>
                    <a:pt x="16965" y="4407"/>
                    <a:pt x="16965" y="4341"/>
                  </a:cubicBezTo>
                  <a:cubicBezTo>
                    <a:pt x="16965" y="4315"/>
                    <a:pt x="16966" y="4289"/>
                    <a:pt x="16968" y="4262"/>
                  </a:cubicBezTo>
                  <a:cubicBezTo>
                    <a:pt x="16970" y="4221"/>
                    <a:pt x="16973" y="4183"/>
                    <a:pt x="16968" y="4147"/>
                  </a:cubicBezTo>
                  <a:cubicBezTo>
                    <a:pt x="16960" y="4094"/>
                    <a:pt x="16960" y="4094"/>
                    <a:pt x="16867" y="4069"/>
                  </a:cubicBezTo>
                  <a:cubicBezTo>
                    <a:pt x="16840" y="4063"/>
                    <a:pt x="16814" y="4059"/>
                    <a:pt x="16788" y="4057"/>
                  </a:cubicBezTo>
                  <a:cubicBezTo>
                    <a:pt x="16733" y="4049"/>
                    <a:pt x="16674" y="4041"/>
                    <a:pt x="16633" y="4022"/>
                  </a:cubicBezTo>
                  <a:cubicBezTo>
                    <a:pt x="16574" y="3997"/>
                    <a:pt x="16548" y="3959"/>
                    <a:pt x="16527" y="3928"/>
                  </a:cubicBezTo>
                  <a:cubicBezTo>
                    <a:pt x="16513" y="3909"/>
                    <a:pt x="16500" y="3892"/>
                    <a:pt x="16483" y="3880"/>
                  </a:cubicBezTo>
                  <a:lnTo>
                    <a:pt x="16410" y="3829"/>
                  </a:lnTo>
                  <a:lnTo>
                    <a:pt x="16485" y="3780"/>
                  </a:lnTo>
                  <a:cubicBezTo>
                    <a:pt x="16600" y="3706"/>
                    <a:pt x="16647" y="3675"/>
                    <a:pt x="16648" y="3588"/>
                  </a:cubicBezTo>
                  <a:cubicBezTo>
                    <a:pt x="16648" y="3559"/>
                    <a:pt x="16643" y="3519"/>
                    <a:pt x="16614" y="3501"/>
                  </a:cubicBezTo>
                  <a:cubicBezTo>
                    <a:pt x="16585" y="3482"/>
                    <a:pt x="16528" y="3482"/>
                    <a:pt x="16457" y="3499"/>
                  </a:cubicBezTo>
                  <a:cubicBezTo>
                    <a:pt x="16423" y="3508"/>
                    <a:pt x="16390" y="3529"/>
                    <a:pt x="16354" y="3554"/>
                  </a:cubicBezTo>
                  <a:cubicBezTo>
                    <a:pt x="16288" y="3598"/>
                    <a:pt x="16199" y="3659"/>
                    <a:pt x="16065" y="3631"/>
                  </a:cubicBezTo>
                  <a:cubicBezTo>
                    <a:pt x="15956" y="3610"/>
                    <a:pt x="15934" y="3562"/>
                    <a:pt x="15920" y="3517"/>
                  </a:cubicBezTo>
                  <a:cubicBezTo>
                    <a:pt x="15916" y="3503"/>
                    <a:pt x="15913" y="3491"/>
                    <a:pt x="15902" y="3477"/>
                  </a:cubicBezTo>
                  <a:cubicBezTo>
                    <a:pt x="15896" y="3468"/>
                    <a:pt x="15877" y="3458"/>
                    <a:pt x="15860" y="3448"/>
                  </a:cubicBezTo>
                  <a:cubicBezTo>
                    <a:pt x="15831" y="3430"/>
                    <a:pt x="15797" y="3410"/>
                    <a:pt x="15776" y="3379"/>
                  </a:cubicBezTo>
                  <a:cubicBezTo>
                    <a:pt x="15745" y="3336"/>
                    <a:pt x="15725" y="3289"/>
                    <a:pt x="15707" y="3243"/>
                  </a:cubicBezTo>
                  <a:cubicBezTo>
                    <a:pt x="15690" y="3202"/>
                    <a:pt x="15673" y="3162"/>
                    <a:pt x="15650" y="3128"/>
                  </a:cubicBezTo>
                  <a:cubicBezTo>
                    <a:pt x="15591" y="3038"/>
                    <a:pt x="15537" y="3013"/>
                    <a:pt x="15390" y="3012"/>
                  </a:cubicBezTo>
                  <a:cubicBezTo>
                    <a:pt x="15348" y="3012"/>
                    <a:pt x="15300" y="3008"/>
                    <a:pt x="15251" y="3006"/>
                  </a:cubicBezTo>
                  <a:cubicBezTo>
                    <a:pt x="15157" y="2999"/>
                    <a:pt x="15051" y="2993"/>
                    <a:pt x="14979" y="3008"/>
                  </a:cubicBezTo>
                  <a:cubicBezTo>
                    <a:pt x="14954" y="3013"/>
                    <a:pt x="14937" y="3020"/>
                    <a:pt x="14920" y="3026"/>
                  </a:cubicBezTo>
                  <a:cubicBezTo>
                    <a:pt x="14887" y="3039"/>
                    <a:pt x="14848" y="3054"/>
                    <a:pt x="14780" y="3057"/>
                  </a:cubicBezTo>
                  <a:lnTo>
                    <a:pt x="14751" y="3058"/>
                  </a:lnTo>
                  <a:cubicBezTo>
                    <a:pt x="14677" y="3061"/>
                    <a:pt x="14593" y="3064"/>
                    <a:pt x="14517" y="3044"/>
                  </a:cubicBezTo>
                  <a:lnTo>
                    <a:pt x="14454" y="3026"/>
                  </a:lnTo>
                  <a:lnTo>
                    <a:pt x="14465" y="2973"/>
                  </a:lnTo>
                  <a:cubicBezTo>
                    <a:pt x="14481" y="2901"/>
                    <a:pt x="14573" y="2835"/>
                    <a:pt x="14654" y="2776"/>
                  </a:cubicBezTo>
                  <a:cubicBezTo>
                    <a:pt x="14674" y="2761"/>
                    <a:pt x="14694" y="2748"/>
                    <a:pt x="14708" y="2737"/>
                  </a:cubicBezTo>
                  <a:cubicBezTo>
                    <a:pt x="14799" y="2663"/>
                    <a:pt x="14833" y="2601"/>
                    <a:pt x="14831" y="2506"/>
                  </a:cubicBezTo>
                  <a:cubicBezTo>
                    <a:pt x="14830" y="2403"/>
                    <a:pt x="14808" y="2370"/>
                    <a:pt x="14759" y="2297"/>
                  </a:cubicBezTo>
                  <a:cubicBezTo>
                    <a:pt x="14747" y="2280"/>
                    <a:pt x="14734" y="2261"/>
                    <a:pt x="14719" y="2239"/>
                  </a:cubicBezTo>
                  <a:cubicBezTo>
                    <a:pt x="14680" y="2179"/>
                    <a:pt x="14674" y="2117"/>
                    <a:pt x="14670" y="2062"/>
                  </a:cubicBezTo>
                  <a:cubicBezTo>
                    <a:pt x="14665" y="2008"/>
                    <a:pt x="14660" y="1962"/>
                    <a:pt x="14630" y="1922"/>
                  </a:cubicBezTo>
                  <a:cubicBezTo>
                    <a:pt x="14605" y="1890"/>
                    <a:pt x="14579" y="1859"/>
                    <a:pt x="14554" y="1829"/>
                  </a:cubicBezTo>
                  <a:cubicBezTo>
                    <a:pt x="14499" y="1764"/>
                    <a:pt x="14442" y="1695"/>
                    <a:pt x="14399" y="1613"/>
                  </a:cubicBezTo>
                  <a:cubicBezTo>
                    <a:pt x="14356" y="1532"/>
                    <a:pt x="14307" y="1491"/>
                    <a:pt x="14196" y="1448"/>
                  </a:cubicBezTo>
                  <a:cubicBezTo>
                    <a:pt x="14068" y="1397"/>
                    <a:pt x="13921" y="1315"/>
                    <a:pt x="13925" y="1134"/>
                  </a:cubicBezTo>
                  <a:cubicBezTo>
                    <a:pt x="13925" y="1122"/>
                    <a:pt x="13928" y="1105"/>
                    <a:pt x="13930" y="1087"/>
                  </a:cubicBezTo>
                  <a:cubicBezTo>
                    <a:pt x="13933" y="1064"/>
                    <a:pt x="13939" y="1017"/>
                    <a:pt x="13931" y="1003"/>
                  </a:cubicBezTo>
                  <a:cubicBezTo>
                    <a:pt x="13921" y="1002"/>
                    <a:pt x="13881" y="998"/>
                    <a:pt x="13854" y="994"/>
                  </a:cubicBezTo>
                  <a:cubicBezTo>
                    <a:pt x="13794" y="987"/>
                    <a:pt x="13737" y="980"/>
                    <a:pt x="13697" y="954"/>
                  </a:cubicBezTo>
                  <a:cubicBezTo>
                    <a:pt x="13587" y="880"/>
                    <a:pt x="13511" y="694"/>
                    <a:pt x="13498" y="615"/>
                  </a:cubicBezTo>
                  <a:cubicBezTo>
                    <a:pt x="13482" y="528"/>
                    <a:pt x="13521" y="453"/>
                    <a:pt x="13554" y="387"/>
                  </a:cubicBezTo>
                  <a:cubicBezTo>
                    <a:pt x="13579" y="340"/>
                    <a:pt x="13602" y="294"/>
                    <a:pt x="13605" y="248"/>
                  </a:cubicBezTo>
                  <a:cubicBezTo>
                    <a:pt x="13608" y="190"/>
                    <a:pt x="13601" y="138"/>
                    <a:pt x="13590" y="85"/>
                  </a:cubicBezTo>
                  <a:cubicBezTo>
                    <a:pt x="13524" y="73"/>
                    <a:pt x="13456" y="61"/>
                    <a:pt x="13387" y="45"/>
                  </a:cubicBezTo>
                  <a:lnTo>
                    <a:pt x="13354" y="39"/>
                  </a:lnTo>
                  <a:cubicBezTo>
                    <a:pt x="13331" y="34"/>
                    <a:pt x="13311" y="27"/>
                    <a:pt x="13293" y="22"/>
                  </a:cubicBezTo>
                  <a:cubicBezTo>
                    <a:pt x="13262" y="12"/>
                    <a:pt x="13242" y="7"/>
                    <a:pt x="13202" y="7"/>
                  </a:cubicBezTo>
                  <a:cubicBezTo>
                    <a:pt x="13167" y="7"/>
                    <a:pt x="13131" y="7"/>
                    <a:pt x="13098" y="7"/>
                  </a:cubicBezTo>
                  <a:lnTo>
                    <a:pt x="13042" y="7"/>
                  </a:lnTo>
                  <a:cubicBezTo>
                    <a:pt x="13014" y="7"/>
                    <a:pt x="12984" y="6"/>
                    <a:pt x="12953" y="3"/>
                  </a:cubicBezTo>
                  <a:cubicBezTo>
                    <a:pt x="12864" y="-2"/>
                    <a:pt x="12764" y="-7"/>
                    <a:pt x="12719" y="29"/>
                  </a:cubicBezTo>
                  <a:cubicBezTo>
                    <a:pt x="12687" y="55"/>
                    <a:pt x="12685" y="78"/>
                    <a:pt x="12682" y="117"/>
                  </a:cubicBezTo>
                  <a:cubicBezTo>
                    <a:pt x="12679" y="171"/>
                    <a:pt x="12674" y="248"/>
                    <a:pt x="12548" y="309"/>
                  </a:cubicBezTo>
                  <a:cubicBezTo>
                    <a:pt x="12434" y="364"/>
                    <a:pt x="12333" y="407"/>
                    <a:pt x="12190" y="404"/>
                  </a:cubicBezTo>
                  <a:cubicBezTo>
                    <a:pt x="12170" y="404"/>
                    <a:pt x="12141" y="402"/>
                    <a:pt x="12108" y="399"/>
                  </a:cubicBezTo>
                  <a:cubicBezTo>
                    <a:pt x="12064" y="396"/>
                    <a:pt x="11973" y="388"/>
                    <a:pt x="11948" y="396"/>
                  </a:cubicBezTo>
                  <a:cubicBezTo>
                    <a:pt x="11947" y="396"/>
                    <a:pt x="11945" y="397"/>
                    <a:pt x="11945" y="397"/>
                  </a:cubicBezTo>
                  <a:cubicBezTo>
                    <a:pt x="11945" y="410"/>
                    <a:pt x="11945" y="421"/>
                    <a:pt x="11942" y="436"/>
                  </a:cubicBezTo>
                  <a:lnTo>
                    <a:pt x="11939" y="462"/>
                  </a:lnTo>
                  <a:cubicBezTo>
                    <a:pt x="11924" y="570"/>
                    <a:pt x="11913" y="655"/>
                    <a:pt x="11716" y="701"/>
                  </a:cubicBezTo>
                  <a:cubicBezTo>
                    <a:pt x="11530" y="745"/>
                    <a:pt x="11361" y="797"/>
                    <a:pt x="11151" y="872"/>
                  </a:cubicBezTo>
                  <a:cubicBezTo>
                    <a:pt x="11065" y="904"/>
                    <a:pt x="10996" y="914"/>
                    <a:pt x="10928" y="923"/>
                  </a:cubicBezTo>
                  <a:cubicBezTo>
                    <a:pt x="10895" y="928"/>
                    <a:pt x="10859" y="933"/>
                    <a:pt x="10819" y="941"/>
                  </a:cubicBezTo>
                  <a:cubicBezTo>
                    <a:pt x="10776" y="950"/>
                    <a:pt x="10733" y="962"/>
                    <a:pt x="10688" y="975"/>
                  </a:cubicBezTo>
                  <a:cubicBezTo>
                    <a:pt x="10625" y="993"/>
                    <a:pt x="10561" y="1012"/>
                    <a:pt x="10493" y="1022"/>
                  </a:cubicBezTo>
                  <a:cubicBezTo>
                    <a:pt x="10425" y="1032"/>
                    <a:pt x="10358" y="1025"/>
                    <a:pt x="10293" y="1018"/>
                  </a:cubicBezTo>
                  <a:cubicBezTo>
                    <a:pt x="10230" y="1012"/>
                    <a:pt x="10170" y="1006"/>
                    <a:pt x="10124" y="1016"/>
                  </a:cubicBezTo>
                  <a:cubicBezTo>
                    <a:pt x="10062" y="1029"/>
                    <a:pt x="10053" y="1052"/>
                    <a:pt x="10033" y="1120"/>
                  </a:cubicBezTo>
                  <a:lnTo>
                    <a:pt x="10024" y="1150"/>
                  </a:lnTo>
                  <a:cubicBezTo>
                    <a:pt x="10015" y="1178"/>
                    <a:pt x="9921" y="1380"/>
                    <a:pt x="9787" y="1399"/>
                  </a:cubicBezTo>
                  <a:cubicBezTo>
                    <a:pt x="9669" y="1416"/>
                    <a:pt x="9601" y="1314"/>
                    <a:pt x="9556" y="1246"/>
                  </a:cubicBezTo>
                  <a:cubicBezTo>
                    <a:pt x="9545" y="1230"/>
                    <a:pt x="9535" y="1215"/>
                    <a:pt x="9527" y="1206"/>
                  </a:cubicBezTo>
                  <a:cubicBezTo>
                    <a:pt x="9495" y="1173"/>
                    <a:pt x="9461" y="1155"/>
                    <a:pt x="9424" y="1152"/>
                  </a:cubicBezTo>
                  <a:cubicBezTo>
                    <a:pt x="9364" y="1148"/>
                    <a:pt x="9284" y="1183"/>
                    <a:pt x="9184" y="1258"/>
                  </a:cubicBezTo>
                  <a:cubicBezTo>
                    <a:pt x="9133" y="1296"/>
                    <a:pt x="8996" y="1397"/>
                    <a:pt x="8861" y="1278"/>
                  </a:cubicBezTo>
                  <a:cubicBezTo>
                    <a:pt x="8793" y="1220"/>
                    <a:pt x="8799" y="1153"/>
                    <a:pt x="8802" y="1106"/>
                  </a:cubicBezTo>
                  <a:cubicBezTo>
                    <a:pt x="8804" y="1089"/>
                    <a:pt x="8806" y="1071"/>
                    <a:pt x="8802" y="1052"/>
                  </a:cubicBezTo>
                  <a:cubicBezTo>
                    <a:pt x="8796" y="1003"/>
                    <a:pt x="8764" y="945"/>
                    <a:pt x="8698" y="927"/>
                  </a:cubicBezTo>
                  <a:cubicBezTo>
                    <a:pt x="8649" y="914"/>
                    <a:pt x="8590" y="931"/>
                    <a:pt x="8535" y="946"/>
                  </a:cubicBezTo>
                  <a:cubicBezTo>
                    <a:pt x="8507" y="953"/>
                    <a:pt x="8479" y="961"/>
                    <a:pt x="8455" y="965"/>
                  </a:cubicBezTo>
                  <a:cubicBezTo>
                    <a:pt x="8422" y="970"/>
                    <a:pt x="8393" y="973"/>
                    <a:pt x="8369" y="975"/>
                  </a:cubicBezTo>
                  <a:cubicBezTo>
                    <a:pt x="8315" y="980"/>
                    <a:pt x="8292" y="983"/>
                    <a:pt x="8250" y="1015"/>
                  </a:cubicBezTo>
                  <a:lnTo>
                    <a:pt x="8236" y="1025"/>
                  </a:lnTo>
                  <a:cubicBezTo>
                    <a:pt x="8144" y="1096"/>
                    <a:pt x="8084" y="1134"/>
                    <a:pt x="7919" y="1096"/>
                  </a:cubicBezTo>
                  <a:cubicBezTo>
                    <a:pt x="7867" y="1083"/>
                    <a:pt x="7829" y="1068"/>
                    <a:pt x="7796" y="1054"/>
                  </a:cubicBezTo>
                  <a:cubicBezTo>
                    <a:pt x="7747" y="1034"/>
                    <a:pt x="7723" y="1022"/>
                    <a:pt x="7652" y="1021"/>
                  </a:cubicBezTo>
                  <a:cubicBezTo>
                    <a:pt x="7627" y="1021"/>
                    <a:pt x="7601" y="1020"/>
                    <a:pt x="7575" y="1018"/>
                  </a:cubicBezTo>
                  <a:cubicBezTo>
                    <a:pt x="7512" y="1015"/>
                    <a:pt x="7450" y="1012"/>
                    <a:pt x="7421" y="1035"/>
                  </a:cubicBezTo>
                  <a:cubicBezTo>
                    <a:pt x="7392" y="1057"/>
                    <a:pt x="7381" y="1096"/>
                    <a:pt x="7370" y="1137"/>
                  </a:cubicBezTo>
                  <a:cubicBezTo>
                    <a:pt x="7364" y="1159"/>
                    <a:pt x="7358" y="1179"/>
                    <a:pt x="7350" y="1198"/>
                  </a:cubicBezTo>
                  <a:cubicBezTo>
                    <a:pt x="7323" y="1267"/>
                    <a:pt x="7301" y="1324"/>
                    <a:pt x="7301" y="1398"/>
                  </a:cubicBezTo>
                  <a:lnTo>
                    <a:pt x="7301" y="1450"/>
                  </a:lnTo>
                  <a:cubicBezTo>
                    <a:pt x="7299" y="1528"/>
                    <a:pt x="7299" y="1567"/>
                    <a:pt x="7350" y="1624"/>
                  </a:cubicBezTo>
                  <a:cubicBezTo>
                    <a:pt x="7375" y="1650"/>
                    <a:pt x="7401" y="1672"/>
                    <a:pt x="7427" y="1691"/>
                  </a:cubicBezTo>
                  <a:cubicBezTo>
                    <a:pt x="7499" y="1748"/>
                    <a:pt x="7589" y="1818"/>
                    <a:pt x="7524" y="1953"/>
                  </a:cubicBezTo>
                  <a:cubicBezTo>
                    <a:pt x="7466" y="2076"/>
                    <a:pt x="7404" y="2086"/>
                    <a:pt x="7286" y="2082"/>
                  </a:cubicBezTo>
                  <a:cubicBezTo>
                    <a:pt x="7267" y="2082"/>
                    <a:pt x="7246" y="2081"/>
                    <a:pt x="7223" y="2081"/>
                  </a:cubicBezTo>
                  <a:cubicBezTo>
                    <a:pt x="7192" y="2081"/>
                    <a:pt x="7158" y="2083"/>
                    <a:pt x="7123" y="2086"/>
                  </a:cubicBezTo>
                  <a:cubicBezTo>
                    <a:pt x="7041" y="2091"/>
                    <a:pt x="6958" y="2096"/>
                    <a:pt x="6884" y="2082"/>
                  </a:cubicBezTo>
                  <a:cubicBezTo>
                    <a:pt x="6846" y="2074"/>
                    <a:pt x="6820" y="2063"/>
                    <a:pt x="6800" y="2054"/>
                  </a:cubicBezTo>
                  <a:cubicBezTo>
                    <a:pt x="6778" y="2045"/>
                    <a:pt x="6764" y="2039"/>
                    <a:pt x="6736" y="2036"/>
                  </a:cubicBezTo>
                  <a:cubicBezTo>
                    <a:pt x="6707" y="2034"/>
                    <a:pt x="6675" y="2035"/>
                    <a:pt x="6644" y="2036"/>
                  </a:cubicBezTo>
                  <a:cubicBezTo>
                    <a:pt x="6624" y="2038"/>
                    <a:pt x="6604" y="2038"/>
                    <a:pt x="6586" y="2038"/>
                  </a:cubicBezTo>
                  <a:cubicBezTo>
                    <a:pt x="6470" y="2038"/>
                    <a:pt x="6395" y="2047"/>
                    <a:pt x="6284" y="2069"/>
                  </a:cubicBezTo>
                  <a:cubicBezTo>
                    <a:pt x="6240" y="2080"/>
                    <a:pt x="6203" y="2080"/>
                    <a:pt x="6169" y="2078"/>
                  </a:cubicBezTo>
                  <a:cubicBezTo>
                    <a:pt x="6150" y="2078"/>
                    <a:pt x="6133" y="2078"/>
                    <a:pt x="6112" y="2080"/>
                  </a:cubicBezTo>
                  <a:cubicBezTo>
                    <a:pt x="6095" y="2081"/>
                    <a:pt x="6083" y="2086"/>
                    <a:pt x="6064" y="2094"/>
                  </a:cubicBezTo>
                  <a:cubicBezTo>
                    <a:pt x="6046" y="2101"/>
                    <a:pt x="6026" y="2109"/>
                    <a:pt x="6001" y="2114"/>
                  </a:cubicBezTo>
                  <a:cubicBezTo>
                    <a:pt x="5964" y="2120"/>
                    <a:pt x="5926" y="2119"/>
                    <a:pt x="5889" y="2119"/>
                  </a:cubicBezTo>
                  <a:cubicBezTo>
                    <a:pt x="5855" y="2118"/>
                    <a:pt x="5803" y="2118"/>
                    <a:pt x="5798" y="2128"/>
                  </a:cubicBezTo>
                  <a:cubicBezTo>
                    <a:pt x="5784" y="2155"/>
                    <a:pt x="5790" y="2204"/>
                    <a:pt x="5797" y="2253"/>
                  </a:cubicBezTo>
                  <a:cubicBezTo>
                    <a:pt x="5804" y="2310"/>
                    <a:pt x="5812" y="2369"/>
                    <a:pt x="5793" y="2422"/>
                  </a:cubicBezTo>
                  <a:cubicBezTo>
                    <a:pt x="5772" y="2485"/>
                    <a:pt x="5712" y="2541"/>
                    <a:pt x="5657" y="2588"/>
                  </a:cubicBezTo>
                  <a:cubicBezTo>
                    <a:pt x="5669" y="2673"/>
                    <a:pt x="5661" y="2768"/>
                    <a:pt x="5655" y="2853"/>
                  </a:cubicBezTo>
                  <a:cubicBezTo>
                    <a:pt x="5652" y="2900"/>
                    <a:pt x="5647" y="2947"/>
                    <a:pt x="5647" y="2988"/>
                  </a:cubicBezTo>
                  <a:lnTo>
                    <a:pt x="5647" y="3052"/>
                  </a:lnTo>
                  <a:cubicBezTo>
                    <a:pt x="5649" y="3210"/>
                    <a:pt x="5650" y="3373"/>
                    <a:pt x="5578" y="3531"/>
                  </a:cubicBezTo>
                  <a:cubicBezTo>
                    <a:pt x="5558" y="3574"/>
                    <a:pt x="5526" y="3610"/>
                    <a:pt x="5497" y="3641"/>
                  </a:cubicBezTo>
                  <a:cubicBezTo>
                    <a:pt x="5463" y="3678"/>
                    <a:pt x="5435" y="3709"/>
                    <a:pt x="5429" y="3747"/>
                  </a:cubicBezTo>
                  <a:cubicBezTo>
                    <a:pt x="5424" y="3782"/>
                    <a:pt x="5433" y="3798"/>
                    <a:pt x="5438" y="3801"/>
                  </a:cubicBezTo>
                  <a:cubicBezTo>
                    <a:pt x="5443" y="3803"/>
                    <a:pt x="5461" y="3802"/>
                    <a:pt x="5487" y="3787"/>
                  </a:cubicBezTo>
                  <a:cubicBezTo>
                    <a:pt x="5503" y="3778"/>
                    <a:pt x="5520" y="3760"/>
                    <a:pt x="5538" y="3742"/>
                  </a:cubicBezTo>
                  <a:cubicBezTo>
                    <a:pt x="5560" y="3719"/>
                    <a:pt x="5584" y="3694"/>
                    <a:pt x="5618" y="3675"/>
                  </a:cubicBezTo>
                  <a:cubicBezTo>
                    <a:pt x="5657" y="3652"/>
                    <a:pt x="5698" y="3639"/>
                    <a:pt x="5733" y="3629"/>
                  </a:cubicBezTo>
                  <a:cubicBezTo>
                    <a:pt x="5777" y="3616"/>
                    <a:pt x="5810" y="3604"/>
                    <a:pt x="5835" y="3582"/>
                  </a:cubicBezTo>
                  <a:lnTo>
                    <a:pt x="5992" y="3426"/>
                  </a:lnTo>
                  <a:lnTo>
                    <a:pt x="5972" y="3627"/>
                  </a:lnTo>
                  <a:cubicBezTo>
                    <a:pt x="5969" y="3652"/>
                    <a:pt x="5972" y="3678"/>
                    <a:pt x="5975" y="3705"/>
                  </a:cubicBezTo>
                  <a:cubicBezTo>
                    <a:pt x="5980" y="3751"/>
                    <a:pt x="5983" y="3799"/>
                    <a:pt x="5970" y="3845"/>
                  </a:cubicBezTo>
                  <a:cubicBezTo>
                    <a:pt x="5961" y="3875"/>
                    <a:pt x="5952" y="3897"/>
                    <a:pt x="5943" y="3919"/>
                  </a:cubicBezTo>
                  <a:cubicBezTo>
                    <a:pt x="5927" y="3952"/>
                    <a:pt x="5916" y="3978"/>
                    <a:pt x="5916" y="4026"/>
                  </a:cubicBezTo>
                  <a:cubicBezTo>
                    <a:pt x="5916" y="4052"/>
                    <a:pt x="5915" y="4080"/>
                    <a:pt x="5912" y="4109"/>
                  </a:cubicBezTo>
                  <a:cubicBezTo>
                    <a:pt x="5907" y="4155"/>
                    <a:pt x="5903" y="4202"/>
                    <a:pt x="5912" y="4235"/>
                  </a:cubicBezTo>
                  <a:cubicBezTo>
                    <a:pt x="5918" y="4258"/>
                    <a:pt x="5927" y="4277"/>
                    <a:pt x="5935" y="4296"/>
                  </a:cubicBezTo>
                  <a:cubicBezTo>
                    <a:pt x="5952" y="4337"/>
                    <a:pt x="5970" y="4380"/>
                    <a:pt x="5969" y="4449"/>
                  </a:cubicBezTo>
                  <a:lnTo>
                    <a:pt x="5969" y="4496"/>
                  </a:lnTo>
                  <a:cubicBezTo>
                    <a:pt x="5967" y="4627"/>
                    <a:pt x="5967" y="4731"/>
                    <a:pt x="5896" y="4861"/>
                  </a:cubicBezTo>
                  <a:cubicBezTo>
                    <a:pt x="5884" y="4882"/>
                    <a:pt x="5876" y="4894"/>
                    <a:pt x="5870" y="4901"/>
                  </a:cubicBezTo>
                  <a:cubicBezTo>
                    <a:pt x="5867" y="4906"/>
                    <a:pt x="5864" y="4914"/>
                    <a:pt x="5861" y="4940"/>
                  </a:cubicBezTo>
                  <a:cubicBezTo>
                    <a:pt x="5861" y="4943"/>
                    <a:pt x="5863" y="4956"/>
                    <a:pt x="5864" y="4964"/>
                  </a:cubicBezTo>
                  <a:cubicBezTo>
                    <a:pt x="5870" y="4993"/>
                    <a:pt x="5880" y="5039"/>
                    <a:pt x="5847" y="5077"/>
                  </a:cubicBezTo>
                  <a:cubicBezTo>
                    <a:pt x="5818" y="5113"/>
                    <a:pt x="5757" y="5138"/>
                    <a:pt x="5644" y="5162"/>
                  </a:cubicBezTo>
                  <a:cubicBezTo>
                    <a:pt x="5681" y="5210"/>
                    <a:pt x="5721" y="5249"/>
                    <a:pt x="5775" y="5298"/>
                  </a:cubicBezTo>
                  <a:cubicBezTo>
                    <a:pt x="5803" y="5322"/>
                    <a:pt x="5824" y="5354"/>
                    <a:pt x="5846" y="5385"/>
                  </a:cubicBezTo>
                  <a:cubicBezTo>
                    <a:pt x="5860" y="5406"/>
                    <a:pt x="5884" y="5441"/>
                    <a:pt x="5895" y="5449"/>
                  </a:cubicBezTo>
                  <a:cubicBezTo>
                    <a:pt x="5918" y="5458"/>
                    <a:pt x="6026" y="5453"/>
                    <a:pt x="6061" y="5439"/>
                  </a:cubicBezTo>
                  <a:cubicBezTo>
                    <a:pt x="6078" y="5433"/>
                    <a:pt x="6106" y="5411"/>
                    <a:pt x="6129" y="5390"/>
                  </a:cubicBezTo>
                  <a:cubicBezTo>
                    <a:pt x="6181" y="5347"/>
                    <a:pt x="6247" y="5291"/>
                    <a:pt x="6333" y="5301"/>
                  </a:cubicBezTo>
                  <a:cubicBezTo>
                    <a:pt x="6390" y="5306"/>
                    <a:pt x="6438" y="5337"/>
                    <a:pt x="6480" y="5393"/>
                  </a:cubicBezTo>
                  <a:cubicBezTo>
                    <a:pt x="6523" y="5452"/>
                    <a:pt x="6520" y="5597"/>
                    <a:pt x="6493" y="5645"/>
                  </a:cubicBezTo>
                  <a:cubicBezTo>
                    <a:pt x="6426" y="5766"/>
                    <a:pt x="6313" y="5747"/>
                    <a:pt x="6252" y="5737"/>
                  </a:cubicBezTo>
                  <a:cubicBezTo>
                    <a:pt x="6204" y="5729"/>
                    <a:pt x="6189" y="5728"/>
                    <a:pt x="6173" y="5740"/>
                  </a:cubicBezTo>
                  <a:cubicBezTo>
                    <a:pt x="6172" y="5745"/>
                    <a:pt x="6160" y="5785"/>
                    <a:pt x="6144" y="5853"/>
                  </a:cubicBezTo>
                  <a:lnTo>
                    <a:pt x="6140" y="5873"/>
                  </a:lnTo>
                  <a:cubicBezTo>
                    <a:pt x="6133" y="5900"/>
                    <a:pt x="6136" y="5909"/>
                    <a:pt x="6136" y="5909"/>
                  </a:cubicBezTo>
                  <a:cubicBezTo>
                    <a:pt x="6136" y="5909"/>
                    <a:pt x="6144" y="5913"/>
                    <a:pt x="6150" y="5917"/>
                  </a:cubicBezTo>
                  <a:cubicBezTo>
                    <a:pt x="6176" y="5932"/>
                    <a:pt x="6221" y="5959"/>
                    <a:pt x="6241" y="6021"/>
                  </a:cubicBezTo>
                  <a:cubicBezTo>
                    <a:pt x="6276" y="6132"/>
                    <a:pt x="6170" y="6187"/>
                    <a:pt x="6107" y="6219"/>
                  </a:cubicBezTo>
                  <a:cubicBezTo>
                    <a:pt x="6030" y="6258"/>
                    <a:pt x="6012" y="6273"/>
                    <a:pt x="6021" y="6314"/>
                  </a:cubicBezTo>
                  <a:cubicBezTo>
                    <a:pt x="6029" y="6348"/>
                    <a:pt x="6060" y="6383"/>
                    <a:pt x="6092" y="6420"/>
                  </a:cubicBezTo>
                  <a:cubicBezTo>
                    <a:pt x="6132" y="6464"/>
                    <a:pt x="6178" y="6517"/>
                    <a:pt x="6187" y="6580"/>
                  </a:cubicBezTo>
                  <a:cubicBezTo>
                    <a:pt x="6203" y="6682"/>
                    <a:pt x="6123" y="6754"/>
                    <a:pt x="6060" y="6811"/>
                  </a:cubicBezTo>
                  <a:cubicBezTo>
                    <a:pt x="6023" y="6844"/>
                    <a:pt x="5989" y="6875"/>
                    <a:pt x="5980" y="6904"/>
                  </a:cubicBezTo>
                  <a:cubicBezTo>
                    <a:pt x="5955" y="6976"/>
                    <a:pt x="5960" y="7071"/>
                    <a:pt x="5966" y="7161"/>
                  </a:cubicBezTo>
                  <a:cubicBezTo>
                    <a:pt x="5969" y="7201"/>
                    <a:pt x="5970" y="7238"/>
                    <a:pt x="5970" y="7273"/>
                  </a:cubicBezTo>
                  <a:lnTo>
                    <a:pt x="5970" y="7347"/>
                  </a:lnTo>
                  <a:cubicBezTo>
                    <a:pt x="5970" y="7397"/>
                    <a:pt x="5970" y="7445"/>
                    <a:pt x="5970" y="7495"/>
                  </a:cubicBezTo>
                  <a:cubicBezTo>
                    <a:pt x="5970" y="7505"/>
                    <a:pt x="5970" y="7517"/>
                    <a:pt x="5969" y="7528"/>
                  </a:cubicBezTo>
                  <a:cubicBezTo>
                    <a:pt x="5967" y="7545"/>
                    <a:pt x="5966" y="7562"/>
                    <a:pt x="5969" y="7576"/>
                  </a:cubicBezTo>
                  <a:cubicBezTo>
                    <a:pt x="5972" y="7594"/>
                    <a:pt x="5977" y="7601"/>
                    <a:pt x="5984" y="7613"/>
                  </a:cubicBezTo>
                  <a:cubicBezTo>
                    <a:pt x="5993" y="7626"/>
                    <a:pt x="6003" y="7643"/>
                    <a:pt x="6010" y="7667"/>
                  </a:cubicBezTo>
                  <a:cubicBezTo>
                    <a:pt x="6036" y="7759"/>
                    <a:pt x="6032" y="7857"/>
                    <a:pt x="6027" y="7951"/>
                  </a:cubicBezTo>
                  <a:cubicBezTo>
                    <a:pt x="6026" y="7990"/>
                    <a:pt x="6024" y="8030"/>
                    <a:pt x="6024" y="8068"/>
                  </a:cubicBezTo>
                  <a:cubicBezTo>
                    <a:pt x="6026" y="8156"/>
                    <a:pt x="6004" y="8215"/>
                    <a:pt x="5956" y="8254"/>
                  </a:cubicBezTo>
                  <a:cubicBezTo>
                    <a:pt x="5887" y="8311"/>
                    <a:pt x="5787" y="8310"/>
                    <a:pt x="5672" y="8309"/>
                  </a:cubicBezTo>
                  <a:lnTo>
                    <a:pt x="5629" y="8309"/>
                  </a:lnTo>
                  <a:cubicBezTo>
                    <a:pt x="5583" y="8309"/>
                    <a:pt x="5529" y="8305"/>
                    <a:pt x="5472" y="8301"/>
                  </a:cubicBezTo>
                  <a:cubicBezTo>
                    <a:pt x="5364" y="8294"/>
                    <a:pt x="5241" y="8285"/>
                    <a:pt x="5170" y="8304"/>
                  </a:cubicBezTo>
                  <a:cubicBezTo>
                    <a:pt x="5157" y="8308"/>
                    <a:pt x="5141" y="8324"/>
                    <a:pt x="5124" y="8341"/>
                  </a:cubicBezTo>
                  <a:cubicBezTo>
                    <a:pt x="5101" y="8365"/>
                    <a:pt x="5072" y="8396"/>
                    <a:pt x="5026" y="8415"/>
                  </a:cubicBezTo>
                  <a:cubicBezTo>
                    <a:pt x="4943" y="8450"/>
                    <a:pt x="4743" y="8464"/>
                    <a:pt x="4655" y="8440"/>
                  </a:cubicBezTo>
                  <a:cubicBezTo>
                    <a:pt x="4550" y="8412"/>
                    <a:pt x="4481" y="8354"/>
                    <a:pt x="4414" y="8297"/>
                  </a:cubicBezTo>
                  <a:cubicBezTo>
                    <a:pt x="4378" y="8268"/>
                    <a:pt x="4344" y="8239"/>
                    <a:pt x="4306" y="8217"/>
                  </a:cubicBezTo>
                  <a:cubicBezTo>
                    <a:pt x="4207" y="8159"/>
                    <a:pt x="4098" y="8165"/>
                    <a:pt x="3974" y="8173"/>
                  </a:cubicBezTo>
                  <a:cubicBezTo>
                    <a:pt x="3949" y="8174"/>
                    <a:pt x="3924" y="8175"/>
                    <a:pt x="3901" y="8176"/>
                  </a:cubicBezTo>
                  <a:cubicBezTo>
                    <a:pt x="3874" y="8178"/>
                    <a:pt x="3849" y="8178"/>
                    <a:pt x="3827" y="8176"/>
                  </a:cubicBezTo>
                  <a:cubicBezTo>
                    <a:pt x="3754" y="8175"/>
                    <a:pt x="3743" y="8175"/>
                    <a:pt x="3706" y="8224"/>
                  </a:cubicBezTo>
                  <a:cubicBezTo>
                    <a:pt x="3681" y="8255"/>
                    <a:pt x="3661" y="8290"/>
                    <a:pt x="3641" y="8324"/>
                  </a:cubicBezTo>
                  <a:lnTo>
                    <a:pt x="3620" y="8361"/>
                  </a:lnTo>
                  <a:cubicBezTo>
                    <a:pt x="3523" y="8522"/>
                    <a:pt x="3434" y="8592"/>
                    <a:pt x="3240" y="8662"/>
                  </a:cubicBezTo>
                  <a:cubicBezTo>
                    <a:pt x="2986" y="8754"/>
                    <a:pt x="2798" y="8770"/>
                    <a:pt x="2663" y="8711"/>
                  </a:cubicBezTo>
                  <a:cubicBezTo>
                    <a:pt x="2646" y="8704"/>
                    <a:pt x="2624" y="8691"/>
                    <a:pt x="2604" y="8677"/>
                  </a:cubicBezTo>
                  <a:cubicBezTo>
                    <a:pt x="2592" y="8669"/>
                    <a:pt x="2572" y="8657"/>
                    <a:pt x="2564" y="8653"/>
                  </a:cubicBezTo>
                  <a:cubicBezTo>
                    <a:pt x="2535" y="8644"/>
                    <a:pt x="2534" y="8645"/>
                    <a:pt x="2512" y="8650"/>
                  </a:cubicBezTo>
                  <a:cubicBezTo>
                    <a:pt x="2494" y="8655"/>
                    <a:pt x="2471" y="8661"/>
                    <a:pt x="2438" y="8663"/>
                  </a:cubicBezTo>
                  <a:cubicBezTo>
                    <a:pt x="2368" y="8668"/>
                    <a:pt x="2303" y="8653"/>
                    <a:pt x="2246" y="8639"/>
                  </a:cubicBezTo>
                  <a:cubicBezTo>
                    <a:pt x="2229" y="8635"/>
                    <a:pt x="2212" y="8631"/>
                    <a:pt x="2197" y="8627"/>
                  </a:cubicBezTo>
                  <a:cubicBezTo>
                    <a:pt x="2184" y="8643"/>
                    <a:pt x="2168" y="8653"/>
                    <a:pt x="2155" y="8661"/>
                  </a:cubicBezTo>
                  <a:cubicBezTo>
                    <a:pt x="2148" y="8666"/>
                    <a:pt x="2137" y="8672"/>
                    <a:pt x="2134" y="8676"/>
                  </a:cubicBezTo>
                  <a:cubicBezTo>
                    <a:pt x="2144" y="8745"/>
                    <a:pt x="2151" y="8840"/>
                    <a:pt x="2094" y="8903"/>
                  </a:cubicBezTo>
                  <a:cubicBezTo>
                    <a:pt x="2034" y="8970"/>
                    <a:pt x="1931" y="8990"/>
                    <a:pt x="1840" y="9008"/>
                  </a:cubicBezTo>
                  <a:cubicBezTo>
                    <a:pt x="1788" y="9019"/>
                    <a:pt x="1734" y="9030"/>
                    <a:pt x="1703" y="9048"/>
                  </a:cubicBezTo>
                  <a:cubicBezTo>
                    <a:pt x="1628" y="9089"/>
                    <a:pt x="1577" y="9150"/>
                    <a:pt x="1521" y="9213"/>
                  </a:cubicBezTo>
                  <a:cubicBezTo>
                    <a:pt x="1435" y="9314"/>
                    <a:pt x="1337" y="9429"/>
                    <a:pt x="1138" y="9457"/>
                  </a:cubicBezTo>
                  <a:cubicBezTo>
                    <a:pt x="1089" y="9464"/>
                    <a:pt x="1040" y="9461"/>
                    <a:pt x="991" y="9458"/>
                  </a:cubicBezTo>
                  <a:cubicBezTo>
                    <a:pt x="963" y="9457"/>
                    <a:pt x="937" y="9454"/>
                    <a:pt x="912" y="9455"/>
                  </a:cubicBezTo>
                  <a:cubicBezTo>
                    <a:pt x="877" y="9457"/>
                    <a:pt x="860" y="9463"/>
                    <a:pt x="834" y="9472"/>
                  </a:cubicBezTo>
                  <a:cubicBezTo>
                    <a:pt x="814" y="9480"/>
                    <a:pt x="794" y="9487"/>
                    <a:pt x="765" y="9494"/>
                  </a:cubicBezTo>
                  <a:lnTo>
                    <a:pt x="715" y="9505"/>
                  </a:lnTo>
                  <a:cubicBezTo>
                    <a:pt x="583" y="9534"/>
                    <a:pt x="458" y="9564"/>
                    <a:pt x="352" y="9630"/>
                  </a:cubicBezTo>
                  <a:cubicBezTo>
                    <a:pt x="143" y="9764"/>
                    <a:pt x="22" y="9886"/>
                    <a:pt x="0" y="9948"/>
                  </a:cubicBezTo>
                  <a:cubicBezTo>
                    <a:pt x="85" y="9969"/>
                    <a:pt x="152" y="10021"/>
                    <a:pt x="214" y="10068"/>
                  </a:cubicBezTo>
                  <a:cubicBezTo>
                    <a:pt x="266" y="10109"/>
                    <a:pt x="317" y="10147"/>
                    <a:pt x="371" y="10162"/>
                  </a:cubicBezTo>
                  <a:cubicBezTo>
                    <a:pt x="383" y="10166"/>
                    <a:pt x="398" y="10165"/>
                    <a:pt x="418" y="10165"/>
                  </a:cubicBezTo>
                  <a:cubicBezTo>
                    <a:pt x="443" y="10164"/>
                    <a:pt x="471" y="10164"/>
                    <a:pt x="502" y="10169"/>
                  </a:cubicBezTo>
                  <a:cubicBezTo>
                    <a:pt x="532" y="10175"/>
                    <a:pt x="557" y="10187"/>
                    <a:pt x="575" y="10197"/>
                  </a:cubicBezTo>
                  <a:cubicBezTo>
                    <a:pt x="581" y="10201"/>
                    <a:pt x="588" y="10203"/>
                    <a:pt x="594" y="10206"/>
                  </a:cubicBezTo>
                  <a:cubicBezTo>
                    <a:pt x="621" y="10212"/>
                    <a:pt x="648" y="10216"/>
                    <a:pt x="672" y="10219"/>
                  </a:cubicBezTo>
                  <a:cubicBezTo>
                    <a:pt x="718" y="10225"/>
                    <a:pt x="765" y="10231"/>
                    <a:pt x="818" y="10252"/>
                  </a:cubicBezTo>
                  <a:cubicBezTo>
                    <a:pt x="846" y="10262"/>
                    <a:pt x="883" y="10282"/>
                    <a:pt x="926" y="10305"/>
                  </a:cubicBezTo>
                  <a:cubicBezTo>
                    <a:pt x="991" y="10341"/>
                    <a:pt x="1140" y="10422"/>
                    <a:pt x="1185" y="10398"/>
                  </a:cubicBezTo>
                  <a:cubicBezTo>
                    <a:pt x="1188" y="10393"/>
                    <a:pt x="1208" y="10355"/>
                    <a:pt x="1218" y="10332"/>
                  </a:cubicBezTo>
                  <a:cubicBezTo>
                    <a:pt x="1235" y="10296"/>
                    <a:pt x="1252" y="10263"/>
                    <a:pt x="1272" y="10239"/>
                  </a:cubicBezTo>
                  <a:cubicBezTo>
                    <a:pt x="1354" y="10146"/>
                    <a:pt x="1408" y="10120"/>
                    <a:pt x="1551" y="10123"/>
                  </a:cubicBezTo>
                  <a:cubicBezTo>
                    <a:pt x="1724" y="10126"/>
                    <a:pt x="1891" y="10196"/>
                    <a:pt x="2044" y="10332"/>
                  </a:cubicBezTo>
                  <a:cubicBezTo>
                    <a:pt x="2131" y="10408"/>
                    <a:pt x="2134" y="10445"/>
                    <a:pt x="2132" y="10542"/>
                  </a:cubicBezTo>
                  <a:cubicBezTo>
                    <a:pt x="2131" y="10616"/>
                    <a:pt x="2143" y="10667"/>
                    <a:pt x="2161" y="10736"/>
                  </a:cubicBezTo>
                  <a:lnTo>
                    <a:pt x="2174" y="10784"/>
                  </a:lnTo>
                  <a:cubicBezTo>
                    <a:pt x="2211" y="10936"/>
                    <a:pt x="2240" y="11076"/>
                    <a:pt x="2240" y="11248"/>
                  </a:cubicBezTo>
                  <a:cubicBezTo>
                    <a:pt x="2240" y="11286"/>
                    <a:pt x="2243" y="11328"/>
                    <a:pt x="2248" y="11371"/>
                  </a:cubicBezTo>
                  <a:cubicBezTo>
                    <a:pt x="2257" y="11481"/>
                    <a:pt x="2266" y="11604"/>
                    <a:pt x="2229" y="11703"/>
                  </a:cubicBezTo>
                  <a:lnTo>
                    <a:pt x="2215" y="11738"/>
                  </a:lnTo>
                  <a:lnTo>
                    <a:pt x="2171" y="11746"/>
                  </a:lnTo>
                  <a:cubicBezTo>
                    <a:pt x="2015" y="11771"/>
                    <a:pt x="1669" y="11925"/>
                    <a:pt x="1703" y="12076"/>
                  </a:cubicBezTo>
                  <a:cubicBezTo>
                    <a:pt x="1726" y="12176"/>
                    <a:pt x="1775" y="12230"/>
                    <a:pt x="1874" y="12304"/>
                  </a:cubicBezTo>
                  <a:cubicBezTo>
                    <a:pt x="1975" y="12382"/>
                    <a:pt x="2148" y="12510"/>
                    <a:pt x="2123" y="12659"/>
                  </a:cubicBezTo>
                  <a:cubicBezTo>
                    <a:pt x="2120" y="12676"/>
                    <a:pt x="2111" y="12689"/>
                    <a:pt x="2097" y="12710"/>
                  </a:cubicBezTo>
                  <a:cubicBezTo>
                    <a:pt x="2089" y="12722"/>
                    <a:pt x="2080" y="12734"/>
                    <a:pt x="2077" y="12743"/>
                  </a:cubicBezTo>
                  <a:cubicBezTo>
                    <a:pt x="2074" y="12752"/>
                    <a:pt x="2077" y="12775"/>
                    <a:pt x="2078" y="12794"/>
                  </a:cubicBezTo>
                  <a:cubicBezTo>
                    <a:pt x="2080" y="12810"/>
                    <a:pt x="2081" y="12826"/>
                    <a:pt x="2081" y="12839"/>
                  </a:cubicBezTo>
                  <a:lnTo>
                    <a:pt x="2080" y="12871"/>
                  </a:lnTo>
                  <a:cubicBezTo>
                    <a:pt x="2078" y="12915"/>
                    <a:pt x="2078" y="12925"/>
                    <a:pt x="2097" y="12941"/>
                  </a:cubicBezTo>
                  <a:cubicBezTo>
                    <a:pt x="2104" y="12947"/>
                    <a:pt x="2117" y="12951"/>
                    <a:pt x="2138" y="12957"/>
                  </a:cubicBezTo>
                  <a:cubicBezTo>
                    <a:pt x="2172" y="12968"/>
                    <a:pt x="2218" y="12980"/>
                    <a:pt x="2255" y="13020"/>
                  </a:cubicBezTo>
                  <a:cubicBezTo>
                    <a:pt x="2306" y="13076"/>
                    <a:pt x="2314" y="13162"/>
                    <a:pt x="2281" y="13285"/>
                  </a:cubicBezTo>
                  <a:cubicBezTo>
                    <a:pt x="2274" y="13311"/>
                    <a:pt x="2254" y="13328"/>
                    <a:pt x="2241" y="13337"/>
                  </a:cubicBezTo>
                  <a:cubicBezTo>
                    <a:pt x="2237" y="13339"/>
                    <a:pt x="2240" y="13351"/>
                    <a:pt x="2241" y="13359"/>
                  </a:cubicBezTo>
                  <a:cubicBezTo>
                    <a:pt x="2246" y="13378"/>
                    <a:pt x="2251" y="13402"/>
                    <a:pt x="2244" y="13429"/>
                  </a:cubicBezTo>
                  <a:cubicBezTo>
                    <a:pt x="2237" y="13462"/>
                    <a:pt x="2212" y="13481"/>
                    <a:pt x="2197" y="13492"/>
                  </a:cubicBezTo>
                  <a:cubicBezTo>
                    <a:pt x="2195" y="13506"/>
                    <a:pt x="2195" y="13523"/>
                    <a:pt x="2195" y="13539"/>
                  </a:cubicBezTo>
                  <a:cubicBezTo>
                    <a:pt x="2195" y="13565"/>
                    <a:pt x="2195" y="13593"/>
                    <a:pt x="2189" y="13622"/>
                  </a:cubicBezTo>
                  <a:cubicBezTo>
                    <a:pt x="2181" y="13655"/>
                    <a:pt x="2171" y="13680"/>
                    <a:pt x="2158" y="13704"/>
                  </a:cubicBezTo>
                  <a:cubicBezTo>
                    <a:pt x="2148" y="13728"/>
                    <a:pt x="2138" y="13746"/>
                    <a:pt x="2134" y="13774"/>
                  </a:cubicBezTo>
                  <a:cubicBezTo>
                    <a:pt x="2128" y="13815"/>
                    <a:pt x="2131" y="13862"/>
                    <a:pt x="2132" y="13909"/>
                  </a:cubicBezTo>
                  <a:cubicBezTo>
                    <a:pt x="2134" y="13936"/>
                    <a:pt x="2135" y="13962"/>
                    <a:pt x="2135" y="13988"/>
                  </a:cubicBezTo>
                  <a:cubicBezTo>
                    <a:pt x="2135" y="14063"/>
                    <a:pt x="2121" y="14132"/>
                    <a:pt x="2108" y="14198"/>
                  </a:cubicBezTo>
                  <a:cubicBezTo>
                    <a:pt x="2094" y="14262"/>
                    <a:pt x="2081" y="14322"/>
                    <a:pt x="2083" y="14385"/>
                  </a:cubicBezTo>
                  <a:cubicBezTo>
                    <a:pt x="2083" y="14411"/>
                    <a:pt x="2081" y="14438"/>
                    <a:pt x="2080" y="14464"/>
                  </a:cubicBezTo>
                  <a:cubicBezTo>
                    <a:pt x="2077" y="14505"/>
                    <a:pt x="2074" y="14543"/>
                    <a:pt x="2080" y="14576"/>
                  </a:cubicBezTo>
                  <a:cubicBezTo>
                    <a:pt x="2086" y="14611"/>
                    <a:pt x="2095" y="14640"/>
                    <a:pt x="2103" y="14669"/>
                  </a:cubicBezTo>
                  <a:cubicBezTo>
                    <a:pt x="2117" y="14717"/>
                    <a:pt x="2131" y="14765"/>
                    <a:pt x="2134" y="14826"/>
                  </a:cubicBezTo>
                  <a:cubicBezTo>
                    <a:pt x="2137" y="14891"/>
                    <a:pt x="2154" y="14942"/>
                    <a:pt x="2178" y="14965"/>
                  </a:cubicBezTo>
                  <a:cubicBezTo>
                    <a:pt x="2198" y="14983"/>
                    <a:pt x="2204" y="14981"/>
                    <a:pt x="2240" y="14979"/>
                  </a:cubicBezTo>
                  <a:cubicBezTo>
                    <a:pt x="2275" y="14976"/>
                    <a:pt x="2321" y="14973"/>
                    <a:pt x="2378" y="14994"/>
                  </a:cubicBezTo>
                  <a:cubicBezTo>
                    <a:pt x="2568" y="15064"/>
                    <a:pt x="2563" y="15286"/>
                    <a:pt x="2561" y="15360"/>
                  </a:cubicBezTo>
                  <a:cubicBezTo>
                    <a:pt x="2560" y="15424"/>
                    <a:pt x="2584" y="15478"/>
                    <a:pt x="2612" y="15542"/>
                  </a:cubicBezTo>
                  <a:cubicBezTo>
                    <a:pt x="2634" y="15592"/>
                    <a:pt x="2657" y="15643"/>
                    <a:pt x="2669" y="15701"/>
                  </a:cubicBezTo>
                  <a:cubicBezTo>
                    <a:pt x="2675" y="15734"/>
                    <a:pt x="2678" y="15768"/>
                    <a:pt x="2680" y="15801"/>
                  </a:cubicBezTo>
                  <a:cubicBezTo>
                    <a:pt x="2681" y="15832"/>
                    <a:pt x="2683" y="15864"/>
                    <a:pt x="2692" y="15897"/>
                  </a:cubicBezTo>
                  <a:cubicBezTo>
                    <a:pt x="2712" y="15978"/>
                    <a:pt x="2721" y="16045"/>
                    <a:pt x="2720" y="16132"/>
                  </a:cubicBezTo>
                  <a:cubicBezTo>
                    <a:pt x="2720" y="16160"/>
                    <a:pt x="2717" y="16193"/>
                    <a:pt x="2714" y="16229"/>
                  </a:cubicBezTo>
                  <a:cubicBezTo>
                    <a:pt x="2706" y="16313"/>
                    <a:pt x="2697" y="16427"/>
                    <a:pt x="2732" y="16475"/>
                  </a:cubicBezTo>
                  <a:cubicBezTo>
                    <a:pt x="2744" y="16491"/>
                    <a:pt x="2764" y="16505"/>
                    <a:pt x="2789" y="16523"/>
                  </a:cubicBezTo>
                  <a:cubicBezTo>
                    <a:pt x="2820" y="16545"/>
                    <a:pt x="2855" y="16570"/>
                    <a:pt x="2881" y="16604"/>
                  </a:cubicBezTo>
                  <a:cubicBezTo>
                    <a:pt x="2928" y="16664"/>
                    <a:pt x="2960" y="16717"/>
                    <a:pt x="2992" y="16779"/>
                  </a:cubicBezTo>
                  <a:cubicBezTo>
                    <a:pt x="3024" y="16841"/>
                    <a:pt x="3047" y="16908"/>
                    <a:pt x="3069" y="16973"/>
                  </a:cubicBezTo>
                  <a:cubicBezTo>
                    <a:pt x="3092" y="17040"/>
                    <a:pt x="3114" y="17104"/>
                    <a:pt x="3146" y="17164"/>
                  </a:cubicBezTo>
                  <a:cubicBezTo>
                    <a:pt x="3254" y="17366"/>
                    <a:pt x="3180" y="17445"/>
                    <a:pt x="3032" y="17576"/>
                  </a:cubicBezTo>
                  <a:cubicBezTo>
                    <a:pt x="3004" y="17601"/>
                    <a:pt x="2984" y="17627"/>
                    <a:pt x="2963" y="17657"/>
                  </a:cubicBezTo>
                  <a:cubicBezTo>
                    <a:pt x="2944" y="17681"/>
                    <a:pt x="2926" y="17705"/>
                    <a:pt x="2904" y="17729"/>
                  </a:cubicBezTo>
                  <a:cubicBezTo>
                    <a:pt x="2886" y="17748"/>
                    <a:pt x="2864" y="17766"/>
                    <a:pt x="2844" y="17782"/>
                  </a:cubicBezTo>
                  <a:cubicBezTo>
                    <a:pt x="2824" y="17798"/>
                    <a:pt x="2809" y="17812"/>
                    <a:pt x="2797" y="17827"/>
                  </a:cubicBezTo>
                  <a:cubicBezTo>
                    <a:pt x="2926" y="17821"/>
                    <a:pt x="3037" y="17811"/>
                    <a:pt x="3074" y="17801"/>
                  </a:cubicBezTo>
                  <a:cubicBezTo>
                    <a:pt x="3374" y="17723"/>
                    <a:pt x="3683" y="17638"/>
                    <a:pt x="3994" y="17592"/>
                  </a:cubicBezTo>
                  <a:cubicBezTo>
                    <a:pt x="4120" y="17573"/>
                    <a:pt x="4606" y="17580"/>
                    <a:pt x="4683" y="17534"/>
                  </a:cubicBezTo>
                  <a:cubicBezTo>
                    <a:pt x="4823" y="17450"/>
                    <a:pt x="4718" y="17124"/>
                    <a:pt x="4835" y="17104"/>
                  </a:cubicBezTo>
                  <a:cubicBezTo>
                    <a:pt x="5021" y="17071"/>
                    <a:pt x="5833" y="17268"/>
                    <a:pt x="5715" y="16984"/>
                  </a:cubicBezTo>
                  <a:cubicBezTo>
                    <a:pt x="5610" y="16733"/>
                    <a:pt x="5820" y="16687"/>
                    <a:pt x="6058" y="16672"/>
                  </a:cubicBezTo>
                  <a:cubicBezTo>
                    <a:pt x="6670" y="16633"/>
                    <a:pt x="7172" y="16485"/>
                    <a:pt x="7764" y="16389"/>
                  </a:cubicBezTo>
                  <a:cubicBezTo>
                    <a:pt x="7510" y="16322"/>
                    <a:pt x="7418" y="15703"/>
                    <a:pt x="7664" y="15783"/>
                  </a:cubicBezTo>
                  <a:cubicBezTo>
                    <a:pt x="7784" y="15821"/>
                    <a:pt x="7775" y="15201"/>
                    <a:pt x="7870" y="15066"/>
                  </a:cubicBezTo>
                  <a:cubicBezTo>
                    <a:pt x="7841" y="15045"/>
                    <a:pt x="7530" y="14912"/>
                    <a:pt x="7518" y="14996"/>
                  </a:cubicBezTo>
                  <a:cubicBezTo>
                    <a:pt x="7576" y="14591"/>
                    <a:pt x="7661" y="14250"/>
                    <a:pt x="8006" y="13948"/>
                  </a:cubicBezTo>
                  <a:cubicBezTo>
                    <a:pt x="8173" y="13801"/>
                    <a:pt x="8661" y="13741"/>
                    <a:pt x="8744" y="13631"/>
                  </a:cubicBezTo>
                  <a:cubicBezTo>
                    <a:pt x="8952" y="13355"/>
                    <a:pt x="8942" y="13078"/>
                    <a:pt x="9253" y="12892"/>
                  </a:cubicBezTo>
                  <a:cubicBezTo>
                    <a:pt x="9387" y="12811"/>
                    <a:pt x="10093" y="12402"/>
                    <a:pt x="10215" y="12419"/>
                  </a:cubicBezTo>
                  <a:cubicBezTo>
                    <a:pt x="10675" y="12482"/>
                    <a:pt x="11235" y="12456"/>
                    <a:pt x="11516" y="12808"/>
                  </a:cubicBezTo>
                  <a:cubicBezTo>
                    <a:pt x="11785" y="13147"/>
                    <a:pt x="11216" y="13178"/>
                    <a:pt x="10992" y="13346"/>
                  </a:cubicBezTo>
                  <a:cubicBezTo>
                    <a:pt x="10801" y="13489"/>
                    <a:pt x="11527" y="14026"/>
                    <a:pt x="10996" y="14026"/>
                  </a:cubicBezTo>
                  <a:cubicBezTo>
                    <a:pt x="10804" y="14026"/>
                    <a:pt x="10341" y="13718"/>
                    <a:pt x="10187" y="13853"/>
                  </a:cubicBezTo>
                  <a:cubicBezTo>
                    <a:pt x="10124" y="13909"/>
                    <a:pt x="10587" y="14183"/>
                    <a:pt x="10630" y="14230"/>
                  </a:cubicBezTo>
                  <a:cubicBezTo>
                    <a:pt x="10688" y="14292"/>
                    <a:pt x="10455" y="14591"/>
                    <a:pt x="10428" y="14624"/>
                  </a:cubicBezTo>
                  <a:cubicBezTo>
                    <a:pt x="10229" y="14872"/>
                    <a:pt x="10545" y="14960"/>
                    <a:pt x="10428" y="15154"/>
                  </a:cubicBezTo>
                  <a:cubicBezTo>
                    <a:pt x="10388" y="15220"/>
                    <a:pt x="10655" y="15220"/>
                    <a:pt x="10676" y="15269"/>
                  </a:cubicBezTo>
                  <a:cubicBezTo>
                    <a:pt x="10693" y="15306"/>
                    <a:pt x="10122" y="15799"/>
                    <a:pt x="10070" y="15866"/>
                  </a:cubicBezTo>
                  <a:cubicBezTo>
                    <a:pt x="9955" y="16010"/>
                    <a:pt x="10135" y="16118"/>
                    <a:pt x="10110" y="16301"/>
                  </a:cubicBezTo>
                  <a:cubicBezTo>
                    <a:pt x="10070" y="16596"/>
                    <a:pt x="9962" y="16657"/>
                    <a:pt x="9756" y="16862"/>
                  </a:cubicBezTo>
                  <a:cubicBezTo>
                    <a:pt x="9282" y="17334"/>
                    <a:pt x="10524" y="17834"/>
                    <a:pt x="10550" y="17475"/>
                  </a:cubicBezTo>
                  <a:cubicBezTo>
                    <a:pt x="10530" y="17740"/>
                    <a:pt x="11239" y="18267"/>
                    <a:pt x="11355" y="18596"/>
                  </a:cubicBezTo>
                  <a:cubicBezTo>
                    <a:pt x="11564" y="19190"/>
                    <a:pt x="10748" y="19322"/>
                    <a:pt x="10748" y="19831"/>
                  </a:cubicBezTo>
                  <a:cubicBezTo>
                    <a:pt x="10748" y="20059"/>
                    <a:pt x="10962" y="20229"/>
                    <a:pt x="10944" y="20480"/>
                  </a:cubicBezTo>
                  <a:cubicBezTo>
                    <a:pt x="10922" y="20764"/>
                    <a:pt x="11158" y="21034"/>
                    <a:pt x="11068" y="21331"/>
                  </a:cubicBezTo>
                  <a:cubicBezTo>
                    <a:pt x="10990" y="21589"/>
                    <a:pt x="11158" y="21499"/>
                    <a:pt x="11495" y="21523"/>
                  </a:cubicBezTo>
                  <a:cubicBezTo>
                    <a:pt x="11845" y="21550"/>
                    <a:pt x="12102" y="21500"/>
                    <a:pt x="12447" y="21593"/>
                  </a:cubicBezTo>
                  <a:cubicBezTo>
                    <a:pt x="12454" y="21513"/>
                    <a:pt x="12461" y="21462"/>
                    <a:pt x="12473" y="21431"/>
                  </a:cubicBezTo>
                  <a:cubicBezTo>
                    <a:pt x="12528" y="21306"/>
                    <a:pt x="12638" y="21208"/>
                    <a:pt x="12805" y="21132"/>
                  </a:cubicBezTo>
                  <a:cubicBezTo>
                    <a:pt x="12824" y="21127"/>
                    <a:pt x="12848" y="21115"/>
                    <a:pt x="12874" y="21101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8803EFBC-7BB9-9BFD-C2CF-790C033CA237}"/>
                </a:ext>
              </a:extLst>
            </p:cNvPr>
            <p:cNvSpPr/>
            <p:nvPr/>
          </p:nvSpPr>
          <p:spPr>
            <a:xfrm>
              <a:off x="7912101" y="2346148"/>
              <a:ext cx="350063" cy="35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54" extrusionOk="0">
                  <a:moveTo>
                    <a:pt x="1312" y="14408"/>
                  </a:moveTo>
                  <a:cubicBezTo>
                    <a:pt x="1258" y="14154"/>
                    <a:pt x="1000" y="14053"/>
                    <a:pt x="806" y="13976"/>
                  </a:cubicBezTo>
                  <a:cubicBezTo>
                    <a:pt x="556" y="13876"/>
                    <a:pt x="455" y="13776"/>
                    <a:pt x="268" y="13552"/>
                  </a:cubicBezTo>
                  <a:cubicBezTo>
                    <a:pt x="-129" y="13081"/>
                    <a:pt x="-113" y="12194"/>
                    <a:pt x="510" y="11885"/>
                  </a:cubicBezTo>
                  <a:cubicBezTo>
                    <a:pt x="790" y="11746"/>
                    <a:pt x="1148" y="11792"/>
                    <a:pt x="1460" y="11676"/>
                  </a:cubicBezTo>
                  <a:cubicBezTo>
                    <a:pt x="1756" y="11561"/>
                    <a:pt x="1982" y="11460"/>
                    <a:pt x="2255" y="11314"/>
                  </a:cubicBezTo>
                  <a:cubicBezTo>
                    <a:pt x="2543" y="11167"/>
                    <a:pt x="2847" y="11136"/>
                    <a:pt x="3096" y="10959"/>
                  </a:cubicBezTo>
                  <a:cubicBezTo>
                    <a:pt x="3454" y="10704"/>
                    <a:pt x="3275" y="10504"/>
                    <a:pt x="3384" y="10125"/>
                  </a:cubicBezTo>
                  <a:cubicBezTo>
                    <a:pt x="3415" y="10010"/>
                    <a:pt x="3485" y="9956"/>
                    <a:pt x="3501" y="9809"/>
                  </a:cubicBezTo>
                  <a:cubicBezTo>
                    <a:pt x="3516" y="9670"/>
                    <a:pt x="3501" y="9516"/>
                    <a:pt x="3501" y="9377"/>
                  </a:cubicBezTo>
                  <a:cubicBezTo>
                    <a:pt x="3501" y="9084"/>
                    <a:pt x="3579" y="8651"/>
                    <a:pt x="3509" y="8366"/>
                  </a:cubicBezTo>
                  <a:cubicBezTo>
                    <a:pt x="3376" y="7826"/>
                    <a:pt x="2270" y="7579"/>
                    <a:pt x="2971" y="6931"/>
                  </a:cubicBezTo>
                  <a:cubicBezTo>
                    <a:pt x="3446" y="6491"/>
                    <a:pt x="4147" y="6066"/>
                    <a:pt x="4358" y="5418"/>
                  </a:cubicBezTo>
                  <a:cubicBezTo>
                    <a:pt x="4545" y="4855"/>
                    <a:pt x="4249" y="4145"/>
                    <a:pt x="4365" y="3558"/>
                  </a:cubicBezTo>
                  <a:cubicBezTo>
                    <a:pt x="4404" y="3342"/>
                    <a:pt x="4584" y="3134"/>
                    <a:pt x="4802" y="3057"/>
                  </a:cubicBezTo>
                  <a:cubicBezTo>
                    <a:pt x="4942" y="3003"/>
                    <a:pt x="5090" y="3026"/>
                    <a:pt x="5246" y="2956"/>
                  </a:cubicBezTo>
                  <a:cubicBezTo>
                    <a:pt x="5433" y="2879"/>
                    <a:pt x="5612" y="2810"/>
                    <a:pt x="5791" y="2740"/>
                  </a:cubicBezTo>
                  <a:cubicBezTo>
                    <a:pt x="6258" y="2547"/>
                    <a:pt x="6702" y="2169"/>
                    <a:pt x="7162" y="1953"/>
                  </a:cubicBezTo>
                  <a:cubicBezTo>
                    <a:pt x="7380" y="1845"/>
                    <a:pt x="7544" y="1667"/>
                    <a:pt x="7769" y="1621"/>
                  </a:cubicBezTo>
                  <a:cubicBezTo>
                    <a:pt x="8058" y="1567"/>
                    <a:pt x="8463" y="1613"/>
                    <a:pt x="8720" y="1698"/>
                  </a:cubicBezTo>
                  <a:cubicBezTo>
                    <a:pt x="9312" y="1884"/>
                    <a:pt x="9880" y="2123"/>
                    <a:pt x="10535" y="2061"/>
                  </a:cubicBezTo>
                  <a:cubicBezTo>
                    <a:pt x="10683" y="2046"/>
                    <a:pt x="10823" y="1992"/>
                    <a:pt x="10971" y="1999"/>
                  </a:cubicBezTo>
                  <a:cubicBezTo>
                    <a:pt x="11150" y="2007"/>
                    <a:pt x="11314" y="2131"/>
                    <a:pt x="11477" y="2169"/>
                  </a:cubicBezTo>
                  <a:cubicBezTo>
                    <a:pt x="11773" y="2239"/>
                    <a:pt x="11984" y="2331"/>
                    <a:pt x="12272" y="2416"/>
                  </a:cubicBezTo>
                  <a:cubicBezTo>
                    <a:pt x="12396" y="2455"/>
                    <a:pt x="12653" y="2563"/>
                    <a:pt x="12794" y="2493"/>
                  </a:cubicBezTo>
                  <a:cubicBezTo>
                    <a:pt x="12949" y="2424"/>
                    <a:pt x="12895" y="2377"/>
                    <a:pt x="12965" y="2231"/>
                  </a:cubicBezTo>
                  <a:cubicBezTo>
                    <a:pt x="13082" y="1992"/>
                    <a:pt x="13199" y="1691"/>
                    <a:pt x="13362" y="1475"/>
                  </a:cubicBezTo>
                  <a:cubicBezTo>
                    <a:pt x="13541" y="1251"/>
                    <a:pt x="13783" y="1027"/>
                    <a:pt x="13978" y="788"/>
                  </a:cubicBezTo>
                  <a:cubicBezTo>
                    <a:pt x="14133" y="603"/>
                    <a:pt x="14188" y="657"/>
                    <a:pt x="14235" y="394"/>
                  </a:cubicBezTo>
                  <a:cubicBezTo>
                    <a:pt x="14274" y="209"/>
                    <a:pt x="14149" y="101"/>
                    <a:pt x="14367" y="24"/>
                  </a:cubicBezTo>
                  <a:cubicBezTo>
                    <a:pt x="14803" y="-146"/>
                    <a:pt x="15652" y="649"/>
                    <a:pt x="15816" y="981"/>
                  </a:cubicBezTo>
                  <a:cubicBezTo>
                    <a:pt x="15886" y="1127"/>
                    <a:pt x="15855" y="1313"/>
                    <a:pt x="15933" y="1475"/>
                  </a:cubicBezTo>
                  <a:cubicBezTo>
                    <a:pt x="16034" y="1683"/>
                    <a:pt x="16166" y="1822"/>
                    <a:pt x="16338" y="1968"/>
                  </a:cubicBezTo>
                  <a:cubicBezTo>
                    <a:pt x="16556" y="2146"/>
                    <a:pt x="16743" y="2331"/>
                    <a:pt x="16945" y="2516"/>
                  </a:cubicBezTo>
                  <a:cubicBezTo>
                    <a:pt x="17265" y="2802"/>
                    <a:pt x="17553" y="2825"/>
                    <a:pt x="17569" y="3265"/>
                  </a:cubicBezTo>
                  <a:cubicBezTo>
                    <a:pt x="17576" y="3612"/>
                    <a:pt x="17607" y="3998"/>
                    <a:pt x="17569" y="4345"/>
                  </a:cubicBezTo>
                  <a:cubicBezTo>
                    <a:pt x="17514" y="4862"/>
                    <a:pt x="17296" y="4631"/>
                    <a:pt x="16922" y="4785"/>
                  </a:cubicBezTo>
                  <a:cubicBezTo>
                    <a:pt x="16649" y="4901"/>
                    <a:pt x="16564" y="5156"/>
                    <a:pt x="16548" y="5418"/>
                  </a:cubicBezTo>
                  <a:cubicBezTo>
                    <a:pt x="16533" y="5812"/>
                    <a:pt x="16696" y="6113"/>
                    <a:pt x="16696" y="6498"/>
                  </a:cubicBezTo>
                  <a:cubicBezTo>
                    <a:pt x="16696" y="6707"/>
                    <a:pt x="16704" y="6792"/>
                    <a:pt x="16805" y="6969"/>
                  </a:cubicBezTo>
                  <a:cubicBezTo>
                    <a:pt x="16891" y="7116"/>
                    <a:pt x="17000" y="7123"/>
                    <a:pt x="17015" y="7332"/>
                  </a:cubicBezTo>
                  <a:cubicBezTo>
                    <a:pt x="17358" y="7332"/>
                    <a:pt x="17545" y="7687"/>
                    <a:pt x="17818" y="7833"/>
                  </a:cubicBezTo>
                  <a:cubicBezTo>
                    <a:pt x="18106" y="7988"/>
                    <a:pt x="18433" y="8088"/>
                    <a:pt x="18737" y="8227"/>
                  </a:cubicBezTo>
                  <a:cubicBezTo>
                    <a:pt x="19243" y="8451"/>
                    <a:pt x="19913" y="8335"/>
                    <a:pt x="19890" y="9091"/>
                  </a:cubicBezTo>
                  <a:cubicBezTo>
                    <a:pt x="19882" y="9423"/>
                    <a:pt x="19679" y="9770"/>
                    <a:pt x="19742" y="10095"/>
                  </a:cubicBezTo>
                  <a:cubicBezTo>
                    <a:pt x="19796" y="10372"/>
                    <a:pt x="19968" y="10650"/>
                    <a:pt x="20022" y="10897"/>
                  </a:cubicBezTo>
                  <a:cubicBezTo>
                    <a:pt x="20100" y="11237"/>
                    <a:pt x="20186" y="11360"/>
                    <a:pt x="20365" y="11638"/>
                  </a:cubicBezTo>
                  <a:cubicBezTo>
                    <a:pt x="20536" y="11900"/>
                    <a:pt x="20614" y="12255"/>
                    <a:pt x="20793" y="12541"/>
                  </a:cubicBezTo>
                  <a:cubicBezTo>
                    <a:pt x="20926" y="12757"/>
                    <a:pt x="21370" y="13089"/>
                    <a:pt x="21167" y="13382"/>
                  </a:cubicBezTo>
                  <a:cubicBezTo>
                    <a:pt x="21128" y="13436"/>
                    <a:pt x="20653" y="13637"/>
                    <a:pt x="20583" y="13660"/>
                  </a:cubicBezTo>
                  <a:cubicBezTo>
                    <a:pt x="20240" y="13760"/>
                    <a:pt x="19695" y="13513"/>
                    <a:pt x="19586" y="13976"/>
                  </a:cubicBezTo>
                  <a:cubicBezTo>
                    <a:pt x="19516" y="14262"/>
                    <a:pt x="19602" y="14694"/>
                    <a:pt x="19602" y="14987"/>
                  </a:cubicBezTo>
                  <a:cubicBezTo>
                    <a:pt x="19602" y="15304"/>
                    <a:pt x="19602" y="15442"/>
                    <a:pt x="19781" y="15697"/>
                  </a:cubicBezTo>
                  <a:cubicBezTo>
                    <a:pt x="19983" y="15983"/>
                    <a:pt x="20240" y="16176"/>
                    <a:pt x="20435" y="16453"/>
                  </a:cubicBezTo>
                  <a:cubicBezTo>
                    <a:pt x="20591" y="16669"/>
                    <a:pt x="20786" y="16916"/>
                    <a:pt x="20910" y="17132"/>
                  </a:cubicBezTo>
                  <a:cubicBezTo>
                    <a:pt x="21027" y="17341"/>
                    <a:pt x="20879" y="17264"/>
                    <a:pt x="21043" y="17457"/>
                  </a:cubicBezTo>
                  <a:cubicBezTo>
                    <a:pt x="21175" y="17611"/>
                    <a:pt x="21416" y="17642"/>
                    <a:pt x="21471" y="17819"/>
                  </a:cubicBezTo>
                  <a:cubicBezTo>
                    <a:pt x="21292" y="17835"/>
                    <a:pt x="21152" y="17943"/>
                    <a:pt x="20996" y="18012"/>
                  </a:cubicBezTo>
                  <a:cubicBezTo>
                    <a:pt x="20832" y="18082"/>
                    <a:pt x="20669" y="18097"/>
                    <a:pt x="20505" y="18167"/>
                  </a:cubicBezTo>
                  <a:cubicBezTo>
                    <a:pt x="20357" y="18228"/>
                    <a:pt x="20201" y="18359"/>
                    <a:pt x="20038" y="18429"/>
                  </a:cubicBezTo>
                  <a:cubicBezTo>
                    <a:pt x="19843" y="18514"/>
                    <a:pt x="19656" y="18606"/>
                    <a:pt x="19492" y="18753"/>
                  </a:cubicBezTo>
                  <a:cubicBezTo>
                    <a:pt x="19228" y="18985"/>
                    <a:pt x="18877" y="19193"/>
                    <a:pt x="18519" y="19278"/>
                  </a:cubicBezTo>
                  <a:cubicBezTo>
                    <a:pt x="18098" y="19378"/>
                    <a:pt x="17670" y="19355"/>
                    <a:pt x="17288" y="19579"/>
                  </a:cubicBezTo>
                  <a:cubicBezTo>
                    <a:pt x="16969" y="19764"/>
                    <a:pt x="16681" y="20034"/>
                    <a:pt x="16361" y="20173"/>
                  </a:cubicBezTo>
                  <a:cubicBezTo>
                    <a:pt x="16026" y="20320"/>
                    <a:pt x="15699" y="20381"/>
                    <a:pt x="15333" y="20505"/>
                  </a:cubicBezTo>
                  <a:cubicBezTo>
                    <a:pt x="15037" y="20605"/>
                    <a:pt x="14655" y="20852"/>
                    <a:pt x="14429" y="21045"/>
                  </a:cubicBezTo>
                  <a:cubicBezTo>
                    <a:pt x="14281" y="21176"/>
                    <a:pt x="14242" y="21261"/>
                    <a:pt x="14032" y="21300"/>
                  </a:cubicBezTo>
                  <a:cubicBezTo>
                    <a:pt x="13806" y="21346"/>
                    <a:pt x="13526" y="21284"/>
                    <a:pt x="13300" y="21292"/>
                  </a:cubicBezTo>
                  <a:cubicBezTo>
                    <a:pt x="13206" y="21300"/>
                    <a:pt x="13121" y="21284"/>
                    <a:pt x="13027" y="21307"/>
                  </a:cubicBezTo>
                  <a:cubicBezTo>
                    <a:pt x="12918" y="21331"/>
                    <a:pt x="12926" y="21454"/>
                    <a:pt x="12794" y="21454"/>
                  </a:cubicBezTo>
                  <a:cubicBezTo>
                    <a:pt x="12661" y="21454"/>
                    <a:pt x="12474" y="21238"/>
                    <a:pt x="12389" y="21153"/>
                  </a:cubicBezTo>
                  <a:cubicBezTo>
                    <a:pt x="12077" y="20852"/>
                    <a:pt x="12108" y="20451"/>
                    <a:pt x="11633" y="20435"/>
                  </a:cubicBezTo>
                  <a:cubicBezTo>
                    <a:pt x="11205" y="20420"/>
                    <a:pt x="10753" y="20412"/>
                    <a:pt x="10332" y="20435"/>
                  </a:cubicBezTo>
                  <a:cubicBezTo>
                    <a:pt x="9888" y="20459"/>
                    <a:pt x="9499" y="20644"/>
                    <a:pt x="9023" y="20582"/>
                  </a:cubicBezTo>
                  <a:cubicBezTo>
                    <a:pt x="8704" y="20543"/>
                    <a:pt x="8408" y="20366"/>
                    <a:pt x="8097" y="20281"/>
                  </a:cubicBezTo>
                  <a:cubicBezTo>
                    <a:pt x="7676" y="20165"/>
                    <a:pt x="7427" y="20073"/>
                    <a:pt x="7434" y="19579"/>
                  </a:cubicBezTo>
                  <a:cubicBezTo>
                    <a:pt x="7442" y="19100"/>
                    <a:pt x="7536" y="18591"/>
                    <a:pt x="7232" y="18205"/>
                  </a:cubicBezTo>
                  <a:cubicBezTo>
                    <a:pt x="6959" y="17858"/>
                    <a:pt x="6663" y="17603"/>
                    <a:pt x="6414" y="17217"/>
                  </a:cubicBezTo>
                  <a:cubicBezTo>
                    <a:pt x="6289" y="17024"/>
                    <a:pt x="6126" y="16862"/>
                    <a:pt x="6048" y="16631"/>
                  </a:cubicBezTo>
                  <a:cubicBezTo>
                    <a:pt x="6009" y="16507"/>
                    <a:pt x="6017" y="16376"/>
                    <a:pt x="5986" y="16268"/>
                  </a:cubicBezTo>
                  <a:cubicBezTo>
                    <a:pt x="5954" y="16176"/>
                    <a:pt x="5861" y="16137"/>
                    <a:pt x="5845" y="16044"/>
                  </a:cubicBezTo>
                  <a:cubicBezTo>
                    <a:pt x="5768" y="15604"/>
                    <a:pt x="5705" y="15149"/>
                    <a:pt x="5308" y="14848"/>
                  </a:cubicBezTo>
                  <a:cubicBezTo>
                    <a:pt x="4973" y="14594"/>
                    <a:pt x="4443" y="14694"/>
                    <a:pt x="4030" y="14694"/>
                  </a:cubicBezTo>
                  <a:cubicBezTo>
                    <a:pt x="3446" y="14694"/>
                    <a:pt x="2886" y="14694"/>
                    <a:pt x="1312" y="1440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5095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5186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Italy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CF720E-19C1-8CCC-9725-44653CE60A91}"/>
              </a:ext>
            </a:extLst>
          </p:cNvPr>
          <p:cNvGrpSpPr/>
          <p:nvPr/>
        </p:nvGrpSpPr>
        <p:grpSpPr>
          <a:xfrm>
            <a:off x="6278969" y="677052"/>
            <a:ext cx="4869666" cy="6144218"/>
            <a:chOff x="4266674" y="1990119"/>
            <a:chExt cx="3658652" cy="4616242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65A9ECE-44D3-6F51-26B0-5F412F8E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931" y="4376675"/>
              <a:ext cx="519606" cy="979987"/>
            </a:xfrm>
            <a:custGeom>
              <a:avLst/>
              <a:gdLst>
                <a:gd name="T0" fmla="*/ 577 w 2783"/>
                <a:gd name="T1" fmla="*/ 2595 h 5246"/>
                <a:gd name="T2" fmla="*/ 452 w 2783"/>
                <a:gd name="T3" fmla="*/ 2755 h 5246"/>
                <a:gd name="T4" fmla="*/ 542 w 2783"/>
                <a:gd name="T5" fmla="*/ 2977 h 5246"/>
                <a:gd name="T6" fmla="*/ 577 w 2783"/>
                <a:gd name="T7" fmla="*/ 2963 h 5246"/>
                <a:gd name="T8" fmla="*/ 681 w 2783"/>
                <a:gd name="T9" fmla="*/ 3179 h 5246"/>
                <a:gd name="T10" fmla="*/ 688 w 2783"/>
                <a:gd name="T11" fmla="*/ 3395 h 5246"/>
                <a:gd name="T12" fmla="*/ 591 w 2783"/>
                <a:gd name="T13" fmla="*/ 3374 h 5246"/>
                <a:gd name="T14" fmla="*/ 528 w 2783"/>
                <a:gd name="T15" fmla="*/ 3583 h 5246"/>
                <a:gd name="T16" fmla="*/ 431 w 2783"/>
                <a:gd name="T17" fmla="*/ 4069 h 5246"/>
                <a:gd name="T18" fmla="*/ 473 w 2783"/>
                <a:gd name="T19" fmla="*/ 4229 h 5246"/>
                <a:gd name="T20" fmla="*/ 452 w 2783"/>
                <a:gd name="T21" fmla="*/ 4598 h 5246"/>
                <a:gd name="T22" fmla="*/ 528 w 2783"/>
                <a:gd name="T23" fmla="*/ 4807 h 5246"/>
                <a:gd name="T24" fmla="*/ 389 w 2783"/>
                <a:gd name="T25" fmla="*/ 4897 h 5246"/>
                <a:gd name="T26" fmla="*/ 584 w 2783"/>
                <a:gd name="T27" fmla="*/ 4807 h 5246"/>
                <a:gd name="T28" fmla="*/ 619 w 2783"/>
                <a:gd name="T29" fmla="*/ 4800 h 5246"/>
                <a:gd name="T30" fmla="*/ 709 w 2783"/>
                <a:gd name="T31" fmla="*/ 4932 h 5246"/>
                <a:gd name="T32" fmla="*/ 779 w 2783"/>
                <a:gd name="T33" fmla="*/ 5182 h 5246"/>
                <a:gd name="T34" fmla="*/ 869 w 2783"/>
                <a:gd name="T35" fmla="*/ 5155 h 5246"/>
                <a:gd name="T36" fmla="*/ 1099 w 2783"/>
                <a:gd name="T37" fmla="*/ 5196 h 5246"/>
                <a:gd name="T38" fmla="*/ 1412 w 2783"/>
                <a:gd name="T39" fmla="*/ 4995 h 5246"/>
                <a:gd name="T40" fmla="*/ 1440 w 2783"/>
                <a:gd name="T41" fmla="*/ 4688 h 5246"/>
                <a:gd name="T42" fmla="*/ 1718 w 2783"/>
                <a:gd name="T43" fmla="*/ 4473 h 5246"/>
                <a:gd name="T44" fmla="*/ 2087 w 2783"/>
                <a:gd name="T45" fmla="*/ 4633 h 5246"/>
                <a:gd name="T46" fmla="*/ 2281 w 2783"/>
                <a:gd name="T47" fmla="*/ 4730 h 5246"/>
                <a:gd name="T48" fmla="*/ 2358 w 2783"/>
                <a:gd name="T49" fmla="*/ 4424 h 5246"/>
                <a:gd name="T50" fmla="*/ 2462 w 2783"/>
                <a:gd name="T51" fmla="*/ 3805 h 5246"/>
                <a:gd name="T52" fmla="*/ 2525 w 2783"/>
                <a:gd name="T53" fmla="*/ 3408 h 5246"/>
                <a:gd name="T54" fmla="*/ 2587 w 2783"/>
                <a:gd name="T55" fmla="*/ 2929 h 5246"/>
                <a:gd name="T56" fmla="*/ 2615 w 2783"/>
                <a:gd name="T57" fmla="*/ 2650 h 5246"/>
                <a:gd name="T58" fmla="*/ 2539 w 2783"/>
                <a:gd name="T59" fmla="*/ 2038 h 5246"/>
                <a:gd name="T60" fmla="*/ 2720 w 2783"/>
                <a:gd name="T61" fmla="*/ 1509 h 5246"/>
                <a:gd name="T62" fmla="*/ 2601 w 2783"/>
                <a:gd name="T63" fmla="*/ 1162 h 5246"/>
                <a:gd name="T64" fmla="*/ 2601 w 2783"/>
                <a:gd name="T65" fmla="*/ 925 h 5246"/>
                <a:gd name="T66" fmla="*/ 2490 w 2783"/>
                <a:gd name="T67" fmla="*/ 835 h 5246"/>
                <a:gd name="T68" fmla="*/ 2351 w 2783"/>
                <a:gd name="T69" fmla="*/ 737 h 5246"/>
                <a:gd name="T70" fmla="*/ 2323 w 2783"/>
                <a:gd name="T71" fmla="*/ 723 h 5246"/>
                <a:gd name="T72" fmla="*/ 2414 w 2783"/>
                <a:gd name="T73" fmla="*/ 584 h 5246"/>
                <a:gd name="T74" fmla="*/ 2406 w 2783"/>
                <a:gd name="T75" fmla="*/ 522 h 5246"/>
                <a:gd name="T76" fmla="*/ 2316 w 2783"/>
                <a:gd name="T77" fmla="*/ 501 h 5246"/>
                <a:gd name="T78" fmla="*/ 2309 w 2783"/>
                <a:gd name="T79" fmla="*/ 424 h 5246"/>
                <a:gd name="T80" fmla="*/ 2316 w 2783"/>
                <a:gd name="T81" fmla="*/ 271 h 5246"/>
                <a:gd name="T82" fmla="*/ 2219 w 2783"/>
                <a:gd name="T83" fmla="*/ 257 h 5246"/>
                <a:gd name="T84" fmla="*/ 2135 w 2783"/>
                <a:gd name="T85" fmla="*/ 243 h 5246"/>
                <a:gd name="T86" fmla="*/ 2045 w 2783"/>
                <a:gd name="T87" fmla="*/ 167 h 5246"/>
                <a:gd name="T88" fmla="*/ 1899 w 2783"/>
                <a:gd name="T89" fmla="*/ 139 h 5246"/>
                <a:gd name="T90" fmla="*/ 1822 w 2783"/>
                <a:gd name="T91" fmla="*/ 28 h 5246"/>
                <a:gd name="T92" fmla="*/ 1662 w 2783"/>
                <a:gd name="T93" fmla="*/ 35 h 5246"/>
                <a:gd name="T94" fmla="*/ 1634 w 2783"/>
                <a:gd name="T95" fmla="*/ 229 h 5246"/>
                <a:gd name="T96" fmla="*/ 1328 w 2783"/>
                <a:gd name="T97" fmla="*/ 452 h 5246"/>
                <a:gd name="T98" fmla="*/ 1050 w 2783"/>
                <a:gd name="T99" fmla="*/ 751 h 5246"/>
                <a:gd name="T100" fmla="*/ 473 w 2783"/>
                <a:gd name="T101" fmla="*/ 918 h 5246"/>
                <a:gd name="T102" fmla="*/ 69 w 2783"/>
                <a:gd name="T103" fmla="*/ 716 h 5246"/>
                <a:gd name="T104" fmla="*/ 34 w 2783"/>
                <a:gd name="T105" fmla="*/ 1092 h 5246"/>
                <a:gd name="T106" fmla="*/ 13 w 2783"/>
                <a:gd name="T107" fmla="*/ 1391 h 5246"/>
                <a:gd name="T108" fmla="*/ 125 w 2783"/>
                <a:gd name="T109" fmla="*/ 1454 h 5246"/>
                <a:gd name="T110" fmla="*/ 285 w 2783"/>
                <a:gd name="T111" fmla="*/ 1523 h 5246"/>
                <a:gd name="T112" fmla="*/ 410 w 2783"/>
                <a:gd name="T113" fmla="*/ 2003 h 5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83" h="5246">
                  <a:moveTo>
                    <a:pt x="556" y="2198"/>
                  </a:moveTo>
                  <a:lnTo>
                    <a:pt x="542" y="2240"/>
                  </a:lnTo>
                  <a:lnTo>
                    <a:pt x="542" y="2303"/>
                  </a:lnTo>
                  <a:lnTo>
                    <a:pt x="528" y="2372"/>
                  </a:lnTo>
                  <a:lnTo>
                    <a:pt x="528" y="2400"/>
                  </a:lnTo>
                  <a:lnTo>
                    <a:pt x="556" y="2476"/>
                  </a:lnTo>
                  <a:lnTo>
                    <a:pt x="584" y="2553"/>
                  </a:lnTo>
                  <a:lnTo>
                    <a:pt x="577" y="2595"/>
                  </a:lnTo>
                  <a:lnTo>
                    <a:pt x="549" y="2622"/>
                  </a:lnTo>
                  <a:lnTo>
                    <a:pt x="507" y="2650"/>
                  </a:lnTo>
                  <a:lnTo>
                    <a:pt x="445" y="2657"/>
                  </a:lnTo>
                  <a:lnTo>
                    <a:pt x="431" y="2650"/>
                  </a:lnTo>
                  <a:lnTo>
                    <a:pt x="396" y="2685"/>
                  </a:lnTo>
                  <a:lnTo>
                    <a:pt x="445" y="2692"/>
                  </a:lnTo>
                  <a:lnTo>
                    <a:pt x="452" y="2734"/>
                  </a:lnTo>
                  <a:lnTo>
                    <a:pt x="452" y="2755"/>
                  </a:lnTo>
                  <a:lnTo>
                    <a:pt x="424" y="2817"/>
                  </a:lnTo>
                  <a:lnTo>
                    <a:pt x="431" y="2935"/>
                  </a:lnTo>
                  <a:lnTo>
                    <a:pt x="445" y="2984"/>
                  </a:lnTo>
                  <a:lnTo>
                    <a:pt x="486" y="3012"/>
                  </a:lnTo>
                  <a:lnTo>
                    <a:pt x="486" y="3054"/>
                  </a:lnTo>
                  <a:lnTo>
                    <a:pt x="494" y="3061"/>
                  </a:lnTo>
                  <a:lnTo>
                    <a:pt x="521" y="2998"/>
                  </a:lnTo>
                  <a:lnTo>
                    <a:pt x="542" y="2977"/>
                  </a:lnTo>
                  <a:lnTo>
                    <a:pt x="514" y="2991"/>
                  </a:lnTo>
                  <a:lnTo>
                    <a:pt x="514" y="2984"/>
                  </a:lnTo>
                  <a:lnTo>
                    <a:pt x="494" y="2991"/>
                  </a:lnTo>
                  <a:lnTo>
                    <a:pt x="514" y="2963"/>
                  </a:lnTo>
                  <a:lnTo>
                    <a:pt x="556" y="2949"/>
                  </a:lnTo>
                  <a:lnTo>
                    <a:pt x="605" y="2949"/>
                  </a:lnTo>
                  <a:lnTo>
                    <a:pt x="612" y="2949"/>
                  </a:lnTo>
                  <a:lnTo>
                    <a:pt x="577" y="2963"/>
                  </a:lnTo>
                  <a:lnTo>
                    <a:pt x="640" y="2963"/>
                  </a:lnTo>
                  <a:lnTo>
                    <a:pt x="661" y="3012"/>
                  </a:lnTo>
                  <a:lnTo>
                    <a:pt x="674" y="3026"/>
                  </a:lnTo>
                  <a:lnTo>
                    <a:pt x="688" y="3130"/>
                  </a:lnTo>
                  <a:lnTo>
                    <a:pt x="723" y="3144"/>
                  </a:lnTo>
                  <a:lnTo>
                    <a:pt x="702" y="3158"/>
                  </a:lnTo>
                  <a:lnTo>
                    <a:pt x="688" y="3130"/>
                  </a:lnTo>
                  <a:lnTo>
                    <a:pt x="681" y="3179"/>
                  </a:lnTo>
                  <a:lnTo>
                    <a:pt x="619" y="3297"/>
                  </a:lnTo>
                  <a:lnTo>
                    <a:pt x="681" y="3221"/>
                  </a:lnTo>
                  <a:lnTo>
                    <a:pt x="605" y="3353"/>
                  </a:lnTo>
                  <a:lnTo>
                    <a:pt x="619" y="3374"/>
                  </a:lnTo>
                  <a:lnTo>
                    <a:pt x="626" y="3374"/>
                  </a:lnTo>
                  <a:lnTo>
                    <a:pt x="646" y="3388"/>
                  </a:lnTo>
                  <a:lnTo>
                    <a:pt x="653" y="3408"/>
                  </a:lnTo>
                  <a:lnTo>
                    <a:pt x="688" y="3395"/>
                  </a:lnTo>
                  <a:lnTo>
                    <a:pt x="702" y="3416"/>
                  </a:lnTo>
                  <a:lnTo>
                    <a:pt x="709" y="3443"/>
                  </a:lnTo>
                  <a:lnTo>
                    <a:pt x="674" y="3422"/>
                  </a:lnTo>
                  <a:lnTo>
                    <a:pt x="626" y="3429"/>
                  </a:lnTo>
                  <a:lnTo>
                    <a:pt x="626" y="3416"/>
                  </a:lnTo>
                  <a:lnTo>
                    <a:pt x="605" y="3388"/>
                  </a:lnTo>
                  <a:lnTo>
                    <a:pt x="577" y="3381"/>
                  </a:lnTo>
                  <a:lnTo>
                    <a:pt x="591" y="3374"/>
                  </a:lnTo>
                  <a:lnTo>
                    <a:pt x="521" y="3256"/>
                  </a:lnTo>
                  <a:lnTo>
                    <a:pt x="514" y="3283"/>
                  </a:lnTo>
                  <a:lnTo>
                    <a:pt x="514" y="3381"/>
                  </a:lnTo>
                  <a:lnTo>
                    <a:pt x="514" y="3443"/>
                  </a:lnTo>
                  <a:lnTo>
                    <a:pt x="514" y="3471"/>
                  </a:lnTo>
                  <a:lnTo>
                    <a:pt x="521" y="3492"/>
                  </a:lnTo>
                  <a:lnTo>
                    <a:pt x="521" y="3548"/>
                  </a:lnTo>
                  <a:lnTo>
                    <a:pt x="528" y="3583"/>
                  </a:lnTo>
                  <a:lnTo>
                    <a:pt x="542" y="3617"/>
                  </a:lnTo>
                  <a:lnTo>
                    <a:pt x="521" y="3742"/>
                  </a:lnTo>
                  <a:lnTo>
                    <a:pt x="424" y="3889"/>
                  </a:lnTo>
                  <a:lnTo>
                    <a:pt x="410" y="3937"/>
                  </a:lnTo>
                  <a:lnTo>
                    <a:pt x="417" y="3951"/>
                  </a:lnTo>
                  <a:lnTo>
                    <a:pt x="431" y="3972"/>
                  </a:lnTo>
                  <a:lnTo>
                    <a:pt x="452" y="3979"/>
                  </a:lnTo>
                  <a:lnTo>
                    <a:pt x="431" y="4069"/>
                  </a:lnTo>
                  <a:lnTo>
                    <a:pt x="396" y="4104"/>
                  </a:lnTo>
                  <a:lnTo>
                    <a:pt x="396" y="4132"/>
                  </a:lnTo>
                  <a:lnTo>
                    <a:pt x="396" y="4118"/>
                  </a:lnTo>
                  <a:lnTo>
                    <a:pt x="410" y="4139"/>
                  </a:lnTo>
                  <a:lnTo>
                    <a:pt x="417" y="4174"/>
                  </a:lnTo>
                  <a:lnTo>
                    <a:pt x="417" y="4195"/>
                  </a:lnTo>
                  <a:lnTo>
                    <a:pt x="431" y="4202"/>
                  </a:lnTo>
                  <a:lnTo>
                    <a:pt x="473" y="4229"/>
                  </a:lnTo>
                  <a:lnTo>
                    <a:pt x="486" y="4271"/>
                  </a:lnTo>
                  <a:lnTo>
                    <a:pt x="486" y="4327"/>
                  </a:lnTo>
                  <a:lnTo>
                    <a:pt x="424" y="4403"/>
                  </a:lnTo>
                  <a:lnTo>
                    <a:pt x="389" y="4438"/>
                  </a:lnTo>
                  <a:lnTo>
                    <a:pt x="389" y="4494"/>
                  </a:lnTo>
                  <a:lnTo>
                    <a:pt x="396" y="4501"/>
                  </a:lnTo>
                  <a:lnTo>
                    <a:pt x="424" y="4508"/>
                  </a:lnTo>
                  <a:lnTo>
                    <a:pt x="452" y="4598"/>
                  </a:lnTo>
                  <a:lnTo>
                    <a:pt x="445" y="4556"/>
                  </a:lnTo>
                  <a:lnTo>
                    <a:pt x="486" y="4598"/>
                  </a:lnTo>
                  <a:lnTo>
                    <a:pt x="486" y="4661"/>
                  </a:lnTo>
                  <a:lnTo>
                    <a:pt x="494" y="4696"/>
                  </a:lnTo>
                  <a:lnTo>
                    <a:pt x="542" y="4688"/>
                  </a:lnTo>
                  <a:lnTo>
                    <a:pt x="577" y="4758"/>
                  </a:lnTo>
                  <a:lnTo>
                    <a:pt x="549" y="4821"/>
                  </a:lnTo>
                  <a:lnTo>
                    <a:pt x="528" y="4807"/>
                  </a:lnTo>
                  <a:lnTo>
                    <a:pt x="507" y="4751"/>
                  </a:lnTo>
                  <a:lnTo>
                    <a:pt x="480" y="4716"/>
                  </a:lnTo>
                  <a:lnTo>
                    <a:pt x="410" y="4730"/>
                  </a:lnTo>
                  <a:lnTo>
                    <a:pt x="382" y="4702"/>
                  </a:lnTo>
                  <a:lnTo>
                    <a:pt x="361" y="4737"/>
                  </a:lnTo>
                  <a:lnTo>
                    <a:pt x="361" y="4758"/>
                  </a:lnTo>
                  <a:lnTo>
                    <a:pt x="354" y="4765"/>
                  </a:lnTo>
                  <a:lnTo>
                    <a:pt x="389" y="4897"/>
                  </a:lnTo>
                  <a:lnTo>
                    <a:pt x="410" y="4925"/>
                  </a:lnTo>
                  <a:lnTo>
                    <a:pt x="452" y="5036"/>
                  </a:lnTo>
                  <a:lnTo>
                    <a:pt x="480" y="5036"/>
                  </a:lnTo>
                  <a:lnTo>
                    <a:pt x="507" y="5015"/>
                  </a:lnTo>
                  <a:lnTo>
                    <a:pt x="521" y="4960"/>
                  </a:lnTo>
                  <a:lnTo>
                    <a:pt x="528" y="4855"/>
                  </a:lnTo>
                  <a:lnTo>
                    <a:pt x="528" y="4848"/>
                  </a:lnTo>
                  <a:lnTo>
                    <a:pt x="584" y="4807"/>
                  </a:lnTo>
                  <a:lnTo>
                    <a:pt x="563" y="4807"/>
                  </a:lnTo>
                  <a:lnTo>
                    <a:pt x="563" y="4793"/>
                  </a:lnTo>
                  <a:lnTo>
                    <a:pt x="584" y="4758"/>
                  </a:lnTo>
                  <a:lnTo>
                    <a:pt x="591" y="4765"/>
                  </a:lnTo>
                  <a:lnTo>
                    <a:pt x="612" y="4758"/>
                  </a:lnTo>
                  <a:lnTo>
                    <a:pt x="619" y="4765"/>
                  </a:lnTo>
                  <a:lnTo>
                    <a:pt x="626" y="4786"/>
                  </a:lnTo>
                  <a:lnTo>
                    <a:pt x="619" y="4800"/>
                  </a:lnTo>
                  <a:lnTo>
                    <a:pt x="619" y="4807"/>
                  </a:lnTo>
                  <a:lnTo>
                    <a:pt x="640" y="4807"/>
                  </a:lnTo>
                  <a:lnTo>
                    <a:pt x="640" y="4793"/>
                  </a:lnTo>
                  <a:lnTo>
                    <a:pt x="681" y="4848"/>
                  </a:lnTo>
                  <a:lnTo>
                    <a:pt x="681" y="4835"/>
                  </a:lnTo>
                  <a:lnTo>
                    <a:pt x="688" y="4848"/>
                  </a:lnTo>
                  <a:lnTo>
                    <a:pt x="723" y="4890"/>
                  </a:lnTo>
                  <a:lnTo>
                    <a:pt x="709" y="4932"/>
                  </a:lnTo>
                  <a:lnTo>
                    <a:pt x="723" y="5002"/>
                  </a:lnTo>
                  <a:lnTo>
                    <a:pt x="751" y="5036"/>
                  </a:lnTo>
                  <a:lnTo>
                    <a:pt x="779" y="5029"/>
                  </a:lnTo>
                  <a:lnTo>
                    <a:pt x="779" y="5036"/>
                  </a:lnTo>
                  <a:lnTo>
                    <a:pt x="786" y="5050"/>
                  </a:lnTo>
                  <a:lnTo>
                    <a:pt x="793" y="5113"/>
                  </a:lnTo>
                  <a:lnTo>
                    <a:pt x="786" y="5134"/>
                  </a:lnTo>
                  <a:lnTo>
                    <a:pt x="779" y="5182"/>
                  </a:lnTo>
                  <a:lnTo>
                    <a:pt x="834" y="5182"/>
                  </a:lnTo>
                  <a:lnTo>
                    <a:pt x="834" y="5217"/>
                  </a:lnTo>
                  <a:lnTo>
                    <a:pt x="820" y="5231"/>
                  </a:lnTo>
                  <a:lnTo>
                    <a:pt x="848" y="5245"/>
                  </a:lnTo>
                  <a:lnTo>
                    <a:pt x="855" y="5210"/>
                  </a:lnTo>
                  <a:lnTo>
                    <a:pt x="848" y="5182"/>
                  </a:lnTo>
                  <a:lnTo>
                    <a:pt x="876" y="5182"/>
                  </a:lnTo>
                  <a:lnTo>
                    <a:pt x="869" y="5155"/>
                  </a:lnTo>
                  <a:lnTo>
                    <a:pt x="876" y="5148"/>
                  </a:lnTo>
                  <a:lnTo>
                    <a:pt x="918" y="5127"/>
                  </a:lnTo>
                  <a:lnTo>
                    <a:pt x="953" y="5113"/>
                  </a:lnTo>
                  <a:lnTo>
                    <a:pt x="967" y="5092"/>
                  </a:lnTo>
                  <a:lnTo>
                    <a:pt x="973" y="5085"/>
                  </a:lnTo>
                  <a:lnTo>
                    <a:pt x="1050" y="5134"/>
                  </a:lnTo>
                  <a:lnTo>
                    <a:pt x="1071" y="5175"/>
                  </a:lnTo>
                  <a:lnTo>
                    <a:pt x="1099" y="5196"/>
                  </a:lnTo>
                  <a:lnTo>
                    <a:pt x="1106" y="5161"/>
                  </a:lnTo>
                  <a:lnTo>
                    <a:pt x="1113" y="5182"/>
                  </a:lnTo>
                  <a:lnTo>
                    <a:pt x="1140" y="5196"/>
                  </a:lnTo>
                  <a:lnTo>
                    <a:pt x="1147" y="5217"/>
                  </a:lnTo>
                  <a:lnTo>
                    <a:pt x="1196" y="5217"/>
                  </a:lnTo>
                  <a:lnTo>
                    <a:pt x="1273" y="5134"/>
                  </a:lnTo>
                  <a:lnTo>
                    <a:pt x="1280" y="5120"/>
                  </a:lnTo>
                  <a:lnTo>
                    <a:pt x="1412" y="4995"/>
                  </a:lnTo>
                  <a:lnTo>
                    <a:pt x="1433" y="4981"/>
                  </a:lnTo>
                  <a:lnTo>
                    <a:pt x="1440" y="4967"/>
                  </a:lnTo>
                  <a:lnTo>
                    <a:pt x="1447" y="4981"/>
                  </a:lnTo>
                  <a:lnTo>
                    <a:pt x="1467" y="4953"/>
                  </a:lnTo>
                  <a:lnTo>
                    <a:pt x="1467" y="4897"/>
                  </a:lnTo>
                  <a:lnTo>
                    <a:pt x="1495" y="4821"/>
                  </a:lnTo>
                  <a:lnTo>
                    <a:pt x="1447" y="4737"/>
                  </a:lnTo>
                  <a:lnTo>
                    <a:pt x="1440" y="4688"/>
                  </a:lnTo>
                  <a:lnTo>
                    <a:pt x="1467" y="4598"/>
                  </a:lnTo>
                  <a:lnTo>
                    <a:pt x="1530" y="4521"/>
                  </a:lnTo>
                  <a:lnTo>
                    <a:pt x="1599" y="4487"/>
                  </a:lnTo>
                  <a:lnTo>
                    <a:pt x="1669" y="4542"/>
                  </a:lnTo>
                  <a:lnTo>
                    <a:pt x="1697" y="4542"/>
                  </a:lnTo>
                  <a:lnTo>
                    <a:pt x="1697" y="4529"/>
                  </a:lnTo>
                  <a:lnTo>
                    <a:pt x="1697" y="4501"/>
                  </a:lnTo>
                  <a:lnTo>
                    <a:pt x="1718" y="4473"/>
                  </a:lnTo>
                  <a:lnTo>
                    <a:pt x="1801" y="4445"/>
                  </a:lnTo>
                  <a:lnTo>
                    <a:pt x="1850" y="4473"/>
                  </a:lnTo>
                  <a:lnTo>
                    <a:pt x="1920" y="4494"/>
                  </a:lnTo>
                  <a:lnTo>
                    <a:pt x="1954" y="4508"/>
                  </a:lnTo>
                  <a:lnTo>
                    <a:pt x="1989" y="4542"/>
                  </a:lnTo>
                  <a:lnTo>
                    <a:pt x="2059" y="4591"/>
                  </a:lnTo>
                  <a:lnTo>
                    <a:pt x="2066" y="4619"/>
                  </a:lnTo>
                  <a:lnTo>
                    <a:pt x="2087" y="4633"/>
                  </a:lnTo>
                  <a:lnTo>
                    <a:pt x="2087" y="4626"/>
                  </a:lnTo>
                  <a:lnTo>
                    <a:pt x="2121" y="4654"/>
                  </a:lnTo>
                  <a:lnTo>
                    <a:pt x="2149" y="4668"/>
                  </a:lnTo>
                  <a:lnTo>
                    <a:pt x="2198" y="4661"/>
                  </a:lnTo>
                  <a:lnTo>
                    <a:pt x="2247" y="4661"/>
                  </a:lnTo>
                  <a:lnTo>
                    <a:pt x="2260" y="4688"/>
                  </a:lnTo>
                  <a:lnTo>
                    <a:pt x="2260" y="4716"/>
                  </a:lnTo>
                  <a:lnTo>
                    <a:pt x="2281" y="4730"/>
                  </a:lnTo>
                  <a:lnTo>
                    <a:pt x="2288" y="4675"/>
                  </a:lnTo>
                  <a:lnTo>
                    <a:pt x="2323" y="4661"/>
                  </a:lnTo>
                  <a:lnTo>
                    <a:pt x="2344" y="4654"/>
                  </a:lnTo>
                  <a:lnTo>
                    <a:pt x="2358" y="4619"/>
                  </a:lnTo>
                  <a:lnTo>
                    <a:pt x="2358" y="4598"/>
                  </a:lnTo>
                  <a:lnTo>
                    <a:pt x="2379" y="4563"/>
                  </a:lnTo>
                  <a:lnTo>
                    <a:pt x="2358" y="4535"/>
                  </a:lnTo>
                  <a:lnTo>
                    <a:pt x="2358" y="4424"/>
                  </a:lnTo>
                  <a:lnTo>
                    <a:pt x="2420" y="4299"/>
                  </a:lnTo>
                  <a:lnTo>
                    <a:pt x="2462" y="4292"/>
                  </a:lnTo>
                  <a:lnTo>
                    <a:pt x="2414" y="4236"/>
                  </a:lnTo>
                  <a:lnTo>
                    <a:pt x="2427" y="4083"/>
                  </a:lnTo>
                  <a:lnTo>
                    <a:pt x="2448" y="4035"/>
                  </a:lnTo>
                  <a:lnTo>
                    <a:pt x="2483" y="3937"/>
                  </a:lnTo>
                  <a:lnTo>
                    <a:pt x="2476" y="3868"/>
                  </a:lnTo>
                  <a:lnTo>
                    <a:pt x="2462" y="3805"/>
                  </a:lnTo>
                  <a:lnTo>
                    <a:pt x="2483" y="3749"/>
                  </a:lnTo>
                  <a:lnTo>
                    <a:pt x="2490" y="3742"/>
                  </a:lnTo>
                  <a:lnTo>
                    <a:pt x="2504" y="3603"/>
                  </a:lnTo>
                  <a:lnTo>
                    <a:pt x="2490" y="3568"/>
                  </a:lnTo>
                  <a:lnTo>
                    <a:pt x="2490" y="3520"/>
                  </a:lnTo>
                  <a:lnTo>
                    <a:pt x="2504" y="3485"/>
                  </a:lnTo>
                  <a:lnTo>
                    <a:pt x="2511" y="3429"/>
                  </a:lnTo>
                  <a:lnTo>
                    <a:pt x="2525" y="3408"/>
                  </a:lnTo>
                  <a:lnTo>
                    <a:pt x="2539" y="3374"/>
                  </a:lnTo>
                  <a:lnTo>
                    <a:pt x="2539" y="3353"/>
                  </a:lnTo>
                  <a:lnTo>
                    <a:pt x="2525" y="3214"/>
                  </a:lnTo>
                  <a:lnTo>
                    <a:pt x="2539" y="3186"/>
                  </a:lnTo>
                  <a:lnTo>
                    <a:pt x="2560" y="3082"/>
                  </a:lnTo>
                  <a:lnTo>
                    <a:pt x="2546" y="3047"/>
                  </a:lnTo>
                  <a:lnTo>
                    <a:pt x="2553" y="2935"/>
                  </a:lnTo>
                  <a:lnTo>
                    <a:pt x="2587" y="2929"/>
                  </a:lnTo>
                  <a:lnTo>
                    <a:pt x="2608" y="2915"/>
                  </a:lnTo>
                  <a:lnTo>
                    <a:pt x="2587" y="2894"/>
                  </a:lnTo>
                  <a:lnTo>
                    <a:pt x="2573" y="2894"/>
                  </a:lnTo>
                  <a:lnTo>
                    <a:pt x="2553" y="2866"/>
                  </a:lnTo>
                  <a:lnTo>
                    <a:pt x="2553" y="2789"/>
                  </a:lnTo>
                  <a:lnTo>
                    <a:pt x="2560" y="2768"/>
                  </a:lnTo>
                  <a:lnTo>
                    <a:pt x="2587" y="2692"/>
                  </a:lnTo>
                  <a:lnTo>
                    <a:pt x="2615" y="2650"/>
                  </a:lnTo>
                  <a:lnTo>
                    <a:pt x="2622" y="2567"/>
                  </a:lnTo>
                  <a:lnTo>
                    <a:pt x="2580" y="2532"/>
                  </a:lnTo>
                  <a:lnTo>
                    <a:pt x="2539" y="2490"/>
                  </a:lnTo>
                  <a:lnTo>
                    <a:pt x="2504" y="2428"/>
                  </a:lnTo>
                  <a:lnTo>
                    <a:pt x="2476" y="2365"/>
                  </a:lnTo>
                  <a:lnTo>
                    <a:pt x="2455" y="2268"/>
                  </a:lnTo>
                  <a:lnTo>
                    <a:pt x="2462" y="2149"/>
                  </a:lnTo>
                  <a:lnTo>
                    <a:pt x="2539" y="2038"/>
                  </a:lnTo>
                  <a:lnTo>
                    <a:pt x="2643" y="1920"/>
                  </a:lnTo>
                  <a:lnTo>
                    <a:pt x="2678" y="1906"/>
                  </a:lnTo>
                  <a:lnTo>
                    <a:pt x="2713" y="1788"/>
                  </a:lnTo>
                  <a:lnTo>
                    <a:pt x="2733" y="1781"/>
                  </a:lnTo>
                  <a:lnTo>
                    <a:pt x="2754" y="1718"/>
                  </a:lnTo>
                  <a:lnTo>
                    <a:pt x="2782" y="1607"/>
                  </a:lnTo>
                  <a:lnTo>
                    <a:pt x="2740" y="1572"/>
                  </a:lnTo>
                  <a:lnTo>
                    <a:pt x="2720" y="1509"/>
                  </a:lnTo>
                  <a:lnTo>
                    <a:pt x="2685" y="1475"/>
                  </a:lnTo>
                  <a:lnTo>
                    <a:pt x="2657" y="1419"/>
                  </a:lnTo>
                  <a:lnTo>
                    <a:pt x="2643" y="1329"/>
                  </a:lnTo>
                  <a:lnTo>
                    <a:pt x="2650" y="1315"/>
                  </a:lnTo>
                  <a:lnTo>
                    <a:pt x="2650" y="1308"/>
                  </a:lnTo>
                  <a:lnTo>
                    <a:pt x="2650" y="1252"/>
                  </a:lnTo>
                  <a:lnTo>
                    <a:pt x="2615" y="1224"/>
                  </a:lnTo>
                  <a:lnTo>
                    <a:pt x="2601" y="1162"/>
                  </a:lnTo>
                  <a:lnTo>
                    <a:pt x="2601" y="1099"/>
                  </a:lnTo>
                  <a:lnTo>
                    <a:pt x="2560" y="1085"/>
                  </a:lnTo>
                  <a:lnTo>
                    <a:pt x="2525" y="1023"/>
                  </a:lnTo>
                  <a:lnTo>
                    <a:pt x="2546" y="988"/>
                  </a:lnTo>
                  <a:lnTo>
                    <a:pt x="2560" y="981"/>
                  </a:lnTo>
                  <a:lnTo>
                    <a:pt x="2546" y="946"/>
                  </a:lnTo>
                  <a:lnTo>
                    <a:pt x="2573" y="918"/>
                  </a:lnTo>
                  <a:lnTo>
                    <a:pt x="2601" y="925"/>
                  </a:lnTo>
                  <a:lnTo>
                    <a:pt x="2615" y="911"/>
                  </a:lnTo>
                  <a:lnTo>
                    <a:pt x="2573" y="897"/>
                  </a:lnTo>
                  <a:lnTo>
                    <a:pt x="2553" y="883"/>
                  </a:lnTo>
                  <a:lnTo>
                    <a:pt x="2525" y="869"/>
                  </a:lnTo>
                  <a:lnTo>
                    <a:pt x="2511" y="883"/>
                  </a:lnTo>
                  <a:lnTo>
                    <a:pt x="2504" y="856"/>
                  </a:lnTo>
                  <a:lnTo>
                    <a:pt x="2504" y="835"/>
                  </a:lnTo>
                  <a:lnTo>
                    <a:pt x="2490" y="835"/>
                  </a:lnTo>
                  <a:lnTo>
                    <a:pt x="2476" y="828"/>
                  </a:lnTo>
                  <a:lnTo>
                    <a:pt x="2462" y="821"/>
                  </a:lnTo>
                  <a:lnTo>
                    <a:pt x="2441" y="793"/>
                  </a:lnTo>
                  <a:lnTo>
                    <a:pt x="2483" y="751"/>
                  </a:lnTo>
                  <a:lnTo>
                    <a:pt x="2441" y="737"/>
                  </a:lnTo>
                  <a:lnTo>
                    <a:pt x="2386" y="786"/>
                  </a:lnTo>
                  <a:lnTo>
                    <a:pt x="2365" y="758"/>
                  </a:lnTo>
                  <a:lnTo>
                    <a:pt x="2351" y="737"/>
                  </a:lnTo>
                  <a:lnTo>
                    <a:pt x="2330" y="751"/>
                  </a:lnTo>
                  <a:lnTo>
                    <a:pt x="2323" y="737"/>
                  </a:lnTo>
                  <a:lnTo>
                    <a:pt x="2254" y="751"/>
                  </a:lnTo>
                  <a:lnTo>
                    <a:pt x="2247" y="737"/>
                  </a:lnTo>
                  <a:lnTo>
                    <a:pt x="2281" y="730"/>
                  </a:lnTo>
                  <a:lnTo>
                    <a:pt x="2254" y="723"/>
                  </a:lnTo>
                  <a:lnTo>
                    <a:pt x="2309" y="716"/>
                  </a:lnTo>
                  <a:lnTo>
                    <a:pt x="2323" y="723"/>
                  </a:lnTo>
                  <a:lnTo>
                    <a:pt x="2365" y="723"/>
                  </a:lnTo>
                  <a:lnTo>
                    <a:pt x="2365" y="689"/>
                  </a:lnTo>
                  <a:lnTo>
                    <a:pt x="2365" y="682"/>
                  </a:lnTo>
                  <a:lnTo>
                    <a:pt x="2379" y="661"/>
                  </a:lnTo>
                  <a:lnTo>
                    <a:pt x="2393" y="640"/>
                  </a:lnTo>
                  <a:lnTo>
                    <a:pt x="2386" y="626"/>
                  </a:lnTo>
                  <a:lnTo>
                    <a:pt x="2393" y="591"/>
                  </a:lnTo>
                  <a:lnTo>
                    <a:pt x="2414" y="584"/>
                  </a:lnTo>
                  <a:lnTo>
                    <a:pt x="2441" y="563"/>
                  </a:lnTo>
                  <a:lnTo>
                    <a:pt x="2455" y="570"/>
                  </a:lnTo>
                  <a:lnTo>
                    <a:pt x="2483" y="591"/>
                  </a:lnTo>
                  <a:lnTo>
                    <a:pt x="2504" y="591"/>
                  </a:lnTo>
                  <a:lnTo>
                    <a:pt x="2518" y="570"/>
                  </a:lnTo>
                  <a:lnTo>
                    <a:pt x="2483" y="563"/>
                  </a:lnTo>
                  <a:lnTo>
                    <a:pt x="2448" y="550"/>
                  </a:lnTo>
                  <a:lnTo>
                    <a:pt x="2406" y="522"/>
                  </a:lnTo>
                  <a:lnTo>
                    <a:pt x="2379" y="535"/>
                  </a:lnTo>
                  <a:lnTo>
                    <a:pt x="2365" y="556"/>
                  </a:lnTo>
                  <a:lnTo>
                    <a:pt x="2351" y="550"/>
                  </a:lnTo>
                  <a:lnTo>
                    <a:pt x="2344" y="556"/>
                  </a:lnTo>
                  <a:lnTo>
                    <a:pt x="2351" y="522"/>
                  </a:lnTo>
                  <a:lnTo>
                    <a:pt x="2351" y="501"/>
                  </a:lnTo>
                  <a:lnTo>
                    <a:pt x="2344" y="487"/>
                  </a:lnTo>
                  <a:lnTo>
                    <a:pt x="2316" y="501"/>
                  </a:lnTo>
                  <a:lnTo>
                    <a:pt x="2288" y="508"/>
                  </a:lnTo>
                  <a:lnTo>
                    <a:pt x="2288" y="522"/>
                  </a:lnTo>
                  <a:lnTo>
                    <a:pt x="2281" y="550"/>
                  </a:lnTo>
                  <a:lnTo>
                    <a:pt x="2260" y="535"/>
                  </a:lnTo>
                  <a:lnTo>
                    <a:pt x="2274" y="508"/>
                  </a:lnTo>
                  <a:lnTo>
                    <a:pt x="2288" y="452"/>
                  </a:lnTo>
                  <a:lnTo>
                    <a:pt x="2295" y="438"/>
                  </a:lnTo>
                  <a:lnTo>
                    <a:pt x="2309" y="424"/>
                  </a:lnTo>
                  <a:lnTo>
                    <a:pt x="2295" y="403"/>
                  </a:lnTo>
                  <a:lnTo>
                    <a:pt x="2323" y="375"/>
                  </a:lnTo>
                  <a:lnTo>
                    <a:pt x="2330" y="389"/>
                  </a:lnTo>
                  <a:lnTo>
                    <a:pt x="2358" y="355"/>
                  </a:lnTo>
                  <a:lnTo>
                    <a:pt x="2358" y="341"/>
                  </a:lnTo>
                  <a:lnTo>
                    <a:pt x="2351" y="306"/>
                  </a:lnTo>
                  <a:lnTo>
                    <a:pt x="2316" y="306"/>
                  </a:lnTo>
                  <a:lnTo>
                    <a:pt x="2316" y="271"/>
                  </a:lnTo>
                  <a:lnTo>
                    <a:pt x="2295" y="264"/>
                  </a:lnTo>
                  <a:lnTo>
                    <a:pt x="2309" y="257"/>
                  </a:lnTo>
                  <a:lnTo>
                    <a:pt x="2295" y="236"/>
                  </a:lnTo>
                  <a:lnTo>
                    <a:pt x="2281" y="223"/>
                  </a:lnTo>
                  <a:lnTo>
                    <a:pt x="2274" y="236"/>
                  </a:lnTo>
                  <a:lnTo>
                    <a:pt x="2274" y="257"/>
                  </a:lnTo>
                  <a:lnTo>
                    <a:pt x="2233" y="257"/>
                  </a:lnTo>
                  <a:lnTo>
                    <a:pt x="2219" y="257"/>
                  </a:lnTo>
                  <a:lnTo>
                    <a:pt x="2191" y="264"/>
                  </a:lnTo>
                  <a:lnTo>
                    <a:pt x="2198" y="278"/>
                  </a:lnTo>
                  <a:lnTo>
                    <a:pt x="2191" y="292"/>
                  </a:lnTo>
                  <a:lnTo>
                    <a:pt x="2163" y="341"/>
                  </a:lnTo>
                  <a:lnTo>
                    <a:pt x="2149" y="355"/>
                  </a:lnTo>
                  <a:lnTo>
                    <a:pt x="2135" y="271"/>
                  </a:lnTo>
                  <a:lnTo>
                    <a:pt x="2149" y="271"/>
                  </a:lnTo>
                  <a:lnTo>
                    <a:pt x="2135" y="243"/>
                  </a:lnTo>
                  <a:lnTo>
                    <a:pt x="2121" y="229"/>
                  </a:lnTo>
                  <a:lnTo>
                    <a:pt x="2087" y="223"/>
                  </a:lnTo>
                  <a:lnTo>
                    <a:pt x="2100" y="208"/>
                  </a:lnTo>
                  <a:lnTo>
                    <a:pt x="2121" y="181"/>
                  </a:lnTo>
                  <a:lnTo>
                    <a:pt x="2093" y="174"/>
                  </a:lnTo>
                  <a:lnTo>
                    <a:pt x="2066" y="174"/>
                  </a:lnTo>
                  <a:lnTo>
                    <a:pt x="2059" y="160"/>
                  </a:lnTo>
                  <a:lnTo>
                    <a:pt x="2045" y="167"/>
                  </a:lnTo>
                  <a:lnTo>
                    <a:pt x="2024" y="125"/>
                  </a:lnTo>
                  <a:lnTo>
                    <a:pt x="1996" y="111"/>
                  </a:lnTo>
                  <a:lnTo>
                    <a:pt x="1968" y="132"/>
                  </a:lnTo>
                  <a:lnTo>
                    <a:pt x="1982" y="146"/>
                  </a:lnTo>
                  <a:lnTo>
                    <a:pt x="1968" y="160"/>
                  </a:lnTo>
                  <a:lnTo>
                    <a:pt x="1947" y="132"/>
                  </a:lnTo>
                  <a:lnTo>
                    <a:pt x="1926" y="146"/>
                  </a:lnTo>
                  <a:lnTo>
                    <a:pt x="1899" y="139"/>
                  </a:lnTo>
                  <a:lnTo>
                    <a:pt x="1906" y="125"/>
                  </a:lnTo>
                  <a:lnTo>
                    <a:pt x="1899" y="97"/>
                  </a:lnTo>
                  <a:lnTo>
                    <a:pt x="1885" y="125"/>
                  </a:lnTo>
                  <a:lnTo>
                    <a:pt x="1899" y="160"/>
                  </a:lnTo>
                  <a:lnTo>
                    <a:pt x="1864" y="139"/>
                  </a:lnTo>
                  <a:lnTo>
                    <a:pt x="1885" y="97"/>
                  </a:lnTo>
                  <a:lnTo>
                    <a:pt x="1871" y="49"/>
                  </a:lnTo>
                  <a:lnTo>
                    <a:pt x="1822" y="28"/>
                  </a:lnTo>
                  <a:lnTo>
                    <a:pt x="1815" y="0"/>
                  </a:lnTo>
                  <a:lnTo>
                    <a:pt x="1766" y="14"/>
                  </a:lnTo>
                  <a:lnTo>
                    <a:pt x="1739" y="42"/>
                  </a:lnTo>
                  <a:lnTo>
                    <a:pt x="1739" y="35"/>
                  </a:lnTo>
                  <a:lnTo>
                    <a:pt x="1725" y="28"/>
                  </a:lnTo>
                  <a:lnTo>
                    <a:pt x="1697" y="42"/>
                  </a:lnTo>
                  <a:lnTo>
                    <a:pt x="1676" y="42"/>
                  </a:lnTo>
                  <a:lnTo>
                    <a:pt x="1662" y="35"/>
                  </a:lnTo>
                  <a:lnTo>
                    <a:pt x="1655" y="42"/>
                  </a:lnTo>
                  <a:lnTo>
                    <a:pt x="1669" y="49"/>
                  </a:lnTo>
                  <a:lnTo>
                    <a:pt x="1697" y="62"/>
                  </a:lnTo>
                  <a:lnTo>
                    <a:pt x="1676" y="125"/>
                  </a:lnTo>
                  <a:lnTo>
                    <a:pt x="1690" y="160"/>
                  </a:lnTo>
                  <a:lnTo>
                    <a:pt x="1704" y="174"/>
                  </a:lnTo>
                  <a:lnTo>
                    <a:pt x="1690" y="208"/>
                  </a:lnTo>
                  <a:lnTo>
                    <a:pt x="1634" y="229"/>
                  </a:lnTo>
                  <a:lnTo>
                    <a:pt x="1620" y="236"/>
                  </a:lnTo>
                  <a:lnTo>
                    <a:pt x="1607" y="264"/>
                  </a:lnTo>
                  <a:lnTo>
                    <a:pt x="1530" y="292"/>
                  </a:lnTo>
                  <a:lnTo>
                    <a:pt x="1509" y="264"/>
                  </a:lnTo>
                  <a:lnTo>
                    <a:pt x="1460" y="292"/>
                  </a:lnTo>
                  <a:lnTo>
                    <a:pt x="1426" y="334"/>
                  </a:lnTo>
                  <a:lnTo>
                    <a:pt x="1391" y="369"/>
                  </a:lnTo>
                  <a:lnTo>
                    <a:pt x="1328" y="452"/>
                  </a:lnTo>
                  <a:lnTo>
                    <a:pt x="1293" y="487"/>
                  </a:lnTo>
                  <a:lnTo>
                    <a:pt x="1238" y="501"/>
                  </a:lnTo>
                  <a:lnTo>
                    <a:pt x="1238" y="508"/>
                  </a:lnTo>
                  <a:lnTo>
                    <a:pt x="1231" y="529"/>
                  </a:lnTo>
                  <a:lnTo>
                    <a:pt x="1217" y="535"/>
                  </a:lnTo>
                  <a:lnTo>
                    <a:pt x="1203" y="591"/>
                  </a:lnTo>
                  <a:lnTo>
                    <a:pt x="1099" y="716"/>
                  </a:lnTo>
                  <a:lnTo>
                    <a:pt x="1050" y="751"/>
                  </a:lnTo>
                  <a:lnTo>
                    <a:pt x="946" y="751"/>
                  </a:lnTo>
                  <a:lnTo>
                    <a:pt x="939" y="751"/>
                  </a:lnTo>
                  <a:lnTo>
                    <a:pt x="813" y="828"/>
                  </a:lnTo>
                  <a:lnTo>
                    <a:pt x="807" y="856"/>
                  </a:lnTo>
                  <a:lnTo>
                    <a:pt x="716" y="925"/>
                  </a:lnTo>
                  <a:lnTo>
                    <a:pt x="549" y="960"/>
                  </a:lnTo>
                  <a:lnTo>
                    <a:pt x="528" y="960"/>
                  </a:lnTo>
                  <a:lnTo>
                    <a:pt x="473" y="918"/>
                  </a:lnTo>
                  <a:lnTo>
                    <a:pt x="424" y="918"/>
                  </a:lnTo>
                  <a:lnTo>
                    <a:pt x="292" y="911"/>
                  </a:lnTo>
                  <a:lnTo>
                    <a:pt x="167" y="779"/>
                  </a:lnTo>
                  <a:lnTo>
                    <a:pt x="153" y="702"/>
                  </a:lnTo>
                  <a:lnTo>
                    <a:pt x="167" y="668"/>
                  </a:lnTo>
                  <a:lnTo>
                    <a:pt x="118" y="633"/>
                  </a:lnTo>
                  <a:lnTo>
                    <a:pt x="104" y="633"/>
                  </a:lnTo>
                  <a:lnTo>
                    <a:pt x="69" y="716"/>
                  </a:lnTo>
                  <a:lnTo>
                    <a:pt x="90" y="737"/>
                  </a:lnTo>
                  <a:lnTo>
                    <a:pt x="132" y="793"/>
                  </a:lnTo>
                  <a:lnTo>
                    <a:pt x="132" y="828"/>
                  </a:lnTo>
                  <a:lnTo>
                    <a:pt x="97" y="925"/>
                  </a:lnTo>
                  <a:lnTo>
                    <a:pt x="69" y="981"/>
                  </a:lnTo>
                  <a:lnTo>
                    <a:pt x="69" y="988"/>
                  </a:lnTo>
                  <a:lnTo>
                    <a:pt x="48" y="1023"/>
                  </a:lnTo>
                  <a:lnTo>
                    <a:pt x="34" y="1092"/>
                  </a:lnTo>
                  <a:lnTo>
                    <a:pt x="20" y="1120"/>
                  </a:lnTo>
                  <a:lnTo>
                    <a:pt x="0" y="1155"/>
                  </a:lnTo>
                  <a:lnTo>
                    <a:pt x="62" y="1224"/>
                  </a:lnTo>
                  <a:lnTo>
                    <a:pt x="118" y="1259"/>
                  </a:lnTo>
                  <a:lnTo>
                    <a:pt x="104" y="1280"/>
                  </a:lnTo>
                  <a:lnTo>
                    <a:pt x="69" y="1356"/>
                  </a:lnTo>
                  <a:lnTo>
                    <a:pt x="48" y="1377"/>
                  </a:lnTo>
                  <a:lnTo>
                    <a:pt x="13" y="1391"/>
                  </a:lnTo>
                  <a:lnTo>
                    <a:pt x="34" y="1488"/>
                  </a:lnTo>
                  <a:lnTo>
                    <a:pt x="48" y="1516"/>
                  </a:lnTo>
                  <a:lnTo>
                    <a:pt x="55" y="1475"/>
                  </a:lnTo>
                  <a:lnTo>
                    <a:pt x="62" y="1454"/>
                  </a:lnTo>
                  <a:lnTo>
                    <a:pt x="90" y="1419"/>
                  </a:lnTo>
                  <a:lnTo>
                    <a:pt x="97" y="1405"/>
                  </a:lnTo>
                  <a:lnTo>
                    <a:pt x="132" y="1440"/>
                  </a:lnTo>
                  <a:lnTo>
                    <a:pt x="125" y="1454"/>
                  </a:lnTo>
                  <a:lnTo>
                    <a:pt x="118" y="1461"/>
                  </a:lnTo>
                  <a:lnTo>
                    <a:pt x="104" y="1509"/>
                  </a:lnTo>
                  <a:lnTo>
                    <a:pt x="180" y="1502"/>
                  </a:lnTo>
                  <a:lnTo>
                    <a:pt x="194" y="1475"/>
                  </a:lnTo>
                  <a:lnTo>
                    <a:pt x="215" y="1475"/>
                  </a:lnTo>
                  <a:lnTo>
                    <a:pt x="243" y="1454"/>
                  </a:lnTo>
                  <a:lnTo>
                    <a:pt x="278" y="1461"/>
                  </a:lnTo>
                  <a:lnTo>
                    <a:pt x="285" y="1523"/>
                  </a:lnTo>
                  <a:lnTo>
                    <a:pt x="299" y="1544"/>
                  </a:lnTo>
                  <a:lnTo>
                    <a:pt x="333" y="1655"/>
                  </a:lnTo>
                  <a:lnTo>
                    <a:pt x="361" y="1655"/>
                  </a:lnTo>
                  <a:lnTo>
                    <a:pt x="382" y="1676"/>
                  </a:lnTo>
                  <a:lnTo>
                    <a:pt x="410" y="1732"/>
                  </a:lnTo>
                  <a:lnTo>
                    <a:pt x="431" y="1864"/>
                  </a:lnTo>
                  <a:lnTo>
                    <a:pt x="396" y="1969"/>
                  </a:lnTo>
                  <a:lnTo>
                    <a:pt x="410" y="2003"/>
                  </a:lnTo>
                  <a:lnTo>
                    <a:pt x="473" y="2010"/>
                  </a:lnTo>
                  <a:lnTo>
                    <a:pt x="494" y="2045"/>
                  </a:lnTo>
                  <a:lnTo>
                    <a:pt x="521" y="2059"/>
                  </a:lnTo>
                  <a:lnTo>
                    <a:pt x="556" y="2128"/>
                  </a:lnTo>
                  <a:lnTo>
                    <a:pt x="563" y="2163"/>
                  </a:lnTo>
                  <a:lnTo>
                    <a:pt x="556" y="219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B8A05AD-CAF8-B19E-A564-BF5117F61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4988" y="4433497"/>
              <a:ext cx="42820" cy="53529"/>
            </a:xfrm>
            <a:custGeom>
              <a:avLst/>
              <a:gdLst>
                <a:gd name="T0" fmla="*/ 160 w 230"/>
                <a:gd name="T1" fmla="*/ 21 h 286"/>
                <a:gd name="T2" fmla="*/ 174 w 230"/>
                <a:gd name="T3" fmla="*/ 0 h 286"/>
                <a:gd name="T4" fmla="*/ 188 w 230"/>
                <a:gd name="T5" fmla="*/ 21 h 286"/>
                <a:gd name="T6" fmla="*/ 202 w 230"/>
                <a:gd name="T7" fmla="*/ 35 h 286"/>
                <a:gd name="T8" fmla="*/ 222 w 230"/>
                <a:gd name="T9" fmla="*/ 63 h 286"/>
                <a:gd name="T10" fmla="*/ 229 w 230"/>
                <a:gd name="T11" fmla="*/ 63 h 286"/>
                <a:gd name="T12" fmla="*/ 202 w 230"/>
                <a:gd name="T13" fmla="*/ 90 h 286"/>
                <a:gd name="T14" fmla="*/ 202 w 230"/>
                <a:gd name="T15" fmla="*/ 125 h 286"/>
                <a:gd name="T16" fmla="*/ 194 w 230"/>
                <a:gd name="T17" fmla="*/ 146 h 286"/>
                <a:gd name="T18" fmla="*/ 118 w 230"/>
                <a:gd name="T19" fmla="*/ 118 h 286"/>
                <a:gd name="T20" fmla="*/ 90 w 230"/>
                <a:gd name="T21" fmla="*/ 132 h 286"/>
                <a:gd name="T22" fmla="*/ 76 w 230"/>
                <a:gd name="T23" fmla="*/ 146 h 286"/>
                <a:gd name="T24" fmla="*/ 90 w 230"/>
                <a:gd name="T25" fmla="*/ 160 h 286"/>
                <a:gd name="T26" fmla="*/ 42 w 230"/>
                <a:gd name="T27" fmla="*/ 202 h 286"/>
                <a:gd name="T28" fmla="*/ 62 w 230"/>
                <a:gd name="T29" fmla="*/ 202 h 286"/>
                <a:gd name="T30" fmla="*/ 69 w 230"/>
                <a:gd name="T31" fmla="*/ 244 h 286"/>
                <a:gd name="T32" fmla="*/ 76 w 230"/>
                <a:gd name="T33" fmla="*/ 278 h 286"/>
                <a:gd name="T34" fmla="*/ 55 w 230"/>
                <a:gd name="T35" fmla="*/ 285 h 286"/>
                <a:gd name="T36" fmla="*/ 0 w 230"/>
                <a:gd name="T37" fmla="*/ 278 h 286"/>
                <a:gd name="T38" fmla="*/ 0 w 230"/>
                <a:gd name="T39" fmla="*/ 257 h 286"/>
                <a:gd name="T40" fmla="*/ 7 w 230"/>
                <a:gd name="T41" fmla="*/ 229 h 286"/>
                <a:gd name="T42" fmla="*/ 21 w 230"/>
                <a:gd name="T43" fmla="*/ 202 h 286"/>
                <a:gd name="T44" fmla="*/ 7 w 230"/>
                <a:gd name="T45" fmla="*/ 195 h 286"/>
                <a:gd name="T46" fmla="*/ 21 w 230"/>
                <a:gd name="T47" fmla="*/ 160 h 286"/>
                <a:gd name="T48" fmla="*/ 62 w 230"/>
                <a:gd name="T49" fmla="*/ 146 h 286"/>
                <a:gd name="T50" fmla="*/ 97 w 230"/>
                <a:gd name="T51" fmla="*/ 97 h 286"/>
                <a:gd name="T52" fmla="*/ 118 w 230"/>
                <a:gd name="T53" fmla="*/ 83 h 286"/>
                <a:gd name="T54" fmla="*/ 104 w 230"/>
                <a:gd name="T55" fmla="*/ 28 h 286"/>
                <a:gd name="T56" fmla="*/ 160 w 230"/>
                <a:gd name="T57" fmla="*/ 2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0" h="286">
                  <a:moveTo>
                    <a:pt x="160" y="21"/>
                  </a:moveTo>
                  <a:lnTo>
                    <a:pt x="174" y="0"/>
                  </a:lnTo>
                  <a:lnTo>
                    <a:pt x="188" y="21"/>
                  </a:lnTo>
                  <a:lnTo>
                    <a:pt x="202" y="35"/>
                  </a:lnTo>
                  <a:lnTo>
                    <a:pt x="222" y="63"/>
                  </a:lnTo>
                  <a:lnTo>
                    <a:pt x="229" y="63"/>
                  </a:lnTo>
                  <a:lnTo>
                    <a:pt x="202" y="90"/>
                  </a:lnTo>
                  <a:lnTo>
                    <a:pt x="202" y="125"/>
                  </a:lnTo>
                  <a:lnTo>
                    <a:pt x="194" y="146"/>
                  </a:lnTo>
                  <a:lnTo>
                    <a:pt x="118" y="118"/>
                  </a:lnTo>
                  <a:lnTo>
                    <a:pt x="90" y="132"/>
                  </a:lnTo>
                  <a:lnTo>
                    <a:pt x="76" y="146"/>
                  </a:lnTo>
                  <a:lnTo>
                    <a:pt x="90" y="160"/>
                  </a:lnTo>
                  <a:lnTo>
                    <a:pt x="42" y="202"/>
                  </a:lnTo>
                  <a:lnTo>
                    <a:pt x="62" y="202"/>
                  </a:lnTo>
                  <a:lnTo>
                    <a:pt x="69" y="244"/>
                  </a:lnTo>
                  <a:lnTo>
                    <a:pt x="76" y="278"/>
                  </a:lnTo>
                  <a:lnTo>
                    <a:pt x="55" y="285"/>
                  </a:lnTo>
                  <a:lnTo>
                    <a:pt x="0" y="278"/>
                  </a:lnTo>
                  <a:lnTo>
                    <a:pt x="0" y="257"/>
                  </a:lnTo>
                  <a:lnTo>
                    <a:pt x="7" y="229"/>
                  </a:lnTo>
                  <a:lnTo>
                    <a:pt x="21" y="202"/>
                  </a:lnTo>
                  <a:lnTo>
                    <a:pt x="7" y="195"/>
                  </a:lnTo>
                  <a:lnTo>
                    <a:pt x="21" y="160"/>
                  </a:lnTo>
                  <a:lnTo>
                    <a:pt x="62" y="146"/>
                  </a:lnTo>
                  <a:lnTo>
                    <a:pt x="97" y="97"/>
                  </a:lnTo>
                  <a:lnTo>
                    <a:pt x="118" y="83"/>
                  </a:lnTo>
                  <a:lnTo>
                    <a:pt x="104" y="28"/>
                  </a:lnTo>
                  <a:lnTo>
                    <a:pt x="160" y="2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B4BEE2B-BBD5-4AD5-AB55-D579BCB9C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106" y="5223251"/>
              <a:ext cx="27174" cy="37882"/>
            </a:xfrm>
            <a:custGeom>
              <a:avLst/>
              <a:gdLst>
                <a:gd name="T0" fmla="*/ 14 w 147"/>
                <a:gd name="T1" fmla="*/ 56 h 203"/>
                <a:gd name="T2" fmla="*/ 34 w 147"/>
                <a:gd name="T3" fmla="*/ 42 h 203"/>
                <a:gd name="T4" fmla="*/ 69 w 147"/>
                <a:gd name="T5" fmla="*/ 21 h 203"/>
                <a:gd name="T6" fmla="*/ 132 w 147"/>
                <a:gd name="T7" fmla="*/ 7 h 203"/>
                <a:gd name="T8" fmla="*/ 139 w 147"/>
                <a:gd name="T9" fmla="*/ 0 h 203"/>
                <a:gd name="T10" fmla="*/ 146 w 147"/>
                <a:gd name="T11" fmla="*/ 105 h 203"/>
                <a:gd name="T12" fmla="*/ 132 w 147"/>
                <a:gd name="T13" fmla="*/ 195 h 203"/>
                <a:gd name="T14" fmla="*/ 104 w 147"/>
                <a:gd name="T15" fmla="*/ 202 h 203"/>
                <a:gd name="T16" fmla="*/ 83 w 147"/>
                <a:gd name="T17" fmla="*/ 195 h 203"/>
                <a:gd name="T18" fmla="*/ 41 w 147"/>
                <a:gd name="T19" fmla="*/ 167 h 203"/>
                <a:gd name="T20" fmla="*/ 48 w 147"/>
                <a:gd name="T21" fmla="*/ 153 h 203"/>
                <a:gd name="T22" fmla="*/ 41 w 147"/>
                <a:gd name="T23" fmla="*/ 140 h 203"/>
                <a:gd name="T24" fmla="*/ 41 w 147"/>
                <a:gd name="T25" fmla="*/ 119 h 203"/>
                <a:gd name="T26" fmla="*/ 7 w 147"/>
                <a:gd name="T27" fmla="*/ 105 h 203"/>
                <a:gd name="T28" fmla="*/ 0 w 147"/>
                <a:gd name="T29" fmla="*/ 84 h 203"/>
                <a:gd name="T30" fmla="*/ 14 w 147"/>
                <a:gd name="T31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203">
                  <a:moveTo>
                    <a:pt x="14" y="56"/>
                  </a:moveTo>
                  <a:lnTo>
                    <a:pt x="34" y="42"/>
                  </a:lnTo>
                  <a:lnTo>
                    <a:pt x="69" y="21"/>
                  </a:lnTo>
                  <a:lnTo>
                    <a:pt x="132" y="7"/>
                  </a:lnTo>
                  <a:lnTo>
                    <a:pt x="139" y="0"/>
                  </a:lnTo>
                  <a:lnTo>
                    <a:pt x="146" y="105"/>
                  </a:lnTo>
                  <a:lnTo>
                    <a:pt x="132" y="195"/>
                  </a:lnTo>
                  <a:lnTo>
                    <a:pt x="104" y="202"/>
                  </a:lnTo>
                  <a:lnTo>
                    <a:pt x="83" y="195"/>
                  </a:lnTo>
                  <a:lnTo>
                    <a:pt x="41" y="167"/>
                  </a:lnTo>
                  <a:lnTo>
                    <a:pt x="48" y="153"/>
                  </a:lnTo>
                  <a:lnTo>
                    <a:pt x="41" y="140"/>
                  </a:lnTo>
                  <a:lnTo>
                    <a:pt x="41" y="119"/>
                  </a:lnTo>
                  <a:lnTo>
                    <a:pt x="7" y="105"/>
                  </a:lnTo>
                  <a:lnTo>
                    <a:pt x="0" y="84"/>
                  </a:lnTo>
                  <a:lnTo>
                    <a:pt x="14" y="5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4F46066-FE3A-AEB1-56C6-1A2CD83B7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018" y="4372557"/>
              <a:ext cx="33762" cy="40353"/>
            </a:xfrm>
            <a:custGeom>
              <a:avLst/>
              <a:gdLst>
                <a:gd name="T0" fmla="*/ 90 w 182"/>
                <a:gd name="T1" fmla="*/ 188 h 217"/>
                <a:gd name="T2" fmla="*/ 104 w 182"/>
                <a:gd name="T3" fmla="*/ 167 h 217"/>
                <a:gd name="T4" fmla="*/ 118 w 182"/>
                <a:gd name="T5" fmla="*/ 146 h 217"/>
                <a:gd name="T6" fmla="*/ 132 w 182"/>
                <a:gd name="T7" fmla="*/ 146 h 217"/>
                <a:gd name="T8" fmla="*/ 104 w 182"/>
                <a:gd name="T9" fmla="*/ 118 h 217"/>
                <a:gd name="T10" fmla="*/ 14 w 182"/>
                <a:gd name="T11" fmla="*/ 118 h 217"/>
                <a:gd name="T12" fmla="*/ 0 w 182"/>
                <a:gd name="T13" fmla="*/ 90 h 217"/>
                <a:gd name="T14" fmla="*/ 7 w 182"/>
                <a:gd name="T15" fmla="*/ 70 h 217"/>
                <a:gd name="T16" fmla="*/ 21 w 182"/>
                <a:gd name="T17" fmla="*/ 63 h 217"/>
                <a:gd name="T18" fmla="*/ 42 w 182"/>
                <a:gd name="T19" fmla="*/ 28 h 217"/>
                <a:gd name="T20" fmla="*/ 42 w 182"/>
                <a:gd name="T21" fmla="*/ 14 h 217"/>
                <a:gd name="T22" fmla="*/ 55 w 182"/>
                <a:gd name="T23" fmla="*/ 28 h 217"/>
                <a:gd name="T24" fmla="*/ 69 w 182"/>
                <a:gd name="T25" fmla="*/ 0 h 217"/>
                <a:gd name="T26" fmla="*/ 83 w 182"/>
                <a:gd name="T27" fmla="*/ 21 h 217"/>
                <a:gd name="T28" fmla="*/ 90 w 182"/>
                <a:gd name="T29" fmla="*/ 35 h 217"/>
                <a:gd name="T30" fmla="*/ 90 w 182"/>
                <a:gd name="T31" fmla="*/ 90 h 217"/>
                <a:gd name="T32" fmla="*/ 111 w 182"/>
                <a:gd name="T33" fmla="*/ 70 h 217"/>
                <a:gd name="T34" fmla="*/ 104 w 182"/>
                <a:gd name="T35" fmla="*/ 111 h 217"/>
                <a:gd name="T36" fmla="*/ 118 w 182"/>
                <a:gd name="T37" fmla="*/ 97 h 217"/>
                <a:gd name="T38" fmla="*/ 132 w 182"/>
                <a:gd name="T39" fmla="*/ 97 h 217"/>
                <a:gd name="T40" fmla="*/ 146 w 182"/>
                <a:gd name="T41" fmla="*/ 56 h 217"/>
                <a:gd name="T42" fmla="*/ 174 w 182"/>
                <a:gd name="T43" fmla="*/ 70 h 217"/>
                <a:gd name="T44" fmla="*/ 181 w 182"/>
                <a:gd name="T45" fmla="*/ 97 h 217"/>
                <a:gd name="T46" fmla="*/ 167 w 182"/>
                <a:gd name="T47" fmla="*/ 132 h 217"/>
                <a:gd name="T48" fmla="*/ 153 w 182"/>
                <a:gd name="T49" fmla="*/ 181 h 217"/>
                <a:gd name="T50" fmla="*/ 174 w 182"/>
                <a:gd name="T51" fmla="*/ 188 h 217"/>
                <a:gd name="T52" fmla="*/ 153 w 182"/>
                <a:gd name="T53" fmla="*/ 216 h 217"/>
                <a:gd name="T54" fmla="*/ 139 w 182"/>
                <a:gd name="T55" fmla="*/ 188 h 217"/>
                <a:gd name="T56" fmla="*/ 132 w 182"/>
                <a:gd name="T57" fmla="*/ 181 h 217"/>
                <a:gd name="T58" fmla="*/ 118 w 182"/>
                <a:gd name="T59" fmla="*/ 167 h 217"/>
                <a:gd name="T60" fmla="*/ 90 w 182"/>
                <a:gd name="T61" fmla="*/ 18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217">
                  <a:moveTo>
                    <a:pt x="90" y="188"/>
                  </a:moveTo>
                  <a:lnTo>
                    <a:pt x="104" y="167"/>
                  </a:lnTo>
                  <a:lnTo>
                    <a:pt x="118" y="146"/>
                  </a:lnTo>
                  <a:lnTo>
                    <a:pt x="132" y="146"/>
                  </a:lnTo>
                  <a:lnTo>
                    <a:pt x="104" y="118"/>
                  </a:lnTo>
                  <a:lnTo>
                    <a:pt x="14" y="118"/>
                  </a:lnTo>
                  <a:lnTo>
                    <a:pt x="0" y="90"/>
                  </a:lnTo>
                  <a:lnTo>
                    <a:pt x="7" y="70"/>
                  </a:lnTo>
                  <a:lnTo>
                    <a:pt x="21" y="63"/>
                  </a:lnTo>
                  <a:lnTo>
                    <a:pt x="42" y="28"/>
                  </a:lnTo>
                  <a:lnTo>
                    <a:pt x="42" y="14"/>
                  </a:lnTo>
                  <a:lnTo>
                    <a:pt x="55" y="28"/>
                  </a:lnTo>
                  <a:lnTo>
                    <a:pt x="69" y="0"/>
                  </a:lnTo>
                  <a:lnTo>
                    <a:pt x="83" y="21"/>
                  </a:lnTo>
                  <a:lnTo>
                    <a:pt x="90" y="35"/>
                  </a:lnTo>
                  <a:lnTo>
                    <a:pt x="90" y="90"/>
                  </a:lnTo>
                  <a:lnTo>
                    <a:pt x="111" y="70"/>
                  </a:lnTo>
                  <a:lnTo>
                    <a:pt x="104" y="111"/>
                  </a:lnTo>
                  <a:lnTo>
                    <a:pt x="118" y="97"/>
                  </a:lnTo>
                  <a:lnTo>
                    <a:pt x="132" y="97"/>
                  </a:lnTo>
                  <a:lnTo>
                    <a:pt x="146" y="56"/>
                  </a:lnTo>
                  <a:lnTo>
                    <a:pt x="174" y="70"/>
                  </a:lnTo>
                  <a:lnTo>
                    <a:pt x="181" y="97"/>
                  </a:lnTo>
                  <a:lnTo>
                    <a:pt x="167" y="132"/>
                  </a:lnTo>
                  <a:lnTo>
                    <a:pt x="153" y="181"/>
                  </a:lnTo>
                  <a:lnTo>
                    <a:pt x="174" y="188"/>
                  </a:lnTo>
                  <a:lnTo>
                    <a:pt x="153" y="216"/>
                  </a:lnTo>
                  <a:lnTo>
                    <a:pt x="139" y="188"/>
                  </a:lnTo>
                  <a:lnTo>
                    <a:pt x="132" y="181"/>
                  </a:lnTo>
                  <a:lnTo>
                    <a:pt x="118" y="167"/>
                  </a:lnTo>
                  <a:lnTo>
                    <a:pt x="90" y="18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F21BADB-AA7A-6635-D59E-F5C970F7B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246" y="4512555"/>
              <a:ext cx="19763" cy="15647"/>
            </a:xfrm>
            <a:custGeom>
              <a:avLst/>
              <a:gdLst>
                <a:gd name="T0" fmla="*/ 21 w 105"/>
                <a:gd name="T1" fmla="*/ 84 h 85"/>
                <a:gd name="T2" fmla="*/ 104 w 105"/>
                <a:gd name="T3" fmla="*/ 28 h 85"/>
                <a:gd name="T4" fmla="*/ 97 w 105"/>
                <a:gd name="T5" fmla="*/ 21 h 85"/>
                <a:gd name="T6" fmla="*/ 97 w 105"/>
                <a:gd name="T7" fmla="*/ 0 h 85"/>
                <a:gd name="T8" fmla="*/ 0 w 105"/>
                <a:gd name="T9" fmla="*/ 70 h 85"/>
                <a:gd name="T10" fmla="*/ 21 w 105"/>
                <a:gd name="T11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85">
                  <a:moveTo>
                    <a:pt x="21" y="84"/>
                  </a:moveTo>
                  <a:lnTo>
                    <a:pt x="104" y="28"/>
                  </a:lnTo>
                  <a:lnTo>
                    <a:pt x="97" y="21"/>
                  </a:lnTo>
                  <a:lnTo>
                    <a:pt x="97" y="0"/>
                  </a:lnTo>
                  <a:lnTo>
                    <a:pt x="0" y="70"/>
                  </a:lnTo>
                  <a:lnTo>
                    <a:pt x="21" y="8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6EEFCED-8AB6-7C78-534D-D6C2EB32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1667" y="4379145"/>
              <a:ext cx="4117" cy="9059"/>
            </a:xfrm>
            <a:custGeom>
              <a:avLst/>
              <a:gdLst>
                <a:gd name="T0" fmla="*/ 0 w 22"/>
                <a:gd name="T1" fmla="*/ 0 h 49"/>
                <a:gd name="T2" fmla="*/ 21 w 22"/>
                <a:gd name="T3" fmla="*/ 14 h 49"/>
                <a:gd name="T4" fmla="*/ 14 w 22"/>
                <a:gd name="T5" fmla="*/ 48 h 49"/>
                <a:gd name="T6" fmla="*/ 0 w 22"/>
                <a:gd name="T7" fmla="*/ 35 h 49"/>
                <a:gd name="T8" fmla="*/ 0 w 2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0"/>
                  </a:moveTo>
                  <a:lnTo>
                    <a:pt x="21" y="14"/>
                  </a:lnTo>
                  <a:lnTo>
                    <a:pt x="14" y="48"/>
                  </a:lnTo>
                  <a:lnTo>
                    <a:pt x="0" y="35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D0F042E-099B-BB74-7497-7A59CC5FA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7775" y="4532319"/>
              <a:ext cx="8235" cy="6588"/>
            </a:xfrm>
            <a:custGeom>
              <a:avLst/>
              <a:gdLst>
                <a:gd name="T0" fmla="*/ 35 w 43"/>
                <a:gd name="T1" fmla="*/ 34 h 35"/>
                <a:gd name="T2" fmla="*/ 42 w 43"/>
                <a:gd name="T3" fmla="*/ 28 h 35"/>
                <a:gd name="T4" fmla="*/ 35 w 43"/>
                <a:gd name="T5" fmla="*/ 0 h 35"/>
                <a:gd name="T6" fmla="*/ 0 w 43"/>
                <a:gd name="T7" fmla="*/ 13 h 35"/>
                <a:gd name="T8" fmla="*/ 35 w 43"/>
                <a:gd name="T9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5">
                  <a:moveTo>
                    <a:pt x="35" y="34"/>
                  </a:moveTo>
                  <a:lnTo>
                    <a:pt x="42" y="28"/>
                  </a:lnTo>
                  <a:lnTo>
                    <a:pt x="35" y="0"/>
                  </a:lnTo>
                  <a:lnTo>
                    <a:pt x="0" y="13"/>
                  </a:lnTo>
                  <a:lnTo>
                    <a:pt x="35" y="3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CD233EB-9EFF-FD2A-90EF-8D03B3ECE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606" y="4397262"/>
              <a:ext cx="6588" cy="6588"/>
            </a:xfrm>
            <a:custGeom>
              <a:avLst/>
              <a:gdLst>
                <a:gd name="T0" fmla="*/ 20 w 35"/>
                <a:gd name="T1" fmla="*/ 35 h 36"/>
                <a:gd name="T2" fmla="*/ 34 w 35"/>
                <a:gd name="T3" fmla="*/ 0 h 36"/>
                <a:gd name="T4" fmla="*/ 0 w 35"/>
                <a:gd name="T5" fmla="*/ 28 h 36"/>
                <a:gd name="T6" fmla="*/ 13 w 35"/>
                <a:gd name="T7" fmla="*/ 35 h 36"/>
                <a:gd name="T8" fmla="*/ 20 w 35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20" y="35"/>
                  </a:moveTo>
                  <a:lnTo>
                    <a:pt x="34" y="0"/>
                  </a:lnTo>
                  <a:lnTo>
                    <a:pt x="0" y="28"/>
                  </a:lnTo>
                  <a:lnTo>
                    <a:pt x="13" y="35"/>
                  </a:lnTo>
                  <a:lnTo>
                    <a:pt x="20" y="3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AA60BE4-BCC3-A2E6-889E-E810393C5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254" y="4358558"/>
              <a:ext cx="6588" cy="4941"/>
            </a:xfrm>
            <a:custGeom>
              <a:avLst/>
              <a:gdLst>
                <a:gd name="T0" fmla="*/ 0 w 36"/>
                <a:gd name="T1" fmla="*/ 14 h 28"/>
                <a:gd name="T2" fmla="*/ 35 w 36"/>
                <a:gd name="T3" fmla="*/ 0 h 28"/>
                <a:gd name="T4" fmla="*/ 28 w 36"/>
                <a:gd name="T5" fmla="*/ 14 h 28"/>
                <a:gd name="T6" fmla="*/ 7 w 36"/>
                <a:gd name="T7" fmla="*/ 27 h 28"/>
                <a:gd name="T8" fmla="*/ 0 w 36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0" y="14"/>
                  </a:moveTo>
                  <a:lnTo>
                    <a:pt x="35" y="0"/>
                  </a:lnTo>
                  <a:lnTo>
                    <a:pt x="28" y="14"/>
                  </a:lnTo>
                  <a:lnTo>
                    <a:pt x="7" y="27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47DB562-CAB7-9749-3528-774679D39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196" y="4356910"/>
              <a:ext cx="6588" cy="4118"/>
            </a:xfrm>
            <a:custGeom>
              <a:avLst/>
              <a:gdLst>
                <a:gd name="T0" fmla="*/ 0 w 36"/>
                <a:gd name="T1" fmla="*/ 6 h 21"/>
                <a:gd name="T2" fmla="*/ 21 w 36"/>
                <a:gd name="T3" fmla="*/ 0 h 21"/>
                <a:gd name="T4" fmla="*/ 35 w 36"/>
                <a:gd name="T5" fmla="*/ 20 h 21"/>
                <a:gd name="T6" fmla="*/ 21 w 36"/>
                <a:gd name="T7" fmla="*/ 14 h 21"/>
                <a:gd name="T8" fmla="*/ 0 w 36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0" y="6"/>
                  </a:moveTo>
                  <a:lnTo>
                    <a:pt x="21" y="0"/>
                  </a:lnTo>
                  <a:lnTo>
                    <a:pt x="35" y="20"/>
                  </a:lnTo>
                  <a:lnTo>
                    <a:pt x="21" y="14"/>
                  </a:lnTo>
                  <a:lnTo>
                    <a:pt x="0" y="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9721C96-F48F-EA0D-677B-6664AC8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217" y="4926785"/>
              <a:ext cx="8235" cy="2470"/>
            </a:xfrm>
            <a:custGeom>
              <a:avLst/>
              <a:gdLst>
                <a:gd name="T0" fmla="*/ 14 w 43"/>
                <a:gd name="T1" fmla="*/ 7 h 15"/>
                <a:gd name="T2" fmla="*/ 35 w 43"/>
                <a:gd name="T3" fmla="*/ 0 h 15"/>
                <a:gd name="T4" fmla="*/ 42 w 43"/>
                <a:gd name="T5" fmla="*/ 7 h 15"/>
                <a:gd name="T6" fmla="*/ 21 w 43"/>
                <a:gd name="T7" fmla="*/ 14 h 15"/>
                <a:gd name="T8" fmla="*/ 0 w 43"/>
                <a:gd name="T9" fmla="*/ 14 h 15"/>
                <a:gd name="T10" fmla="*/ 14 w 4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5">
                  <a:moveTo>
                    <a:pt x="14" y="7"/>
                  </a:moveTo>
                  <a:lnTo>
                    <a:pt x="35" y="0"/>
                  </a:lnTo>
                  <a:lnTo>
                    <a:pt x="42" y="7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14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883B75A-96A4-DC27-BEE4-3383DD16C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1667" y="4364322"/>
              <a:ext cx="4117" cy="2471"/>
            </a:xfrm>
            <a:custGeom>
              <a:avLst/>
              <a:gdLst>
                <a:gd name="T0" fmla="*/ 0 w 22"/>
                <a:gd name="T1" fmla="*/ 7 h 15"/>
                <a:gd name="T2" fmla="*/ 21 w 22"/>
                <a:gd name="T3" fmla="*/ 0 h 15"/>
                <a:gd name="T4" fmla="*/ 14 w 22"/>
                <a:gd name="T5" fmla="*/ 14 h 15"/>
                <a:gd name="T6" fmla="*/ 0 w 22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0" y="7"/>
                  </a:moveTo>
                  <a:lnTo>
                    <a:pt x="21" y="0"/>
                  </a:lnTo>
                  <a:lnTo>
                    <a:pt x="14" y="14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2CE420B-82AE-B9DA-BED9-AD79EE05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3809" y="4892197"/>
              <a:ext cx="2470" cy="6588"/>
            </a:xfrm>
            <a:custGeom>
              <a:avLst/>
              <a:gdLst>
                <a:gd name="T0" fmla="*/ 0 w 15"/>
                <a:gd name="T1" fmla="*/ 20 h 35"/>
                <a:gd name="T2" fmla="*/ 14 w 15"/>
                <a:gd name="T3" fmla="*/ 0 h 35"/>
                <a:gd name="T4" fmla="*/ 0 w 15"/>
                <a:gd name="T5" fmla="*/ 34 h 35"/>
                <a:gd name="T6" fmla="*/ 0 w 15"/>
                <a:gd name="T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5">
                  <a:moveTo>
                    <a:pt x="0" y="20"/>
                  </a:moveTo>
                  <a:lnTo>
                    <a:pt x="14" y="0"/>
                  </a:lnTo>
                  <a:lnTo>
                    <a:pt x="0" y="34"/>
                  </a:lnTo>
                  <a:lnTo>
                    <a:pt x="0" y="2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59B565A-72D5-9F50-8CA2-824E43340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10" y="5263604"/>
              <a:ext cx="4117" cy="2471"/>
            </a:xfrm>
            <a:custGeom>
              <a:avLst/>
              <a:gdLst>
                <a:gd name="T0" fmla="*/ 7 w 22"/>
                <a:gd name="T1" fmla="*/ 0 h 15"/>
                <a:gd name="T2" fmla="*/ 0 w 22"/>
                <a:gd name="T3" fmla="*/ 7 h 15"/>
                <a:gd name="T4" fmla="*/ 7 w 22"/>
                <a:gd name="T5" fmla="*/ 14 h 15"/>
                <a:gd name="T6" fmla="*/ 21 w 22"/>
                <a:gd name="T7" fmla="*/ 7 h 15"/>
                <a:gd name="T8" fmla="*/ 7 w 2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"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21" y="7"/>
                  </a:lnTo>
                  <a:lnTo>
                    <a:pt x="7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C84BEF5-CDB2-2E66-6224-3283B6FCF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276" y="5266075"/>
              <a:ext cx="2471" cy="4118"/>
            </a:xfrm>
            <a:custGeom>
              <a:avLst/>
              <a:gdLst>
                <a:gd name="T0" fmla="*/ 0 w 15"/>
                <a:gd name="T1" fmla="*/ 21 h 22"/>
                <a:gd name="T2" fmla="*/ 14 w 15"/>
                <a:gd name="T3" fmla="*/ 0 h 22"/>
                <a:gd name="T4" fmla="*/ 14 w 15"/>
                <a:gd name="T5" fmla="*/ 21 h 22"/>
                <a:gd name="T6" fmla="*/ 0 w 15"/>
                <a:gd name="T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2">
                  <a:moveTo>
                    <a:pt x="0" y="21"/>
                  </a:moveTo>
                  <a:lnTo>
                    <a:pt x="14" y="0"/>
                  </a:lnTo>
                  <a:lnTo>
                    <a:pt x="14" y="21"/>
                  </a:lnTo>
                  <a:lnTo>
                    <a:pt x="0" y="2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40A9CEC-3315-7AE5-44C2-FA059AFA6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014" y="5241369"/>
              <a:ext cx="1647" cy="4118"/>
            </a:xfrm>
            <a:custGeom>
              <a:avLst/>
              <a:gdLst>
                <a:gd name="T0" fmla="*/ 0 w 8"/>
                <a:gd name="T1" fmla="*/ 0 h 22"/>
                <a:gd name="T2" fmla="*/ 7 w 8"/>
                <a:gd name="T3" fmla="*/ 0 h 22"/>
                <a:gd name="T4" fmla="*/ 0 w 8"/>
                <a:gd name="T5" fmla="*/ 21 h 22"/>
                <a:gd name="T6" fmla="*/ 0 w 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7" y="0"/>
                  </a:lnTo>
                  <a:lnTo>
                    <a:pt x="0" y="21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FDD78C1-07C2-48FF-AA3B-A27239953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635" y="4487849"/>
              <a:ext cx="2471" cy="6588"/>
            </a:xfrm>
            <a:custGeom>
              <a:avLst/>
              <a:gdLst>
                <a:gd name="T0" fmla="*/ 14 w 15"/>
                <a:gd name="T1" fmla="*/ 35 h 36"/>
                <a:gd name="T2" fmla="*/ 14 w 15"/>
                <a:gd name="T3" fmla="*/ 21 h 36"/>
                <a:gd name="T4" fmla="*/ 0 w 15"/>
                <a:gd name="T5" fmla="*/ 0 h 36"/>
                <a:gd name="T6" fmla="*/ 14 w 15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14" y="35"/>
                  </a:moveTo>
                  <a:lnTo>
                    <a:pt x="14" y="21"/>
                  </a:lnTo>
                  <a:lnTo>
                    <a:pt x="0" y="0"/>
                  </a:lnTo>
                  <a:lnTo>
                    <a:pt x="14" y="3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1384E66-4386-41EB-1628-53600BD9E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485" y="4453261"/>
              <a:ext cx="1647" cy="4118"/>
            </a:xfrm>
            <a:custGeom>
              <a:avLst/>
              <a:gdLst>
                <a:gd name="T0" fmla="*/ 7 w 8"/>
                <a:gd name="T1" fmla="*/ 0 h 22"/>
                <a:gd name="T2" fmla="*/ 7 w 8"/>
                <a:gd name="T3" fmla="*/ 21 h 22"/>
                <a:gd name="T4" fmla="*/ 0 w 8"/>
                <a:gd name="T5" fmla="*/ 14 h 22"/>
                <a:gd name="T6" fmla="*/ 7 w 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">
                  <a:moveTo>
                    <a:pt x="7" y="0"/>
                  </a:moveTo>
                  <a:lnTo>
                    <a:pt x="7" y="21"/>
                  </a:lnTo>
                  <a:lnTo>
                    <a:pt x="0" y="14"/>
                  </a:lnTo>
                  <a:lnTo>
                    <a:pt x="7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7F84F32-5FC6-5DEF-A5BD-E89905CB5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2366" y="4449144"/>
              <a:ext cx="1647" cy="2470"/>
            </a:xfrm>
            <a:custGeom>
              <a:avLst/>
              <a:gdLst>
                <a:gd name="T0" fmla="*/ 6 w 7"/>
                <a:gd name="T1" fmla="*/ 14 h 15"/>
                <a:gd name="T2" fmla="*/ 6 w 7"/>
                <a:gd name="T3" fmla="*/ 0 h 15"/>
                <a:gd name="T4" fmla="*/ 0 w 7"/>
                <a:gd name="T5" fmla="*/ 14 h 15"/>
                <a:gd name="T6" fmla="*/ 6 w 7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6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2E68877-36C8-E5E4-FA5D-A77E707D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629" y="5271016"/>
              <a:ext cx="1647" cy="1647"/>
            </a:xfrm>
            <a:custGeom>
              <a:avLst/>
              <a:gdLst>
                <a:gd name="T0" fmla="*/ 0 w 8"/>
                <a:gd name="T1" fmla="*/ 7 h 8"/>
                <a:gd name="T2" fmla="*/ 7 w 8"/>
                <a:gd name="T3" fmla="*/ 7 h 8"/>
                <a:gd name="T4" fmla="*/ 0 w 8"/>
                <a:gd name="T5" fmla="*/ 0 h 8"/>
                <a:gd name="T6" fmla="*/ 0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7" y="7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C85EEBA-7230-BE4E-9370-FD644CA5F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335" y="5271016"/>
              <a:ext cx="2471" cy="1647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7 h 8"/>
                <a:gd name="T4" fmla="*/ 0 w 15"/>
                <a:gd name="T5" fmla="*/ 7 h 8"/>
                <a:gd name="T6" fmla="*/ 14 w 1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9854852-E138-DA0E-8D5A-10C06F191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393" y="5265251"/>
              <a:ext cx="823" cy="2471"/>
            </a:xfrm>
            <a:custGeom>
              <a:avLst/>
              <a:gdLst>
                <a:gd name="T0" fmla="*/ 0 w 1"/>
                <a:gd name="T1" fmla="*/ 0 h 15"/>
                <a:gd name="T2" fmla="*/ 0 w 1"/>
                <a:gd name="T3" fmla="*/ 7 h 15"/>
                <a:gd name="T4" fmla="*/ 0 w 1"/>
                <a:gd name="T5" fmla="*/ 14 h 15"/>
                <a:gd name="T6" fmla="*/ 0 w 1"/>
                <a:gd name="T7" fmla="*/ 7 h 15"/>
                <a:gd name="T8" fmla="*/ 0 w 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5">
                  <a:moveTo>
                    <a:pt x="0" y="0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D44930E-BBE8-D490-2736-8C3DEC50D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275" y="5274310"/>
              <a:ext cx="4118" cy="823"/>
            </a:xfrm>
            <a:custGeom>
              <a:avLst/>
              <a:gdLst>
                <a:gd name="T0" fmla="*/ 14 w 22"/>
                <a:gd name="T1" fmla="*/ 0 h 1"/>
                <a:gd name="T2" fmla="*/ 21 w 22"/>
                <a:gd name="T3" fmla="*/ 0 h 1"/>
                <a:gd name="T4" fmla="*/ 0 w 22"/>
                <a:gd name="T5" fmla="*/ 0 h 1"/>
                <a:gd name="T6" fmla="*/ 14 w 2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DF7DE4C-F645-E3C2-80CC-F49ACFF63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662" y="4413733"/>
              <a:ext cx="1647" cy="1647"/>
            </a:xfrm>
            <a:custGeom>
              <a:avLst/>
              <a:gdLst>
                <a:gd name="T0" fmla="*/ 0 w 8"/>
                <a:gd name="T1" fmla="*/ 0 h 7"/>
                <a:gd name="T2" fmla="*/ 7 w 8"/>
                <a:gd name="T3" fmla="*/ 0 h 7"/>
                <a:gd name="T4" fmla="*/ 0 w 8"/>
                <a:gd name="T5" fmla="*/ 6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7" y="0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943106EB-7293-F287-9D55-73F838EE1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121" y="5585600"/>
              <a:ext cx="992275" cy="676932"/>
            </a:xfrm>
            <a:custGeom>
              <a:avLst/>
              <a:gdLst>
                <a:gd name="T0" fmla="*/ 3464 w 5315"/>
                <a:gd name="T1" fmla="*/ 3332 h 3626"/>
                <a:gd name="T2" fmla="*/ 3846 w 5315"/>
                <a:gd name="T3" fmla="*/ 3492 h 3626"/>
                <a:gd name="T4" fmla="*/ 4222 w 5315"/>
                <a:gd name="T5" fmla="*/ 3513 h 3626"/>
                <a:gd name="T6" fmla="*/ 4445 w 5315"/>
                <a:gd name="T7" fmla="*/ 3562 h 3626"/>
                <a:gd name="T8" fmla="*/ 4396 w 5315"/>
                <a:gd name="T9" fmla="*/ 3367 h 3626"/>
                <a:gd name="T10" fmla="*/ 4493 w 5315"/>
                <a:gd name="T11" fmla="*/ 3040 h 3626"/>
                <a:gd name="T12" fmla="*/ 4646 w 5315"/>
                <a:gd name="T13" fmla="*/ 2915 h 3626"/>
                <a:gd name="T14" fmla="*/ 4674 w 5315"/>
                <a:gd name="T15" fmla="*/ 2852 h 3626"/>
                <a:gd name="T16" fmla="*/ 4695 w 5315"/>
                <a:gd name="T17" fmla="*/ 2783 h 3626"/>
                <a:gd name="T18" fmla="*/ 4716 w 5315"/>
                <a:gd name="T19" fmla="*/ 2616 h 3626"/>
                <a:gd name="T20" fmla="*/ 4626 w 5315"/>
                <a:gd name="T21" fmla="*/ 2512 h 3626"/>
                <a:gd name="T22" fmla="*/ 4542 w 5315"/>
                <a:gd name="T23" fmla="*/ 2379 h 3626"/>
                <a:gd name="T24" fmla="*/ 4598 w 5315"/>
                <a:gd name="T25" fmla="*/ 2345 h 3626"/>
                <a:gd name="T26" fmla="*/ 4563 w 5315"/>
                <a:gd name="T27" fmla="*/ 2212 h 3626"/>
                <a:gd name="T28" fmla="*/ 4389 w 5315"/>
                <a:gd name="T29" fmla="*/ 2101 h 3626"/>
                <a:gd name="T30" fmla="*/ 4445 w 5315"/>
                <a:gd name="T31" fmla="*/ 1677 h 3626"/>
                <a:gd name="T32" fmla="*/ 4563 w 5315"/>
                <a:gd name="T33" fmla="*/ 1378 h 3626"/>
                <a:gd name="T34" fmla="*/ 4688 w 5315"/>
                <a:gd name="T35" fmla="*/ 1051 h 3626"/>
                <a:gd name="T36" fmla="*/ 4730 w 5315"/>
                <a:gd name="T37" fmla="*/ 939 h 3626"/>
                <a:gd name="T38" fmla="*/ 4904 w 5315"/>
                <a:gd name="T39" fmla="*/ 703 h 3626"/>
                <a:gd name="T40" fmla="*/ 5168 w 5315"/>
                <a:gd name="T41" fmla="*/ 265 h 3626"/>
                <a:gd name="T42" fmla="*/ 5238 w 5315"/>
                <a:gd name="T43" fmla="*/ 98 h 3626"/>
                <a:gd name="T44" fmla="*/ 4973 w 5315"/>
                <a:gd name="T45" fmla="*/ 119 h 3626"/>
                <a:gd name="T46" fmla="*/ 4820 w 5315"/>
                <a:gd name="T47" fmla="*/ 188 h 3626"/>
                <a:gd name="T48" fmla="*/ 4632 w 5315"/>
                <a:gd name="T49" fmla="*/ 188 h 3626"/>
                <a:gd name="T50" fmla="*/ 4584 w 5315"/>
                <a:gd name="T51" fmla="*/ 258 h 3626"/>
                <a:gd name="T52" fmla="*/ 4319 w 5315"/>
                <a:gd name="T53" fmla="*/ 341 h 3626"/>
                <a:gd name="T54" fmla="*/ 4055 w 5315"/>
                <a:gd name="T55" fmla="*/ 286 h 3626"/>
                <a:gd name="T56" fmla="*/ 3756 w 5315"/>
                <a:gd name="T57" fmla="*/ 383 h 3626"/>
                <a:gd name="T58" fmla="*/ 3506 w 5315"/>
                <a:gd name="T59" fmla="*/ 529 h 3626"/>
                <a:gd name="T60" fmla="*/ 3144 w 5315"/>
                <a:gd name="T61" fmla="*/ 619 h 3626"/>
                <a:gd name="T62" fmla="*/ 2887 w 5315"/>
                <a:gd name="T63" fmla="*/ 613 h 3626"/>
                <a:gd name="T64" fmla="*/ 2622 w 5315"/>
                <a:gd name="T65" fmla="*/ 578 h 3626"/>
                <a:gd name="T66" fmla="*/ 2226 w 5315"/>
                <a:gd name="T67" fmla="*/ 724 h 3626"/>
                <a:gd name="T68" fmla="*/ 1940 w 5315"/>
                <a:gd name="T69" fmla="*/ 613 h 3626"/>
                <a:gd name="T70" fmla="*/ 1815 w 5315"/>
                <a:gd name="T71" fmla="*/ 418 h 3626"/>
                <a:gd name="T72" fmla="*/ 1683 w 5315"/>
                <a:gd name="T73" fmla="*/ 453 h 3626"/>
                <a:gd name="T74" fmla="*/ 1544 w 5315"/>
                <a:gd name="T75" fmla="*/ 383 h 3626"/>
                <a:gd name="T76" fmla="*/ 1565 w 5315"/>
                <a:gd name="T77" fmla="*/ 327 h 3626"/>
                <a:gd name="T78" fmla="*/ 1481 w 5315"/>
                <a:gd name="T79" fmla="*/ 223 h 3626"/>
                <a:gd name="T80" fmla="*/ 1398 w 5315"/>
                <a:gd name="T81" fmla="*/ 230 h 3626"/>
                <a:gd name="T82" fmla="*/ 1307 w 5315"/>
                <a:gd name="T83" fmla="*/ 286 h 3626"/>
                <a:gd name="T84" fmla="*/ 1078 w 5315"/>
                <a:gd name="T85" fmla="*/ 320 h 3626"/>
                <a:gd name="T86" fmla="*/ 911 w 5315"/>
                <a:gd name="T87" fmla="*/ 578 h 3626"/>
                <a:gd name="T88" fmla="*/ 633 w 5315"/>
                <a:gd name="T89" fmla="*/ 480 h 3626"/>
                <a:gd name="T90" fmla="*/ 514 w 5315"/>
                <a:gd name="T91" fmla="*/ 279 h 3626"/>
                <a:gd name="T92" fmla="*/ 417 w 5315"/>
                <a:gd name="T93" fmla="*/ 418 h 3626"/>
                <a:gd name="T94" fmla="*/ 237 w 5315"/>
                <a:gd name="T95" fmla="*/ 508 h 3626"/>
                <a:gd name="T96" fmla="*/ 161 w 5315"/>
                <a:gd name="T97" fmla="*/ 626 h 3626"/>
                <a:gd name="T98" fmla="*/ 105 w 5315"/>
                <a:gd name="T99" fmla="*/ 780 h 3626"/>
                <a:gd name="T100" fmla="*/ 63 w 5315"/>
                <a:gd name="T101" fmla="*/ 988 h 3626"/>
                <a:gd name="T102" fmla="*/ 7 w 5315"/>
                <a:gd name="T103" fmla="*/ 1127 h 3626"/>
                <a:gd name="T104" fmla="*/ 230 w 5315"/>
                <a:gd name="T105" fmla="*/ 1405 h 3626"/>
                <a:gd name="T106" fmla="*/ 751 w 5315"/>
                <a:gd name="T107" fmla="*/ 1586 h 3626"/>
                <a:gd name="T108" fmla="*/ 987 w 5315"/>
                <a:gd name="T109" fmla="*/ 1767 h 3626"/>
                <a:gd name="T110" fmla="*/ 1314 w 5315"/>
                <a:gd name="T111" fmla="*/ 1872 h 3626"/>
                <a:gd name="T112" fmla="*/ 1488 w 5315"/>
                <a:gd name="T113" fmla="*/ 2059 h 3626"/>
                <a:gd name="T114" fmla="*/ 1794 w 5315"/>
                <a:gd name="T115" fmla="*/ 2219 h 3626"/>
                <a:gd name="T116" fmla="*/ 2024 w 5315"/>
                <a:gd name="T117" fmla="*/ 2393 h 3626"/>
                <a:gd name="T118" fmla="*/ 2358 w 5315"/>
                <a:gd name="T119" fmla="*/ 2595 h 3626"/>
                <a:gd name="T120" fmla="*/ 2747 w 5315"/>
                <a:gd name="T121" fmla="*/ 2616 h 3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5" h="3626">
                  <a:moveTo>
                    <a:pt x="3144" y="2846"/>
                  </a:moveTo>
                  <a:lnTo>
                    <a:pt x="3234" y="2964"/>
                  </a:lnTo>
                  <a:lnTo>
                    <a:pt x="3311" y="3131"/>
                  </a:lnTo>
                  <a:lnTo>
                    <a:pt x="3352" y="3263"/>
                  </a:lnTo>
                  <a:lnTo>
                    <a:pt x="3415" y="3325"/>
                  </a:lnTo>
                  <a:lnTo>
                    <a:pt x="3464" y="3332"/>
                  </a:lnTo>
                  <a:lnTo>
                    <a:pt x="3568" y="3360"/>
                  </a:lnTo>
                  <a:lnTo>
                    <a:pt x="3645" y="3374"/>
                  </a:lnTo>
                  <a:lnTo>
                    <a:pt x="3714" y="3465"/>
                  </a:lnTo>
                  <a:lnTo>
                    <a:pt x="3763" y="3471"/>
                  </a:lnTo>
                  <a:lnTo>
                    <a:pt x="3833" y="3479"/>
                  </a:lnTo>
                  <a:lnTo>
                    <a:pt x="3846" y="3492"/>
                  </a:lnTo>
                  <a:lnTo>
                    <a:pt x="3874" y="3499"/>
                  </a:lnTo>
                  <a:lnTo>
                    <a:pt x="3944" y="3471"/>
                  </a:lnTo>
                  <a:lnTo>
                    <a:pt x="3992" y="3444"/>
                  </a:lnTo>
                  <a:lnTo>
                    <a:pt x="4062" y="3444"/>
                  </a:lnTo>
                  <a:lnTo>
                    <a:pt x="4167" y="3527"/>
                  </a:lnTo>
                  <a:lnTo>
                    <a:pt x="4222" y="3513"/>
                  </a:lnTo>
                  <a:lnTo>
                    <a:pt x="4236" y="3499"/>
                  </a:lnTo>
                  <a:lnTo>
                    <a:pt x="4306" y="3534"/>
                  </a:lnTo>
                  <a:lnTo>
                    <a:pt x="4333" y="3597"/>
                  </a:lnTo>
                  <a:lnTo>
                    <a:pt x="4354" y="3604"/>
                  </a:lnTo>
                  <a:lnTo>
                    <a:pt x="4368" y="3625"/>
                  </a:lnTo>
                  <a:lnTo>
                    <a:pt x="4445" y="3562"/>
                  </a:lnTo>
                  <a:lnTo>
                    <a:pt x="4459" y="3576"/>
                  </a:lnTo>
                  <a:lnTo>
                    <a:pt x="4465" y="3541"/>
                  </a:lnTo>
                  <a:lnTo>
                    <a:pt x="4459" y="3534"/>
                  </a:lnTo>
                  <a:lnTo>
                    <a:pt x="4445" y="3513"/>
                  </a:lnTo>
                  <a:lnTo>
                    <a:pt x="4431" y="3409"/>
                  </a:lnTo>
                  <a:lnTo>
                    <a:pt x="4396" y="3367"/>
                  </a:lnTo>
                  <a:lnTo>
                    <a:pt x="4396" y="3325"/>
                  </a:lnTo>
                  <a:lnTo>
                    <a:pt x="4396" y="3284"/>
                  </a:lnTo>
                  <a:lnTo>
                    <a:pt x="4417" y="3270"/>
                  </a:lnTo>
                  <a:lnTo>
                    <a:pt x="4424" y="3173"/>
                  </a:lnTo>
                  <a:lnTo>
                    <a:pt x="4465" y="3131"/>
                  </a:lnTo>
                  <a:lnTo>
                    <a:pt x="4493" y="3040"/>
                  </a:lnTo>
                  <a:lnTo>
                    <a:pt x="4521" y="3012"/>
                  </a:lnTo>
                  <a:lnTo>
                    <a:pt x="4549" y="2971"/>
                  </a:lnTo>
                  <a:lnTo>
                    <a:pt x="4584" y="2950"/>
                  </a:lnTo>
                  <a:lnTo>
                    <a:pt x="4577" y="2936"/>
                  </a:lnTo>
                  <a:lnTo>
                    <a:pt x="4612" y="2922"/>
                  </a:lnTo>
                  <a:lnTo>
                    <a:pt x="4646" y="2915"/>
                  </a:lnTo>
                  <a:lnTo>
                    <a:pt x="4674" y="2908"/>
                  </a:lnTo>
                  <a:lnTo>
                    <a:pt x="4660" y="2887"/>
                  </a:lnTo>
                  <a:lnTo>
                    <a:pt x="4681" y="2880"/>
                  </a:lnTo>
                  <a:lnTo>
                    <a:pt x="4674" y="2873"/>
                  </a:lnTo>
                  <a:lnTo>
                    <a:pt x="4681" y="2873"/>
                  </a:lnTo>
                  <a:lnTo>
                    <a:pt x="4674" y="2852"/>
                  </a:lnTo>
                  <a:lnTo>
                    <a:pt x="4730" y="2818"/>
                  </a:lnTo>
                  <a:lnTo>
                    <a:pt x="4758" y="2846"/>
                  </a:lnTo>
                  <a:lnTo>
                    <a:pt x="4793" y="2846"/>
                  </a:lnTo>
                  <a:lnTo>
                    <a:pt x="4744" y="2769"/>
                  </a:lnTo>
                  <a:lnTo>
                    <a:pt x="4716" y="2776"/>
                  </a:lnTo>
                  <a:lnTo>
                    <a:pt x="4695" y="2783"/>
                  </a:lnTo>
                  <a:lnTo>
                    <a:pt x="4681" y="2727"/>
                  </a:lnTo>
                  <a:lnTo>
                    <a:pt x="4709" y="2713"/>
                  </a:lnTo>
                  <a:lnTo>
                    <a:pt x="4723" y="2741"/>
                  </a:lnTo>
                  <a:lnTo>
                    <a:pt x="4723" y="2713"/>
                  </a:lnTo>
                  <a:lnTo>
                    <a:pt x="4730" y="2658"/>
                  </a:lnTo>
                  <a:lnTo>
                    <a:pt x="4716" y="2616"/>
                  </a:lnTo>
                  <a:lnTo>
                    <a:pt x="4653" y="2616"/>
                  </a:lnTo>
                  <a:lnTo>
                    <a:pt x="4626" y="2609"/>
                  </a:lnTo>
                  <a:lnTo>
                    <a:pt x="4598" y="2574"/>
                  </a:lnTo>
                  <a:lnTo>
                    <a:pt x="4612" y="2525"/>
                  </a:lnTo>
                  <a:lnTo>
                    <a:pt x="4632" y="2539"/>
                  </a:lnTo>
                  <a:lnTo>
                    <a:pt x="4626" y="2512"/>
                  </a:lnTo>
                  <a:lnTo>
                    <a:pt x="4612" y="2519"/>
                  </a:lnTo>
                  <a:lnTo>
                    <a:pt x="4577" y="2519"/>
                  </a:lnTo>
                  <a:lnTo>
                    <a:pt x="4563" y="2463"/>
                  </a:lnTo>
                  <a:lnTo>
                    <a:pt x="4549" y="2442"/>
                  </a:lnTo>
                  <a:lnTo>
                    <a:pt x="4542" y="2386"/>
                  </a:lnTo>
                  <a:lnTo>
                    <a:pt x="4542" y="2379"/>
                  </a:lnTo>
                  <a:lnTo>
                    <a:pt x="4556" y="2366"/>
                  </a:lnTo>
                  <a:lnTo>
                    <a:pt x="4549" y="2331"/>
                  </a:lnTo>
                  <a:lnTo>
                    <a:pt x="4591" y="2317"/>
                  </a:lnTo>
                  <a:lnTo>
                    <a:pt x="4598" y="2331"/>
                  </a:lnTo>
                  <a:lnTo>
                    <a:pt x="4612" y="2379"/>
                  </a:lnTo>
                  <a:lnTo>
                    <a:pt x="4598" y="2345"/>
                  </a:lnTo>
                  <a:lnTo>
                    <a:pt x="4619" y="2317"/>
                  </a:lnTo>
                  <a:lnTo>
                    <a:pt x="4646" y="2345"/>
                  </a:lnTo>
                  <a:lnTo>
                    <a:pt x="4660" y="2317"/>
                  </a:lnTo>
                  <a:lnTo>
                    <a:pt x="4626" y="2282"/>
                  </a:lnTo>
                  <a:lnTo>
                    <a:pt x="4584" y="2219"/>
                  </a:lnTo>
                  <a:lnTo>
                    <a:pt x="4563" y="2212"/>
                  </a:lnTo>
                  <a:lnTo>
                    <a:pt x="4556" y="2226"/>
                  </a:lnTo>
                  <a:lnTo>
                    <a:pt x="4528" y="2219"/>
                  </a:lnTo>
                  <a:lnTo>
                    <a:pt x="4514" y="2219"/>
                  </a:lnTo>
                  <a:lnTo>
                    <a:pt x="4480" y="2192"/>
                  </a:lnTo>
                  <a:lnTo>
                    <a:pt x="4417" y="2178"/>
                  </a:lnTo>
                  <a:lnTo>
                    <a:pt x="4389" y="2101"/>
                  </a:lnTo>
                  <a:lnTo>
                    <a:pt x="4389" y="2066"/>
                  </a:lnTo>
                  <a:lnTo>
                    <a:pt x="4382" y="1865"/>
                  </a:lnTo>
                  <a:lnTo>
                    <a:pt x="4389" y="1774"/>
                  </a:lnTo>
                  <a:lnTo>
                    <a:pt x="4389" y="1760"/>
                  </a:lnTo>
                  <a:lnTo>
                    <a:pt x="4431" y="1698"/>
                  </a:lnTo>
                  <a:lnTo>
                    <a:pt x="4445" y="1677"/>
                  </a:lnTo>
                  <a:lnTo>
                    <a:pt x="4486" y="1642"/>
                  </a:lnTo>
                  <a:lnTo>
                    <a:pt x="4521" y="1593"/>
                  </a:lnTo>
                  <a:lnTo>
                    <a:pt x="4528" y="1572"/>
                  </a:lnTo>
                  <a:lnTo>
                    <a:pt x="4528" y="1461"/>
                  </a:lnTo>
                  <a:lnTo>
                    <a:pt x="4563" y="1412"/>
                  </a:lnTo>
                  <a:lnTo>
                    <a:pt x="4563" y="1378"/>
                  </a:lnTo>
                  <a:lnTo>
                    <a:pt x="4598" y="1301"/>
                  </a:lnTo>
                  <a:lnTo>
                    <a:pt x="4577" y="1239"/>
                  </a:lnTo>
                  <a:lnTo>
                    <a:pt x="4612" y="1169"/>
                  </a:lnTo>
                  <a:lnTo>
                    <a:pt x="4626" y="1127"/>
                  </a:lnTo>
                  <a:lnTo>
                    <a:pt x="4660" y="1086"/>
                  </a:lnTo>
                  <a:lnTo>
                    <a:pt x="4688" y="1051"/>
                  </a:lnTo>
                  <a:lnTo>
                    <a:pt x="4695" y="1016"/>
                  </a:lnTo>
                  <a:lnTo>
                    <a:pt x="4695" y="1009"/>
                  </a:lnTo>
                  <a:lnTo>
                    <a:pt x="4723" y="1002"/>
                  </a:lnTo>
                  <a:lnTo>
                    <a:pt x="4730" y="981"/>
                  </a:lnTo>
                  <a:lnTo>
                    <a:pt x="4723" y="953"/>
                  </a:lnTo>
                  <a:lnTo>
                    <a:pt x="4730" y="939"/>
                  </a:lnTo>
                  <a:lnTo>
                    <a:pt x="4786" y="877"/>
                  </a:lnTo>
                  <a:lnTo>
                    <a:pt x="4807" y="856"/>
                  </a:lnTo>
                  <a:lnTo>
                    <a:pt x="4827" y="814"/>
                  </a:lnTo>
                  <a:lnTo>
                    <a:pt x="4862" y="759"/>
                  </a:lnTo>
                  <a:lnTo>
                    <a:pt x="4876" y="745"/>
                  </a:lnTo>
                  <a:lnTo>
                    <a:pt x="4904" y="703"/>
                  </a:lnTo>
                  <a:lnTo>
                    <a:pt x="4925" y="675"/>
                  </a:lnTo>
                  <a:lnTo>
                    <a:pt x="4959" y="605"/>
                  </a:lnTo>
                  <a:lnTo>
                    <a:pt x="4987" y="578"/>
                  </a:lnTo>
                  <a:lnTo>
                    <a:pt x="5015" y="550"/>
                  </a:lnTo>
                  <a:lnTo>
                    <a:pt x="5085" y="411"/>
                  </a:lnTo>
                  <a:lnTo>
                    <a:pt x="5168" y="265"/>
                  </a:lnTo>
                  <a:lnTo>
                    <a:pt x="5182" y="230"/>
                  </a:lnTo>
                  <a:lnTo>
                    <a:pt x="5168" y="230"/>
                  </a:lnTo>
                  <a:lnTo>
                    <a:pt x="5168" y="251"/>
                  </a:lnTo>
                  <a:lnTo>
                    <a:pt x="5154" y="244"/>
                  </a:lnTo>
                  <a:lnTo>
                    <a:pt x="5182" y="146"/>
                  </a:lnTo>
                  <a:lnTo>
                    <a:pt x="5238" y="98"/>
                  </a:lnTo>
                  <a:lnTo>
                    <a:pt x="5314" y="70"/>
                  </a:lnTo>
                  <a:lnTo>
                    <a:pt x="5272" y="63"/>
                  </a:lnTo>
                  <a:lnTo>
                    <a:pt x="5217" y="49"/>
                  </a:lnTo>
                  <a:lnTo>
                    <a:pt x="5133" y="0"/>
                  </a:lnTo>
                  <a:lnTo>
                    <a:pt x="5085" y="14"/>
                  </a:lnTo>
                  <a:lnTo>
                    <a:pt x="4973" y="119"/>
                  </a:lnTo>
                  <a:lnTo>
                    <a:pt x="4939" y="132"/>
                  </a:lnTo>
                  <a:lnTo>
                    <a:pt x="4925" y="132"/>
                  </a:lnTo>
                  <a:lnTo>
                    <a:pt x="4883" y="160"/>
                  </a:lnTo>
                  <a:lnTo>
                    <a:pt x="4848" y="167"/>
                  </a:lnTo>
                  <a:lnTo>
                    <a:pt x="4820" y="181"/>
                  </a:lnTo>
                  <a:lnTo>
                    <a:pt x="4820" y="188"/>
                  </a:lnTo>
                  <a:lnTo>
                    <a:pt x="4793" y="188"/>
                  </a:lnTo>
                  <a:lnTo>
                    <a:pt x="4786" y="188"/>
                  </a:lnTo>
                  <a:lnTo>
                    <a:pt x="4758" y="195"/>
                  </a:lnTo>
                  <a:lnTo>
                    <a:pt x="4723" y="209"/>
                  </a:lnTo>
                  <a:lnTo>
                    <a:pt x="4688" y="209"/>
                  </a:lnTo>
                  <a:lnTo>
                    <a:pt x="4632" y="188"/>
                  </a:lnTo>
                  <a:lnTo>
                    <a:pt x="4653" y="112"/>
                  </a:lnTo>
                  <a:lnTo>
                    <a:pt x="4632" y="70"/>
                  </a:lnTo>
                  <a:lnTo>
                    <a:pt x="4612" y="84"/>
                  </a:lnTo>
                  <a:lnTo>
                    <a:pt x="4626" y="98"/>
                  </a:lnTo>
                  <a:lnTo>
                    <a:pt x="4632" y="125"/>
                  </a:lnTo>
                  <a:lnTo>
                    <a:pt x="4584" y="258"/>
                  </a:lnTo>
                  <a:lnTo>
                    <a:pt x="4521" y="327"/>
                  </a:lnTo>
                  <a:lnTo>
                    <a:pt x="4431" y="376"/>
                  </a:lnTo>
                  <a:lnTo>
                    <a:pt x="4382" y="397"/>
                  </a:lnTo>
                  <a:lnTo>
                    <a:pt x="4354" y="383"/>
                  </a:lnTo>
                  <a:lnTo>
                    <a:pt x="4326" y="376"/>
                  </a:lnTo>
                  <a:lnTo>
                    <a:pt x="4319" y="341"/>
                  </a:lnTo>
                  <a:lnTo>
                    <a:pt x="4326" y="348"/>
                  </a:lnTo>
                  <a:lnTo>
                    <a:pt x="4319" y="341"/>
                  </a:lnTo>
                  <a:lnTo>
                    <a:pt x="4215" y="327"/>
                  </a:lnTo>
                  <a:lnTo>
                    <a:pt x="4173" y="313"/>
                  </a:lnTo>
                  <a:lnTo>
                    <a:pt x="4104" y="251"/>
                  </a:lnTo>
                  <a:lnTo>
                    <a:pt x="4055" y="286"/>
                  </a:lnTo>
                  <a:lnTo>
                    <a:pt x="3965" y="299"/>
                  </a:lnTo>
                  <a:lnTo>
                    <a:pt x="3930" y="313"/>
                  </a:lnTo>
                  <a:lnTo>
                    <a:pt x="3895" y="327"/>
                  </a:lnTo>
                  <a:lnTo>
                    <a:pt x="3860" y="327"/>
                  </a:lnTo>
                  <a:lnTo>
                    <a:pt x="3825" y="299"/>
                  </a:lnTo>
                  <a:lnTo>
                    <a:pt x="3756" y="383"/>
                  </a:lnTo>
                  <a:lnTo>
                    <a:pt x="3728" y="418"/>
                  </a:lnTo>
                  <a:lnTo>
                    <a:pt x="3673" y="473"/>
                  </a:lnTo>
                  <a:lnTo>
                    <a:pt x="3638" y="508"/>
                  </a:lnTo>
                  <a:lnTo>
                    <a:pt x="3596" y="508"/>
                  </a:lnTo>
                  <a:lnTo>
                    <a:pt x="3575" y="522"/>
                  </a:lnTo>
                  <a:lnTo>
                    <a:pt x="3506" y="529"/>
                  </a:lnTo>
                  <a:lnTo>
                    <a:pt x="3471" y="557"/>
                  </a:lnTo>
                  <a:lnTo>
                    <a:pt x="3346" y="592"/>
                  </a:lnTo>
                  <a:lnTo>
                    <a:pt x="3311" y="578"/>
                  </a:lnTo>
                  <a:lnTo>
                    <a:pt x="3220" y="613"/>
                  </a:lnTo>
                  <a:lnTo>
                    <a:pt x="3213" y="619"/>
                  </a:lnTo>
                  <a:lnTo>
                    <a:pt x="3144" y="619"/>
                  </a:lnTo>
                  <a:lnTo>
                    <a:pt x="3123" y="640"/>
                  </a:lnTo>
                  <a:lnTo>
                    <a:pt x="3109" y="640"/>
                  </a:lnTo>
                  <a:lnTo>
                    <a:pt x="3039" y="626"/>
                  </a:lnTo>
                  <a:lnTo>
                    <a:pt x="3026" y="640"/>
                  </a:lnTo>
                  <a:lnTo>
                    <a:pt x="2887" y="619"/>
                  </a:lnTo>
                  <a:lnTo>
                    <a:pt x="2887" y="613"/>
                  </a:lnTo>
                  <a:lnTo>
                    <a:pt x="2879" y="619"/>
                  </a:lnTo>
                  <a:lnTo>
                    <a:pt x="2831" y="605"/>
                  </a:lnTo>
                  <a:lnTo>
                    <a:pt x="2761" y="626"/>
                  </a:lnTo>
                  <a:lnTo>
                    <a:pt x="2699" y="619"/>
                  </a:lnTo>
                  <a:lnTo>
                    <a:pt x="2650" y="578"/>
                  </a:lnTo>
                  <a:lnTo>
                    <a:pt x="2622" y="578"/>
                  </a:lnTo>
                  <a:lnTo>
                    <a:pt x="2553" y="592"/>
                  </a:lnTo>
                  <a:lnTo>
                    <a:pt x="2518" y="592"/>
                  </a:lnTo>
                  <a:lnTo>
                    <a:pt x="2483" y="613"/>
                  </a:lnTo>
                  <a:lnTo>
                    <a:pt x="2448" y="640"/>
                  </a:lnTo>
                  <a:lnTo>
                    <a:pt x="2302" y="703"/>
                  </a:lnTo>
                  <a:lnTo>
                    <a:pt x="2226" y="724"/>
                  </a:lnTo>
                  <a:lnTo>
                    <a:pt x="2128" y="717"/>
                  </a:lnTo>
                  <a:lnTo>
                    <a:pt x="2100" y="703"/>
                  </a:lnTo>
                  <a:lnTo>
                    <a:pt x="2121" y="689"/>
                  </a:lnTo>
                  <a:lnTo>
                    <a:pt x="2059" y="675"/>
                  </a:lnTo>
                  <a:lnTo>
                    <a:pt x="2038" y="675"/>
                  </a:lnTo>
                  <a:lnTo>
                    <a:pt x="1940" y="613"/>
                  </a:lnTo>
                  <a:lnTo>
                    <a:pt x="1933" y="605"/>
                  </a:lnTo>
                  <a:lnTo>
                    <a:pt x="1857" y="550"/>
                  </a:lnTo>
                  <a:lnTo>
                    <a:pt x="1829" y="522"/>
                  </a:lnTo>
                  <a:lnTo>
                    <a:pt x="1836" y="508"/>
                  </a:lnTo>
                  <a:lnTo>
                    <a:pt x="1829" y="438"/>
                  </a:lnTo>
                  <a:lnTo>
                    <a:pt x="1815" y="418"/>
                  </a:lnTo>
                  <a:lnTo>
                    <a:pt x="1780" y="411"/>
                  </a:lnTo>
                  <a:lnTo>
                    <a:pt x="1773" y="418"/>
                  </a:lnTo>
                  <a:lnTo>
                    <a:pt x="1739" y="446"/>
                  </a:lnTo>
                  <a:lnTo>
                    <a:pt x="1704" y="453"/>
                  </a:lnTo>
                  <a:lnTo>
                    <a:pt x="1683" y="473"/>
                  </a:lnTo>
                  <a:lnTo>
                    <a:pt x="1683" y="453"/>
                  </a:lnTo>
                  <a:lnTo>
                    <a:pt x="1613" y="446"/>
                  </a:lnTo>
                  <a:lnTo>
                    <a:pt x="1579" y="425"/>
                  </a:lnTo>
                  <a:lnTo>
                    <a:pt x="1565" y="411"/>
                  </a:lnTo>
                  <a:lnTo>
                    <a:pt x="1551" y="397"/>
                  </a:lnTo>
                  <a:lnTo>
                    <a:pt x="1544" y="390"/>
                  </a:lnTo>
                  <a:lnTo>
                    <a:pt x="1544" y="383"/>
                  </a:lnTo>
                  <a:lnTo>
                    <a:pt x="1537" y="383"/>
                  </a:lnTo>
                  <a:lnTo>
                    <a:pt x="1544" y="376"/>
                  </a:lnTo>
                  <a:lnTo>
                    <a:pt x="1551" y="383"/>
                  </a:lnTo>
                  <a:lnTo>
                    <a:pt x="1551" y="362"/>
                  </a:lnTo>
                  <a:lnTo>
                    <a:pt x="1551" y="348"/>
                  </a:lnTo>
                  <a:lnTo>
                    <a:pt x="1565" y="327"/>
                  </a:lnTo>
                  <a:lnTo>
                    <a:pt x="1544" y="286"/>
                  </a:lnTo>
                  <a:lnTo>
                    <a:pt x="1537" y="258"/>
                  </a:lnTo>
                  <a:lnTo>
                    <a:pt x="1537" y="244"/>
                  </a:lnTo>
                  <a:lnTo>
                    <a:pt x="1516" y="251"/>
                  </a:lnTo>
                  <a:lnTo>
                    <a:pt x="1488" y="230"/>
                  </a:lnTo>
                  <a:lnTo>
                    <a:pt x="1481" y="223"/>
                  </a:lnTo>
                  <a:lnTo>
                    <a:pt x="1488" y="209"/>
                  </a:lnTo>
                  <a:lnTo>
                    <a:pt x="1481" y="195"/>
                  </a:lnTo>
                  <a:lnTo>
                    <a:pt x="1467" y="167"/>
                  </a:lnTo>
                  <a:lnTo>
                    <a:pt x="1440" y="188"/>
                  </a:lnTo>
                  <a:lnTo>
                    <a:pt x="1412" y="209"/>
                  </a:lnTo>
                  <a:lnTo>
                    <a:pt x="1398" y="230"/>
                  </a:lnTo>
                  <a:lnTo>
                    <a:pt x="1384" y="223"/>
                  </a:lnTo>
                  <a:lnTo>
                    <a:pt x="1370" y="230"/>
                  </a:lnTo>
                  <a:lnTo>
                    <a:pt x="1349" y="223"/>
                  </a:lnTo>
                  <a:lnTo>
                    <a:pt x="1335" y="258"/>
                  </a:lnTo>
                  <a:lnTo>
                    <a:pt x="1314" y="279"/>
                  </a:lnTo>
                  <a:lnTo>
                    <a:pt x="1307" y="286"/>
                  </a:lnTo>
                  <a:lnTo>
                    <a:pt x="1217" y="292"/>
                  </a:lnTo>
                  <a:lnTo>
                    <a:pt x="1210" y="265"/>
                  </a:lnTo>
                  <a:lnTo>
                    <a:pt x="1182" y="265"/>
                  </a:lnTo>
                  <a:lnTo>
                    <a:pt x="1140" y="251"/>
                  </a:lnTo>
                  <a:lnTo>
                    <a:pt x="1078" y="286"/>
                  </a:lnTo>
                  <a:lnTo>
                    <a:pt x="1078" y="320"/>
                  </a:lnTo>
                  <a:lnTo>
                    <a:pt x="1057" y="348"/>
                  </a:lnTo>
                  <a:lnTo>
                    <a:pt x="1029" y="355"/>
                  </a:lnTo>
                  <a:lnTo>
                    <a:pt x="1071" y="446"/>
                  </a:lnTo>
                  <a:lnTo>
                    <a:pt x="1071" y="480"/>
                  </a:lnTo>
                  <a:lnTo>
                    <a:pt x="987" y="529"/>
                  </a:lnTo>
                  <a:lnTo>
                    <a:pt x="911" y="578"/>
                  </a:lnTo>
                  <a:lnTo>
                    <a:pt x="792" y="605"/>
                  </a:lnTo>
                  <a:lnTo>
                    <a:pt x="751" y="592"/>
                  </a:lnTo>
                  <a:lnTo>
                    <a:pt x="730" y="550"/>
                  </a:lnTo>
                  <a:lnTo>
                    <a:pt x="716" y="557"/>
                  </a:lnTo>
                  <a:lnTo>
                    <a:pt x="695" y="543"/>
                  </a:lnTo>
                  <a:lnTo>
                    <a:pt x="633" y="480"/>
                  </a:lnTo>
                  <a:lnTo>
                    <a:pt x="612" y="446"/>
                  </a:lnTo>
                  <a:lnTo>
                    <a:pt x="591" y="383"/>
                  </a:lnTo>
                  <a:lnTo>
                    <a:pt x="591" y="348"/>
                  </a:lnTo>
                  <a:lnTo>
                    <a:pt x="570" y="327"/>
                  </a:lnTo>
                  <a:lnTo>
                    <a:pt x="563" y="279"/>
                  </a:lnTo>
                  <a:lnTo>
                    <a:pt x="514" y="279"/>
                  </a:lnTo>
                  <a:lnTo>
                    <a:pt x="500" y="251"/>
                  </a:lnTo>
                  <a:lnTo>
                    <a:pt x="473" y="279"/>
                  </a:lnTo>
                  <a:lnTo>
                    <a:pt x="514" y="348"/>
                  </a:lnTo>
                  <a:lnTo>
                    <a:pt x="466" y="425"/>
                  </a:lnTo>
                  <a:lnTo>
                    <a:pt x="452" y="438"/>
                  </a:lnTo>
                  <a:lnTo>
                    <a:pt x="417" y="418"/>
                  </a:lnTo>
                  <a:lnTo>
                    <a:pt x="382" y="418"/>
                  </a:lnTo>
                  <a:lnTo>
                    <a:pt x="389" y="446"/>
                  </a:lnTo>
                  <a:lnTo>
                    <a:pt x="361" y="487"/>
                  </a:lnTo>
                  <a:lnTo>
                    <a:pt x="340" y="494"/>
                  </a:lnTo>
                  <a:lnTo>
                    <a:pt x="264" y="515"/>
                  </a:lnTo>
                  <a:lnTo>
                    <a:pt x="237" y="508"/>
                  </a:lnTo>
                  <a:lnTo>
                    <a:pt x="174" y="585"/>
                  </a:lnTo>
                  <a:lnTo>
                    <a:pt x="167" y="605"/>
                  </a:lnTo>
                  <a:lnTo>
                    <a:pt x="161" y="613"/>
                  </a:lnTo>
                  <a:lnTo>
                    <a:pt x="112" y="619"/>
                  </a:lnTo>
                  <a:lnTo>
                    <a:pt x="112" y="626"/>
                  </a:lnTo>
                  <a:lnTo>
                    <a:pt x="161" y="626"/>
                  </a:lnTo>
                  <a:lnTo>
                    <a:pt x="133" y="640"/>
                  </a:lnTo>
                  <a:lnTo>
                    <a:pt x="133" y="668"/>
                  </a:lnTo>
                  <a:lnTo>
                    <a:pt x="133" y="675"/>
                  </a:lnTo>
                  <a:lnTo>
                    <a:pt x="112" y="703"/>
                  </a:lnTo>
                  <a:lnTo>
                    <a:pt x="112" y="717"/>
                  </a:lnTo>
                  <a:lnTo>
                    <a:pt x="105" y="780"/>
                  </a:lnTo>
                  <a:lnTo>
                    <a:pt x="91" y="814"/>
                  </a:lnTo>
                  <a:lnTo>
                    <a:pt x="56" y="856"/>
                  </a:lnTo>
                  <a:lnTo>
                    <a:pt x="70" y="877"/>
                  </a:lnTo>
                  <a:lnTo>
                    <a:pt x="63" y="884"/>
                  </a:lnTo>
                  <a:lnTo>
                    <a:pt x="98" y="939"/>
                  </a:lnTo>
                  <a:lnTo>
                    <a:pt x="63" y="988"/>
                  </a:lnTo>
                  <a:lnTo>
                    <a:pt x="63" y="1037"/>
                  </a:lnTo>
                  <a:lnTo>
                    <a:pt x="14" y="1086"/>
                  </a:lnTo>
                  <a:lnTo>
                    <a:pt x="28" y="1065"/>
                  </a:lnTo>
                  <a:lnTo>
                    <a:pt x="0" y="1099"/>
                  </a:lnTo>
                  <a:lnTo>
                    <a:pt x="7" y="1134"/>
                  </a:lnTo>
                  <a:lnTo>
                    <a:pt x="7" y="1127"/>
                  </a:lnTo>
                  <a:lnTo>
                    <a:pt x="28" y="1134"/>
                  </a:lnTo>
                  <a:lnTo>
                    <a:pt x="63" y="1204"/>
                  </a:lnTo>
                  <a:lnTo>
                    <a:pt x="63" y="1259"/>
                  </a:lnTo>
                  <a:lnTo>
                    <a:pt x="63" y="1294"/>
                  </a:lnTo>
                  <a:lnTo>
                    <a:pt x="161" y="1405"/>
                  </a:lnTo>
                  <a:lnTo>
                    <a:pt x="230" y="1405"/>
                  </a:lnTo>
                  <a:lnTo>
                    <a:pt x="306" y="1461"/>
                  </a:lnTo>
                  <a:lnTo>
                    <a:pt x="361" y="1572"/>
                  </a:lnTo>
                  <a:lnTo>
                    <a:pt x="368" y="1593"/>
                  </a:lnTo>
                  <a:lnTo>
                    <a:pt x="417" y="1628"/>
                  </a:lnTo>
                  <a:lnTo>
                    <a:pt x="556" y="1586"/>
                  </a:lnTo>
                  <a:lnTo>
                    <a:pt x="751" y="1586"/>
                  </a:lnTo>
                  <a:lnTo>
                    <a:pt x="779" y="1593"/>
                  </a:lnTo>
                  <a:lnTo>
                    <a:pt x="792" y="1593"/>
                  </a:lnTo>
                  <a:lnTo>
                    <a:pt x="883" y="1628"/>
                  </a:lnTo>
                  <a:lnTo>
                    <a:pt x="925" y="1670"/>
                  </a:lnTo>
                  <a:lnTo>
                    <a:pt x="959" y="1760"/>
                  </a:lnTo>
                  <a:lnTo>
                    <a:pt x="987" y="1767"/>
                  </a:lnTo>
                  <a:lnTo>
                    <a:pt x="1022" y="1760"/>
                  </a:lnTo>
                  <a:lnTo>
                    <a:pt x="1113" y="1760"/>
                  </a:lnTo>
                  <a:lnTo>
                    <a:pt x="1175" y="1767"/>
                  </a:lnTo>
                  <a:lnTo>
                    <a:pt x="1238" y="1788"/>
                  </a:lnTo>
                  <a:lnTo>
                    <a:pt x="1273" y="1837"/>
                  </a:lnTo>
                  <a:lnTo>
                    <a:pt x="1314" y="1872"/>
                  </a:lnTo>
                  <a:lnTo>
                    <a:pt x="1384" y="1969"/>
                  </a:lnTo>
                  <a:lnTo>
                    <a:pt x="1384" y="1990"/>
                  </a:lnTo>
                  <a:lnTo>
                    <a:pt x="1405" y="1997"/>
                  </a:lnTo>
                  <a:lnTo>
                    <a:pt x="1419" y="1997"/>
                  </a:lnTo>
                  <a:lnTo>
                    <a:pt x="1453" y="2025"/>
                  </a:lnTo>
                  <a:lnTo>
                    <a:pt x="1488" y="2059"/>
                  </a:lnTo>
                  <a:lnTo>
                    <a:pt x="1537" y="2087"/>
                  </a:lnTo>
                  <a:lnTo>
                    <a:pt x="1627" y="2150"/>
                  </a:lnTo>
                  <a:lnTo>
                    <a:pt x="1662" y="2192"/>
                  </a:lnTo>
                  <a:lnTo>
                    <a:pt x="1704" y="2212"/>
                  </a:lnTo>
                  <a:lnTo>
                    <a:pt x="1746" y="2219"/>
                  </a:lnTo>
                  <a:lnTo>
                    <a:pt x="1794" y="2219"/>
                  </a:lnTo>
                  <a:lnTo>
                    <a:pt x="1815" y="2233"/>
                  </a:lnTo>
                  <a:lnTo>
                    <a:pt x="1836" y="2219"/>
                  </a:lnTo>
                  <a:lnTo>
                    <a:pt x="1857" y="2226"/>
                  </a:lnTo>
                  <a:lnTo>
                    <a:pt x="1913" y="2282"/>
                  </a:lnTo>
                  <a:lnTo>
                    <a:pt x="1968" y="2345"/>
                  </a:lnTo>
                  <a:lnTo>
                    <a:pt x="2024" y="2393"/>
                  </a:lnTo>
                  <a:lnTo>
                    <a:pt x="2038" y="2428"/>
                  </a:lnTo>
                  <a:lnTo>
                    <a:pt x="2156" y="2498"/>
                  </a:lnTo>
                  <a:lnTo>
                    <a:pt x="2198" y="2539"/>
                  </a:lnTo>
                  <a:lnTo>
                    <a:pt x="2302" y="2546"/>
                  </a:lnTo>
                  <a:lnTo>
                    <a:pt x="2316" y="2553"/>
                  </a:lnTo>
                  <a:lnTo>
                    <a:pt x="2358" y="2595"/>
                  </a:lnTo>
                  <a:lnTo>
                    <a:pt x="2393" y="2637"/>
                  </a:lnTo>
                  <a:lnTo>
                    <a:pt x="2490" y="2651"/>
                  </a:lnTo>
                  <a:lnTo>
                    <a:pt x="2504" y="2651"/>
                  </a:lnTo>
                  <a:lnTo>
                    <a:pt x="2532" y="2616"/>
                  </a:lnTo>
                  <a:lnTo>
                    <a:pt x="2650" y="2623"/>
                  </a:lnTo>
                  <a:lnTo>
                    <a:pt x="2747" y="2616"/>
                  </a:lnTo>
                  <a:lnTo>
                    <a:pt x="2782" y="2623"/>
                  </a:lnTo>
                  <a:lnTo>
                    <a:pt x="2928" y="2679"/>
                  </a:lnTo>
                  <a:lnTo>
                    <a:pt x="3053" y="2755"/>
                  </a:lnTo>
                  <a:lnTo>
                    <a:pt x="3144" y="284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7783F2DD-D702-F2F3-852D-DB5E10FF1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000" y="5810420"/>
              <a:ext cx="2471" cy="1647"/>
            </a:xfrm>
            <a:custGeom>
              <a:avLst/>
              <a:gdLst>
                <a:gd name="T0" fmla="*/ 0 w 15"/>
                <a:gd name="T1" fmla="*/ 0 h 8"/>
                <a:gd name="T2" fmla="*/ 7 w 15"/>
                <a:gd name="T3" fmla="*/ 0 h 8"/>
                <a:gd name="T4" fmla="*/ 14 w 15"/>
                <a:gd name="T5" fmla="*/ 0 h 8"/>
                <a:gd name="T6" fmla="*/ 14 w 15"/>
                <a:gd name="T7" fmla="*/ 7 h 8"/>
                <a:gd name="T8" fmla="*/ 7 w 15"/>
                <a:gd name="T9" fmla="*/ 7 h 8"/>
                <a:gd name="T10" fmla="*/ 0 w 15"/>
                <a:gd name="T11" fmla="*/ 7 h 8"/>
                <a:gd name="T12" fmla="*/ 0 w 1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0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3D2D682-32B2-ED41-02EC-9EDB5F1F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7957" y="6184297"/>
              <a:ext cx="37879" cy="42000"/>
            </a:xfrm>
            <a:custGeom>
              <a:avLst/>
              <a:gdLst>
                <a:gd name="T0" fmla="*/ 0 w 203"/>
                <a:gd name="T1" fmla="*/ 77 h 224"/>
                <a:gd name="T2" fmla="*/ 42 w 203"/>
                <a:gd name="T3" fmla="*/ 139 h 224"/>
                <a:gd name="T4" fmla="*/ 77 w 203"/>
                <a:gd name="T5" fmla="*/ 188 h 224"/>
                <a:gd name="T6" fmla="*/ 98 w 203"/>
                <a:gd name="T7" fmla="*/ 209 h 224"/>
                <a:gd name="T8" fmla="*/ 167 w 203"/>
                <a:gd name="T9" fmla="*/ 223 h 224"/>
                <a:gd name="T10" fmla="*/ 202 w 203"/>
                <a:gd name="T11" fmla="*/ 188 h 224"/>
                <a:gd name="T12" fmla="*/ 202 w 203"/>
                <a:gd name="T13" fmla="*/ 98 h 224"/>
                <a:gd name="T14" fmla="*/ 195 w 203"/>
                <a:gd name="T15" fmla="*/ 77 h 224"/>
                <a:gd name="T16" fmla="*/ 126 w 203"/>
                <a:gd name="T17" fmla="*/ 28 h 224"/>
                <a:gd name="T18" fmla="*/ 112 w 203"/>
                <a:gd name="T19" fmla="*/ 35 h 224"/>
                <a:gd name="T20" fmla="*/ 77 w 203"/>
                <a:gd name="T21" fmla="*/ 21 h 224"/>
                <a:gd name="T22" fmla="*/ 35 w 203"/>
                <a:gd name="T23" fmla="*/ 0 h 224"/>
                <a:gd name="T24" fmla="*/ 15 w 203"/>
                <a:gd name="T25" fmla="*/ 7 h 224"/>
                <a:gd name="T26" fmla="*/ 0 w 203"/>
                <a:gd name="T27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3" h="224">
                  <a:moveTo>
                    <a:pt x="0" y="77"/>
                  </a:moveTo>
                  <a:lnTo>
                    <a:pt x="42" y="139"/>
                  </a:lnTo>
                  <a:lnTo>
                    <a:pt x="77" y="188"/>
                  </a:lnTo>
                  <a:lnTo>
                    <a:pt x="98" y="209"/>
                  </a:lnTo>
                  <a:lnTo>
                    <a:pt x="167" y="223"/>
                  </a:lnTo>
                  <a:lnTo>
                    <a:pt x="202" y="188"/>
                  </a:lnTo>
                  <a:lnTo>
                    <a:pt x="202" y="98"/>
                  </a:lnTo>
                  <a:lnTo>
                    <a:pt x="195" y="77"/>
                  </a:lnTo>
                  <a:lnTo>
                    <a:pt x="126" y="28"/>
                  </a:lnTo>
                  <a:lnTo>
                    <a:pt x="112" y="35"/>
                  </a:lnTo>
                  <a:lnTo>
                    <a:pt x="77" y="21"/>
                  </a:lnTo>
                  <a:lnTo>
                    <a:pt x="35" y="0"/>
                  </a:lnTo>
                  <a:lnTo>
                    <a:pt x="15" y="7"/>
                  </a:lnTo>
                  <a:lnTo>
                    <a:pt x="0" y="7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C623CCA-D5A9-93B8-CAF8-4B444175B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179" y="5495835"/>
              <a:ext cx="24704" cy="32941"/>
            </a:xfrm>
            <a:custGeom>
              <a:avLst/>
              <a:gdLst>
                <a:gd name="T0" fmla="*/ 56 w 133"/>
                <a:gd name="T1" fmla="*/ 139 h 175"/>
                <a:gd name="T2" fmla="*/ 84 w 133"/>
                <a:gd name="T3" fmla="*/ 174 h 175"/>
                <a:gd name="T4" fmla="*/ 104 w 133"/>
                <a:gd name="T5" fmla="*/ 153 h 175"/>
                <a:gd name="T6" fmla="*/ 98 w 133"/>
                <a:gd name="T7" fmla="*/ 105 h 175"/>
                <a:gd name="T8" fmla="*/ 132 w 133"/>
                <a:gd name="T9" fmla="*/ 84 h 175"/>
                <a:gd name="T10" fmla="*/ 104 w 133"/>
                <a:gd name="T11" fmla="*/ 77 h 175"/>
                <a:gd name="T12" fmla="*/ 98 w 133"/>
                <a:gd name="T13" fmla="*/ 0 h 175"/>
                <a:gd name="T14" fmla="*/ 28 w 133"/>
                <a:gd name="T15" fmla="*/ 7 h 175"/>
                <a:gd name="T16" fmla="*/ 0 w 133"/>
                <a:gd name="T17" fmla="*/ 70 h 175"/>
                <a:gd name="T18" fmla="*/ 21 w 133"/>
                <a:gd name="T19" fmla="*/ 119 h 175"/>
                <a:gd name="T20" fmla="*/ 35 w 133"/>
                <a:gd name="T21" fmla="*/ 132 h 175"/>
                <a:gd name="T22" fmla="*/ 56 w 133"/>
                <a:gd name="T23" fmla="*/ 13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75">
                  <a:moveTo>
                    <a:pt x="56" y="139"/>
                  </a:moveTo>
                  <a:lnTo>
                    <a:pt x="84" y="174"/>
                  </a:lnTo>
                  <a:lnTo>
                    <a:pt x="104" y="153"/>
                  </a:lnTo>
                  <a:lnTo>
                    <a:pt x="98" y="105"/>
                  </a:lnTo>
                  <a:lnTo>
                    <a:pt x="132" y="84"/>
                  </a:lnTo>
                  <a:lnTo>
                    <a:pt x="104" y="77"/>
                  </a:lnTo>
                  <a:lnTo>
                    <a:pt x="98" y="0"/>
                  </a:lnTo>
                  <a:lnTo>
                    <a:pt x="28" y="7"/>
                  </a:lnTo>
                  <a:lnTo>
                    <a:pt x="0" y="70"/>
                  </a:lnTo>
                  <a:lnTo>
                    <a:pt x="21" y="119"/>
                  </a:lnTo>
                  <a:lnTo>
                    <a:pt x="35" y="132"/>
                  </a:lnTo>
                  <a:lnTo>
                    <a:pt x="56" y="139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43C6CEC-0D30-1413-764F-29B60CCA7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9887" y="5471130"/>
              <a:ext cx="23880" cy="19764"/>
            </a:xfrm>
            <a:custGeom>
              <a:avLst/>
              <a:gdLst>
                <a:gd name="T0" fmla="*/ 84 w 126"/>
                <a:gd name="T1" fmla="*/ 91 h 105"/>
                <a:gd name="T2" fmla="*/ 0 w 126"/>
                <a:gd name="T3" fmla="*/ 42 h 105"/>
                <a:gd name="T4" fmla="*/ 0 w 126"/>
                <a:gd name="T5" fmla="*/ 35 h 105"/>
                <a:gd name="T6" fmla="*/ 21 w 126"/>
                <a:gd name="T7" fmla="*/ 0 h 105"/>
                <a:gd name="T8" fmla="*/ 125 w 126"/>
                <a:gd name="T9" fmla="*/ 7 h 105"/>
                <a:gd name="T10" fmla="*/ 125 w 126"/>
                <a:gd name="T11" fmla="*/ 49 h 105"/>
                <a:gd name="T12" fmla="*/ 125 w 126"/>
                <a:gd name="T13" fmla="*/ 104 h 105"/>
                <a:gd name="T14" fmla="*/ 84 w 126"/>
                <a:gd name="T15" fmla="*/ 9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05">
                  <a:moveTo>
                    <a:pt x="84" y="91"/>
                  </a:moveTo>
                  <a:lnTo>
                    <a:pt x="0" y="42"/>
                  </a:lnTo>
                  <a:lnTo>
                    <a:pt x="0" y="35"/>
                  </a:lnTo>
                  <a:lnTo>
                    <a:pt x="21" y="0"/>
                  </a:lnTo>
                  <a:lnTo>
                    <a:pt x="125" y="7"/>
                  </a:lnTo>
                  <a:lnTo>
                    <a:pt x="125" y="49"/>
                  </a:lnTo>
                  <a:lnTo>
                    <a:pt x="125" y="104"/>
                  </a:lnTo>
                  <a:lnTo>
                    <a:pt x="84" y="9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1E25F0E-9E5C-6F7F-B07A-544A7D675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3530" y="5533718"/>
              <a:ext cx="19763" cy="24705"/>
            </a:xfrm>
            <a:custGeom>
              <a:avLst/>
              <a:gdLst>
                <a:gd name="T0" fmla="*/ 83 w 105"/>
                <a:gd name="T1" fmla="*/ 42 h 133"/>
                <a:gd name="T2" fmla="*/ 104 w 105"/>
                <a:gd name="T3" fmla="*/ 97 h 133"/>
                <a:gd name="T4" fmla="*/ 104 w 105"/>
                <a:gd name="T5" fmla="*/ 132 h 133"/>
                <a:gd name="T6" fmla="*/ 62 w 105"/>
                <a:gd name="T7" fmla="*/ 132 h 133"/>
                <a:gd name="T8" fmla="*/ 27 w 105"/>
                <a:gd name="T9" fmla="*/ 97 h 133"/>
                <a:gd name="T10" fmla="*/ 0 w 105"/>
                <a:gd name="T11" fmla="*/ 63 h 133"/>
                <a:gd name="T12" fmla="*/ 21 w 105"/>
                <a:gd name="T13" fmla="*/ 28 h 133"/>
                <a:gd name="T14" fmla="*/ 27 w 105"/>
                <a:gd name="T15" fmla="*/ 14 h 133"/>
                <a:gd name="T16" fmla="*/ 35 w 105"/>
                <a:gd name="T17" fmla="*/ 0 h 133"/>
                <a:gd name="T18" fmla="*/ 55 w 105"/>
                <a:gd name="T19" fmla="*/ 14 h 133"/>
                <a:gd name="T20" fmla="*/ 35 w 105"/>
                <a:gd name="T21" fmla="*/ 28 h 133"/>
                <a:gd name="T22" fmla="*/ 69 w 105"/>
                <a:gd name="T23" fmla="*/ 49 h 133"/>
                <a:gd name="T24" fmla="*/ 83 w 105"/>
                <a:gd name="T25" fmla="*/ 4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3">
                  <a:moveTo>
                    <a:pt x="83" y="42"/>
                  </a:moveTo>
                  <a:lnTo>
                    <a:pt x="104" y="97"/>
                  </a:lnTo>
                  <a:lnTo>
                    <a:pt x="104" y="132"/>
                  </a:lnTo>
                  <a:lnTo>
                    <a:pt x="62" y="132"/>
                  </a:lnTo>
                  <a:lnTo>
                    <a:pt x="27" y="97"/>
                  </a:lnTo>
                  <a:lnTo>
                    <a:pt x="0" y="63"/>
                  </a:lnTo>
                  <a:lnTo>
                    <a:pt x="21" y="28"/>
                  </a:lnTo>
                  <a:lnTo>
                    <a:pt x="27" y="14"/>
                  </a:lnTo>
                  <a:lnTo>
                    <a:pt x="35" y="0"/>
                  </a:lnTo>
                  <a:lnTo>
                    <a:pt x="55" y="14"/>
                  </a:lnTo>
                  <a:lnTo>
                    <a:pt x="35" y="28"/>
                  </a:lnTo>
                  <a:lnTo>
                    <a:pt x="69" y="49"/>
                  </a:lnTo>
                  <a:lnTo>
                    <a:pt x="83" y="4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A930817-D73C-5828-9324-6BD677C3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007" y="5729715"/>
              <a:ext cx="28821" cy="19764"/>
            </a:xfrm>
            <a:custGeom>
              <a:avLst/>
              <a:gdLst>
                <a:gd name="T0" fmla="*/ 146 w 154"/>
                <a:gd name="T1" fmla="*/ 98 h 106"/>
                <a:gd name="T2" fmla="*/ 153 w 154"/>
                <a:gd name="T3" fmla="*/ 49 h 106"/>
                <a:gd name="T4" fmla="*/ 125 w 154"/>
                <a:gd name="T5" fmla="*/ 42 h 106"/>
                <a:gd name="T6" fmla="*/ 97 w 154"/>
                <a:gd name="T7" fmla="*/ 35 h 106"/>
                <a:gd name="T8" fmla="*/ 84 w 154"/>
                <a:gd name="T9" fmla="*/ 42 h 106"/>
                <a:gd name="T10" fmla="*/ 49 w 154"/>
                <a:gd name="T11" fmla="*/ 0 h 106"/>
                <a:gd name="T12" fmla="*/ 21 w 154"/>
                <a:gd name="T13" fmla="*/ 8 h 106"/>
                <a:gd name="T14" fmla="*/ 0 w 154"/>
                <a:gd name="T15" fmla="*/ 28 h 106"/>
                <a:gd name="T16" fmla="*/ 0 w 154"/>
                <a:gd name="T17" fmla="*/ 35 h 106"/>
                <a:gd name="T18" fmla="*/ 21 w 154"/>
                <a:gd name="T19" fmla="*/ 77 h 106"/>
                <a:gd name="T20" fmla="*/ 77 w 154"/>
                <a:gd name="T21" fmla="*/ 70 h 106"/>
                <a:gd name="T22" fmla="*/ 77 w 154"/>
                <a:gd name="T23" fmla="*/ 77 h 106"/>
                <a:gd name="T24" fmla="*/ 97 w 154"/>
                <a:gd name="T25" fmla="*/ 70 h 106"/>
                <a:gd name="T26" fmla="*/ 132 w 154"/>
                <a:gd name="T27" fmla="*/ 105 h 106"/>
                <a:gd name="T28" fmla="*/ 146 w 154"/>
                <a:gd name="T29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106">
                  <a:moveTo>
                    <a:pt x="146" y="98"/>
                  </a:moveTo>
                  <a:lnTo>
                    <a:pt x="153" y="49"/>
                  </a:lnTo>
                  <a:lnTo>
                    <a:pt x="125" y="42"/>
                  </a:lnTo>
                  <a:lnTo>
                    <a:pt x="97" y="35"/>
                  </a:lnTo>
                  <a:lnTo>
                    <a:pt x="84" y="42"/>
                  </a:lnTo>
                  <a:lnTo>
                    <a:pt x="49" y="0"/>
                  </a:lnTo>
                  <a:lnTo>
                    <a:pt x="21" y="8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21" y="77"/>
                  </a:lnTo>
                  <a:lnTo>
                    <a:pt x="77" y="70"/>
                  </a:lnTo>
                  <a:lnTo>
                    <a:pt x="77" y="77"/>
                  </a:lnTo>
                  <a:lnTo>
                    <a:pt x="97" y="70"/>
                  </a:lnTo>
                  <a:lnTo>
                    <a:pt x="132" y="105"/>
                  </a:lnTo>
                  <a:lnTo>
                    <a:pt x="146" y="9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C2BE75D-8607-DE93-8335-0D9022A6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895" y="5711598"/>
              <a:ext cx="18116" cy="18117"/>
            </a:xfrm>
            <a:custGeom>
              <a:avLst/>
              <a:gdLst>
                <a:gd name="T0" fmla="*/ 55 w 98"/>
                <a:gd name="T1" fmla="*/ 0 h 98"/>
                <a:gd name="T2" fmla="*/ 62 w 98"/>
                <a:gd name="T3" fmla="*/ 42 h 98"/>
                <a:gd name="T4" fmla="*/ 90 w 98"/>
                <a:gd name="T5" fmla="*/ 84 h 98"/>
                <a:gd name="T6" fmla="*/ 97 w 98"/>
                <a:gd name="T7" fmla="*/ 97 h 98"/>
                <a:gd name="T8" fmla="*/ 20 w 98"/>
                <a:gd name="T9" fmla="*/ 70 h 98"/>
                <a:gd name="T10" fmla="*/ 13 w 98"/>
                <a:gd name="T11" fmla="*/ 14 h 98"/>
                <a:gd name="T12" fmla="*/ 0 w 98"/>
                <a:gd name="T13" fmla="*/ 0 h 98"/>
                <a:gd name="T14" fmla="*/ 55 w 98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8">
                  <a:moveTo>
                    <a:pt x="55" y="0"/>
                  </a:moveTo>
                  <a:lnTo>
                    <a:pt x="62" y="42"/>
                  </a:lnTo>
                  <a:lnTo>
                    <a:pt x="90" y="84"/>
                  </a:lnTo>
                  <a:lnTo>
                    <a:pt x="97" y="97"/>
                  </a:lnTo>
                  <a:lnTo>
                    <a:pt x="20" y="70"/>
                  </a:lnTo>
                  <a:lnTo>
                    <a:pt x="13" y="14"/>
                  </a:lnTo>
                  <a:lnTo>
                    <a:pt x="0" y="0"/>
                  </a:lnTo>
                  <a:lnTo>
                    <a:pt x="55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646B332-BE83-BD65-871C-1BDAB231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937" y="5378073"/>
              <a:ext cx="15646" cy="15647"/>
            </a:xfrm>
            <a:custGeom>
              <a:avLst/>
              <a:gdLst>
                <a:gd name="T0" fmla="*/ 42 w 84"/>
                <a:gd name="T1" fmla="*/ 84 h 85"/>
                <a:gd name="T2" fmla="*/ 70 w 84"/>
                <a:gd name="T3" fmla="*/ 49 h 85"/>
                <a:gd name="T4" fmla="*/ 83 w 84"/>
                <a:gd name="T5" fmla="*/ 14 h 85"/>
                <a:gd name="T6" fmla="*/ 35 w 84"/>
                <a:gd name="T7" fmla="*/ 0 h 85"/>
                <a:gd name="T8" fmla="*/ 0 w 84"/>
                <a:gd name="T9" fmla="*/ 49 h 85"/>
                <a:gd name="T10" fmla="*/ 42 w 84"/>
                <a:gd name="T11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5">
                  <a:moveTo>
                    <a:pt x="42" y="84"/>
                  </a:moveTo>
                  <a:lnTo>
                    <a:pt x="70" y="49"/>
                  </a:lnTo>
                  <a:lnTo>
                    <a:pt x="83" y="14"/>
                  </a:lnTo>
                  <a:lnTo>
                    <a:pt x="35" y="0"/>
                  </a:lnTo>
                  <a:lnTo>
                    <a:pt x="0" y="49"/>
                  </a:lnTo>
                  <a:lnTo>
                    <a:pt x="42" y="8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B76A22D-CB47-A02C-87A9-97FD3E1A3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927" y="5414307"/>
              <a:ext cx="13175" cy="12353"/>
            </a:xfrm>
            <a:custGeom>
              <a:avLst/>
              <a:gdLst>
                <a:gd name="T0" fmla="*/ 0 w 71"/>
                <a:gd name="T1" fmla="*/ 63 h 64"/>
                <a:gd name="T2" fmla="*/ 49 w 71"/>
                <a:gd name="T3" fmla="*/ 56 h 64"/>
                <a:gd name="T4" fmla="*/ 70 w 71"/>
                <a:gd name="T5" fmla="*/ 21 h 64"/>
                <a:gd name="T6" fmla="*/ 35 w 71"/>
                <a:gd name="T7" fmla="*/ 0 h 64"/>
                <a:gd name="T8" fmla="*/ 0 w 71"/>
                <a:gd name="T9" fmla="*/ 21 h 64"/>
                <a:gd name="T10" fmla="*/ 0 w 71"/>
                <a:gd name="T11" fmla="*/ 56 h 64"/>
                <a:gd name="T12" fmla="*/ 0 w 71"/>
                <a:gd name="T1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4">
                  <a:moveTo>
                    <a:pt x="0" y="63"/>
                  </a:moveTo>
                  <a:lnTo>
                    <a:pt x="49" y="56"/>
                  </a:lnTo>
                  <a:lnTo>
                    <a:pt x="70" y="21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0" y="56"/>
                  </a:lnTo>
                  <a:lnTo>
                    <a:pt x="0" y="63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D02606B-7395-95EE-245C-8B5112ECD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0835" y="5471130"/>
              <a:ext cx="15645" cy="10706"/>
            </a:xfrm>
            <a:custGeom>
              <a:avLst/>
              <a:gdLst>
                <a:gd name="T0" fmla="*/ 69 w 84"/>
                <a:gd name="T1" fmla="*/ 21 h 57"/>
                <a:gd name="T2" fmla="*/ 83 w 84"/>
                <a:gd name="T3" fmla="*/ 49 h 57"/>
                <a:gd name="T4" fmla="*/ 83 w 84"/>
                <a:gd name="T5" fmla="*/ 56 h 57"/>
                <a:gd name="T6" fmla="*/ 49 w 84"/>
                <a:gd name="T7" fmla="*/ 49 h 57"/>
                <a:gd name="T8" fmla="*/ 7 w 84"/>
                <a:gd name="T9" fmla="*/ 35 h 57"/>
                <a:gd name="T10" fmla="*/ 0 w 84"/>
                <a:gd name="T11" fmla="*/ 0 h 57"/>
                <a:gd name="T12" fmla="*/ 55 w 84"/>
                <a:gd name="T13" fmla="*/ 0 h 57"/>
                <a:gd name="T14" fmla="*/ 69 w 84"/>
                <a:gd name="T15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57">
                  <a:moveTo>
                    <a:pt x="69" y="21"/>
                  </a:moveTo>
                  <a:lnTo>
                    <a:pt x="83" y="49"/>
                  </a:lnTo>
                  <a:lnTo>
                    <a:pt x="83" y="56"/>
                  </a:lnTo>
                  <a:lnTo>
                    <a:pt x="49" y="49"/>
                  </a:lnTo>
                  <a:lnTo>
                    <a:pt x="7" y="35"/>
                  </a:lnTo>
                  <a:lnTo>
                    <a:pt x="0" y="0"/>
                  </a:lnTo>
                  <a:lnTo>
                    <a:pt x="55" y="0"/>
                  </a:lnTo>
                  <a:lnTo>
                    <a:pt x="69" y="2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3B1A0DB-0185-27A2-4680-45FC3E0B5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121" y="5747832"/>
              <a:ext cx="8235" cy="24705"/>
            </a:xfrm>
            <a:custGeom>
              <a:avLst/>
              <a:gdLst>
                <a:gd name="T0" fmla="*/ 28 w 43"/>
                <a:gd name="T1" fmla="*/ 28 h 133"/>
                <a:gd name="T2" fmla="*/ 42 w 43"/>
                <a:gd name="T3" fmla="*/ 14 h 133"/>
                <a:gd name="T4" fmla="*/ 42 w 43"/>
                <a:gd name="T5" fmla="*/ 0 h 133"/>
                <a:gd name="T6" fmla="*/ 0 w 43"/>
                <a:gd name="T7" fmla="*/ 35 h 133"/>
                <a:gd name="T8" fmla="*/ 35 w 43"/>
                <a:gd name="T9" fmla="*/ 132 h 133"/>
                <a:gd name="T10" fmla="*/ 35 w 43"/>
                <a:gd name="T11" fmla="*/ 62 h 133"/>
                <a:gd name="T12" fmla="*/ 28 w 43"/>
                <a:gd name="T13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33">
                  <a:moveTo>
                    <a:pt x="28" y="28"/>
                  </a:moveTo>
                  <a:lnTo>
                    <a:pt x="42" y="14"/>
                  </a:lnTo>
                  <a:lnTo>
                    <a:pt x="42" y="0"/>
                  </a:lnTo>
                  <a:lnTo>
                    <a:pt x="0" y="35"/>
                  </a:lnTo>
                  <a:lnTo>
                    <a:pt x="35" y="132"/>
                  </a:lnTo>
                  <a:lnTo>
                    <a:pt x="35" y="62"/>
                  </a:lnTo>
                  <a:lnTo>
                    <a:pt x="28" y="2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3B5821-4749-01C2-0AB4-564238E9B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653" y="5700068"/>
              <a:ext cx="8235" cy="14000"/>
            </a:xfrm>
            <a:custGeom>
              <a:avLst/>
              <a:gdLst>
                <a:gd name="T0" fmla="*/ 6 w 42"/>
                <a:gd name="T1" fmla="*/ 76 h 77"/>
                <a:gd name="T2" fmla="*/ 41 w 42"/>
                <a:gd name="T3" fmla="*/ 69 h 77"/>
                <a:gd name="T4" fmla="*/ 13 w 42"/>
                <a:gd name="T5" fmla="*/ 0 h 77"/>
                <a:gd name="T6" fmla="*/ 0 w 42"/>
                <a:gd name="T7" fmla="*/ 27 h 77"/>
                <a:gd name="T8" fmla="*/ 6 w 42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7">
                  <a:moveTo>
                    <a:pt x="6" y="76"/>
                  </a:moveTo>
                  <a:lnTo>
                    <a:pt x="41" y="69"/>
                  </a:lnTo>
                  <a:lnTo>
                    <a:pt x="13" y="0"/>
                  </a:lnTo>
                  <a:lnTo>
                    <a:pt x="0" y="27"/>
                  </a:lnTo>
                  <a:lnTo>
                    <a:pt x="6" y="7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D8339A36-166B-9E0C-4A38-3AFFF4CA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366" y="6595655"/>
              <a:ext cx="12351" cy="10706"/>
            </a:xfrm>
            <a:custGeom>
              <a:avLst/>
              <a:gdLst>
                <a:gd name="T0" fmla="*/ 21 w 64"/>
                <a:gd name="T1" fmla="*/ 56 h 57"/>
                <a:gd name="T2" fmla="*/ 63 w 64"/>
                <a:gd name="T3" fmla="*/ 35 h 57"/>
                <a:gd name="T4" fmla="*/ 42 w 64"/>
                <a:gd name="T5" fmla="*/ 0 h 57"/>
                <a:gd name="T6" fmla="*/ 0 w 64"/>
                <a:gd name="T7" fmla="*/ 14 h 57"/>
                <a:gd name="T8" fmla="*/ 21 w 64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7">
                  <a:moveTo>
                    <a:pt x="21" y="56"/>
                  </a:moveTo>
                  <a:lnTo>
                    <a:pt x="63" y="35"/>
                  </a:lnTo>
                  <a:lnTo>
                    <a:pt x="42" y="0"/>
                  </a:lnTo>
                  <a:lnTo>
                    <a:pt x="0" y="14"/>
                  </a:lnTo>
                  <a:lnTo>
                    <a:pt x="21" y="5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8019F240-18EC-1CAD-F328-B3D4F04F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9899" y="5481836"/>
              <a:ext cx="6588" cy="10706"/>
            </a:xfrm>
            <a:custGeom>
              <a:avLst/>
              <a:gdLst>
                <a:gd name="T0" fmla="*/ 28 w 35"/>
                <a:gd name="T1" fmla="*/ 56 h 57"/>
                <a:gd name="T2" fmla="*/ 34 w 35"/>
                <a:gd name="T3" fmla="*/ 0 h 57"/>
                <a:gd name="T4" fmla="*/ 0 w 35"/>
                <a:gd name="T5" fmla="*/ 21 h 57"/>
                <a:gd name="T6" fmla="*/ 7 w 35"/>
                <a:gd name="T7" fmla="*/ 56 h 57"/>
                <a:gd name="T8" fmla="*/ 28 w 3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7">
                  <a:moveTo>
                    <a:pt x="28" y="56"/>
                  </a:moveTo>
                  <a:lnTo>
                    <a:pt x="34" y="0"/>
                  </a:lnTo>
                  <a:lnTo>
                    <a:pt x="0" y="21"/>
                  </a:lnTo>
                  <a:lnTo>
                    <a:pt x="7" y="56"/>
                  </a:lnTo>
                  <a:lnTo>
                    <a:pt x="28" y="5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E4438049-176F-2702-391C-9C9B0710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587" y="5445601"/>
              <a:ext cx="5764" cy="9058"/>
            </a:xfrm>
            <a:custGeom>
              <a:avLst/>
              <a:gdLst>
                <a:gd name="T0" fmla="*/ 0 w 29"/>
                <a:gd name="T1" fmla="*/ 0 h 50"/>
                <a:gd name="T2" fmla="*/ 28 w 29"/>
                <a:gd name="T3" fmla="*/ 0 h 50"/>
                <a:gd name="T4" fmla="*/ 21 w 29"/>
                <a:gd name="T5" fmla="*/ 28 h 50"/>
                <a:gd name="T6" fmla="*/ 0 w 29"/>
                <a:gd name="T7" fmla="*/ 49 h 50"/>
                <a:gd name="T8" fmla="*/ 0 w 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0">
                  <a:moveTo>
                    <a:pt x="0" y="0"/>
                  </a:moveTo>
                  <a:lnTo>
                    <a:pt x="28" y="0"/>
                  </a:lnTo>
                  <a:lnTo>
                    <a:pt x="21" y="28"/>
                  </a:ln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370E14E8-3E05-74F0-E93E-3A392995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3473" y="5762656"/>
              <a:ext cx="1647" cy="1647"/>
            </a:xfrm>
            <a:custGeom>
              <a:avLst/>
              <a:gdLst>
                <a:gd name="T0" fmla="*/ 0 w 8"/>
                <a:gd name="T1" fmla="*/ 0 h 8"/>
                <a:gd name="T2" fmla="*/ 7 w 8"/>
                <a:gd name="T3" fmla="*/ 7 h 8"/>
                <a:gd name="T4" fmla="*/ 0 w 8"/>
                <a:gd name="T5" fmla="*/ 7 h 8"/>
                <a:gd name="T6" fmla="*/ 0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4967D861-E447-A98D-10D2-467496A99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356" y="5756068"/>
              <a:ext cx="4118" cy="1647"/>
            </a:xfrm>
            <a:custGeom>
              <a:avLst/>
              <a:gdLst>
                <a:gd name="T0" fmla="*/ 0 w 22"/>
                <a:gd name="T1" fmla="*/ 0 h 8"/>
                <a:gd name="T2" fmla="*/ 21 w 22"/>
                <a:gd name="T3" fmla="*/ 7 h 8"/>
                <a:gd name="T4" fmla="*/ 0 w 22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8">
                  <a:moveTo>
                    <a:pt x="0" y="0"/>
                  </a:moveTo>
                  <a:lnTo>
                    <a:pt x="21" y="7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C73B900-0396-9428-9E35-B856F1C69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761" y="6246061"/>
              <a:ext cx="1647" cy="1647"/>
            </a:xfrm>
            <a:custGeom>
              <a:avLst/>
              <a:gdLst>
                <a:gd name="T0" fmla="*/ 0 w 7"/>
                <a:gd name="T1" fmla="*/ 7 h 8"/>
                <a:gd name="T2" fmla="*/ 6 w 7"/>
                <a:gd name="T3" fmla="*/ 7 h 8"/>
                <a:gd name="T4" fmla="*/ 0 w 7"/>
                <a:gd name="T5" fmla="*/ 0 h 8"/>
                <a:gd name="T6" fmla="*/ 0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7"/>
                  </a:moveTo>
                  <a:lnTo>
                    <a:pt x="6" y="7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826C9E1-C6ED-6BE1-DF8A-D9B0688C4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880" y="5436543"/>
              <a:ext cx="1647" cy="1647"/>
            </a:xfrm>
            <a:custGeom>
              <a:avLst/>
              <a:gdLst>
                <a:gd name="T0" fmla="*/ 0 w 8"/>
                <a:gd name="T1" fmla="*/ 7 h 8"/>
                <a:gd name="T2" fmla="*/ 7 w 8"/>
                <a:gd name="T3" fmla="*/ 0 h 8"/>
                <a:gd name="T4" fmla="*/ 0 w 8"/>
                <a:gd name="T5" fmla="*/ 0 h 8"/>
                <a:gd name="T6" fmla="*/ 0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70F60519-EBEA-1BDA-73C8-ECD809E8F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5984" y="4832080"/>
              <a:ext cx="485021" cy="912458"/>
            </a:xfrm>
            <a:custGeom>
              <a:avLst/>
              <a:gdLst>
                <a:gd name="T0" fmla="*/ 2519 w 2596"/>
                <a:gd name="T1" fmla="*/ 1627 h 4884"/>
                <a:gd name="T2" fmla="*/ 2435 w 2596"/>
                <a:gd name="T3" fmla="*/ 1961 h 4884"/>
                <a:gd name="T4" fmla="*/ 2456 w 2596"/>
                <a:gd name="T5" fmla="*/ 2309 h 4884"/>
                <a:gd name="T6" fmla="*/ 2568 w 2596"/>
                <a:gd name="T7" fmla="*/ 2441 h 4884"/>
                <a:gd name="T8" fmla="*/ 2526 w 2596"/>
                <a:gd name="T9" fmla="*/ 2539 h 4884"/>
                <a:gd name="T10" fmla="*/ 2408 w 2596"/>
                <a:gd name="T11" fmla="*/ 2713 h 4884"/>
                <a:gd name="T12" fmla="*/ 2234 w 2596"/>
                <a:gd name="T13" fmla="*/ 2643 h 4884"/>
                <a:gd name="T14" fmla="*/ 1969 w 2596"/>
                <a:gd name="T15" fmla="*/ 2706 h 4884"/>
                <a:gd name="T16" fmla="*/ 1614 w 2596"/>
                <a:gd name="T17" fmla="*/ 2907 h 4884"/>
                <a:gd name="T18" fmla="*/ 1531 w 2596"/>
                <a:gd name="T19" fmla="*/ 3074 h 4884"/>
                <a:gd name="T20" fmla="*/ 1531 w 2596"/>
                <a:gd name="T21" fmla="*/ 3207 h 4884"/>
                <a:gd name="T22" fmla="*/ 1538 w 2596"/>
                <a:gd name="T23" fmla="*/ 3367 h 4884"/>
                <a:gd name="T24" fmla="*/ 1573 w 2596"/>
                <a:gd name="T25" fmla="*/ 3666 h 4884"/>
                <a:gd name="T26" fmla="*/ 1468 w 2596"/>
                <a:gd name="T27" fmla="*/ 3867 h 4884"/>
                <a:gd name="T28" fmla="*/ 1148 w 2596"/>
                <a:gd name="T29" fmla="*/ 4055 h 4884"/>
                <a:gd name="T30" fmla="*/ 995 w 2596"/>
                <a:gd name="T31" fmla="*/ 4264 h 4884"/>
                <a:gd name="T32" fmla="*/ 877 w 2596"/>
                <a:gd name="T33" fmla="*/ 4445 h 4884"/>
                <a:gd name="T34" fmla="*/ 724 w 2596"/>
                <a:gd name="T35" fmla="*/ 4855 h 4884"/>
                <a:gd name="T36" fmla="*/ 439 w 2596"/>
                <a:gd name="T37" fmla="*/ 4855 h 4884"/>
                <a:gd name="T38" fmla="*/ 188 w 2596"/>
                <a:gd name="T39" fmla="*/ 4855 h 4884"/>
                <a:gd name="T40" fmla="*/ 28 w 2596"/>
                <a:gd name="T41" fmla="*/ 4716 h 4884"/>
                <a:gd name="T42" fmla="*/ 28 w 2596"/>
                <a:gd name="T43" fmla="*/ 4542 h 4884"/>
                <a:gd name="T44" fmla="*/ 28 w 2596"/>
                <a:gd name="T45" fmla="*/ 4333 h 4884"/>
                <a:gd name="T46" fmla="*/ 147 w 2596"/>
                <a:gd name="T47" fmla="*/ 4146 h 4884"/>
                <a:gd name="T48" fmla="*/ 327 w 2596"/>
                <a:gd name="T49" fmla="*/ 4013 h 4884"/>
                <a:gd name="T50" fmla="*/ 404 w 2596"/>
                <a:gd name="T51" fmla="*/ 3784 h 4884"/>
                <a:gd name="T52" fmla="*/ 453 w 2596"/>
                <a:gd name="T53" fmla="*/ 3457 h 4884"/>
                <a:gd name="T54" fmla="*/ 397 w 2596"/>
                <a:gd name="T55" fmla="*/ 3227 h 4884"/>
                <a:gd name="T56" fmla="*/ 599 w 2596"/>
                <a:gd name="T57" fmla="*/ 3109 h 4884"/>
                <a:gd name="T58" fmla="*/ 821 w 2596"/>
                <a:gd name="T59" fmla="*/ 3116 h 4884"/>
                <a:gd name="T60" fmla="*/ 961 w 2596"/>
                <a:gd name="T61" fmla="*/ 2921 h 4884"/>
                <a:gd name="T62" fmla="*/ 947 w 2596"/>
                <a:gd name="T63" fmla="*/ 2643 h 4884"/>
                <a:gd name="T64" fmla="*/ 856 w 2596"/>
                <a:gd name="T65" fmla="*/ 2573 h 4884"/>
                <a:gd name="T66" fmla="*/ 717 w 2596"/>
                <a:gd name="T67" fmla="*/ 2177 h 4884"/>
                <a:gd name="T68" fmla="*/ 696 w 2596"/>
                <a:gd name="T69" fmla="*/ 1892 h 4884"/>
                <a:gd name="T70" fmla="*/ 564 w 2596"/>
                <a:gd name="T71" fmla="*/ 1488 h 4884"/>
                <a:gd name="T72" fmla="*/ 432 w 2596"/>
                <a:gd name="T73" fmla="*/ 1314 h 4884"/>
                <a:gd name="T74" fmla="*/ 321 w 2596"/>
                <a:gd name="T75" fmla="*/ 1029 h 4884"/>
                <a:gd name="T76" fmla="*/ 286 w 2596"/>
                <a:gd name="T77" fmla="*/ 841 h 4884"/>
                <a:gd name="T78" fmla="*/ 265 w 2596"/>
                <a:gd name="T79" fmla="*/ 626 h 4884"/>
                <a:gd name="T80" fmla="*/ 237 w 2596"/>
                <a:gd name="T81" fmla="*/ 438 h 4884"/>
                <a:gd name="T82" fmla="*/ 369 w 2596"/>
                <a:gd name="T83" fmla="*/ 313 h 4884"/>
                <a:gd name="T84" fmla="*/ 494 w 2596"/>
                <a:gd name="T85" fmla="*/ 313 h 4884"/>
                <a:gd name="T86" fmla="*/ 634 w 2596"/>
                <a:gd name="T87" fmla="*/ 320 h 4884"/>
                <a:gd name="T88" fmla="*/ 634 w 2596"/>
                <a:gd name="T89" fmla="*/ 389 h 4884"/>
                <a:gd name="T90" fmla="*/ 689 w 2596"/>
                <a:gd name="T91" fmla="*/ 549 h 4884"/>
                <a:gd name="T92" fmla="*/ 849 w 2596"/>
                <a:gd name="T93" fmla="*/ 521 h 4884"/>
                <a:gd name="T94" fmla="*/ 961 w 2596"/>
                <a:gd name="T95" fmla="*/ 542 h 4884"/>
                <a:gd name="T96" fmla="*/ 1128 w 2596"/>
                <a:gd name="T97" fmla="*/ 473 h 4884"/>
                <a:gd name="T98" fmla="*/ 1211 w 2596"/>
                <a:gd name="T99" fmla="*/ 487 h 4884"/>
                <a:gd name="T100" fmla="*/ 1239 w 2596"/>
                <a:gd name="T101" fmla="*/ 320 h 4884"/>
                <a:gd name="T102" fmla="*/ 1274 w 2596"/>
                <a:gd name="T103" fmla="*/ 187 h 4884"/>
                <a:gd name="T104" fmla="*/ 1336 w 2596"/>
                <a:gd name="T105" fmla="*/ 27 h 4884"/>
                <a:gd name="T106" fmla="*/ 1454 w 2596"/>
                <a:gd name="T107" fmla="*/ 34 h 4884"/>
                <a:gd name="T108" fmla="*/ 1649 w 2596"/>
                <a:gd name="T109" fmla="*/ 34 h 4884"/>
                <a:gd name="T110" fmla="*/ 1607 w 2596"/>
                <a:gd name="T111" fmla="*/ 208 h 4884"/>
                <a:gd name="T112" fmla="*/ 1566 w 2596"/>
                <a:gd name="T113" fmla="*/ 514 h 4884"/>
                <a:gd name="T114" fmla="*/ 1413 w 2596"/>
                <a:gd name="T115" fmla="*/ 786 h 4884"/>
                <a:gd name="T116" fmla="*/ 1566 w 2596"/>
                <a:gd name="T117" fmla="*/ 1106 h 4884"/>
                <a:gd name="T118" fmla="*/ 1962 w 2596"/>
                <a:gd name="T119" fmla="*/ 1210 h 4884"/>
                <a:gd name="T120" fmla="*/ 2143 w 2596"/>
                <a:gd name="T121" fmla="*/ 1391 h 4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6" h="4884">
                  <a:moveTo>
                    <a:pt x="2303" y="1447"/>
                  </a:moveTo>
                  <a:lnTo>
                    <a:pt x="2352" y="1544"/>
                  </a:lnTo>
                  <a:lnTo>
                    <a:pt x="2421" y="1593"/>
                  </a:lnTo>
                  <a:lnTo>
                    <a:pt x="2519" y="1627"/>
                  </a:lnTo>
                  <a:lnTo>
                    <a:pt x="2505" y="1655"/>
                  </a:lnTo>
                  <a:lnTo>
                    <a:pt x="2449" y="1801"/>
                  </a:lnTo>
                  <a:lnTo>
                    <a:pt x="2435" y="1864"/>
                  </a:lnTo>
                  <a:lnTo>
                    <a:pt x="2435" y="1961"/>
                  </a:lnTo>
                  <a:lnTo>
                    <a:pt x="2491" y="2031"/>
                  </a:lnTo>
                  <a:lnTo>
                    <a:pt x="2498" y="2079"/>
                  </a:lnTo>
                  <a:lnTo>
                    <a:pt x="2449" y="2233"/>
                  </a:lnTo>
                  <a:lnTo>
                    <a:pt x="2456" y="2309"/>
                  </a:lnTo>
                  <a:lnTo>
                    <a:pt x="2484" y="2323"/>
                  </a:lnTo>
                  <a:lnTo>
                    <a:pt x="2484" y="2330"/>
                  </a:lnTo>
                  <a:lnTo>
                    <a:pt x="2491" y="2386"/>
                  </a:lnTo>
                  <a:lnTo>
                    <a:pt x="2568" y="2441"/>
                  </a:lnTo>
                  <a:lnTo>
                    <a:pt x="2595" y="2448"/>
                  </a:lnTo>
                  <a:lnTo>
                    <a:pt x="2547" y="2490"/>
                  </a:lnTo>
                  <a:lnTo>
                    <a:pt x="2533" y="2511"/>
                  </a:lnTo>
                  <a:lnTo>
                    <a:pt x="2526" y="2539"/>
                  </a:lnTo>
                  <a:lnTo>
                    <a:pt x="2533" y="2594"/>
                  </a:lnTo>
                  <a:lnTo>
                    <a:pt x="2519" y="2622"/>
                  </a:lnTo>
                  <a:lnTo>
                    <a:pt x="2421" y="2740"/>
                  </a:lnTo>
                  <a:lnTo>
                    <a:pt x="2408" y="2713"/>
                  </a:lnTo>
                  <a:lnTo>
                    <a:pt x="2331" y="2678"/>
                  </a:lnTo>
                  <a:lnTo>
                    <a:pt x="2303" y="2706"/>
                  </a:lnTo>
                  <a:lnTo>
                    <a:pt x="2268" y="2685"/>
                  </a:lnTo>
                  <a:lnTo>
                    <a:pt x="2234" y="2643"/>
                  </a:lnTo>
                  <a:lnTo>
                    <a:pt x="2227" y="2643"/>
                  </a:lnTo>
                  <a:lnTo>
                    <a:pt x="2087" y="2657"/>
                  </a:lnTo>
                  <a:lnTo>
                    <a:pt x="2060" y="2671"/>
                  </a:lnTo>
                  <a:lnTo>
                    <a:pt x="1969" y="2706"/>
                  </a:lnTo>
                  <a:lnTo>
                    <a:pt x="1928" y="2719"/>
                  </a:lnTo>
                  <a:lnTo>
                    <a:pt x="1781" y="2803"/>
                  </a:lnTo>
                  <a:lnTo>
                    <a:pt x="1740" y="2838"/>
                  </a:lnTo>
                  <a:lnTo>
                    <a:pt x="1614" y="2907"/>
                  </a:lnTo>
                  <a:lnTo>
                    <a:pt x="1580" y="2970"/>
                  </a:lnTo>
                  <a:lnTo>
                    <a:pt x="1552" y="3012"/>
                  </a:lnTo>
                  <a:lnTo>
                    <a:pt x="1552" y="3019"/>
                  </a:lnTo>
                  <a:lnTo>
                    <a:pt x="1531" y="3074"/>
                  </a:lnTo>
                  <a:lnTo>
                    <a:pt x="1510" y="3102"/>
                  </a:lnTo>
                  <a:lnTo>
                    <a:pt x="1489" y="3137"/>
                  </a:lnTo>
                  <a:lnTo>
                    <a:pt x="1517" y="3179"/>
                  </a:lnTo>
                  <a:lnTo>
                    <a:pt x="1531" y="3207"/>
                  </a:lnTo>
                  <a:lnTo>
                    <a:pt x="1531" y="3234"/>
                  </a:lnTo>
                  <a:lnTo>
                    <a:pt x="1531" y="3262"/>
                  </a:lnTo>
                  <a:lnTo>
                    <a:pt x="1531" y="3297"/>
                  </a:lnTo>
                  <a:lnTo>
                    <a:pt x="1538" y="3367"/>
                  </a:lnTo>
                  <a:lnTo>
                    <a:pt x="1545" y="3401"/>
                  </a:lnTo>
                  <a:lnTo>
                    <a:pt x="1552" y="3471"/>
                  </a:lnTo>
                  <a:lnTo>
                    <a:pt x="1566" y="3596"/>
                  </a:lnTo>
                  <a:lnTo>
                    <a:pt x="1573" y="3666"/>
                  </a:lnTo>
                  <a:lnTo>
                    <a:pt x="1552" y="3763"/>
                  </a:lnTo>
                  <a:lnTo>
                    <a:pt x="1545" y="3770"/>
                  </a:lnTo>
                  <a:lnTo>
                    <a:pt x="1510" y="3819"/>
                  </a:lnTo>
                  <a:lnTo>
                    <a:pt x="1468" y="3867"/>
                  </a:lnTo>
                  <a:lnTo>
                    <a:pt x="1413" y="3923"/>
                  </a:lnTo>
                  <a:lnTo>
                    <a:pt x="1343" y="3965"/>
                  </a:lnTo>
                  <a:lnTo>
                    <a:pt x="1190" y="4027"/>
                  </a:lnTo>
                  <a:lnTo>
                    <a:pt x="1148" y="4055"/>
                  </a:lnTo>
                  <a:lnTo>
                    <a:pt x="1141" y="4062"/>
                  </a:lnTo>
                  <a:lnTo>
                    <a:pt x="1079" y="4153"/>
                  </a:lnTo>
                  <a:lnTo>
                    <a:pt x="1009" y="4250"/>
                  </a:lnTo>
                  <a:lnTo>
                    <a:pt x="995" y="4264"/>
                  </a:lnTo>
                  <a:lnTo>
                    <a:pt x="982" y="4285"/>
                  </a:lnTo>
                  <a:lnTo>
                    <a:pt x="926" y="4347"/>
                  </a:lnTo>
                  <a:lnTo>
                    <a:pt x="884" y="4417"/>
                  </a:lnTo>
                  <a:lnTo>
                    <a:pt x="877" y="4445"/>
                  </a:lnTo>
                  <a:lnTo>
                    <a:pt x="835" y="4653"/>
                  </a:lnTo>
                  <a:lnTo>
                    <a:pt x="821" y="4702"/>
                  </a:lnTo>
                  <a:lnTo>
                    <a:pt x="801" y="4744"/>
                  </a:lnTo>
                  <a:lnTo>
                    <a:pt x="724" y="4855"/>
                  </a:lnTo>
                  <a:lnTo>
                    <a:pt x="620" y="4876"/>
                  </a:lnTo>
                  <a:lnTo>
                    <a:pt x="571" y="4876"/>
                  </a:lnTo>
                  <a:lnTo>
                    <a:pt x="529" y="4869"/>
                  </a:lnTo>
                  <a:lnTo>
                    <a:pt x="439" y="4855"/>
                  </a:lnTo>
                  <a:lnTo>
                    <a:pt x="342" y="4876"/>
                  </a:lnTo>
                  <a:lnTo>
                    <a:pt x="293" y="4876"/>
                  </a:lnTo>
                  <a:lnTo>
                    <a:pt x="237" y="4883"/>
                  </a:lnTo>
                  <a:lnTo>
                    <a:pt x="188" y="4855"/>
                  </a:lnTo>
                  <a:lnTo>
                    <a:pt x="167" y="4855"/>
                  </a:lnTo>
                  <a:lnTo>
                    <a:pt x="105" y="4806"/>
                  </a:lnTo>
                  <a:lnTo>
                    <a:pt x="91" y="4806"/>
                  </a:lnTo>
                  <a:lnTo>
                    <a:pt x="28" y="4716"/>
                  </a:lnTo>
                  <a:lnTo>
                    <a:pt x="8" y="4660"/>
                  </a:lnTo>
                  <a:lnTo>
                    <a:pt x="42" y="4626"/>
                  </a:lnTo>
                  <a:lnTo>
                    <a:pt x="35" y="4563"/>
                  </a:lnTo>
                  <a:lnTo>
                    <a:pt x="28" y="4542"/>
                  </a:lnTo>
                  <a:lnTo>
                    <a:pt x="0" y="4493"/>
                  </a:lnTo>
                  <a:lnTo>
                    <a:pt x="35" y="4424"/>
                  </a:lnTo>
                  <a:lnTo>
                    <a:pt x="35" y="4382"/>
                  </a:lnTo>
                  <a:lnTo>
                    <a:pt x="28" y="4333"/>
                  </a:lnTo>
                  <a:lnTo>
                    <a:pt x="8" y="4250"/>
                  </a:lnTo>
                  <a:lnTo>
                    <a:pt x="14" y="4187"/>
                  </a:lnTo>
                  <a:lnTo>
                    <a:pt x="98" y="4153"/>
                  </a:lnTo>
                  <a:lnTo>
                    <a:pt x="147" y="4146"/>
                  </a:lnTo>
                  <a:lnTo>
                    <a:pt x="202" y="4125"/>
                  </a:lnTo>
                  <a:lnTo>
                    <a:pt x="230" y="4104"/>
                  </a:lnTo>
                  <a:lnTo>
                    <a:pt x="307" y="4034"/>
                  </a:lnTo>
                  <a:lnTo>
                    <a:pt x="327" y="4013"/>
                  </a:lnTo>
                  <a:lnTo>
                    <a:pt x="334" y="3951"/>
                  </a:lnTo>
                  <a:lnTo>
                    <a:pt x="355" y="3895"/>
                  </a:lnTo>
                  <a:lnTo>
                    <a:pt x="390" y="3832"/>
                  </a:lnTo>
                  <a:lnTo>
                    <a:pt x="404" y="3784"/>
                  </a:lnTo>
                  <a:lnTo>
                    <a:pt x="467" y="3666"/>
                  </a:lnTo>
                  <a:lnTo>
                    <a:pt x="474" y="3589"/>
                  </a:lnTo>
                  <a:lnTo>
                    <a:pt x="501" y="3506"/>
                  </a:lnTo>
                  <a:lnTo>
                    <a:pt x="453" y="3457"/>
                  </a:lnTo>
                  <a:lnTo>
                    <a:pt x="376" y="3373"/>
                  </a:lnTo>
                  <a:lnTo>
                    <a:pt x="327" y="3332"/>
                  </a:lnTo>
                  <a:lnTo>
                    <a:pt x="369" y="3241"/>
                  </a:lnTo>
                  <a:lnTo>
                    <a:pt x="397" y="3227"/>
                  </a:lnTo>
                  <a:lnTo>
                    <a:pt x="460" y="3207"/>
                  </a:lnTo>
                  <a:lnTo>
                    <a:pt x="550" y="3165"/>
                  </a:lnTo>
                  <a:lnTo>
                    <a:pt x="550" y="3151"/>
                  </a:lnTo>
                  <a:lnTo>
                    <a:pt x="599" y="3109"/>
                  </a:lnTo>
                  <a:lnTo>
                    <a:pt x="682" y="3102"/>
                  </a:lnTo>
                  <a:lnTo>
                    <a:pt x="731" y="3116"/>
                  </a:lnTo>
                  <a:lnTo>
                    <a:pt x="801" y="3130"/>
                  </a:lnTo>
                  <a:lnTo>
                    <a:pt x="821" y="3116"/>
                  </a:lnTo>
                  <a:lnTo>
                    <a:pt x="821" y="3130"/>
                  </a:lnTo>
                  <a:lnTo>
                    <a:pt x="856" y="3109"/>
                  </a:lnTo>
                  <a:lnTo>
                    <a:pt x="919" y="3040"/>
                  </a:lnTo>
                  <a:lnTo>
                    <a:pt x="961" y="2921"/>
                  </a:lnTo>
                  <a:lnTo>
                    <a:pt x="982" y="2838"/>
                  </a:lnTo>
                  <a:lnTo>
                    <a:pt x="974" y="2671"/>
                  </a:lnTo>
                  <a:lnTo>
                    <a:pt x="954" y="2650"/>
                  </a:lnTo>
                  <a:lnTo>
                    <a:pt x="947" y="2643"/>
                  </a:lnTo>
                  <a:lnTo>
                    <a:pt x="947" y="2650"/>
                  </a:lnTo>
                  <a:lnTo>
                    <a:pt x="926" y="2650"/>
                  </a:lnTo>
                  <a:lnTo>
                    <a:pt x="877" y="2622"/>
                  </a:lnTo>
                  <a:lnTo>
                    <a:pt x="856" y="2573"/>
                  </a:lnTo>
                  <a:lnTo>
                    <a:pt x="821" y="2504"/>
                  </a:lnTo>
                  <a:lnTo>
                    <a:pt x="787" y="2462"/>
                  </a:lnTo>
                  <a:lnTo>
                    <a:pt x="766" y="2406"/>
                  </a:lnTo>
                  <a:lnTo>
                    <a:pt x="717" y="2177"/>
                  </a:lnTo>
                  <a:lnTo>
                    <a:pt x="717" y="2093"/>
                  </a:lnTo>
                  <a:lnTo>
                    <a:pt x="703" y="2024"/>
                  </a:lnTo>
                  <a:lnTo>
                    <a:pt x="703" y="1947"/>
                  </a:lnTo>
                  <a:lnTo>
                    <a:pt x="696" y="1892"/>
                  </a:lnTo>
                  <a:lnTo>
                    <a:pt x="682" y="1794"/>
                  </a:lnTo>
                  <a:lnTo>
                    <a:pt x="648" y="1662"/>
                  </a:lnTo>
                  <a:lnTo>
                    <a:pt x="599" y="1530"/>
                  </a:lnTo>
                  <a:lnTo>
                    <a:pt x="564" y="1488"/>
                  </a:lnTo>
                  <a:lnTo>
                    <a:pt x="529" y="1412"/>
                  </a:lnTo>
                  <a:lnTo>
                    <a:pt x="460" y="1328"/>
                  </a:lnTo>
                  <a:lnTo>
                    <a:pt x="432" y="1328"/>
                  </a:lnTo>
                  <a:lnTo>
                    <a:pt x="432" y="1314"/>
                  </a:lnTo>
                  <a:lnTo>
                    <a:pt x="390" y="1238"/>
                  </a:lnTo>
                  <a:lnTo>
                    <a:pt x="376" y="1203"/>
                  </a:lnTo>
                  <a:lnTo>
                    <a:pt x="334" y="1043"/>
                  </a:lnTo>
                  <a:lnTo>
                    <a:pt x="321" y="1029"/>
                  </a:lnTo>
                  <a:lnTo>
                    <a:pt x="300" y="974"/>
                  </a:lnTo>
                  <a:lnTo>
                    <a:pt x="300" y="904"/>
                  </a:lnTo>
                  <a:lnTo>
                    <a:pt x="293" y="876"/>
                  </a:lnTo>
                  <a:lnTo>
                    <a:pt x="286" y="841"/>
                  </a:lnTo>
                  <a:lnTo>
                    <a:pt x="258" y="709"/>
                  </a:lnTo>
                  <a:lnTo>
                    <a:pt x="244" y="681"/>
                  </a:lnTo>
                  <a:lnTo>
                    <a:pt x="237" y="667"/>
                  </a:lnTo>
                  <a:lnTo>
                    <a:pt x="265" y="626"/>
                  </a:lnTo>
                  <a:lnTo>
                    <a:pt x="265" y="605"/>
                  </a:lnTo>
                  <a:lnTo>
                    <a:pt x="230" y="514"/>
                  </a:lnTo>
                  <a:lnTo>
                    <a:pt x="209" y="480"/>
                  </a:lnTo>
                  <a:lnTo>
                    <a:pt x="237" y="438"/>
                  </a:lnTo>
                  <a:lnTo>
                    <a:pt x="244" y="389"/>
                  </a:lnTo>
                  <a:lnTo>
                    <a:pt x="265" y="382"/>
                  </a:lnTo>
                  <a:lnTo>
                    <a:pt x="321" y="313"/>
                  </a:lnTo>
                  <a:lnTo>
                    <a:pt x="369" y="313"/>
                  </a:lnTo>
                  <a:lnTo>
                    <a:pt x="397" y="340"/>
                  </a:lnTo>
                  <a:lnTo>
                    <a:pt x="425" y="326"/>
                  </a:lnTo>
                  <a:lnTo>
                    <a:pt x="439" y="354"/>
                  </a:lnTo>
                  <a:lnTo>
                    <a:pt x="494" y="313"/>
                  </a:lnTo>
                  <a:lnTo>
                    <a:pt x="557" y="340"/>
                  </a:lnTo>
                  <a:lnTo>
                    <a:pt x="585" y="347"/>
                  </a:lnTo>
                  <a:lnTo>
                    <a:pt x="620" y="340"/>
                  </a:lnTo>
                  <a:lnTo>
                    <a:pt x="634" y="320"/>
                  </a:lnTo>
                  <a:lnTo>
                    <a:pt x="661" y="326"/>
                  </a:lnTo>
                  <a:lnTo>
                    <a:pt x="668" y="347"/>
                  </a:lnTo>
                  <a:lnTo>
                    <a:pt x="654" y="361"/>
                  </a:lnTo>
                  <a:lnTo>
                    <a:pt x="634" y="389"/>
                  </a:lnTo>
                  <a:lnTo>
                    <a:pt x="634" y="445"/>
                  </a:lnTo>
                  <a:lnTo>
                    <a:pt x="648" y="473"/>
                  </a:lnTo>
                  <a:lnTo>
                    <a:pt x="689" y="521"/>
                  </a:lnTo>
                  <a:lnTo>
                    <a:pt x="689" y="549"/>
                  </a:lnTo>
                  <a:lnTo>
                    <a:pt x="717" y="542"/>
                  </a:lnTo>
                  <a:lnTo>
                    <a:pt x="766" y="521"/>
                  </a:lnTo>
                  <a:lnTo>
                    <a:pt x="801" y="521"/>
                  </a:lnTo>
                  <a:lnTo>
                    <a:pt x="849" y="521"/>
                  </a:lnTo>
                  <a:lnTo>
                    <a:pt x="877" y="493"/>
                  </a:lnTo>
                  <a:lnTo>
                    <a:pt x="898" y="507"/>
                  </a:lnTo>
                  <a:lnTo>
                    <a:pt x="919" y="514"/>
                  </a:lnTo>
                  <a:lnTo>
                    <a:pt x="961" y="542"/>
                  </a:lnTo>
                  <a:lnTo>
                    <a:pt x="961" y="473"/>
                  </a:lnTo>
                  <a:lnTo>
                    <a:pt x="1009" y="480"/>
                  </a:lnTo>
                  <a:lnTo>
                    <a:pt x="1072" y="459"/>
                  </a:lnTo>
                  <a:lnTo>
                    <a:pt x="1128" y="473"/>
                  </a:lnTo>
                  <a:lnTo>
                    <a:pt x="1176" y="521"/>
                  </a:lnTo>
                  <a:lnTo>
                    <a:pt x="1204" y="535"/>
                  </a:lnTo>
                  <a:lnTo>
                    <a:pt x="1204" y="493"/>
                  </a:lnTo>
                  <a:lnTo>
                    <a:pt x="1211" y="487"/>
                  </a:lnTo>
                  <a:lnTo>
                    <a:pt x="1162" y="452"/>
                  </a:lnTo>
                  <a:lnTo>
                    <a:pt x="1211" y="389"/>
                  </a:lnTo>
                  <a:lnTo>
                    <a:pt x="1218" y="375"/>
                  </a:lnTo>
                  <a:lnTo>
                    <a:pt x="1239" y="320"/>
                  </a:lnTo>
                  <a:lnTo>
                    <a:pt x="1246" y="320"/>
                  </a:lnTo>
                  <a:lnTo>
                    <a:pt x="1260" y="257"/>
                  </a:lnTo>
                  <a:lnTo>
                    <a:pt x="1274" y="194"/>
                  </a:lnTo>
                  <a:lnTo>
                    <a:pt x="1274" y="187"/>
                  </a:lnTo>
                  <a:lnTo>
                    <a:pt x="1288" y="118"/>
                  </a:lnTo>
                  <a:lnTo>
                    <a:pt x="1288" y="34"/>
                  </a:lnTo>
                  <a:lnTo>
                    <a:pt x="1308" y="0"/>
                  </a:lnTo>
                  <a:lnTo>
                    <a:pt x="1336" y="27"/>
                  </a:lnTo>
                  <a:lnTo>
                    <a:pt x="1392" y="27"/>
                  </a:lnTo>
                  <a:lnTo>
                    <a:pt x="1434" y="34"/>
                  </a:lnTo>
                  <a:lnTo>
                    <a:pt x="1441" y="27"/>
                  </a:lnTo>
                  <a:lnTo>
                    <a:pt x="1454" y="34"/>
                  </a:lnTo>
                  <a:lnTo>
                    <a:pt x="1482" y="55"/>
                  </a:lnTo>
                  <a:lnTo>
                    <a:pt x="1545" y="34"/>
                  </a:lnTo>
                  <a:lnTo>
                    <a:pt x="1601" y="27"/>
                  </a:lnTo>
                  <a:lnTo>
                    <a:pt x="1649" y="34"/>
                  </a:lnTo>
                  <a:lnTo>
                    <a:pt x="1677" y="55"/>
                  </a:lnTo>
                  <a:lnTo>
                    <a:pt x="1607" y="153"/>
                  </a:lnTo>
                  <a:lnTo>
                    <a:pt x="1607" y="194"/>
                  </a:lnTo>
                  <a:lnTo>
                    <a:pt x="1607" y="208"/>
                  </a:lnTo>
                  <a:lnTo>
                    <a:pt x="1607" y="257"/>
                  </a:lnTo>
                  <a:lnTo>
                    <a:pt x="1642" y="382"/>
                  </a:lnTo>
                  <a:lnTo>
                    <a:pt x="1649" y="389"/>
                  </a:lnTo>
                  <a:lnTo>
                    <a:pt x="1566" y="514"/>
                  </a:lnTo>
                  <a:lnTo>
                    <a:pt x="1566" y="521"/>
                  </a:lnTo>
                  <a:lnTo>
                    <a:pt x="1468" y="653"/>
                  </a:lnTo>
                  <a:lnTo>
                    <a:pt x="1420" y="765"/>
                  </a:lnTo>
                  <a:lnTo>
                    <a:pt x="1413" y="786"/>
                  </a:lnTo>
                  <a:lnTo>
                    <a:pt x="1420" y="855"/>
                  </a:lnTo>
                  <a:lnTo>
                    <a:pt x="1482" y="918"/>
                  </a:lnTo>
                  <a:lnTo>
                    <a:pt x="1482" y="1043"/>
                  </a:lnTo>
                  <a:lnTo>
                    <a:pt x="1566" y="1106"/>
                  </a:lnTo>
                  <a:lnTo>
                    <a:pt x="1670" y="1147"/>
                  </a:lnTo>
                  <a:lnTo>
                    <a:pt x="1837" y="1147"/>
                  </a:lnTo>
                  <a:lnTo>
                    <a:pt x="1879" y="1141"/>
                  </a:lnTo>
                  <a:lnTo>
                    <a:pt x="1962" y="1210"/>
                  </a:lnTo>
                  <a:lnTo>
                    <a:pt x="1990" y="1273"/>
                  </a:lnTo>
                  <a:lnTo>
                    <a:pt x="2032" y="1314"/>
                  </a:lnTo>
                  <a:lnTo>
                    <a:pt x="2095" y="1356"/>
                  </a:lnTo>
                  <a:lnTo>
                    <a:pt x="2143" y="1391"/>
                  </a:lnTo>
                  <a:lnTo>
                    <a:pt x="2234" y="1433"/>
                  </a:lnTo>
                  <a:lnTo>
                    <a:pt x="2303" y="144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8169CC8E-A5E8-4D47-C3CF-8D7F24801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960" y="4580083"/>
              <a:ext cx="4118" cy="4118"/>
            </a:xfrm>
            <a:custGeom>
              <a:avLst/>
              <a:gdLst>
                <a:gd name="T0" fmla="*/ 14 w 22"/>
                <a:gd name="T1" fmla="*/ 0 h 22"/>
                <a:gd name="T2" fmla="*/ 21 w 22"/>
                <a:gd name="T3" fmla="*/ 21 h 22"/>
                <a:gd name="T4" fmla="*/ 0 w 22"/>
                <a:gd name="T5" fmla="*/ 7 h 22"/>
                <a:gd name="T6" fmla="*/ 14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4" y="0"/>
                  </a:moveTo>
                  <a:lnTo>
                    <a:pt x="21" y="21"/>
                  </a:lnTo>
                  <a:lnTo>
                    <a:pt x="0" y="7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0E3F6061-925F-AEA0-267C-A1C17BB2C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403" y="4425262"/>
              <a:ext cx="471846" cy="509758"/>
            </a:xfrm>
            <a:custGeom>
              <a:avLst/>
              <a:gdLst>
                <a:gd name="T0" fmla="*/ 1822 w 2526"/>
                <a:gd name="T1" fmla="*/ 2205 h 2728"/>
                <a:gd name="T2" fmla="*/ 1968 w 2526"/>
                <a:gd name="T3" fmla="*/ 2233 h 2728"/>
                <a:gd name="T4" fmla="*/ 2191 w 2526"/>
                <a:gd name="T5" fmla="*/ 2205 h 2728"/>
                <a:gd name="T6" fmla="*/ 2434 w 2526"/>
                <a:gd name="T7" fmla="*/ 1781 h 2728"/>
                <a:gd name="T8" fmla="*/ 2476 w 2526"/>
                <a:gd name="T9" fmla="*/ 1586 h 2728"/>
                <a:gd name="T10" fmla="*/ 2358 w 2526"/>
                <a:gd name="T11" fmla="*/ 1454 h 2728"/>
                <a:gd name="T12" fmla="*/ 2288 w 2526"/>
                <a:gd name="T13" fmla="*/ 1322 h 2728"/>
                <a:gd name="T14" fmla="*/ 2267 w 2526"/>
                <a:gd name="T15" fmla="*/ 1113 h 2728"/>
                <a:gd name="T16" fmla="*/ 2288 w 2526"/>
                <a:gd name="T17" fmla="*/ 926 h 2728"/>
                <a:gd name="T18" fmla="*/ 2163 w 2526"/>
                <a:gd name="T19" fmla="*/ 863 h 2728"/>
                <a:gd name="T20" fmla="*/ 2066 w 2526"/>
                <a:gd name="T21" fmla="*/ 821 h 2728"/>
                <a:gd name="T22" fmla="*/ 2031 w 2526"/>
                <a:gd name="T23" fmla="*/ 884 h 2728"/>
                <a:gd name="T24" fmla="*/ 1989 w 2526"/>
                <a:gd name="T25" fmla="*/ 884 h 2728"/>
                <a:gd name="T26" fmla="*/ 1927 w 2526"/>
                <a:gd name="T27" fmla="*/ 821 h 2728"/>
                <a:gd name="T28" fmla="*/ 1739 w 2526"/>
                <a:gd name="T29" fmla="*/ 898 h 2728"/>
                <a:gd name="T30" fmla="*/ 1495 w 2526"/>
                <a:gd name="T31" fmla="*/ 661 h 2728"/>
                <a:gd name="T32" fmla="*/ 1301 w 2526"/>
                <a:gd name="T33" fmla="*/ 529 h 2728"/>
                <a:gd name="T34" fmla="*/ 1113 w 2526"/>
                <a:gd name="T35" fmla="*/ 362 h 2728"/>
                <a:gd name="T36" fmla="*/ 1113 w 2526"/>
                <a:gd name="T37" fmla="*/ 167 h 2728"/>
                <a:gd name="T38" fmla="*/ 1022 w 2526"/>
                <a:gd name="T39" fmla="*/ 70 h 2728"/>
                <a:gd name="T40" fmla="*/ 904 w 2526"/>
                <a:gd name="T41" fmla="*/ 0 h 2728"/>
                <a:gd name="T42" fmla="*/ 820 w 2526"/>
                <a:gd name="T43" fmla="*/ 14 h 2728"/>
                <a:gd name="T44" fmla="*/ 716 w 2526"/>
                <a:gd name="T45" fmla="*/ 111 h 2728"/>
                <a:gd name="T46" fmla="*/ 549 w 2526"/>
                <a:gd name="T47" fmla="*/ 105 h 2728"/>
                <a:gd name="T48" fmla="*/ 347 w 2526"/>
                <a:gd name="T49" fmla="*/ 174 h 2728"/>
                <a:gd name="T50" fmla="*/ 382 w 2526"/>
                <a:gd name="T51" fmla="*/ 376 h 2728"/>
                <a:gd name="T52" fmla="*/ 229 w 2526"/>
                <a:gd name="T53" fmla="*/ 536 h 2728"/>
                <a:gd name="T54" fmla="*/ 118 w 2526"/>
                <a:gd name="T55" fmla="*/ 571 h 2728"/>
                <a:gd name="T56" fmla="*/ 62 w 2526"/>
                <a:gd name="T57" fmla="*/ 661 h 2728"/>
                <a:gd name="T58" fmla="*/ 69 w 2526"/>
                <a:gd name="T59" fmla="*/ 717 h 2728"/>
                <a:gd name="T60" fmla="*/ 90 w 2526"/>
                <a:gd name="T61" fmla="*/ 814 h 2728"/>
                <a:gd name="T62" fmla="*/ 201 w 2526"/>
                <a:gd name="T63" fmla="*/ 1009 h 2728"/>
                <a:gd name="T64" fmla="*/ 222 w 2526"/>
                <a:gd name="T65" fmla="*/ 1106 h 2728"/>
                <a:gd name="T66" fmla="*/ 320 w 2526"/>
                <a:gd name="T67" fmla="*/ 1245 h 2728"/>
                <a:gd name="T68" fmla="*/ 334 w 2526"/>
                <a:gd name="T69" fmla="*/ 1350 h 2728"/>
                <a:gd name="T70" fmla="*/ 417 w 2526"/>
                <a:gd name="T71" fmla="*/ 1517 h 2728"/>
                <a:gd name="T72" fmla="*/ 619 w 2526"/>
                <a:gd name="T73" fmla="*/ 1677 h 2728"/>
                <a:gd name="T74" fmla="*/ 647 w 2526"/>
                <a:gd name="T75" fmla="*/ 1802 h 2728"/>
                <a:gd name="T76" fmla="*/ 779 w 2526"/>
                <a:gd name="T77" fmla="*/ 1885 h 2728"/>
                <a:gd name="T78" fmla="*/ 751 w 2526"/>
                <a:gd name="T79" fmla="*/ 2011 h 2728"/>
                <a:gd name="T80" fmla="*/ 626 w 2526"/>
                <a:gd name="T81" fmla="*/ 2129 h 2728"/>
                <a:gd name="T82" fmla="*/ 521 w 2526"/>
                <a:gd name="T83" fmla="*/ 2324 h 2728"/>
                <a:gd name="T84" fmla="*/ 563 w 2526"/>
                <a:gd name="T85" fmla="*/ 2456 h 2728"/>
                <a:gd name="T86" fmla="*/ 695 w 2526"/>
                <a:gd name="T87" fmla="*/ 2658 h 2728"/>
                <a:gd name="T88" fmla="*/ 855 w 2526"/>
                <a:gd name="T89" fmla="*/ 2491 h 2728"/>
                <a:gd name="T90" fmla="*/ 1043 w 2526"/>
                <a:gd name="T91" fmla="*/ 2518 h 2728"/>
                <a:gd name="T92" fmla="*/ 1154 w 2526"/>
                <a:gd name="T93" fmla="*/ 2525 h 2728"/>
                <a:gd name="T94" fmla="*/ 1175 w 2526"/>
                <a:gd name="T95" fmla="*/ 2699 h 2728"/>
                <a:gd name="T96" fmla="*/ 1335 w 2526"/>
                <a:gd name="T97" fmla="*/ 2699 h 2728"/>
                <a:gd name="T98" fmla="*/ 1447 w 2526"/>
                <a:gd name="T99" fmla="*/ 2651 h 2728"/>
                <a:gd name="T100" fmla="*/ 1690 w 2526"/>
                <a:gd name="T101" fmla="*/ 2713 h 2728"/>
                <a:gd name="T102" fmla="*/ 1704 w 2526"/>
                <a:gd name="T103" fmla="*/ 2553 h 2728"/>
                <a:gd name="T104" fmla="*/ 1760 w 2526"/>
                <a:gd name="T105" fmla="*/ 2365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26" h="2728">
                  <a:moveTo>
                    <a:pt x="1760" y="2365"/>
                  </a:moveTo>
                  <a:lnTo>
                    <a:pt x="1774" y="2296"/>
                  </a:lnTo>
                  <a:lnTo>
                    <a:pt x="1774" y="2212"/>
                  </a:lnTo>
                  <a:lnTo>
                    <a:pt x="1794" y="2178"/>
                  </a:lnTo>
                  <a:lnTo>
                    <a:pt x="1822" y="2205"/>
                  </a:lnTo>
                  <a:lnTo>
                    <a:pt x="1878" y="2205"/>
                  </a:lnTo>
                  <a:lnTo>
                    <a:pt x="1920" y="2212"/>
                  </a:lnTo>
                  <a:lnTo>
                    <a:pt x="1927" y="2205"/>
                  </a:lnTo>
                  <a:lnTo>
                    <a:pt x="1940" y="2212"/>
                  </a:lnTo>
                  <a:lnTo>
                    <a:pt x="1968" y="2233"/>
                  </a:lnTo>
                  <a:lnTo>
                    <a:pt x="2031" y="2212"/>
                  </a:lnTo>
                  <a:lnTo>
                    <a:pt x="2087" y="2205"/>
                  </a:lnTo>
                  <a:lnTo>
                    <a:pt x="2135" y="2212"/>
                  </a:lnTo>
                  <a:lnTo>
                    <a:pt x="2163" y="2233"/>
                  </a:lnTo>
                  <a:lnTo>
                    <a:pt x="2191" y="2205"/>
                  </a:lnTo>
                  <a:lnTo>
                    <a:pt x="2226" y="2178"/>
                  </a:lnTo>
                  <a:lnTo>
                    <a:pt x="2316" y="2031"/>
                  </a:lnTo>
                  <a:lnTo>
                    <a:pt x="2365" y="1899"/>
                  </a:lnTo>
                  <a:lnTo>
                    <a:pt x="2379" y="1878"/>
                  </a:lnTo>
                  <a:lnTo>
                    <a:pt x="2434" y="1781"/>
                  </a:lnTo>
                  <a:lnTo>
                    <a:pt x="2455" y="1746"/>
                  </a:lnTo>
                  <a:lnTo>
                    <a:pt x="2525" y="1614"/>
                  </a:lnTo>
                  <a:lnTo>
                    <a:pt x="2511" y="1607"/>
                  </a:lnTo>
                  <a:lnTo>
                    <a:pt x="2490" y="1600"/>
                  </a:lnTo>
                  <a:lnTo>
                    <a:pt x="2476" y="1586"/>
                  </a:lnTo>
                  <a:lnTo>
                    <a:pt x="2448" y="1551"/>
                  </a:lnTo>
                  <a:lnTo>
                    <a:pt x="2427" y="1524"/>
                  </a:lnTo>
                  <a:lnTo>
                    <a:pt x="2400" y="1475"/>
                  </a:lnTo>
                  <a:lnTo>
                    <a:pt x="2365" y="1454"/>
                  </a:lnTo>
                  <a:lnTo>
                    <a:pt x="2358" y="1454"/>
                  </a:lnTo>
                  <a:lnTo>
                    <a:pt x="2323" y="1475"/>
                  </a:lnTo>
                  <a:lnTo>
                    <a:pt x="2288" y="1447"/>
                  </a:lnTo>
                  <a:lnTo>
                    <a:pt x="2316" y="1385"/>
                  </a:lnTo>
                  <a:lnTo>
                    <a:pt x="2288" y="1350"/>
                  </a:lnTo>
                  <a:lnTo>
                    <a:pt x="2288" y="1322"/>
                  </a:lnTo>
                  <a:lnTo>
                    <a:pt x="2260" y="1287"/>
                  </a:lnTo>
                  <a:lnTo>
                    <a:pt x="2281" y="1218"/>
                  </a:lnTo>
                  <a:lnTo>
                    <a:pt x="2267" y="1190"/>
                  </a:lnTo>
                  <a:lnTo>
                    <a:pt x="2295" y="1176"/>
                  </a:lnTo>
                  <a:lnTo>
                    <a:pt x="2267" y="1113"/>
                  </a:lnTo>
                  <a:lnTo>
                    <a:pt x="2295" y="981"/>
                  </a:lnTo>
                  <a:lnTo>
                    <a:pt x="2267" y="967"/>
                  </a:lnTo>
                  <a:lnTo>
                    <a:pt x="2246" y="953"/>
                  </a:lnTo>
                  <a:lnTo>
                    <a:pt x="2260" y="946"/>
                  </a:lnTo>
                  <a:lnTo>
                    <a:pt x="2288" y="926"/>
                  </a:lnTo>
                  <a:lnTo>
                    <a:pt x="2191" y="849"/>
                  </a:lnTo>
                  <a:lnTo>
                    <a:pt x="2191" y="877"/>
                  </a:lnTo>
                  <a:lnTo>
                    <a:pt x="2170" y="884"/>
                  </a:lnTo>
                  <a:lnTo>
                    <a:pt x="2170" y="863"/>
                  </a:lnTo>
                  <a:lnTo>
                    <a:pt x="2163" y="863"/>
                  </a:lnTo>
                  <a:lnTo>
                    <a:pt x="2149" y="863"/>
                  </a:lnTo>
                  <a:lnTo>
                    <a:pt x="2149" y="856"/>
                  </a:lnTo>
                  <a:lnTo>
                    <a:pt x="2128" y="849"/>
                  </a:lnTo>
                  <a:lnTo>
                    <a:pt x="2073" y="849"/>
                  </a:lnTo>
                  <a:lnTo>
                    <a:pt x="2066" y="821"/>
                  </a:lnTo>
                  <a:lnTo>
                    <a:pt x="2038" y="828"/>
                  </a:lnTo>
                  <a:lnTo>
                    <a:pt x="2038" y="856"/>
                  </a:lnTo>
                  <a:lnTo>
                    <a:pt x="2038" y="884"/>
                  </a:lnTo>
                  <a:lnTo>
                    <a:pt x="2038" y="863"/>
                  </a:lnTo>
                  <a:lnTo>
                    <a:pt x="2031" y="884"/>
                  </a:lnTo>
                  <a:lnTo>
                    <a:pt x="2017" y="835"/>
                  </a:lnTo>
                  <a:lnTo>
                    <a:pt x="1996" y="835"/>
                  </a:lnTo>
                  <a:lnTo>
                    <a:pt x="1989" y="849"/>
                  </a:lnTo>
                  <a:lnTo>
                    <a:pt x="1975" y="863"/>
                  </a:lnTo>
                  <a:lnTo>
                    <a:pt x="1989" y="884"/>
                  </a:lnTo>
                  <a:lnTo>
                    <a:pt x="1989" y="898"/>
                  </a:lnTo>
                  <a:lnTo>
                    <a:pt x="1954" y="884"/>
                  </a:lnTo>
                  <a:lnTo>
                    <a:pt x="1954" y="877"/>
                  </a:lnTo>
                  <a:lnTo>
                    <a:pt x="1954" y="856"/>
                  </a:lnTo>
                  <a:lnTo>
                    <a:pt x="1927" y="821"/>
                  </a:lnTo>
                  <a:lnTo>
                    <a:pt x="1906" y="856"/>
                  </a:lnTo>
                  <a:lnTo>
                    <a:pt x="1801" y="953"/>
                  </a:lnTo>
                  <a:lnTo>
                    <a:pt x="1774" y="953"/>
                  </a:lnTo>
                  <a:lnTo>
                    <a:pt x="1760" y="946"/>
                  </a:lnTo>
                  <a:lnTo>
                    <a:pt x="1739" y="898"/>
                  </a:lnTo>
                  <a:lnTo>
                    <a:pt x="1676" y="849"/>
                  </a:lnTo>
                  <a:lnTo>
                    <a:pt x="1634" y="793"/>
                  </a:lnTo>
                  <a:lnTo>
                    <a:pt x="1558" y="745"/>
                  </a:lnTo>
                  <a:lnTo>
                    <a:pt x="1516" y="668"/>
                  </a:lnTo>
                  <a:lnTo>
                    <a:pt x="1495" y="661"/>
                  </a:lnTo>
                  <a:lnTo>
                    <a:pt x="1468" y="564"/>
                  </a:lnTo>
                  <a:lnTo>
                    <a:pt x="1433" y="487"/>
                  </a:lnTo>
                  <a:lnTo>
                    <a:pt x="1384" y="459"/>
                  </a:lnTo>
                  <a:lnTo>
                    <a:pt x="1342" y="466"/>
                  </a:lnTo>
                  <a:lnTo>
                    <a:pt x="1301" y="529"/>
                  </a:lnTo>
                  <a:lnTo>
                    <a:pt x="1273" y="494"/>
                  </a:lnTo>
                  <a:lnTo>
                    <a:pt x="1134" y="425"/>
                  </a:lnTo>
                  <a:lnTo>
                    <a:pt x="1057" y="390"/>
                  </a:lnTo>
                  <a:lnTo>
                    <a:pt x="1050" y="362"/>
                  </a:lnTo>
                  <a:lnTo>
                    <a:pt x="1113" y="362"/>
                  </a:lnTo>
                  <a:lnTo>
                    <a:pt x="1147" y="292"/>
                  </a:lnTo>
                  <a:lnTo>
                    <a:pt x="1147" y="244"/>
                  </a:lnTo>
                  <a:lnTo>
                    <a:pt x="1168" y="237"/>
                  </a:lnTo>
                  <a:lnTo>
                    <a:pt x="1154" y="209"/>
                  </a:lnTo>
                  <a:lnTo>
                    <a:pt x="1113" y="167"/>
                  </a:lnTo>
                  <a:lnTo>
                    <a:pt x="1092" y="188"/>
                  </a:lnTo>
                  <a:lnTo>
                    <a:pt x="1071" y="139"/>
                  </a:lnTo>
                  <a:lnTo>
                    <a:pt x="1071" y="105"/>
                  </a:lnTo>
                  <a:lnTo>
                    <a:pt x="1022" y="98"/>
                  </a:lnTo>
                  <a:lnTo>
                    <a:pt x="1022" y="70"/>
                  </a:lnTo>
                  <a:lnTo>
                    <a:pt x="1001" y="56"/>
                  </a:lnTo>
                  <a:lnTo>
                    <a:pt x="980" y="63"/>
                  </a:lnTo>
                  <a:lnTo>
                    <a:pt x="939" y="28"/>
                  </a:lnTo>
                  <a:lnTo>
                    <a:pt x="918" y="35"/>
                  </a:lnTo>
                  <a:lnTo>
                    <a:pt x="904" y="0"/>
                  </a:lnTo>
                  <a:lnTo>
                    <a:pt x="883" y="0"/>
                  </a:lnTo>
                  <a:lnTo>
                    <a:pt x="876" y="7"/>
                  </a:lnTo>
                  <a:lnTo>
                    <a:pt x="855" y="7"/>
                  </a:lnTo>
                  <a:lnTo>
                    <a:pt x="848" y="28"/>
                  </a:lnTo>
                  <a:lnTo>
                    <a:pt x="820" y="14"/>
                  </a:lnTo>
                  <a:lnTo>
                    <a:pt x="813" y="42"/>
                  </a:lnTo>
                  <a:lnTo>
                    <a:pt x="779" y="56"/>
                  </a:lnTo>
                  <a:lnTo>
                    <a:pt x="779" y="63"/>
                  </a:lnTo>
                  <a:lnTo>
                    <a:pt x="772" y="98"/>
                  </a:lnTo>
                  <a:lnTo>
                    <a:pt x="716" y="111"/>
                  </a:lnTo>
                  <a:lnTo>
                    <a:pt x="688" y="98"/>
                  </a:lnTo>
                  <a:lnTo>
                    <a:pt x="661" y="91"/>
                  </a:lnTo>
                  <a:lnTo>
                    <a:pt x="653" y="105"/>
                  </a:lnTo>
                  <a:lnTo>
                    <a:pt x="577" y="111"/>
                  </a:lnTo>
                  <a:lnTo>
                    <a:pt x="549" y="105"/>
                  </a:lnTo>
                  <a:lnTo>
                    <a:pt x="528" y="105"/>
                  </a:lnTo>
                  <a:lnTo>
                    <a:pt x="494" y="91"/>
                  </a:lnTo>
                  <a:lnTo>
                    <a:pt x="396" y="98"/>
                  </a:lnTo>
                  <a:lnTo>
                    <a:pt x="347" y="139"/>
                  </a:lnTo>
                  <a:lnTo>
                    <a:pt x="347" y="174"/>
                  </a:lnTo>
                  <a:lnTo>
                    <a:pt x="354" y="188"/>
                  </a:lnTo>
                  <a:lnTo>
                    <a:pt x="368" y="244"/>
                  </a:lnTo>
                  <a:lnTo>
                    <a:pt x="396" y="320"/>
                  </a:lnTo>
                  <a:lnTo>
                    <a:pt x="382" y="369"/>
                  </a:lnTo>
                  <a:lnTo>
                    <a:pt x="382" y="376"/>
                  </a:lnTo>
                  <a:lnTo>
                    <a:pt x="334" y="452"/>
                  </a:lnTo>
                  <a:lnTo>
                    <a:pt x="334" y="473"/>
                  </a:lnTo>
                  <a:lnTo>
                    <a:pt x="320" y="494"/>
                  </a:lnTo>
                  <a:lnTo>
                    <a:pt x="264" y="522"/>
                  </a:lnTo>
                  <a:lnTo>
                    <a:pt x="229" y="536"/>
                  </a:lnTo>
                  <a:lnTo>
                    <a:pt x="229" y="584"/>
                  </a:lnTo>
                  <a:lnTo>
                    <a:pt x="215" y="592"/>
                  </a:lnTo>
                  <a:lnTo>
                    <a:pt x="187" y="571"/>
                  </a:lnTo>
                  <a:lnTo>
                    <a:pt x="118" y="564"/>
                  </a:lnTo>
                  <a:lnTo>
                    <a:pt x="118" y="571"/>
                  </a:lnTo>
                  <a:lnTo>
                    <a:pt x="69" y="564"/>
                  </a:lnTo>
                  <a:lnTo>
                    <a:pt x="41" y="557"/>
                  </a:lnTo>
                  <a:lnTo>
                    <a:pt x="41" y="584"/>
                  </a:lnTo>
                  <a:lnTo>
                    <a:pt x="69" y="599"/>
                  </a:lnTo>
                  <a:lnTo>
                    <a:pt x="62" y="661"/>
                  </a:lnTo>
                  <a:lnTo>
                    <a:pt x="34" y="661"/>
                  </a:lnTo>
                  <a:lnTo>
                    <a:pt x="0" y="661"/>
                  </a:lnTo>
                  <a:lnTo>
                    <a:pt x="34" y="689"/>
                  </a:lnTo>
                  <a:lnTo>
                    <a:pt x="41" y="703"/>
                  </a:lnTo>
                  <a:lnTo>
                    <a:pt x="69" y="717"/>
                  </a:lnTo>
                  <a:lnTo>
                    <a:pt x="55" y="745"/>
                  </a:lnTo>
                  <a:lnTo>
                    <a:pt x="90" y="751"/>
                  </a:lnTo>
                  <a:lnTo>
                    <a:pt x="90" y="800"/>
                  </a:lnTo>
                  <a:lnTo>
                    <a:pt x="97" y="814"/>
                  </a:lnTo>
                  <a:lnTo>
                    <a:pt x="90" y="814"/>
                  </a:lnTo>
                  <a:lnTo>
                    <a:pt x="76" y="877"/>
                  </a:lnTo>
                  <a:lnTo>
                    <a:pt x="90" y="911"/>
                  </a:lnTo>
                  <a:lnTo>
                    <a:pt x="132" y="932"/>
                  </a:lnTo>
                  <a:lnTo>
                    <a:pt x="173" y="981"/>
                  </a:lnTo>
                  <a:lnTo>
                    <a:pt x="201" y="1009"/>
                  </a:lnTo>
                  <a:lnTo>
                    <a:pt x="257" y="1016"/>
                  </a:lnTo>
                  <a:lnTo>
                    <a:pt x="264" y="1030"/>
                  </a:lnTo>
                  <a:lnTo>
                    <a:pt x="285" y="1051"/>
                  </a:lnTo>
                  <a:lnTo>
                    <a:pt x="236" y="1085"/>
                  </a:lnTo>
                  <a:lnTo>
                    <a:pt x="222" y="1106"/>
                  </a:lnTo>
                  <a:lnTo>
                    <a:pt x="215" y="1113"/>
                  </a:lnTo>
                  <a:lnTo>
                    <a:pt x="194" y="1155"/>
                  </a:lnTo>
                  <a:lnTo>
                    <a:pt x="236" y="1190"/>
                  </a:lnTo>
                  <a:lnTo>
                    <a:pt x="299" y="1224"/>
                  </a:lnTo>
                  <a:lnTo>
                    <a:pt x="320" y="1245"/>
                  </a:lnTo>
                  <a:lnTo>
                    <a:pt x="327" y="1238"/>
                  </a:lnTo>
                  <a:lnTo>
                    <a:pt x="334" y="1245"/>
                  </a:lnTo>
                  <a:lnTo>
                    <a:pt x="327" y="1259"/>
                  </a:lnTo>
                  <a:lnTo>
                    <a:pt x="347" y="1322"/>
                  </a:lnTo>
                  <a:lnTo>
                    <a:pt x="334" y="1350"/>
                  </a:lnTo>
                  <a:lnTo>
                    <a:pt x="354" y="1378"/>
                  </a:lnTo>
                  <a:lnTo>
                    <a:pt x="334" y="1405"/>
                  </a:lnTo>
                  <a:lnTo>
                    <a:pt x="334" y="1419"/>
                  </a:lnTo>
                  <a:lnTo>
                    <a:pt x="403" y="1468"/>
                  </a:lnTo>
                  <a:lnTo>
                    <a:pt x="417" y="1517"/>
                  </a:lnTo>
                  <a:lnTo>
                    <a:pt x="521" y="1586"/>
                  </a:lnTo>
                  <a:lnTo>
                    <a:pt x="542" y="1635"/>
                  </a:lnTo>
                  <a:lnTo>
                    <a:pt x="563" y="1621"/>
                  </a:lnTo>
                  <a:lnTo>
                    <a:pt x="577" y="1635"/>
                  </a:lnTo>
                  <a:lnTo>
                    <a:pt x="619" y="1677"/>
                  </a:lnTo>
                  <a:lnTo>
                    <a:pt x="612" y="1746"/>
                  </a:lnTo>
                  <a:lnTo>
                    <a:pt x="633" y="1774"/>
                  </a:lnTo>
                  <a:lnTo>
                    <a:pt x="633" y="1781"/>
                  </a:lnTo>
                  <a:lnTo>
                    <a:pt x="647" y="1781"/>
                  </a:lnTo>
                  <a:lnTo>
                    <a:pt x="647" y="1802"/>
                  </a:lnTo>
                  <a:lnTo>
                    <a:pt x="661" y="1816"/>
                  </a:lnTo>
                  <a:lnTo>
                    <a:pt x="716" y="1844"/>
                  </a:lnTo>
                  <a:lnTo>
                    <a:pt x="744" y="1851"/>
                  </a:lnTo>
                  <a:lnTo>
                    <a:pt x="779" y="1878"/>
                  </a:lnTo>
                  <a:lnTo>
                    <a:pt x="779" y="1885"/>
                  </a:lnTo>
                  <a:lnTo>
                    <a:pt x="772" y="1906"/>
                  </a:lnTo>
                  <a:lnTo>
                    <a:pt x="779" y="1941"/>
                  </a:lnTo>
                  <a:lnTo>
                    <a:pt x="751" y="1962"/>
                  </a:lnTo>
                  <a:lnTo>
                    <a:pt x="758" y="1997"/>
                  </a:lnTo>
                  <a:lnTo>
                    <a:pt x="751" y="2011"/>
                  </a:lnTo>
                  <a:lnTo>
                    <a:pt x="716" y="2031"/>
                  </a:lnTo>
                  <a:lnTo>
                    <a:pt x="653" y="2059"/>
                  </a:lnTo>
                  <a:lnTo>
                    <a:pt x="653" y="2073"/>
                  </a:lnTo>
                  <a:lnTo>
                    <a:pt x="626" y="2101"/>
                  </a:lnTo>
                  <a:lnTo>
                    <a:pt x="626" y="2129"/>
                  </a:lnTo>
                  <a:lnTo>
                    <a:pt x="612" y="2157"/>
                  </a:lnTo>
                  <a:lnTo>
                    <a:pt x="612" y="2212"/>
                  </a:lnTo>
                  <a:lnTo>
                    <a:pt x="612" y="2233"/>
                  </a:lnTo>
                  <a:lnTo>
                    <a:pt x="577" y="2296"/>
                  </a:lnTo>
                  <a:lnTo>
                    <a:pt x="521" y="2324"/>
                  </a:lnTo>
                  <a:lnTo>
                    <a:pt x="563" y="2358"/>
                  </a:lnTo>
                  <a:lnTo>
                    <a:pt x="563" y="2372"/>
                  </a:lnTo>
                  <a:lnTo>
                    <a:pt x="514" y="2400"/>
                  </a:lnTo>
                  <a:lnTo>
                    <a:pt x="556" y="2421"/>
                  </a:lnTo>
                  <a:lnTo>
                    <a:pt x="563" y="2456"/>
                  </a:lnTo>
                  <a:lnTo>
                    <a:pt x="584" y="2491"/>
                  </a:lnTo>
                  <a:lnTo>
                    <a:pt x="626" y="2532"/>
                  </a:lnTo>
                  <a:lnTo>
                    <a:pt x="661" y="2602"/>
                  </a:lnTo>
                  <a:lnTo>
                    <a:pt x="681" y="2637"/>
                  </a:lnTo>
                  <a:lnTo>
                    <a:pt x="695" y="2658"/>
                  </a:lnTo>
                  <a:lnTo>
                    <a:pt x="723" y="2616"/>
                  </a:lnTo>
                  <a:lnTo>
                    <a:pt x="730" y="2567"/>
                  </a:lnTo>
                  <a:lnTo>
                    <a:pt x="751" y="2560"/>
                  </a:lnTo>
                  <a:lnTo>
                    <a:pt x="807" y="2491"/>
                  </a:lnTo>
                  <a:lnTo>
                    <a:pt x="855" y="2491"/>
                  </a:lnTo>
                  <a:lnTo>
                    <a:pt x="883" y="2518"/>
                  </a:lnTo>
                  <a:lnTo>
                    <a:pt x="911" y="2504"/>
                  </a:lnTo>
                  <a:lnTo>
                    <a:pt x="925" y="2532"/>
                  </a:lnTo>
                  <a:lnTo>
                    <a:pt x="980" y="2491"/>
                  </a:lnTo>
                  <a:lnTo>
                    <a:pt x="1043" y="2518"/>
                  </a:lnTo>
                  <a:lnTo>
                    <a:pt x="1071" y="2525"/>
                  </a:lnTo>
                  <a:lnTo>
                    <a:pt x="1106" y="2518"/>
                  </a:lnTo>
                  <a:lnTo>
                    <a:pt x="1120" y="2498"/>
                  </a:lnTo>
                  <a:lnTo>
                    <a:pt x="1147" y="2504"/>
                  </a:lnTo>
                  <a:lnTo>
                    <a:pt x="1154" y="2525"/>
                  </a:lnTo>
                  <a:lnTo>
                    <a:pt x="1140" y="2539"/>
                  </a:lnTo>
                  <a:lnTo>
                    <a:pt x="1120" y="2567"/>
                  </a:lnTo>
                  <a:lnTo>
                    <a:pt x="1120" y="2623"/>
                  </a:lnTo>
                  <a:lnTo>
                    <a:pt x="1134" y="2651"/>
                  </a:lnTo>
                  <a:lnTo>
                    <a:pt x="1175" y="2699"/>
                  </a:lnTo>
                  <a:lnTo>
                    <a:pt x="1175" y="2727"/>
                  </a:lnTo>
                  <a:lnTo>
                    <a:pt x="1203" y="2720"/>
                  </a:lnTo>
                  <a:lnTo>
                    <a:pt x="1252" y="2699"/>
                  </a:lnTo>
                  <a:lnTo>
                    <a:pt x="1287" y="2699"/>
                  </a:lnTo>
                  <a:lnTo>
                    <a:pt x="1335" y="2699"/>
                  </a:lnTo>
                  <a:lnTo>
                    <a:pt x="1363" y="2671"/>
                  </a:lnTo>
                  <a:lnTo>
                    <a:pt x="1384" y="2685"/>
                  </a:lnTo>
                  <a:lnTo>
                    <a:pt x="1405" y="2692"/>
                  </a:lnTo>
                  <a:lnTo>
                    <a:pt x="1447" y="2720"/>
                  </a:lnTo>
                  <a:lnTo>
                    <a:pt x="1447" y="2651"/>
                  </a:lnTo>
                  <a:lnTo>
                    <a:pt x="1495" y="2658"/>
                  </a:lnTo>
                  <a:lnTo>
                    <a:pt x="1558" y="2637"/>
                  </a:lnTo>
                  <a:lnTo>
                    <a:pt x="1614" y="2651"/>
                  </a:lnTo>
                  <a:lnTo>
                    <a:pt x="1662" y="2699"/>
                  </a:lnTo>
                  <a:lnTo>
                    <a:pt x="1690" y="2713"/>
                  </a:lnTo>
                  <a:lnTo>
                    <a:pt x="1690" y="2671"/>
                  </a:lnTo>
                  <a:lnTo>
                    <a:pt x="1697" y="2665"/>
                  </a:lnTo>
                  <a:lnTo>
                    <a:pt x="1648" y="2630"/>
                  </a:lnTo>
                  <a:lnTo>
                    <a:pt x="1697" y="2567"/>
                  </a:lnTo>
                  <a:lnTo>
                    <a:pt x="1704" y="2553"/>
                  </a:lnTo>
                  <a:lnTo>
                    <a:pt x="1725" y="2498"/>
                  </a:lnTo>
                  <a:lnTo>
                    <a:pt x="1732" y="2498"/>
                  </a:lnTo>
                  <a:lnTo>
                    <a:pt x="1746" y="2435"/>
                  </a:lnTo>
                  <a:lnTo>
                    <a:pt x="1760" y="2372"/>
                  </a:lnTo>
                  <a:lnTo>
                    <a:pt x="1760" y="236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F040754C-AD77-8CB1-714C-617BDFB7A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884" y="4094208"/>
              <a:ext cx="1103442" cy="881988"/>
            </a:xfrm>
            <a:custGeom>
              <a:avLst/>
              <a:gdLst>
                <a:gd name="T0" fmla="*/ 5565 w 5907"/>
                <a:gd name="T1" fmla="*/ 3429 h 4724"/>
                <a:gd name="T2" fmla="*/ 5822 w 5907"/>
                <a:gd name="T3" fmla="*/ 3784 h 4724"/>
                <a:gd name="T4" fmla="*/ 5843 w 5907"/>
                <a:gd name="T5" fmla="*/ 4097 h 4724"/>
                <a:gd name="T6" fmla="*/ 5711 w 5907"/>
                <a:gd name="T7" fmla="*/ 4347 h 4724"/>
                <a:gd name="T8" fmla="*/ 5669 w 5907"/>
                <a:gd name="T9" fmla="*/ 4716 h 4724"/>
                <a:gd name="T10" fmla="*/ 5481 w 5907"/>
                <a:gd name="T11" fmla="*/ 4625 h 4724"/>
                <a:gd name="T12" fmla="*/ 5085 w 5907"/>
                <a:gd name="T13" fmla="*/ 4340 h 4724"/>
                <a:gd name="T14" fmla="*/ 5008 w 5907"/>
                <a:gd name="T15" fmla="*/ 4145 h 4724"/>
                <a:gd name="T16" fmla="*/ 4995 w 5907"/>
                <a:gd name="T17" fmla="*/ 3944 h 4724"/>
                <a:gd name="T18" fmla="*/ 4883 w 5907"/>
                <a:gd name="T19" fmla="*/ 3700 h 4724"/>
                <a:gd name="T20" fmla="*/ 4417 w 5907"/>
                <a:gd name="T21" fmla="*/ 3610 h 4724"/>
                <a:gd name="T22" fmla="*/ 4090 w 5907"/>
                <a:gd name="T23" fmla="*/ 3540 h 4724"/>
                <a:gd name="T24" fmla="*/ 3874 w 5907"/>
                <a:gd name="T25" fmla="*/ 3429 h 4724"/>
                <a:gd name="T26" fmla="*/ 3826 w 5907"/>
                <a:gd name="T27" fmla="*/ 3283 h 4724"/>
                <a:gd name="T28" fmla="*/ 3388 w 5907"/>
                <a:gd name="T29" fmla="*/ 3185 h 4724"/>
                <a:gd name="T30" fmla="*/ 3109 w 5907"/>
                <a:gd name="T31" fmla="*/ 3324 h 4724"/>
                <a:gd name="T32" fmla="*/ 2949 w 5907"/>
                <a:gd name="T33" fmla="*/ 3220 h 4724"/>
                <a:gd name="T34" fmla="*/ 2928 w 5907"/>
                <a:gd name="T35" fmla="*/ 2963 h 4724"/>
                <a:gd name="T36" fmla="*/ 2921 w 5907"/>
                <a:gd name="T37" fmla="*/ 2719 h 4724"/>
                <a:gd name="T38" fmla="*/ 2824 w 5907"/>
                <a:gd name="T39" fmla="*/ 2636 h 4724"/>
                <a:gd name="T40" fmla="*/ 2699 w 5907"/>
                <a:gd name="T41" fmla="*/ 2601 h 4724"/>
                <a:gd name="T42" fmla="*/ 2657 w 5907"/>
                <a:gd name="T43" fmla="*/ 2608 h 4724"/>
                <a:gd name="T44" fmla="*/ 2615 w 5907"/>
                <a:gd name="T45" fmla="*/ 2650 h 4724"/>
                <a:gd name="T46" fmla="*/ 2421 w 5907"/>
                <a:gd name="T47" fmla="*/ 2719 h 4724"/>
                <a:gd name="T48" fmla="*/ 2156 w 5907"/>
                <a:gd name="T49" fmla="*/ 2434 h 4724"/>
                <a:gd name="T50" fmla="*/ 1934 w 5907"/>
                <a:gd name="T51" fmla="*/ 2267 h 4724"/>
                <a:gd name="T52" fmla="*/ 1808 w 5907"/>
                <a:gd name="T53" fmla="*/ 2017 h 4724"/>
                <a:gd name="T54" fmla="*/ 1732 w 5907"/>
                <a:gd name="T55" fmla="*/ 1878 h 4724"/>
                <a:gd name="T56" fmla="*/ 1579 w 5907"/>
                <a:gd name="T57" fmla="*/ 1808 h 4724"/>
                <a:gd name="T58" fmla="*/ 1481 w 5907"/>
                <a:gd name="T59" fmla="*/ 1787 h 4724"/>
                <a:gd name="T60" fmla="*/ 1349 w 5907"/>
                <a:gd name="T61" fmla="*/ 1871 h 4724"/>
                <a:gd name="T62" fmla="*/ 1155 w 5907"/>
                <a:gd name="T63" fmla="*/ 1864 h 4724"/>
                <a:gd name="T64" fmla="*/ 862 w 5907"/>
                <a:gd name="T65" fmla="*/ 1905 h 4724"/>
                <a:gd name="T66" fmla="*/ 598 w 5907"/>
                <a:gd name="T67" fmla="*/ 1871 h 4724"/>
                <a:gd name="T68" fmla="*/ 473 w 5907"/>
                <a:gd name="T69" fmla="*/ 1766 h 4724"/>
                <a:gd name="T70" fmla="*/ 570 w 5907"/>
                <a:gd name="T71" fmla="*/ 1544 h 4724"/>
                <a:gd name="T72" fmla="*/ 361 w 5907"/>
                <a:gd name="T73" fmla="*/ 1460 h 4724"/>
                <a:gd name="T74" fmla="*/ 222 w 5907"/>
                <a:gd name="T75" fmla="*/ 1308 h 4724"/>
                <a:gd name="T76" fmla="*/ 271 w 5907"/>
                <a:gd name="T77" fmla="*/ 1127 h 4724"/>
                <a:gd name="T78" fmla="*/ 125 w 5907"/>
                <a:gd name="T79" fmla="*/ 1002 h 4724"/>
                <a:gd name="T80" fmla="*/ 28 w 5907"/>
                <a:gd name="T81" fmla="*/ 793 h 4724"/>
                <a:gd name="T82" fmla="*/ 104 w 5907"/>
                <a:gd name="T83" fmla="*/ 696 h 4724"/>
                <a:gd name="T84" fmla="*/ 264 w 5907"/>
                <a:gd name="T85" fmla="*/ 605 h 4724"/>
                <a:gd name="T86" fmla="*/ 368 w 5907"/>
                <a:gd name="T87" fmla="*/ 522 h 4724"/>
                <a:gd name="T88" fmla="*/ 292 w 5907"/>
                <a:gd name="T89" fmla="*/ 355 h 4724"/>
                <a:gd name="T90" fmla="*/ 334 w 5907"/>
                <a:gd name="T91" fmla="*/ 63 h 4724"/>
                <a:gd name="T92" fmla="*/ 716 w 5907"/>
                <a:gd name="T93" fmla="*/ 98 h 4724"/>
                <a:gd name="T94" fmla="*/ 1468 w 5907"/>
                <a:gd name="T95" fmla="*/ 49 h 4724"/>
                <a:gd name="T96" fmla="*/ 1941 w 5907"/>
                <a:gd name="T97" fmla="*/ 42 h 4724"/>
                <a:gd name="T98" fmla="*/ 2045 w 5907"/>
                <a:gd name="T99" fmla="*/ 202 h 4724"/>
                <a:gd name="T100" fmla="*/ 2038 w 5907"/>
                <a:gd name="T101" fmla="*/ 397 h 4724"/>
                <a:gd name="T102" fmla="*/ 1829 w 5907"/>
                <a:gd name="T103" fmla="*/ 585 h 4724"/>
                <a:gd name="T104" fmla="*/ 1718 w 5907"/>
                <a:gd name="T105" fmla="*/ 1093 h 4724"/>
                <a:gd name="T106" fmla="*/ 2462 w 5907"/>
                <a:gd name="T107" fmla="*/ 1474 h 4724"/>
                <a:gd name="T108" fmla="*/ 2748 w 5907"/>
                <a:gd name="T109" fmla="*/ 1620 h 4724"/>
                <a:gd name="T110" fmla="*/ 3151 w 5907"/>
                <a:gd name="T111" fmla="*/ 1773 h 4724"/>
                <a:gd name="T112" fmla="*/ 3596 w 5907"/>
                <a:gd name="T113" fmla="*/ 1961 h 4724"/>
                <a:gd name="T114" fmla="*/ 3909 w 5907"/>
                <a:gd name="T115" fmla="*/ 2191 h 4724"/>
                <a:gd name="T116" fmla="*/ 4522 w 5907"/>
                <a:gd name="T117" fmla="*/ 2587 h 4724"/>
                <a:gd name="T118" fmla="*/ 4946 w 5907"/>
                <a:gd name="T119" fmla="*/ 2768 h 4724"/>
                <a:gd name="T120" fmla="*/ 4946 w 5907"/>
                <a:gd name="T121" fmla="*/ 2865 h 4724"/>
                <a:gd name="T122" fmla="*/ 5071 w 5907"/>
                <a:gd name="T123" fmla="*/ 2858 h 4724"/>
                <a:gd name="T124" fmla="*/ 5175 w 5907"/>
                <a:gd name="T125" fmla="*/ 3081 h 4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07" h="4724">
                  <a:moveTo>
                    <a:pt x="5217" y="3130"/>
                  </a:moveTo>
                  <a:lnTo>
                    <a:pt x="5287" y="3199"/>
                  </a:lnTo>
                  <a:lnTo>
                    <a:pt x="5412" y="3262"/>
                  </a:lnTo>
                  <a:lnTo>
                    <a:pt x="5502" y="3359"/>
                  </a:lnTo>
                  <a:lnTo>
                    <a:pt x="5551" y="3415"/>
                  </a:lnTo>
                  <a:lnTo>
                    <a:pt x="5565" y="3429"/>
                  </a:lnTo>
                  <a:lnTo>
                    <a:pt x="5669" y="3547"/>
                  </a:lnTo>
                  <a:lnTo>
                    <a:pt x="5739" y="3617"/>
                  </a:lnTo>
                  <a:lnTo>
                    <a:pt x="5767" y="3651"/>
                  </a:lnTo>
                  <a:lnTo>
                    <a:pt x="5774" y="3672"/>
                  </a:lnTo>
                  <a:lnTo>
                    <a:pt x="5781" y="3707"/>
                  </a:lnTo>
                  <a:lnTo>
                    <a:pt x="5822" y="3784"/>
                  </a:lnTo>
                  <a:lnTo>
                    <a:pt x="5808" y="3839"/>
                  </a:lnTo>
                  <a:lnTo>
                    <a:pt x="5857" y="3937"/>
                  </a:lnTo>
                  <a:lnTo>
                    <a:pt x="5906" y="3971"/>
                  </a:lnTo>
                  <a:lnTo>
                    <a:pt x="5892" y="3999"/>
                  </a:lnTo>
                  <a:lnTo>
                    <a:pt x="5906" y="4041"/>
                  </a:lnTo>
                  <a:lnTo>
                    <a:pt x="5843" y="4097"/>
                  </a:lnTo>
                  <a:lnTo>
                    <a:pt x="5836" y="4173"/>
                  </a:lnTo>
                  <a:lnTo>
                    <a:pt x="5774" y="4208"/>
                  </a:lnTo>
                  <a:lnTo>
                    <a:pt x="5767" y="4264"/>
                  </a:lnTo>
                  <a:lnTo>
                    <a:pt x="5746" y="4264"/>
                  </a:lnTo>
                  <a:lnTo>
                    <a:pt x="5725" y="4326"/>
                  </a:lnTo>
                  <a:lnTo>
                    <a:pt x="5711" y="4347"/>
                  </a:lnTo>
                  <a:lnTo>
                    <a:pt x="5697" y="4472"/>
                  </a:lnTo>
                  <a:lnTo>
                    <a:pt x="5704" y="4493"/>
                  </a:lnTo>
                  <a:lnTo>
                    <a:pt x="5704" y="4563"/>
                  </a:lnTo>
                  <a:lnTo>
                    <a:pt x="5697" y="4570"/>
                  </a:lnTo>
                  <a:lnTo>
                    <a:pt x="5697" y="4653"/>
                  </a:lnTo>
                  <a:lnTo>
                    <a:pt x="5669" y="4716"/>
                  </a:lnTo>
                  <a:lnTo>
                    <a:pt x="5662" y="4723"/>
                  </a:lnTo>
                  <a:lnTo>
                    <a:pt x="5648" y="4716"/>
                  </a:lnTo>
                  <a:lnTo>
                    <a:pt x="5628" y="4723"/>
                  </a:lnTo>
                  <a:lnTo>
                    <a:pt x="5579" y="4688"/>
                  </a:lnTo>
                  <a:lnTo>
                    <a:pt x="5530" y="4653"/>
                  </a:lnTo>
                  <a:lnTo>
                    <a:pt x="5481" y="4625"/>
                  </a:lnTo>
                  <a:lnTo>
                    <a:pt x="5433" y="4625"/>
                  </a:lnTo>
                  <a:lnTo>
                    <a:pt x="5370" y="4598"/>
                  </a:lnTo>
                  <a:lnTo>
                    <a:pt x="5287" y="4563"/>
                  </a:lnTo>
                  <a:lnTo>
                    <a:pt x="5189" y="4486"/>
                  </a:lnTo>
                  <a:lnTo>
                    <a:pt x="5127" y="4403"/>
                  </a:lnTo>
                  <a:lnTo>
                    <a:pt x="5085" y="4340"/>
                  </a:lnTo>
                  <a:lnTo>
                    <a:pt x="5078" y="4333"/>
                  </a:lnTo>
                  <a:lnTo>
                    <a:pt x="5043" y="4271"/>
                  </a:lnTo>
                  <a:lnTo>
                    <a:pt x="5057" y="4271"/>
                  </a:lnTo>
                  <a:lnTo>
                    <a:pt x="5085" y="4215"/>
                  </a:lnTo>
                  <a:lnTo>
                    <a:pt x="5050" y="4159"/>
                  </a:lnTo>
                  <a:lnTo>
                    <a:pt x="5008" y="4145"/>
                  </a:lnTo>
                  <a:lnTo>
                    <a:pt x="5022" y="4131"/>
                  </a:lnTo>
                  <a:lnTo>
                    <a:pt x="5071" y="4069"/>
                  </a:lnTo>
                  <a:lnTo>
                    <a:pt x="5057" y="4013"/>
                  </a:lnTo>
                  <a:lnTo>
                    <a:pt x="5050" y="4006"/>
                  </a:lnTo>
                  <a:lnTo>
                    <a:pt x="5029" y="3971"/>
                  </a:lnTo>
                  <a:lnTo>
                    <a:pt x="4995" y="3944"/>
                  </a:lnTo>
                  <a:lnTo>
                    <a:pt x="4960" y="3888"/>
                  </a:lnTo>
                  <a:lnTo>
                    <a:pt x="4918" y="3832"/>
                  </a:lnTo>
                  <a:lnTo>
                    <a:pt x="4925" y="3770"/>
                  </a:lnTo>
                  <a:lnTo>
                    <a:pt x="4890" y="3721"/>
                  </a:lnTo>
                  <a:lnTo>
                    <a:pt x="4911" y="3735"/>
                  </a:lnTo>
                  <a:lnTo>
                    <a:pt x="4883" y="3700"/>
                  </a:lnTo>
                  <a:lnTo>
                    <a:pt x="4848" y="3672"/>
                  </a:lnTo>
                  <a:lnTo>
                    <a:pt x="4828" y="3651"/>
                  </a:lnTo>
                  <a:lnTo>
                    <a:pt x="4786" y="3645"/>
                  </a:lnTo>
                  <a:lnTo>
                    <a:pt x="4661" y="3617"/>
                  </a:lnTo>
                  <a:lnTo>
                    <a:pt x="4598" y="3610"/>
                  </a:lnTo>
                  <a:lnTo>
                    <a:pt x="4417" y="3610"/>
                  </a:lnTo>
                  <a:lnTo>
                    <a:pt x="4236" y="3617"/>
                  </a:lnTo>
                  <a:lnTo>
                    <a:pt x="4236" y="3603"/>
                  </a:lnTo>
                  <a:lnTo>
                    <a:pt x="4174" y="3575"/>
                  </a:lnTo>
                  <a:lnTo>
                    <a:pt x="4160" y="3568"/>
                  </a:lnTo>
                  <a:lnTo>
                    <a:pt x="4111" y="3540"/>
                  </a:lnTo>
                  <a:lnTo>
                    <a:pt x="4090" y="3540"/>
                  </a:lnTo>
                  <a:lnTo>
                    <a:pt x="4041" y="3526"/>
                  </a:lnTo>
                  <a:lnTo>
                    <a:pt x="4035" y="3512"/>
                  </a:lnTo>
                  <a:lnTo>
                    <a:pt x="3965" y="3478"/>
                  </a:lnTo>
                  <a:lnTo>
                    <a:pt x="3944" y="3478"/>
                  </a:lnTo>
                  <a:lnTo>
                    <a:pt x="3909" y="3450"/>
                  </a:lnTo>
                  <a:lnTo>
                    <a:pt x="3874" y="3429"/>
                  </a:lnTo>
                  <a:lnTo>
                    <a:pt x="3868" y="3429"/>
                  </a:lnTo>
                  <a:lnTo>
                    <a:pt x="3791" y="3380"/>
                  </a:lnTo>
                  <a:lnTo>
                    <a:pt x="3749" y="3373"/>
                  </a:lnTo>
                  <a:lnTo>
                    <a:pt x="3742" y="3352"/>
                  </a:lnTo>
                  <a:lnTo>
                    <a:pt x="3798" y="3338"/>
                  </a:lnTo>
                  <a:lnTo>
                    <a:pt x="3826" y="3283"/>
                  </a:lnTo>
                  <a:lnTo>
                    <a:pt x="3777" y="3220"/>
                  </a:lnTo>
                  <a:lnTo>
                    <a:pt x="3707" y="3220"/>
                  </a:lnTo>
                  <a:lnTo>
                    <a:pt x="3701" y="3178"/>
                  </a:lnTo>
                  <a:lnTo>
                    <a:pt x="3617" y="3130"/>
                  </a:lnTo>
                  <a:lnTo>
                    <a:pt x="3506" y="3130"/>
                  </a:lnTo>
                  <a:lnTo>
                    <a:pt x="3388" y="3185"/>
                  </a:lnTo>
                  <a:lnTo>
                    <a:pt x="3255" y="3297"/>
                  </a:lnTo>
                  <a:lnTo>
                    <a:pt x="3186" y="3387"/>
                  </a:lnTo>
                  <a:lnTo>
                    <a:pt x="3172" y="3380"/>
                  </a:lnTo>
                  <a:lnTo>
                    <a:pt x="3151" y="3373"/>
                  </a:lnTo>
                  <a:lnTo>
                    <a:pt x="3137" y="3359"/>
                  </a:lnTo>
                  <a:lnTo>
                    <a:pt x="3109" y="3324"/>
                  </a:lnTo>
                  <a:lnTo>
                    <a:pt x="3088" y="3297"/>
                  </a:lnTo>
                  <a:lnTo>
                    <a:pt x="3061" y="3248"/>
                  </a:lnTo>
                  <a:lnTo>
                    <a:pt x="3026" y="3227"/>
                  </a:lnTo>
                  <a:lnTo>
                    <a:pt x="3019" y="3227"/>
                  </a:lnTo>
                  <a:lnTo>
                    <a:pt x="2984" y="3248"/>
                  </a:lnTo>
                  <a:lnTo>
                    <a:pt x="2949" y="3220"/>
                  </a:lnTo>
                  <a:lnTo>
                    <a:pt x="2977" y="3158"/>
                  </a:lnTo>
                  <a:lnTo>
                    <a:pt x="2949" y="3123"/>
                  </a:lnTo>
                  <a:lnTo>
                    <a:pt x="2949" y="3095"/>
                  </a:lnTo>
                  <a:lnTo>
                    <a:pt x="2921" y="3060"/>
                  </a:lnTo>
                  <a:lnTo>
                    <a:pt x="2942" y="2991"/>
                  </a:lnTo>
                  <a:lnTo>
                    <a:pt x="2928" y="2963"/>
                  </a:lnTo>
                  <a:lnTo>
                    <a:pt x="2956" y="2949"/>
                  </a:lnTo>
                  <a:lnTo>
                    <a:pt x="2928" y="2886"/>
                  </a:lnTo>
                  <a:lnTo>
                    <a:pt x="2956" y="2754"/>
                  </a:lnTo>
                  <a:lnTo>
                    <a:pt x="2928" y="2740"/>
                  </a:lnTo>
                  <a:lnTo>
                    <a:pt x="2907" y="2726"/>
                  </a:lnTo>
                  <a:lnTo>
                    <a:pt x="2921" y="2719"/>
                  </a:lnTo>
                  <a:lnTo>
                    <a:pt x="2949" y="2699"/>
                  </a:lnTo>
                  <a:lnTo>
                    <a:pt x="2852" y="2622"/>
                  </a:lnTo>
                  <a:lnTo>
                    <a:pt x="2852" y="2650"/>
                  </a:lnTo>
                  <a:lnTo>
                    <a:pt x="2831" y="2657"/>
                  </a:lnTo>
                  <a:lnTo>
                    <a:pt x="2831" y="2636"/>
                  </a:lnTo>
                  <a:lnTo>
                    <a:pt x="2824" y="2636"/>
                  </a:lnTo>
                  <a:lnTo>
                    <a:pt x="2810" y="2636"/>
                  </a:lnTo>
                  <a:lnTo>
                    <a:pt x="2810" y="2629"/>
                  </a:lnTo>
                  <a:lnTo>
                    <a:pt x="2789" y="2622"/>
                  </a:lnTo>
                  <a:lnTo>
                    <a:pt x="2734" y="2622"/>
                  </a:lnTo>
                  <a:lnTo>
                    <a:pt x="2727" y="2594"/>
                  </a:lnTo>
                  <a:lnTo>
                    <a:pt x="2699" y="2601"/>
                  </a:lnTo>
                  <a:lnTo>
                    <a:pt x="2699" y="2629"/>
                  </a:lnTo>
                  <a:lnTo>
                    <a:pt x="2699" y="2657"/>
                  </a:lnTo>
                  <a:lnTo>
                    <a:pt x="2699" y="2636"/>
                  </a:lnTo>
                  <a:lnTo>
                    <a:pt x="2692" y="2657"/>
                  </a:lnTo>
                  <a:lnTo>
                    <a:pt x="2678" y="2608"/>
                  </a:lnTo>
                  <a:lnTo>
                    <a:pt x="2657" y="2608"/>
                  </a:lnTo>
                  <a:lnTo>
                    <a:pt x="2650" y="2622"/>
                  </a:lnTo>
                  <a:lnTo>
                    <a:pt x="2636" y="2636"/>
                  </a:lnTo>
                  <a:lnTo>
                    <a:pt x="2650" y="2657"/>
                  </a:lnTo>
                  <a:lnTo>
                    <a:pt x="2650" y="2671"/>
                  </a:lnTo>
                  <a:lnTo>
                    <a:pt x="2615" y="2657"/>
                  </a:lnTo>
                  <a:lnTo>
                    <a:pt x="2615" y="2650"/>
                  </a:lnTo>
                  <a:lnTo>
                    <a:pt x="2615" y="2629"/>
                  </a:lnTo>
                  <a:lnTo>
                    <a:pt x="2588" y="2594"/>
                  </a:lnTo>
                  <a:lnTo>
                    <a:pt x="2567" y="2629"/>
                  </a:lnTo>
                  <a:lnTo>
                    <a:pt x="2462" y="2726"/>
                  </a:lnTo>
                  <a:lnTo>
                    <a:pt x="2435" y="2726"/>
                  </a:lnTo>
                  <a:lnTo>
                    <a:pt x="2421" y="2719"/>
                  </a:lnTo>
                  <a:lnTo>
                    <a:pt x="2400" y="2671"/>
                  </a:lnTo>
                  <a:lnTo>
                    <a:pt x="2337" y="2622"/>
                  </a:lnTo>
                  <a:lnTo>
                    <a:pt x="2295" y="2566"/>
                  </a:lnTo>
                  <a:lnTo>
                    <a:pt x="2219" y="2518"/>
                  </a:lnTo>
                  <a:lnTo>
                    <a:pt x="2177" y="2441"/>
                  </a:lnTo>
                  <a:lnTo>
                    <a:pt x="2156" y="2434"/>
                  </a:lnTo>
                  <a:lnTo>
                    <a:pt x="2129" y="2337"/>
                  </a:lnTo>
                  <a:lnTo>
                    <a:pt x="2094" y="2260"/>
                  </a:lnTo>
                  <a:lnTo>
                    <a:pt x="2045" y="2232"/>
                  </a:lnTo>
                  <a:lnTo>
                    <a:pt x="2003" y="2239"/>
                  </a:lnTo>
                  <a:lnTo>
                    <a:pt x="1962" y="2302"/>
                  </a:lnTo>
                  <a:lnTo>
                    <a:pt x="1934" y="2267"/>
                  </a:lnTo>
                  <a:lnTo>
                    <a:pt x="1795" y="2198"/>
                  </a:lnTo>
                  <a:lnTo>
                    <a:pt x="1718" y="2163"/>
                  </a:lnTo>
                  <a:lnTo>
                    <a:pt x="1711" y="2135"/>
                  </a:lnTo>
                  <a:lnTo>
                    <a:pt x="1774" y="2135"/>
                  </a:lnTo>
                  <a:lnTo>
                    <a:pt x="1808" y="2065"/>
                  </a:lnTo>
                  <a:lnTo>
                    <a:pt x="1808" y="2017"/>
                  </a:lnTo>
                  <a:lnTo>
                    <a:pt x="1829" y="2010"/>
                  </a:lnTo>
                  <a:lnTo>
                    <a:pt x="1815" y="1982"/>
                  </a:lnTo>
                  <a:lnTo>
                    <a:pt x="1774" y="1940"/>
                  </a:lnTo>
                  <a:lnTo>
                    <a:pt x="1753" y="1961"/>
                  </a:lnTo>
                  <a:lnTo>
                    <a:pt x="1732" y="1912"/>
                  </a:lnTo>
                  <a:lnTo>
                    <a:pt x="1732" y="1878"/>
                  </a:lnTo>
                  <a:lnTo>
                    <a:pt x="1683" y="1871"/>
                  </a:lnTo>
                  <a:lnTo>
                    <a:pt x="1683" y="1843"/>
                  </a:lnTo>
                  <a:lnTo>
                    <a:pt x="1662" y="1829"/>
                  </a:lnTo>
                  <a:lnTo>
                    <a:pt x="1641" y="1836"/>
                  </a:lnTo>
                  <a:lnTo>
                    <a:pt x="1600" y="1801"/>
                  </a:lnTo>
                  <a:lnTo>
                    <a:pt x="1579" y="1808"/>
                  </a:lnTo>
                  <a:lnTo>
                    <a:pt x="1565" y="1773"/>
                  </a:lnTo>
                  <a:lnTo>
                    <a:pt x="1544" y="1773"/>
                  </a:lnTo>
                  <a:lnTo>
                    <a:pt x="1537" y="1780"/>
                  </a:lnTo>
                  <a:lnTo>
                    <a:pt x="1516" y="1780"/>
                  </a:lnTo>
                  <a:lnTo>
                    <a:pt x="1509" y="1801"/>
                  </a:lnTo>
                  <a:lnTo>
                    <a:pt x="1481" y="1787"/>
                  </a:lnTo>
                  <a:lnTo>
                    <a:pt x="1474" y="1815"/>
                  </a:lnTo>
                  <a:lnTo>
                    <a:pt x="1440" y="1829"/>
                  </a:lnTo>
                  <a:lnTo>
                    <a:pt x="1440" y="1836"/>
                  </a:lnTo>
                  <a:lnTo>
                    <a:pt x="1433" y="1871"/>
                  </a:lnTo>
                  <a:lnTo>
                    <a:pt x="1377" y="1884"/>
                  </a:lnTo>
                  <a:lnTo>
                    <a:pt x="1349" y="1871"/>
                  </a:lnTo>
                  <a:lnTo>
                    <a:pt x="1322" y="1864"/>
                  </a:lnTo>
                  <a:lnTo>
                    <a:pt x="1314" y="1878"/>
                  </a:lnTo>
                  <a:lnTo>
                    <a:pt x="1238" y="1884"/>
                  </a:lnTo>
                  <a:lnTo>
                    <a:pt x="1210" y="1878"/>
                  </a:lnTo>
                  <a:lnTo>
                    <a:pt x="1189" y="1878"/>
                  </a:lnTo>
                  <a:lnTo>
                    <a:pt x="1155" y="1864"/>
                  </a:lnTo>
                  <a:lnTo>
                    <a:pt x="1057" y="1871"/>
                  </a:lnTo>
                  <a:lnTo>
                    <a:pt x="1008" y="1912"/>
                  </a:lnTo>
                  <a:lnTo>
                    <a:pt x="1008" y="1947"/>
                  </a:lnTo>
                  <a:lnTo>
                    <a:pt x="995" y="1947"/>
                  </a:lnTo>
                  <a:lnTo>
                    <a:pt x="897" y="1905"/>
                  </a:lnTo>
                  <a:lnTo>
                    <a:pt x="862" y="1905"/>
                  </a:lnTo>
                  <a:lnTo>
                    <a:pt x="800" y="1864"/>
                  </a:lnTo>
                  <a:lnTo>
                    <a:pt x="765" y="1843"/>
                  </a:lnTo>
                  <a:lnTo>
                    <a:pt x="723" y="1884"/>
                  </a:lnTo>
                  <a:lnTo>
                    <a:pt x="695" y="1878"/>
                  </a:lnTo>
                  <a:lnTo>
                    <a:pt x="626" y="1843"/>
                  </a:lnTo>
                  <a:lnTo>
                    <a:pt x="598" y="1871"/>
                  </a:lnTo>
                  <a:lnTo>
                    <a:pt x="584" y="1864"/>
                  </a:lnTo>
                  <a:lnTo>
                    <a:pt x="549" y="1843"/>
                  </a:lnTo>
                  <a:lnTo>
                    <a:pt x="549" y="1829"/>
                  </a:lnTo>
                  <a:lnTo>
                    <a:pt x="501" y="1766"/>
                  </a:lnTo>
                  <a:lnTo>
                    <a:pt x="501" y="1773"/>
                  </a:lnTo>
                  <a:lnTo>
                    <a:pt x="473" y="1766"/>
                  </a:lnTo>
                  <a:lnTo>
                    <a:pt x="459" y="1732"/>
                  </a:lnTo>
                  <a:lnTo>
                    <a:pt x="487" y="1676"/>
                  </a:lnTo>
                  <a:lnTo>
                    <a:pt x="549" y="1641"/>
                  </a:lnTo>
                  <a:lnTo>
                    <a:pt x="521" y="1578"/>
                  </a:lnTo>
                  <a:lnTo>
                    <a:pt x="521" y="1558"/>
                  </a:lnTo>
                  <a:lnTo>
                    <a:pt x="570" y="1544"/>
                  </a:lnTo>
                  <a:lnTo>
                    <a:pt x="521" y="1481"/>
                  </a:lnTo>
                  <a:lnTo>
                    <a:pt x="473" y="1488"/>
                  </a:lnTo>
                  <a:lnTo>
                    <a:pt x="466" y="1474"/>
                  </a:lnTo>
                  <a:lnTo>
                    <a:pt x="452" y="1460"/>
                  </a:lnTo>
                  <a:lnTo>
                    <a:pt x="452" y="1446"/>
                  </a:lnTo>
                  <a:lnTo>
                    <a:pt x="361" y="1460"/>
                  </a:lnTo>
                  <a:lnTo>
                    <a:pt x="334" y="1446"/>
                  </a:lnTo>
                  <a:lnTo>
                    <a:pt x="340" y="1439"/>
                  </a:lnTo>
                  <a:lnTo>
                    <a:pt x="320" y="1406"/>
                  </a:lnTo>
                  <a:lnTo>
                    <a:pt x="327" y="1378"/>
                  </a:lnTo>
                  <a:lnTo>
                    <a:pt x="229" y="1350"/>
                  </a:lnTo>
                  <a:lnTo>
                    <a:pt x="222" y="1308"/>
                  </a:lnTo>
                  <a:lnTo>
                    <a:pt x="208" y="1259"/>
                  </a:lnTo>
                  <a:lnTo>
                    <a:pt x="236" y="1225"/>
                  </a:lnTo>
                  <a:lnTo>
                    <a:pt x="271" y="1218"/>
                  </a:lnTo>
                  <a:lnTo>
                    <a:pt x="257" y="1176"/>
                  </a:lnTo>
                  <a:lnTo>
                    <a:pt x="271" y="1155"/>
                  </a:lnTo>
                  <a:lnTo>
                    <a:pt x="271" y="1127"/>
                  </a:lnTo>
                  <a:lnTo>
                    <a:pt x="194" y="1099"/>
                  </a:lnTo>
                  <a:lnTo>
                    <a:pt x="181" y="1078"/>
                  </a:lnTo>
                  <a:lnTo>
                    <a:pt x="167" y="1086"/>
                  </a:lnTo>
                  <a:lnTo>
                    <a:pt x="167" y="1058"/>
                  </a:lnTo>
                  <a:lnTo>
                    <a:pt x="139" y="1023"/>
                  </a:lnTo>
                  <a:lnTo>
                    <a:pt x="125" y="1002"/>
                  </a:lnTo>
                  <a:lnTo>
                    <a:pt x="48" y="932"/>
                  </a:lnTo>
                  <a:lnTo>
                    <a:pt x="28" y="926"/>
                  </a:lnTo>
                  <a:lnTo>
                    <a:pt x="7" y="884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28" y="793"/>
                  </a:lnTo>
                  <a:lnTo>
                    <a:pt x="28" y="738"/>
                  </a:lnTo>
                  <a:lnTo>
                    <a:pt x="0" y="717"/>
                  </a:lnTo>
                  <a:lnTo>
                    <a:pt x="34" y="668"/>
                  </a:lnTo>
                  <a:lnTo>
                    <a:pt x="48" y="661"/>
                  </a:lnTo>
                  <a:lnTo>
                    <a:pt x="97" y="689"/>
                  </a:lnTo>
                  <a:lnTo>
                    <a:pt x="104" y="696"/>
                  </a:lnTo>
                  <a:lnTo>
                    <a:pt x="132" y="717"/>
                  </a:lnTo>
                  <a:lnTo>
                    <a:pt x="160" y="717"/>
                  </a:lnTo>
                  <a:lnTo>
                    <a:pt x="167" y="682"/>
                  </a:lnTo>
                  <a:lnTo>
                    <a:pt x="181" y="682"/>
                  </a:lnTo>
                  <a:lnTo>
                    <a:pt x="194" y="640"/>
                  </a:lnTo>
                  <a:lnTo>
                    <a:pt x="264" y="605"/>
                  </a:lnTo>
                  <a:lnTo>
                    <a:pt x="264" y="592"/>
                  </a:lnTo>
                  <a:lnTo>
                    <a:pt x="278" y="599"/>
                  </a:lnTo>
                  <a:lnTo>
                    <a:pt x="292" y="571"/>
                  </a:lnTo>
                  <a:lnTo>
                    <a:pt x="320" y="557"/>
                  </a:lnTo>
                  <a:lnTo>
                    <a:pt x="375" y="529"/>
                  </a:lnTo>
                  <a:lnTo>
                    <a:pt x="368" y="522"/>
                  </a:lnTo>
                  <a:lnTo>
                    <a:pt x="320" y="494"/>
                  </a:lnTo>
                  <a:lnTo>
                    <a:pt x="278" y="432"/>
                  </a:lnTo>
                  <a:lnTo>
                    <a:pt x="306" y="432"/>
                  </a:lnTo>
                  <a:lnTo>
                    <a:pt x="278" y="397"/>
                  </a:lnTo>
                  <a:lnTo>
                    <a:pt x="278" y="376"/>
                  </a:lnTo>
                  <a:lnTo>
                    <a:pt x="292" y="355"/>
                  </a:lnTo>
                  <a:lnTo>
                    <a:pt x="299" y="299"/>
                  </a:lnTo>
                  <a:lnTo>
                    <a:pt x="278" y="265"/>
                  </a:lnTo>
                  <a:lnTo>
                    <a:pt x="278" y="258"/>
                  </a:lnTo>
                  <a:lnTo>
                    <a:pt x="306" y="202"/>
                  </a:lnTo>
                  <a:lnTo>
                    <a:pt x="340" y="146"/>
                  </a:lnTo>
                  <a:lnTo>
                    <a:pt x="334" y="63"/>
                  </a:lnTo>
                  <a:lnTo>
                    <a:pt x="340" y="42"/>
                  </a:lnTo>
                  <a:lnTo>
                    <a:pt x="494" y="63"/>
                  </a:lnTo>
                  <a:lnTo>
                    <a:pt x="626" y="63"/>
                  </a:lnTo>
                  <a:lnTo>
                    <a:pt x="647" y="63"/>
                  </a:lnTo>
                  <a:lnTo>
                    <a:pt x="682" y="70"/>
                  </a:lnTo>
                  <a:lnTo>
                    <a:pt x="716" y="98"/>
                  </a:lnTo>
                  <a:lnTo>
                    <a:pt x="890" y="98"/>
                  </a:lnTo>
                  <a:lnTo>
                    <a:pt x="1120" y="42"/>
                  </a:lnTo>
                  <a:lnTo>
                    <a:pt x="1203" y="63"/>
                  </a:lnTo>
                  <a:lnTo>
                    <a:pt x="1273" y="70"/>
                  </a:lnTo>
                  <a:lnTo>
                    <a:pt x="1322" y="70"/>
                  </a:lnTo>
                  <a:lnTo>
                    <a:pt x="1468" y="49"/>
                  </a:lnTo>
                  <a:lnTo>
                    <a:pt x="1641" y="28"/>
                  </a:lnTo>
                  <a:lnTo>
                    <a:pt x="1739" y="0"/>
                  </a:lnTo>
                  <a:lnTo>
                    <a:pt x="1829" y="0"/>
                  </a:lnTo>
                  <a:lnTo>
                    <a:pt x="1899" y="14"/>
                  </a:lnTo>
                  <a:lnTo>
                    <a:pt x="1913" y="35"/>
                  </a:lnTo>
                  <a:lnTo>
                    <a:pt x="1941" y="42"/>
                  </a:lnTo>
                  <a:lnTo>
                    <a:pt x="1982" y="70"/>
                  </a:lnTo>
                  <a:lnTo>
                    <a:pt x="2010" y="98"/>
                  </a:lnTo>
                  <a:lnTo>
                    <a:pt x="2045" y="132"/>
                  </a:lnTo>
                  <a:lnTo>
                    <a:pt x="2059" y="132"/>
                  </a:lnTo>
                  <a:lnTo>
                    <a:pt x="2066" y="140"/>
                  </a:lnTo>
                  <a:lnTo>
                    <a:pt x="2045" y="202"/>
                  </a:lnTo>
                  <a:lnTo>
                    <a:pt x="2073" y="244"/>
                  </a:lnTo>
                  <a:lnTo>
                    <a:pt x="2080" y="265"/>
                  </a:lnTo>
                  <a:lnTo>
                    <a:pt x="2080" y="299"/>
                  </a:lnTo>
                  <a:lnTo>
                    <a:pt x="2073" y="355"/>
                  </a:lnTo>
                  <a:lnTo>
                    <a:pt x="2045" y="397"/>
                  </a:lnTo>
                  <a:lnTo>
                    <a:pt x="2038" y="397"/>
                  </a:lnTo>
                  <a:lnTo>
                    <a:pt x="2031" y="404"/>
                  </a:lnTo>
                  <a:lnTo>
                    <a:pt x="2031" y="411"/>
                  </a:lnTo>
                  <a:lnTo>
                    <a:pt x="1968" y="459"/>
                  </a:lnTo>
                  <a:lnTo>
                    <a:pt x="1899" y="508"/>
                  </a:lnTo>
                  <a:lnTo>
                    <a:pt x="1871" y="557"/>
                  </a:lnTo>
                  <a:lnTo>
                    <a:pt x="1829" y="585"/>
                  </a:lnTo>
                  <a:lnTo>
                    <a:pt x="1662" y="682"/>
                  </a:lnTo>
                  <a:lnTo>
                    <a:pt x="1586" y="738"/>
                  </a:lnTo>
                  <a:lnTo>
                    <a:pt x="1579" y="793"/>
                  </a:lnTo>
                  <a:lnTo>
                    <a:pt x="1607" y="926"/>
                  </a:lnTo>
                  <a:lnTo>
                    <a:pt x="1635" y="995"/>
                  </a:lnTo>
                  <a:lnTo>
                    <a:pt x="1718" y="1093"/>
                  </a:lnTo>
                  <a:lnTo>
                    <a:pt x="1801" y="1141"/>
                  </a:lnTo>
                  <a:lnTo>
                    <a:pt x="2080" y="1280"/>
                  </a:lnTo>
                  <a:lnTo>
                    <a:pt x="2101" y="1287"/>
                  </a:lnTo>
                  <a:lnTo>
                    <a:pt x="2198" y="1357"/>
                  </a:lnTo>
                  <a:lnTo>
                    <a:pt x="2351" y="1406"/>
                  </a:lnTo>
                  <a:lnTo>
                    <a:pt x="2462" y="1474"/>
                  </a:lnTo>
                  <a:lnTo>
                    <a:pt x="2497" y="1502"/>
                  </a:lnTo>
                  <a:lnTo>
                    <a:pt x="2525" y="1516"/>
                  </a:lnTo>
                  <a:lnTo>
                    <a:pt x="2594" y="1537"/>
                  </a:lnTo>
                  <a:lnTo>
                    <a:pt x="2650" y="1571"/>
                  </a:lnTo>
                  <a:lnTo>
                    <a:pt x="2657" y="1571"/>
                  </a:lnTo>
                  <a:lnTo>
                    <a:pt x="2748" y="1620"/>
                  </a:lnTo>
                  <a:lnTo>
                    <a:pt x="2817" y="1648"/>
                  </a:lnTo>
                  <a:lnTo>
                    <a:pt x="2880" y="1669"/>
                  </a:lnTo>
                  <a:lnTo>
                    <a:pt x="2963" y="1704"/>
                  </a:lnTo>
                  <a:lnTo>
                    <a:pt x="3061" y="1745"/>
                  </a:lnTo>
                  <a:lnTo>
                    <a:pt x="3137" y="1780"/>
                  </a:lnTo>
                  <a:lnTo>
                    <a:pt x="3151" y="1773"/>
                  </a:lnTo>
                  <a:lnTo>
                    <a:pt x="3179" y="1787"/>
                  </a:lnTo>
                  <a:lnTo>
                    <a:pt x="3193" y="1773"/>
                  </a:lnTo>
                  <a:lnTo>
                    <a:pt x="3207" y="1808"/>
                  </a:lnTo>
                  <a:lnTo>
                    <a:pt x="3339" y="1864"/>
                  </a:lnTo>
                  <a:lnTo>
                    <a:pt x="3464" y="1898"/>
                  </a:lnTo>
                  <a:lnTo>
                    <a:pt x="3596" y="1961"/>
                  </a:lnTo>
                  <a:lnTo>
                    <a:pt x="3645" y="1996"/>
                  </a:lnTo>
                  <a:lnTo>
                    <a:pt x="3707" y="2031"/>
                  </a:lnTo>
                  <a:lnTo>
                    <a:pt x="3735" y="2065"/>
                  </a:lnTo>
                  <a:lnTo>
                    <a:pt x="3826" y="2107"/>
                  </a:lnTo>
                  <a:lnTo>
                    <a:pt x="3833" y="2114"/>
                  </a:lnTo>
                  <a:lnTo>
                    <a:pt x="3909" y="2191"/>
                  </a:lnTo>
                  <a:lnTo>
                    <a:pt x="3972" y="2267"/>
                  </a:lnTo>
                  <a:lnTo>
                    <a:pt x="4041" y="2309"/>
                  </a:lnTo>
                  <a:lnTo>
                    <a:pt x="4139" y="2392"/>
                  </a:lnTo>
                  <a:lnTo>
                    <a:pt x="4174" y="2427"/>
                  </a:lnTo>
                  <a:lnTo>
                    <a:pt x="4257" y="2476"/>
                  </a:lnTo>
                  <a:lnTo>
                    <a:pt x="4522" y="2587"/>
                  </a:lnTo>
                  <a:lnTo>
                    <a:pt x="4626" y="2650"/>
                  </a:lnTo>
                  <a:lnTo>
                    <a:pt x="4709" y="2691"/>
                  </a:lnTo>
                  <a:lnTo>
                    <a:pt x="4723" y="2699"/>
                  </a:lnTo>
                  <a:lnTo>
                    <a:pt x="4723" y="2719"/>
                  </a:lnTo>
                  <a:lnTo>
                    <a:pt x="4821" y="2761"/>
                  </a:lnTo>
                  <a:lnTo>
                    <a:pt x="4946" y="2768"/>
                  </a:lnTo>
                  <a:lnTo>
                    <a:pt x="4988" y="2817"/>
                  </a:lnTo>
                  <a:lnTo>
                    <a:pt x="5008" y="2817"/>
                  </a:lnTo>
                  <a:lnTo>
                    <a:pt x="4995" y="2824"/>
                  </a:lnTo>
                  <a:lnTo>
                    <a:pt x="4988" y="2824"/>
                  </a:lnTo>
                  <a:lnTo>
                    <a:pt x="4960" y="2851"/>
                  </a:lnTo>
                  <a:lnTo>
                    <a:pt x="4946" y="2865"/>
                  </a:lnTo>
                  <a:lnTo>
                    <a:pt x="4974" y="2858"/>
                  </a:lnTo>
                  <a:lnTo>
                    <a:pt x="4974" y="2865"/>
                  </a:lnTo>
                  <a:lnTo>
                    <a:pt x="4988" y="2851"/>
                  </a:lnTo>
                  <a:lnTo>
                    <a:pt x="5050" y="2838"/>
                  </a:lnTo>
                  <a:lnTo>
                    <a:pt x="5057" y="2831"/>
                  </a:lnTo>
                  <a:lnTo>
                    <a:pt x="5071" y="2858"/>
                  </a:lnTo>
                  <a:lnTo>
                    <a:pt x="5085" y="2858"/>
                  </a:lnTo>
                  <a:lnTo>
                    <a:pt x="5085" y="2900"/>
                  </a:lnTo>
                  <a:lnTo>
                    <a:pt x="5120" y="2963"/>
                  </a:lnTo>
                  <a:lnTo>
                    <a:pt x="5113" y="3025"/>
                  </a:lnTo>
                  <a:lnTo>
                    <a:pt x="5127" y="3046"/>
                  </a:lnTo>
                  <a:lnTo>
                    <a:pt x="5175" y="3081"/>
                  </a:lnTo>
                  <a:lnTo>
                    <a:pt x="5217" y="313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D32A3BEE-CA75-C08B-D2D5-AAABA9DB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341" y="4021738"/>
              <a:ext cx="4117" cy="8235"/>
            </a:xfrm>
            <a:custGeom>
              <a:avLst/>
              <a:gdLst>
                <a:gd name="T0" fmla="*/ 0 w 22"/>
                <a:gd name="T1" fmla="*/ 35 h 42"/>
                <a:gd name="T2" fmla="*/ 14 w 22"/>
                <a:gd name="T3" fmla="*/ 0 h 42"/>
                <a:gd name="T4" fmla="*/ 21 w 22"/>
                <a:gd name="T5" fmla="*/ 7 h 42"/>
                <a:gd name="T6" fmla="*/ 0 w 22"/>
                <a:gd name="T7" fmla="*/ 41 h 42"/>
                <a:gd name="T8" fmla="*/ 0 w 22"/>
                <a:gd name="T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0" y="35"/>
                  </a:moveTo>
                  <a:lnTo>
                    <a:pt x="14" y="0"/>
                  </a:lnTo>
                  <a:lnTo>
                    <a:pt x="21" y="7"/>
                  </a:lnTo>
                  <a:lnTo>
                    <a:pt x="0" y="41"/>
                  </a:lnTo>
                  <a:lnTo>
                    <a:pt x="0" y="3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57AC99B2-C938-C2EF-1F7B-45D991C62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105" y="4017620"/>
              <a:ext cx="4118" cy="5764"/>
            </a:xfrm>
            <a:custGeom>
              <a:avLst/>
              <a:gdLst>
                <a:gd name="T0" fmla="*/ 0 w 22"/>
                <a:gd name="T1" fmla="*/ 28 h 29"/>
                <a:gd name="T2" fmla="*/ 21 w 22"/>
                <a:gd name="T3" fmla="*/ 0 h 29"/>
                <a:gd name="T4" fmla="*/ 14 w 22"/>
                <a:gd name="T5" fmla="*/ 0 h 29"/>
                <a:gd name="T6" fmla="*/ 0 w 22"/>
                <a:gd name="T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9">
                  <a:moveTo>
                    <a:pt x="0" y="28"/>
                  </a:moveTo>
                  <a:lnTo>
                    <a:pt x="21" y="0"/>
                  </a:lnTo>
                  <a:lnTo>
                    <a:pt x="14" y="0"/>
                  </a:lnTo>
                  <a:lnTo>
                    <a:pt x="0" y="2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3A9CC589-648A-F200-8BD3-F0F1A5062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9752" y="4014327"/>
              <a:ext cx="2471" cy="4118"/>
            </a:xfrm>
            <a:custGeom>
              <a:avLst/>
              <a:gdLst>
                <a:gd name="T0" fmla="*/ 0 w 15"/>
                <a:gd name="T1" fmla="*/ 14 h 22"/>
                <a:gd name="T2" fmla="*/ 14 w 15"/>
                <a:gd name="T3" fmla="*/ 0 h 22"/>
                <a:gd name="T4" fmla="*/ 0 w 15"/>
                <a:gd name="T5" fmla="*/ 21 h 22"/>
                <a:gd name="T6" fmla="*/ 0 w 15"/>
                <a:gd name="T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2">
                  <a:moveTo>
                    <a:pt x="0" y="14"/>
                  </a:moveTo>
                  <a:lnTo>
                    <a:pt x="14" y="0"/>
                  </a:lnTo>
                  <a:lnTo>
                    <a:pt x="0" y="21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E60AA923-96B5-47C8-50ED-DC6CDDF34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7982" y="3974798"/>
              <a:ext cx="1647" cy="2470"/>
            </a:xfrm>
            <a:custGeom>
              <a:avLst/>
              <a:gdLst>
                <a:gd name="T0" fmla="*/ 0 w 8"/>
                <a:gd name="T1" fmla="*/ 0 h 15"/>
                <a:gd name="T2" fmla="*/ 7 w 8"/>
                <a:gd name="T3" fmla="*/ 0 h 15"/>
                <a:gd name="T4" fmla="*/ 0 w 8"/>
                <a:gd name="T5" fmla="*/ 14 h 15"/>
                <a:gd name="T6" fmla="*/ 0 w 8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5">
                  <a:moveTo>
                    <a:pt x="0" y="0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6C00C4F4-0F57-2CEE-D94B-75FF19558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282" y="4870786"/>
              <a:ext cx="4117" cy="1647"/>
            </a:xfrm>
            <a:custGeom>
              <a:avLst/>
              <a:gdLst>
                <a:gd name="T0" fmla="*/ 0 w 22"/>
                <a:gd name="T1" fmla="*/ 7 h 8"/>
                <a:gd name="T2" fmla="*/ 21 w 22"/>
                <a:gd name="T3" fmla="*/ 0 h 8"/>
                <a:gd name="T4" fmla="*/ 0 w 2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8">
                  <a:moveTo>
                    <a:pt x="0" y="7"/>
                  </a:moveTo>
                  <a:lnTo>
                    <a:pt x="21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620C7314-6C49-0AD5-6E87-984D836C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066" y="4703612"/>
              <a:ext cx="5764" cy="5765"/>
            </a:xfrm>
            <a:custGeom>
              <a:avLst/>
              <a:gdLst>
                <a:gd name="T0" fmla="*/ 28 w 29"/>
                <a:gd name="T1" fmla="*/ 0 h 29"/>
                <a:gd name="T2" fmla="*/ 28 w 29"/>
                <a:gd name="T3" fmla="*/ 28 h 29"/>
                <a:gd name="T4" fmla="*/ 0 w 29"/>
                <a:gd name="T5" fmla="*/ 21 h 29"/>
                <a:gd name="T6" fmla="*/ 28 w 2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9">
                  <a:moveTo>
                    <a:pt x="28" y="0"/>
                  </a:moveTo>
                  <a:lnTo>
                    <a:pt x="28" y="28"/>
                  </a:lnTo>
                  <a:lnTo>
                    <a:pt x="0" y="21"/>
                  </a:lnTo>
                  <a:lnTo>
                    <a:pt x="28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2AEE8A6B-5491-FC72-EB3D-8DE6751EB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509" y="4564437"/>
              <a:ext cx="9058" cy="4118"/>
            </a:xfrm>
            <a:custGeom>
              <a:avLst/>
              <a:gdLst>
                <a:gd name="T0" fmla="*/ 49 w 50"/>
                <a:gd name="T1" fmla="*/ 0 h 21"/>
                <a:gd name="T2" fmla="*/ 49 w 50"/>
                <a:gd name="T3" fmla="*/ 6 h 21"/>
                <a:gd name="T4" fmla="*/ 0 w 50"/>
                <a:gd name="T5" fmla="*/ 20 h 21"/>
                <a:gd name="T6" fmla="*/ 28 w 50"/>
                <a:gd name="T7" fmla="*/ 6 h 21"/>
                <a:gd name="T8" fmla="*/ 49 w 5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1">
                  <a:moveTo>
                    <a:pt x="49" y="0"/>
                  </a:moveTo>
                  <a:lnTo>
                    <a:pt x="49" y="6"/>
                  </a:lnTo>
                  <a:lnTo>
                    <a:pt x="0" y="20"/>
                  </a:lnTo>
                  <a:lnTo>
                    <a:pt x="28" y="6"/>
                  </a:lnTo>
                  <a:lnTo>
                    <a:pt x="49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54E56E02-71BE-93E3-455A-E7ED133B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684" y="4567731"/>
              <a:ext cx="4118" cy="1647"/>
            </a:xfrm>
            <a:custGeom>
              <a:avLst/>
              <a:gdLst>
                <a:gd name="T0" fmla="*/ 14 w 22"/>
                <a:gd name="T1" fmla="*/ 0 h 7"/>
                <a:gd name="T2" fmla="*/ 21 w 22"/>
                <a:gd name="T3" fmla="*/ 6 h 7"/>
                <a:gd name="T4" fmla="*/ 0 w 22"/>
                <a:gd name="T5" fmla="*/ 6 h 7"/>
                <a:gd name="T6" fmla="*/ 14 w 2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C5252770-8310-1852-31B0-C79241DF1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030" y="4273735"/>
              <a:ext cx="629127" cy="619286"/>
            </a:xfrm>
            <a:custGeom>
              <a:avLst/>
              <a:gdLst>
                <a:gd name="T0" fmla="*/ 2448 w 3368"/>
                <a:gd name="T1" fmla="*/ 521 h 3318"/>
                <a:gd name="T2" fmla="*/ 2386 w 3368"/>
                <a:gd name="T3" fmla="*/ 772 h 3318"/>
                <a:gd name="T4" fmla="*/ 2511 w 3368"/>
                <a:gd name="T5" fmla="*/ 904 h 3318"/>
                <a:gd name="T6" fmla="*/ 2727 w 3368"/>
                <a:gd name="T7" fmla="*/ 904 h 3318"/>
                <a:gd name="T8" fmla="*/ 2956 w 3368"/>
                <a:gd name="T9" fmla="*/ 1057 h 3318"/>
                <a:gd name="T10" fmla="*/ 2908 w 3368"/>
                <a:gd name="T11" fmla="*/ 1307 h 3318"/>
                <a:gd name="T12" fmla="*/ 2706 w 3368"/>
                <a:gd name="T13" fmla="*/ 1377 h 3318"/>
                <a:gd name="T14" fmla="*/ 2650 w 3368"/>
                <a:gd name="T15" fmla="*/ 1474 h 3318"/>
                <a:gd name="T16" fmla="*/ 2643 w 3368"/>
                <a:gd name="T17" fmla="*/ 1558 h 3318"/>
                <a:gd name="T18" fmla="*/ 2678 w 3368"/>
                <a:gd name="T19" fmla="*/ 1724 h 3318"/>
                <a:gd name="T20" fmla="*/ 2873 w 3368"/>
                <a:gd name="T21" fmla="*/ 1864 h 3318"/>
                <a:gd name="T22" fmla="*/ 2887 w 3368"/>
                <a:gd name="T23" fmla="*/ 2037 h 3318"/>
                <a:gd name="T24" fmla="*/ 2922 w 3368"/>
                <a:gd name="T25" fmla="*/ 2163 h 3318"/>
                <a:gd name="T26" fmla="*/ 3109 w 3368"/>
                <a:gd name="T27" fmla="*/ 2399 h 3318"/>
                <a:gd name="T28" fmla="*/ 3221 w 3368"/>
                <a:gd name="T29" fmla="*/ 2587 h 3318"/>
                <a:gd name="T30" fmla="*/ 3332 w 3368"/>
                <a:gd name="T31" fmla="*/ 2664 h 3318"/>
                <a:gd name="T32" fmla="*/ 3346 w 3368"/>
                <a:gd name="T33" fmla="*/ 2810 h 3318"/>
                <a:gd name="T34" fmla="*/ 3214 w 3368"/>
                <a:gd name="T35" fmla="*/ 2942 h 3318"/>
                <a:gd name="T36" fmla="*/ 3151 w 3368"/>
                <a:gd name="T37" fmla="*/ 3171 h 3318"/>
                <a:gd name="T38" fmla="*/ 2984 w 3368"/>
                <a:gd name="T39" fmla="*/ 3137 h 3318"/>
                <a:gd name="T40" fmla="*/ 2741 w 3368"/>
                <a:gd name="T41" fmla="*/ 3311 h 3318"/>
                <a:gd name="T42" fmla="*/ 2490 w 3368"/>
                <a:gd name="T43" fmla="*/ 3241 h 3318"/>
                <a:gd name="T44" fmla="*/ 2351 w 3368"/>
                <a:gd name="T45" fmla="*/ 3025 h 3318"/>
                <a:gd name="T46" fmla="*/ 2066 w 3368"/>
                <a:gd name="T47" fmla="*/ 2886 h 3318"/>
                <a:gd name="T48" fmla="*/ 1941 w 3368"/>
                <a:gd name="T49" fmla="*/ 2698 h 3318"/>
                <a:gd name="T50" fmla="*/ 1934 w 3368"/>
                <a:gd name="T51" fmla="*/ 2239 h 3318"/>
                <a:gd name="T52" fmla="*/ 1600 w 3368"/>
                <a:gd name="T53" fmla="*/ 1836 h 3318"/>
                <a:gd name="T54" fmla="*/ 1405 w 3368"/>
                <a:gd name="T55" fmla="*/ 1905 h 3318"/>
                <a:gd name="T56" fmla="*/ 1238 w 3368"/>
                <a:gd name="T57" fmla="*/ 1954 h 3318"/>
                <a:gd name="T58" fmla="*/ 1043 w 3368"/>
                <a:gd name="T59" fmla="*/ 2003 h 3318"/>
                <a:gd name="T60" fmla="*/ 960 w 3368"/>
                <a:gd name="T61" fmla="*/ 1933 h 3318"/>
                <a:gd name="T62" fmla="*/ 1057 w 3368"/>
                <a:gd name="T63" fmla="*/ 1878 h 3318"/>
                <a:gd name="T64" fmla="*/ 1134 w 3368"/>
                <a:gd name="T65" fmla="*/ 1662 h 3318"/>
                <a:gd name="T66" fmla="*/ 925 w 3368"/>
                <a:gd name="T67" fmla="*/ 1502 h 3318"/>
                <a:gd name="T68" fmla="*/ 848 w 3368"/>
                <a:gd name="T69" fmla="*/ 1467 h 3318"/>
                <a:gd name="T70" fmla="*/ 821 w 3368"/>
                <a:gd name="T71" fmla="*/ 1467 h 3318"/>
                <a:gd name="T72" fmla="*/ 751 w 3368"/>
                <a:gd name="T73" fmla="*/ 1502 h 3318"/>
                <a:gd name="T74" fmla="*/ 661 w 3368"/>
                <a:gd name="T75" fmla="*/ 1558 h 3318"/>
                <a:gd name="T76" fmla="*/ 522 w 3368"/>
                <a:gd name="T77" fmla="*/ 1495 h 3318"/>
                <a:gd name="T78" fmla="*/ 487 w 3368"/>
                <a:gd name="T79" fmla="*/ 1578 h 3318"/>
                <a:gd name="T80" fmla="*/ 368 w 3368"/>
                <a:gd name="T81" fmla="*/ 1189 h 3318"/>
                <a:gd name="T82" fmla="*/ 0 w 3368"/>
                <a:gd name="T83" fmla="*/ 625 h 3318"/>
                <a:gd name="T84" fmla="*/ 132 w 3368"/>
                <a:gd name="T85" fmla="*/ 542 h 3318"/>
                <a:gd name="T86" fmla="*/ 215 w 3368"/>
                <a:gd name="T87" fmla="*/ 418 h 3318"/>
                <a:gd name="T88" fmla="*/ 174 w 3368"/>
                <a:gd name="T89" fmla="*/ 230 h 3318"/>
                <a:gd name="T90" fmla="*/ 271 w 3368"/>
                <a:gd name="T91" fmla="*/ 153 h 3318"/>
                <a:gd name="T92" fmla="*/ 445 w 3368"/>
                <a:gd name="T93" fmla="*/ 216 h 3318"/>
                <a:gd name="T94" fmla="*/ 577 w 3368"/>
                <a:gd name="T95" fmla="*/ 251 h 3318"/>
                <a:gd name="T96" fmla="*/ 584 w 3368"/>
                <a:gd name="T97" fmla="*/ 21 h 3318"/>
                <a:gd name="T98" fmla="*/ 786 w 3368"/>
                <a:gd name="T99" fmla="*/ 35 h 3318"/>
                <a:gd name="T100" fmla="*/ 974 w 3368"/>
                <a:gd name="T101" fmla="*/ 133 h 3318"/>
                <a:gd name="T102" fmla="*/ 1141 w 3368"/>
                <a:gd name="T103" fmla="*/ 181 h 3318"/>
                <a:gd name="T104" fmla="*/ 1301 w 3368"/>
                <a:gd name="T105" fmla="*/ 285 h 3318"/>
                <a:gd name="T106" fmla="*/ 1475 w 3368"/>
                <a:gd name="T107" fmla="*/ 251 h 3318"/>
                <a:gd name="T108" fmla="*/ 1648 w 3368"/>
                <a:gd name="T109" fmla="*/ 202 h 3318"/>
                <a:gd name="T110" fmla="*/ 1864 w 3368"/>
                <a:gd name="T111" fmla="*/ 133 h 3318"/>
                <a:gd name="T112" fmla="*/ 2094 w 3368"/>
                <a:gd name="T113" fmla="*/ 98 h 3318"/>
                <a:gd name="T114" fmla="*/ 2184 w 3368"/>
                <a:gd name="T115" fmla="*/ 216 h 3318"/>
                <a:gd name="T116" fmla="*/ 2254 w 3368"/>
                <a:gd name="T117" fmla="*/ 418 h 3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8" h="3318">
                  <a:moveTo>
                    <a:pt x="2288" y="500"/>
                  </a:moveTo>
                  <a:lnTo>
                    <a:pt x="2379" y="486"/>
                  </a:lnTo>
                  <a:lnTo>
                    <a:pt x="2379" y="500"/>
                  </a:lnTo>
                  <a:lnTo>
                    <a:pt x="2393" y="514"/>
                  </a:lnTo>
                  <a:lnTo>
                    <a:pt x="2400" y="528"/>
                  </a:lnTo>
                  <a:lnTo>
                    <a:pt x="2448" y="521"/>
                  </a:lnTo>
                  <a:lnTo>
                    <a:pt x="2497" y="584"/>
                  </a:lnTo>
                  <a:lnTo>
                    <a:pt x="2448" y="598"/>
                  </a:lnTo>
                  <a:lnTo>
                    <a:pt x="2448" y="618"/>
                  </a:lnTo>
                  <a:lnTo>
                    <a:pt x="2476" y="681"/>
                  </a:lnTo>
                  <a:lnTo>
                    <a:pt x="2414" y="716"/>
                  </a:lnTo>
                  <a:lnTo>
                    <a:pt x="2386" y="772"/>
                  </a:lnTo>
                  <a:lnTo>
                    <a:pt x="2400" y="806"/>
                  </a:lnTo>
                  <a:lnTo>
                    <a:pt x="2428" y="813"/>
                  </a:lnTo>
                  <a:lnTo>
                    <a:pt x="2428" y="806"/>
                  </a:lnTo>
                  <a:lnTo>
                    <a:pt x="2476" y="869"/>
                  </a:lnTo>
                  <a:lnTo>
                    <a:pt x="2476" y="883"/>
                  </a:lnTo>
                  <a:lnTo>
                    <a:pt x="2511" y="904"/>
                  </a:lnTo>
                  <a:lnTo>
                    <a:pt x="2525" y="911"/>
                  </a:lnTo>
                  <a:lnTo>
                    <a:pt x="2553" y="883"/>
                  </a:lnTo>
                  <a:lnTo>
                    <a:pt x="2622" y="918"/>
                  </a:lnTo>
                  <a:lnTo>
                    <a:pt x="2650" y="924"/>
                  </a:lnTo>
                  <a:lnTo>
                    <a:pt x="2692" y="883"/>
                  </a:lnTo>
                  <a:lnTo>
                    <a:pt x="2727" y="904"/>
                  </a:lnTo>
                  <a:lnTo>
                    <a:pt x="2789" y="945"/>
                  </a:lnTo>
                  <a:lnTo>
                    <a:pt x="2824" y="945"/>
                  </a:lnTo>
                  <a:lnTo>
                    <a:pt x="2922" y="987"/>
                  </a:lnTo>
                  <a:lnTo>
                    <a:pt x="2935" y="987"/>
                  </a:lnTo>
                  <a:lnTo>
                    <a:pt x="2942" y="1001"/>
                  </a:lnTo>
                  <a:lnTo>
                    <a:pt x="2956" y="1057"/>
                  </a:lnTo>
                  <a:lnTo>
                    <a:pt x="2984" y="1133"/>
                  </a:lnTo>
                  <a:lnTo>
                    <a:pt x="2970" y="1182"/>
                  </a:lnTo>
                  <a:lnTo>
                    <a:pt x="2970" y="1189"/>
                  </a:lnTo>
                  <a:lnTo>
                    <a:pt x="2922" y="1265"/>
                  </a:lnTo>
                  <a:lnTo>
                    <a:pt x="2922" y="1286"/>
                  </a:lnTo>
                  <a:lnTo>
                    <a:pt x="2908" y="1307"/>
                  </a:lnTo>
                  <a:lnTo>
                    <a:pt x="2852" y="1335"/>
                  </a:lnTo>
                  <a:lnTo>
                    <a:pt x="2817" y="1349"/>
                  </a:lnTo>
                  <a:lnTo>
                    <a:pt x="2817" y="1397"/>
                  </a:lnTo>
                  <a:lnTo>
                    <a:pt x="2803" y="1405"/>
                  </a:lnTo>
                  <a:lnTo>
                    <a:pt x="2775" y="1384"/>
                  </a:lnTo>
                  <a:lnTo>
                    <a:pt x="2706" y="1377"/>
                  </a:lnTo>
                  <a:lnTo>
                    <a:pt x="2706" y="1384"/>
                  </a:lnTo>
                  <a:lnTo>
                    <a:pt x="2657" y="1377"/>
                  </a:lnTo>
                  <a:lnTo>
                    <a:pt x="2629" y="1370"/>
                  </a:lnTo>
                  <a:lnTo>
                    <a:pt x="2629" y="1397"/>
                  </a:lnTo>
                  <a:lnTo>
                    <a:pt x="2657" y="1412"/>
                  </a:lnTo>
                  <a:lnTo>
                    <a:pt x="2650" y="1474"/>
                  </a:lnTo>
                  <a:lnTo>
                    <a:pt x="2622" y="1474"/>
                  </a:lnTo>
                  <a:lnTo>
                    <a:pt x="2588" y="1474"/>
                  </a:lnTo>
                  <a:lnTo>
                    <a:pt x="2622" y="1502"/>
                  </a:lnTo>
                  <a:lnTo>
                    <a:pt x="2629" y="1516"/>
                  </a:lnTo>
                  <a:lnTo>
                    <a:pt x="2657" y="1530"/>
                  </a:lnTo>
                  <a:lnTo>
                    <a:pt x="2643" y="1558"/>
                  </a:lnTo>
                  <a:lnTo>
                    <a:pt x="2678" y="1564"/>
                  </a:lnTo>
                  <a:lnTo>
                    <a:pt x="2678" y="1613"/>
                  </a:lnTo>
                  <a:lnTo>
                    <a:pt x="2685" y="1627"/>
                  </a:lnTo>
                  <a:lnTo>
                    <a:pt x="2678" y="1627"/>
                  </a:lnTo>
                  <a:lnTo>
                    <a:pt x="2664" y="1690"/>
                  </a:lnTo>
                  <a:lnTo>
                    <a:pt x="2678" y="1724"/>
                  </a:lnTo>
                  <a:lnTo>
                    <a:pt x="2720" y="1745"/>
                  </a:lnTo>
                  <a:lnTo>
                    <a:pt x="2761" y="1794"/>
                  </a:lnTo>
                  <a:lnTo>
                    <a:pt x="2789" y="1822"/>
                  </a:lnTo>
                  <a:lnTo>
                    <a:pt x="2845" y="1829"/>
                  </a:lnTo>
                  <a:lnTo>
                    <a:pt x="2852" y="1843"/>
                  </a:lnTo>
                  <a:lnTo>
                    <a:pt x="2873" y="1864"/>
                  </a:lnTo>
                  <a:lnTo>
                    <a:pt x="2824" y="1898"/>
                  </a:lnTo>
                  <a:lnTo>
                    <a:pt x="2810" y="1919"/>
                  </a:lnTo>
                  <a:lnTo>
                    <a:pt x="2803" y="1926"/>
                  </a:lnTo>
                  <a:lnTo>
                    <a:pt x="2782" y="1968"/>
                  </a:lnTo>
                  <a:lnTo>
                    <a:pt x="2824" y="2003"/>
                  </a:lnTo>
                  <a:lnTo>
                    <a:pt x="2887" y="2037"/>
                  </a:lnTo>
                  <a:lnTo>
                    <a:pt x="2908" y="2058"/>
                  </a:lnTo>
                  <a:lnTo>
                    <a:pt x="2915" y="2051"/>
                  </a:lnTo>
                  <a:lnTo>
                    <a:pt x="2922" y="2058"/>
                  </a:lnTo>
                  <a:lnTo>
                    <a:pt x="2915" y="2072"/>
                  </a:lnTo>
                  <a:lnTo>
                    <a:pt x="2935" y="2135"/>
                  </a:lnTo>
                  <a:lnTo>
                    <a:pt x="2922" y="2163"/>
                  </a:lnTo>
                  <a:lnTo>
                    <a:pt x="2942" y="2191"/>
                  </a:lnTo>
                  <a:lnTo>
                    <a:pt x="2922" y="2218"/>
                  </a:lnTo>
                  <a:lnTo>
                    <a:pt x="2922" y="2232"/>
                  </a:lnTo>
                  <a:lnTo>
                    <a:pt x="2991" y="2281"/>
                  </a:lnTo>
                  <a:lnTo>
                    <a:pt x="3005" y="2330"/>
                  </a:lnTo>
                  <a:lnTo>
                    <a:pt x="3109" y="2399"/>
                  </a:lnTo>
                  <a:lnTo>
                    <a:pt x="3130" y="2448"/>
                  </a:lnTo>
                  <a:lnTo>
                    <a:pt x="3151" y="2434"/>
                  </a:lnTo>
                  <a:lnTo>
                    <a:pt x="3165" y="2448"/>
                  </a:lnTo>
                  <a:lnTo>
                    <a:pt x="3207" y="2490"/>
                  </a:lnTo>
                  <a:lnTo>
                    <a:pt x="3200" y="2559"/>
                  </a:lnTo>
                  <a:lnTo>
                    <a:pt x="3221" y="2587"/>
                  </a:lnTo>
                  <a:lnTo>
                    <a:pt x="3221" y="2594"/>
                  </a:lnTo>
                  <a:lnTo>
                    <a:pt x="3235" y="2594"/>
                  </a:lnTo>
                  <a:lnTo>
                    <a:pt x="3235" y="2615"/>
                  </a:lnTo>
                  <a:lnTo>
                    <a:pt x="3249" y="2629"/>
                  </a:lnTo>
                  <a:lnTo>
                    <a:pt x="3304" y="2657"/>
                  </a:lnTo>
                  <a:lnTo>
                    <a:pt x="3332" y="2664"/>
                  </a:lnTo>
                  <a:lnTo>
                    <a:pt x="3367" y="2691"/>
                  </a:lnTo>
                  <a:lnTo>
                    <a:pt x="3367" y="2698"/>
                  </a:lnTo>
                  <a:lnTo>
                    <a:pt x="3360" y="2719"/>
                  </a:lnTo>
                  <a:lnTo>
                    <a:pt x="3367" y="2754"/>
                  </a:lnTo>
                  <a:lnTo>
                    <a:pt x="3339" y="2775"/>
                  </a:lnTo>
                  <a:lnTo>
                    <a:pt x="3346" y="2810"/>
                  </a:lnTo>
                  <a:lnTo>
                    <a:pt x="3339" y="2824"/>
                  </a:lnTo>
                  <a:lnTo>
                    <a:pt x="3304" y="2844"/>
                  </a:lnTo>
                  <a:lnTo>
                    <a:pt x="3241" y="2872"/>
                  </a:lnTo>
                  <a:lnTo>
                    <a:pt x="3241" y="2886"/>
                  </a:lnTo>
                  <a:lnTo>
                    <a:pt x="3214" y="2914"/>
                  </a:lnTo>
                  <a:lnTo>
                    <a:pt x="3214" y="2942"/>
                  </a:lnTo>
                  <a:lnTo>
                    <a:pt x="3200" y="2970"/>
                  </a:lnTo>
                  <a:lnTo>
                    <a:pt x="3200" y="3025"/>
                  </a:lnTo>
                  <a:lnTo>
                    <a:pt x="3200" y="3046"/>
                  </a:lnTo>
                  <a:lnTo>
                    <a:pt x="3165" y="3109"/>
                  </a:lnTo>
                  <a:lnTo>
                    <a:pt x="3109" y="3137"/>
                  </a:lnTo>
                  <a:lnTo>
                    <a:pt x="3151" y="3171"/>
                  </a:lnTo>
                  <a:lnTo>
                    <a:pt x="3151" y="3185"/>
                  </a:lnTo>
                  <a:lnTo>
                    <a:pt x="3102" y="3213"/>
                  </a:lnTo>
                  <a:lnTo>
                    <a:pt x="3074" y="3185"/>
                  </a:lnTo>
                  <a:lnTo>
                    <a:pt x="3074" y="3150"/>
                  </a:lnTo>
                  <a:lnTo>
                    <a:pt x="3054" y="3158"/>
                  </a:lnTo>
                  <a:lnTo>
                    <a:pt x="2984" y="3137"/>
                  </a:lnTo>
                  <a:lnTo>
                    <a:pt x="2915" y="3144"/>
                  </a:lnTo>
                  <a:lnTo>
                    <a:pt x="2859" y="3178"/>
                  </a:lnTo>
                  <a:lnTo>
                    <a:pt x="2845" y="3206"/>
                  </a:lnTo>
                  <a:lnTo>
                    <a:pt x="2824" y="3220"/>
                  </a:lnTo>
                  <a:lnTo>
                    <a:pt x="2775" y="3269"/>
                  </a:lnTo>
                  <a:lnTo>
                    <a:pt x="2741" y="3311"/>
                  </a:lnTo>
                  <a:lnTo>
                    <a:pt x="2720" y="3317"/>
                  </a:lnTo>
                  <a:lnTo>
                    <a:pt x="2678" y="3311"/>
                  </a:lnTo>
                  <a:lnTo>
                    <a:pt x="2629" y="3311"/>
                  </a:lnTo>
                  <a:lnTo>
                    <a:pt x="2553" y="3241"/>
                  </a:lnTo>
                  <a:lnTo>
                    <a:pt x="2483" y="3255"/>
                  </a:lnTo>
                  <a:lnTo>
                    <a:pt x="2490" y="3241"/>
                  </a:lnTo>
                  <a:lnTo>
                    <a:pt x="2511" y="3234"/>
                  </a:lnTo>
                  <a:lnTo>
                    <a:pt x="2490" y="3158"/>
                  </a:lnTo>
                  <a:lnTo>
                    <a:pt x="2455" y="3116"/>
                  </a:lnTo>
                  <a:lnTo>
                    <a:pt x="2393" y="3053"/>
                  </a:lnTo>
                  <a:lnTo>
                    <a:pt x="2358" y="3025"/>
                  </a:lnTo>
                  <a:lnTo>
                    <a:pt x="2351" y="3025"/>
                  </a:lnTo>
                  <a:lnTo>
                    <a:pt x="2282" y="2956"/>
                  </a:lnTo>
                  <a:lnTo>
                    <a:pt x="2254" y="2921"/>
                  </a:lnTo>
                  <a:lnTo>
                    <a:pt x="2191" y="2921"/>
                  </a:lnTo>
                  <a:lnTo>
                    <a:pt x="2156" y="2942"/>
                  </a:lnTo>
                  <a:lnTo>
                    <a:pt x="2094" y="2921"/>
                  </a:lnTo>
                  <a:lnTo>
                    <a:pt x="2066" y="2886"/>
                  </a:lnTo>
                  <a:lnTo>
                    <a:pt x="2052" y="2852"/>
                  </a:lnTo>
                  <a:lnTo>
                    <a:pt x="2017" y="2824"/>
                  </a:lnTo>
                  <a:lnTo>
                    <a:pt x="1961" y="2796"/>
                  </a:lnTo>
                  <a:lnTo>
                    <a:pt x="1934" y="2796"/>
                  </a:lnTo>
                  <a:lnTo>
                    <a:pt x="1878" y="2754"/>
                  </a:lnTo>
                  <a:lnTo>
                    <a:pt x="1941" y="2698"/>
                  </a:lnTo>
                  <a:lnTo>
                    <a:pt x="1941" y="2615"/>
                  </a:lnTo>
                  <a:lnTo>
                    <a:pt x="1961" y="2559"/>
                  </a:lnTo>
                  <a:lnTo>
                    <a:pt x="2024" y="2525"/>
                  </a:lnTo>
                  <a:lnTo>
                    <a:pt x="2038" y="2469"/>
                  </a:lnTo>
                  <a:lnTo>
                    <a:pt x="2031" y="2434"/>
                  </a:lnTo>
                  <a:lnTo>
                    <a:pt x="1934" y="2239"/>
                  </a:lnTo>
                  <a:lnTo>
                    <a:pt x="1892" y="2107"/>
                  </a:lnTo>
                  <a:lnTo>
                    <a:pt x="1843" y="2037"/>
                  </a:lnTo>
                  <a:lnTo>
                    <a:pt x="1774" y="1933"/>
                  </a:lnTo>
                  <a:lnTo>
                    <a:pt x="1739" y="1898"/>
                  </a:lnTo>
                  <a:lnTo>
                    <a:pt x="1642" y="1822"/>
                  </a:lnTo>
                  <a:lnTo>
                    <a:pt x="1600" y="1836"/>
                  </a:lnTo>
                  <a:lnTo>
                    <a:pt x="1565" y="1864"/>
                  </a:lnTo>
                  <a:lnTo>
                    <a:pt x="1544" y="1891"/>
                  </a:lnTo>
                  <a:lnTo>
                    <a:pt x="1530" y="1919"/>
                  </a:lnTo>
                  <a:lnTo>
                    <a:pt x="1440" y="1878"/>
                  </a:lnTo>
                  <a:lnTo>
                    <a:pt x="1419" y="1878"/>
                  </a:lnTo>
                  <a:lnTo>
                    <a:pt x="1405" y="1905"/>
                  </a:lnTo>
                  <a:lnTo>
                    <a:pt x="1398" y="1919"/>
                  </a:lnTo>
                  <a:lnTo>
                    <a:pt x="1342" y="1954"/>
                  </a:lnTo>
                  <a:lnTo>
                    <a:pt x="1308" y="1961"/>
                  </a:lnTo>
                  <a:lnTo>
                    <a:pt x="1280" y="1961"/>
                  </a:lnTo>
                  <a:lnTo>
                    <a:pt x="1273" y="1968"/>
                  </a:lnTo>
                  <a:lnTo>
                    <a:pt x="1238" y="1954"/>
                  </a:lnTo>
                  <a:lnTo>
                    <a:pt x="1210" y="1933"/>
                  </a:lnTo>
                  <a:lnTo>
                    <a:pt x="1168" y="1940"/>
                  </a:lnTo>
                  <a:lnTo>
                    <a:pt x="1134" y="1954"/>
                  </a:lnTo>
                  <a:lnTo>
                    <a:pt x="1085" y="1968"/>
                  </a:lnTo>
                  <a:lnTo>
                    <a:pt x="1057" y="1996"/>
                  </a:lnTo>
                  <a:lnTo>
                    <a:pt x="1043" y="2003"/>
                  </a:lnTo>
                  <a:lnTo>
                    <a:pt x="960" y="2037"/>
                  </a:lnTo>
                  <a:lnTo>
                    <a:pt x="946" y="2051"/>
                  </a:lnTo>
                  <a:lnTo>
                    <a:pt x="939" y="2058"/>
                  </a:lnTo>
                  <a:lnTo>
                    <a:pt x="925" y="2024"/>
                  </a:lnTo>
                  <a:lnTo>
                    <a:pt x="953" y="1940"/>
                  </a:lnTo>
                  <a:lnTo>
                    <a:pt x="960" y="1933"/>
                  </a:lnTo>
                  <a:lnTo>
                    <a:pt x="974" y="1919"/>
                  </a:lnTo>
                  <a:lnTo>
                    <a:pt x="1015" y="1926"/>
                  </a:lnTo>
                  <a:lnTo>
                    <a:pt x="1036" y="1919"/>
                  </a:lnTo>
                  <a:lnTo>
                    <a:pt x="1050" y="1905"/>
                  </a:lnTo>
                  <a:lnTo>
                    <a:pt x="1057" y="1898"/>
                  </a:lnTo>
                  <a:lnTo>
                    <a:pt x="1057" y="1878"/>
                  </a:lnTo>
                  <a:lnTo>
                    <a:pt x="1057" y="1871"/>
                  </a:lnTo>
                  <a:lnTo>
                    <a:pt x="1078" y="1857"/>
                  </a:lnTo>
                  <a:lnTo>
                    <a:pt x="1120" y="1808"/>
                  </a:lnTo>
                  <a:lnTo>
                    <a:pt x="1175" y="1780"/>
                  </a:lnTo>
                  <a:lnTo>
                    <a:pt x="1168" y="1704"/>
                  </a:lnTo>
                  <a:lnTo>
                    <a:pt x="1134" y="1662"/>
                  </a:lnTo>
                  <a:lnTo>
                    <a:pt x="1120" y="1662"/>
                  </a:lnTo>
                  <a:lnTo>
                    <a:pt x="1092" y="1662"/>
                  </a:lnTo>
                  <a:lnTo>
                    <a:pt x="1071" y="1648"/>
                  </a:lnTo>
                  <a:lnTo>
                    <a:pt x="981" y="1572"/>
                  </a:lnTo>
                  <a:lnTo>
                    <a:pt x="953" y="1544"/>
                  </a:lnTo>
                  <a:lnTo>
                    <a:pt x="925" y="1502"/>
                  </a:lnTo>
                  <a:lnTo>
                    <a:pt x="918" y="1509"/>
                  </a:lnTo>
                  <a:lnTo>
                    <a:pt x="876" y="1474"/>
                  </a:lnTo>
                  <a:lnTo>
                    <a:pt x="862" y="1474"/>
                  </a:lnTo>
                  <a:lnTo>
                    <a:pt x="862" y="1467"/>
                  </a:lnTo>
                  <a:lnTo>
                    <a:pt x="855" y="1467"/>
                  </a:lnTo>
                  <a:lnTo>
                    <a:pt x="848" y="1467"/>
                  </a:lnTo>
                  <a:lnTo>
                    <a:pt x="848" y="1460"/>
                  </a:lnTo>
                  <a:lnTo>
                    <a:pt x="841" y="1467"/>
                  </a:lnTo>
                  <a:lnTo>
                    <a:pt x="841" y="1460"/>
                  </a:lnTo>
                  <a:lnTo>
                    <a:pt x="841" y="1467"/>
                  </a:lnTo>
                  <a:lnTo>
                    <a:pt x="828" y="1460"/>
                  </a:lnTo>
                  <a:lnTo>
                    <a:pt x="821" y="1467"/>
                  </a:lnTo>
                  <a:lnTo>
                    <a:pt x="814" y="1474"/>
                  </a:lnTo>
                  <a:lnTo>
                    <a:pt x="807" y="1481"/>
                  </a:lnTo>
                  <a:lnTo>
                    <a:pt x="807" y="1495"/>
                  </a:lnTo>
                  <a:lnTo>
                    <a:pt x="807" y="1481"/>
                  </a:lnTo>
                  <a:lnTo>
                    <a:pt x="779" y="1481"/>
                  </a:lnTo>
                  <a:lnTo>
                    <a:pt x="751" y="1502"/>
                  </a:lnTo>
                  <a:lnTo>
                    <a:pt x="730" y="1516"/>
                  </a:lnTo>
                  <a:lnTo>
                    <a:pt x="730" y="1544"/>
                  </a:lnTo>
                  <a:lnTo>
                    <a:pt x="695" y="1564"/>
                  </a:lnTo>
                  <a:lnTo>
                    <a:pt x="689" y="1558"/>
                  </a:lnTo>
                  <a:lnTo>
                    <a:pt x="681" y="1558"/>
                  </a:lnTo>
                  <a:lnTo>
                    <a:pt x="661" y="1558"/>
                  </a:lnTo>
                  <a:lnTo>
                    <a:pt x="674" y="1544"/>
                  </a:lnTo>
                  <a:lnTo>
                    <a:pt x="661" y="1516"/>
                  </a:lnTo>
                  <a:lnTo>
                    <a:pt x="654" y="1509"/>
                  </a:lnTo>
                  <a:lnTo>
                    <a:pt x="584" y="1502"/>
                  </a:lnTo>
                  <a:lnTo>
                    <a:pt x="584" y="1495"/>
                  </a:lnTo>
                  <a:lnTo>
                    <a:pt x="522" y="1495"/>
                  </a:lnTo>
                  <a:lnTo>
                    <a:pt x="522" y="1516"/>
                  </a:lnTo>
                  <a:lnTo>
                    <a:pt x="528" y="1572"/>
                  </a:lnTo>
                  <a:lnTo>
                    <a:pt x="522" y="1578"/>
                  </a:lnTo>
                  <a:lnTo>
                    <a:pt x="542" y="1599"/>
                  </a:lnTo>
                  <a:lnTo>
                    <a:pt x="494" y="1572"/>
                  </a:lnTo>
                  <a:lnTo>
                    <a:pt x="487" y="1578"/>
                  </a:lnTo>
                  <a:lnTo>
                    <a:pt x="459" y="1558"/>
                  </a:lnTo>
                  <a:lnTo>
                    <a:pt x="466" y="1530"/>
                  </a:lnTo>
                  <a:lnTo>
                    <a:pt x="466" y="1460"/>
                  </a:lnTo>
                  <a:lnTo>
                    <a:pt x="459" y="1377"/>
                  </a:lnTo>
                  <a:lnTo>
                    <a:pt x="445" y="1335"/>
                  </a:lnTo>
                  <a:lnTo>
                    <a:pt x="368" y="1189"/>
                  </a:lnTo>
                  <a:lnTo>
                    <a:pt x="271" y="1078"/>
                  </a:lnTo>
                  <a:lnTo>
                    <a:pt x="229" y="952"/>
                  </a:lnTo>
                  <a:lnTo>
                    <a:pt x="153" y="813"/>
                  </a:lnTo>
                  <a:lnTo>
                    <a:pt x="132" y="772"/>
                  </a:lnTo>
                  <a:lnTo>
                    <a:pt x="90" y="716"/>
                  </a:lnTo>
                  <a:lnTo>
                    <a:pt x="0" y="625"/>
                  </a:lnTo>
                  <a:lnTo>
                    <a:pt x="21" y="584"/>
                  </a:lnTo>
                  <a:lnTo>
                    <a:pt x="69" y="577"/>
                  </a:lnTo>
                  <a:lnTo>
                    <a:pt x="97" y="577"/>
                  </a:lnTo>
                  <a:lnTo>
                    <a:pt x="118" y="556"/>
                  </a:lnTo>
                  <a:lnTo>
                    <a:pt x="118" y="542"/>
                  </a:lnTo>
                  <a:lnTo>
                    <a:pt x="132" y="542"/>
                  </a:lnTo>
                  <a:lnTo>
                    <a:pt x="104" y="521"/>
                  </a:lnTo>
                  <a:lnTo>
                    <a:pt x="104" y="493"/>
                  </a:lnTo>
                  <a:lnTo>
                    <a:pt x="153" y="479"/>
                  </a:lnTo>
                  <a:lnTo>
                    <a:pt x="167" y="479"/>
                  </a:lnTo>
                  <a:lnTo>
                    <a:pt x="215" y="460"/>
                  </a:lnTo>
                  <a:lnTo>
                    <a:pt x="215" y="418"/>
                  </a:lnTo>
                  <a:lnTo>
                    <a:pt x="188" y="369"/>
                  </a:lnTo>
                  <a:lnTo>
                    <a:pt x="188" y="327"/>
                  </a:lnTo>
                  <a:lnTo>
                    <a:pt x="188" y="293"/>
                  </a:lnTo>
                  <a:lnTo>
                    <a:pt x="201" y="265"/>
                  </a:lnTo>
                  <a:lnTo>
                    <a:pt x="188" y="251"/>
                  </a:lnTo>
                  <a:lnTo>
                    <a:pt x="174" y="230"/>
                  </a:lnTo>
                  <a:lnTo>
                    <a:pt x="167" y="216"/>
                  </a:lnTo>
                  <a:lnTo>
                    <a:pt x="167" y="202"/>
                  </a:lnTo>
                  <a:lnTo>
                    <a:pt x="215" y="181"/>
                  </a:lnTo>
                  <a:lnTo>
                    <a:pt x="229" y="181"/>
                  </a:lnTo>
                  <a:lnTo>
                    <a:pt x="236" y="181"/>
                  </a:lnTo>
                  <a:lnTo>
                    <a:pt x="271" y="153"/>
                  </a:lnTo>
                  <a:lnTo>
                    <a:pt x="334" y="98"/>
                  </a:lnTo>
                  <a:lnTo>
                    <a:pt x="355" y="98"/>
                  </a:lnTo>
                  <a:lnTo>
                    <a:pt x="403" y="133"/>
                  </a:lnTo>
                  <a:lnTo>
                    <a:pt x="403" y="153"/>
                  </a:lnTo>
                  <a:lnTo>
                    <a:pt x="389" y="167"/>
                  </a:lnTo>
                  <a:lnTo>
                    <a:pt x="445" y="216"/>
                  </a:lnTo>
                  <a:lnTo>
                    <a:pt x="452" y="230"/>
                  </a:lnTo>
                  <a:lnTo>
                    <a:pt x="459" y="258"/>
                  </a:lnTo>
                  <a:lnTo>
                    <a:pt x="542" y="237"/>
                  </a:lnTo>
                  <a:lnTo>
                    <a:pt x="577" y="265"/>
                  </a:lnTo>
                  <a:lnTo>
                    <a:pt x="584" y="265"/>
                  </a:lnTo>
                  <a:lnTo>
                    <a:pt x="577" y="251"/>
                  </a:lnTo>
                  <a:lnTo>
                    <a:pt x="563" y="195"/>
                  </a:lnTo>
                  <a:lnTo>
                    <a:pt x="522" y="133"/>
                  </a:lnTo>
                  <a:lnTo>
                    <a:pt x="542" y="105"/>
                  </a:lnTo>
                  <a:lnTo>
                    <a:pt x="528" y="105"/>
                  </a:lnTo>
                  <a:lnTo>
                    <a:pt x="563" y="56"/>
                  </a:lnTo>
                  <a:lnTo>
                    <a:pt x="584" y="21"/>
                  </a:lnTo>
                  <a:lnTo>
                    <a:pt x="598" y="0"/>
                  </a:lnTo>
                  <a:lnTo>
                    <a:pt x="661" y="63"/>
                  </a:lnTo>
                  <a:lnTo>
                    <a:pt x="681" y="21"/>
                  </a:lnTo>
                  <a:lnTo>
                    <a:pt x="716" y="21"/>
                  </a:lnTo>
                  <a:lnTo>
                    <a:pt x="751" y="28"/>
                  </a:lnTo>
                  <a:lnTo>
                    <a:pt x="786" y="35"/>
                  </a:lnTo>
                  <a:lnTo>
                    <a:pt x="814" y="56"/>
                  </a:lnTo>
                  <a:lnTo>
                    <a:pt x="848" y="56"/>
                  </a:lnTo>
                  <a:lnTo>
                    <a:pt x="862" y="63"/>
                  </a:lnTo>
                  <a:lnTo>
                    <a:pt x="855" y="84"/>
                  </a:lnTo>
                  <a:lnTo>
                    <a:pt x="946" y="126"/>
                  </a:lnTo>
                  <a:lnTo>
                    <a:pt x="974" y="133"/>
                  </a:lnTo>
                  <a:lnTo>
                    <a:pt x="1015" y="139"/>
                  </a:lnTo>
                  <a:lnTo>
                    <a:pt x="1050" y="160"/>
                  </a:lnTo>
                  <a:lnTo>
                    <a:pt x="1071" y="153"/>
                  </a:lnTo>
                  <a:lnTo>
                    <a:pt x="1078" y="160"/>
                  </a:lnTo>
                  <a:lnTo>
                    <a:pt x="1092" y="167"/>
                  </a:lnTo>
                  <a:lnTo>
                    <a:pt x="1141" y="181"/>
                  </a:lnTo>
                  <a:lnTo>
                    <a:pt x="1175" y="195"/>
                  </a:lnTo>
                  <a:lnTo>
                    <a:pt x="1175" y="223"/>
                  </a:lnTo>
                  <a:lnTo>
                    <a:pt x="1182" y="230"/>
                  </a:lnTo>
                  <a:lnTo>
                    <a:pt x="1217" y="272"/>
                  </a:lnTo>
                  <a:lnTo>
                    <a:pt x="1266" y="272"/>
                  </a:lnTo>
                  <a:lnTo>
                    <a:pt x="1301" y="285"/>
                  </a:lnTo>
                  <a:lnTo>
                    <a:pt x="1329" y="258"/>
                  </a:lnTo>
                  <a:lnTo>
                    <a:pt x="1363" y="293"/>
                  </a:lnTo>
                  <a:lnTo>
                    <a:pt x="1363" y="299"/>
                  </a:lnTo>
                  <a:lnTo>
                    <a:pt x="1384" y="320"/>
                  </a:lnTo>
                  <a:lnTo>
                    <a:pt x="1405" y="313"/>
                  </a:lnTo>
                  <a:lnTo>
                    <a:pt x="1475" y="251"/>
                  </a:lnTo>
                  <a:lnTo>
                    <a:pt x="1481" y="258"/>
                  </a:lnTo>
                  <a:lnTo>
                    <a:pt x="1495" y="223"/>
                  </a:lnTo>
                  <a:lnTo>
                    <a:pt x="1544" y="216"/>
                  </a:lnTo>
                  <a:lnTo>
                    <a:pt x="1565" y="237"/>
                  </a:lnTo>
                  <a:lnTo>
                    <a:pt x="1642" y="202"/>
                  </a:lnTo>
                  <a:lnTo>
                    <a:pt x="1648" y="202"/>
                  </a:lnTo>
                  <a:lnTo>
                    <a:pt x="1669" y="139"/>
                  </a:lnTo>
                  <a:lnTo>
                    <a:pt x="1697" y="126"/>
                  </a:lnTo>
                  <a:lnTo>
                    <a:pt x="1802" y="188"/>
                  </a:lnTo>
                  <a:lnTo>
                    <a:pt x="1808" y="181"/>
                  </a:lnTo>
                  <a:lnTo>
                    <a:pt x="1829" y="167"/>
                  </a:lnTo>
                  <a:lnTo>
                    <a:pt x="1864" y="133"/>
                  </a:lnTo>
                  <a:lnTo>
                    <a:pt x="1961" y="105"/>
                  </a:lnTo>
                  <a:lnTo>
                    <a:pt x="2003" y="91"/>
                  </a:lnTo>
                  <a:lnTo>
                    <a:pt x="2017" y="63"/>
                  </a:lnTo>
                  <a:lnTo>
                    <a:pt x="2052" y="42"/>
                  </a:lnTo>
                  <a:lnTo>
                    <a:pt x="2066" y="63"/>
                  </a:lnTo>
                  <a:lnTo>
                    <a:pt x="2094" y="98"/>
                  </a:lnTo>
                  <a:lnTo>
                    <a:pt x="2094" y="126"/>
                  </a:lnTo>
                  <a:lnTo>
                    <a:pt x="2108" y="118"/>
                  </a:lnTo>
                  <a:lnTo>
                    <a:pt x="2121" y="139"/>
                  </a:lnTo>
                  <a:lnTo>
                    <a:pt x="2198" y="167"/>
                  </a:lnTo>
                  <a:lnTo>
                    <a:pt x="2198" y="195"/>
                  </a:lnTo>
                  <a:lnTo>
                    <a:pt x="2184" y="216"/>
                  </a:lnTo>
                  <a:lnTo>
                    <a:pt x="2198" y="258"/>
                  </a:lnTo>
                  <a:lnTo>
                    <a:pt x="2163" y="265"/>
                  </a:lnTo>
                  <a:lnTo>
                    <a:pt x="2135" y="299"/>
                  </a:lnTo>
                  <a:lnTo>
                    <a:pt x="2149" y="348"/>
                  </a:lnTo>
                  <a:lnTo>
                    <a:pt x="2156" y="390"/>
                  </a:lnTo>
                  <a:lnTo>
                    <a:pt x="2254" y="418"/>
                  </a:lnTo>
                  <a:lnTo>
                    <a:pt x="2247" y="446"/>
                  </a:lnTo>
                  <a:lnTo>
                    <a:pt x="2267" y="479"/>
                  </a:lnTo>
                  <a:lnTo>
                    <a:pt x="2261" y="486"/>
                  </a:lnTo>
                  <a:lnTo>
                    <a:pt x="2288" y="50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509CD852-A947-1C38-DC30-0F83FC834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0851" y="4580083"/>
              <a:ext cx="33762" cy="26353"/>
            </a:xfrm>
            <a:custGeom>
              <a:avLst/>
              <a:gdLst>
                <a:gd name="T0" fmla="*/ 76 w 182"/>
                <a:gd name="T1" fmla="*/ 125 h 140"/>
                <a:gd name="T2" fmla="*/ 118 w 182"/>
                <a:gd name="T3" fmla="*/ 132 h 140"/>
                <a:gd name="T4" fmla="*/ 153 w 182"/>
                <a:gd name="T5" fmla="*/ 118 h 140"/>
                <a:gd name="T6" fmla="*/ 167 w 182"/>
                <a:gd name="T7" fmla="*/ 125 h 140"/>
                <a:gd name="T8" fmla="*/ 167 w 182"/>
                <a:gd name="T9" fmla="*/ 118 h 140"/>
                <a:gd name="T10" fmla="*/ 181 w 182"/>
                <a:gd name="T11" fmla="*/ 90 h 140"/>
                <a:gd name="T12" fmla="*/ 181 w 182"/>
                <a:gd name="T13" fmla="*/ 63 h 140"/>
                <a:gd name="T14" fmla="*/ 139 w 182"/>
                <a:gd name="T15" fmla="*/ 28 h 140"/>
                <a:gd name="T16" fmla="*/ 132 w 182"/>
                <a:gd name="T17" fmla="*/ 28 h 140"/>
                <a:gd name="T18" fmla="*/ 69 w 182"/>
                <a:gd name="T19" fmla="*/ 7 h 140"/>
                <a:gd name="T20" fmla="*/ 48 w 182"/>
                <a:gd name="T21" fmla="*/ 0 h 140"/>
                <a:gd name="T22" fmla="*/ 42 w 182"/>
                <a:gd name="T23" fmla="*/ 0 h 140"/>
                <a:gd name="T24" fmla="*/ 14 w 182"/>
                <a:gd name="T25" fmla="*/ 0 h 140"/>
                <a:gd name="T26" fmla="*/ 7 w 182"/>
                <a:gd name="T27" fmla="*/ 49 h 140"/>
                <a:gd name="T28" fmla="*/ 0 w 182"/>
                <a:gd name="T29" fmla="*/ 98 h 140"/>
                <a:gd name="T30" fmla="*/ 14 w 182"/>
                <a:gd name="T31" fmla="*/ 125 h 140"/>
                <a:gd name="T32" fmla="*/ 42 w 182"/>
                <a:gd name="T33" fmla="*/ 132 h 140"/>
                <a:gd name="T34" fmla="*/ 62 w 182"/>
                <a:gd name="T35" fmla="*/ 139 h 140"/>
                <a:gd name="T36" fmla="*/ 76 w 182"/>
                <a:gd name="T37" fmla="*/ 1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2" h="140">
                  <a:moveTo>
                    <a:pt x="76" y="125"/>
                  </a:moveTo>
                  <a:lnTo>
                    <a:pt x="118" y="132"/>
                  </a:lnTo>
                  <a:lnTo>
                    <a:pt x="153" y="118"/>
                  </a:lnTo>
                  <a:lnTo>
                    <a:pt x="167" y="125"/>
                  </a:lnTo>
                  <a:lnTo>
                    <a:pt x="167" y="118"/>
                  </a:lnTo>
                  <a:lnTo>
                    <a:pt x="181" y="90"/>
                  </a:lnTo>
                  <a:lnTo>
                    <a:pt x="181" y="63"/>
                  </a:lnTo>
                  <a:lnTo>
                    <a:pt x="139" y="28"/>
                  </a:lnTo>
                  <a:lnTo>
                    <a:pt x="132" y="28"/>
                  </a:lnTo>
                  <a:lnTo>
                    <a:pt x="69" y="7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14" y="0"/>
                  </a:lnTo>
                  <a:lnTo>
                    <a:pt x="7" y="49"/>
                  </a:lnTo>
                  <a:lnTo>
                    <a:pt x="0" y="98"/>
                  </a:lnTo>
                  <a:lnTo>
                    <a:pt x="14" y="125"/>
                  </a:lnTo>
                  <a:lnTo>
                    <a:pt x="42" y="132"/>
                  </a:lnTo>
                  <a:lnTo>
                    <a:pt x="62" y="139"/>
                  </a:lnTo>
                  <a:lnTo>
                    <a:pt x="76" y="12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82727D6B-8AAA-46CE-9870-282593E2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5432" y="4660788"/>
              <a:ext cx="21410" cy="10706"/>
            </a:xfrm>
            <a:custGeom>
              <a:avLst/>
              <a:gdLst>
                <a:gd name="T0" fmla="*/ 35 w 113"/>
                <a:gd name="T1" fmla="*/ 0 h 57"/>
                <a:gd name="T2" fmla="*/ 0 w 113"/>
                <a:gd name="T3" fmla="*/ 14 h 57"/>
                <a:gd name="T4" fmla="*/ 7 w 113"/>
                <a:gd name="T5" fmla="*/ 56 h 57"/>
                <a:gd name="T6" fmla="*/ 56 w 113"/>
                <a:gd name="T7" fmla="*/ 49 h 57"/>
                <a:gd name="T8" fmla="*/ 98 w 113"/>
                <a:gd name="T9" fmla="*/ 49 h 57"/>
                <a:gd name="T10" fmla="*/ 112 w 113"/>
                <a:gd name="T11" fmla="*/ 0 h 57"/>
                <a:gd name="T12" fmla="*/ 56 w 113"/>
                <a:gd name="T13" fmla="*/ 14 h 57"/>
                <a:gd name="T14" fmla="*/ 35 w 113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57">
                  <a:moveTo>
                    <a:pt x="35" y="0"/>
                  </a:moveTo>
                  <a:lnTo>
                    <a:pt x="0" y="14"/>
                  </a:lnTo>
                  <a:lnTo>
                    <a:pt x="7" y="56"/>
                  </a:lnTo>
                  <a:lnTo>
                    <a:pt x="56" y="49"/>
                  </a:lnTo>
                  <a:lnTo>
                    <a:pt x="98" y="49"/>
                  </a:lnTo>
                  <a:lnTo>
                    <a:pt x="112" y="0"/>
                  </a:lnTo>
                  <a:lnTo>
                    <a:pt x="56" y="14"/>
                  </a:lnTo>
                  <a:lnTo>
                    <a:pt x="35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FE87A5F3-9459-807E-E4BD-4022E3BB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3671" y="4577613"/>
              <a:ext cx="13175" cy="9058"/>
            </a:xfrm>
            <a:custGeom>
              <a:avLst/>
              <a:gdLst>
                <a:gd name="T0" fmla="*/ 35 w 71"/>
                <a:gd name="T1" fmla="*/ 42 h 50"/>
                <a:gd name="T2" fmla="*/ 35 w 71"/>
                <a:gd name="T3" fmla="*/ 49 h 50"/>
                <a:gd name="T4" fmla="*/ 21 w 71"/>
                <a:gd name="T5" fmla="*/ 49 h 50"/>
                <a:gd name="T6" fmla="*/ 7 w 71"/>
                <a:gd name="T7" fmla="*/ 42 h 50"/>
                <a:gd name="T8" fmla="*/ 0 w 71"/>
                <a:gd name="T9" fmla="*/ 49 h 50"/>
                <a:gd name="T10" fmla="*/ 7 w 71"/>
                <a:gd name="T11" fmla="*/ 35 h 50"/>
                <a:gd name="T12" fmla="*/ 21 w 71"/>
                <a:gd name="T13" fmla="*/ 0 h 50"/>
                <a:gd name="T14" fmla="*/ 70 w 71"/>
                <a:gd name="T15" fmla="*/ 0 h 50"/>
                <a:gd name="T16" fmla="*/ 70 w 71"/>
                <a:gd name="T17" fmla="*/ 14 h 50"/>
                <a:gd name="T18" fmla="*/ 42 w 71"/>
                <a:gd name="T19" fmla="*/ 21 h 50"/>
                <a:gd name="T20" fmla="*/ 35 w 71"/>
                <a:gd name="T21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50">
                  <a:moveTo>
                    <a:pt x="35" y="42"/>
                  </a:moveTo>
                  <a:lnTo>
                    <a:pt x="35" y="49"/>
                  </a:lnTo>
                  <a:lnTo>
                    <a:pt x="21" y="49"/>
                  </a:lnTo>
                  <a:lnTo>
                    <a:pt x="7" y="42"/>
                  </a:lnTo>
                  <a:lnTo>
                    <a:pt x="0" y="49"/>
                  </a:lnTo>
                  <a:lnTo>
                    <a:pt x="7" y="35"/>
                  </a:lnTo>
                  <a:lnTo>
                    <a:pt x="21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42" y="21"/>
                  </a:lnTo>
                  <a:lnTo>
                    <a:pt x="35" y="4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7A61F64D-8C14-D292-6F28-193603CE3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379" y="4042327"/>
              <a:ext cx="375500" cy="291525"/>
            </a:xfrm>
            <a:custGeom>
              <a:avLst/>
              <a:gdLst>
                <a:gd name="T0" fmla="*/ 974 w 2011"/>
                <a:gd name="T1" fmla="*/ 605 h 1559"/>
                <a:gd name="T2" fmla="*/ 1078 w 2011"/>
                <a:gd name="T3" fmla="*/ 501 h 1559"/>
                <a:gd name="T4" fmla="*/ 1120 w 2011"/>
                <a:gd name="T5" fmla="*/ 404 h 1559"/>
                <a:gd name="T6" fmla="*/ 1189 w 2011"/>
                <a:gd name="T7" fmla="*/ 327 h 1559"/>
                <a:gd name="T8" fmla="*/ 1273 w 2011"/>
                <a:gd name="T9" fmla="*/ 181 h 1559"/>
                <a:gd name="T10" fmla="*/ 1377 w 2011"/>
                <a:gd name="T11" fmla="*/ 77 h 1559"/>
                <a:gd name="T12" fmla="*/ 1579 w 2011"/>
                <a:gd name="T13" fmla="*/ 118 h 1559"/>
                <a:gd name="T14" fmla="*/ 1878 w 2011"/>
                <a:gd name="T15" fmla="*/ 292 h 1559"/>
                <a:gd name="T16" fmla="*/ 1941 w 2011"/>
                <a:gd name="T17" fmla="*/ 480 h 1559"/>
                <a:gd name="T18" fmla="*/ 1927 w 2011"/>
                <a:gd name="T19" fmla="*/ 633 h 1559"/>
                <a:gd name="T20" fmla="*/ 1913 w 2011"/>
                <a:gd name="T21" fmla="*/ 710 h 1559"/>
                <a:gd name="T22" fmla="*/ 1955 w 2011"/>
                <a:gd name="T23" fmla="*/ 835 h 1559"/>
                <a:gd name="T24" fmla="*/ 1899 w 2011"/>
                <a:gd name="T25" fmla="*/ 883 h 1559"/>
                <a:gd name="T26" fmla="*/ 1795 w 2011"/>
                <a:gd name="T27" fmla="*/ 995 h 1559"/>
                <a:gd name="T28" fmla="*/ 1683 w 2011"/>
                <a:gd name="T29" fmla="*/ 939 h 1559"/>
                <a:gd name="T30" fmla="*/ 1663 w 2011"/>
                <a:gd name="T31" fmla="*/ 1071 h 1559"/>
                <a:gd name="T32" fmla="*/ 1663 w 2011"/>
                <a:gd name="T33" fmla="*/ 1204 h 1559"/>
                <a:gd name="T34" fmla="*/ 1711 w 2011"/>
                <a:gd name="T35" fmla="*/ 1329 h 1559"/>
                <a:gd name="T36" fmla="*/ 1516 w 2011"/>
                <a:gd name="T37" fmla="*/ 1419 h 1559"/>
                <a:gd name="T38" fmla="*/ 1356 w 2011"/>
                <a:gd name="T39" fmla="*/ 1440 h 1559"/>
                <a:gd name="T40" fmla="*/ 1203 w 2011"/>
                <a:gd name="T41" fmla="*/ 1461 h 1559"/>
                <a:gd name="T42" fmla="*/ 1092 w 2011"/>
                <a:gd name="T43" fmla="*/ 1558 h 1559"/>
                <a:gd name="T44" fmla="*/ 1009 w 2011"/>
                <a:gd name="T45" fmla="*/ 1523 h 1559"/>
                <a:gd name="T46" fmla="*/ 883 w 2011"/>
                <a:gd name="T47" fmla="*/ 1461 h 1559"/>
                <a:gd name="T48" fmla="*/ 786 w 2011"/>
                <a:gd name="T49" fmla="*/ 1398 h 1559"/>
                <a:gd name="T50" fmla="*/ 682 w 2011"/>
                <a:gd name="T51" fmla="*/ 1371 h 1559"/>
                <a:gd name="T52" fmla="*/ 556 w 2011"/>
                <a:gd name="T53" fmla="*/ 1294 h 1559"/>
                <a:gd name="T54" fmla="*/ 424 w 2011"/>
                <a:gd name="T55" fmla="*/ 1259 h 1559"/>
                <a:gd name="T56" fmla="*/ 292 w 2011"/>
                <a:gd name="T57" fmla="*/ 1259 h 1559"/>
                <a:gd name="T58" fmla="*/ 230 w 2011"/>
                <a:gd name="T59" fmla="*/ 1371 h 1559"/>
                <a:gd name="T60" fmla="*/ 285 w 2011"/>
                <a:gd name="T61" fmla="*/ 1503 h 1559"/>
                <a:gd name="T62" fmla="*/ 153 w 2011"/>
                <a:gd name="T63" fmla="*/ 1454 h 1559"/>
                <a:gd name="T64" fmla="*/ 63 w 2011"/>
                <a:gd name="T65" fmla="*/ 1336 h 1559"/>
                <a:gd name="T66" fmla="*/ 90 w 2011"/>
                <a:gd name="T67" fmla="*/ 1231 h 1559"/>
                <a:gd name="T68" fmla="*/ 132 w 2011"/>
                <a:gd name="T69" fmla="*/ 1162 h 1559"/>
                <a:gd name="T70" fmla="*/ 111 w 2011"/>
                <a:gd name="T71" fmla="*/ 1064 h 1559"/>
                <a:gd name="T72" fmla="*/ 76 w 2011"/>
                <a:gd name="T73" fmla="*/ 918 h 1559"/>
                <a:gd name="T74" fmla="*/ 132 w 2011"/>
                <a:gd name="T75" fmla="*/ 863 h 1559"/>
                <a:gd name="T76" fmla="*/ 209 w 2011"/>
                <a:gd name="T77" fmla="*/ 737 h 1559"/>
                <a:gd name="T78" fmla="*/ 292 w 2011"/>
                <a:gd name="T79" fmla="*/ 744 h 1559"/>
                <a:gd name="T80" fmla="*/ 382 w 2011"/>
                <a:gd name="T81" fmla="*/ 675 h 1559"/>
                <a:gd name="T82" fmla="*/ 424 w 2011"/>
                <a:gd name="T83" fmla="*/ 654 h 1559"/>
                <a:gd name="T84" fmla="*/ 355 w 2011"/>
                <a:gd name="T85" fmla="*/ 515 h 1559"/>
                <a:gd name="T86" fmla="*/ 431 w 2011"/>
                <a:gd name="T87" fmla="*/ 487 h 1559"/>
                <a:gd name="T88" fmla="*/ 515 w 2011"/>
                <a:gd name="T89" fmla="*/ 404 h 1559"/>
                <a:gd name="T90" fmla="*/ 598 w 2011"/>
                <a:gd name="T91" fmla="*/ 404 h 1559"/>
                <a:gd name="T92" fmla="*/ 695 w 2011"/>
                <a:gd name="T93" fmla="*/ 438 h 1559"/>
                <a:gd name="T94" fmla="*/ 800 w 2011"/>
                <a:gd name="T95" fmla="*/ 480 h 1559"/>
                <a:gd name="T96" fmla="*/ 849 w 2011"/>
                <a:gd name="T97" fmla="*/ 557 h 1559"/>
                <a:gd name="T98" fmla="*/ 883 w 2011"/>
                <a:gd name="T99" fmla="*/ 68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11" h="1559">
                  <a:moveTo>
                    <a:pt x="897" y="689"/>
                  </a:moveTo>
                  <a:lnTo>
                    <a:pt x="939" y="654"/>
                  </a:lnTo>
                  <a:lnTo>
                    <a:pt x="974" y="633"/>
                  </a:lnTo>
                  <a:lnTo>
                    <a:pt x="974" y="605"/>
                  </a:lnTo>
                  <a:lnTo>
                    <a:pt x="995" y="577"/>
                  </a:lnTo>
                  <a:lnTo>
                    <a:pt x="1043" y="557"/>
                  </a:lnTo>
                  <a:lnTo>
                    <a:pt x="1043" y="550"/>
                  </a:lnTo>
                  <a:lnTo>
                    <a:pt x="1078" y="501"/>
                  </a:lnTo>
                  <a:lnTo>
                    <a:pt x="1092" y="445"/>
                  </a:lnTo>
                  <a:lnTo>
                    <a:pt x="1113" y="418"/>
                  </a:lnTo>
                  <a:lnTo>
                    <a:pt x="1113" y="410"/>
                  </a:lnTo>
                  <a:lnTo>
                    <a:pt x="1120" y="404"/>
                  </a:lnTo>
                  <a:lnTo>
                    <a:pt x="1155" y="362"/>
                  </a:lnTo>
                  <a:lnTo>
                    <a:pt x="1176" y="376"/>
                  </a:lnTo>
                  <a:lnTo>
                    <a:pt x="1189" y="348"/>
                  </a:lnTo>
                  <a:lnTo>
                    <a:pt x="1189" y="327"/>
                  </a:lnTo>
                  <a:lnTo>
                    <a:pt x="1189" y="320"/>
                  </a:lnTo>
                  <a:lnTo>
                    <a:pt x="1210" y="271"/>
                  </a:lnTo>
                  <a:lnTo>
                    <a:pt x="1252" y="209"/>
                  </a:lnTo>
                  <a:lnTo>
                    <a:pt x="1273" y="181"/>
                  </a:lnTo>
                  <a:lnTo>
                    <a:pt x="1301" y="160"/>
                  </a:lnTo>
                  <a:lnTo>
                    <a:pt x="1343" y="125"/>
                  </a:lnTo>
                  <a:lnTo>
                    <a:pt x="1384" y="97"/>
                  </a:lnTo>
                  <a:lnTo>
                    <a:pt x="1377" y="77"/>
                  </a:lnTo>
                  <a:lnTo>
                    <a:pt x="1356" y="63"/>
                  </a:lnTo>
                  <a:lnTo>
                    <a:pt x="1384" y="0"/>
                  </a:lnTo>
                  <a:lnTo>
                    <a:pt x="1468" y="56"/>
                  </a:lnTo>
                  <a:lnTo>
                    <a:pt x="1579" y="118"/>
                  </a:lnTo>
                  <a:lnTo>
                    <a:pt x="1746" y="160"/>
                  </a:lnTo>
                  <a:lnTo>
                    <a:pt x="1746" y="181"/>
                  </a:lnTo>
                  <a:lnTo>
                    <a:pt x="1795" y="209"/>
                  </a:lnTo>
                  <a:lnTo>
                    <a:pt x="1878" y="292"/>
                  </a:lnTo>
                  <a:lnTo>
                    <a:pt x="1975" y="320"/>
                  </a:lnTo>
                  <a:lnTo>
                    <a:pt x="1969" y="341"/>
                  </a:lnTo>
                  <a:lnTo>
                    <a:pt x="1975" y="424"/>
                  </a:lnTo>
                  <a:lnTo>
                    <a:pt x="1941" y="480"/>
                  </a:lnTo>
                  <a:lnTo>
                    <a:pt x="1913" y="536"/>
                  </a:lnTo>
                  <a:lnTo>
                    <a:pt x="1913" y="543"/>
                  </a:lnTo>
                  <a:lnTo>
                    <a:pt x="1934" y="577"/>
                  </a:lnTo>
                  <a:lnTo>
                    <a:pt x="1927" y="633"/>
                  </a:lnTo>
                  <a:lnTo>
                    <a:pt x="1913" y="654"/>
                  </a:lnTo>
                  <a:lnTo>
                    <a:pt x="1913" y="675"/>
                  </a:lnTo>
                  <a:lnTo>
                    <a:pt x="1941" y="710"/>
                  </a:lnTo>
                  <a:lnTo>
                    <a:pt x="1913" y="710"/>
                  </a:lnTo>
                  <a:lnTo>
                    <a:pt x="1955" y="772"/>
                  </a:lnTo>
                  <a:lnTo>
                    <a:pt x="2003" y="800"/>
                  </a:lnTo>
                  <a:lnTo>
                    <a:pt x="2010" y="807"/>
                  </a:lnTo>
                  <a:lnTo>
                    <a:pt x="1955" y="835"/>
                  </a:lnTo>
                  <a:lnTo>
                    <a:pt x="1927" y="849"/>
                  </a:lnTo>
                  <a:lnTo>
                    <a:pt x="1913" y="877"/>
                  </a:lnTo>
                  <a:lnTo>
                    <a:pt x="1899" y="870"/>
                  </a:lnTo>
                  <a:lnTo>
                    <a:pt x="1899" y="883"/>
                  </a:lnTo>
                  <a:lnTo>
                    <a:pt x="1829" y="918"/>
                  </a:lnTo>
                  <a:lnTo>
                    <a:pt x="1816" y="960"/>
                  </a:lnTo>
                  <a:lnTo>
                    <a:pt x="1802" y="960"/>
                  </a:lnTo>
                  <a:lnTo>
                    <a:pt x="1795" y="995"/>
                  </a:lnTo>
                  <a:lnTo>
                    <a:pt x="1767" y="995"/>
                  </a:lnTo>
                  <a:lnTo>
                    <a:pt x="1739" y="974"/>
                  </a:lnTo>
                  <a:lnTo>
                    <a:pt x="1732" y="967"/>
                  </a:lnTo>
                  <a:lnTo>
                    <a:pt x="1683" y="939"/>
                  </a:lnTo>
                  <a:lnTo>
                    <a:pt x="1669" y="946"/>
                  </a:lnTo>
                  <a:lnTo>
                    <a:pt x="1635" y="995"/>
                  </a:lnTo>
                  <a:lnTo>
                    <a:pt x="1663" y="1016"/>
                  </a:lnTo>
                  <a:lnTo>
                    <a:pt x="1663" y="1071"/>
                  </a:lnTo>
                  <a:lnTo>
                    <a:pt x="1663" y="1106"/>
                  </a:lnTo>
                  <a:lnTo>
                    <a:pt x="1649" y="1134"/>
                  </a:lnTo>
                  <a:lnTo>
                    <a:pt x="1642" y="1162"/>
                  </a:lnTo>
                  <a:lnTo>
                    <a:pt x="1663" y="1204"/>
                  </a:lnTo>
                  <a:lnTo>
                    <a:pt x="1683" y="1210"/>
                  </a:lnTo>
                  <a:lnTo>
                    <a:pt x="1760" y="1280"/>
                  </a:lnTo>
                  <a:lnTo>
                    <a:pt x="1725" y="1301"/>
                  </a:lnTo>
                  <a:lnTo>
                    <a:pt x="1711" y="1329"/>
                  </a:lnTo>
                  <a:lnTo>
                    <a:pt x="1669" y="1343"/>
                  </a:lnTo>
                  <a:lnTo>
                    <a:pt x="1572" y="1371"/>
                  </a:lnTo>
                  <a:lnTo>
                    <a:pt x="1537" y="1405"/>
                  </a:lnTo>
                  <a:lnTo>
                    <a:pt x="1516" y="1419"/>
                  </a:lnTo>
                  <a:lnTo>
                    <a:pt x="1510" y="1426"/>
                  </a:lnTo>
                  <a:lnTo>
                    <a:pt x="1405" y="1364"/>
                  </a:lnTo>
                  <a:lnTo>
                    <a:pt x="1377" y="1377"/>
                  </a:lnTo>
                  <a:lnTo>
                    <a:pt x="1356" y="1440"/>
                  </a:lnTo>
                  <a:lnTo>
                    <a:pt x="1350" y="1440"/>
                  </a:lnTo>
                  <a:lnTo>
                    <a:pt x="1273" y="1475"/>
                  </a:lnTo>
                  <a:lnTo>
                    <a:pt x="1252" y="1454"/>
                  </a:lnTo>
                  <a:lnTo>
                    <a:pt x="1203" y="1461"/>
                  </a:lnTo>
                  <a:lnTo>
                    <a:pt x="1189" y="1496"/>
                  </a:lnTo>
                  <a:lnTo>
                    <a:pt x="1183" y="1489"/>
                  </a:lnTo>
                  <a:lnTo>
                    <a:pt x="1113" y="1551"/>
                  </a:lnTo>
                  <a:lnTo>
                    <a:pt x="1092" y="1558"/>
                  </a:lnTo>
                  <a:lnTo>
                    <a:pt x="1071" y="1537"/>
                  </a:lnTo>
                  <a:lnTo>
                    <a:pt x="1071" y="1531"/>
                  </a:lnTo>
                  <a:lnTo>
                    <a:pt x="1037" y="1496"/>
                  </a:lnTo>
                  <a:lnTo>
                    <a:pt x="1009" y="1523"/>
                  </a:lnTo>
                  <a:lnTo>
                    <a:pt x="974" y="1510"/>
                  </a:lnTo>
                  <a:lnTo>
                    <a:pt x="925" y="1510"/>
                  </a:lnTo>
                  <a:lnTo>
                    <a:pt x="890" y="1468"/>
                  </a:lnTo>
                  <a:lnTo>
                    <a:pt x="883" y="1461"/>
                  </a:lnTo>
                  <a:lnTo>
                    <a:pt x="883" y="1433"/>
                  </a:lnTo>
                  <a:lnTo>
                    <a:pt x="849" y="1419"/>
                  </a:lnTo>
                  <a:lnTo>
                    <a:pt x="800" y="1405"/>
                  </a:lnTo>
                  <a:lnTo>
                    <a:pt x="786" y="1398"/>
                  </a:lnTo>
                  <a:lnTo>
                    <a:pt x="779" y="1391"/>
                  </a:lnTo>
                  <a:lnTo>
                    <a:pt x="758" y="1398"/>
                  </a:lnTo>
                  <a:lnTo>
                    <a:pt x="723" y="1377"/>
                  </a:lnTo>
                  <a:lnTo>
                    <a:pt x="682" y="1371"/>
                  </a:lnTo>
                  <a:lnTo>
                    <a:pt x="654" y="1364"/>
                  </a:lnTo>
                  <a:lnTo>
                    <a:pt x="563" y="1322"/>
                  </a:lnTo>
                  <a:lnTo>
                    <a:pt x="570" y="1301"/>
                  </a:lnTo>
                  <a:lnTo>
                    <a:pt x="556" y="1294"/>
                  </a:lnTo>
                  <a:lnTo>
                    <a:pt x="522" y="1294"/>
                  </a:lnTo>
                  <a:lnTo>
                    <a:pt x="494" y="1273"/>
                  </a:lnTo>
                  <a:lnTo>
                    <a:pt x="459" y="1266"/>
                  </a:lnTo>
                  <a:lnTo>
                    <a:pt x="424" y="1259"/>
                  </a:lnTo>
                  <a:lnTo>
                    <a:pt x="389" y="1259"/>
                  </a:lnTo>
                  <a:lnTo>
                    <a:pt x="369" y="1301"/>
                  </a:lnTo>
                  <a:lnTo>
                    <a:pt x="306" y="1238"/>
                  </a:lnTo>
                  <a:lnTo>
                    <a:pt x="292" y="1259"/>
                  </a:lnTo>
                  <a:lnTo>
                    <a:pt x="271" y="1294"/>
                  </a:lnTo>
                  <a:lnTo>
                    <a:pt x="236" y="1343"/>
                  </a:lnTo>
                  <a:lnTo>
                    <a:pt x="250" y="1343"/>
                  </a:lnTo>
                  <a:lnTo>
                    <a:pt x="230" y="1371"/>
                  </a:lnTo>
                  <a:lnTo>
                    <a:pt x="271" y="1433"/>
                  </a:lnTo>
                  <a:lnTo>
                    <a:pt x="285" y="1489"/>
                  </a:lnTo>
                  <a:lnTo>
                    <a:pt x="292" y="1503"/>
                  </a:lnTo>
                  <a:lnTo>
                    <a:pt x="285" y="1503"/>
                  </a:lnTo>
                  <a:lnTo>
                    <a:pt x="250" y="1475"/>
                  </a:lnTo>
                  <a:lnTo>
                    <a:pt x="167" y="1496"/>
                  </a:lnTo>
                  <a:lnTo>
                    <a:pt x="160" y="1468"/>
                  </a:lnTo>
                  <a:lnTo>
                    <a:pt x="153" y="1454"/>
                  </a:lnTo>
                  <a:lnTo>
                    <a:pt x="97" y="1405"/>
                  </a:lnTo>
                  <a:lnTo>
                    <a:pt x="111" y="1391"/>
                  </a:lnTo>
                  <a:lnTo>
                    <a:pt x="111" y="1371"/>
                  </a:lnTo>
                  <a:lnTo>
                    <a:pt x="63" y="1336"/>
                  </a:lnTo>
                  <a:lnTo>
                    <a:pt x="90" y="1294"/>
                  </a:lnTo>
                  <a:lnTo>
                    <a:pt x="55" y="1273"/>
                  </a:lnTo>
                  <a:lnTo>
                    <a:pt x="63" y="1266"/>
                  </a:lnTo>
                  <a:lnTo>
                    <a:pt x="90" y="1231"/>
                  </a:lnTo>
                  <a:lnTo>
                    <a:pt x="132" y="1210"/>
                  </a:lnTo>
                  <a:lnTo>
                    <a:pt x="139" y="1204"/>
                  </a:lnTo>
                  <a:lnTo>
                    <a:pt x="104" y="1169"/>
                  </a:lnTo>
                  <a:lnTo>
                    <a:pt x="132" y="1162"/>
                  </a:lnTo>
                  <a:lnTo>
                    <a:pt x="139" y="1134"/>
                  </a:lnTo>
                  <a:lnTo>
                    <a:pt x="104" y="1106"/>
                  </a:lnTo>
                  <a:lnTo>
                    <a:pt x="97" y="1078"/>
                  </a:lnTo>
                  <a:lnTo>
                    <a:pt x="111" y="1064"/>
                  </a:lnTo>
                  <a:lnTo>
                    <a:pt x="104" y="1002"/>
                  </a:lnTo>
                  <a:lnTo>
                    <a:pt x="97" y="995"/>
                  </a:lnTo>
                  <a:lnTo>
                    <a:pt x="90" y="960"/>
                  </a:lnTo>
                  <a:lnTo>
                    <a:pt x="76" y="918"/>
                  </a:lnTo>
                  <a:lnTo>
                    <a:pt x="63" y="897"/>
                  </a:lnTo>
                  <a:lnTo>
                    <a:pt x="0" y="842"/>
                  </a:lnTo>
                  <a:lnTo>
                    <a:pt x="63" y="835"/>
                  </a:lnTo>
                  <a:lnTo>
                    <a:pt x="132" y="863"/>
                  </a:lnTo>
                  <a:lnTo>
                    <a:pt x="139" y="814"/>
                  </a:lnTo>
                  <a:lnTo>
                    <a:pt x="188" y="814"/>
                  </a:lnTo>
                  <a:lnTo>
                    <a:pt x="188" y="779"/>
                  </a:lnTo>
                  <a:lnTo>
                    <a:pt x="209" y="737"/>
                  </a:lnTo>
                  <a:lnTo>
                    <a:pt x="257" y="737"/>
                  </a:lnTo>
                  <a:lnTo>
                    <a:pt x="285" y="807"/>
                  </a:lnTo>
                  <a:lnTo>
                    <a:pt x="299" y="751"/>
                  </a:lnTo>
                  <a:lnTo>
                    <a:pt x="292" y="744"/>
                  </a:lnTo>
                  <a:lnTo>
                    <a:pt x="299" y="717"/>
                  </a:lnTo>
                  <a:lnTo>
                    <a:pt x="327" y="731"/>
                  </a:lnTo>
                  <a:lnTo>
                    <a:pt x="369" y="710"/>
                  </a:lnTo>
                  <a:lnTo>
                    <a:pt x="382" y="675"/>
                  </a:lnTo>
                  <a:lnTo>
                    <a:pt x="397" y="710"/>
                  </a:lnTo>
                  <a:lnTo>
                    <a:pt x="417" y="717"/>
                  </a:lnTo>
                  <a:lnTo>
                    <a:pt x="431" y="682"/>
                  </a:lnTo>
                  <a:lnTo>
                    <a:pt x="424" y="654"/>
                  </a:lnTo>
                  <a:lnTo>
                    <a:pt x="397" y="654"/>
                  </a:lnTo>
                  <a:lnTo>
                    <a:pt x="382" y="619"/>
                  </a:lnTo>
                  <a:lnTo>
                    <a:pt x="341" y="543"/>
                  </a:lnTo>
                  <a:lnTo>
                    <a:pt x="355" y="515"/>
                  </a:lnTo>
                  <a:lnTo>
                    <a:pt x="369" y="508"/>
                  </a:lnTo>
                  <a:lnTo>
                    <a:pt x="403" y="501"/>
                  </a:lnTo>
                  <a:lnTo>
                    <a:pt x="424" y="508"/>
                  </a:lnTo>
                  <a:lnTo>
                    <a:pt x="431" y="487"/>
                  </a:lnTo>
                  <a:lnTo>
                    <a:pt x="459" y="487"/>
                  </a:lnTo>
                  <a:lnTo>
                    <a:pt x="480" y="452"/>
                  </a:lnTo>
                  <a:lnTo>
                    <a:pt x="480" y="438"/>
                  </a:lnTo>
                  <a:lnTo>
                    <a:pt x="515" y="404"/>
                  </a:lnTo>
                  <a:lnTo>
                    <a:pt x="563" y="362"/>
                  </a:lnTo>
                  <a:lnTo>
                    <a:pt x="570" y="355"/>
                  </a:lnTo>
                  <a:lnTo>
                    <a:pt x="598" y="383"/>
                  </a:lnTo>
                  <a:lnTo>
                    <a:pt x="598" y="404"/>
                  </a:lnTo>
                  <a:lnTo>
                    <a:pt x="633" y="390"/>
                  </a:lnTo>
                  <a:lnTo>
                    <a:pt x="661" y="459"/>
                  </a:lnTo>
                  <a:lnTo>
                    <a:pt x="689" y="473"/>
                  </a:lnTo>
                  <a:lnTo>
                    <a:pt x="695" y="438"/>
                  </a:lnTo>
                  <a:lnTo>
                    <a:pt x="723" y="424"/>
                  </a:lnTo>
                  <a:lnTo>
                    <a:pt x="723" y="452"/>
                  </a:lnTo>
                  <a:lnTo>
                    <a:pt x="751" y="445"/>
                  </a:lnTo>
                  <a:lnTo>
                    <a:pt x="800" y="480"/>
                  </a:lnTo>
                  <a:lnTo>
                    <a:pt x="814" y="515"/>
                  </a:lnTo>
                  <a:lnTo>
                    <a:pt x="828" y="508"/>
                  </a:lnTo>
                  <a:lnTo>
                    <a:pt x="842" y="536"/>
                  </a:lnTo>
                  <a:lnTo>
                    <a:pt x="849" y="557"/>
                  </a:lnTo>
                  <a:lnTo>
                    <a:pt x="856" y="612"/>
                  </a:lnTo>
                  <a:lnTo>
                    <a:pt x="876" y="654"/>
                  </a:lnTo>
                  <a:lnTo>
                    <a:pt x="856" y="682"/>
                  </a:lnTo>
                  <a:lnTo>
                    <a:pt x="883" y="682"/>
                  </a:lnTo>
                  <a:lnTo>
                    <a:pt x="897" y="689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AE027561-8031-A4FE-B8DD-78333B107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4754" y="3707155"/>
              <a:ext cx="541016" cy="496582"/>
            </a:xfrm>
            <a:custGeom>
              <a:avLst/>
              <a:gdLst>
                <a:gd name="T0" fmla="*/ 585 w 2895"/>
                <a:gd name="T1" fmla="*/ 529 h 2659"/>
                <a:gd name="T2" fmla="*/ 557 w 2895"/>
                <a:gd name="T3" fmla="*/ 432 h 2659"/>
                <a:gd name="T4" fmla="*/ 731 w 2895"/>
                <a:gd name="T5" fmla="*/ 348 h 2659"/>
                <a:gd name="T6" fmla="*/ 849 w 2895"/>
                <a:gd name="T7" fmla="*/ 167 h 2659"/>
                <a:gd name="T8" fmla="*/ 1009 w 2895"/>
                <a:gd name="T9" fmla="*/ 202 h 2659"/>
                <a:gd name="T10" fmla="*/ 1127 w 2895"/>
                <a:gd name="T11" fmla="*/ 98 h 2659"/>
                <a:gd name="T12" fmla="*/ 1301 w 2895"/>
                <a:gd name="T13" fmla="*/ 42 h 2659"/>
                <a:gd name="T14" fmla="*/ 1489 w 2895"/>
                <a:gd name="T15" fmla="*/ 118 h 2659"/>
                <a:gd name="T16" fmla="*/ 1677 w 2895"/>
                <a:gd name="T17" fmla="*/ 529 h 2659"/>
                <a:gd name="T18" fmla="*/ 1976 w 2895"/>
                <a:gd name="T19" fmla="*/ 933 h 2659"/>
                <a:gd name="T20" fmla="*/ 2289 w 2895"/>
                <a:gd name="T21" fmla="*/ 1169 h 2659"/>
                <a:gd name="T22" fmla="*/ 2393 w 2895"/>
                <a:gd name="T23" fmla="*/ 1322 h 2659"/>
                <a:gd name="T24" fmla="*/ 2616 w 2895"/>
                <a:gd name="T25" fmla="*/ 1510 h 2659"/>
                <a:gd name="T26" fmla="*/ 2853 w 2895"/>
                <a:gd name="T27" fmla="*/ 1781 h 2659"/>
                <a:gd name="T28" fmla="*/ 2853 w 2895"/>
                <a:gd name="T29" fmla="*/ 1920 h 2659"/>
                <a:gd name="T30" fmla="*/ 2699 w 2895"/>
                <a:gd name="T31" fmla="*/ 2115 h 2659"/>
                <a:gd name="T32" fmla="*/ 2630 w 2895"/>
                <a:gd name="T33" fmla="*/ 2199 h 2659"/>
                <a:gd name="T34" fmla="*/ 2553 w 2895"/>
                <a:gd name="T35" fmla="*/ 2345 h 2659"/>
                <a:gd name="T36" fmla="*/ 2449 w 2895"/>
                <a:gd name="T37" fmla="*/ 2449 h 2659"/>
                <a:gd name="T38" fmla="*/ 2366 w 2895"/>
                <a:gd name="T39" fmla="*/ 2407 h 2659"/>
                <a:gd name="T40" fmla="*/ 2310 w 2895"/>
                <a:gd name="T41" fmla="*/ 2275 h 2659"/>
                <a:gd name="T42" fmla="*/ 2199 w 2895"/>
                <a:gd name="T43" fmla="*/ 2268 h 2659"/>
                <a:gd name="T44" fmla="*/ 2080 w 2895"/>
                <a:gd name="T45" fmla="*/ 2150 h 2659"/>
                <a:gd name="T46" fmla="*/ 1969 w 2895"/>
                <a:gd name="T47" fmla="*/ 2282 h 2659"/>
                <a:gd name="T48" fmla="*/ 1865 w 2895"/>
                <a:gd name="T49" fmla="*/ 2310 h 2659"/>
                <a:gd name="T50" fmla="*/ 1941 w 2895"/>
                <a:gd name="T51" fmla="*/ 2477 h 2659"/>
                <a:gd name="T52" fmla="*/ 1837 w 2895"/>
                <a:gd name="T53" fmla="*/ 2526 h 2659"/>
                <a:gd name="T54" fmla="*/ 1767 w 2895"/>
                <a:gd name="T55" fmla="*/ 2532 h 2659"/>
                <a:gd name="T56" fmla="*/ 1642 w 2895"/>
                <a:gd name="T57" fmla="*/ 2658 h 2659"/>
                <a:gd name="T58" fmla="*/ 1454 w 2895"/>
                <a:gd name="T59" fmla="*/ 2574 h 2659"/>
                <a:gd name="T60" fmla="*/ 1378 w 2895"/>
                <a:gd name="T61" fmla="*/ 2546 h 2659"/>
                <a:gd name="T62" fmla="*/ 1218 w 2895"/>
                <a:gd name="T63" fmla="*/ 2484 h 2659"/>
                <a:gd name="T64" fmla="*/ 1092 w 2895"/>
                <a:gd name="T65" fmla="*/ 2407 h 2659"/>
                <a:gd name="T66" fmla="*/ 925 w 2895"/>
                <a:gd name="T67" fmla="*/ 2470 h 2659"/>
                <a:gd name="T68" fmla="*/ 779 w 2895"/>
                <a:gd name="T69" fmla="*/ 2386 h 2659"/>
                <a:gd name="T70" fmla="*/ 619 w 2895"/>
                <a:gd name="T71" fmla="*/ 2317 h 2659"/>
                <a:gd name="T72" fmla="*/ 564 w 2895"/>
                <a:gd name="T73" fmla="*/ 2254 h 2659"/>
                <a:gd name="T74" fmla="*/ 536 w 2895"/>
                <a:gd name="T75" fmla="*/ 2122 h 2659"/>
                <a:gd name="T76" fmla="*/ 355 w 2895"/>
                <a:gd name="T77" fmla="*/ 2011 h 2659"/>
                <a:gd name="T78" fmla="*/ 98 w 2895"/>
                <a:gd name="T79" fmla="*/ 1941 h 2659"/>
                <a:gd name="T80" fmla="*/ 0 w 2895"/>
                <a:gd name="T81" fmla="*/ 1781 h 2659"/>
                <a:gd name="T82" fmla="*/ 35 w 2895"/>
                <a:gd name="T83" fmla="*/ 1698 h 2659"/>
                <a:gd name="T84" fmla="*/ 244 w 2895"/>
                <a:gd name="T85" fmla="*/ 1628 h 2659"/>
                <a:gd name="T86" fmla="*/ 418 w 2895"/>
                <a:gd name="T87" fmla="*/ 1656 h 2659"/>
                <a:gd name="T88" fmla="*/ 550 w 2895"/>
                <a:gd name="T89" fmla="*/ 1593 h 2659"/>
                <a:gd name="T90" fmla="*/ 522 w 2895"/>
                <a:gd name="T91" fmla="*/ 1482 h 2659"/>
                <a:gd name="T92" fmla="*/ 355 w 2895"/>
                <a:gd name="T93" fmla="*/ 1350 h 2659"/>
                <a:gd name="T94" fmla="*/ 209 w 2895"/>
                <a:gd name="T95" fmla="*/ 1169 h 2659"/>
                <a:gd name="T96" fmla="*/ 160 w 2895"/>
                <a:gd name="T97" fmla="*/ 988 h 2659"/>
                <a:gd name="T98" fmla="*/ 258 w 2895"/>
                <a:gd name="T99" fmla="*/ 842 h 2659"/>
                <a:gd name="T100" fmla="*/ 244 w 2895"/>
                <a:gd name="T101" fmla="*/ 766 h 2659"/>
                <a:gd name="T102" fmla="*/ 376 w 2895"/>
                <a:gd name="T103" fmla="*/ 696 h 2659"/>
                <a:gd name="T104" fmla="*/ 599 w 2895"/>
                <a:gd name="T105" fmla="*/ 668 h 2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95" h="2659">
                  <a:moveTo>
                    <a:pt x="606" y="661"/>
                  </a:moveTo>
                  <a:lnTo>
                    <a:pt x="619" y="599"/>
                  </a:lnTo>
                  <a:lnTo>
                    <a:pt x="633" y="557"/>
                  </a:lnTo>
                  <a:lnTo>
                    <a:pt x="633" y="543"/>
                  </a:lnTo>
                  <a:lnTo>
                    <a:pt x="585" y="529"/>
                  </a:lnTo>
                  <a:lnTo>
                    <a:pt x="585" y="536"/>
                  </a:lnTo>
                  <a:lnTo>
                    <a:pt x="536" y="494"/>
                  </a:lnTo>
                  <a:lnTo>
                    <a:pt x="536" y="466"/>
                  </a:lnTo>
                  <a:lnTo>
                    <a:pt x="550" y="439"/>
                  </a:lnTo>
                  <a:lnTo>
                    <a:pt x="557" y="432"/>
                  </a:lnTo>
                  <a:lnTo>
                    <a:pt x="599" y="445"/>
                  </a:lnTo>
                  <a:lnTo>
                    <a:pt x="668" y="404"/>
                  </a:lnTo>
                  <a:lnTo>
                    <a:pt x="682" y="418"/>
                  </a:lnTo>
                  <a:lnTo>
                    <a:pt x="689" y="362"/>
                  </a:lnTo>
                  <a:lnTo>
                    <a:pt x="731" y="348"/>
                  </a:lnTo>
                  <a:lnTo>
                    <a:pt x="779" y="341"/>
                  </a:lnTo>
                  <a:lnTo>
                    <a:pt x="793" y="306"/>
                  </a:lnTo>
                  <a:lnTo>
                    <a:pt x="793" y="265"/>
                  </a:lnTo>
                  <a:lnTo>
                    <a:pt x="849" y="188"/>
                  </a:lnTo>
                  <a:lnTo>
                    <a:pt x="849" y="167"/>
                  </a:lnTo>
                  <a:lnTo>
                    <a:pt x="891" y="202"/>
                  </a:lnTo>
                  <a:lnTo>
                    <a:pt x="912" y="202"/>
                  </a:lnTo>
                  <a:lnTo>
                    <a:pt x="981" y="174"/>
                  </a:lnTo>
                  <a:lnTo>
                    <a:pt x="995" y="174"/>
                  </a:lnTo>
                  <a:lnTo>
                    <a:pt x="1009" y="202"/>
                  </a:lnTo>
                  <a:lnTo>
                    <a:pt x="1051" y="188"/>
                  </a:lnTo>
                  <a:lnTo>
                    <a:pt x="1092" y="167"/>
                  </a:lnTo>
                  <a:lnTo>
                    <a:pt x="1120" y="167"/>
                  </a:lnTo>
                  <a:lnTo>
                    <a:pt x="1127" y="133"/>
                  </a:lnTo>
                  <a:lnTo>
                    <a:pt x="1127" y="98"/>
                  </a:lnTo>
                  <a:lnTo>
                    <a:pt x="1155" y="84"/>
                  </a:lnTo>
                  <a:lnTo>
                    <a:pt x="1190" y="84"/>
                  </a:lnTo>
                  <a:lnTo>
                    <a:pt x="1218" y="77"/>
                  </a:lnTo>
                  <a:lnTo>
                    <a:pt x="1225" y="77"/>
                  </a:lnTo>
                  <a:lnTo>
                    <a:pt x="1301" y="42"/>
                  </a:lnTo>
                  <a:lnTo>
                    <a:pt x="1336" y="21"/>
                  </a:lnTo>
                  <a:lnTo>
                    <a:pt x="1413" y="7"/>
                  </a:lnTo>
                  <a:lnTo>
                    <a:pt x="1433" y="7"/>
                  </a:lnTo>
                  <a:lnTo>
                    <a:pt x="1475" y="0"/>
                  </a:lnTo>
                  <a:lnTo>
                    <a:pt x="1489" y="118"/>
                  </a:lnTo>
                  <a:lnTo>
                    <a:pt x="1510" y="174"/>
                  </a:lnTo>
                  <a:lnTo>
                    <a:pt x="1538" y="244"/>
                  </a:lnTo>
                  <a:lnTo>
                    <a:pt x="1565" y="299"/>
                  </a:lnTo>
                  <a:lnTo>
                    <a:pt x="1580" y="334"/>
                  </a:lnTo>
                  <a:lnTo>
                    <a:pt x="1677" y="529"/>
                  </a:lnTo>
                  <a:lnTo>
                    <a:pt x="1767" y="689"/>
                  </a:lnTo>
                  <a:lnTo>
                    <a:pt x="1851" y="793"/>
                  </a:lnTo>
                  <a:lnTo>
                    <a:pt x="1865" y="800"/>
                  </a:lnTo>
                  <a:lnTo>
                    <a:pt x="1913" y="870"/>
                  </a:lnTo>
                  <a:lnTo>
                    <a:pt x="1976" y="933"/>
                  </a:lnTo>
                  <a:lnTo>
                    <a:pt x="1990" y="933"/>
                  </a:lnTo>
                  <a:lnTo>
                    <a:pt x="2032" y="988"/>
                  </a:lnTo>
                  <a:lnTo>
                    <a:pt x="2136" y="1072"/>
                  </a:lnTo>
                  <a:lnTo>
                    <a:pt x="2303" y="1190"/>
                  </a:lnTo>
                  <a:lnTo>
                    <a:pt x="2289" y="1169"/>
                  </a:lnTo>
                  <a:lnTo>
                    <a:pt x="2275" y="1190"/>
                  </a:lnTo>
                  <a:lnTo>
                    <a:pt x="2303" y="1197"/>
                  </a:lnTo>
                  <a:lnTo>
                    <a:pt x="2289" y="1197"/>
                  </a:lnTo>
                  <a:lnTo>
                    <a:pt x="2338" y="1266"/>
                  </a:lnTo>
                  <a:lnTo>
                    <a:pt x="2393" y="1322"/>
                  </a:lnTo>
                  <a:lnTo>
                    <a:pt x="2435" y="1364"/>
                  </a:lnTo>
                  <a:lnTo>
                    <a:pt x="2435" y="1378"/>
                  </a:lnTo>
                  <a:lnTo>
                    <a:pt x="2470" y="1426"/>
                  </a:lnTo>
                  <a:lnTo>
                    <a:pt x="2505" y="1433"/>
                  </a:lnTo>
                  <a:lnTo>
                    <a:pt x="2616" y="1510"/>
                  </a:lnTo>
                  <a:lnTo>
                    <a:pt x="2679" y="1531"/>
                  </a:lnTo>
                  <a:lnTo>
                    <a:pt x="2783" y="1579"/>
                  </a:lnTo>
                  <a:lnTo>
                    <a:pt x="2797" y="1698"/>
                  </a:lnTo>
                  <a:lnTo>
                    <a:pt x="2790" y="1719"/>
                  </a:lnTo>
                  <a:lnTo>
                    <a:pt x="2853" y="1781"/>
                  </a:lnTo>
                  <a:lnTo>
                    <a:pt x="2894" y="1795"/>
                  </a:lnTo>
                  <a:lnTo>
                    <a:pt x="2866" y="1858"/>
                  </a:lnTo>
                  <a:lnTo>
                    <a:pt x="2887" y="1872"/>
                  </a:lnTo>
                  <a:lnTo>
                    <a:pt x="2894" y="1892"/>
                  </a:lnTo>
                  <a:lnTo>
                    <a:pt x="2853" y="1920"/>
                  </a:lnTo>
                  <a:lnTo>
                    <a:pt x="2811" y="1955"/>
                  </a:lnTo>
                  <a:lnTo>
                    <a:pt x="2783" y="1976"/>
                  </a:lnTo>
                  <a:lnTo>
                    <a:pt x="2762" y="2004"/>
                  </a:lnTo>
                  <a:lnTo>
                    <a:pt x="2720" y="2066"/>
                  </a:lnTo>
                  <a:lnTo>
                    <a:pt x="2699" y="2115"/>
                  </a:lnTo>
                  <a:lnTo>
                    <a:pt x="2699" y="2122"/>
                  </a:lnTo>
                  <a:lnTo>
                    <a:pt x="2699" y="2143"/>
                  </a:lnTo>
                  <a:lnTo>
                    <a:pt x="2686" y="2171"/>
                  </a:lnTo>
                  <a:lnTo>
                    <a:pt x="2665" y="2157"/>
                  </a:lnTo>
                  <a:lnTo>
                    <a:pt x="2630" y="2199"/>
                  </a:lnTo>
                  <a:lnTo>
                    <a:pt x="2623" y="2205"/>
                  </a:lnTo>
                  <a:lnTo>
                    <a:pt x="2623" y="2213"/>
                  </a:lnTo>
                  <a:lnTo>
                    <a:pt x="2602" y="2240"/>
                  </a:lnTo>
                  <a:lnTo>
                    <a:pt x="2588" y="2296"/>
                  </a:lnTo>
                  <a:lnTo>
                    <a:pt x="2553" y="2345"/>
                  </a:lnTo>
                  <a:lnTo>
                    <a:pt x="2553" y="2352"/>
                  </a:lnTo>
                  <a:lnTo>
                    <a:pt x="2505" y="2372"/>
                  </a:lnTo>
                  <a:lnTo>
                    <a:pt x="2484" y="2400"/>
                  </a:lnTo>
                  <a:lnTo>
                    <a:pt x="2484" y="2428"/>
                  </a:lnTo>
                  <a:lnTo>
                    <a:pt x="2449" y="2449"/>
                  </a:lnTo>
                  <a:lnTo>
                    <a:pt x="2407" y="2484"/>
                  </a:lnTo>
                  <a:lnTo>
                    <a:pt x="2393" y="2477"/>
                  </a:lnTo>
                  <a:lnTo>
                    <a:pt x="2366" y="2477"/>
                  </a:lnTo>
                  <a:lnTo>
                    <a:pt x="2386" y="2449"/>
                  </a:lnTo>
                  <a:lnTo>
                    <a:pt x="2366" y="2407"/>
                  </a:lnTo>
                  <a:lnTo>
                    <a:pt x="2359" y="2352"/>
                  </a:lnTo>
                  <a:lnTo>
                    <a:pt x="2352" y="2331"/>
                  </a:lnTo>
                  <a:lnTo>
                    <a:pt x="2338" y="2303"/>
                  </a:lnTo>
                  <a:lnTo>
                    <a:pt x="2324" y="2310"/>
                  </a:lnTo>
                  <a:lnTo>
                    <a:pt x="2310" y="2275"/>
                  </a:lnTo>
                  <a:lnTo>
                    <a:pt x="2261" y="2240"/>
                  </a:lnTo>
                  <a:lnTo>
                    <a:pt x="2233" y="2247"/>
                  </a:lnTo>
                  <a:lnTo>
                    <a:pt x="2233" y="2219"/>
                  </a:lnTo>
                  <a:lnTo>
                    <a:pt x="2205" y="2233"/>
                  </a:lnTo>
                  <a:lnTo>
                    <a:pt x="2199" y="2268"/>
                  </a:lnTo>
                  <a:lnTo>
                    <a:pt x="2171" y="2254"/>
                  </a:lnTo>
                  <a:lnTo>
                    <a:pt x="2143" y="2185"/>
                  </a:lnTo>
                  <a:lnTo>
                    <a:pt x="2108" y="2199"/>
                  </a:lnTo>
                  <a:lnTo>
                    <a:pt x="2108" y="2178"/>
                  </a:lnTo>
                  <a:lnTo>
                    <a:pt x="2080" y="2150"/>
                  </a:lnTo>
                  <a:lnTo>
                    <a:pt x="2073" y="2157"/>
                  </a:lnTo>
                  <a:lnTo>
                    <a:pt x="2025" y="2199"/>
                  </a:lnTo>
                  <a:lnTo>
                    <a:pt x="1990" y="2233"/>
                  </a:lnTo>
                  <a:lnTo>
                    <a:pt x="1990" y="2247"/>
                  </a:lnTo>
                  <a:lnTo>
                    <a:pt x="1969" y="2282"/>
                  </a:lnTo>
                  <a:lnTo>
                    <a:pt x="1941" y="2282"/>
                  </a:lnTo>
                  <a:lnTo>
                    <a:pt x="1934" y="2303"/>
                  </a:lnTo>
                  <a:lnTo>
                    <a:pt x="1913" y="2296"/>
                  </a:lnTo>
                  <a:lnTo>
                    <a:pt x="1879" y="2303"/>
                  </a:lnTo>
                  <a:lnTo>
                    <a:pt x="1865" y="2310"/>
                  </a:lnTo>
                  <a:lnTo>
                    <a:pt x="1851" y="2338"/>
                  </a:lnTo>
                  <a:lnTo>
                    <a:pt x="1892" y="2414"/>
                  </a:lnTo>
                  <a:lnTo>
                    <a:pt x="1907" y="2449"/>
                  </a:lnTo>
                  <a:lnTo>
                    <a:pt x="1934" y="2449"/>
                  </a:lnTo>
                  <a:lnTo>
                    <a:pt x="1941" y="2477"/>
                  </a:lnTo>
                  <a:lnTo>
                    <a:pt x="1927" y="2512"/>
                  </a:lnTo>
                  <a:lnTo>
                    <a:pt x="1907" y="2505"/>
                  </a:lnTo>
                  <a:lnTo>
                    <a:pt x="1892" y="2470"/>
                  </a:lnTo>
                  <a:lnTo>
                    <a:pt x="1879" y="2505"/>
                  </a:lnTo>
                  <a:lnTo>
                    <a:pt x="1837" y="2526"/>
                  </a:lnTo>
                  <a:lnTo>
                    <a:pt x="1809" y="2512"/>
                  </a:lnTo>
                  <a:lnTo>
                    <a:pt x="1802" y="2539"/>
                  </a:lnTo>
                  <a:lnTo>
                    <a:pt x="1809" y="2546"/>
                  </a:lnTo>
                  <a:lnTo>
                    <a:pt x="1795" y="2602"/>
                  </a:lnTo>
                  <a:lnTo>
                    <a:pt x="1767" y="2532"/>
                  </a:lnTo>
                  <a:lnTo>
                    <a:pt x="1719" y="2532"/>
                  </a:lnTo>
                  <a:lnTo>
                    <a:pt x="1698" y="2574"/>
                  </a:lnTo>
                  <a:lnTo>
                    <a:pt x="1698" y="2609"/>
                  </a:lnTo>
                  <a:lnTo>
                    <a:pt x="1649" y="2609"/>
                  </a:lnTo>
                  <a:lnTo>
                    <a:pt x="1642" y="2658"/>
                  </a:lnTo>
                  <a:lnTo>
                    <a:pt x="1573" y="2630"/>
                  </a:lnTo>
                  <a:lnTo>
                    <a:pt x="1510" y="2637"/>
                  </a:lnTo>
                  <a:lnTo>
                    <a:pt x="1489" y="2602"/>
                  </a:lnTo>
                  <a:lnTo>
                    <a:pt x="1482" y="2581"/>
                  </a:lnTo>
                  <a:lnTo>
                    <a:pt x="1454" y="2574"/>
                  </a:lnTo>
                  <a:lnTo>
                    <a:pt x="1440" y="2560"/>
                  </a:lnTo>
                  <a:lnTo>
                    <a:pt x="1440" y="2539"/>
                  </a:lnTo>
                  <a:lnTo>
                    <a:pt x="1433" y="2532"/>
                  </a:lnTo>
                  <a:lnTo>
                    <a:pt x="1419" y="2539"/>
                  </a:lnTo>
                  <a:lnTo>
                    <a:pt x="1378" y="2546"/>
                  </a:lnTo>
                  <a:lnTo>
                    <a:pt x="1315" y="2526"/>
                  </a:lnTo>
                  <a:lnTo>
                    <a:pt x="1308" y="2498"/>
                  </a:lnTo>
                  <a:lnTo>
                    <a:pt x="1259" y="2526"/>
                  </a:lnTo>
                  <a:lnTo>
                    <a:pt x="1239" y="2505"/>
                  </a:lnTo>
                  <a:lnTo>
                    <a:pt x="1218" y="2484"/>
                  </a:lnTo>
                  <a:lnTo>
                    <a:pt x="1204" y="2477"/>
                  </a:lnTo>
                  <a:lnTo>
                    <a:pt x="1190" y="2449"/>
                  </a:lnTo>
                  <a:lnTo>
                    <a:pt x="1162" y="2400"/>
                  </a:lnTo>
                  <a:lnTo>
                    <a:pt x="1127" y="2428"/>
                  </a:lnTo>
                  <a:lnTo>
                    <a:pt x="1092" y="2407"/>
                  </a:lnTo>
                  <a:lnTo>
                    <a:pt x="1051" y="2372"/>
                  </a:lnTo>
                  <a:lnTo>
                    <a:pt x="1016" y="2386"/>
                  </a:lnTo>
                  <a:lnTo>
                    <a:pt x="1023" y="2414"/>
                  </a:lnTo>
                  <a:lnTo>
                    <a:pt x="974" y="2442"/>
                  </a:lnTo>
                  <a:lnTo>
                    <a:pt x="925" y="2470"/>
                  </a:lnTo>
                  <a:lnTo>
                    <a:pt x="912" y="2498"/>
                  </a:lnTo>
                  <a:lnTo>
                    <a:pt x="821" y="2449"/>
                  </a:lnTo>
                  <a:lnTo>
                    <a:pt x="821" y="2442"/>
                  </a:lnTo>
                  <a:lnTo>
                    <a:pt x="793" y="2400"/>
                  </a:lnTo>
                  <a:lnTo>
                    <a:pt x="779" y="2386"/>
                  </a:lnTo>
                  <a:lnTo>
                    <a:pt x="766" y="2386"/>
                  </a:lnTo>
                  <a:lnTo>
                    <a:pt x="759" y="2386"/>
                  </a:lnTo>
                  <a:lnTo>
                    <a:pt x="703" y="2345"/>
                  </a:lnTo>
                  <a:lnTo>
                    <a:pt x="647" y="2317"/>
                  </a:lnTo>
                  <a:lnTo>
                    <a:pt x="619" y="2317"/>
                  </a:lnTo>
                  <a:lnTo>
                    <a:pt x="606" y="2352"/>
                  </a:lnTo>
                  <a:lnTo>
                    <a:pt x="592" y="2352"/>
                  </a:lnTo>
                  <a:lnTo>
                    <a:pt x="571" y="2338"/>
                  </a:lnTo>
                  <a:lnTo>
                    <a:pt x="564" y="2310"/>
                  </a:lnTo>
                  <a:lnTo>
                    <a:pt x="564" y="2254"/>
                  </a:lnTo>
                  <a:lnTo>
                    <a:pt x="557" y="2240"/>
                  </a:lnTo>
                  <a:lnTo>
                    <a:pt x="592" y="2171"/>
                  </a:lnTo>
                  <a:lnTo>
                    <a:pt x="585" y="2150"/>
                  </a:lnTo>
                  <a:lnTo>
                    <a:pt x="550" y="2115"/>
                  </a:lnTo>
                  <a:lnTo>
                    <a:pt x="536" y="2122"/>
                  </a:lnTo>
                  <a:lnTo>
                    <a:pt x="494" y="2080"/>
                  </a:lnTo>
                  <a:lnTo>
                    <a:pt x="460" y="2066"/>
                  </a:lnTo>
                  <a:lnTo>
                    <a:pt x="452" y="2073"/>
                  </a:lnTo>
                  <a:lnTo>
                    <a:pt x="432" y="2052"/>
                  </a:lnTo>
                  <a:lnTo>
                    <a:pt x="355" y="2011"/>
                  </a:lnTo>
                  <a:lnTo>
                    <a:pt x="293" y="1983"/>
                  </a:lnTo>
                  <a:lnTo>
                    <a:pt x="133" y="1892"/>
                  </a:lnTo>
                  <a:lnTo>
                    <a:pt x="133" y="1927"/>
                  </a:lnTo>
                  <a:lnTo>
                    <a:pt x="112" y="1941"/>
                  </a:lnTo>
                  <a:lnTo>
                    <a:pt x="98" y="1941"/>
                  </a:lnTo>
                  <a:lnTo>
                    <a:pt x="42" y="1906"/>
                  </a:lnTo>
                  <a:lnTo>
                    <a:pt x="42" y="1892"/>
                  </a:lnTo>
                  <a:lnTo>
                    <a:pt x="7" y="1851"/>
                  </a:lnTo>
                  <a:lnTo>
                    <a:pt x="0" y="1816"/>
                  </a:lnTo>
                  <a:lnTo>
                    <a:pt x="0" y="1781"/>
                  </a:lnTo>
                  <a:lnTo>
                    <a:pt x="0" y="1753"/>
                  </a:lnTo>
                  <a:lnTo>
                    <a:pt x="7" y="1746"/>
                  </a:lnTo>
                  <a:lnTo>
                    <a:pt x="14" y="1698"/>
                  </a:lnTo>
                  <a:lnTo>
                    <a:pt x="14" y="1691"/>
                  </a:lnTo>
                  <a:lnTo>
                    <a:pt x="35" y="1698"/>
                  </a:lnTo>
                  <a:lnTo>
                    <a:pt x="91" y="1656"/>
                  </a:lnTo>
                  <a:lnTo>
                    <a:pt x="112" y="1593"/>
                  </a:lnTo>
                  <a:lnTo>
                    <a:pt x="105" y="1565"/>
                  </a:lnTo>
                  <a:lnTo>
                    <a:pt x="174" y="1579"/>
                  </a:lnTo>
                  <a:lnTo>
                    <a:pt x="244" y="1628"/>
                  </a:lnTo>
                  <a:lnTo>
                    <a:pt x="265" y="1614"/>
                  </a:lnTo>
                  <a:lnTo>
                    <a:pt x="334" y="1656"/>
                  </a:lnTo>
                  <a:lnTo>
                    <a:pt x="355" y="1677"/>
                  </a:lnTo>
                  <a:lnTo>
                    <a:pt x="369" y="1684"/>
                  </a:lnTo>
                  <a:lnTo>
                    <a:pt x="418" y="1656"/>
                  </a:lnTo>
                  <a:lnTo>
                    <a:pt x="432" y="1677"/>
                  </a:lnTo>
                  <a:lnTo>
                    <a:pt x="460" y="1677"/>
                  </a:lnTo>
                  <a:lnTo>
                    <a:pt x="501" y="1621"/>
                  </a:lnTo>
                  <a:lnTo>
                    <a:pt x="494" y="1607"/>
                  </a:lnTo>
                  <a:lnTo>
                    <a:pt x="550" y="1593"/>
                  </a:lnTo>
                  <a:lnTo>
                    <a:pt x="529" y="1579"/>
                  </a:lnTo>
                  <a:lnTo>
                    <a:pt x="585" y="1565"/>
                  </a:lnTo>
                  <a:lnTo>
                    <a:pt x="564" y="1552"/>
                  </a:lnTo>
                  <a:lnTo>
                    <a:pt x="508" y="1496"/>
                  </a:lnTo>
                  <a:lnTo>
                    <a:pt x="522" y="1482"/>
                  </a:lnTo>
                  <a:lnTo>
                    <a:pt x="508" y="1468"/>
                  </a:lnTo>
                  <a:lnTo>
                    <a:pt x="460" y="1454"/>
                  </a:lnTo>
                  <a:lnTo>
                    <a:pt x="418" y="1412"/>
                  </a:lnTo>
                  <a:lnTo>
                    <a:pt x="362" y="1364"/>
                  </a:lnTo>
                  <a:lnTo>
                    <a:pt x="355" y="1350"/>
                  </a:lnTo>
                  <a:lnTo>
                    <a:pt x="341" y="1252"/>
                  </a:lnTo>
                  <a:lnTo>
                    <a:pt x="293" y="1225"/>
                  </a:lnTo>
                  <a:lnTo>
                    <a:pt x="258" y="1204"/>
                  </a:lnTo>
                  <a:lnTo>
                    <a:pt x="244" y="1197"/>
                  </a:lnTo>
                  <a:lnTo>
                    <a:pt x="209" y="1169"/>
                  </a:lnTo>
                  <a:lnTo>
                    <a:pt x="265" y="1127"/>
                  </a:lnTo>
                  <a:lnTo>
                    <a:pt x="279" y="1092"/>
                  </a:lnTo>
                  <a:lnTo>
                    <a:pt x="272" y="1072"/>
                  </a:lnTo>
                  <a:lnTo>
                    <a:pt x="237" y="1065"/>
                  </a:lnTo>
                  <a:lnTo>
                    <a:pt x="160" y="988"/>
                  </a:lnTo>
                  <a:lnTo>
                    <a:pt x="195" y="939"/>
                  </a:lnTo>
                  <a:lnTo>
                    <a:pt x="223" y="939"/>
                  </a:lnTo>
                  <a:lnTo>
                    <a:pt x="258" y="905"/>
                  </a:lnTo>
                  <a:lnTo>
                    <a:pt x="244" y="898"/>
                  </a:lnTo>
                  <a:lnTo>
                    <a:pt x="258" y="842"/>
                  </a:lnTo>
                  <a:lnTo>
                    <a:pt x="237" y="828"/>
                  </a:lnTo>
                  <a:lnTo>
                    <a:pt x="230" y="800"/>
                  </a:lnTo>
                  <a:lnTo>
                    <a:pt x="223" y="773"/>
                  </a:lnTo>
                  <a:lnTo>
                    <a:pt x="237" y="786"/>
                  </a:lnTo>
                  <a:lnTo>
                    <a:pt x="244" y="766"/>
                  </a:lnTo>
                  <a:lnTo>
                    <a:pt x="258" y="710"/>
                  </a:lnTo>
                  <a:lnTo>
                    <a:pt x="279" y="696"/>
                  </a:lnTo>
                  <a:lnTo>
                    <a:pt x="279" y="668"/>
                  </a:lnTo>
                  <a:lnTo>
                    <a:pt x="341" y="689"/>
                  </a:lnTo>
                  <a:lnTo>
                    <a:pt x="376" y="696"/>
                  </a:lnTo>
                  <a:lnTo>
                    <a:pt x="425" y="675"/>
                  </a:lnTo>
                  <a:lnTo>
                    <a:pt x="452" y="703"/>
                  </a:lnTo>
                  <a:lnTo>
                    <a:pt x="508" y="689"/>
                  </a:lnTo>
                  <a:lnTo>
                    <a:pt x="550" y="696"/>
                  </a:lnTo>
                  <a:lnTo>
                    <a:pt x="599" y="668"/>
                  </a:lnTo>
                  <a:lnTo>
                    <a:pt x="606" y="66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64">
              <a:extLst>
                <a:ext uri="{FF2B5EF4-FFF2-40B4-BE49-F238E27FC236}">
                  <a16:creationId xmlns:a16="http://schemas.microsoft.com/office/drawing/2014/main" id="{878EE20B-464D-B4B4-6B1A-CBB976E1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380" y="3729389"/>
              <a:ext cx="791350" cy="667873"/>
            </a:xfrm>
            <a:custGeom>
              <a:avLst/>
              <a:gdLst>
                <a:gd name="T0" fmla="*/ 3972 w 4237"/>
                <a:gd name="T1" fmla="*/ 3131 h 3576"/>
                <a:gd name="T2" fmla="*/ 4160 w 4237"/>
                <a:gd name="T3" fmla="*/ 3013 h 3576"/>
                <a:gd name="T4" fmla="*/ 4201 w 4237"/>
                <a:gd name="T5" fmla="*/ 2846 h 3576"/>
                <a:gd name="T6" fmla="*/ 4194 w 4237"/>
                <a:gd name="T7" fmla="*/ 2672 h 3576"/>
                <a:gd name="T8" fmla="*/ 4041 w 4237"/>
                <a:gd name="T9" fmla="*/ 2456 h 3576"/>
                <a:gd name="T10" fmla="*/ 3895 w 4237"/>
                <a:gd name="T11" fmla="*/ 2380 h 3576"/>
                <a:gd name="T12" fmla="*/ 3714 w 4237"/>
                <a:gd name="T13" fmla="*/ 2310 h 3576"/>
                <a:gd name="T14" fmla="*/ 3499 w 4237"/>
                <a:gd name="T15" fmla="*/ 2380 h 3576"/>
                <a:gd name="T16" fmla="*/ 3290 w 4237"/>
                <a:gd name="T17" fmla="*/ 2227 h 3576"/>
                <a:gd name="T18" fmla="*/ 3151 w 4237"/>
                <a:gd name="T19" fmla="*/ 2136 h 3576"/>
                <a:gd name="T20" fmla="*/ 3047 w 4237"/>
                <a:gd name="T21" fmla="*/ 1948 h 3576"/>
                <a:gd name="T22" fmla="*/ 2699 w 4237"/>
                <a:gd name="T23" fmla="*/ 1823 h 3576"/>
                <a:gd name="T24" fmla="*/ 2587 w 4237"/>
                <a:gd name="T25" fmla="*/ 1635 h 3576"/>
                <a:gd name="T26" fmla="*/ 2692 w 4237"/>
                <a:gd name="T27" fmla="*/ 1447 h 3576"/>
                <a:gd name="T28" fmla="*/ 3005 w 4237"/>
                <a:gd name="T29" fmla="*/ 1538 h 3576"/>
                <a:gd name="T30" fmla="*/ 3172 w 4237"/>
                <a:gd name="T31" fmla="*/ 1447 h 3576"/>
                <a:gd name="T32" fmla="*/ 2949 w 4237"/>
                <a:gd name="T33" fmla="*/ 1246 h 3576"/>
                <a:gd name="T34" fmla="*/ 2852 w 4237"/>
                <a:gd name="T35" fmla="*/ 1009 h 3576"/>
                <a:gd name="T36" fmla="*/ 2845 w 4237"/>
                <a:gd name="T37" fmla="*/ 787 h 3576"/>
                <a:gd name="T38" fmla="*/ 2831 w 4237"/>
                <a:gd name="T39" fmla="*/ 648 h 3576"/>
                <a:gd name="T40" fmla="*/ 3039 w 4237"/>
                <a:gd name="T41" fmla="*/ 585 h 3576"/>
                <a:gd name="T42" fmla="*/ 3220 w 4237"/>
                <a:gd name="T43" fmla="*/ 425 h 3576"/>
                <a:gd name="T44" fmla="*/ 3039 w 4237"/>
                <a:gd name="T45" fmla="*/ 244 h 3576"/>
                <a:gd name="T46" fmla="*/ 2852 w 4237"/>
                <a:gd name="T47" fmla="*/ 348 h 3576"/>
                <a:gd name="T48" fmla="*/ 2601 w 4237"/>
                <a:gd name="T49" fmla="*/ 446 h 3576"/>
                <a:gd name="T50" fmla="*/ 2372 w 4237"/>
                <a:gd name="T51" fmla="*/ 606 h 3576"/>
                <a:gd name="T52" fmla="*/ 2135 w 4237"/>
                <a:gd name="T53" fmla="*/ 724 h 3576"/>
                <a:gd name="T54" fmla="*/ 1996 w 4237"/>
                <a:gd name="T55" fmla="*/ 877 h 3576"/>
                <a:gd name="T56" fmla="*/ 1906 w 4237"/>
                <a:gd name="T57" fmla="*/ 954 h 3576"/>
                <a:gd name="T58" fmla="*/ 1747 w 4237"/>
                <a:gd name="T59" fmla="*/ 954 h 3576"/>
                <a:gd name="T60" fmla="*/ 1670 w 4237"/>
                <a:gd name="T61" fmla="*/ 905 h 3576"/>
                <a:gd name="T62" fmla="*/ 1601 w 4237"/>
                <a:gd name="T63" fmla="*/ 780 h 3576"/>
                <a:gd name="T64" fmla="*/ 1406 w 4237"/>
                <a:gd name="T65" fmla="*/ 773 h 3576"/>
                <a:gd name="T66" fmla="*/ 1378 w 4237"/>
                <a:gd name="T67" fmla="*/ 710 h 3576"/>
                <a:gd name="T68" fmla="*/ 1287 w 4237"/>
                <a:gd name="T69" fmla="*/ 557 h 3576"/>
                <a:gd name="T70" fmla="*/ 1253 w 4237"/>
                <a:gd name="T71" fmla="*/ 411 h 3576"/>
                <a:gd name="T72" fmla="*/ 1065 w 4237"/>
                <a:gd name="T73" fmla="*/ 390 h 3576"/>
                <a:gd name="T74" fmla="*/ 780 w 4237"/>
                <a:gd name="T75" fmla="*/ 293 h 3576"/>
                <a:gd name="T76" fmla="*/ 752 w 4237"/>
                <a:gd name="T77" fmla="*/ 21 h 3576"/>
                <a:gd name="T78" fmla="*/ 522 w 4237"/>
                <a:gd name="T79" fmla="*/ 49 h 3576"/>
                <a:gd name="T80" fmla="*/ 571 w 4237"/>
                <a:gd name="T81" fmla="*/ 286 h 3576"/>
                <a:gd name="T82" fmla="*/ 501 w 4237"/>
                <a:gd name="T83" fmla="*/ 439 h 3576"/>
                <a:gd name="T84" fmla="*/ 327 w 4237"/>
                <a:gd name="T85" fmla="*/ 592 h 3576"/>
                <a:gd name="T86" fmla="*/ 188 w 4237"/>
                <a:gd name="T87" fmla="*/ 703 h 3576"/>
                <a:gd name="T88" fmla="*/ 63 w 4237"/>
                <a:gd name="T89" fmla="*/ 877 h 3576"/>
                <a:gd name="T90" fmla="*/ 432 w 4237"/>
                <a:gd name="T91" fmla="*/ 1399 h 3576"/>
                <a:gd name="T92" fmla="*/ 766 w 4237"/>
                <a:gd name="T93" fmla="*/ 1754 h 3576"/>
                <a:gd name="T94" fmla="*/ 1114 w 4237"/>
                <a:gd name="T95" fmla="*/ 2004 h 3576"/>
                <a:gd name="T96" fmla="*/ 1280 w 4237"/>
                <a:gd name="T97" fmla="*/ 2394 h 3576"/>
                <a:gd name="T98" fmla="*/ 1587 w 4237"/>
                <a:gd name="T99" fmla="*/ 2588 h 3576"/>
                <a:gd name="T100" fmla="*/ 2163 w 4237"/>
                <a:gd name="T101" fmla="*/ 3138 h 3576"/>
                <a:gd name="T102" fmla="*/ 2699 w 4237"/>
                <a:gd name="T103" fmla="*/ 3540 h 3576"/>
                <a:gd name="T104" fmla="*/ 3325 w 4237"/>
                <a:gd name="T105" fmla="*/ 3506 h 3576"/>
                <a:gd name="T106" fmla="*/ 3485 w 4237"/>
                <a:gd name="T107" fmla="*/ 3533 h 3576"/>
                <a:gd name="T108" fmla="*/ 3874 w 4237"/>
                <a:gd name="T109" fmla="*/ 3492 h 3576"/>
                <a:gd name="T110" fmla="*/ 3958 w 4237"/>
                <a:gd name="T111" fmla="*/ 3394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37" h="3576">
                  <a:moveTo>
                    <a:pt x="3993" y="3284"/>
                  </a:moveTo>
                  <a:lnTo>
                    <a:pt x="3993" y="3242"/>
                  </a:lnTo>
                  <a:lnTo>
                    <a:pt x="3993" y="3208"/>
                  </a:lnTo>
                  <a:lnTo>
                    <a:pt x="4006" y="3180"/>
                  </a:lnTo>
                  <a:lnTo>
                    <a:pt x="3993" y="3166"/>
                  </a:lnTo>
                  <a:lnTo>
                    <a:pt x="3979" y="3145"/>
                  </a:lnTo>
                  <a:lnTo>
                    <a:pt x="3972" y="3131"/>
                  </a:lnTo>
                  <a:lnTo>
                    <a:pt x="3972" y="3117"/>
                  </a:lnTo>
                  <a:lnTo>
                    <a:pt x="4020" y="3096"/>
                  </a:lnTo>
                  <a:lnTo>
                    <a:pt x="4034" y="3096"/>
                  </a:lnTo>
                  <a:lnTo>
                    <a:pt x="4041" y="3096"/>
                  </a:lnTo>
                  <a:lnTo>
                    <a:pt x="4076" y="3068"/>
                  </a:lnTo>
                  <a:lnTo>
                    <a:pt x="4139" y="3013"/>
                  </a:lnTo>
                  <a:lnTo>
                    <a:pt x="4160" y="3013"/>
                  </a:lnTo>
                  <a:lnTo>
                    <a:pt x="4187" y="2971"/>
                  </a:lnTo>
                  <a:lnTo>
                    <a:pt x="4152" y="2950"/>
                  </a:lnTo>
                  <a:lnTo>
                    <a:pt x="4160" y="2943"/>
                  </a:lnTo>
                  <a:lnTo>
                    <a:pt x="4187" y="2908"/>
                  </a:lnTo>
                  <a:lnTo>
                    <a:pt x="4229" y="2887"/>
                  </a:lnTo>
                  <a:lnTo>
                    <a:pt x="4236" y="2881"/>
                  </a:lnTo>
                  <a:lnTo>
                    <a:pt x="4201" y="2846"/>
                  </a:lnTo>
                  <a:lnTo>
                    <a:pt x="4229" y="2839"/>
                  </a:lnTo>
                  <a:lnTo>
                    <a:pt x="4236" y="2811"/>
                  </a:lnTo>
                  <a:lnTo>
                    <a:pt x="4201" y="2783"/>
                  </a:lnTo>
                  <a:lnTo>
                    <a:pt x="4194" y="2755"/>
                  </a:lnTo>
                  <a:lnTo>
                    <a:pt x="4208" y="2741"/>
                  </a:lnTo>
                  <a:lnTo>
                    <a:pt x="4201" y="2679"/>
                  </a:lnTo>
                  <a:lnTo>
                    <a:pt x="4194" y="2672"/>
                  </a:lnTo>
                  <a:lnTo>
                    <a:pt x="4187" y="2637"/>
                  </a:lnTo>
                  <a:lnTo>
                    <a:pt x="4173" y="2595"/>
                  </a:lnTo>
                  <a:lnTo>
                    <a:pt x="4160" y="2574"/>
                  </a:lnTo>
                  <a:lnTo>
                    <a:pt x="4097" y="2519"/>
                  </a:lnTo>
                  <a:lnTo>
                    <a:pt x="4076" y="2484"/>
                  </a:lnTo>
                  <a:lnTo>
                    <a:pt x="4069" y="2463"/>
                  </a:lnTo>
                  <a:lnTo>
                    <a:pt x="4041" y="2456"/>
                  </a:lnTo>
                  <a:lnTo>
                    <a:pt x="4027" y="2442"/>
                  </a:lnTo>
                  <a:lnTo>
                    <a:pt x="4027" y="2421"/>
                  </a:lnTo>
                  <a:lnTo>
                    <a:pt x="4020" y="2414"/>
                  </a:lnTo>
                  <a:lnTo>
                    <a:pt x="4006" y="2421"/>
                  </a:lnTo>
                  <a:lnTo>
                    <a:pt x="3965" y="2428"/>
                  </a:lnTo>
                  <a:lnTo>
                    <a:pt x="3902" y="2408"/>
                  </a:lnTo>
                  <a:lnTo>
                    <a:pt x="3895" y="2380"/>
                  </a:lnTo>
                  <a:lnTo>
                    <a:pt x="3846" y="2408"/>
                  </a:lnTo>
                  <a:lnTo>
                    <a:pt x="3826" y="2387"/>
                  </a:lnTo>
                  <a:lnTo>
                    <a:pt x="3805" y="2366"/>
                  </a:lnTo>
                  <a:lnTo>
                    <a:pt x="3791" y="2359"/>
                  </a:lnTo>
                  <a:lnTo>
                    <a:pt x="3777" y="2331"/>
                  </a:lnTo>
                  <a:lnTo>
                    <a:pt x="3749" y="2282"/>
                  </a:lnTo>
                  <a:lnTo>
                    <a:pt x="3714" y="2310"/>
                  </a:lnTo>
                  <a:lnTo>
                    <a:pt x="3679" y="2289"/>
                  </a:lnTo>
                  <a:lnTo>
                    <a:pt x="3638" y="2254"/>
                  </a:lnTo>
                  <a:lnTo>
                    <a:pt x="3603" y="2268"/>
                  </a:lnTo>
                  <a:lnTo>
                    <a:pt x="3610" y="2296"/>
                  </a:lnTo>
                  <a:lnTo>
                    <a:pt x="3561" y="2324"/>
                  </a:lnTo>
                  <a:lnTo>
                    <a:pt x="3512" y="2352"/>
                  </a:lnTo>
                  <a:lnTo>
                    <a:pt x="3499" y="2380"/>
                  </a:lnTo>
                  <a:lnTo>
                    <a:pt x="3408" y="2331"/>
                  </a:lnTo>
                  <a:lnTo>
                    <a:pt x="3408" y="2324"/>
                  </a:lnTo>
                  <a:lnTo>
                    <a:pt x="3380" y="2282"/>
                  </a:lnTo>
                  <a:lnTo>
                    <a:pt x="3366" y="2268"/>
                  </a:lnTo>
                  <a:lnTo>
                    <a:pt x="3353" y="2268"/>
                  </a:lnTo>
                  <a:lnTo>
                    <a:pt x="3346" y="2268"/>
                  </a:lnTo>
                  <a:lnTo>
                    <a:pt x="3290" y="2227"/>
                  </a:lnTo>
                  <a:lnTo>
                    <a:pt x="3234" y="2199"/>
                  </a:lnTo>
                  <a:lnTo>
                    <a:pt x="3206" y="2199"/>
                  </a:lnTo>
                  <a:lnTo>
                    <a:pt x="3193" y="2234"/>
                  </a:lnTo>
                  <a:lnTo>
                    <a:pt x="3179" y="2234"/>
                  </a:lnTo>
                  <a:lnTo>
                    <a:pt x="3158" y="2220"/>
                  </a:lnTo>
                  <a:lnTo>
                    <a:pt x="3151" y="2192"/>
                  </a:lnTo>
                  <a:lnTo>
                    <a:pt x="3151" y="2136"/>
                  </a:lnTo>
                  <a:lnTo>
                    <a:pt x="3144" y="2122"/>
                  </a:lnTo>
                  <a:lnTo>
                    <a:pt x="3179" y="2053"/>
                  </a:lnTo>
                  <a:lnTo>
                    <a:pt x="3172" y="2032"/>
                  </a:lnTo>
                  <a:lnTo>
                    <a:pt x="3137" y="1997"/>
                  </a:lnTo>
                  <a:lnTo>
                    <a:pt x="3123" y="2004"/>
                  </a:lnTo>
                  <a:lnTo>
                    <a:pt x="3081" y="1962"/>
                  </a:lnTo>
                  <a:lnTo>
                    <a:pt x="3047" y="1948"/>
                  </a:lnTo>
                  <a:lnTo>
                    <a:pt x="3039" y="1955"/>
                  </a:lnTo>
                  <a:lnTo>
                    <a:pt x="3019" y="1934"/>
                  </a:lnTo>
                  <a:lnTo>
                    <a:pt x="2942" y="1893"/>
                  </a:lnTo>
                  <a:lnTo>
                    <a:pt x="2880" y="1865"/>
                  </a:lnTo>
                  <a:lnTo>
                    <a:pt x="2720" y="1774"/>
                  </a:lnTo>
                  <a:lnTo>
                    <a:pt x="2720" y="1809"/>
                  </a:lnTo>
                  <a:lnTo>
                    <a:pt x="2699" y="1823"/>
                  </a:lnTo>
                  <a:lnTo>
                    <a:pt x="2685" y="1823"/>
                  </a:lnTo>
                  <a:lnTo>
                    <a:pt x="2629" y="1788"/>
                  </a:lnTo>
                  <a:lnTo>
                    <a:pt x="2629" y="1774"/>
                  </a:lnTo>
                  <a:lnTo>
                    <a:pt x="2594" y="1733"/>
                  </a:lnTo>
                  <a:lnTo>
                    <a:pt x="2587" y="1698"/>
                  </a:lnTo>
                  <a:lnTo>
                    <a:pt x="2587" y="1663"/>
                  </a:lnTo>
                  <a:lnTo>
                    <a:pt x="2587" y="1635"/>
                  </a:lnTo>
                  <a:lnTo>
                    <a:pt x="2594" y="1628"/>
                  </a:lnTo>
                  <a:lnTo>
                    <a:pt x="2601" y="1580"/>
                  </a:lnTo>
                  <a:lnTo>
                    <a:pt x="2601" y="1573"/>
                  </a:lnTo>
                  <a:lnTo>
                    <a:pt x="2622" y="1580"/>
                  </a:lnTo>
                  <a:lnTo>
                    <a:pt x="2678" y="1538"/>
                  </a:lnTo>
                  <a:lnTo>
                    <a:pt x="2699" y="1475"/>
                  </a:lnTo>
                  <a:lnTo>
                    <a:pt x="2692" y="1447"/>
                  </a:lnTo>
                  <a:lnTo>
                    <a:pt x="2761" y="1461"/>
                  </a:lnTo>
                  <a:lnTo>
                    <a:pt x="2831" y="1510"/>
                  </a:lnTo>
                  <a:lnTo>
                    <a:pt x="2852" y="1496"/>
                  </a:lnTo>
                  <a:lnTo>
                    <a:pt x="2921" y="1538"/>
                  </a:lnTo>
                  <a:lnTo>
                    <a:pt x="2942" y="1559"/>
                  </a:lnTo>
                  <a:lnTo>
                    <a:pt x="2956" y="1566"/>
                  </a:lnTo>
                  <a:lnTo>
                    <a:pt x="3005" y="1538"/>
                  </a:lnTo>
                  <a:lnTo>
                    <a:pt x="3019" y="1559"/>
                  </a:lnTo>
                  <a:lnTo>
                    <a:pt x="3047" y="1559"/>
                  </a:lnTo>
                  <a:lnTo>
                    <a:pt x="3088" y="1503"/>
                  </a:lnTo>
                  <a:lnTo>
                    <a:pt x="3081" y="1489"/>
                  </a:lnTo>
                  <a:lnTo>
                    <a:pt x="3137" y="1475"/>
                  </a:lnTo>
                  <a:lnTo>
                    <a:pt x="3116" y="1461"/>
                  </a:lnTo>
                  <a:lnTo>
                    <a:pt x="3172" y="1447"/>
                  </a:lnTo>
                  <a:lnTo>
                    <a:pt x="3151" y="1434"/>
                  </a:lnTo>
                  <a:lnTo>
                    <a:pt x="3095" y="1378"/>
                  </a:lnTo>
                  <a:lnTo>
                    <a:pt x="3109" y="1364"/>
                  </a:lnTo>
                  <a:lnTo>
                    <a:pt x="3095" y="1350"/>
                  </a:lnTo>
                  <a:lnTo>
                    <a:pt x="3047" y="1336"/>
                  </a:lnTo>
                  <a:lnTo>
                    <a:pt x="3005" y="1294"/>
                  </a:lnTo>
                  <a:lnTo>
                    <a:pt x="2949" y="1246"/>
                  </a:lnTo>
                  <a:lnTo>
                    <a:pt x="2942" y="1232"/>
                  </a:lnTo>
                  <a:lnTo>
                    <a:pt x="2928" y="1134"/>
                  </a:lnTo>
                  <a:lnTo>
                    <a:pt x="2880" y="1107"/>
                  </a:lnTo>
                  <a:lnTo>
                    <a:pt x="2845" y="1086"/>
                  </a:lnTo>
                  <a:lnTo>
                    <a:pt x="2831" y="1079"/>
                  </a:lnTo>
                  <a:lnTo>
                    <a:pt x="2796" y="1051"/>
                  </a:lnTo>
                  <a:lnTo>
                    <a:pt x="2852" y="1009"/>
                  </a:lnTo>
                  <a:lnTo>
                    <a:pt x="2866" y="974"/>
                  </a:lnTo>
                  <a:lnTo>
                    <a:pt x="2859" y="954"/>
                  </a:lnTo>
                  <a:lnTo>
                    <a:pt x="2824" y="947"/>
                  </a:lnTo>
                  <a:lnTo>
                    <a:pt x="2747" y="870"/>
                  </a:lnTo>
                  <a:lnTo>
                    <a:pt x="2782" y="821"/>
                  </a:lnTo>
                  <a:lnTo>
                    <a:pt x="2810" y="821"/>
                  </a:lnTo>
                  <a:lnTo>
                    <a:pt x="2845" y="787"/>
                  </a:lnTo>
                  <a:lnTo>
                    <a:pt x="2831" y="780"/>
                  </a:lnTo>
                  <a:lnTo>
                    <a:pt x="2845" y="724"/>
                  </a:lnTo>
                  <a:lnTo>
                    <a:pt x="2824" y="710"/>
                  </a:lnTo>
                  <a:lnTo>
                    <a:pt x="2817" y="682"/>
                  </a:lnTo>
                  <a:lnTo>
                    <a:pt x="2810" y="655"/>
                  </a:lnTo>
                  <a:lnTo>
                    <a:pt x="2824" y="668"/>
                  </a:lnTo>
                  <a:lnTo>
                    <a:pt x="2831" y="648"/>
                  </a:lnTo>
                  <a:lnTo>
                    <a:pt x="2845" y="592"/>
                  </a:lnTo>
                  <a:lnTo>
                    <a:pt x="2866" y="578"/>
                  </a:lnTo>
                  <a:lnTo>
                    <a:pt x="2866" y="550"/>
                  </a:lnTo>
                  <a:lnTo>
                    <a:pt x="2928" y="571"/>
                  </a:lnTo>
                  <a:lnTo>
                    <a:pt x="2963" y="578"/>
                  </a:lnTo>
                  <a:lnTo>
                    <a:pt x="3012" y="557"/>
                  </a:lnTo>
                  <a:lnTo>
                    <a:pt x="3039" y="585"/>
                  </a:lnTo>
                  <a:lnTo>
                    <a:pt x="3095" y="571"/>
                  </a:lnTo>
                  <a:lnTo>
                    <a:pt x="3137" y="578"/>
                  </a:lnTo>
                  <a:lnTo>
                    <a:pt x="3186" y="550"/>
                  </a:lnTo>
                  <a:lnTo>
                    <a:pt x="3193" y="543"/>
                  </a:lnTo>
                  <a:lnTo>
                    <a:pt x="3206" y="481"/>
                  </a:lnTo>
                  <a:lnTo>
                    <a:pt x="3220" y="439"/>
                  </a:lnTo>
                  <a:lnTo>
                    <a:pt x="3220" y="425"/>
                  </a:lnTo>
                  <a:lnTo>
                    <a:pt x="3172" y="411"/>
                  </a:lnTo>
                  <a:lnTo>
                    <a:pt x="3172" y="418"/>
                  </a:lnTo>
                  <a:lnTo>
                    <a:pt x="3123" y="376"/>
                  </a:lnTo>
                  <a:lnTo>
                    <a:pt x="3123" y="348"/>
                  </a:lnTo>
                  <a:lnTo>
                    <a:pt x="3137" y="321"/>
                  </a:lnTo>
                  <a:lnTo>
                    <a:pt x="3095" y="286"/>
                  </a:lnTo>
                  <a:lnTo>
                    <a:pt x="3039" y="244"/>
                  </a:lnTo>
                  <a:lnTo>
                    <a:pt x="3019" y="216"/>
                  </a:lnTo>
                  <a:lnTo>
                    <a:pt x="2991" y="216"/>
                  </a:lnTo>
                  <a:lnTo>
                    <a:pt x="2963" y="258"/>
                  </a:lnTo>
                  <a:lnTo>
                    <a:pt x="2859" y="230"/>
                  </a:lnTo>
                  <a:lnTo>
                    <a:pt x="2866" y="279"/>
                  </a:lnTo>
                  <a:lnTo>
                    <a:pt x="2831" y="327"/>
                  </a:lnTo>
                  <a:lnTo>
                    <a:pt x="2852" y="348"/>
                  </a:lnTo>
                  <a:lnTo>
                    <a:pt x="2817" y="397"/>
                  </a:lnTo>
                  <a:lnTo>
                    <a:pt x="2789" y="418"/>
                  </a:lnTo>
                  <a:lnTo>
                    <a:pt x="2761" y="390"/>
                  </a:lnTo>
                  <a:lnTo>
                    <a:pt x="2720" y="446"/>
                  </a:lnTo>
                  <a:lnTo>
                    <a:pt x="2650" y="474"/>
                  </a:lnTo>
                  <a:lnTo>
                    <a:pt x="2615" y="460"/>
                  </a:lnTo>
                  <a:lnTo>
                    <a:pt x="2601" y="446"/>
                  </a:lnTo>
                  <a:lnTo>
                    <a:pt x="2587" y="446"/>
                  </a:lnTo>
                  <a:lnTo>
                    <a:pt x="2580" y="481"/>
                  </a:lnTo>
                  <a:lnTo>
                    <a:pt x="2469" y="481"/>
                  </a:lnTo>
                  <a:lnTo>
                    <a:pt x="2427" y="515"/>
                  </a:lnTo>
                  <a:lnTo>
                    <a:pt x="2372" y="488"/>
                  </a:lnTo>
                  <a:lnTo>
                    <a:pt x="2351" y="508"/>
                  </a:lnTo>
                  <a:lnTo>
                    <a:pt x="2372" y="606"/>
                  </a:lnTo>
                  <a:lnTo>
                    <a:pt x="2337" y="613"/>
                  </a:lnTo>
                  <a:lnTo>
                    <a:pt x="2323" y="620"/>
                  </a:lnTo>
                  <a:lnTo>
                    <a:pt x="2253" y="675"/>
                  </a:lnTo>
                  <a:lnTo>
                    <a:pt x="2198" y="675"/>
                  </a:lnTo>
                  <a:lnTo>
                    <a:pt x="2177" y="675"/>
                  </a:lnTo>
                  <a:lnTo>
                    <a:pt x="2177" y="717"/>
                  </a:lnTo>
                  <a:lnTo>
                    <a:pt x="2135" y="724"/>
                  </a:lnTo>
                  <a:lnTo>
                    <a:pt x="2128" y="724"/>
                  </a:lnTo>
                  <a:lnTo>
                    <a:pt x="2073" y="745"/>
                  </a:lnTo>
                  <a:lnTo>
                    <a:pt x="2128" y="807"/>
                  </a:lnTo>
                  <a:lnTo>
                    <a:pt x="2100" y="835"/>
                  </a:lnTo>
                  <a:lnTo>
                    <a:pt x="2073" y="821"/>
                  </a:lnTo>
                  <a:lnTo>
                    <a:pt x="2059" y="842"/>
                  </a:lnTo>
                  <a:lnTo>
                    <a:pt x="1996" y="877"/>
                  </a:lnTo>
                  <a:lnTo>
                    <a:pt x="1975" y="856"/>
                  </a:lnTo>
                  <a:lnTo>
                    <a:pt x="1961" y="815"/>
                  </a:lnTo>
                  <a:lnTo>
                    <a:pt x="1913" y="821"/>
                  </a:lnTo>
                  <a:lnTo>
                    <a:pt x="1926" y="849"/>
                  </a:lnTo>
                  <a:lnTo>
                    <a:pt x="1906" y="905"/>
                  </a:lnTo>
                  <a:lnTo>
                    <a:pt x="1913" y="933"/>
                  </a:lnTo>
                  <a:lnTo>
                    <a:pt x="1906" y="954"/>
                  </a:lnTo>
                  <a:lnTo>
                    <a:pt x="1899" y="954"/>
                  </a:lnTo>
                  <a:lnTo>
                    <a:pt x="1850" y="982"/>
                  </a:lnTo>
                  <a:lnTo>
                    <a:pt x="1809" y="1002"/>
                  </a:lnTo>
                  <a:lnTo>
                    <a:pt x="1768" y="1044"/>
                  </a:lnTo>
                  <a:lnTo>
                    <a:pt x="1760" y="1037"/>
                  </a:lnTo>
                  <a:lnTo>
                    <a:pt x="1747" y="982"/>
                  </a:lnTo>
                  <a:lnTo>
                    <a:pt x="1747" y="954"/>
                  </a:lnTo>
                  <a:lnTo>
                    <a:pt x="1712" y="967"/>
                  </a:lnTo>
                  <a:lnTo>
                    <a:pt x="1698" y="954"/>
                  </a:lnTo>
                  <a:lnTo>
                    <a:pt x="1670" y="974"/>
                  </a:lnTo>
                  <a:lnTo>
                    <a:pt x="1670" y="967"/>
                  </a:lnTo>
                  <a:lnTo>
                    <a:pt x="1635" y="967"/>
                  </a:lnTo>
                  <a:lnTo>
                    <a:pt x="1663" y="947"/>
                  </a:lnTo>
                  <a:lnTo>
                    <a:pt x="1670" y="905"/>
                  </a:lnTo>
                  <a:lnTo>
                    <a:pt x="1649" y="905"/>
                  </a:lnTo>
                  <a:lnTo>
                    <a:pt x="1587" y="912"/>
                  </a:lnTo>
                  <a:lnTo>
                    <a:pt x="1580" y="842"/>
                  </a:lnTo>
                  <a:lnTo>
                    <a:pt x="1607" y="835"/>
                  </a:lnTo>
                  <a:lnTo>
                    <a:pt x="1601" y="815"/>
                  </a:lnTo>
                  <a:lnTo>
                    <a:pt x="1580" y="807"/>
                  </a:lnTo>
                  <a:lnTo>
                    <a:pt x="1601" y="780"/>
                  </a:lnTo>
                  <a:lnTo>
                    <a:pt x="1587" y="759"/>
                  </a:lnTo>
                  <a:lnTo>
                    <a:pt x="1545" y="745"/>
                  </a:lnTo>
                  <a:lnTo>
                    <a:pt x="1545" y="759"/>
                  </a:lnTo>
                  <a:lnTo>
                    <a:pt x="1482" y="801"/>
                  </a:lnTo>
                  <a:lnTo>
                    <a:pt x="1454" y="759"/>
                  </a:lnTo>
                  <a:lnTo>
                    <a:pt x="1447" y="759"/>
                  </a:lnTo>
                  <a:lnTo>
                    <a:pt x="1406" y="773"/>
                  </a:lnTo>
                  <a:lnTo>
                    <a:pt x="1392" y="773"/>
                  </a:lnTo>
                  <a:lnTo>
                    <a:pt x="1378" y="752"/>
                  </a:lnTo>
                  <a:lnTo>
                    <a:pt x="1413" y="752"/>
                  </a:lnTo>
                  <a:lnTo>
                    <a:pt x="1392" y="738"/>
                  </a:lnTo>
                  <a:lnTo>
                    <a:pt x="1378" y="724"/>
                  </a:lnTo>
                  <a:lnTo>
                    <a:pt x="1357" y="717"/>
                  </a:lnTo>
                  <a:lnTo>
                    <a:pt x="1378" y="710"/>
                  </a:lnTo>
                  <a:lnTo>
                    <a:pt x="1357" y="689"/>
                  </a:lnTo>
                  <a:lnTo>
                    <a:pt x="1343" y="668"/>
                  </a:lnTo>
                  <a:lnTo>
                    <a:pt x="1357" y="648"/>
                  </a:lnTo>
                  <a:lnTo>
                    <a:pt x="1357" y="613"/>
                  </a:lnTo>
                  <a:lnTo>
                    <a:pt x="1343" y="613"/>
                  </a:lnTo>
                  <a:lnTo>
                    <a:pt x="1308" y="592"/>
                  </a:lnTo>
                  <a:lnTo>
                    <a:pt x="1287" y="557"/>
                  </a:lnTo>
                  <a:lnTo>
                    <a:pt x="1308" y="529"/>
                  </a:lnTo>
                  <a:lnTo>
                    <a:pt x="1294" y="508"/>
                  </a:lnTo>
                  <a:lnTo>
                    <a:pt x="1287" y="488"/>
                  </a:lnTo>
                  <a:lnTo>
                    <a:pt x="1294" y="474"/>
                  </a:lnTo>
                  <a:lnTo>
                    <a:pt x="1308" y="460"/>
                  </a:lnTo>
                  <a:lnTo>
                    <a:pt x="1274" y="446"/>
                  </a:lnTo>
                  <a:lnTo>
                    <a:pt x="1253" y="411"/>
                  </a:lnTo>
                  <a:lnTo>
                    <a:pt x="1225" y="383"/>
                  </a:lnTo>
                  <a:lnTo>
                    <a:pt x="1162" y="355"/>
                  </a:lnTo>
                  <a:lnTo>
                    <a:pt x="1141" y="397"/>
                  </a:lnTo>
                  <a:lnTo>
                    <a:pt x="1120" y="390"/>
                  </a:lnTo>
                  <a:lnTo>
                    <a:pt x="1114" y="411"/>
                  </a:lnTo>
                  <a:lnTo>
                    <a:pt x="1079" y="383"/>
                  </a:lnTo>
                  <a:lnTo>
                    <a:pt x="1065" y="390"/>
                  </a:lnTo>
                  <a:lnTo>
                    <a:pt x="1030" y="397"/>
                  </a:lnTo>
                  <a:lnTo>
                    <a:pt x="988" y="418"/>
                  </a:lnTo>
                  <a:lnTo>
                    <a:pt x="953" y="425"/>
                  </a:lnTo>
                  <a:lnTo>
                    <a:pt x="919" y="383"/>
                  </a:lnTo>
                  <a:lnTo>
                    <a:pt x="814" y="342"/>
                  </a:lnTo>
                  <a:lnTo>
                    <a:pt x="821" y="314"/>
                  </a:lnTo>
                  <a:lnTo>
                    <a:pt x="780" y="293"/>
                  </a:lnTo>
                  <a:lnTo>
                    <a:pt x="814" y="251"/>
                  </a:lnTo>
                  <a:lnTo>
                    <a:pt x="835" y="244"/>
                  </a:lnTo>
                  <a:lnTo>
                    <a:pt x="856" y="223"/>
                  </a:lnTo>
                  <a:lnTo>
                    <a:pt x="877" y="181"/>
                  </a:lnTo>
                  <a:lnTo>
                    <a:pt x="877" y="167"/>
                  </a:lnTo>
                  <a:lnTo>
                    <a:pt x="793" y="133"/>
                  </a:lnTo>
                  <a:lnTo>
                    <a:pt x="752" y="21"/>
                  </a:lnTo>
                  <a:lnTo>
                    <a:pt x="731" y="15"/>
                  </a:lnTo>
                  <a:lnTo>
                    <a:pt x="661" y="0"/>
                  </a:lnTo>
                  <a:lnTo>
                    <a:pt x="606" y="28"/>
                  </a:lnTo>
                  <a:lnTo>
                    <a:pt x="592" y="70"/>
                  </a:lnTo>
                  <a:lnTo>
                    <a:pt x="585" y="98"/>
                  </a:lnTo>
                  <a:lnTo>
                    <a:pt x="536" y="35"/>
                  </a:lnTo>
                  <a:lnTo>
                    <a:pt x="522" y="49"/>
                  </a:lnTo>
                  <a:lnTo>
                    <a:pt x="487" y="119"/>
                  </a:lnTo>
                  <a:lnTo>
                    <a:pt x="515" y="133"/>
                  </a:lnTo>
                  <a:lnTo>
                    <a:pt x="550" y="161"/>
                  </a:lnTo>
                  <a:lnTo>
                    <a:pt x="550" y="181"/>
                  </a:lnTo>
                  <a:lnTo>
                    <a:pt x="606" y="209"/>
                  </a:lnTo>
                  <a:lnTo>
                    <a:pt x="592" y="230"/>
                  </a:lnTo>
                  <a:lnTo>
                    <a:pt x="571" y="286"/>
                  </a:lnTo>
                  <a:lnTo>
                    <a:pt x="536" y="286"/>
                  </a:lnTo>
                  <a:lnTo>
                    <a:pt x="550" y="355"/>
                  </a:lnTo>
                  <a:lnTo>
                    <a:pt x="585" y="376"/>
                  </a:lnTo>
                  <a:lnTo>
                    <a:pt x="585" y="425"/>
                  </a:lnTo>
                  <a:lnTo>
                    <a:pt x="571" y="439"/>
                  </a:lnTo>
                  <a:lnTo>
                    <a:pt x="550" y="453"/>
                  </a:lnTo>
                  <a:lnTo>
                    <a:pt x="501" y="439"/>
                  </a:lnTo>
                  <a:lnTo>
                    <a:pt x="494" y="453"/>
                  </a:lnTo>
                  <a:lnTo>
                    <a:pt x="467" y="508"/>
                  </a:lnTo>
                  <a:lnTo>
                    <a:pt x="432" y="508"/>
                  </a:lnTo>
                  <a:lnTo>
                    <a:pt x="376" y="529"/>
                  </a:lnTo>
                  <a:lnTo>
                    <a:pt x="390" y="550"/>
                  </a:lnTo>
                  <a:lnTo>
                    <a:pt x="355" y="578"/>
                  </a:lnTo>
                  <a:lnTo>
                    <a:pt x="327" y="592"/>
                  </a:lnTo>
                  <a:lnTo>
                    <a:pt x="300" y="592"/>
                  </a:lnTo>
                  <a:lnTo>
                    <a:pt x="272" y="613"/>
                  </a:lnTo>
                  <a:lnTo>
                    <a:pt x="244" y="592"/>
                  </a:lnTo>
                  <a:lnTo>
                    <a:pt x="209" y="606"/>
                  </a:lnTo>
                  <a:lnTo>
                    <a:pt x="223" y="640"/>
                  </a:lnTo>
                  <a:lnTo>
                    <a:pt x="223" y="648"/>
                  </a:lnTo>
                  <a:lnTo>
                    <a:pt x="188" y="703"/>
                  </a:lnTo>
                  <a:lnTo>
                    <a:pt x="202" y="717"/>
                  </a:lnTo>
                  <a:lnTo>
                    <a:pt x="223" y="745"/>
                  </a:lnTo>
                  <a:lnTo>
                    <a:pt x="272" y="773"/>
                  </a:lnTo>
                  <a:lnTo>
                    <a:pt x="272" y="884"/>
                  </a:lnTo>
                  <a:lnTo>
                    <a:pt x="161" y="877"/>
                  </a:lnTo>
                  <a:lnTo>
                    <a:pt x="112" y="884"/>
                  </a:lnTo>
                  <a:lnTo>
                    <a:pt x="63" y="877"/>
                  </a:lnTo>
                  <a:lnTo>
                    <a:pt x="49" y="912"/>
                  </a:lnTo>
                  <a:lnTo>
                    <a:pt x="7" y="954"/>
                  </a:lnTo>
                  <a:lnTo>
                    <a:pt x="0" y="1009"/>
                  </a:lnTo>
                  <a:lnTo>
                    <a:pt x="202" y="1128"/>
                  </a:lnTo>
                  <a:lnTo>
                    <a:pt x="300" y="1197"/>
                  </a:lnTo>
                  <a:lnTo>
                    <a:pt x="397" y="1315"/>
                  </a:lnTo>
                  <a:lnTo>
                    <a:pt x="432" y="1399"/>
                  </a:lnTo>
                  <a:lnTo>
                    <a:pt x="473" y="1461"/>
                  </a:lnTo>
                  <a:lnTo>
                    <a:pt x="467" y="1496"/>
                  </a:lnTo>
                  <a:lnTo>
                    <a:pt x="536" y="1607"/>
                  </a:lnTo>
                  <a:lnTo>
                    <a:pt x="599" y="1705"/>
                  </a:lnTo>
                  <a:lnTo>
                    <a:pt x="599" y="1719"/>
                  </a:lnTo>
                  <a:lnTo>
                    <a:pt x="647" y="1774"/>
                  </a:lnTo>
                  <a:lnTo>
                    <a:pt x="766" y="1754"/>
                  </a:lnTo>
                  <a:lnTo>
                    <a:pt x="849" y="1809"/>
                  </a:lnTo>
                  <a:lnTo>
                    <a:pt x="877" y="1851"/>
                  </a:lnTo>
                  <a:lnTo>
                    <a:pt x="919" y="1858"/>
                  </a:lnTo>
                  <a:lnTo>
                    <a:pt x="961" y="1893"/>
                  </a:lnTo>
                  <a:lnTo>
                    <a:pt x="981" y="1934"/>
                  </a:lnTo>
                  <a:lnTo>
                    <a:pt x="1009" y="1948"/>
                  </a:lnTo>
                  <a:lnTo>
                    <a:pt x="1114" y="2004"/>
                  </a:lnTo>
                  <a:lnTo>
                    <a:pt x="1141" y="2025"/>
                  </a:lnTo>
                  <a:lnTo>
                    <a:pt x="1162" y="2067"/>
                  </a:lnTo>
                  <a:lnTo>
                    <a:pt x="1204" y="2122"/>
                  </a:lnTo>
                  <a:lnTo>
                    <a:pt x="1246" y="2227"/>
                  </a:lnTo>
                  <a:lnTo>
                    <a:pt x="1274" y="2317"/>
                  </a:lnTo>
                  <a:lnTo>
                    <a:pt x="1260" y="2345"/>
                  </a:lnTo>
                  <a:lnTo>
                    <a:pt x="1280" y="2394"/>
                  </a:lnTo>
                  <a:lnTo>
                    <a:pt x="1274" y="2394"/>
                  </a:lnTo>
                  <a:lnTo>
                    <a:pt x="1287" y="2408"/>
                  </a:lnTo>
                  <a:lnTo>
                    <a:pt x="1308" y="2414"/>
                  </a:lnTo>
                  <a:lnTo>
                    <a:pt x="1378" y="2442"/>
                  </a:lnTo>
                  <a:lnTo>
                    <a:pt x="1441" y="2477"/>
                  </a:lnTo>
                  <a:lnTo>
                    <a:pt x="1510" y="2519"/>
                  </a:lnTo>
                  <a:lnTo>
                    <a:pt x="1587" y="2588"/>
                  </a:lnTo>
                  <a:lnTo>
                    <a:pt x="1705" y="2721"/>
                  </a:lnTo>
                  <a:lnTo>
                    <a:pt x="1809" y="2867"/>
                  </a:lnTo>
                  <a:lnTo>
                    <a:pt x="1933" y="3054"/>
                  </a:lnTo>
                  <a:lnTo>
                    <a:pt x="1940" y="3054"/>
                  </a:lnTo>
                  <a:lnTo>
                    <a:pt x="1947" y="3041"/>
                  </a:lnTo>
                  <a:lnTo>
                    <a:pt x="2010" y="3033"/>
                  </a:lnTo>
                  <a:lnTo>
                    <a:pt x="2163" y="3138"/>
                  </a:lnTo>
                  <a:lnTo>
                    <a:pt x="2177" y="3117"/>
                  </a:lnTo>
                  <a:lnTo>
                    <a:pt x="2309" y="3131"/>
                  </a:lnTo>
                  <a:lnTo>
                    <a:pt x="2407" y="3187"/>
                  </a:lnTo>
                  <a:lnTo>
                    <a:pt x="2518" y="3298"/>
                  </a:lnTo>
                  <a:lnTo>
                    <a:pt x="2601" y="3492"/>
                  </a:lnTo>
                  <a:lnTo>
                    <a:pt x="2629" y="3533"/>
                  </a:lnTo>
                  <a:lnTo>
                    <a:pt x="2699" y="3540"/>
                  </a:lnTo>
                  <a:lnTo>
                    <a:pt x="2775" y="3464"/>
                  </a:lnTo>
                  <a:lnTo>
                    <a:pt x="2886" y="3408"/>
                  </a:lnTo>
                  <a:lnTo>
                    <a:pt x="2977" y="3401"/>
                  </a:lnTo>
                  <a:lnTo>
                    <a:pt x="3012" y="3375"/>
                  </a:lnTo>
                  <a:lnTo>
                    <a:pt x="3172" y="3408"/>
                  </a:lnTo>
                  <a:lnTo>
                    <a:pt x="3214" y="3436"/>
                  </a:lnTo>
                  <a:lnTo>
                    <a:pt x="3325" y="3506"/>
                  </a:lnTo>
                  <a:lnTo>
                    <a:pt x="3346" y="3506"/>
                  </a:lnTo>
                  <a:lnTo>
                    <a:pt x="3380" y="3533"/>
                  </a:lnTo>
                  <a:lnTo>
                    <a:pt x="3387" y="3540"/>
                  </a:lnTo>
                  <a:lnTo>
                    <a:pt x="3443" y="3561"/>
                  </a:lnTo>
                  <a:lnTo>
                    <a:pt x="3485" y="3575"/>
                  </a:lnTo>
                  <a:lnTo>
                    <a:pt x="3520" y="3575"/>
                  </a:lnTo>
                  <a:lnTo>
                    <a:pt x="3485" y="3533"/>
                  </a:lnTo>
                  <a:lnTo>
                    <a:pt x="3506" y="3492"/>
                  </a:lnTo>
                  <a:lnTo>
                    <a:pt x="3582" y="3457"/>
                  </a:lnTo>
                  <a:lnTo>
                    <a:pt x="3679" y="3492"/>
                  </a:lnTo>
                  <a:lnTo>
                    <a:pt x="3714" y="3471"/>
                  </a:lnTo>
                  <a:lnTo>
                    <a:pt x="3805" y="3540"/>
                  </a:lnTo>
                  <a:lnTo>
                    <a:pt x="3826" y="3499"/>
                  </a:lnTo>
                  <a:lnTo>
                    <a:pt x="3874" y="3492"/>
                  </a:lnTo>
                  <a:lnTo>
                    <a:pt x="3902" y="3492"/>
                  </a:lnTo>
                  <a:lnTo>
                    <a:pt x="3923" y="3471"/>
                  </a:lnTo>
                  <a:lnTo>
                    <a:pt x="3923" y="3457"/>
                  </a:lnTo>
                  <a:lnTo>
                    <a:pt x="3937" y="3457"/>
                  </a:lnTo>
                  <a:lnTo>
                    <a:pt x="3909" y="3436"/>
                  </a:lnTo>
                  <a:lnTo>
                    <a:pt x="3909" y="3408"/>
                  </a:lnTo>
                  <a:lnTo>
                    <a:pt x="3958" y="3394"/>
                  </a:lnTo>
                  <a:lnTo>
                    <a:pt x="3972" y="3394"/>
                  </a:lnTo>
                  <a:lnTo>
                    <a:pt x="4020" y="3375"/>
                  </a:lnTo>
                  <a:lnTo>
                    <a:pt x="4020" y="3333"/>
                  </a:lnTo>
                  <a:lnTo>
                    <a:pt x="3993" y="328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65">
              <a:extLst>
                <a:ext uri="{FF2B5EF4-FFF2-40B4-BE49-F238E27FC236}">
                  <a16:creationId xmlns:a16="http://schemas.microsoft.com/office/drawing/2014/main" id="{82B6AA3F-E62D-76B4-F9B4-D85E763B0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886" y="4113149"/>
              <a:ext cx="5764" cy="2470"/>
            </a:xfrm>
            <a:custGeom>
              <a:avLst/>
              <a:gdLst>
                <a:gd name="T0" fmla="*/ 28 w 29"/>
                <a:gd name="T1" fmla="*/ 14 h 15"/>
                <a:gd name="T2" fmla="*/ 0 w 29"/>
                <a:gd name="T3" fmla="*/ 7 h 15"/>
                <a:gd name="T4" fmla="*/ 14 w 29"/>
                <a:gd name="T5" fmla="*/ 0 h 15"/>
                <a:gd name="T6" fmla="*/ 28 w 29"/>
                <a:gd name="T7" fmla="*/ 0 h 15"/>
                <a:gd name="T8" fmla="*/ 28 w 2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8" y="14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66">
              <a:extLst>
                <a:ext uri="{FF2B5EF4-FFF2-40B4-BE49-F238E27FC236}">
                  <a16:creationId xmlns:a16="http://schemas.microsoft.com/office/drawing/2014/main" id="{A594C0CF-1065-9709-A39D-59DB707F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292" y="4174912"/>
              <a:ext cx="4118" cy="6588"/>
            </a:xfrm>
            <a:custGeom>
              <a:avLst/>
              <a:gdLst>
                <a:gd name="T0" fmla="*/ 14 w 22"/>
                <a:gd name="T1" fmla="*/ 27 h 35"/>
                <a:gd name="T2" fmla="*/ 14 w 22"/>
                <a:gd name="T3" fmla="*/ 34 h 35"/>
                <a:gd name="T4" fmla="*/ 21 w 22"/>
                <a:gd name="T5" fmla="*/ 34 h 35"/>
                <a:gd name="T6" fmla="*/ 21 w 22"/>
                <a:gd name="T7" fmla="*/ 27 h 35"/>
                <a:gd name="T8" fmla="*/ 14 w 22"/>
                <a:gd name="T9" fmla="*/ 27 h 35"/>
                <a:gd name="T10" fmla="*/ 0 w 22"/>
                <a:gd name="T11" fmla="*/ 21 h 35"/>
                <a:gd name="T12" fmla="*/ 0 w 22"/>
                <a:gd name="T13" fmla="*/ 7 h 35"/>
                <a:gd name="T14" fmla="*/ 0 w 22"/>
                <a:gd name="T15" fmla="*/ 0 h 35"/>
                <a:gd name="T16" fmla="*/ 0 w 22"/>
                <a:gd name="T17" fmla="*/ 7 h 35"/>
                <a:gd name="T18" fmla="*/ 0 w 22"/>
                <a:gd name="T19" fmla="*/ 21 h 35"/>
                <a:gd name="T20" fmla="*/ 0 w 22"/>
                <a:gd name="T21" fmla="*/ 27 h 35"/>
                <a:gd name="T22" fmla="*/ 14 w 22"/>
                <a:gd name="T2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5">
                  <a:moveTo>
                    <a:pt x="14" y="27"/>
                  </a:moveTo>
                  <a:lnTo>
                    <a:pt x="14" y="34"/>
                  </a:lnTo>
                  <a:lnTo>
                    <a:pt x="21" y="34"/>
                  </a:lnTo>
                  <a:lnTo>
                    <a:pt x="21" y="27"/>
                  </a:lnTo>
                  <a:lnTo>
                    <a:pt x="14" y="27"/>
                  </a:lnTo>
                  <a:lnTo>
                    <a:pt x="0" y="21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14" y="2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39E5E284-2043-1372-C032-5A230EAE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873" y="4507614"/>
              <a:ext cx="15646" cy="23882"/>
            </a:xfrm>
            <a:custGeom>
              <a:avLst/>
              <a:gdLst>
                <a:gd name="T0" fmla="*/ 28 w 85"/>
                <a:gd name="T1" fmla="*/ 91 h 127"/>
                <a:gd name="T2" fmla="*/ 35 w 85"/>
                <a:gd name="T3" fmla="*/ 91 h 127"/>
                <a:gd name="T4" fmla="*/ 7 w 85"/>
                <a:gd name="T5" fmla="*/ 126 h 127"/>
                <a:gd name="T6" fmla="*/ 7 w 85"/>
                <a:gd name="T7" fmla="*/ 112 h 127"/>
                <a:gd name="T8" fmla="*/ 7 w 85"/>
                <a:gd name="T9" fmla="*/ 91 h 127"/>
                <a:gd name="T10" fmla="*/ 0 w 85"/>
                <a:gd name="T11" fmla="*/ 77 h 127"/>
                <a:gd name="T12" fmla="*/ 7 w 85"/>
                <a:gd name="T13" fmla="*/ 35 h 127"/>
                <a:gd name="T14" fmla="*/ 35 w 85"/>
                <a:gd name="T15" fmla="*/ 28 h 127"/>
                <a:gd name="T16" fmla="*/ 35 w 85"/>
                <a:gd name="T17" fmla="*/ 14 h 127"/>
                <a:gd name="T18" fmla="*/ 70 w 85"/>
                <a:gd name="T19" fmla="*/ 0 h 127"/>
                <a:gd name="T20" fmla="*/ 84 w 85"/>
                <a:gd name="T21" fmla="*/ 14 h 127"/>
                <a:gd name="T22" fmla="*/ 35 w 85"/>
                <a:gd name="T23" fmla="*/ 35 h 127"/>
                <a:gd name="T24" fmla="*/ 28 w 85"/>
                <a:gd name="T25" fmla="*/ 9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27">
                  <a:moveTo>
                    <a:pt x="28" y="91"/>
                  </a:moveTo>
                  <a:lnTo>
                    <a:pt x="35" y="91"/>
                  </a:lnTo>
                  <a:lnTo>
                    <a:pt x="7" y="126"/>
                  </a:lnTo>
                  <a:lnTo>
                    <a:pt x="7" y="112"/>
                  </a:lnTo>
                  <a:lnTo>
                    <a:pt x="7" y="91"/>
                  </a:lnTo>
                  <a:lnTo>
                    <a:pt x="0" y="77"/>
                  </a:lnTo>
                  <a:lnTo>
                    <a:pt x="7" y="35"/>
                  </a:lnTo>
                  <a:lnTo>
                    <a:pt x="35" y="28"/>
                  </a:lnTo>
                  <a:lnTo>
                    <a:pt x="35" y="14"/>
                  </a:lnTo>
                  <a:lnTo>
                    <a:pt x="70" y="0"/>
                  </a:lnTo>
                  <a:lnTo>
                    <a:pt x="84" y="14"/>
                  </a:lnTo>
                  <a:lnTo>
                    <a:pt x="35" y="35"/>
                  </a:lnTo>
                  <a:lnTo>
                    <a:pt x="28" y="9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68">
              <a:extLst>
                <a:ext uri="{FF2B5EF4-FFF2-40B4-BE49-F238E27FC236}">
                  <a16:creationId xmlns:a16="http://schemas.microsoft.com/office/drawing/2014/main" id="{28C3C9A7-D7C4-3E80-A5B7-B674B96B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228" y="4503497"/>
              <a:ext cx="4118" cy="8235"/>
            </a:xfrm>
            <a:custGeom>
              <a:avLst/>
              <a:gdLst>
                <a:gd name="T0" fmla="*/ 21 w 22"/>
                <a:gd name="T1" fmla="*/ 0 h 42"/>
                <a:gd name="T2" fmla="*/ 21 w 22"/>
                <a:gd name="T3" fmla="*/ 7 h 42"/>
                <a:gd name="T4" fmla="*/ 7 w 22"/>
                <a:gd name="T5" fmla="*/ 41 h 42"/>
                <a:gd name="T6" fmla="*/ 0 w 22"/>
                <a:gd name="T7" fmla="*/ 34 h 42"/>
                <a:gd name="T8" fmla="*/ 21 w 2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21" y="0"/>
                  </a:moveTo>
                  <a:lnTo>
                    <a:pt x="21" y="7"/>
                  </a:lnTo>
                  <a:lnTo>
                    <a:pt x="7" y="41"/>
                  </a:lnTo>
                  <a:lnTo>
                    <a:pt x="0" y="34"/>
                  </a:lnTo>
                  <a:lnTo>
                    <a:pt x="21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155CB120-2DD4-47D2-1CB6-E1D98AF5E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165" y="4493614"/>
              <a:ext cx="5764" cy="2470"/>
            </a:xfrm>
            <a:custGeom>
              <a:avLst/>
              <a:gdLst>
                <a:gd name="T0" fmla="*/ 21 w 29"/>
                <a:gd name="T1" fmla="*/ 14 h 15"/>
                <a:gd name="T2" fmla="*/ 28 w 29"/>
                <a:gd name="T3" fmla="*/ 0 h 15"/>
                <a:gd name="T4" fmla="*/ 0 w 29"/>
                <a:gd name="T5" fmla="*/ 0 h 15"/>
                <a:gd name="T6" fmla="*/ 21 w 29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5">
                  <a:moveTo>
                    <a:pt x="21" y="14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21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7BC22EB6-B8D7-DB00-1D04-C765AA80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167" y="4507614"/>
              <a:ext cx="1647" cy="824"/>
            </a:xfrm>
            <a:custGeom>
              <a:avLst/>
              <a:gdLst>
                <a:gd name="T0" fmla="*/ 0 w 7"/>
                <a:gd name="T1" fmla="*/ 0 h 1"/>
                <a:gd name="T2" fmla="*/ 6 w 7"/>
                <a:gd name="T3" fmla="*/ 0 h 1"/>
                <a:gd name="T4" fmla="*/ 0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71">
              <a:extLst>
                <a:ext uri="{FF2B5EF4-FFF2-40B4-BE49-F238E27FC236}">
                  <a16:creationId xmlns:a16="http://schemas.microsoft.com/office/drawing/2014/main" id="{8CFEFA03-03E7-3C59-7B70-34FEA939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28" y="3411511"/>
              <a:ext cx="422438" cy="513052"/>
            </a:xfrm>
            <a:custGeom>
              <a:avLst/>
              <a:gdLst>
                <a:gd name="T0" fmla="*/ 0 w 2261"/>
                <a:gd name="T1" fmla="*/ 1698 h 2749"/>
                <a:gd name="T2" fmla="*/ 153 w 2261"/>
                <a:gd name="T3" fmla="*/ 1885 h 2749"/>
                <a:gd name="T4" fmla="*/ 97 w 2261"/>
                <a:gd name="T5" fmla="*/ 2018 h 2749"/>
                <a:gd name="T6" fmla="*/ 306 w 2261"/>
                <a:gd name="T7" fmla="*/ 2101 h 2749"/>
                <a:gd name="T8" fmla="*/ 417 w 2261"/>
                <a:gd name="T9" fmla="*/ 2101 h 2749"/>
                <a:gd name="T10" fmla="*/ 584 w 2261"/>
                <a:gd name="T11" fmla="*/ 2164 h 2749"/>
                <a:gd name="T12" fmla="*/ 563 w 2261"/>
                <a:gd name="T13" fmla="*/ 2261 h 2749"/>
                <a:gd name="T14" fmla="*/ 619 w 2261"/>
                <a:gd name="T15" fmla="*/ 2372 h 2749"/>
                <a:gd name="T16" fmla="*/ 668 w 2261"/>
                <a:gd name="T17" fmla="*/ 2442 h 2749"/>
                <a:gd name="T18" fmla="*/ 723 w 2261"/>
                <a:gd name="T19" fmla="*/ 2463 h 2749"/>
                <a:gd name="T20" fmla="*/ 863 w 2261"/>
                <a:gd name="T21" fmla="*/ 2463 h 2749"/>
                <a:gd name="T22" fmla="*/ 856 w 2261"/>
                <a:gd name="T23" fmla="*/ 2546 h 2749"/>
                <a:gd name="T24" fmla="*/ 911 w 2261"/>
                <a:gd name="T25" fmla="*/ 2671 h 2749"/>
                <a:gd name="T26" fmla="*/ 1023 w 2261"/>
                <a:gd name="T27" fmla="*/ 2658 h 2749"/>
                <a:gd name="T28" fmla="*/ 1126 w 2261"/>
                <a:gd name="T29" fmla="*/ 2686 h 2749"/>
                <a:gd name="T30" fmla="*/ 1202 w 2261"/>
                <a:gd name="T31" fmla="*/ 2553 h 2749"/>
                <a:gd name="T32" fmla="*/ 1335 w 2261"/>
                <a:gd name="T33" fmla="*/ 2546 h 2749"/>
                <a:gd name="T34" fmla="*/ 1404 w 2261"/>
                <a:gd name="T35" fmla="*/ 2428 h 2749"/>
                <a:gd name="T36" fmla="*/ 1529 w 2261"/>
                <a:gd name="T37" fmla="*/ 2379 h 2749"/>
                <a:gd name="T38" fmla="*/ 1648 w 2261"/>
                <a:gd name="T39" fmla="*/ 2192 h 2749"/>
                <a:gd name="T40" fmla="*/ 1877 w 2261"/>
                <a:gd name="T41" fmla="*/ 2150 h 2749"/>
                <a:gd name="T42" fmla="*/ 2065 w 2261"/>
                <a:gd name="T43" fmla="*/ 2122 h 2749"/>
                <a:gd name="T44" fmla="*/ 2135 w 2261"/>
                <a:gd name="T45" fmla="*/ 1934 h 2749"/>
                <a:gd name="T46" fmla="*/ 2218 w 2261"/>
                <a:gd name="T47" fmla="*/ 1871 h 2749"/>
                <a:gd name="T48" fmla="*/ 2260 w 2261"/>
                <a:gd name="T49" fmla="*/ 1760 h 2749"/>
                <a:gd name="T50" fmla="*/ 2093 w 2261"/>
                <a:gd name="T51" fmla="*/ 1725 h 2749"/>
                <a:gd name="T52" fmla="*/ 1912 w 2261"/>
                <a:gd name="T53" fmla="*/ 1531 h 2749"/>
                <a:gd name="T54" fmla="*/ 1829 w 2261"/>
                <a:gd name="T55" fmla="*/ 1572 h 2749"/>
                <a:gd name="T56" fmla="*/ 1794 w 2261"/>
                <a:gd name="T57" fmla="*/ 1510 h 2749"/>
                <a:gd name="T58" fmla="*/ 1648 w 2261"/>
                <a:gd name="T59" fmla="*/ 1433 h 2749"/>
                <a:gd name="T60" fmla="*/ 1662 w 2261"/>
                <a:gd name="T61" fmla="*/ 1259 h 2749"/>
                <a:gd name="T62" fmla="*/ 1599 w 2261"/>
                <a:gd name="T63" fmla="*/ 1079 h 2749"/>
                <a:gd name="T64" fmla="*/ 1606 w 2261"/>
                <a:gd name="T65" fmla="*/ 884 h 2749"/>
                <a:gd name="T66" fmla="*/ 1536 w 2261"/>
                <a:gd name="T67" fmla="*/ 766 h 2749"/>
                <a:gd name="T68" fmla="*/ 1467 w 2261"/>
                <a:gd name="T69" fmla="*/ 605 h 2749"/>
                <a:gd name="T70" fmla="*/ 1418 w 2261"/>
                <a:gd name="T71" fmla="*/ 508 h 2749"/>
                <a:gd name="T72" fmla="*/ 1453 w 2261"/>
                <a:gd name="T73" fmla="*/ 397 h 2749"/>
                <a:gd name="T74" fmla="*/ 1369 w 2261"/>
                <a:gd name="T75" fmla="*/ 355 h 2749"/>
                <a:gd name="T76" fmla="*/ 1202 w 2261"/>
                <a:gd name="T77" fmla="*/ 439 h 2749"/>
                <a:gd name="T78" fmla="*/ 1009 w 2261"/>
                <a:gd name="T79" fmla="*/ 216 h 2749"/>
                <a:gd name="T80" fmla="*/ 883 w 2261"/>
                <a:gd name="T81" fmla="*/ 181 h 2749"/>
                <a:gd name="T82" fmla="*/ 786 w 2261"/>
                <a:gd name="T83" fmla="*/ 181 h 2749"/>
                <a:gd name="T84" fmla="*/ 751 w 2261"/>
                <a:gd name="T85" fmla="*/ 146 h 2749"/>
                <a:gd name="T86" fmla="*/ 758 w 2261"/>
                <a:gd name="T87" fmla="*/ 21 h 2749"/>
                <a:gd name="T88" fmla="*/ 661 w 2261"/>
                <a:gd name="T89" fmla="*/ 77 h 2749"/>
                <a:gd name="T90" fmla="*/ 459 w 2261"/>
                <a:gd name="T91" fmla="*/ 112 h 2749"/>
                <a:gd name="T92" fmla="*/ 396 w 2261"/>
                <a:gd name="T93" fmla="*/ 285 h 2749"/>
                <a:gd name="T94" fmla="*/ 327 w 2261"/>
                <a:gd name="T95" fmla="*/ 390 h 2749"/>
                <a:gd name="T96" fmla="*/ 299 w 2261"/>
                <a:gd name="T97" fmla="*/ 473 h 2749"/>
                <a:gd name="T98" fmla="*/ 404 w 2261"/>
                <a:gd name="T99" fmla="*/ 710 h 2749"/>
                <a:gd name="T100" fmla="*/ 522 w 2261"/>
                <a:gd name="T101" fmla="*/ 738 h 2749"/>
                <a:gd name="T102" fmla="*/ 271 w 2261"/>
                <a:gd name="T103" fmla="*/ 807 h 2749"/>
                <a:gd name="T104" fmla="*/ 111 w 2261"/>
                <a:gd name="T105" fmla="*/ 981 h 2749"/>
                <a:gd name="T106" fmla="*/ 77 w 2261"/>
                <a:gd name="T107" fmla="*/ 1231 h 2749"/>
                <a:gd name="T108" fmla="*/ 97 w 2261"/>
                <a:gd name="T109" fmla="*/ 1398 h 2749"/>
                <a:gd name="T110" fmla="*/ 111 w 2261"/>
                <a:gd name="T111" fmla="*/ 1628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61" h="2749">
                  <a:moveTo>
                    <a:pt x="111" y="1628"/>
                  </a:moveTo>
                  <a:lnTo>
                    <a:pt x="111" y="1642"/>
                  </a:lnTo>
                  <a:lnTo>
                    <a:pt x="69" y="1635"/>
                  </a:lnTo>
                  <a:lnTo>
                    <a:pt x="21" y="1691"/>
                  </a:lnTo>
                  <a:lnTo>
                    <a:pt x="0" y="1698"/>
                  </a:lnTo>
                  <a:lnTo>
                    <a:pt x="7" y="1719"/>
                  </a:lnTo>
                  <a:lnTo>
                    <a:pt x="28" y="1725"/>
                  </a:lnTo>
                  <a:lnTo>
                    <a:pt x="69" y="1837"/>
                  </a:lnTo>
                  <a:lnTo>
                    <a:pt x="153" y="1871"/>
                  </a:lnTo>
                  <a:lnTo>
                    <a:pt x="153" y="1885"/>
                  </a:lnTo>
                  <a:lnTo>
                    <a:pt x="132" y="1927"/>
                  </a:lnTo>
                  <a:lnTo>
                    <a:pt x="111" y="1948"/>
                  </a:lnTo>
                  <a:lnTo>
                    <a:pt x="90" y="1955"/>
                  </a:lnTo>
                  <a:lnTo>
                    <a:pt x="56" y="1997"/>
                  </a:lnTo>
                  <a:lnTo>
                    <a:pt x="97" y="2018"/>
                  </a:lnTo>
                  <a:lnTo>
                    <a:pt x="90" y="2046"/>
                  </a:lnTo>
                  <a:lnTo>
                    <a:pt x="195" y="2087"/>
                  </a:lnTo>
                  <a:lnTo>
                    <a:pt x="229" y="2129"/>
                  </a:lnTo>
                  <a:lnTo>
                    <a:pt x="264" y="2122"/>
                  </a:lnTo>
                  <a:lnTo>
                    <a:pt x="306" y="2101"/>
                  </a:lnTo>
                  <a:lnTo>
                    <a:pt x="341" y="2094"/>
                  </a:lnTo>
                  <a:lnTo>
                    <a:pt x="355" y="2087"/>
                  </a:lnTo>
                  <a:lnTo>
                    <a:pt x="390" y="2115"/>
                  </a:lnTo>
                  <a:lnTo>
                    <a:pt x="396" y="2094"/>
                  </a:lnTo>
                  <a:lnTo>
                    <a:pt x="417" y="2101"/>
                  </a:lnTo>
                  <a:lnTo>
                    <a:pt x="438" y="2059"/>
                  </a:lnTo>
                  <a:lnTo>
                    <a:pt x="501" y="2087"/>
                  </a:lnTo>
                  <a:lnTo>
                    <a:pt x="529" y="2115"/>
                  </a:lnTo>
                  <a:lnTo>
                    <a:pt x="550" y="2150"/>
                  </a:lnTo>
                  <a:lnTo>
                    <a:pt x="584" y="2164"/>
                  </a:lnTo>
                  <a:lnTo>
                    <a:pt x="570" y="2178"/>
                  </a:lnTo>
                  <a:lnTo>
                    <a:pt x="563" y="2192"/>
                  </a:lnTo>
                  <a:lnTo>
                    <a:pt x="570" y="2212"/>
                  </a:lnTo>
                  <a:lnTo>
                    <a:pt x="584" y="2233"/>
                  </a:lnTo>
                  <a:lnTo>
                    <a:pt x="563" y="2261"/>
                  </a:lnTo>
                  <a:lnTo>
                    <a:pt x="584" y="2296"/>
                  </a:lnTo>
                  <a:lnTo>
                    <a:pt x="619" y="2317"/>
                  </a:lnTo>
                  <a:lnTo>
                    <a:pt x="633" y="2317"/>
                  </a:lnTo>
                  <a:lnTo>
                    <a:pt x="633" y="2352"/>
                  </a:lnTo>
                  <a:lnTo>
                    <a:pt x="619" y="2372"/>
                  </a:lnTo>
                  <a:lnTo>
                    <a:pt x="633" y="2393"/>
                  </a:lnTo>
                  <a:lnTo>
                    <a:pt x="654" y="2414"/>
                  </a:lnTo>
                  <a:lnTo>
                    <a:pt x="633" y="2421"/>
                  </a:lnTo>
                  <a:lnTo>
                    <a:pt x="654" y="2428"/>
                  </a:lnTo>
                  <a:lnTo>
                    <a:pt x="668" y="2442"/>
                  </a:lnTo>
                  <a:lnTo>
                    <a:pt x="689" y="2456"/>
                  </a:lnTo>
                  <a:lnTo>
                    <a:pt x="654" y="2456"/>
                  </a:lnTo>
                  <a:lnTo>
                    <a:pt x="668" y="2477"/>
                  </a:lnTo>
                  <a:lnTo>
                    <a:pt x="682" y="2477"/>
                  </a:lnTo>
                  <a:lnTo>
                    <a:pt x="723" y="2463"/>
                  </a:lnTo>
                  <a:lnTo>
                    <a:pt x="730" y="2463"/>
                  </a:lnTo>
                  <a:lnTo>
                    <a:pt x="758" y="2505"/>
                  </a:lnTo>
                  <a:lnTo>
                    <a:pt x="821" y="2463"/>
                  </a:lnTo>
                  <a:lnTo>
                    <a:pt x="821" y="2449"/>
                  </a:lnTo>
                  <a:lnTo>
                    <a:pt x="863" y="2463"/>
                  </a:lnTo>
                  <a:lnTo>
                    <a:pt x="877" y="2484"/>
                  </a:lnTo>
                  <a:lnTo>
                    <a:pt x="856" y="2511"/>
                  </a:lnTo>
                  <a:lnTo>
                    <a:pt x="877" y="2519"/>
                  </a:lnTo>
                  <a:lnTo>
                    <a:pt x="883" y="2539"/>
                  </a:lnTo>
                  <a:lnTo>
                    <a:pt x="856" y="2546"/>
                  </a:lnTo>
                  <a:lnTo>
                    <a:pt x="863" y="2616"/>
                  </a:lnTo>
                  <a:lnTo>
                    <a:pt x="925" y="2609"/>
                  </a:lnTo>
                  <a:lnTo>
                    <a:pt x="946" y="2609"/>
                  </a:lnTo>
                  <a:lnTo>
                    <a:pt x="939" y="2651"/>
                  </a:lnTo>
                  <a:lnTo>
                    <a:pt x="911" y="2671"/>
                  </a:lnTo>
                  <a:lnTo>
                    <a:pt x="946" y="2671"/>
                  </a:lnTo>
                  <a:lnTo>
                    <a:pt x="946" y="2678"/>
                  </a:lnTo>
                  <a:lnTo>
                    <a:pt x="974" y="2658"/>
                  </a:lnTo>
                  <a:lnTo>
                    <a:pt x="988" y="2671"/>
                  </a:lnTo>
                  <a:lnTo>
                    <a:pt x="1023" y="2658"/>
                  </a:lnTo>
                  <a:lnTo>
                    <a:pt x="1023" y="2686"/>
                  </a:lnTo>
                  <a:lnTo>
                    <a:pt x="1036" y="2741"/>
                  </a:lnTo>
                  <a:lnTo>
                    <a:pt x="1044" y="2748"/>
                  </a:lnTo>
                  <a:lnTo>
                    <a:pt x="1085" y="2706"/>
                  </a:lnTo>
                  <a:lnTo>
                    <a:pt x="1126" y="2686"/>
                  </a:lnTo>
                  <a:lnTo>
                    <a:pt x="1175" y="2658"/>
                  </a:lnTo>
                  <a:lnTo>
                    <a:pt x="1182" y="2658"/>
                  </a:lnTo>
                  <a:lnTo>
                    <a:pt x="1189" y="2637"/>
                  </a:lnTo>
                  <a:lnTo>
                    <a:pt x="1182" y="2609"/>
                  </a:lnTo>
                  <a:lnTo>
                    <a:pt x="1202" y="2553"/>
                  </a:lnTo>
                  <a:lnTo>
                    <a:pt x="1189" y="2525"/>
                  </a:lnTo>
                  <a:lnTo>
                    <a:pt x="1237" y="2519"/>
                  </a:lnTo>
                  <a:lnTo>
                    <a:pt x="1251" y="2560"/>
                  </a:lnTo>
                  <a:lnTo>
                    <a:pt x="1272" y="2581"/>
                  </a:lnTo>
                  <a:lnTo>
                    <a:pt x="1335" y="2546"/>
                  </a:lnTo>
                  <a:lnTo>
                    <a:pt x="1349" y="2525"/>
                  </a:lnTo>
                  <a:lnTo>
                    <a:pt x="1376" y="2539"/>
                  </a:lnTo>
                  <a:lnTo>
                    <a:pt x="1404" y="2511"/>
                  </a:lnTo>
                  <a:lnTo>
                    <a:pt x="1349" y="2449"/>
                  </a:lnTo>
                  <a:lnTo>
                    <a:pt x="1404" y="2428"/>
                  </a:lnTo>
                  <a:lnTo>
                    <a:pt x="1411" y="2428"/>
                  </a:lnTo>
                  <a:lnTo>
                    <a:pt x="1453" y="2421"/>
                  </a:lnTo>
                  <a:lnTo>
                    <a:pt x="1453" y="2379"/>
                  </a:lnTo>
                  <a:lnTo>
                    <a:pt x="1474" y="2379"/>
                  </a:lnTo>
                  <a:lnTo>
                    <a:pt x="1529" y="2379"/>
                  </a:lnTo>
                  <a:lnTo>
                    <a:pt x="1599" y="2324"/>
                  </a:lnTo>
                  <a:lnTo>
                    <a:pt x="1613" y="2317"/>
                  </a:lnTo>
                  <a:lnTo>
                    <a:pt x="1648" y="2310"/>
                  </a:lnTo>
                  <a:lnTo>
                    <a:pt x="1627" y="2212"/>
                  </a:lnTo>
                  <a:lnTo>
                    <a:pt x="1648" y="2192"/>
                  </a:lnTo>
                  <a:lnTo>
                    <a:pt x="1703" y="2219"/>
                  </a:lnTo>
                  <a:lnTo>
                    <a:pt x="1745" y="2185"/>
                  </a:lnTo>
                  <a:lnTo>
                    <a:pt x="1856" y="2185"/>
                  </a:lnTo>
                  <a:lnTo>
                    <a:pt x="1863" y="2150"/>
                  </a:lnTo>
                  <a:lnTo>
                    <a:pt x="1877" y="2150"/>
                  </a:lnTo>
                  <a:lnTo>
                    <a:pt x="1891" y="2164"/>
                  </a:lnTo>
                  <a:lnTo>
                    <a:pt x="1926" y="2178"/>
                  </a:lnTo>
                  <a:lnTo>
                    <a:pt x="1996" y="2150"/>
                  </a:lnTo>
                  <a:lnTo>
                    <a:pt x="2037" y="2094"/>
                  </a:lnTo>
                  <a:lnTo>
                    <a:pt x="2065" y="2122"/>
                  </a:lnTo>
                  <a:lnTo>
                    <a:pt x="2093" y="2101"/>
                  </a:lnTo>
                  <a:lnTo>
                    <a:pt x="2128" y="2052"/>
                  </a:lnTo>
                  <a:lnTo>
                    <a:pt x="2107" y="2031"/>
                  </a:lnTo>
                  <a:lnTo>
                    <a:pt x="2142" y="1983"/>
                  </a:lnTo>
                  <a:lnTo>
                    <a:pt x="2135" y="1934"/>
                  </a:lnTo>
                  <a:lnTo>
                    <a:pt x="2156" y="1892"/>
                  </a:lnTo>
                  <a:lnTo>
                    <a:pt x="2142" y="1871"/>
                  </a:lnTo>
                  <a:lnTo>
                    <a:pt x="2197" y="1858"/>
                  </a:lnTo>
                  <a:lnTo>
                    <a:pt x="2218" y="1858"/>
                  </a:lnTo>
                  <a:lnTo>
                    <a:pt x="2218" y="1871"/>
                  </a:lnTo>
                  <a:lnTo>
                    <a:pt x="2239" y="1816"/>
                  </a:lnTo>
                  <a:lnTo>
                    <a:pt x="2253" y="1816"/>
                  </a:lnTo>
                  <a:lnTo>
                    <a:pt x="2239" y="1802"/>
                  </a:lnTo>
                  <a:lnTo>
                    <a:pt x="2260" y="1774"/>
                  </a:lnTo>
                  <a:lnTo>
                    <a:pt x="2260" y="1760"/>
                  </a:lnTo>
                  <a:lnTo>
                    <a:pt x="2218" y="1642"/>
                  </a:lnTo>
                  <a:lnTo>
                    <a:pt x="2190" y="1691"/>
                  </a:lnTo>
                  <a:lnTo>
                    <a:pt x="2142" y="1704"/>
                  </a:lnTo>
                  <a:lnTo>
                    <a:pt x="2128" y="1704"/>
                  </a:lnTo>
                  <a:lnTo>
                    <a:pt x="2093" y="1725"/>
                  </a:lnTo>
                  <a:lnTo>
                    <a:pt x="2009" y="1600"/>
                  </a:lnTo>
                  <a:lnTo>
                    <a:pt x="1975" y="1586"/>
                  </a:lnTo>
                  <a:lnTo>
                    <a:pt x="1968" y="1565"/>
                  </a:lnTo>
                  <a:lnTo>
                    <a:pt x="1961" y="1572"/>
                  </a:lnTo>
                  <a:lnTo>
                    <a:pt x="1912" y="1531"/>
                  </a:lnTo>
                  <a:lnTo>
                    <a:pt x="1891" y="1558"/>
                  </a:lnTo>
                  <a:lnTo>
                    <a:pt x="1842" y="1565"/>
                  </a:lnTo>
                  <a:lnTo>
                    <a:pt x="1835" y="1538"/>
                  </a:lnTo>
                  <a:lnTo>
                    <a:pt x="1808" y="1572"/>
                  </a:lnTo>
                  <a:lnTo>
                    <a:pt x="1829" y="1572"/>
                  </a:lnTo>
                  <a:lnTo>
                    <a:pt x="1808" y="1635"/>
                  </a:lnTo>
                  <a:lnTo>
                    <a:pt x="1794" y="1635"/>
                  </a:lnTo>
                  <a:lnTo>
                    <a:pt x="1780" y="1635"/>
                  </a:lnTo>
                  <a:lnTo>
                    <a:pt x="1773" y="1586"/>
                  </a:lnTo>
                  <a:lnTo>
                    <a:pt x="1794" y="1510"/>
                  </a:lnTo>
                  <a:lnTo>
                    <a:pt x="1738" y="1503"/>
                  </a:lnTo>
                  <a:lnTo>
                    <a:pt x="1738" y="1489"/>
                  </a:lnTo>
                  <a:lnTo>
                    <a:pt x="1738" y="1475"/>
                  </a:lnTo>
                  <a:lnTo>
                    <a:pt x="1696" y="1454"/>
                  </a:lnTo>
                  <a:lnTo>
                    <a:pt x="1648" y="1433"/>
                  </a:lnTo>
                  <a:lnTo>
                    <a:pt x="1669" y="1398"/>
                  </a:lnTo>
                  <a:lnTo>
                    <a:pt x="1641" y="1329"/>
                  </a:lnTo>
                  <a:lnTo>
                    <a:pt x="1662" y="1301"/>
                  </a:lnTo>
                  <a:lnTo>
                    <a:pt x="1669" y="1308"/>
                  </a:lnTo>
                  <a:lnTo>
                    <a:pt x="1662" y="1259"/>
                  </a:lnTo>
                  <a:lnTo>
                    <a:pt x="1641" y="1225"/>
                  </a:lnTo>
                  <a:lnTo>
                    <a:pt x="1662" y="1141"/>
                  </a:lnTo>
                  <a:lnTo>
                    <a:pt x="1648" y="1148"/>
                  </a:lnTo>
                  <a:lnTo>
                    <a:pt x="1634" y="1085"/>
                  </a:lnTo>
                  <a:lnTo>
                    <a:pt x="1599" y="1079"/>
                  </a:lnTo>
                  <a:lnTo>
                    <a:pt x="1571" y="1085"/>
                  </a:lnTo>
                  <a:lnTo>
                    <a:pt x="1543" y="1037"/>
                  </a:lnTo>
                  <a:lnTo>
                    <a:pt x="1585" y="1009"/>
                  </a:lnTo>
                  <a:lnTo>
                    <a:pt x="1606" y="967"/>
                  </a:lnTo>
                  <a:lnTo>
                    <a:pt x="1606" y="884"/>
                  </a:lnTo>
                  <a:lnTo>
                    <a:pt x="1599" y="898"/>
                  </a:lnTo>
                  <a:lnTo>
                    <a:pt x="1550" y="877"/>
                  </a:lnTo>
                  <a:lnTo>
                    <a:pt x="1536" y="807"/>
                  </a:lnTo>
                  <a:lnTo>
                    <a:pt x="1550" y="779"/>
                  </a:lnTo>
                  <a:lnTo>
                    <a:pt x="1536" y="766"/>
                  </a:lnTo>
                  <a:lnTo>
                    <a:pt x="1502" y="766"/>
                  </a:lnTo>
                  <a:lnTo>
                    <a:pt x="1481" y="738"/>
                  </a:lnTo>
                  <a:lnTo>
                    <a:pt x="1502" y="717"/>
                  </a:lnTo>
                  <a:lnTo>
                    <a:pt x="1481" y="619"/>
                  </a:lnTo>
                  <a:lnTo>
                    <a:pt x="1467" y="605"/>
                  </a:lnTo>
                  <a:lnTo>
                    <a:pt x="1453" y="585"/>
                  </a:lnTo>
                  <a:lnTo>
                    <a:pt x="1446" y="557"/>
                  </a:lnTo>
                  <a:lnTo>
                    <a:pt x="1432" y="550"/>
                  </a:lnTo>
                  <a:lnTo>
                    <a:pt x="1411" y="515"/>
                  </a:lnTo>
                  <a:lnTo>
                    <a:pt x="1418" y="508"/>
                  </a:lnTo>
                  <a:lnTo>
                    <a:pt x="1411" y="494"/>
                  </a:lnTo>
                  <a:lnTo>
                    <a:pt x="1446" y="473"/>
                  </a:lnTo>
                  <a:lnTo>
                    <a:pt x="1467" y="439"/>
                  </a:lnTo>
                  <a:lnTo>
                    <a:pt x="1439" y="397"/>
                  </a:lnTo>
                  <a:lnTo>
                    <a:pt x="1453" y="397"/>
                  </a:lnTo>
                  <a:lnTo>
                    <a:pt x="1439" y="376"/>
                  </a:lnTo>
                  <a:lnTo>
                    <a:pt x="1453" y="362"/>
                  </a:lnTo>
                  <a:lnTo>
                    <a:pt x="1439" y="341"/>
                  </a:lnTo>
                  <a:lnTo>
                    <a:pt x="1383" y="327"/>
                  </a:lnTo>
                  <a:lnTo>
                    <a:pt x="1369" y="355"/>
                  </a:lnTo>
                  <a:lnTo>
                    <a:pt x="1356" y="376"/>
                  </a:lnTo>
                  <a:lnTo>
                    <a:pt x="1341" y="418"/>
                  </a:lnTo>
                  <a:lnTo>
                    <a:pt x="1300" y="397"/>
                  </a:lnTo>
                  <a:lnTo>
                    <a:pt x="1244" y="397"/>
                  </a:lnTo>
                  <a:lnTo>
                    <a:pt x="1202" y="439"/>
                  </a:lnTo>
                  <a:lnTo>
                    <a:pt x="1209" y="425"/>
                  </a:lnTo>
                  <a:lnTo>
                    <a:pt x="1140" y="376"/>
                  </a:lnTo>
                  <a:lnTo>
                    <a:pt x="1078" y="306"/>
                  </a:lnTo>
                  <a:lnTo>
                    <a:pt x="1044" y="251"/>
                  </a:lnTo>
                  <a:lnTo>
                    <a:pt x="1009" y="216"/>
                  </a:lnTo>
                  <a:lnTo>
                    <a:pt x="974" y="195"/>
                  </a:lnTo>
                  <a:lnTo>
                    <a:pt x="960" y="223"/>
                  </a:lnTo>
                  <a:lnTo>
                    <a:pt x="939" y="223"/>
                  </a:lnTo>
                  <a:lnTo>
                    <a:pt x="890" y="174"/>
                  </a:lnTo>
                  <a:lnTo>
                    <a:pt x="883" y="181"/>
                  </a:lnTo>
                  <a:lnTo>
                    <a:pt x="877" y="174"/>
                  </a:lnTo>
                  <a:lnTo>
                    <a:pt x="842" y="230"/>
                  </a:lnTo>
                  <a:lnTo>
                    <a:pt x="814" y="230"/>
                  </a:lnTo>
                  <a:lnTo>
                    <a:pt x="821" y="209"/>
                  </a:lnTo>
                  <a:lnTo>
                    <a:pt x="786" y="181"/>
                  </a:lnTo>
                  <a:lnTo>
                    <a:pt x="758" y="209"/>
                  </a:lnTo>
                  <a:lnTo>
                    <a:pt x="723" y="195"/>
                  </a:lnTo>
                  <a:lnTo>
                    <a:pt x="696" y="160"/>
                  </a:lnTo>
                  <a:lnTo>
                    <a:pt x="710" y="132"/>
                  </a:lnTo>
                  <a:lnTo>
                    <a:pt x="751" y="146"/>
                  </a:lnTo>
                  <a:lnTo>
                    <a:pt x="793" y="77"/>
                  </a:lnTo>
                  <a:lnTo>
                    <a:pt x="779" y="28"/>
                  </a:lnTo>
                  <a:lnTo>
                    <a:pt x="793" y="14"/>
                  </a:lnTo>
                  <a:lnTo>
                    <a:pt x="765" y="0"/>
                  </a:lnTo>
                  <a:lnTo>
                    <a:pt x="758" y="21"/>
                  </a:lnTo>
                  <a:lnTo>
                    <a:pt x="730" y="14"/>
                  </a:lnTo>
                  <a:lnTo>
                    <a:pt x="717" y="35"/>
                  </a:lnTo>
                  <a:lnTo>
                    <a:pt x="696" y="28"/>
                  </a:lnTo>
                  <a:lnTo>
                    <a:pt x="689" y="56"/>
                  </a:lnTo>
                  <a:lnTo>
                    <a:pt x="661" y="77"/>
                  </a:lnTo>
                  <a:lnTo>
                    <a:pt x="668" y="56"/>
                  </a:lnTo>
                  <a:lnTo>
                    <a:pt x="598" y="56"/>
                  </a:lnTo>
                  <a:lnTo>
                    <a:pt x="550" y="56"/>
                  </a:lnTo>
                  <a:lnTo>
                    <a:pt x="529" y="14"/>
                  </a:lnTo>
                  <a:lnTo>
                    <a:pt x="459" y="112"/>
                  </a:lnTo>
                  <a:lnTo>
                    <a:pt x="431" y="195"/>
                  </a:lnTo>
                  <a:lnTo>
                    <a:pt x="417" y="188"/>
                  </a:lnTo>
                  <a:lnTo>
                    <a:pt x="355" y="188"/>
                  </a:lnTo>
                  <a:lnTo>
                    <a:pt x="327" y="244"/>
                  </a:lnTo>
                  <a:lnTo>
                    <a:pt x="396" y="285"/>
                  </a:lnTo>
                  <a:lnTo>
                    <a:pt x="417" y="306"/>
                  </a:lnTo>
                  <a:lnTo>
                    <a:pt x="417" y="320"/>
                  </a:lnTo>
                  <a:lnTo>
                    <a:pt x="396" y="320"/>
                  </a:lnTo>
                  <a:lnTo>
                    <a:pt x="341" y="362"/>
                  </a:lnTo>
                  <a:lnTo>
                    <a:pt x="327" y="390"/>
                  </a:lnTo>
                  <a:lnTo>
                    <a:pt x="271" y="397"/>
                  </a:lnTo>
                  <a:lnTo>
                    <a:pt x="223" y="445"/>
                  </a:lnTo>
                  <a:lnTo>
                    <a:pt x="229" y="473"/>
                  </a:lnTo>
                  <a:lnTo>
                    <a:pt x="285" y="473"/>
                  </a:lnTo>
                  <a:lnTo>
                    <a:pt x="299" y="473"/>
                  </a:lnTo>
                  <a:lnTo>
                    <a:pt x="306" y="550"/>
                  </a:lnTo>
                  <a:lnTo>
                    <a:pt x="355" y="543"/>
                  </a:lnTo>
                  <a:lnTo>
                    <a:pt x="404" y="605"/>
                  </a:lnTo>
                  <a:lnTo>
                    <a:pt x="390" y="675"/>
                  </a:lnTo>
                  <a:lnTo>
                    <a:pt x="404" y="710"/>
                  </a:lnTo>
                  <a:lnTo>
                    <a:pt x="466" y="738"/>
                  </a:lnTo>
                  <a:lnTo>
                    <a:pt x="487" y="689"/>
                  </a:lnTo>
                  <a:lnTo>
                    <a:pt x="501" y="668"/>
                  </a:lnTo>
                  <a:lnTo>
                    <a:pt x="550" y="710"/>
                  </a:lnTo>
                  <a:lnTo>
                    <a:pt x="522" y="738"/>
                  </a:lnTo>
                  <a:lnTo>
                    <a:pt x="515" y="738"/>
                  </a:lnTo>
                  <a:lnTo>
                    <a:pt x="431" y="786"/>
                  </a:lnTo>
                  <a:lnTo>
                    <a:pt x="390" y="800"/>
                  </a:lnTo>
                  <a:lnTo>
                    <a:pt x="334" y="835"/>
                  </a:lnTo>
                  <a:lnTo>
                    <a:pt x="271" y="807"/>
                  </a:lnTo>
                  <a:lnTo>
                    <a:pt x="250" y="807"/>
                  </a:lnTo>
                  <a:lnTo>
                    <a:pt x="250" y="842"/>
                  </a:lnTo>
                  <a:lnTo>
                    <a:pt x="209" y="946"/>
                  </a:lnTo>
                  <a:lnTo>
                    <a:pt x="174" y="953"/>
                  </a:lnTo>
                  <a:lnTo>
                    <a:pt x="111" y="981"/>
                  </a:lnTo>
                  <a:lnTo>
                    <a:pt x="56" y="1037"/>
                  </a:lnTo>
                  <a:lnTo>
                    <a:pt x="42" y="1079"/>
                  </a:lnTo>
                  <a:lnTo>
                    <a:pt x="62" y="1162"/>
                  </a:lnTo>
                  <a:lnTo>
                    <a:pt x="56" y="1183"/>
                  </a:lnTo>
                  <a:lnTo>
                    <a:pt x="77" y="1231"/>
                  </a:lnTo>
                  <a:lnTo>
                    <a:pt x="104" y="1204"/>
                  </a:lnTo>
                  <a:lnTo>
                    <a:pt x="153" y="1231"/>
                  </a:lnTo>
                  <a:lnTo>
                    <a:pt x="132" y="1308"/>
                  </a:lnTo>
                  <a:lnTo>
                    <a:pt x="125" y="1315"/>
                  </a:lnTo>
                  <a:lnTo>
                    <a:pt x="97" y="1398"/>
                  </a:lnTo>
                  <a:lnTo>
                    <a:pt x="97" y="1475"/>
                  </a:lnTo>
                  <a:lnTo>
                    <a:pt x="69" y="1558"/>
                  </a:lnTo>
                  <a:lnTo>
                    <a:pt x="97" y="1565"/>
                  </a:lnTo>
                  <a:lnTo>
                    <a:pt x="111" y="1593"/>
                  </a:lnTo>
                  <a:lnTo>
                    <a:pt x="111" y="162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72">
              <a:extLst>
                <a:ext uri="{FF2B5EF4-FFF2-40B4-BE49-F238E27FC236}">
                  <a16:creationId xmlns:a16="http://schemas.microsoft.com/office/drawing/2014/main" id="{76F0D59B-5E21-6780-F6DF-B03A2FB29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011" y="3267395"/>
              <a:ext cx="560780" cy="523757"/>
            </a:xfrm>
            <a:custGeom>
              <a:avLst/>
              <a:gdLst>
                <a:gd name="T0" fmla="*/ 2552 w 3005"/>
                <a:gd name="T1" fmla="*/ 1085 h 2804"/>
                <a:gd name="T2" fmla="*/ 2462 w 3005"/>
                <a:gd name="T3" fmla="*/ 890 h 2804"/>
                <a:gd name="T4" fmla="*/ 2308 w 3005"/>
                <a:gd name="T5" fmla="*/ 751 h 2804"/>
                <a:gd name="T6" fmla="*/ 2295 w 3005"/>
                <a:gd name="T7" fmla="*/ 793 h 2804"/>
                <a:gd name="T8" fmla="*/ 2065 w 3005"/>
                <a:gd name="T9" fmla="*/ 689 h 2804"/>
                <a:gd name="T10" fmla="*/ 1508 w 3005"/>
                <a:gd name="T11" fmla="*/ 264 h 2804"/>
                <a:gd name="T12" fmla="*/ 1084 w 3005"/>
                <a:gd name="T13" fmla="*/ 0 h 2804"/>
                <a:gd name="T14" fmla="*/ 1063 w 3005"/>
                <a:gd name="T15" fmla="*/ 167 h 2804"/>
                <a:gd name="T16" fmla="*/ 1001 w 3005"/>
                <a:gd name="T17" fmla="*/ 258 h 2804"/>
                <a:gd name="T18" fmla="*/ 855 w 3005"/>
                <a:gd name="T19" fmla="*/ 306 h 2804"/>
                <a:gd name="T20" fmla="*/ 813 w 3005"/>
                <a:gd name="T21" fmla="*/ 230 h 2804"/>
                <a:gd name="T22" fmla="*/ 737 w 3005"/>
                <a:gd name="T23" fmla="*/ 230 h 2804"/>
                <a:gd name="T24" fmla="*/ 716 w 3005"/>
                <a:gd name="T25" fmla="*/ 160 h 2804"/>
                <a:gd name="T26" fmla="*/ 577 w 3005"/>
                <a:gd name="T27" fmla="*/ 139 h 2804"/>
                <a:gd name="T28" fmla="*/ 529 w 3005"/>
                <a:gd name="T29" fmla="*/ 83 h 2804"/>
                <a:gd name="T30" fmla="*/ 424 w 3005"/>
                <a:gd name="T31" fmla="*/ 42 h 2804"/>
                <a:gd name="T32" fmla="*/ 292 w 3005"/>
                <a:gd name="T33" fmla="*/ 83 h 2804"/>
                <a:gd name="T34" fmla="*/ 216 w 3005"/>
                <a:gd name="T35" fmla="*/ 132 h 2804"/>
                <a:gd name="T36" fmla="*/ 104 w 3005"/>
                <a:gd name="T37" fmla="*/ 139 h 2804"/>
                <a:gd name="T38" fmla="*/ 90 w 3005"/>
                <a:gd name="T39" fmla="*/ 299 h 2804"/>
                <a:gd name="T40" fmla="*/ 21 w 3005"/>
                <a:gd name="T41" fmla="*/ 473 h 2804"/>
                <a:gd name="T42" fmla="*/ 202 w 3005"/>
                <a:gd name="T43" fmla="*/ 466 h 2804"/>
                <a:gd name="T44" fmla="*/ 389 w 3005"/>
                <a:gd name="T45" fmla="*/ 494 h 2804"/>
                <a:gd name="T46" fmla="*/ 396 w 3005"/>
                <a:gd name="T47" fmla="*/ 633 h 2804"/>
                <a:gd name="T48" fmla="*/ 320 w 3005"/>
                <a:gd name="T49" fmla="*/ 633 h 2804"/>
                <a:gd name="T50" fmla="*/ 153 w 3005"/>
                <a:gd name="T51" fmla="*/ 723 h 2804"/>
                <a:gd name="T52" fmla="*/ 327 w 3005"/>
                <a:gd name="T53" fmla="*/ 849 h 2804"/>
                <a:gd name="T54" fmla="*/ 424 w 3005"/>
                <a:gd name="T55" fmla="*/ 793 h 2804"/>
                <a:gd name="T56" fmla="*/ 417 w 3005"/>
                <a:gd name="T57" fmla="*/ 918 h 2804"/>
                <a:gd name="T58" fmla="*/ 452 w 3005"/>
                <a:gd name="T59" fmla="*/ 953 h 2804"/>
                <a:gd name="T60" fmla="*/ 549 w 3005"/>
                <a:gd name="T61" fmla="*/ 953 h 2804"/>
                <a:gd name="T62" fmla="*/ 675 w 3005"/>
                <a:gd name="T63" fmla="*/ 988 h 2804"/>
                <a:gd name="T64" fmla="*/ 868 w 3005"/>
                <a:gd name="T65" fmla="*/ 1211 h 2804"/>
                <a:gd name="T66" fmla="*/ 1035 w 3005"/>
                <a:gd name="T67" fmla="*/ 1127 h 2804"/>
                <a:gd name="T68" fmla="*/ 1119 w 3005"/>
                <a:gd name="T69" fmla="*/ 1169 h 2804"/>
                <a:gd name="T70" fmla="*/ 1084 w 3005"/>
                <a:gd name="T71" fmla="*/ 1280 h 2804"/>
                <a:gd name="T72" fmla="*/ 1133 w 3005"/>
                <a:gd name="T73" fmla="*/ 1377 h 2804"/>
                <a:gd name="T74" fmla="*/ 1202 w 3005"/>
                <a:gd name="T75" fmla="*/ 1538 h 2804"/>
                <a:gd name="T76" fmla="*/ 1272 w 3005"/>
                <a:gd name="T77" fmla="*/ 1656 h 2804"/>
                <a:gd name="T78" fmla="*/ 1265 w 3005"/>
                <a:gd name="T79" fmla="*/ 1851 h 2804"/>
                <a:gd name="T80" fmla="*/ 1328 w 3005"/>
                <a:gd name="T81" fmla="*/ 2031 h 2804"/>
                <a:gd name="T82" fmla="*/ 1314 w 3005"/>
                <a:gd name="T83" fmla="*/ 2205 h 2804"/>
                <a:gd name="T84" fmla="*/ 1460 w 3005"/>
                <a:gd name="T85" fmla="*/ 2282 h 2804"/>
                <a:gd name="T86" fmla="*/ 1495 w 3005"/>
                <a:gd name="T87" fmla="*/ 2344 h 2804"/>
                <a:gd name="T88" fmla="*/ 1578 w 3005"/>
                <a:gd name="T89" fmla="*/ 2303 h 2804"/>
                <a:gd name="T90" fmla="*/ 1759 w 3005"/>
                <a:gd name="T91" fmla="*/ 2497 h 2804"/>
                <a:gd name="T92" fmla="*/ 1926 w 3005"/>
                <a:gd name="T93" fmla="*/ 2532 h 2804"/>
                <a:gd name="T94" fmla="*/ 1884 w 3005"/>
                <a:gd name="T95" fmla="*/ 2643 h 2804"/>
                <a:gd name="T96" fmla="*/ 1801 w 3005"/>
                <a:gd name="T97" fmla="*/ 2706 h 2804"/>
                <a:gd name="T98" fmla="*/ 2037 w 3005"/>
                <a:gd name="T99" fmla="*/ 2762 h 2804"/>
                <a:gd name="T100" fmla="*/ 2211 w 3005"/>
                <a:gd name="T101" fmla="*/ 2776 h 2804"/>
                <a:gd name="T102" fmla="*/ 2322 w 3005"/>
                <a:gd name="T103" fmla="*/ 2623 h 2804"/>
                <a:gd name="T104" fmla="*/ 2510 w 3005"/>
                <a:gd name="T105" fmla="*/ 2532 h 2804"/>
                <a:gd name="T106" fmla="*/ 2649 w 3005"/>
                <a:gd name="T107" fmla="*/ 2525 h 2804"/>
                <a:gd name="T108" fmla="*/ 2747 w 3005"/>
                <a:gd name="T109" fmla="*/ 2435 h 2804"/>
                <a:gd name="T110" fmla="*/ 2962 w 3005"/>
                <a:gd name="T111" fmla="*/ 2365 h 2804"/>
                <a:gd name="T112" fmla="*/ 2948 w 3005"/>
                <a:gd name="T113" fmla="*/ 2212 h 2804"/>
                <a:gd name="T114" fmla="*/ 2886 w 3005"/>
                <a:gd name="T115" fmla="*/ 1948 h 2804"/>
                <a:gd name="T116" fmla="*/ 2775 w 3005"/>
                <a:gd name="T117" fmla="*/ 1614 h 2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05" h="2804">
                  <a:moveTo>
                    <a:pt x="2719" y="1475"/>
                  </a:moveTo>
                  <a:lnTo>
                    <a:pt x="2705" y="1447"/>
                  </a:lnTo>
                  <a:lnTo>
                    <a:pt x="2649" y="1357"/>
                  </a:lnTo>
                  <a:lnTo>
                    <a:pt x="2615" y="1231"/>
                  </a:lnTo>
                  <a:lnTo>
                    <a:pt x="2552" y="1085"/>
                  </a:lnTo>
                  <a:lnTo>
                    <a:pt x="2517" y="1016"/>
                  </a:lnTo>
                  <a:lnTo>
                    <a:pt x="2517" y="988"/>
                  </a:lnTo>
                  <a:lnTo>
                    <a:pt x="2524" y="918"/>
                  </a:lnTo>
                  <a:lnTo>
                    <a:pt x="2503" y="898"/>
                  </a:lnTo>
                  <a:lnTo>
                    <a:pt x="2462" y="890"/>
                  </a:lnTo>
                  <a:lnTo>
                    <a:pt x="2427" y="849"/>
                  </a:lnTo>
                  <a:lnTo>
                    <a:pt x="2441" y="856"/>
                  </a:lnTo>
                  <a:lnTo>
                    <a:pt x="2406" y="800"/>
                  </a:lnTo>
                  <a:lnTo>
                    <a:pt x="2329" y="751"/>
                  </a:lnTo>
                  <a:lnTo>
                    <a:pt x="2308" y="751"/>
                  </a:lnTo>
                  <a:lnTo>
                    <a:pt x="2322" y="751"/>
                  </a:lnTo>
                  <a:lnTo>
                    <a:pt x="2322" y="772"/>
                  </a:lnTo>
                  <a:lnTo>
                    <a:pt x="2315" y="758"/>
                  </a:lnTo>
                  <a:lnTo>
                    <a:pt x="2322" y="772"/>
                  </a:lnTo>
                  <a:lnTo>
                    <a:pt x="2295" y="793"/>
                  </a:lnTo>
                  <a:lnTo>
                    <a:pt x="2190" y="765"/>
                  </a:lnTo>
                  <a:lnTo>
                    <a:pt x="2128" y="723"/>
                  </a:lnTo>
                  <a:lnTo>
                    <a:pt x="2135" y="703"/>
                  </a:lnTo>
                  <a:lnTo>
                    <a:pt x="2121" y="723"/>
                  </a:lnTo>
                  <a:lnTo>
                    <a:pt x="2065" y="689"/>
                  </a:lnTo>
                  <a:lnTo>
                    <a:pt x="1995" y="640"/>
                  </a:lnTo>
                  <a:lnTo>
                    <a:pt x="1787" y="473"/>
                  </a:lnTo>
                  <a:lnTo>
                    <a:pt x="1717" y="431"/>
                  </a:lnTo>
                  <a:lnTo>
                    <a:pt x="1578" y="306"/>
                  </a:lnTo>
                  <a:lnTo>
                    <a:pt x="1508" y="264"/>
                  </a:lnTo>
                  <a:lnTo>
                    <a:pt x="1432" y="195"/>
                  </a:lnTo>
                  <a:lnTo>
                    <a:pt x="1335" y="104"/>
                  </a:lnTo>
                  <a:lnTo>
                    <a:pt x="1161" y="7"/>
                  </a:lnTo>
                  <a:lnTo>
                    <a:pt x="1140" y="7"/>
                  </a:lnTo>
                  <a:lnTo>
                    <a:pt x="1084" y="0"/>
                  </a:lnTo>
                  <a:lnTo>
                    <a:pt x="1077" y="35"/>
                  </a:lnTo>
                  <a:lnTo>
                    <a:pt x="1070" y="63"/>
                  </a:lnTo>
                  <a:lnTo>
                    <a:pt x="1049" y="83"/>
                  </a:lnTo>
                  <a:lnTo>
                    <a:pt x="1049" y="118"/>
                  </a:lnTo>
                  <a:lnTo>
                    <a:pt x="1063" y="167"/>
                  </a:lnTo>
                  <a:lnTo>
                    <a:pt x="1035" y="195"/>
                  </a:lnTo>
                  <a:lnTo>
                    <a:pt x="1063" y="209"/>
                  </a:lnTo>
                  <a:lnTo>
                    <a:pt x="1049" y="216"/>
                  </a:lnTo>
                  <a:lnTo>
                    <a:pt x="1035" y="237"/>
                  </a:lnTo>
                  <a:lnTo>
                    <a:pt x="1001" y="258"/>
                  </a:lnTo>
                  <a:lnTo>
                    <a:pt x="973" y="258"/>
                  </a:lnTo>
                  <a:lnTo>
                    <a:pt x="973" y="313"/>
                  </a:lnTo>
                  <a:lnTo>
                    <a:pt x="903" y="313"/>
                  </a:lnTo>
                  <a:lnTo>
                    <a:pt x="868" y="313"/>
                  </a:lnTo>
                  <a:lnTo>
                    <a:pt x="855" y="306"/>
                  </a:lnTo>
                  <a:lnTo>
                    <a:pt x="868" y="271"/>
                  </a:lnTo>
                  <a:lnTo>
                    <a:pt x="855" y="271"/>
                  </a:lnTo>
                  <a:lnTo>
                    <a:pt x="841" y="271"/>
                  </a:lnTo>
                  <a:lnTo>
                    <a:pt x="841" y="230"/>
                  </a:lnTo>
                  <a:lnTo>
                    <a:pt x="813" y="230"/>
                  </a:lnTo>
                  <a:lnTo>
                    <a:pt x="813" y="174"/>
                  </a:lnTo>
                  <a:lnTo>
                    <a:pt x="786" y="181"/>
                  </a:lnTo>
                  <a:lnTo>
                    <a:pt x="772" y="216"/>
                  </a:lnTo>
                  <a:lnTo>
                    <a:pt x="751" y="230"/>
                  </a:lnTo>
                  <a:lnTo>
                    <a:pt x="737" y="230"/>
                  </a:lnTo>
                  <a:lnTo>
                    <a:pt x="723" y="216"/>
                  </a:lnTo>
                  <a:lnTo>
                    <a:pt x="716" y="202"/>
                  </a:lnTo>
                  <a:lnTo>
                    <a:pt x="723" y="195"/>
                  </a:lnTo>
                  <a:lnTo>
                    <a:pt x="723" y="160"/>
                  </a:lnTo>
                  <a:lnTo>
                    <a:pt x="716" y="160"/>
                  </a:lnTo>
                  <a:lnTo>
                    <a:pt x="654" y="111"/>
                  </a:lnTo>
                  <a:lnTo>
                    <a:pt x="647" y="160"/>
                  </a:lnTo>
                  <a:lnTo>
                    <a:pt x="619" y="160"/>
                  </a:lnTo>
                  <a:lnTo>
                    <a:pt x="584" y="160"/>
                  </a:lnTo>
                  <a:lnTo>
                    <a:pt x="577" y="139"/>
                  </a:lnTo>
                  <a:lnTo>
                    <a:pt x="529" y="160"/>
                  </a:lnTo>
                  <a:lnTo>
                    <a:pt x="508" y="174"/>
                  </a:lnTo>
                  <a:lnTo>
                    <a:pt x="487" y="146"/>
                  </a:lnTo>
                  <a:lnTo>
                    <a:pt x="515" y="139"/>
                  </a:lnTo>
                  <a:lnTo>
                    <a:pt x="529" y="83"/>
                  </a:lnTo>
                  <a:lnTo>
                    <a:pt x="515" y="35"/>
                  </a:lnTo>
                  <a:lnTo>
                    <a:pt x="508" y="14"/>
                  </a:lnTo>
                  <a:lnTo>
                    <a:pt x="487" y="14"/>
                  </a:lnTo>
                  <a:lnTo>
                    <a:pt x="459" y="14"/>
                  </a:lnTo>
                  <a:lnTo>
                    <a:pt x="424" y="42"/>
                  </a:lnTo>
                  <a:lnTo>
                    <a:pt x="417" y="35"/>
                  </a:lnTo>
                  <a:lnTo>
                    <a:pt x="383" y="14"/>
                  </a:lnTo>
                  <a:lnTo>
                    <a:pt x="362" y="49"/>
                  </a:lnTo>
                  <a:lnTo>
                    <a:pt x="327" y="83"/>
                  </a:lnTo>
                  <a:lnTo>
                    <a:pt x="292" y="83"/>
                  </a:lnTo>
                  <a:lnTo>
                    <a:pt x="264" y="104"/>
                  </a:lnTo>
                  <a:lnTo>
                    <a:pt x="264" y="118"/>
                  </a:lnTo>
                  <a:lnTo>
                    <a:pt x="229" y="111"/>
                  </a:lnTo>
                  <a:lnTo>
                    <a:pt x="216" y="111"/>
                  </a:lnTo>
                  <a:lnTo>
                    <a:pt x="216" y="132"/>
                  </a:lnTo>
                  <a:lnTo>
                    <a:pt x="181" y="118"/>
                  </a:lnTo>
                  <a:lnTo>
                    <a:pt x="167" y="111"/>
                  </a:lnTo>
                  <a:lnTo>
                    <a:pt x="125" y="98"/>
                  </a:lnTo>
                  <a:lnTo>
                    <a:pt x="118" y="98"/>
                  </a:lnTo>
                  <a:lnTo>
                    <a:pt x="104" y="139"/>
                  </a:lnTo>
                  <a:lnTo>
                    <a:pt x="125" y="160"/>
                  </a:lnTo>
                  <a:lnTo>
                    <a:pt x="104" y="202"/>
                  </a:lnTo>
                  <a:lnTo>
                    <a:pt x="83" y="237"/>
                  </a:lnTo>
                  <a:lnTo>
                    <a:pt x="70" y="264"/>
                  </a:lnTo>
                  <a:lnTo>
                    <a:pt x="90" y="299"/>
                  </a:lnTo>
                  <a:lnTo>
                    <a:pt x="35" y="341"/>
                  </a:lnTo>
                  <a:lnTo>
                    <a:pt x="35" y="376"/>
                  </a:lnTo>
                  <a:lnTo>
                    <a:pt x="7" y="397"/>
                  </a:lnTo>
                  <a:lnTo>
                    <a:pt x="0" y="445"/>
                  </a:lnTo>
                  <a:lnTo>
                    <a:pt x="21" y="473"/>
                  </a:lnTo>
                  <a:lnTo>
                    <a:pt x="70" y="473"/>
                  </a:lnTo>
                  <a:lnTo>
                    <a:pt x="118" y="459"/>
                  </a:lnTo>
                  <a:lnTo>
                    <a:pt x="160" y="522"/>
                  </a:lnTo>
                  <a:lnTo>
                    <a:pt x="167" y="494"/>
                  </a:lnTo>
                  <a:lnTo>
                    <a:pt x="202" y="466"/>
                  </a:lnTo>
                  <a:lnTo>
                    <a:pt x="264" y="473"/>
                  </a:lnTo>
                  <a:lnTo>
                    <a:pt x="264" y="459"/>
                  </a:lnTo>
                  <a:lnTo>
                    <a:pt x="313" y="445"/>
                  </a:lnTo>
                  <a:lnTo>
                    <a:pt x="348" y="466"/>
                  </a:lnTo>
                  <a:lnTo>
                    <a:pt x="389" y="494"/>
                  </a:lnTo>
                  <a:lnTo>
                    <a:pt x="396" y="508"/>
                  </a:lnTo>
                  <a:lnTo>
                    <a:pt x="459" y="571"/>
                  </a:lnTo>
                  <a:lnTo>
                    <a:pt x="424" y="577"/>
                  </a:lnTo>
                  <a:lnTo>
                    <a:pt x="396" y="571"/>
                  </a:lnTo>
                  <a:lnTo>
                    <a:pt x="396" y="633"/>
                  </a:lnTo>
                  <a:lnTo>
                    <a:pt x="362" y="633"/>
                  </a:lnTo>
                  <a:lnTo>
                    <a:pt x="362" y="591"/>
                  </a:lnTo>
                  <a:lnTo>
                    <a:pt x="355" y="529"/>
                  </a:lnTo>
                  <a:lnTo>
                    <a:pt x="348" y="591"/>
                  </a:lnTo>
                  <a:lnTo>
                    <a:pt x="320" y="633"/>
                  </a:lnTo>
                  <a:lnTo>
                    <a:pt x="250" y="626"/>
                  </a:lnTo>
                  <a:lnTo>
                    <a:pt x="250" y="668"/>
                  </a:lnTo>
                  <a:lnTo>
                    <a:pt x="195" y="703"/>
                  </a:lnTo>
                  <a:lnTo>
                    <a:pt x="167" y="717"/>
                  </a:lnTo>
                  <a:lnTo>
                    <a:pt x="153" y="723"/>
                  </a:lnTo>
                  <a:lnTo>
                    <a:pt x="195" y="786"/>
                  </a:lnTo>
                  <a:lnTo>
                    <a:pt x="216" y="828"/>
                  </a:lnTo>
                  <a:lnTo>
                    <a:pt x="264" y="828"/>
                  </a:lnTo>
                  <a:lnTo>
                    <a:pt x="334" y="828"/>
                  </a:lnTo>
                  <a:lnTo>
                    <a:pt x="327" y="849"/>
                  </a:lnTo>
                  <a:lnTo>
                    <a:pt x="355" y="828"/>
                  </a:lnTo>
                  <a:lnTo>
                    <a:pt x="362" y="800"/>
                  </a:lnTo>
                  <a:lnTo>
                    <a:pt x="383" y="807"/>
                  </a:lnTo>
                  <a:lnTo>
                    <a:pt x="396" y="786"/>
                  </a:lnTo>
                  <a:lnTo>
                    <a:pt x="424" y="793"/>
                  </a:lnTo>
                  <a:lnTo>
                    <a:pt x="431" y="772"/>
                  </a:lnTo>
                  <a:lnTo>
                    <a:pt x="459" y="786"/>
                  </a:lnTo>
                  <a:lnTo>
                    <a:pt x="445" y="800"/>
                  </a:lnTo>
                  <a:lnTo>
                    <a:pt x="459" y="849"/>
                  </a:lnTo>
                  <a:lnTo>
                    <a:pt x="417" y="918"/>
                  </a:lnTo>
                  <a:lnTo>
                    <a:pt x="376" y="904"/>
                  </a:lnTo>
                  <a:lnTo>
                    <a:pt x="362" y="932"/>
                  </a:lnTo>
                  <a:lnTo>
                    <a:pt x="389" y="967"/>
                  </a:lnTo>
                  <a:lnTo>
                    <a:pt x="424" y="981"/>
                  </a:lnTo>
                  <a:lnTo>
                    <a:pt x="452" y="953"/>
                  </a:lnTo>
                  <a:lnTo>
                    <a:pt x="487" y="981"/>
                  </a:lnTo>
                  <a:lnTo>
                    <a:pt x="480" y="1002"/>
                  </a:lnTo>
                  <a:lnTo>
                    <a:pt x="508" y="1002"/>
                  </a:lnTo>
                  <a:lnTo>
                    <a:pt x="543" y="946"/>
                  </a:lnTo>
                  <a:lnTo>
                    <a:pt x="549" y="953"/>
                  </a:lnTo>
                  <a:lnTo>
                    <a:pt x="556" y="946"/>
                  </a:lnTo>
                  <a:lnTo>
                    <a:pt x="605" y="995"/>
                  </a:lnTo>
                  <a:lnTo>
                    <a:pt x="626" y="995"/>
                  </a:lnTo>
                  <a:lnTo>
                    <a:pt x="640" y="967"/>
                  </a:lnTo>
                  <a:lnTo>
                    <a:pt x="675" y="988"/>
                  </a:lnTo>
                  <a:lnTo>
                    <a:pt x="710" y="1023"/>
                  </a:lnTo>
                  <a:lnTo>
                    <a:pt x="744" y="1078"/>
                  </a:lnTo>
                  <a:lnTo>
                    <a:pt x="806" y="1148"/>
                  </a:lnTo>
                  <a:lnTo>
                    <a:pt x="875" y="1197"/>
                  </a:lnTo>
                  <a:lnTo>
                    <a:pt x="868" y="1211"/>
                  </a:lnTo>
                  <a:lnTo>
                    <a:pt x="910" y="1169"/>
                  </a:lnTo>
                  <a:lnTo>
                    <a:pt x="966" y="1169"/>
                  </a:lnTo>
                  <a:lnTo>
                    <a:pt x="1007" y="1190"/>
                  </a:lnTo>
                  <a:lnTo>
                    <a:pt x="1022" y="1148"/>
                  </a:lnTo>
                  <a:lnTo>
                    <a:pt x="1035" y="1127"/>
                  </a:lnTo>
                  <a:lnTo>
                    <a:pt x="1049" y="1099"/>
                  </a:lnTo>
                  <a:lnTo>
                    <a:pt x="1105" y="1113"/>
                  </a:lnTo>
                  <a:lnTo>
                    <a:pt x="1119" y="1134"/>
                  </a:lnTo>
                  <a:lnTo>
                    <a:pt x="1105" y="1148"/>
                  </a:lnTo>
                  <a:lnTo>
                    <a:pt x="1119" y="1169"/>
                  </a:lnTo>
                  <a:lnTo>
                    <a:pt x="1105" y="1169"/>
                  </a:lnTo>
                  <a:lnTo>
                    <a:pt x="1133" y="1211"/>
                  </a:lnTo>
                  <a:lnTo>
                    <a:pt x="1112" y="1245"/>
                  </a:lnTo>
                  <a:lnTo>
                    <a:pt x="1077" y="1266"/>
                  </a:lnTo>
                  <a:lnTo>
                    <a:pt x="1084" y="1280"/>
                  </a:lnTo>
                  <a:lnTo>
                    <a:pt x="1077" y="1287"/>
                  </a:lnTo>
                  <a:lnTo>
                    <a:pt x="1098" y="1322"/>
                  </a:lnTo>
                  <a:lnTo>
                    <a:pt x="1112" y="1329"/>
                  </a:lnTo>
                  <a:lnTo>
                    <a:pt x="1119" y="1357"/>
                  </a:lnTo>
                  <a:lnTo>
                    <a:pt x="1133" y="1377"/>
                  </a:lnTo>
                  <a:lnTo>
                    <a:pt x="1147" y="1391"/>
                  </a:lnTo>
                  <a:lnTo>
                    <a:pt x="1168" y="1489"/>
                  </a:lnTo>
                  <a:lnTo>
                    <a:pt x="1147" y="1510"/>
                  </a:lnTo>
                  <a:lnTo>
                    <a:pt x="1168" y="1538"/>
                  </a:lnTo>
                  <a:lnTo>
                    <a:pt x="1202" y="1538"/>
                  </a:lnTo>
                  <a:lnTo>
                    <a:pt x="1216" y="1551"/>
                  </a:lnTo>
                  <a:lnTo>
                    <a:pt x="1202" y="1579"/>
                  </a:lnTo>
                  <a:lnTo>
                    <a:pt x="1216" y="1649"/>
                  </a:lnTo>
                  <a:lnTo>
                    <a:pt x="1265" y="1670"/>
                  </a:lnTo>
                  <a:lnTo>
                    <a:pt x="1272" y="1656"/>
                  </a:lnTo>
                  <a:lnTo>
                    <a:pt x="1272" y="1739"/>
                  </a:lnTo>
                  <a:lnTo>
                    <a:pt x="1251" y="1781"/>
                  </a:lnTo>
                  <a:lnTo>
                    <a:pt x="1209" y="1809"/>
                  </a:lnTo>
                  <a:lnTo>
                    <a:pt x="1237" y="1857"/>
                  </a:lnTo>
                  <a:lnTo>
                    <a:pt x="1265" y="1851"/>
                  </a:lnTo>
                  <a:lnTo>
                    <a:pt x="1300" y="1857"/>
                  </a:lnTo>
                  <a:lnTo>
                    <a:pt x="1314" y="1920"/>
                  </a:lnTo>
                  <a:lnTo>
                    <a:pt x="1328" y="1913"/>
                  </a:lnTo>
                  <a:lnTo>
                    <a:pt x="1307" y="1997"/>
                  </a:lnTo>
                  <a:lnTo>
                    <a:pt x="1328" y="2031"/>
                  </a:lnTo>
                  <a:lnTo>
                    <a:pt x="1335" y="2080"/>
                  </a:lnTo>
                  <a:lnTo>
                    <a:pt x="1328" y="2073"/>
                  </a:lnTo>
                  <a:lnTo>
                    <a:pt x="1307" y="2101"/>
                  </a:lnTo>
                  <a:lnTo>
                    <a:pt x="1335" y="2170"/>
                  </a:lnTo>
                  <a:lnTo>
                    <a:pt x="1314" y="2205"/>
                  </a:lnTo>
                  <a:lnTo>
                    <a:pt x="1362" y="2226"/>
                  </a:lnTo>
                  <a:lnTo>
                    <a:pt x="1404" y="2247"/>
                  </a:lnTo>
                  <a:lnTo>
                    <a:pt x="1404" y="2261"/>
                  </a:lnTo>
                  <a:lnTo>
                    <a:pt x="1404" y="2275"/>
                  </a:lnTo>
                  <a:lnTo>
                    <a:pt x="1460" y="2282"/>
                  </a:lnTo>
                  <a:lnTo>
                    <a:pt x="1439" y="2358"/>
                  </a:lnTo>
                  <a:lnTo>
                    <a:pt x="1446" y="2407"/>
                  </a:lnTo>
                  <a:lnTo>
                    <a:pt x="1460" y="2407"/>
                  </a:lnTo>
                  <a:lnTo>
                    <a:pt x="1474" y="2407"/>
                  </a:lnTo>
                  <a:lnTo>
                    <a:pt x="1495" y="2344"/>
                  </a:lnTo>
                  <a:lnTo>
                    <a:pt x="1474" y="2344"/>
                  </a:lnTo>
                  <a:lnTo>
                    <a:pt x="1501" y="2310"/>
                  </a:lnTo>
                  <a:lnTo>
                    <a:pt x="1508" y="2337"/>
                  </a:lnTo>
                  <a:lnTo>
                    <a:pt x="1557" y="2330"/>
                  </a:lnTo>
                  <a:lnTo>
                    <a:pt x="1578" y="2303"/>
                  </a:lnTo>
                  <a:lnTo>
                    <a:pt x="1627" y="2344"/>
                  </a:lnTo>
                  <a:lnTo>
                    <a:pt x="1634" y="2337"/>
                  </a:lnTo>
                  <a:lnTo>
                    <a:pt x="1641" y="2358"/>
                  </a:lnTo>
                  <a:lnTo>
                    <a:pt x="1675" y="2372"/>
                  </a:lnTo>
                  <a:lnTo>
                    <a:pt x="1759" y="2497"/>
                  </a:lnTo>
                  <a:lnTo>
                    <a:pt x="1794" y="2476"/>
                  </a:lnTo>
                  <a:lnTo>
                    <a:pt x="1808" y="2476"/>
                  </a:lnTo>
                  <a:lnTo>
                    <a:pt x="1856" y="2463"/>
                  </a:lnTo>
                  <a:lnTo>
                    <a:pt x="1884" y="2414"/>
                  </a:lnTo>
                  <a:lnTo>
                    <a:pt x="1926" y="2532"/>
                  </a:lnTo>
                  <a:lnTo>
                    <a:pt x="1926" y="2546"/>
                  </a:lnTo>
                  <a:lnTo>
                    <a:pt x="1905" y="2574"/>
                  </a:lnTo>
                  <a:lnTo>
                    <a:pt x="1919" y="2588"/>
                  </a:lnTo>
                  <a:lnTo>
                    <a:pt x="1905" y="2588"/>
                  </a:lnTo>
                  <a:lnTo>
                    <a:pt x="1884" y="2643"/>
                  </a:lnTo>
                  <a:lnTo>
                    <a:pt x="1884" y="2630"/>
                  </a:lnTo>
                  <a:lnTo>
                    <a:pt x="1863" y="2630"/>
                  </a:lnTo>
                  <a:lnTo>
                    <a:pt x="1808" y="2643"/>
                  </a:lnTo>
                  <a:lnTo>
                    <a:pt x="1822" y="2664"/>
                  </a:lnTo>
                  <a:lnTo>
                    <a:pt x="1801" y="2706"/>
                  </a:lnTo>
                  <a:lnTo>
                    <a:pt x="1905" y="2734"/>
                  </a:lnTo>
                  <a:lnTo>
                    <a:pt x="1933" y="2692"/>
                  </a:lnTo>
                  <a:lnTo>
                    <a:pt x="1961" y="2692"/>
                  </a:lnTo>
                  <a:lnTo>
                    <a:pt x="1981" y="2720"/>
                  </a:lnTo>
                  <a:lnTo>
                    <a:pt x="2037" y="2762"/>
                  </a:lnTo>
                  <a:lnTo>
                    <a:pt x="2079" y="2797"/>
                  </a:lnTo>
                  <a:lnTo>
                    <a:pt x="2086" y="2790"/>
                  </a:lnTo>
                  <a:lnTo>
                    <a:pt x="2128" y="2803"/>
                  </a:lnTo>
                  <a:lnTo>
                    <a:pt x="2197" y="2762"/>
                  </a:lnTo>
                  <a:lnTo>
                    <a:pt x="2211" y="2776"/>
                  </a:lnTo>
                  <a:lnTo>
                    <a:pt x="2218" y="2720"/>
                  </a:lnTo>
                  <a:lnTo>
                    <a:pt x="2260" y="2706"/>
                  </a:lnTo>
                  <a:lnTo>
                    <a:pt x="2308" y="2699"/>
                  </a:lnTo>
                  <a:lnTo>
                    <a:pt x="2322" y="2664"/>
                  </a:lnTo>
                  <a:lnTo>
                    <a:pt x="2322" y="2623"/>
                  </a:lnTo>
                  <a:lnTo>
                    <a:pt x="2378" y="2546"/>
                  </a:lnTo>
                  <a:lnTo>
                    <a:pt x="2378" y="2525"/>
                  </a:lnTo>
                  <a:lnTo>
                    <a:pt x="2420" y="2560"/>
                  </a:lnTo>
                  <a:lnTo>
                    <a:pt x="2441" y="2560"/>
                  </a:lnTo>
                  <a:lnTo>
                    <a:pt x="2510" y="2532"/>
                  </a:lnTo>
                  <a:lnTo>
                    <a:pt x="2524" y="2532"/>
                  </a:lnTo>
                  <a:lnTo>
                    <a:pt x="2538" y="2560"/>
                  </a:lnTo>
                  <a:lnTo>
                    <a:pt x="2580" y="2546"/>
                  </a:lnTo>
                  <a:lnTo>
                    <a:pt x="2621" y="2525"/>
                  </a:lnTo>
                  <a:lnTo>
                    <a:pt x="2649" y="2525"/>
                  </a:lnTo>
                  <a:lnTo>
                    <a:pt x="2656" y="2491"/>
                  </a:lnTo>
                  <a:lnTo>
                    <a:pt x="2656" y="2456"/>
                  </a:lnTo>
                  <a:lnTo>
                    <a:pt x="2684" y="2442"/>
                  </a:lnTo>
                  <a:lnTo>
                    <a:pt x="2719" y="2442"/>
                  </a:lnTo>
                  <a:lnTo>
                    <a:pt x="2747" y="2435"/>
                  </a:lnTo>
                  <a:lnTo>
                    <a:pt x="2754" y="2435"/>
                  </a:lnTo>
                  <a:lnTo>
                    <a:pt x="2830" y="2400"/>
                  </a:lnTo>
                  <a:lnTo>
                    <a:pt x="2865" y="2379"/>
                  </a:lnTo>
                  <a:lnTo>
                    <a:pt x="2942" y="2365"/>
                  </a:lnTo>
                  <a:lnTo>
                    <a:pt x="2962" y="2365"/>
                  </a:lnTo>
                  <a:lnTo>
                    <a:pt x="3004" y="2358"/>
                  </a:lnTo>
                  <a:lnTo>
                    <a:pt x="2976" y="2282"/>
                  </a:lnTo>
                  <a:lnTo>
                    <a:pt x="2962" y="2226"/>
                  </a:lnTo>
                  <a:lnTo>
                    <a:pt x="2962" y="2233"/>
                  </a:lnTo>
                  <a:lnTo>
                    <a:pt x="2948" y="2212"/>
                  </a:lnTo>
                  <a:lnTo>
                    <a:pt x="2942" y="2205"/>
                  </a:lnTo>
                  <a:lnTo>
                    <a:pt x="2914" y="2101"/>
                  </a:lnTo>
                  <a:lnTo>
                    <a:pt x="2900" y="2003"/>
                  </a:lnTo>
                  <a:lnTo>
                    <a:pt x="2886" y="1976"/>
                  </a:lnTo>
                  <a:lnTo>
                    <a:pt x="2886" y="1948"/>
                  </a:lnTo>
                  <a:lnTo>
                    <a:pt x="2879" y="1899"/>
                  </a:lnTo>
                  <a:lnTo>
                    <a:pt x="2851" y="1844"/>
                  </a:lnTo>
                  <a:lnTo>
                    <a:pt x="2830" y="1767"/>
                  </a:lnTo>
                  <a:lnTo>
                    <a:pt x="2788" y="1684"/>
                  </a:lnTo>
                  <a:lnTo>
                    <a:pt x="2775" y="1614"/>
                  </a:lnTo>
                  <a:lnTo>
                    <a:pt x="2719" y="147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73">
              <a:extLst>
                <a:ext uri="{FF2B5EF4-FFF2-40B4-BE49-F238E27FC236}">
                  <a16:creationId xmlns:a16="http://schemas.microsoft.com/office/drawing/2014/main" id="{5A9A2D85-FE3C-BF7F-80AA-876CAE13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16" y="3331630"/>
              <a:ext cx="22234" cy="17294"/>
            </a:xfrm>
            <a:custGeom>
              <a:avLst/>
              <a:gdLst>
                <a:gd name="T0" fmla="*/ 0 w 119"/>
                <a:gd name="T1" fmla="*/ 0 h 91"/>
                <a:gd name="T2" fmla="*/ 0 w 119"/>
                <a:gd name="T3" fmla="*/ 28 h 91"/>
                <a:gd name="T4" fmla="*/ 14 w 119"/>
                <a:gd name="T5" fmla="*/ 62 h 91"/>
                <a:gd name="T6" fmla="*/ 35 w 119"/>
                <a:gd name="T7" fmla="*/ 90 h 91"/>
                <a:gd name="T8" fmla="*/ 90 w 119"/>
                <a:gd name="T9" fmla="*/ 56 h 91"/>
                <a:gd name="T10" fmla="*/ 118 w 119"/>
                <a:gd name="T11" fmla="*/ 49 h 91"/>
                <a:gd name="T12" fmla="*/ 84 w 119"/>
                <a:gd name="T13" fmla="*/ 0 h 91"/>
                <a:gd name="T14" fmla="*/ 70 w 119"/>
                <a:gd name="T15" fmla="*/ 14 h 91"/>
                <a:gd name="T16" fmla="*/ 0 w 119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1">
                  <a:moveTo>
                    <a:pt x="0" y="0"/>
                  </a:moveTo>
                  <a:lnTo>
                    <a:pt x="0" y="28"/>
                  </a:lnTo>
                  <a:lnTo>
                    <a:pt x="14" y="62"/>
                  </a:lnTo>
                  <a:lnTo>
                    <a:pt x="35" y="90"/>
                  </a:lnTo>
                  <a:lnTo>
                    <a:pt x="90" y="56"/>
                  </a:lnTo>
                  <a:lnTo>
                    <a:pt x="118" y="49"/>
                  </a:lnTo>
                  <a:lnTo>
                    <a:pt x="84" y="0"/>
                  </a:lnTo>
                  <a:lnTo>
                    <a:pt x="70" y="14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74">
              <a:extLst>
                <a:ext uri="{FF2B5EF4-FFF2-40B4-BE49-F238E27FC236}">
                  <a16:creationId xmlns:a16="http://schemas.microsoft.com/office/drawing/2014/main" id="{A9372CEE-AE41-8085-42C0-3EA23E96E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717" y="3060693"/>
              <a:ext cx="825935" cy="863870"/>
            </a:xfrm>
            <a:custGeom>
              <a:avLst/>
              <a:gdLst>
                <a:gd name="T0" fmla="*/ 2247 w 4425"/>
                <a:gd name="T1" fmla="*/ 842 h 4627"/>
                <a:gd name="T2" fmla="*/ 2031 w 4425"/>
                <a:gd name="T3" fmla="*/ 904 h 4627"/>
                <a:gd name="T4" fmla="*/ 1899 w 4425"/>
                <a:gd name="T5" fmla="*/ 793 h 4627"/>
                <a:gd name="T6" fmla="*/ 1579 w 4425"/>
                <a:gd name="T7" fmla="*/ 696 h 4627"/>
                <a:gd name="T8" fmla="*/ 1474 w 4425"/>
                <a:gd name="T9" fmla="*/ 758 h 4627"/>
                <a:gd name="T10" fmla="*/ 1335 w 4425"/>
                <a:gd name="T11" fmla="*/ 564 h 4627"/>
                <a:gd name="T12" fmla="*/ 1099 w 4425"/>
                <a:gd name="T13" fmla="*/ 445 h 4627"/>
                <a:gd name="T14" fmla="*/ 841 w 4425"/>
                <a:gd name="T15" fmla="*/ 348 h 4627"/>
                <a:gd name="T16" fmla="*/ 598 w 4425"/>
                <a:gd name="T17" fmla="*/ 223 h 4627"/>
                <a:gd name="T18" fmla="*/ 466 w 4425"/>
                <a:gd name="T19" fmla="*/ 28 h 4627"/>
                <a:gd name="T20" fmla="*/ 118 w 4425"/>
                <a:gd name="T21" fmla="*/ 188 h 4627"/>
                <a:gd name="T22" fmla="*/ 69 w 4425"/>
                <a:gd name="T23" fmla="*/ 320 h 4627"/>
                <a:gd name="T24" fmla="*/ 278 w 4425"/>
                <a:gd name="T25" fmla="*/ 452 h 4627"/>
                <a:gd name="T26" fmla="*/ 333 w 4425"/>
                <a:gd name="T27" fmla="*/ 584 h 4627"/>
                <a:gd name="T28" fmla="*/ 347 w 4425"/>
                <a:gd name="T29" fmla="*/ 682 h 4627"/>
                <a:gd name="T30" fmla="*/ 487 w 4425"/>
                <a:gd name="T31" fmla="*/ 828 h 4627"/>
                <a:gd name="T32" fmla="*/ 563 w 4425"/>
                <a:gd name="T33" fmla="*/ 904 h 4627"/>
                <a:gd name="T34" fmla="*/ 814 w 4425"/>
                <a:gd name="T35" fmla="*/ 1169 h 4627"/>
                <a:gd name="T36" fmla="*/ 966 w 4425"/>
                <a:gd name="T37" fmla="*/ 1579 h 4627"/>
                <a:gd name="T38" fmla="*/ 1043 w 4425"/>
                <a:gd name="T39" fmla="*/ 2136 h 4627"/>
                <a:gd name="T40" fmla="*/ 1217 w 4425"/>
                <a:gd name="T41" fmla="*/ 2365 h 4627"/>
                <a:gd name="T42" fmla="*/ 1405 w 4425"/>
                <a:gd name="T43" fmla="*/ 2984 h 4627"/>
                <a:gd name="T44" fmla="*/ 1342 w 4425"/>
                <a:gd name="T45" fmla="*/ 3381 h 4627"/>
                <a:gd name="T46" fmla="*/ 1739 w 4425"/>
                <a:gd name="T47" fmla="*/ 3388 h 4627"/>
                <a:gd name="T48" fmla="*/ 1739 w 4425"/>
                <a:gd name="T49" fmla="*/ 3652 h 4627"/>
                <a:gd name="T50" fmla="*/ 2184 w 4425"/>
                <a:gd name="T51" fmla="*/ 3993 h 4627"/>
                <a:gd name="T52" fmla="*/ 2421 w 4425"/>
                <a:gd name="T53" fmla="*/ 4188 h 4627"/>
                <a:gd name="T54" fmla="*/ 2316 w 4425"/>
                <a:gd name="T55" fmla="*/ 4487 h 4627"/>
                <a:gd name="T56" fmla="*/ 2476 w 4425"/>
                <a:gd name="T57" fmla="*/ 4626 h 4627"/>
                <a:gd name="T58" fmla="*/ 2615 w 4425"/>
                <a:gd name="T59" fmla="*/ 4501 h 4627"/>
                <a:gd name="T60" fmla="*/ 2970 w 4425"/>
                <a:gd name="T61" fmla="*/ 4459 h 4627"/>
                <a:gd name="T62" fmla="*/ 3109 w 4425"/>
                <a:gd name="T63" fmla="*/ 4299 h 4627"/>
                <a:gd name="T64" fmla="*/ 3179 w 4425"/>
                <a:gd name="T65" fmla="*/ 4195 h 4627"/>
                <a:gd name="T66" fmla="*/ 3339 w 4425"/>
                <a:gd name="T67" fmla="*/ 4090 h 4627"/>
                <a:gd name="T68" fmla="*/ 3492 w 4425"/>
                <a:gd name="T69" fmla="*/ 4007 h 4627"/>
                <a:gd name="T70" fmla="*/ 3513 w 4425"/>
                <a:gd name="T71" fmla="*/ 3791 h 4627"/>
                <a:gd name="T72" fmla="*/ 3443 w 4425"/>
                <a:gd name="T73" fmla="*/ 3617 h 4627"/>
                <a:gd name="T74" fmla="*/ 3631 w 4425"/>
                <a:gd name="T75" fmla="*/ 3576 h 4627"/>
                <a:gd name="T76" fmla="*/ 3728 w 4425"/>
                <a:gd name="T77" fmla="*/ 3443 h 4627"/>
                <a:gd name="T78" fmla="*/ 3784 w 4425"/>
                <a:gd name="T79" fmla="*/ 3109 h 4627"/>
                <a:gd name="T80" fmla="*/ 3687 w 4425"/>
                <a:gd name="T81" fmla="*/ 2915 h 4627"/>
                <a:gd name="T82" fmla="*/ 3902 w 4425"/>
                <a:gd name="T83" fmla="*/ 2685 h 4627"/>
                <a:gd name="T84" fmla="*/ 4181 w 4425"/>
                <a:gd name="T85" fmla="*/ 2588 h 4627"/>
                <a:gd name="T86" fmla="*/ 4035 w 4425"/>
                <a:gd name="T87" fmla="*/ 2483 h 4627"/>
                <a:gd name="T88" fmla="*/ 3854 w 4425"/>
                <a:gd name="T89" fmla="*/ 2323 h 4627"/>
                <a:gd name="T90" fmla="*/ 4048 w 4425"/>
                <a:gd name="T91" fmla="*/ 2184 h 4627"/>
                <a:gd name="T92" fmla="*/ 4090 w 4425"/>
                <a:gd name="T93" fmla="*/ 1990 h 4627"/>
                <a:gd name="T94" fmla="*/ 4215 w 4425"/>
                <a:gd name="T95" fmla="*/ 1732 h 4627"/>
                <a:gd name="T96" fmla="*/ 4361 w 4425"/>
                <a:gd name="T97" fmla="*/ 1677 h 4627"/>
                <a:gd name="T98" fmla="*/ 4278 w 4425"/>
                <a:gd name="T99" fmla="*/ 1551 h 4627"/>
                <a:gd name="T100" fmla="*/ 4083 w 4425"/>
                <a:gd name="T101" fmla="*/ 1565 h 4627"/>
                <a:gd name="T102" fmla="*/ 3833 w 4425"/>
                <a:gd name="T103" fmla="*/ 1565 h 4627"/>
                <a:gd name="T104" fmla="*/ 3603 w 4425"/>
                <a:gd name="T105" fmla="*/ 1447 h 4627"/>
                <a:gd name="T106" fmla="*/ 3339 w 4425"/>
                <a:gd name="T107" fmla="*/ 1308 h 4627"/>
                <a:gd name="T108" fmla="*/ 3228 w 4425"/>
                <a:gd name="T109" fmla="*/ 1050 h 4627"/>
                <a:gd name="T110" fmla="*/ 3367 w 4425"/>
                <a:gd name="T111" fmla="*/ 856 h 4627"/>
                <a:gd name="T112" fmla="*/ 3248 w 4425"/>
                <a:gd name="T113" fmla="*/ 807 h 4627"/>
                <a:gd name="T114" fmla="*/ 3179 w 4425"/>
                <a:gd name="T115" fmla="*/ 724 h 4627"/>
                <a:gd name="T116" fmla="*/ 3019 w 4425"/>
                <a:gd name="T117" fmla="*/ 696 h 4627"/>
                <a:gd name="T118" fmla="*/ 2866 w 4425"/>
                <a:gd name="T119" fmla="*/ 522 h 4627"/>
                <a:gd name="T120" fmla="*/ 2650 w 4425"/>
                <a:gd name="T121" fmla="*/ 661 h 4627"/>
                <a:gd name="T122" fmla="*/ 2594 w 4425"/>
                <a:gd name="T123" fmla="*/ 814 h 4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25" h="4627">
                  <a:moveTo>
                    <a:pt x="2490" y="821"/>
                  </a:moveTo>
                  <a:lnTo>
                    <a:pt x="2483" y="814"/>
                  </a:lnTo>
                  <a:lnTo>
                    <a:pt x="2379" y="793"/>
                  </a:lnTo>
                  <a:lnTo>
                    <a:pt x="2323" y="828"/>
                  </a:lnTo>
                  <a:lnTo>
                    <a:pt x="2316" y="842"/>
                  </a:lnTo>
                  <a:lnTo>
                    <a:pt x="2247" y="842"/>
                  </a:lnTo>
                  <a:lnTo>
                    <a:pt x="2219" y="828"/>
                  </a:lnTo>
                  <a:lnTo>
                    <a:pt x="2170" y="807"/>
                  </a:lnTo>
                  <a:lnTo>
                    <a:pt x="2191" y="751"/>
                  </a:lnTo>
                  <a:lnTo>
                    <a:pt x="2170" y="730"/>
                  </a:lnTo>
                  <a:lnTo>
                    <a:pt x="2115" y="807"/>
                  </a:lnTo>
                  <a:lnTo>
                    <a:pt x="2031" y="904"/>
                  </a:lnTo>
                  <a:lnTo>
                    <a:pt x="2003" y="904"/>
                  </a:lnTo>
                  <a:lnTo>
                    <a:pt x="2003" y="863"/>
                  </a:lnTo>
                  <a:lnTo>
                    <a:pt x="1968" y="821"/>
                  </a:lnTo>
                  <a:lnTo>
                    <a:pt x="1940" y="821"/>
                  </a:lnTo>
                  <a:lnTo>
                    <a:pt x="1927" y="821"/>
                  </a:lnTo>
                  <a:lnTo>
                    <a:pt x="1899" y="793"/>
                  </a:lnTo>
                  <a:lnTo>
                    <a:pt x="1864" y="786"/>
                  </a:lnTo>
                  <a:lnTo>
                    <a:pt x="1801" y="751"/>
                  </a:lnTo>
                  <a:lnTo>
                    <a:pt x="1767" y="710"/>
                  </a:lnTo>
                  <a:lnTo>
                    <a:pt x="1690" y="696"/>
                  </a:lnTo>
                  <a:lnTo>
                    <a:pt x="1634" y="696"/>
                  </a:lnTo>
                  <a:lnTo>
                    <a:pt x="1579" y="696"/>
                  </a:lnTo>
                  <a:lnTo>
                    <a:pt x="1544" y="724"/>
                  </a:lnTo>
                  <a:lnTo>
                    <a:pt x="1544" y="765"/>
                  </a:lnTo>
                  <a:lnTo>
                    <a:pt x="1544" y="779"/>
                  </a:lnTo>
                  <a:lnTo>
                    <a:pt x="1523" y="779"/>
                  </a:lnTo>
                  <a:lnTo>
                    <a:pt x="1474" y="779"/>
                  </a:lnTo>
                  <a:lnTo>
                    <a:pt x="1474" y="758"/>
                  </a:lnTo>
                  <a:lnTo>
                    <a:pt x="1384" y="696"/>
                  </a:lnTo>
                  <a:lnTo>
                    <a:pt x="1377" y="682"/>
                  </a:lnTo>
                  <a:lnTo>
                    <a:pt x="1377" y="654"/>
                  </a:lnTo>
                  <a:lnTo>
                    <a:pt x="1349" y="626"/>
                  </a:lnTo>
                  <a:lnTo>
                    <a:pt x="1328" y="612"/>
                  </a:lnTo>
                  <a:lnTo>
                    <a:pt x="1335" y="564"/>
                  </a:lnTo>
                  <a:lnTo>
                    <a:pt x="1294" y="536"/>
                  </a:lnTo>
                  <a:lnTo>
                    <a:pt x="1238" y="536"/>
                  </a:lnTo>
                  <a:lnTo>
                    <a:pt x="1203" y="522"/>
                  </a:lnTo>
                  <a:lnTo>
                    <a:pt x="1182" y="494"/>
                  </a:lnTo>
                  <a:lnTo>
                    <a:pt x="1141" y="459"/>
                  </a:lnTo>
                  <a:lnTo>
                    <a:pt x="1099" y="445"/>
                  </a:lnTo>
                  <a:lnTo>
                    <a:pt x="1008" y="403"/>
                  </a:lnTo>
                  <a:lnTo>
                    <a:pt x="939" y="452"/>
                  </a:lnTo>
                  <a:lnTo>
                    <a:pt x="904" y="397"/>
                  </a:lnTo>
                  <a:lnTo>
                    <a:pt x="876" y="369"/>
                  </a:lnTo>
                  <a:lnTo>
                    <a:pt x="848" y="355"/>
                  </a:lnTo>
                  <a:lnTo>
                    <a:pt x="841" y="348"/>
                  </a:lnTo>
                  <a:lnTo>
                    <a:pt x="834" y="334"/>
                  </a:lnTo>
                  <a:lnTo>
                    <a:pt x="786" y="299"/>
                  </a:lnTo>
                  <a:lnTo>
                    <a:pt x="751" y="264"/>
                  </a:lnTo>
                  <a:lnTo>
                    <a:pt x="681" y="271"/>
                  </a:lnTo>
                  <a:lnTo>
                    <a:pt x="647" y="257"/>
                  </a:lnTo>
                  <a:lnTo>
                    <a:pt x="598" y="223"/>
                  </a:lnTo>
                  <a:lnTo>
                    <a:pt x="542" y="195"/>
                  </a:lnTo>
                  <a:lnTo>
                    <a:pt x="493" y="153"/>
                  </a:lnTo>
                  <a:lnTo>
                    <a:pt x="521" y="76"/>
                  </a:lnTo>
                  <a:lnTo>
                    <a:pt x="493" y="63"/>
                  </a:lnTo>
                  <a:lnTo>
                    <a:pt x="466" y="42"/>
                  </a:lnTo>
                  <a:lnTo>
                    <a:pt x="466" y="28"/>
                  </a:lnTo>
                  <a:lnTo>
                    <a:pt x="382" y="0"/>
                  </a:lnTo>
                  <a:lnTo>
                    <a:pt x="347" y="0"/>
                  </a:lnTo>
                  <a:lnTo>
                    <a:pt x="222" y="7"/>
                  </a:lnTo>
                  <a:lnTo>
                    <a:pt x="215" y="42"/>
                  </a:lnTo>
                  <a:lnTo>
                    <a:pt x="118" y="153"/>
                  </a:lnTo>
                  <a:lnTo>
                    <a:pt x="118" y="188"/>
                  </a:lnTo>
                  <a:lnTo>
                    <a:pt x="97" y="188"/>
                  </a:lnTo>
                  <a:lnTo>
                    <a:pt x="90" y="202"/>
                  </a:lnTo>
                  <a:lnTo>
                    <a:pt x="62" y="202"/>
                  </a:lnTo>
                  <a:lnTo>
                    <a:pt x="0" y="230"/>
                  </a:lnTo>
                  <a:lnTo>
                    <a:pt x="34" y="237"/>
                  </a:lnTo>
                  <a:lnTo>
                    <a:pt x="69" y="320"/>
                  </a:lnTo>
                  <a:lnTo>
                    <a:pt x="118" y="348"/>
                  </a:lnTo>
                  <a:lnTo>
                    <a:pt x="160" y="390"/>
                  </a:lnTo>
                  <a:lnTo>
                    <a:pt x="201" y="417"/>
                  </a:lnTo>
                  <a:lnTo>
                    <a:pt x="215" y="417"/>
                  </a:lnTo>
                  <a:lnTo>
                    <a:pt x="222" y="424"/>
                  </a:lnTo>
                  <a:lnTo>
                    <a:pt x="278" y="452"/>
                  </a:lnTo>
                  <a:lnTo>
                    <a:pt x="292" y="536"/>
                  </a:lnTo>
                  <a:lnTo>
                    <a:pt x="313" y="549"/>
                  </a:lnTo>
                  <a:lnTo>
                    <a:pt x="285" y="612"/>
                  </a:lnTo>
                  <a:lnTo>
                    <a:pt x="292" y="647"/>
                  </a:lnTo>
                  <a:lnTo>
                    <a:pt x="326" y="591"/>
                  </a:lnTo>
                  <a:lnTo>
                    <a:pt x="333" y="584"/>
                  </a:lnTo>
                  <a:lnTo>
                    <a:pt x="361" y="577"/>
                  </a:lnTo>
                  <a:lnTo>
                    <a:pt x="389" y="598"/>
                  </a:lnTo>
                  <a:lnTo>
                    <a:pt x="410" y="612"/>
                  </a:lnTo>
                  <a:lnTo>
                    <a:pt x="396" y="612"/>
                  </a:lnTo>
                  <a:lnTo>
                    <a:pt x="347" y="661"/>
                  </a:lnTo>
                  <a:lnTo>
                    <a:pt x="347" y="682"/>
                  </a:lnTo>
                  <a:lnTo>
                    <a:pt x="396" y="675"/>
                  </a:lnTo>
                  <a:lnTo>
                    <a:pt x="452" y="675"/>
                  </a:lnTo>
                  <a:lnTo>
                    <a:pt x="480" y="689"/>
                  </a:lnTo>
                  <a:lnTo>
                    <a:pt x="487" y="765"/>
                  </a:lnTo>
                  <a:lnTo>
                    <a:pt x="507" y="793"/>
                  </a:lnTo>
                  <a:lnTo>
                    <a:pt x="487" y="828"/>
                  </a:lnTo>
                  <a:lnTo>
                    <a:pt x="507" y="842"/>
                  </a:lnTo>
                  <a:lnTo>
                    <a:pt x="542" y="779"/>
                  </a:lnTo>
                  <a:lnTo>
                    <a:pt x="591" y="786"/>
                  </a:lnTo>
                  <a:lnTo>
                    <a:pt x="626" y="821"/>
                  </a:lnTo>
                  <a:lnTo>
                    <a:pt x="626" y="849"/>
                  </a:lnTo>
                  <a:lnTo>
                    <a:pt x="563" y="904"/>
                  </a:lnTo>
                  <a:lnTo>
                    <a:pt x="549" y="939"/>
                  </a:lnTo>
                  <a:lnTo>
                    <a:pt x="549" y="946"/>
                  </a:lnTo>
                  <a:lnTo>
                    <a:pt x="619" y="974"/>
                  </a:lnTo>
                  <a:lnTo>
                    <a:pt x="744" y="1078"/>
                  </a:lnTo>
                  <a:lnTo>
                    <a:pt x="751" y="1092"/>
                  </a:lnTo>
                  <a:lnTo>
                    <a:pt x="814" y="1169"/>
                  </a:lnTo>
                  <a:lnTo>
                    <a:pt x="869" y="1238"/>
                  </a:lnTo>
                  <a:lnTo>
                    <a:pt x="890" y="1287"/>
                  </a:lnTo>
                  <a:lnTo>
                    <a:pt x="918" y="1343"/>
                  </a:lnTo>
                  <a:lnTo>
                    <a:pt x="946" y="1447"/>
                  </a:lnTo>
                  <a:lnTo>
                    <a:pt x="953" y="1516"/>
                  </a:lnTo>
                  <a:lnTo>
                    <a:pt x="966" y="1579"/>
                  </a:lnTo>
                  <a:lnTo>
                    <a:pt x="981" y="1725"/>
                  </a:lnTo>
                  <a:lnTo>
                    <a:pt x="966" y="1739"/>
                  </a:lnTo>
                  <a:lnTo>
                    <a:pt x="1008" y="1962"/>
                  </a:lnTo>
                  <a:lnTo>
                    <a:pt x="1008" y="2010"/>
                  </a:lnTo>
                  <a:lnTo>
                    <a:pt x="1015" y="2066"/>
                  </a:lnTo>
                  <a:lnTo>
                    <a:pt x="1043" y="2136"/>
                  </a:lnTo>
                  <a:lnTo>
                    <a:pt x="1064" y="2191"/>
                  </a:lnTo>
                  <a:lnTo>
                    <a:pt x="1099" y="2219"/>
                  </a:lnTo>
                  <a:lnTo>
                    <a:pt x="1141" y="2254"/>
                  </a:lnTo>
                  <a:lnTo>
                    <a:pt x="1182" y="2337"/>
                  </a:lnTo>
                  <a:lnTo>
                    <a:pt x="1196" y="2351"/>
                  </a:lnTo>
                  <a:lnTo>
                    <a:pt x="1217" y="2365"/>
                  </a:lnTo>
                  <a:lnTo>
                    <a:pt x="1273" y="2497"/>
                  </a:lnTo>
                  <a:lnTo>
                    <a:pt x="1280" y="2532"/>
                  </a:lnTo>
                  <a:lnTo>
                    <a:pt x="1335" y="2588"/>
                  </a:lnTo>
                  <a:lnTo>
                    <a:pt x="1363" y="2630"/>
                  </a:lnTo>
                  <a:lnTo>
                    <a:pt x="1384" y="2720"/>
                  </a:lnTo>
                  <a:lnTo>
                    <a:pt x="1405" y="2984"/>
                  </a:lnTo>
                  <a:lnTo>
                    <a:pt x="1370" y="3193"/>
                  </a:lnTo>
                  <a:lnTo>
                    <a:pt x="1363" y="3193"/>
                  </a:lnTo>
                  <a:lnTo>
                    <a:pt x="1363" y="3235"/>
                  </a:lnTo>
                  <a:lnTo>
                    <a:pt x="1328" y="3249"/>
                  </a:lnTo>
                  <a:lnTo>
                    <a:pt x="1314" y="3290"/>
                  </a:lnTo>
                  <a:lnTo>
                    <a:pt x="1342" y="3381"/>
                  </a:lnTo>
                  <a:lnTo>
                    <a:pt x="1370" y="3388"/>
                  </a:lnTo>
                  <a:lnTo>
                    <a:pt x="1405" y="3409"/>
                  </a:lnTo>
                  <a:lnTo>
                    <a:pt x="1405" y="3367"/>
                  </a:lnTo>
                  <a:lnTo>
                    <a:pt x="1447" y="3339"/>
                  </a:lnTo>
                  <a:lnTo>
                    <a:pt x="1600" y="3339"/>
                  </a:lnTo>
                  <a:lnTo>
                    <a:pt x="1739" y="3388"/>
                  </a:lnTo>
                  <a:lnTo>
                    <a:pt x="1787" y="3423"/>
                  </a:lnTo>
                  <a:lnTo>
                    <a:pt x="1801" y="3485"/>
                  </a:lnTo>
                  <a:lnTo>
                    <a:pt x="1787" y="3541"/>
                  </a:lnTo>
                  <a:lnTo>
                    <a:pt x="1794" y="3576"/>
                  </a:lnTo>
                  <a:lnTo>
                    <a:pt x="1773" y="3638"/>
                  </a:lnTo>
                  <a:lnTo>
                    <a:pt x="1739" y="3652"/>
                  </a:lnTo>
                  <a:lnTo>
                    <a:pt x="1711" y="3666"/>
                  </a:lnTo>
                  <a:lnTo>
                    <a:pt x="1822" y="3729"/>
                  </a:lnTo>
                  <a:lnTo>
                    <a:pt x="1989" y="3763"/>
                  </a:lnTo>
                  <a:lnTo>
                    <a:pt x="2121" y="3833"/>
                  </a:lnTo>
                  <a:lnTo>
                    <a:pt x="2163" y="3930"/>
                  </a:lnTo>
                  <a:lnTo>
                    <a:pt x="2184" y="3993"/>
                  </a:lnTo>
                  <a:lnTo>
                    <a:pt x="2309" y="4042"/>
                  </a:lnTo>
                  <a:lnTo>
                    <a:pt x="2295" y="4070"/>
                  </a:lnTo>
                  <a:lnTo>
                    <a:pt x="2330" y="4111"/>
                  </a:lnTo>
                  <a:lnTo>
                    <a:pt x="2358" y="4188"/>
                  </a:lnTo>
                  <a:lnTo>
                    <a:pt x="2386" y="4202"/>
                  </a:lnTo>
                  <a:lnTo>
                    <a:pt x="2421" y="4188"/>
                  </a:lnTo>
                  <a:lnTo>
                    <a:pt x="2476" y="4292"/>
                  </a:lnTo>
                  <a:lnTo>
                    <a:pt x="2462" y="4424"/>
                  </a:lnTo>
                  <a:lnTo>
                    <a:pt x="2421" y="4466"/>
                  </a:lnTo>
                  <a:lnTo>
                    <a:pt x="2379" y="4459"/>
                  </a:lnTo>
                  <a:lnTo>
                    <a:pt x="2330" y="4438"/>
                  </a:lnTo>
                  <a:lnTo>
                    <a:pt x="2316" y="4487"/>
                  </a:lnTo>
                  <a:lnTo>
                    <a:pt x="2316" y="4515"/>
                  </a:lnTo>
                  <a:lnTo>
                    <a:pt x="2323" y="4556"/>
                  </a:lnTo>
                  <a:lnTo>
                    <a:pt x="2393" y="4591"/>
                  </a:lnTo>
                  <a:lnTo>
                    <a:pt x="2413" y="4626"/>
                  </a:lnTo>
                  <a:lnTo>
                    <a:pt x="2427" y="4619"/>
                  </a:lnTo>
                  <a:lnTo>
                    <a:pt x="2476" y="4626"/>
                  </a:lnTo>
                  <a:lnTo>
                    <a:pt x="2476" y="4612"/>
                  </a:lnTo>
                  <a:lnTo>
                    <a:pt x="2511" y="4570"/>
                  </a:lnTo>
                  <a:lnTo>
                    <a:pt x="2497" y="4556"/>
                  </a:lnTo>
                  <a:lnTo>
                    <a:pt x="2497" y="4536"/>
                  </a:lnTo>
                  <a:lnTo>
                    <a:pt x="2518" y="4522"/>
                  </a:lnTo>
                  <a:lnTo>
                    <a:pt x="2615" y="4501"/>
                  </a:lnTo>
                  <a:lnTo>
                    <a:pt x="2643" y="4536"/>
                  </a:lnTo>
                  <a:lnTo>
                    <a:pt x="2685" y="4529"/>
                  </a:lnTo>
                  <a:lnTo>
                    <a:pt x="2907" y="4591"/>
                  </a:lnTo>
                  <a:lnTo>
                    <a:pt x="2914" y="4536"/>
                  </a:lnTo>
                  <a:lnTo>
                    <a:pt x="2956" y="4494"/>
                  </a:lnTo>
                  <a:lnTo>
                    <a:pt x="2970" y="4459"/>
                  </a:lnTo>
                  <a:lnTo>
                    <a:pt x="3019" y="4466"/>
                  </a:lnTo>
                  <a:lnTo>
                    <a:pt x="3068" y="4459"/>
                  </a:lnTo>
                  <a:lnTo>
                    <a:pt x="3179" y="4466"/>
                  </a:lnTo>
                  <a:lnTo>
                    <a:pt x="3179" y="4355"/>
                  </a:lnTo>
                  <a:lnTo>
                    <a:pt x="3130" y="4327"/>
                  </a:lnTo>
                  <a:lnTo>
                    <a:pt x="3109" y="4299"/>
                  </a:lnTo>
                  <a:lnTo>
                    <a:pt x="3095" y="4285"/>
                  </a:lnTo>
                  <a:lnTo>
                    <a:pt x="3130" y="4230"/>
                  </a:lnTo>
                  <a:lnTo>
                    <a:pt x="3130" y="4222"/>
                  </a:lnTo>
                  <a:lnTo>
                    <a:pt x="3116" y="4188"/>
                  </a:lnTo>
                  <a:lnTo>
                    <a:pt x="3151" y="4174"/>
                  </a:lnTo>
                  <a:lnTo>
                    <a:pt x="3179" y="4195"/>
                  </a:lnTo>
                  <a:lnTo>
                    <a:pt x="3207" y="4174"/>
                  </a:lnTo>
                  <a:lnTo>
                    <a:pt x="3234" y="4174"/>
                  </a:lnTo>
                  <a:lnTo>
                    <a:pt x="3262" y="4160"/>
                  </a:lnTo>
                  <a:lnTo>
                    <a:pt x="3297" y="4132"/>
                  </a:lnTo>
                  <a:lnTo>
                    <a:pt x="3283" y="4111"/>
                  </a:lnTo>
                  <a:lnTo>
                    <a:pt x="3339" y="4090"/>
                  </a:lnTo>
                  <a:lnTo>
                    <a:pt x="3374" y="4090"/>
                  </a:lnTo>
                  <a:lnTo>
                    <a:pt x="3401" y="4035"/>
                  </a:lnTo>
                  <a:lnTo>
                    <a:pt x="3408" y="4021"/>
                  </a:lnTo>
                  <a:lnTo>
                    <a:pt x="3457" y="4035"/>
                  </a:lnTo>
                  <a:lnTo>
                    <a:pt x="3478" y="4021"/>
                  </a:lnTo>
                  <a:lnTo>
                    <a:pt x="3492" y="4007"/>
                  </a:lnTo>
                  <a:lnTo>
                    <a:pt x="3492" y="3958"/>
                  </a:lnTo>
                  <a:lnTo>
                    <a:pt x="3457" y="3937"/>
                  </a:lnTo>
                  <a:lnTo>
                    <a:pt x="3443" y="3868"/>
                  </a:lnTo>
                  <a:lnTo>
                    <a:pt x="3478" y="3868"/>
                  </a:lnTo>
                  <a:lnTo>
                    <a:pt x="3499" y="3812"/>
                  </a:lnTo>
                  <a:lnTo>
                    <a:pt x="3513" y="3791"/>
                  </a:lnTo>
                  <a:lnTo>
                    <a:pt x="3457" y="3763"/>
                  </a:lnTo>
                  <a:lnTo>
                    <a:pt x="3457" y="3743"/>
                  </a:lnTo>
                  <a:lnTo>
                    <a:pt x="3422" y="3715"/>
                  </a:lnTo>
                  <a:lnTo>
                    <a:pt x="3394" y="3701"/>
                  </a:lnTo>
                  <a:lnTo>
                    <a:pt x="3429" y="3631"/>
                  </a:lnTo>
                  <a:lnTo>
                    <a:pt x="3443" y="3617"/>
                  </a:lnTo>
                  <a:lnTo>
                    <a:pt x="3492" y="3680"/>
                  </a:lnTo>
                  <a:lnTo>
                    <a:pt x="3499" y="3652"/>
                  </a:lnTo>
                  <a:lnTo>
                    <a:pt x="3513" y="3610"/>
                  </a:lnTo>
                  <a:lnTo>
                    <a:pt x="3568" y="3582"/>
                  </a:lnTo>
                  <a:lnTo>
                    <a:pt x="3638" y="3597"/>
                  </a:lnTo>
                  <a:lnTo>
                    <a:pt x="3631" y="3576"/>
                  </a:lnTo>
                  <a:lnTo>
                    <a:pt x="3652" y="3569"/>
                  </a:lnTo>
                  <a:lnTo>
                    <a:pt x="3700" y="3513"/>
                  </a:lnTo>
                  <a:lnTo>
                    <a:pt x="3742" y="3520"/>
                  </a:lnTo>
                  <a:lnTo>
                    <a:pt x="3742" y="3506"/>
                  </a:lnTo>
                  <a:lnTo>
                    <a:pt x="3742" y="3471"/>
                  </a:lnTo>
                  <a:lnTo>
                    <a:pt x="3728" y="3443"/>
                  </a:lnTo>
                  <a:lnTo>
                    <a:pt x="3700" y="3436"/>
                  </a:lnTo>
                  <a:lnTo>
                    <a:pt x="3728" y="3353"/>
                  </a:lnTo>
                  <a:lnTo>
                    <a:pt x="3728" y="3276"/>
                  </a:lnTo>
                  <a:lnTo>
                    <a:pt x="3756" y="3193"/>
                  </a:lnTo>
                  <a:lnTo>
                    <a:pt x="3763" y="3186"/>
                  </a:lnTo>
                  <a:lnTo>
                    <a:pt x="3784" y="3109"/>
                  </a:lnTo>
                  <a:lnTo>
                    <a:pt x="3735" y="3082"/>
                  </a:lnTo>
                  <a:lnTo>
                    <a:pt x="3708" y="3109"/>
                  </a:lnTo>
                  <a:lnTo>
                    <a:pt x="3687" y="3061"/>
                  </a:lnTo>
                  <a:lnTo>
                    <a:pt x="3693" y="3040"/>
                  </a:lnTo>
                  <a:lnTo>
                    <a:pt x="3673" y="2957"/>
                  </a:lnTo>
                  <a:lnTo>
                    <a:pt x="3687" y="2915"/>
                  </a:lnTo>
                  <a:lnTo>
                    <a:pt x="3742" y="2859"/>
                  </a:lnTo>
                  <a:lnTo>
                    <a:pt x="3805" y="2831"/>
                  </a:lnTo>
                  <a:lnTo>
                    <a:pt x="3840" y="2824"/>
                  </a:lnTo>
                  <a:lnTo>
                    <a:pt x="3881" y="2720"/>
                  </a:lnTo>
                  <a:lnTo>
                    <a:pt x="3881" y="2685"/>
                  </a:lnTo>
                  <a:lnTo>
                    <a:pt x="3902" y="2685"/>
                  </a:lnTo>
                  <a:lnTo>
                    <a:pt x="3965" y="2713"/>
                  </a:lnTo>
                  <a:lnTo>
                    <a:pt x="4021" y="2678"/>
                  </a:lnTo>
                  <a:lnTo>
                    <a:pt x="4062" y="2664"/>
                  </a:lnTo>
                  <a:lnTo>
                    <a:pt x="4146" y="2616"/>
                  </a:lnTo>
                  <a:lnTo>
                    <a:pt x="4153" y="2616"/>
                  </a:lnTo>
                  <a:lnTo>
                    <a:pt x="4181" y="2588"/>
                  </a:lnTo>
                  <a:lnTo>
                    <a:pt x="4132" y="2546"/>
                  </a:lnTo>
                  <a:lnTo>
                    <a:pt x="4118" y="2567"/>
                  </a:lnTo>
                  <a:lnTo>
                    <a:pt x="4097" y="2616"/>
                  </a:lnTo>
                  <a:lnTo>
                    <a:pt x="4035" y="2588"/>
                  </a:lnTo>
                  <a:lnTo>
                    <a:pt x="4021" y="2553"/>
                  </a:lnTo>
                  <a:lnTo>
                    <a:pt x="4035" y="2483"/>
                  </a:lnTo>
                  <a:lnTo>
                    <a:pt x="3986" y="2421"/>
                  </a:lnTo>
                  <a:lnTo>
                    <a:pt x="3937" y="2428"/>
                  </a:lnTo>
                  <a:lnTo>
                    <a:pt x="3930" y="2351"/>
                  </a:lnTo>
                  <a:lnTo>
                    <a:pt x="3916" y="2351"/>
                  </a:lnTo>
                  <a:lnTo>
                    <a:pt x="3860" y="2351"/>
                  </a:lnTo>
                  <a:lnTo>
                    <a:pt x="3854" y="2323"/>
                  </a:lnTo>
                  <a:lnTo>
                    <a:pt x="3902" y="2275"/>
                  </a:lnTo>
                  <a:lnTo>
                    <a:pt x="3958" y="2268"/>
                  </a:lnTo>
                  <a:lnTo>
                    <a:pt x="3972" y="2240"/>
                  </a:lnTo>
                  <a:lnTo>
                    <a:pt x="4027" y="2198"/>
                  </a:lnTo>
                  <a:lnTo>
                    <a:pt x="4048" y="2198"/>
                  </a:lnTo>
                  <a:lnTo>
                    <a:pt x="4048" y="2184"/>
                  </a:lnTo>
                  <a:lnTo>
                    <a:pt x="4027" y="2163"/>
                  </a:lnTo>
                  <a:lnTo>
                    <a:pt x="3958" y="2122"/>
                  </a:lnTo>
                  <a:lnTo>
                    <a:pt x="3986" y="2066"/>
                  </a:lnTo>
                  <a:lnTo>
                    <a:pt x="4048" y="2066"/>
                  </a:lnTo>
                  <a:lnTo>
                    <a:pt x="4062" y="2073"/>
                  </a:lnTo>
                  <a:lnTo>
                    <a:pt x="4090" y="1990"/>
                  </a:lnTo>
                  <a:lnTo>
                    <a:pt x="4160" y="1892"/>
                  </a:lnTo>
                  <a:lnTo>
                    <a:pt x="4118" y="1829"/>
                  </a:lnTo>
                  <a:lnTo>
                    <a:pt x="4132" y="1823"/>
                  </a:lnTo>
                  <a:lnTo>
                    <a:pt x="4160" y="1809"/>
                  </a:lnTo>
                  <a:lnTo>
                    <a:pt x="4215" y="1774"/>
                  </a:lnTo>
                  <a:lnTo>
                    <a:pt x="4215" y="1732"/>
                  </a:lnTo>
                  <a:lnTo>
                    <a:pt x="4285" y="1739"/>
                  </a:lnTo>
                  <a:lnTo>
                    <a:pt x="4313" y="1697"/>
                  </a:lnTo>
                  <a:lnTo>
                    <a:pt x="4327" y="1697"/>
                  </a:lnTo>
                  <a:lnTo>
                    <a:pt x="4327" y="1739"/>
                  </a:lnTo>
                  <a:lnTo>
                    <a:pt x="4361" y="1739"/>
                  </a:lnTo>
                  <a:lnTo>
                    <a:pt x="4361" y="1677"/>
                  </a:lnTo>
                  <a:lnTo>
                    <a:pt x="4389" y="1683"/>
                  </a:lnTo>
                  <a:lnTo>
                    <a:pt x="4424" y="1677"/>
                  </a:lnTo>
                  <a:lnTo>
                    <a:pt x="4361" y="1614"/>
                  </a:lnTo>
                  <a:lnTo>
                    <a:pt x="4354" y="1600"/>
                  </a:lnTo>
                  <a:lnTo>
                    <a:pt x="4313" y="1572"/>
                  </a:lnTo>
                  <a:lnTo>
                    <a:pt x="4278" y="1551"/>
                  </a:lnTo>
                  <a:lnTo>
                    <a:pt x="4229" y="1565"/>
                  </a:lnTo>
                  <a:lnTo>
                    <a:pt x="4229" y="1579"/>
                  </a:lnTo>
                  <a:lnTo>
                    <a:pt x="4167" y="1572"/>
                  </a:lnTo>
                  <a:lnTo>
                    <a:pt x="4132" y="1600"/>
                  </a:lnTo>
                  <a:lnTo>
                    <a:pt x="4125" y="1628"/>
                  </a:lnTo>
                  <a:lnTo>
                    <a:pt x="4083" y="1565"/>
                  </a:lnTo>
                  <a:lnTo>
                    <a:pt x="4035" y="1579"/>
                  </a:lnTo>
                  <a:lnTo>
                    <a:pt x="3986" y="1579"/>
                  </a:lnTo>
                  <a:lnTo>
                    <a:pt x="3930" y="1607"/>
                  </a:lnTo>
                  <a:lnTo>
                    <a:pt x="3916" y="1593"/>
                  </a:lnTo>
                  <a:lnTo>
                    <a:pt x="3881" y="1572"/>
                  </a:lnTo>
                  <a:lnTo>
                    <a:pt x="3833" y="1565"/>
                  </a:lnTo>
                  <a:lnTo>
                    <a:pt x="3791" y="1565"/>
                  </a:lnTo>
                  <a:lnTo>
                    <a:pt x="3728" y="1510"/>
                  </a:lnTo>
                  <a:lnTo>
                    <a:pt x="3673" y="1482"/>
                  </a:lnTo>
                  <a:lnTo>
                    <a:pt x="3673" y="1454"/>
                  </a:lnTo>
                  <a:lnTo>
                    <a:pt x="3652" y="1454"/>
                  </a:lnTo>
                  <a:lnTo>
                    <a:pt x="3603" y="1447"/>
                  </a:lnTo>
                  <a:lnTo>
                    <a:pt x="3561" y="1454"/>
                  </a:lnTo>
                  <a:lnTo>
                    <a:pt x="3554" y="1454"/>
                  </a:lnTo>
                  <a:lnTo>
                    <a:pt x="3499" y="1412"/>
                  </a:lnTo>
                  <a:lnTo>
                    <a:pt x="3464" y="1377"/>
                  </a:lnTo>
                  <a:lnTo>
                    <a:pt x="3422" y="1364"/>
                  </a:lnTo>
                  <a:lnTo>
                    <a:pt x="3339" y="1308"/>
                  </a:lnTo>
                  <a:lnTo>
                    <a:pt x="3339" y="1252"/>
                  </a:lnTo>
                  <a:lnTo>
                    <a:pt x="3339" y="1210"/>
                  </a:lnTo>
                  <a:lnTo>
                    <a:pt x="3283" y="1176"/>
                  </a:lnTo>
                  <a:lnTo>
                    <a:pt x="3304" y="1141"/>
                  </a:lnTo>
                  <a:lnTo>
                    <a:pt x="3248" y="1092"/>
                  </a:lnTo>
                  <a:lnTo>
                    <a:pt x="3228" y="1050"/>
                  </a:lnTo>
                  <a:lnTo>
                    <a:pt x="3234" y="1037"/>
                  </a:lnTo>
                  <a:lnTo>
                    <a:pt x="3248" y="1037"/>
                  </a:lnTo>
                  <a:lnTo>
                    <a:pt x="3241" y="995"/>
                  </a:lnTo>
                  <a:lnTo>
                    <a:pt x="3283" y="988"/>
                  </a:lnTo>
                  <a:lnTo>
                    <a:pt x="3311" y="939"/>
                  </a:lnTo>
                  <a:lnTo>
                    <a:pt x="3367" y="856"/>
                  </a:lnTo>
                  <a:lnTo>
                    <a:pt x="3401" y="786"/>
                  </a:lnTo>
                  <a:lnTo>
                    <a:pt x="3401" y="779"/>
                  </a:lnTo>
                  <a:lnTo>
                    <a:pt x="3394" y="765"/>
                  </a:lnTo>
                  <a:lnTo>
                    <a:pt x="3339" y="765"/>
                  </a:lnTo>
                  <a:lnTo>
                    <a:pt x="3297" y="765"/>
                  </a:lnTo>
                  <a:lnTo>
                    <a:pt x="3248" y="807"/>
                  </a:lnTo>
                  <a:lnTo>
                    <a:pt x="3228" y="814"/>
                  </a:lnTo>
                  <a:lnTo>
                    <a:pt x="3179" y="779"/>
                  </a:lnTo>
                  <a:lnTo>
                    <a:pt x="3130" y="793"/>
                  </a:lnTo>
                  <a:lnTo>
                    <a:pt x="3130" y="786"/>
                  </a:lnTo>
                  <a:lnTo>
                    <a:pt x="3151" y="751"/>
                  </a:lnTo>
                  <a:lnTo>
                    <a:pt x="3179" y="724"/>
                  </a:lnTo>
                  <a:lnTo>
                    <a:pt x="3172" y="696"/>
                  </a:lnTo>
                  <a:lnTo>
                    <a:pt x="3165" y="689"/>
                  </a:lnTo>
                  <a:lnTo>
                    <a:pt x="3081" y="675"/>
                  </a:lnTo>
                  <a:lnTo>
                    <a:pt x="3068" y="696"/>
                  </a:lnTo>
                  <a:lnTo>
                    <a:pt x="3033" y="689"/>
                  </a:lnTo>
                  <a:lnTo>
                    <a:pt x="3019" y="696"/>
                  </a:lnTo>
                  <a:lnTo>
                    <a:pt x="3005" y="682"/>
                  </a:lnTo>
                  <a:lnTo>
                    <a:pt x="2970" y="647"/>
                  </a:lnTo>
                  <a:lnTo>
                    <a:pt x="2921" y="619"/>
                  </a:lnTo>
                  <a:lnTo>
                    <a:pt x="2907" y="612"/>
                  </a:lnTo>
                  <a:lnTo>
                    <a:pt x="2914" y="577"/>
                  </a:lnTo>
                  <a:lnTo>
                    <a:pt x="2866" y="522"/>
                  </a:lnTo>
                  <a:lnTo>
                    <a:pt x="2803" y="577"/>
                  </a:lnTo>
                  <a:lnTo>
                    <a:pt x="2803" y="591"/>
                  </a:lnTo>
                  <a:lnTo>
                    <a:pt x="2768" y="591"/>
                  </a:lnTo>
                  <a:lnTo>
                    <a:pt x="2713" y="598"/>
                  </a:lnTo>
                  <a:lnTo>
                    <a:pt x="2692" y="633"/>
                  </a:lnTo>
                  <a:lnTo>
                    <a:pt x="2650" y="661"/>
                  </a:lnTo>
                  <a:lnTo>
                    <a:pt x="2629" y="689"/>
                  </a:lnTo>
                  <a:lnTo>
                    <a:pt x="2615" y="689"/>
                  </a:lnTo>
                  <a:lnTo>
                    <a:pt x="2490" y="710"/>
                  </a:lnTo>
                  <a:lnTo>
                    <a:pt x="2518" y="751"/>
                  </a:lnTo>
                  <a:lnTo>
                    <a:pt x="2594" y="793"/>
                  </a:lnTo>
                  <a:lnTo>
                    <a:pt x="2594" y="814"/>
                  </a:lnTo>
                  <a:lnTo>
                    <a:pt x="2574" y="821"/>
                  </a:lnTo>
                  <a:lnTo>
                    <a:pt x="2490" y="821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BA18BDAA-0981-CFAD-831B-8A0F83F62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8" y="3716213"/>
              <a:ext cx="102933" cy="65058"/>
            </a:xfrm>
            <a:custGeom>
              <a:avLst/>
              <a:gdLst>
                <a:gd name="T0" fmla="*/ 425 w 551"/>
                <a:gd name="T1" fmla="*/ 132 h 349"/>
                <a:gd name="T2" fmla="*/ 411 w 551"/>
                <a:gd name="T3" fmla="*/ 160 h 349"/>
                <a:gd name="T4" fmla="*/ 348 w 551"/>
                <a:gd name="T5" fmla="*/ 132 h 349"/>
                <a:gd name="T6" fmla="*/ 376 w 551"/>
                <a:gd name="T7" fmla="*/ 118 h 349"/>
                <a:gd name="T8" fmla="*/ 265 w 551"/>
                <a:gd name="T9" fmla="*/ 97 h 349"/>
                <a:gd name="T10" fmla="*/ 258 w 551"/>
                <a:gd name="T11" fmla="*/ 97 h 349"/>
                <a:gd name="T12" fmla="*/ 278 w 551"/>
                <a:gd name="T13" fmla="*/ 118 h 349"/>
                <a:gd name="T14" fmla="*/ 265 w 551"/>
                <a:gd name="T15" fmla="*/ 139 h 349"/>
                <a:gd name="T16" fmla="*/ 265 w 551"/>
                <a:gd name="T17" fmla="*/ 153 h 349"/>
                <a:gd name="T18" fmla="*/ 258 w 551"/>
                <a:gd name="T19" fmla="*/ 160 h 349"/>
                <a:gd name="T20" fmla="*/ 237 w 551"/>
                <a:gd name="T21" fmla="*/ 160 h 349"/>
                <a:gd name="T22" fmla="*/ 237 w 551"/>
                <a:gd name="T23" fmla="*/ 181 h 349"/>
                <a:gd name="T24" fmla="*/ 202 w 551"/>
                <a:gd name="T25" fmla="*/ 181 h 349"/>
                <a:gd name="T26" fmla="*/ 153 w 551"/>
                <a:gd name="T27" fmla="*/ 132 h 349"/>
                <a:gd name="T28" fmla="*/ 105 w 551"/>
                <a:gd name="T29" fmla="*/ 139 h 349"/>
                <a:gd name="T30" fmla="*/ 63 w 551"/>
                <a:gd name="T31" fmla="*/ 139 h 349"/>
                <a:gd name="T32" fmla="*/ 21 w 551"/>
                <a:gd name="T33" fmla="*/ 167 h 349"/>
                <a:gd name="T34" fmla="*/ 0 w 551"/>
                <a:gd name="T35" fmla="*/ 216 h 349"/>
                <a:gd name="T36" fmla="*/ 28 w 551"/>
                <a:gd name="T37" fmla="*/ 278 h 349"/>
                <a:gd name="T38" fmla="*/ 28 w 551"/>
                <a:gd name="T39" fmla="*/ 285 h 349"/>
                <a:gd name="T40" fmla="*/ 91 w 551"/>
                <a:gd name="T41" fmla="*/ 320 h 349"/>
                <a:gd name="T42" fmla="*/ 91 w 551"/>
                <a:gd name="T43" fmla="*/ 313 h 349"/>
                <a:gd name="T44" fmla="*/ 132 w 551"/>
                <a:gd name="T45" fmla="*/ 292 h 349"/>
                <a:gd name="T46" fmla="*/ 223 w 551"/>
                <a:gd name="T47" fmla="*/ 320 h 349"/>
                <a:gd name="T48" fmla="*/ 216 w 551"/>
                <a:gd name="T49" fmla="*/ 278 h 349"/>
                <a:gd name="T50" fmla="*/ 265 w 551"/>
                <a:gd name="T51" fmla="*/ 278 h 349"/>
                <a:gd name="T52" fmla="*/ 286 w 551"/>
                <a:gd name="T53" fmla="*/ 292 h 349"/>
                <a:gd name="T54" fmla="*/ 299 w 551"/>
                <a:gd name="T55" fmla="*/ 285 h 349"/>
                <a:gd name="T56" fmla="*/ 320 w 551"/>
                <a:gd name="T57" fmla="*/ 250 h 349"/>
                <a:gd name="T58" fmla="*/ 348 w 551"/>
                <a:gd name="T59" fmla="*/ 257 h 349"/>
                <a:gd name="T60" fmla="*/ 355 w 551"/>
                <a:gd name="T61" fmla="*/ 292 h 349"/>
                <a:gd name="T62" fmla="*/ 362 w 551"/>
                <a:gd name="T63" fmla="*/ 236 h 349"/>
                <a:gd name="T64" fmla="*/ 418 w 551"/>
                <a:gd name="T65" fmla="*/ 250 h 349"/>
                <a:gd name="T66" fmla="*/ 432 w 551"/>
                <a:gd name="T67" fmla="*/ 313 h 349"/>
                <a:gd name="T68" fmla="*/ 466 w 551"/>
                <a:gd name="T69" fmla="*/ 348 h 349"/>
                <a:gd name="T70" fmla="*/ 487 w 551"/>
                <a:gd name="T71" fmla="*/ 348 h 349"/>
                <a:gd name="T72" fmla="*/ 515 w 551"/>
                <a:gd name="T73" fmla="*/ 348 h 349"/>
                <a:gd name="T74" fmla="*/ 529 w 551"/>
                <a:gd name="T75" fmla="*/ 348 h 349"/>
                <a:gd name="T76" fmla="*/ 543 w 551"/>
                <a:gd name="T77" fmla="*/ 299 h 349"/>
                <a:gd name="T78" fmla="*/ 494 w 551"/>
                <a:gd name="T79" fmla="*/ 264 h 349"/>
                <a:gd name="T80" fmla="*/ 494 w 551"/>
                <a:gd name="T81" fmla="*/ 250 h 349"/>
                <a:gd name="T82" fmla="*/ 466 w 551"/>
                <a:gd name="T83" fmla="*/ 236 h 349"/>
                <a:gd name="T84" fmla="*/ 494 w 551"/>
                <a:gd name="T85" fmla="*/ 230 h 349"/>
                <a:gd name="T86" fmla="*/ 522 w 551"/>
                <a:gd name="T87" fmla="*/ 216 h 349"/>
                <a:gd name="T88" fmla="*/ 550 w 551"/>
                <a:gd name="T89" fmla="*/ 195 h 349"/>
                <a:gd name="T90" fmla="*/ 550 w 551"/>
                <a:gd name="T91" fmla="*/ 160 h 349"/>
                <a:gd name="T92" fmla="*/ 543 w 551"/>
                <a:gd name="T93" fmla="*/ 97 h 349"/>
                <a:gd name="T94" fmla="*/ 550 w 551"/>
                <a:gd name="T95" fmla="*/ 49 h 349"/>
                <a:gd name="T96" fmla="*/ 522 w 551"/>
                <a:gd name="T97" fmla="*/ 7 h 349"/>
                <a:gd name="T98" fmla="*/ 494 w 551"/>
                <a:gd name="T99" fmla="*/ 0 h 349"/>
                <a:gd name="T100" fmla="*/ 466 w 551"/>
                <a:gd name="T101" fmla="*/ 56 h 349"/>
                <a:gd name="T102" fmla="*/ 459 w 551"/>
                <a:gd name="T103" fmla="*/ 84 h 349"/>
                <a:gd name="T104" fmla="*/ 425 w 551"/>
                <a:gd name="T105" fmla="*/ 118 h 349"/>
                <a:gd name="T106" fmla="*/ 425 w 551"/>
                <a:gd name="T107" fmla="*/ 13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1" h="349">
                  <a:moveTo>
                    <a:pt x="425" y="132"/>
                  </a:moveTo>
                  <a:lnTo>
                    <a:pt x="411" y="160"/>
                  </a:lnTo>
                  <a:lnTo>
                    <a:pt x="348" y="132"/>
                  </a:lnTo>
                  <a:lnTo>
                    <a:pt x="376" y="118"/>
                  </a:lnTo>
                  <a:lnTo>
                    <a:pt x="265" y="97"/>
                  </a:lnTo>
                  <a:lnTo>
                    <a:pt x="258" y="97"/>
                  </a:lnTo>
                  <a:lnTo>
                    <a:pt x="278" y="118"/>
                  </a:lnTo>
                  <a:lnTo>
                    <a:pt x="265" y="139"/>
                  </a:lnTo>
                  <a:lnTo>
                    <a:pt x="265" y="153"/>
                  </a:lnTo>
                  <a:lnTo>
                    <a:pt x="258" y="160"/>
                  </a:lnTo>
                  <a:lnTo>
                    <a:pt x="237" y="160"/>
                  </a:lnTo>
                  <a:lnTo>
                    <a:pt x="237" y="181"/>
                  </a:lnTo>
                  <a:lnTo>
                    <a:pt x="202" y="181"/>
                  </a:lnTo>
                  <a:lnTo>
                    <a:pt x="153" y="132"/>
                  </a:lnTo>
                  <a:lnTo>
                    <a:pt x="105" y="139"/>
                  </a:lnTo>
                  <a:lnTo>
                    <a:pt x="63" y="139"/>
                  </a:lnTo>
                  <a:lnTo>
                    <a:pt x="21" y="167"/>
                  </a:lnTo>
                  <a:lnTo>
                    <a:pt x="0" y="216"/>
                  </a:lnTo>
                  <a:lnTo>
                    <a:pt x="28" y="278"/>
                  </a:lnTo>
                  <a:lnTo>
                    <a:pt x="28" y="285"/>
                  </a:lnTo>
                  <a:lnTo>
                    <a:pt x="91" y="320"/>
                  </a:lnTo>
                  <a:lnTo>
                    <a:pt x="91" y="313"/>
                  </a:lnTo>
                  <a:lnTo>
                    <a:pt x="132" y="292"/>
                  </a:lnTo>
                  <a:lnTo>
                    <a:pt x="223" y="320"/>
                  </a:lnTo>
                  <a:lnTo>
                    <a:pt x="216" y="278"/>
                  </a:lnTo>
                  <a:lnTo>
                    <a:pt x="265" y="278"/>
                  </a:lnTo>
                  <a:lnTo>
                    <a:pt x="286" y="292"/>
                  </a:lnTo>
                  <a:lnTo>
                    <a:pt x="299" y="285"/>
                  </a:lnTo>
                  <a:lnTo>
                    <a:pt x="320" y="250"/>
                  </a:lnTo>
                  <a:lnTo>
                    <a:pt x="348" y="257"/>
                  </a:lnTo>
                  <a:lnTo>
                    <a:pt x="355" y="292"/>
                  </a:lnTo>
                  <a:lnTo>
                    <a:pt x="362" y="236"/>
                  </a:lnTo>
                  <a:lnTo>
                    <a:pt x="418" y="250"/>
                  </a:lnTo>
                  <a:lnTo>
                    <a:pt x="432" y="313"/>
                  </a:lnTo>
                  <a:lnTo>
                    <a:pt x="466" y="348"/>
                  </a:lnTo>
                  <a:lnTo>
                    <a:pt x="487" y="348"/>
                  </a:lnTo>
                  <a:lnTo>
                    <a:pt x="515" y="348"/>
                  </a:lnTo>
                  <a:lnTo>
                    <a:pt x="529" y="348"/>
                  </a:lnTo>
                  <a:lnTo>
                    <a:pt x="543" y="299"/>
                  </a:lnTo>
                  <a:lnTo>
                    <a:pt x="494" y="264"/>
                  </a:lnTo>
                  <a:lnTo>
                    <a:pt x="494" y="250"/>
                  </a:lnTo>
                  <a:lnTo>
                    <a:pt x="466" y="236"/>
                  </a:lnTo>
                  <a:lnTo>
                    <a:pt x="494" y="230"/>
                  </a:lnTo>
                  <a:lnTo>
                    <a:pt x="522" y="216"/>
                  </a:lnTo>
                  <a:lnTo>
                    <a:pt x="550" y="195"/>
                  </a:lnTo>
                  <a:lnTo>
                    <a:pt x="550" y="160"/>
                  </a:lnTo>
                  <a:lnTo>
                    <a:pt x="543" y="97"/>
                  </a:lnTo>
                  <a:lnTo>
                    <a:pt x="550" y="49"/>
                  </a:lnTo>
                  <a:lnTo>
                    <a:pt x="522" y="7"/>
                  </a:lnTo>
                  <a:lnTo>
                    <a:pt x="494" y="0"/>
                  </a:lnTo>
                  <a:lnTo>
                    <a:pt x="466" y="56"/>
                  </a:lnTo>
                  <a:lnTo>
                    <a:pt x="459" y="84"/>
                  </a:lnTo>
                  <a:lnTo>
                    <a:pt x="425" y="118"/>
                  </a:lnTo>
                  <a:lnTo>
                    <a:pt x="425" y="13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76">
              <a:extLst>
                <a:ext uri="{FF2B5EF4-FFF2-40B4-BE49-F238E27FC236}">
                  <a16:creationId xmlns:a16="http://schemas.microsoft.com/office/drawing/2014/main" id="{6146AC39-B4E8-FFBC-13C8-628AB4A56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1042" y="3913857"/>
              <a:ext cx="21410" cy="28823"/>
            </a:xfrm>
            <a:custGeom>
              <a:avLst/>
              <a:gdLst>
                <a:gd name="T0" fmla="*/ 56 w 113"/>
                <a:gd name="T1" fmla="*/ 14 h 154"/>
                <a:gd name="T2" fmla="*/ 84 w 113"/>
                <a:gd name="T3" fmla="*/ 42 h 154"/>
                <a:gd name="T4" fmla="*/ 98 w 113"/>
                <a:gd name="T5" fmla="*/ 77 h 154"/>
                <a:gd name="T6" fmla="*/ 112 w 113"/>
                <a:gd name="T7" fmla="*/ 112 h 154"/>
                <a:gd name="T8" fmla="*/ 91 w 113"/>
                <a:gd name="T9" fmla="*/ 153 h 154"/>
                <a:gd name="T10" fmla="*/ 77 w 113"/>
                <a:gd name="T11" fmla="*/ 146 h 154"/>
                <a:gd name="T12" fmla="*/ 28 w 113"/>
                <a:gd name="T13" fmla="*/ 91 h 154"/>
                <a:gd name="T14" fmla="*/ 14 w 113"/>
                <a:gd name="T15" fmla="*/ 77 h 154"/>
                <a:gd name="T16" fmla="*/ 0 w 113"/>
                <a:gd name="T17" fmla="*/ 49 h 154"/>
                <a:gd name="T18" fmla="*/ 21 w 113"/>
                <a:gd name="T19" fmla="*/ 49 h 154"/>
                <a:gd name="T20" fmla="*/ 28 w 113"/>
                <a:gd name="T21" fmla="*/ 0 h 154"/>
                <a:gd name="T22" fmla="*/ 56 w 113"/>
                <a:gd name="T23" fmla="*/ 1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54">
                  <a:moveTo>
                    <a:pt x="56" y="14"/>
                  </a:moveTo>
                  <a:lnTo>
                    <a:pt x="84" y="42"/>
                  </a:lnTo>
                  <a:lnTo>
                    <a:pt x="98" y="77"/>
                  </a:lnTo>
                  <a:lnTo>
                    <a:pt x="112" y="112"/>
                  </a:lnTo>
                  <a:lnTo>
                    <a:pt x="91" y="153"/>
                  </a:lnTo>
                  <a:lnTo>
                    <a:pt x="77" y="146"/>
                  </a:lnTo>
                  <a:lnTo>
                    <a:pt x="28" y="91"/>
                  </a:lnTo>
                  <a:lnTo>
                    <a:pt x="14" y="77"/>
                  </a:lnTo>
                  <a:lnTo>
                    <a:pt x="0" y="49"/>
                  </a:lnTo>
                  <a:lnTo>
                    <a:pt x="21" y="49"/>
                  </a:lnTo>
                  <a:lnTo>
                    <a:pt x="28" y="0"/>
                  </a:lnTo>
                  <a:lnTo>
                    <a:pt x="56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77">
              <a:extLst>
                <a:ext uri="{FF2B5EF4-FFF2-40B4-BE49-F238E27FC236}">
                  <a16:creationId xmlns:a16="http://schemas.microsoft.com/office/drawing/2014/main" id="{C4F94538-997D-ADAD-DD75-7D49AE39D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480" y="3636332"/>
              <a:ext cx="14822" cy="26353"/>
            </a:xfrm>
            <a:custGeom>
              <a:avLst/>
              <a:gdLst>
                <a:gd name="T0" fmla="*/ 56 w 78"/>
                <a:gd name="T1" fmla="*/ 0 h 140"/>
                <a:gd name="T2" fmla="*/ 77 w 78"/>
                <a:gd name="T3" fmla="*/ 41 h 140"/>
                <a:gd name="T4" fmla="*/ 77 w 78"/>
                <a:gd name="T5" fmla="*/ 69 h 140"/>
                <a:gd name="T6" fmla="*/ 70 w 78"/>
                <a:gd name="T7" fmla="*/ 90 h 140"/>
                <a:gd name="T8" fmla="*/ 21 w 78"/>
                <a:gd name="T9" fmla="*/ 139 h 140"/>
                <a:gd name="T10" fmla="*/ 0 w 78"/>
                <a:gd name="T11" fmla="*/ 90 h 140"/>
                <a:gd name="T12" fmla="*/ 21 w 78"/>
                <a:gd name="T13" fmla="*/ 7 h 140"/>
                <a:gd name="T14" fmla="*/ 42 w 78"/>
                <a:gd name="T15" fmla="*/ 0 h 140"/>
                <a:gd name="T16" fmla="*/ 56 w 7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40">
                  <a:moveTo>
                    <a:pt x="56" y="0"/>
                  </a:moveTo>
                  <a:lnTo>
                    <a:pt x="77" y="41"/>
                  </a:lnTo>
                  <a:lnTo>
                    <a:pt x="77" y="69"/>
                  </a:lnTo>
                  <a:lnTo>
                    <a:pt x="70" y="90"/>
                  </a:lnTo>
                  <a:lnTo>
                    <a:pt x="21" y="139"/>
                  </a:lnTo>
                  <a:lnTo>
                    <a:pt x="0" y="90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6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8CF96A9A-F5CD-E27A-7CE2-84B524AA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062" y="3820800"/>
              <a:ext cx="17293" cy="18117"/>
            </a:xfrm>
            <a:custGeom>
              <a:avLst/>
              <a:gdLst>
                <a:gd name="T0" fmla="*/ 21 w 91"/>
                <a:gd name="T1" fmla="*/ 62 h 98"/>
                <a:gd name="T2" fmla="*/ 56 w 91"/>
                <a:gd name="T3" fmla="*/ 41 h 98"/>
                <a:gd name="T4" fmla="*/ 63 w 91"/>
                <a:gd name="T5" fmla="*/ 0 h 98"/>
                <a:gd name="T6" fmla="*/ 69 w 91"/>
                <a:gd name="T7" fmla="*/ 34 h 98"/>
                <a:gd name="T8" fmla="*/ 90 w 91"/>
                <a:gd name="T9" fmla="*/ 69 h 98"/>
                <a:gd name="T10" fmla="*/ 90 w 91"/>
                <a:gd name="T11" fmla="*/ 90 h 98"/>
                <a:gd name="T12" fmla="*/ 63 w 91"/>
                <a:gd name="T13" fmla="*/ 97 h 98"/>
                <a:gd name="T14" fmla="*/ 0 w 91"/>
                <a:gd name="T15" fmla="*/ 83 h 98"/>
                <a:gd name="T16" fmla="*/ 21 w 91"/>
                <a:gd name="T17" fmla="*/ 6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8">
                  <a:moveTo>
                    <a:pt x="21" y="62"/>
                  </a:moveTo>
                  <a:lnTo>
                    <a:pt x="56" y="41"/>
                  </a:lnTo>
                  <a:lnTo>
                    <a:pt x="63" y="0"/>
                  </a:lnTo>
                  <a:lnTo>
                    <a:pt x="69" y="34"/>
                  </a:lnTo>
                  <a:lnTo>
                    <a:pt x="90" y="69"/>
                  </a:lnTo>
                  <a:lnTo>
                    <a:pt x="90" y="90"/>
                  </a:lnTo>
                  <a:lnTo>
                    <a:pt x="63" y="97"/>
                  </a:lnTo>
                  <a:lnTo>
                    <a:pt x="0" y="83"/>
                  </a:lnTo>
                  <a:lnTo>
                    <a:pt x="21" y="6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125DFF77-6D38-1395-745D-7D46871BD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643" y="3929504"/>
              <a:ext cx="9058" cy="13176"/>
            </a:xfrm>
            <a:custGeom>
              <a:avLst/>
              <a:gdLst>
                <a:gd name="T0" fmla="*/ 42 w 50"/>
                <a:gd name="T1" fmla="*/ 69 h 70"/>
                <a:gd name="T2" fmla="*/ 49 w 50"/>
                <a:gd name="T3" fmla="*/ 69 h 70"/>
                <a:gd name="T4" fmla="*/ 49 w 50"/>
                <a:gd name="T5" fmla="*/ 28 h 70"/>
                <a:gd name="T6" fmla="*/ 35 w 50"/>
                <a:gd name="T7" fmla="*/ 0 h 70"/>
                <a:gd name="T8" fmla="*/ 7 w 50"/>
                <a:gd name="T9" fmla="*/ 7 h 70"/>
                <a:gd name="T10" fmla="*/ 0 w 50"/>
                <a:gd name="T11" fmla="*/ 69 h 70"/>
                <a:gd name="T12" fmla="*/ 42 w 50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70">
                  <a:moveTo>
                    <a:pt x="42" y="69"/>
                  </a:moveTo>
                  <a:lnTo>
                    <a:pt x="49" y="69"/>
                  </a:lnTo>
                  <a:lnTo>
                    <a:pt x="49" y="28"/>
                  </a:lnTo>
                  <a:lnTo>
                    <a:pt x="35" y="0"/>
                  </a:lnTo>
                  <a:lnTo>
                    <a:pt x="7" y="7"/>
                  </a:lnTo>
                  <a:lnTo>
                    <a:pt x="0" y="69"/>
                  </a:lnTo>
                  <a:lnTo>
                    <a:pt x="42" y="69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80">
              <a:extLst>
                <a:ext uri="{FF2B5EF4-FFF2-40B4-BE49-F238E27FC236}">
                  <a16:creationId xmlns:a16="http://schemas.microsoft.com/office/drawing/2014/main" id="{CF71160F-8D38-B36C-3409-42755E5F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683" y="3965739"/>
              <a:ext cx="5764" cy="9059"/>
            </a:xfrm>
            <a:custGeom>
              <a:avLst/>
              <a:gdLst>
                <a:gd name="T0" fmla="*/ 21 w 29"/>
                <a:gd name="T1" fmla="*/ 0 h 49"/>
                <a:gd name="T2" fmla="*/ 28 w 29"/>
                <a:gd name="T3" fmla="*/ 7 h 49"/>
                <a:gd name="T4" fmla="*/ 7 w 29"/>
                <a:gd name="T5" fmla="*/ 27 h 49"/>
                <a:gd name="T6" fmla="*/ 21 w 29"/>
                <a:gd name="T7" fmla="*/ 34 h 49"/>
                <a:gd name="T8" fmla="*/ 7 w 29"/>
                <a:gd name="T9" fmla="*/ 48 h 49"/>
                <a:gd name="T10" fmla="*/ 0 w 29"/>
                <a:gd name="T11" fmla="*/ 27 h 49"/>
                <a:gd name="T12" fmla="*/ 21 w 29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lnTo>
                    <a:pt x="28" y="7"/>
                  </a:lnTo>
                  <a:lnTo>
                    <a:pt x="7" y="27"/>
                  </a:lnTo>
                  <a:lnTo>
                    <a:pt x="21" y="34"/>
                  </a:lnTo>
                  <a:lnTo>
                    <a:pt x="7" y="48"/>
                  </a:lnTo>
                  <a:lnTo>
                    <a:pt x="0" y="27"/>
                  </a:lnTo>
                  <a:lnTo>
                    <a:pt x="21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81">
              <a:extLst>
                <a:ext uri="{FF2B5EF4-FFF2-40B4-BE49-F238E27FC236}">
                  <a16:creationId xmlns:a16="http://schemas.microsoft.com/office/drawing/2014/main" id="{1C43D3FB-E009-8845-DCEC-D1C3CECA7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477" y="3483981"/>
              <a:ext cx="5764" cy="6588"/>
            </a:xfrm>
            <a:custGeom>
              <a:avLst/>
              <a:gdLst>
                <a:gd name="T0" fmla="*/ 0 w 29"/>
                <a:gd name="T1" fmla="*/ 21 h 36"/>
                <a:gd name="T2" fmla="*/ 14 w 29"/>
                <a:gd name="T3" fmla="*/ 35 h 36"/>
                <a:gd name="T4" fmla="*/ 28 w 29"/>
                <a:gd name="T5" fmla="*/ 7 h 36"/>
                <a:gd name="T6" fmla="*/ 14 w 29"/>
                <a:gd name="T7" fmla="*/ 0 h 36"/>
                <a:gd name="T8" fmla="*/ 0 w 29"/>
                <a:gd name="T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0" y="21"/>
                  </a:moveTo>
                  <a:lnTo>
                    <a:pt x="14" y="35"/>
                  </a:lnTo>
                  <a:lnTo>
                    <a:pt x="28" y="7"/>
                  </a:lnTo>
                  <a:lnTo>
                    <a:pt x="14" y="0"/>
                  </a:lnTo>
                  <a:lnTo>
                    <a:pt x="0" y="2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82">
              <a:extLst>
                <a:ext uri="{FF2B5EF4-FFF2-40B4-BE49-F238E27FC236}">
                  <a16:creationId xmlns:a16="http://schemas.microsoft.com/office/drawing/2014/main" id="{3425B22B-3CD2-9ABF-6B8B-09786821C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226" y="3720331"/>
              <a:ext cx="2470" cy="2471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14 h 15"/>
                <a:gd name="T4" fmla="*/ 14 w 15"/>
                <a:gd name="T5" fmla="*/ 0 h 15"/>
                <a:gd name="T6" fmla="*/ 0 w 15"/>
                <a:gd name="T7" fmla="*/ 0 h 15"/>
                <a:gd name="T8" fmla="*/ 0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83">
              <a:extLst>
                <a:ext uri="{FF2B5EF4-FFF2-40B4-BE49-F238E27FC236}">
                  <a16:creationId xmlns:a16="http://schemas.microsoft.com/office/drawing/2014/main" id="{B6867DC4-BF94-108C-BEB0-C67AD88C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655" y="3232808"/>
              <a:ext cx="5764" cy="6588"/>
            </a:xfrm>
            <a:custGeom>
              <a:avLst/>
              <a:gdLst>
                <a:gd name="T0" fmla="*/ 14 w 29"/>
                <a:gd name="T1" fmla="*/ 0 h 36"/>
                <a:gd name="T2" fmla="*/ 28 w 29"/>
                <a:gd name="T3" fmla="*/ 14 h 36"/>
                <a:gd name="T4" fmla="*/ 7 w 29"/>
                <a:gd name="T5" fmla="*/ 35 h 36"/>
                <a:gd name="T6" fmla="*/ 0 w 29"/>
                <a:gd name="T7" fmla="*/ 14 h 36"/>
                <a:gd name="T8" fmla="*/ 14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4" y="0"/>
                  </a:moveTo>
                  <a:lnTo>
                    <a:pt x="28" y="14"/>
                  </a:lnTo>
                  <a:lnTo>
                    <a:pt x="7" y="35"/>
                  </a:lnTo>
                  <a:lnTo>
                    <a:pt x="0" y="14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4522B9B6-4226-5668-C075-0FCB893E2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16" y="3331630"/>
              <a:ext cx="22234" cy="17294"/>
            </a:xfrm>
            <a:custGeom>
              <a:avLst/>
              <a:gdLst>
                <a:gd name="T0" fmla="*/ 35 w 119"/>
                <a:gd name="T1" fmla="*/ 90 h 91"/>
                <a:gd name="T2" fmla="*/ 90 w 119"/>
                <a:gd name="T3" fmla="*/ 56 h 91"/>
                <a:gd name="T4" fmla="*/ 118 w 119"/>
                <a:gd name="T5" fmla="*/ 49 h 91"/>
                <a:gd name="T6" fmla="*/ 84 w 119"/>
                <a:gd name="T7" fmla="*/ 0 h 91"/>
                <a:gd name="T8" fmla="*/ 70 w 119"/>
                <a:gd name="T9" fmla="*/ 14 h 91"/>
                <a:gd name="T10" fmla="*/ 0 w 119"/>
                <a:gd name="T11" fmla="*/ 0 h 91"/>
                <a:gd name="T12" fmla="*/ 0 w 119"/>
                <a:gd name="T13" fmla="*/ 28 h 91"/>
                <a:gd name="T14" fmla="*/ 14 w 119"/>
                <a:gd name="T15" fmla="*/ 62 h 91"/>
                <a:gd name="T16" fmla="*/ 35 w 119"/>
                <a:gd name="T17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1">
                  <a:moveTo>
                    <a:pt x="35" y="90"/>
                  </a:moveTo>
                  <a:lnTo>
                    <a:pt x="90" y="56"/>
                  </a:lnTo>
                  <a:lnTo>
                    <a:pt x="118" y="49"/>
                  </a:lnTo>
                  <a:lnTo>
                    <a:pt x="84" y="0"/>
                  </a:lnTo>
                  <a:lnTo>
                    <a:pt x="70" y="14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4" y="62"/>
                  </a:lnTo>
                  <a:lnTo>
                    <a:pt x="35" y="9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85">
              <a:extLst>
                <a:ext uri="{FF2B5EF4-FFF2-40B4-BE49-F238E27FC236}">
                  <a16:creationId xmlns:a16="http://schemas.microsoft.com/office/drawing/2014/main" id="{4D3825D3-1AF9-03C7-B0D2-B00D15E72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180" y="3413982"/>
              <a:ext cx="6588" cy="8235"/>
            </a:xfrm>
            <a:custGeom>
              <a:avLst/>
              <a:gdLst>
                <a:gd name="T0" fmla="*/ 34 w 35"/>
                <a:gd name="T1" fmla="*/ 7 h 43"/>
                <a:gd name="T2" fmla="*/ 34 w 35"/>
                <a:gd name="T3" fmla="*/ 42 h 43"/>
                <a:gd name="T4" fmla="*/ 0 w 35"/>
                <a:gd name="T5" fmla="*/ 14 h 43"/>
                <a:gd name="T6" fmla="*/ 21 w 35"/>
                <a:gd name="T7" fmla="*/ 0 h 43"/>
                <a:gd name="T8" fmla="*/ 34 w 35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3">
                  <a:moveTo>
                    <a:pt x="34" y="7"/>
                  </a:moveTo>
                  <a:lnTo>
                    <a:pt x="34" y="42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4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86">
              <a:extLst>
                <a:ext uri="{FF2B5EF4-FFF2-40B4-BE49-F238E27FC236}">
                  <a16:creationId xmlns:a16="http://schemas.microsoft.com/office/drawing/2014/main" id="{D7391D10-7FEB-A6B3-2510-DDC3E8F58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845" y="2966812"/>
              <a:ext cx="4941" cy="1647"/>
            </a:xfrm>
            <a:custGeom>
              <a:avLst/>
              <a:gdLst>
                <a:gd name="T0" fmla="*/ 0 w 28"/>
                <a:gd name="T1" fmla="*/ 7 h 8"/>
                <a:gd name="T2" fmla="*/ 27 w 28"/>
                <a:gd name="T3" fmla="*/ 0 h 8"/>
                <a:gd name="T4" fmla="*/ 7 w 28"/>
                <a:gd name="T5" fmla="*/ 0 h 8"/>
                <a:gd name="T6" fmla="*/ 0 w 2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27" y="0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6458ACBA-32B7-031C-21E0-05C80AF25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139" y="2969282"/>
              <a:ext cx="1647" cy="2471"/>
            </a:xfrm>
            <a:custGeom>
              <a:avLst/>
              <a:gdLst>
                <a:gd name="T0" fmla="*/ 0 w 7"/>
                <a:gd name="T1" fmla="*/ 14 h 15"/>
                <a:gd name="T2" fmla="*/ 6 w 7"/>
                <a:gd name="T3" fmla="*/ 14 h 15"/>
                <a:gd name="T4" fmla="*/ 6 w 7"/>
                <a:gd name="T5" fmla="*/ 0 h 15"/>
                <a:gd name="T6" fmla="*/ 0 w 7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0" y="14"/>
                  </a:moveTo>
                  <a:lnTo>
                    <a:pt x="6" y="14"/>
                  </a:lnTo>
                  <a:lnTo>
                    <a:pt x="6" y="0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88">
              <a:extLst>
                <a:ext uri="{FF2B5EF4-FFF2-40B4-BE49-F238E27FC236}">
                  <a16:creationId xmlns:a16="http://schemas.microsoft.com/office/drawing/2014/main" id="{D70E4F60-BC3D-AD30-1ED1-EEB56FAF6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845" y="2966812"/>
              <a:ext cx="4941" cy="1647"/>
            </a:xfrm>
            <a:custGeom>
              <a:avLst/>
              <a:gdLst>
                <a:gd name="T0" fmla="*/ 0 w 28"/>
                <a:gd name="T1" fmla="*/ 7 h 8"/>
                <a:gd name="T2" fmla="*/ 27 w 28"/>
                <a:gd name="T3" fmla="*/ 0 h 8"/>
                <a:gd name="T4" fmla="*/ 7 w 28"/>
                <a:gd name="T5" fmla="*/ 0 h 8"/>
                <a:gd name="T6" fmla="*/ 0 w 2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27" y="0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89">
              <a:extLst>
                <a:ext uri="{FF2B5EF4-FFF2-40B4-BE49-F238E27FC236}">
                  <a16:creationId xmlns:a16="http://schemas.microsoft.com/office/drawing/2014/main" id="{58129BAD-0FE1-3CD4-F029-9577C5C96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139" y="2969282"/>
              <a:ext cx="1647" cy="2471"/>
            </a:xfrm>
            <a:custGeom>
              <a:avLst/>
              <a:gdLst>
                <a:gd name="T0" fmla="*/ 0 w 7"/>
                <a:gd name="T1" fmla="*/ 14 h 15"/>
                <a:gd name="T2" fmla="*/ 6 w 7"/>
                <a:gd name="T3" fmla="*/ 14 h 15"/>
                <a:gd name="T4" fmla="*/ 6 w 7"/>
                <a:gd name="T5" fmla="*/ 0 h 15"/>
                <a:gd name="T6" fmla="*/ 0 w 7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0" y="14"/>
                  </a:moveTo>
                  <a:lnTo>
                    <a:pt x="6" y="14"/>
                  </a:lnTo>
                  <a:lnTo>
                    <a:pt x="6" y="0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90">
              <a:extLst>
                <a:ext uri="{FF2B5EF4-FFF2-40B4-BE49-F238E27FC236}">
                  <a16:creationId xmlns:a16="http://schemas.microsoft.com/office/drawing/2014/main" id="{CF29F8A8-DCE0-4371-14B6-C9C0C350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846" y="2788932"/>
              <a:ext cx="1092737" cy="571522"/>
            </a:xfrm>
            <a:custGeom>
              <a:avLst/>
              <a:gdLst>
                <a:gd name="T0" fmla="*/ 3081 w 5850"/>
                <a:gd name="T1" fmla="*/ 390 h 3062"/>
                <a:gd name="T2" fmla="*/ 2782 w 5850"/>
                <a:gd name="T3" fmla="*/ 494 h 3062"/>
                <a:gd name="T4" fmla="*/ 2650 w 5850"/>
                <a:gd name="T5" fmla="*/ 445 h 3062"/>
                <a:gd name="T6" fmla="*/ 2462 w 5850"/>
                <a:gd name="T7" fmla="*/ 390 h 3062"/>
                <a:gd name="T8" fmla="*/ 2184 w 5850"/>
                <a:gd name="T9" fmla="*/ 494 h 3062"/>
                <a:gd name="T10" fmla="*/ 1843 w 5850"/>
                <a:gd name="T11" fmla="*/ 334 h 3062"/>
                <a:gd name="T12" fmla="*/ 1593 w 5850"/>
                <a:gd name="T13" fmla="*/ 209 h 3062"/>
                <a:gd name="T14" fmla="*/ 1384 w 5850"/>
                <a:gd name="T15" fmla="*/ 160 h 3062"/>
                <a:gd name="T16" fmla="*/ 1182 w 5850"/>
                <a:gd name="T17" fmla="*/ 84 h 3062"/>
                <a:gd name="T18" fmla="*/ 1064 w 5850"/>
                <a:gd name="T19" fmla="*/ 84 h 3062"/>
                <a:gd name="T20" fmla="*/ 904 w 5850"/>
                <a:gd name="T21" fmla="*/ 63 h 3062"/>
                <a:gd name="T22" fmla="*/ 709 w 5850"/>
                <a:gd name="T23" fmla="*/ 14 h 3062"/>
                <a:gd name="T24" fmla="*/ 577 w 5850"/>
                <a:gd name="T25" fmla="*/ 98 h 3062"/>
                <a:gd name="T26" fmla="*/ 306 w 5850"/>
                <a:gd name="T27" fmla="*/ 160 h 3062"/>
                <a:gd name="T28" fmla="*/ 208 w 5850"/>
                <a:gd name="T29" fmla="*/ 397 h 3062"/>
                <a:gd name="T30" fmla="*/ 132 w 5850"/>
                <a:gd name="T31" fmla="*/ 529 h 3062"/>
                <a:gd name="T32" fmla="*/ 271 w 5850"/>
                <a:gd name="T33" fmla="*/ 696 h 3062"/>
                <a:gd name="T34" fmla="*/ 180 w 5850"/>
                <a:gd name="T35" fmla="*/ 960 h 3062"/>
                <a:gd name="T36" fmla="*/ 7 w 5850"/>
                <a:gd name="T37" fmla="*/ 988 h 3062"/>
                <a:gd name="T38" fmla="*/ 139 w 5850"/>
                <a:gd name="T39" fmla="*/ 1155 h 3062"/>
                <a:gd name="T40" fmla="*/ 334 w 5850"/>
                <a:gd name="T41" fmla="*/ 1183 h 3062"/>
                <a:gd name="T42" fmla="*/ 473 w 5850"/>
                <a:gd name="T43" fmla="*/ 1294 h 3062"/>
                <a:gd name="T44" fmla="*/ 396 w 5850"/>
                <a:gd name="T45" fmla="*/ 1579 h 3062"/>
                <a:gd name="T46" fmla="*/ 667 w 5850"/>
                <a:gd name="T47" fmla="*/ 1530 h 3062"/>
                <a:gd name="T48" fmla="*/ 918 w 5850"/>
                <a:gd name="T49" fmla="*/ 1642 h 3062"/>
                <a:gd name="T50" fmla="*/ 1293 w 5850"/>
                <a:gd name="T51" fmla="*/ 1517 h 3062"/>
                <a:gd name="T52" fmla="*/ 1586 w 5850"/>
                <a:gd name="T53" fmla="*/ 1753 h 3062"/>
                <a:gd name="T54" fmla="*/ 1899 w 5850"/>
                <a:gd name="T55" fmla="*/ 1899 h 3062"/>
                <a:gd name="T56" fmla="*/ 2149 w 5850"/>
                <a:gd name="T57" fmla="*/ 2080 h 3062"/>
                <a:gd name="T58" fmla="*/ 2344 w 5850"/>
                <a:gd name="T59" fmla="*/ 2219 h 3062"/>
                <a:gd name="T60" fmla="*/ 2699 w 5850"/>
                <a:gd name="T61" fmla="*/ 2247 h 3062"/>
                <a:gd name="T62" fmla="*/ 2970 w 5850"/>
                <a:gd name="T63" fmla="*/ 2184 h 3062"/>
                <a:gd name="T64" fmla="*/ 3283 w 5850"/>
                <a:gd name="T65" fmla="*/ 2268 h 3062"/>
                <a:gd name="T66" fmla="*/ 3429 w 5850"/>
                <a:gd name="T67" fmla="*/ 2143 h 3062"/>
                <a:gd name="T68" fmla="*/ 3714 w 5850"/>
                <a:gd name="T69" fmla="*/ 2031 h 3062"/>
                <a:gd name="T70" fmla="*/ 3881 w 5850"/>
                <a:gd name="T71" fmla="*/ 2129 h 3062"/>
                <a:gd name="T72" fmla="*/ 4028 w 5850"/>
                <a:gd name="T73" fmla="*/ 2268 h 3062"/>
                <a:gd name="T74" fmla="*/ 4111 w 5850"/>
                <a:gd name="T75" fmla="*/ 2393 h 3062"/>
                <a:gd name="T76" fmla="*/ 4083 w 5850"/>
                <a:gd name="T77" fmla="*/ 2630 h 3062"/>
                <a:gd name="T78" fmla="*/ 4361 w 5850"/>
                <a:gd name="T79" fmla="*/ 2908 h 3062"/>
                <a:gd name="T80" fmla="*/ 4681 w 5850"/>
                <a:gd name="T81" fmla="*/ 3026 h 3062"/>
                <a:gd name="T82" fmla="*/ 4855 w 5850"/>
                <a:gd name="T83" fmla="*/ 2859 h 3062"/>
                <a:gd name="T84" fmla="*/ 4932 w 5850"/>
                <a:gd name="T85" fmla="*/ 2671 h 3062"/>
                <a:gd name="T86" fmla="*/ 5092 w 5850"/>
                <a:gd name="T87" fmla="*/ 2643 h 3062"/>
                <a:gd name="T88" fmla="*/ 5280 w 5850"/>
                <a:gd name="T89" fmla="*/ 2595 h 3062"/>
                <a:gd name="T90" fmla="*/ 5467 w 5850"/>
                <a:gd name="T91" fmla="*/ 2623 h 3062"/>
                <a:gd name="T92" fmla="*/ 5502 w 5850"/>
                <a:gd name="T93" fmla="*/ 2790 h 3062"/>
                <a:gd name="T94" fmla="*/ 5620 w 5850"/>
                <a:gd name="T95" fmla="*/ 2831 h 3062"/>
                <a:gd name="T96" fmla="*/ 5800 w 5850"/>
                <a:gd name="T97" fmla="*/ 2797 h 3062"/>
                <a:gd name="T98" fmla="*/ 5842 w 5850"/>
                <a:gd name="T99" fmla="*/ 2595 h 3062"/>
                <a:gd name="T100" fmla="*/ 5440 w 5850"/>
                <a:gd name="T101" fmla="*/ 2240 h 3062"/>
                <a:gd name="T102" fmla="*/ 5141 w 5850"/>
                <a:gd name="T103" fmla="*/ 1607 h 3062"/>
                <a:gd name="T104" fmla="*/ 5022 w 5850"/>
                <a:gd name="T105" fmla="*/ 828 h 3062"/>
                <a:gd name="T106" fmla="*/ 5182 w 5850"/>
                <a:gd name="T107" fmla="*/ 696 h 3062"/>
                <a:gd name="T108" fmla="*/ 5085 w 5850"/>
                <a:gd name="T109" fmla="*/ 536 h 3062"/>
                <a:gd name="T110" fmla="*/ 4987 w 5850"/>
                <a:gd name="T111" fmla="*/ 466 h 3062"/>
                <a:gd name="T112" fmla="*/ 4772 w 5850"/>
                <a:gd name="T113" fmla="*/ 362 h 3062"/>
                <a:gd name="T114" fmla="*/ 4493 w 5850"/>
                <a:gd name="T115" fmla="*/ 348 h 3062"/>
                <a:gd name="T116" fmla="*/ 4160 w 5850"/>
                <a:gd name="T117" fmla="*/ 459 h 3062"/>
                <a:gd name="T118" fmla="*/ 3721 w 5850"/>
                <a:gd name="T119" fmla="*/ 438 h 3062"/>
                <a:gd name="T120" fmla="*/ 3471 w 5850"/>
                <a:gd name="T121" fmla="*/ 390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50" h="3062">
                  <a:moveTo>
                    <a:pt x="3374" y="411"/>
                  </a:moveTo>
                  <a:lnTo>
                    <a:pt x="3318" y="431"/>
                  </a:lnTo>
                  <a:lnTo>
                    <a:pt x="3297" y="431"/>
                  </a:lnTo>
                  <a:lnTo>
                    <a:pt x="3227" y="431"/>
                  </a:lnTo>
                  <a:lnTo>
                    <a:pt x="3213" y="445"/>
                  </a:lnTo>
                  <a:lnTo>
                    <a:pt x="3165" y="411"/>
                  </a:lnTo>
                  <a:lnTo>
                    <a:pt x="3116" y="390"/>
                  </a:lnTo>
                  <a:lnTo>
                    <a:pt x="3081" y="390"/>
                  </a:lnTo>
                  <a:lnTo>
                    <a:pt x="3061" y="411"/>
                  </a:lnTo>
                  <a:lnTo>
                    <a:pt x="3012" y="404"/>
                  </a:lnTo>
                  <a:lnTo>
                    <a:pt x="2970" y="397"/>
                  </a:lnTo>
                  <a:lnTo>
                    <a:pt x="2928" y="431"/>
                  </a:lnTo>
                  <a:lnTo>
                    <a:pt x="2887" y="445"/>
                  </a:lnTo>
                  <a:lnTo>
                    <a:pt x="2880" y="466"/>
                  </a:lnTo>
                  <a:lnTo>
                    <a:pt x="2824" y="466"/>
                  </a:lnTo>
                  <a:lnTo>
                    <a:pt x="2782" y="494"/>
                  </a:lnTo>
                  <a:lnTo>
                    <a:pt x="2796" y="473"/>
                  </a:lnTo>
                  <a:lnTo>
                    <a:pt x="2761" y="480"/>
                  </a:lnTo>
                  <a:lnTo>
                    <a:pt x="2761" y="473"/>
                  </a:lnTo>
                  <a:lnTo>
                    <a:pt x="2754" y="473"/>
                  </a:lnTo>
                  <a:lnTo>
                    <a:pt x="2740" y="459"/>
                  </a:lnTo>
                  <a:lnTo>
                    <a:pt x="2706" y="459"/>
                  </a:lnTo>
                  <a:lnTo>
                    <a:pt x="2671" y="438"/>
                  </a:lnTo>
                  <a:lnTo>
                    <a:pt x="2650" y="445"/>
                  </a:lnTo>
                  <a:lnTo>
                    <a:pt x="2636" y="438"/>
                  </a:lnTo>
                  <a:lnTo>
                    <a:pt x="2587" y="431"/>
                  </a:lnTo>
                  <a:lnTo>
                    <a:pt x="2539" y="404"/>
                  </a:lnTo>
                  <a:lnTo>
                    <a:pt x="2553" y="390"/>
                  </a:lnTo>
                  <a:lnTo>
                    <a:pt x="2525" y="327"/>
                  </a:lnTo>
                  <a:lnTo>
                    <a:pt x="2504" y="327"/>
                  </a:lnTo>
                  <a:lnTo>
                    <a:pt x="2490" y="348"/>
                  </a:lnTo>
                  <a:lnTo>
                    <a:pt x="2462" y="390"/>
                  </a:lnTo>
                  <a:lnTo>
                    <a:pt x="2462" y="369"/>
                  </a:lnTo>
                  <a:lnTo>
                    <a:pt x="2441" y="334"/>
                  </a:lnTo>
                  <a:lnTo>
                    <a:pt x="2379" y="411"/>
                  </a:lnTo>
                  <a:lnTo>
                    <a:pt x="2358" y="459"/>
                  </a:lnTo>
                  <a:lnTo>
                    <a:pt x="2330" y="473"/>
                  </a:lnTo>
                  <a:lnTo>
                    <a:pt x="2295" y="494"/>
                  </a:lnTo>
                  <a:lnTo>
                    <a:pt x="2274" y="494"/>
                  </a:lnTo>
                  <a:lnTo>
                    <a:pt x="2184" y="494"/>
                  </a:lnTo>
                  <a:lnTo>
                    <a:pt x="2149" y="473"/>
                  </a:lnTo>
                  <a:lnTo>
                    <a:pt x="2080" y="438"/>
                  </a:lnTo>
                  <a:lnTo>
                    <a:pt x="2045" y="431"/>
                  </a:lnTo>
                  <a:lnTo>
                    <a:pt x="2017" y="390"/>
                  </a:lnTo>
                  <a:lnTo>
                    <a:pt x="2003" y="348"/>
                  </a:lnTo>
                  <a:lnTo>
                    <a:pt x="1968" y="334"/>
                  </a:lnTo>
                  <a:lnTo>
                    <a:pt x="1906" y="376"/>
                  </a:lnTo>
                  <a:lnTo>
                    <a:pt x="1843" y="334"/>
                  </a:lnTo>
                  <a:lnTo>
                    <a:pt x="1822" y="334"/>
                  </a:lnTo>
                  <a:lnTo>
                    <a:pt x="1815" y="313"/>
                  </a:lnTo>
                  <a:lnTo>
                    <a:pt x="1766" y="299"/>
                  </a:lnTo>
                  <a:lnTo>
                    <a:pt x="1753" y="292"/>
                  </a:lnTo>
                  <a:lnTo>
                    <a:pt x="1718" y="250"/>
                  </a:lnTo>
                  <a:lnTo>
                    <a:pt x="1669" y="230"/>
                  </a:lnTo>
                  <a:lnTo>
                    <a:pt x="1614" y="237"/>
                  </a:lnTo>
                  <a:lnTo>
                    <a:pt x="1593" y="209"/>
                  </a:lnTo>
                  <a:lnTo>
                    <a:pt x="1572" y="209"/>
                  </a:lnTo>
                  <a:lnTo>
                    <a:pt x="1537" y="237"/>
                  </a:lnTo>
                  <a:lnTo>
                    <a:pt x="1516" y="244"/>
                  </a:lnTo>
                  <a:lnTo>
                    <a:pt x="1474" y="244"/>
                  </a:lnTo>
                  <a:lnTo>
                    <a:pt x="1454" y="202"/>
                  </a:lnTo>
                  <a:lnTo>
                    <a:pt x="1398" y="209"/>
                  </a:lnTo>
                  <a:lnTo>
                    <a:pt x="1398" y="195"/>
                  </a:lnTo>
                  <a:lnTo>
                    <a:pt x="1384" y="160"/>
                  </a:lnTo>
                  <a:lnTo>
                    <a:pt x="1356" y="146"/>
                  </a:lnTo>
                  <a:lnTo>
                    <a:pt x="1363" y="111"/>
                  </a:lnTo>
                  <a:lnTo>
                    <a:pt x="1349" y="70"/>
                  </a:lnTo>
                  <a:lnTo>
                    <a:pt x="1293" y="14"/>
                  </a:lnTo>
                  <a:lnTo>
                    <a:pt x="1266" y="14"/>
                  </a:lnTo>
                  <a:lnTo>
                    <a:pt x="1266" y="21"/>
                  </a:lnTo>
                  <a:lnTo>
                    <a:pt x="1224" y="63"/>
                  </a:lnTo>
                  <a:lnTo>
                    <a:pt x="1182" y="84"/>
                  </a:lnTo>
                  <a:lnTo>
                    <a:pt x="1189" y="63"/>
                  </a:lnTo>
                  <a:lnTo>
                    <a:pt x="1196" y="14"/>
                  </a:lnTo>
                  <a:lnTo>
                    <a:pt x="1161" y="0"/>
                  </a:lnTo>
                  <a:lnTo>
                    <a:pt x="1133" y="14"/>
                  </a:lnTo>
                  <a:lnTo>
                    <a:pt x="1113" y="42"/>
                  </a:lnTo>
                  <a:lnTo>
                    <a:pt x="1154" y="104"/>
                  </a:lnTo>
                  <a:lnTo>
                    <a:pt x="1126" y="139"/>
                  </a:lnTo>
                  <a:lnTo>
                    <a:pt x="1064" y="84"/>
                  </a:lnTo>
                  <a:lnTo>
                    <a:pt x="1057" y="84"/>
                  </a:lnTo>
                  <a:lnTo>
                    <a:pt x="1036" y="132"/>
                  </a:lnTo>
                  <a:lnTo>
                    <a:pt x="1029" y="174"/>
                  </a:lnTo>
                  <a:lnTo>
                    <a:pt x="1022" y="139"/>
                  </a:lnTo>
                  <a:lnTo>
                    <a:pt x="960" y="104"/>
                  </a:lnTo>
                  <a:lnTo>
                    <a:pt x="925" y="63"/>
                  </a:lnTo>
                  <a:lnTo>
                    <a:pt x="918" y="49"/>
                  </a:lnTo>
                  <a:lnTo>
                    <a:pt x="904" y="63"/>
                  </a:lnTo>
                  <a:lnTo>
                    <a:pt x="897" y="70"/>
                  </a:lnTo>
                  <a:lnTo>
                    <a:pt x="925" y="104"/>
                  </a:lnTo>
                  <a:lnTo>
                    <a:pt x="855" y="167"/>
                  </a:lnTo>
                  <a:lnTo>
                    <a:pt x="772" y="132"/>
                  </a:lnTo>
                  <a:lnTo>
                    <a:pt x="709" y="111"/>
                  </a:lnTo>
                  <a:lnTo>
                    <a:pt x="723" y="70"/>
                  </a:lnTo>
                  <a:lnTo>
                    <a:pt x="723" y="21"/>
                  </a:lnTo>
                  <a:lnTo>
                    <a:pt x="709" y="14"/>
                  </a:lnTo>
                  <a:lnTo>
                    <a:pt x="688" y="7"/>
                  </a:lnTo>
                  <a:lnTo>
                    <a:pt x="674" y="63"/>
                  </a:lnTo>
                  <a:lnTo>
                    <a:pt x="612" y="77"/>
                  </a:lnTo>
                  <a:lnTo>
                    <a:pt x="577" y="14"/>
                  </a:lnTo>
                  <a:lnTo>
                    <a:pt x="563" y="14"/>
                  </a:lnTo>
                  <a:lnTo>
                    <a:pt x="556" y="21"/>
                  </a:lnTo>
                  <a:lnTo>
                    <a:pt x="556" y="35"/>
                  </a:lnTo>
                  <a:lnTo>
                    <a:pt x="577" y="98"/>
                  </a:lnTo>
                  <a:lnTo>
                    <a:pt x="542" y="132"/>
                  </a:lnTo>
                  <a:lnTo>
                    <a:pt x="535" y="132"/>
                  </a:lnTo>
                  <a:lnTo>
                    <a:pt x="501" y="77"/>
                  </a:lnTo>
                  <a:lnTo>
                    <a:pt x="466" y="84"/>
                  </a:lnTo>
                  <a:lnTo>
                    <a:pt x="396" y="98"/>
                  </a:lnTo>
                  <a:lnTo>
                    <a:pt x="382" y="111"/>
                  </a:lnTo>
                  <a:lnTo>
                    <a:pt x="347" y="132"/>
                  </a:lnTo>
                  <a:lnTo>
                    <a:pt x="306" y="160"/>
                  </a:lnTo>
                  <a:lnTo>
                    <a:pt x="278" y="202"/>
                  </a:lnTo>
                  <a:lnTo>
                    <a:pt x="292" y="202"/>
                  </a:lnTo>
                  <a:lnTo>
                    <a:pt x="278" y="244"/>
                  </a:lnTo>
                  <a:lnTo>
                    <a:pt x="292" y="250"/>
                  </a:lnTo>
                  <a:lnTo>
                    <a:pt x="278" y="271"/>
                  </a:lnTo>
                  <a:lnTo>
                    <a:pt x="243" y="306"/>
                  </a:lnTo>
                  <a:lnTo>
                    <a:pt x="229" y="376"/>
                  </a:lnTo>
                  <a:lnTo>
                    <a:pt x="208" y="397"/>
                  </a:lnTo>
                  <a:lnTo>
                    <a:pt x="201" y="411"/>
                  </a:lnTo>
                  <a:lnTo>
                    <a:pt x="180" y="438"/>
                  </a:lnTo>
                  <a:lnTo>
                    <a:pt x="173" y="445"/>
                  </a:lnTo>
                  <a:lnTo>
                    <a:pt x="146" y="445"/>
                  </a:lnTo>
                  <a:lnTo>
                    <a:pt x="146" y="466"/>
                  </a:lnTo>
                  <a:lnTo>
                    <a:pt x="153" y="473"/>
                  </a:lnTo>
                  <a:lnTo>
                    <a:pt x="146" y="501"/>
                  </a:lnTo>
                  <a:lnTo>
                    <a:pt x="132" y="529"/>
                  </a:lnTo>
                  <a:lnTo>
                    <a:pt x="132" y="536"/>
                  </a:lnTo>
                  <a:lnTo>
                    <a:pt x="153" y="543"/>
                  </a:lnTo>
                  <a:lnTo>
                    <a:pt x="153" y="571"/>
                  </a:lnTo>
                  <a:lnTo>
                    <a:pt x="194" y="563"/>
                  </a:lnTo>
                  <a:lnTo>
                    <a:pt x="208" y="577"/>
                  </a:lnTo>
                  <a:lnTo>
                    <a:pt x="236" y="591"/>
                  </a:lnTo>
                  <a:lnTo>
                    <a:pt x="264" y="689"/>
                  </a:lnTo>
                  <a:lnTo>
                    <a:pt x="271" y="696"/>
                  </a:lnTo>
                  <a:lnTo>
                    <a:pt x="250" y="710"/>
                  </a:lnTo>
                  <a:lnTo>
                    <a:pt x="201" y="738"/>
                  </a:lnTo>
                  <a:lnTo>
                    <a:pt x="194" y="765"/>
                  </a:lnTo>
                  <a:lnTo>
                    <a:pt x="146" y="800"/>
                  </a:lnTo>
                  <a:lnTo>
                    <a:pt x="146" y="828"/>
                  </a:lnTo>
                  <a:lnTo>
                    <a:pt x="201" y="863"/>
                  </a:lnTo>
                  <a:lnTo>
                    <a:pt x="208" y="890"/>
                  </a:lnTo>
                  <a:lnTo>
                    <a:pt x="180" y="960"/>
                  </a:lnTo>
                  <a:lnTo>
                    <a:pt x="201" y="981"/>
                  </a:lnTo>
                  <a:lnTo>
                    <a:pt x="167" y="988"/>
                  </a:lnTo>
                  <a:lnTo>
                    <a:pt x="167" y="1002"/>
                  </a:lnTo>
                  <a:lnTo>
                    <a:pt x="104" y="1002"/>
                  </a:lnTo>
                  <a:lnTo>
                    <a:pt x="97" y="981"/>
                  </a:lnTo>
                  <a:lnTo>
                    <a:pt x="62" y="925"/>
                  </a:lnTo>
                  <a:lnTo>
                    <a:pt x="69" y="995"/>
                  </a:lnTo>
                  <a:lnTo>
                    <a:pt x="7" y="988"/>
                  </a:lnTo>
                  <a:lnTo>
                    <a:pt x="13" y="1023"/>
                  </a:lnTo>
                  <a:lnTo>
                    <a:pt x="0" y="1065"/>
                  </a:lnTo>
                  <a:lnTo>
                    <a:pt x="7" y="1148"/>
                  </a:lnTo>
                  <a:lnTo>
                    <a:pt x="76" y="1127"/>
                  </a:lnTo>
                  <a:lnTo>
                    <a:pt x="97" y="1155"/>
                  </a:lnTo>
                  <a:lnTo>
                    <a:pt x="69" y="1183"/>
                  </a:lnTo>
                  <a:lnTo>
                    <a:pt x="139" y="1183"/>
                  </a:lnTo>
                  <a:lnTo>
                    <a:pt x="139" y="1155"/>
                  </a:lnTo>
                  <a:lnTo>
                    <a:pt x="167" y="1162"/>
                  </a:lnTo>
                  <a:lnTo>
                    <a:pt x="180" y="1183"/>
                  </a:lnTo>
                  <a:lnTo>
                    <a:pt x="250" y="1231"/>
                  </a:lnTo>
                  <a:lnTo>
                    <a:pt x="278" y="1217"/>
                  </a:lnTo>
                  <a:lnTo>
                    <a:pt x="299" y="1224"/>
                  </a:lnTo>
                  <a:lnTo>
                    <a:pt x="313" y="1197"/>
                  </a:lnTo>
                  <a:lnTo>
                    <a:pt x="327" y="1211"/>
                  </a:lnTo>
                  <a:lnTo>
                    <a:pt x="334" y="1183"/>
                  </a:lnTo>
                  <a:lnTo>
                    <a:pt x="361" y="1197"/>
                  </a:lnTo>
                  <a:lnTo>
                    <a:pt x="361" y="1231"/>
                  </a:lnTo>
                  <a:lnTo>
                    <a:pt x="396" y="1245"/>
                  </a:lnTo>
                  <a:lnTo>
                    <a:pt x="410" y="1231"/>
                  </a:lnTo>
                  <a:lnTo>
                    <a:pt x="424" y="1259"/>
                  </a:lnTo>
                  <a:lnTo>
                    <a:pt x="480" y="1266"/>
                  </a:lnTo>
                  <a:lnTo>
                    <a:pt x="480" y="1280"/>
                  </a:lnTo>
                  <a:lnTo>
                    <a:pt x="473" y="1294"/>
                  </a:lnTo>
                  <a:lnTo>
                    <a:pt x="501" y="1329"/>
                  </a:lnTo>
                  <a:lnTo>
                    <a:pt x="480" y="1391"/>
                  </a:lnTo>
                  <a:lnTo>
                    <a:pt x="480" y="1440"/>
                  </a:lnTo>
                  <a:lnTo>
                    <a:pt x="445" y="1440"/>
                  </a:lnTo>
                  <a:lnTo>
                    <a:pt x="445" y="1447"/>
                  </a:lnTo>
                  <a:lnTo>
                    <a:pt x="410" y="1524"/>
                  </a:lnTo>
                  <a:lnTo>
                    <a:pt x="382" y="1579"/>
                  </a:lnTo>
                  <a:lnTo>
                    <a:pt x="396" y="1579"/>
                  </a:lnTo>
                  <a:lnTo>
                    <a:pt x="445" y="1558"/>
                  </a:lnTo>
                  <a:lnTo>
                    <a:pt x="459" y="1593"/>
                  </a:lnTo>
                  <a:lnTo>
                    <a:pt x="494" y="1558"/>
                  </a:lnTo>
                  <a:lnTo>
                    <a:pt x="577" y="1551"/>
                  </a:lnTo>
                  <a:lnTo>
                    <a:pt x="591" y="1530"/>
                  </a:lnTo>
                  <a:lnTo>
                    <a:pt x="626" y="1544"/>
                  </a:lnTo>
                  <a:lnTo>
                    <a:pt x="626" y="1551"/>
                  </a:lnTo>
                  <a:lnTo>
                    <a:pt x="667" y="1530"/>
                  </a:lnTo>
                  <a:lnTo>
                    <a:pt x="695" y="1572"/>
                  </a:lnTo>
                  <a:lnTo>
                    <a:pt x="751" y="1586"/>
                  </a:lnTo>
                  <a:lnTo>
                    <a:pt x="786" y="1684"/>
                  </a:lnTo>
                  <a:lnTo>
                    <a:pt x="800" y="1684"/>
                  </a:lnTo>
                  <a:lnTo>
                    <a:pt x="862" y="1656"/>
                  </a:lnTo>
                  <a:lnTo>
                    <a:pt x="890" y="1656"/>
                  </a:lnTo>
                  <a:lnTo>
                    <a:pt x="897" y="1642"/>
                  </a:lnTo>
                  <a:lnTo>
                    <a:pt x="918" y="1642"/>
                  </a:lnTo>
                  <a:lnTo>
                    <a:pt x="918" y="1607"/>
                  </a:lnTo>
                  <a:lnTo>
                    <a:pt x="1015" y="1496"/>
                  </a:lnTo>
                  <a:lnTo>
                    <a:pt x="1022" y="1461"/>
                  </a:lnTo>
                  <a:lnTo>
                    <a:pt x="1147" y="1454"/>
                  </a:lnTo>
                  <a:lnTo>
                    <a:pt x="1182" y="1454"/>
                  </a:lnTo>
                  <a:lnTo>
                    <a:pt x="1266" y="1482"/>
                  </a:lnTo>
                  <a:lnTo>
                    <a:pt x="1266" y="1496"/>
                  </a:lnTo>
                  <a:lnTo>
                    <a:pt x="1293" y="1517"/>
                  </a:lnTo>
                  <a:lnTo>
                    <a:pt x="1321" y="1530"/>
                  </a:lnTo>
                  <a:lnTo>
                    <a:pt x="1293" y="1607"/>
                  </a:lnTo>
                  <a:lnTo>
                    <a:pt x="1342" y="1649"/>
                  </a:lnTo>
                  <a:lnTo>
                    <a:pt x="1398" y="1677"/>
                  </a:lnTo>
                  <a:lnTo>
                    <a:pt x="1447" y="1711"/>
                  </a:lnTo>
                  <a:lnTo>
                    <a:pt x="1481" y="1725"/>
                  </a:lnTo>
                  <a:lnTo>
                    <a:pt x="1551" y="1718"/>
                  </a:lnTo>
                  <a:lnTo>
                    <a:pt x="1586" y="1753"/>
                  </a:lnTo>
                  <a:lnTo>
                    <a:pt x="1634" y="1788"/>
                  </a:lnTo>
                  <a:lnTo>
                    <a:pt x="1641" y="1802"/>
                  </a:lnTo>
                  <a:lnTo>
                    <a:pt x="1648" y="1809"/>
                  </a:lnTo>
                  <a:lnTo>
                    <a:pt x="1676" y="1823"/>
                  </a:lnTo>
                  <a:lnTo>
                    <a:pt x="1704" y="1851"/>
                  </a:lnTo>
                  <a:lnTo>
                    <a:pt x="1739" y="1906"/>
                  </a:lnTo>
                  <a:lnTo>
                    <a:pt x="1808" y="1857"/>
                  </a:lnTo>
                  <a:lnTo>
                    <a:pt x="1899" y="1899"/>
                  </a:lnTo>
                  <a:lnTo>
                    <a:pt x="1941" y="1913"/>
                  </a:lnTo>
                  <a:lnTo>
                    <a:pt x="1982" y="1948"/>
                  </a:lnTo>
                  <a:lnTo>
                    <a:pt x="2003" y="1976"/>
                  </a:lnTo>
                  <a:lnTo>
                    <a:pt x="2038" y="1990"/>
                  </a:lnTo>
                  <a:lnTo>
                    <a:pt x="2094" y="1990"/>
                  </a:lnTo>
                  <a:lnTo>
                    <a:pt x="2135" y="2018"/>
                  </a:lnTo>
                  <a:lnTo>
                    <a:pt x="2128" y="2066"/>
                  </a:lnTo>
                  <a:lnTo>
                    <a:pt x="2149" y="2080"/>
                  </a:lnTo>
                  <a:lnTo>
                    <a:pt x="2177" y="2108"/>
                  </a:lnTo>
                  <a:lnTo>
                    <a:pt x="2177" y="2136"/>
                  </a:lnTo>
                  <a:lnTo>
                    <a:pt x="2184" y="2150"/>
                  </a:lnTo>
                  <a:lnTo>
                    <a:pt x="2274" y="2212"/>
                  </a:lnTo>
                  <a:lnTo>
                    <a:pt x="2274" y="2233"/>
                  </a:lnTo>
                  <a:lnTo>
                    <a:pt x="2323" y="2233"/>
                  </a:lnTo>
                  <a:lnTo>
                    <a:pt x="2344" y="2233"/>
                  </a:lnTo>
                  <a:lnTo>
                    <a:pt x="2344" y="2219"/>
                  </a:lnTo>
                  <a:lnTo>
                    <a:pt x="2344" y="2178"/>
                  </a:lnTo>
                  <a:lnTo>
                    <a:pt x="2379" y="2150"/>
                  </a:lnTo>
                  <a:lnTo>
                    <a:pt x="2434" y="2150"/>
                  </a:lnTo>
                  <a:lnTo>
                    <a:pt x="2490" y="2150"/>
                  </a:lnTo>
                  <a:lnTo>
                    <a:pt x="2567" y="2164"/>
                  </a:lnTo>
                  <a:lnTo>
                    <a:pt x="2601" y="2205"/>
                  </a:lnTo>
                  <a:lnTo>
                    <a:pt x="2664" y="2240"/>
                  </a:lnTo>
                  <a:lnTo>
                    <a:pt x="2699" y="2247"/>
                  </a:lnTo>
                  <a:lnTo>
                    <a:pt x="2727" y="2275"/>
                  </a:lnTo>
                  <a:lnTo>
                    <a:pt x="2740" y="2275"/>
                  </a:lnTo>
                  <a:lnTo>
                    <a:pt x="2768" y="2275"/>
                  </a:lnTo>
                  <a:lnTo>
                    <a:pt x="2803" y="2317"/>
                  </a:lnTo>
                  <a:lnTo>
                    <a:pt x="2803" y="2358"/>
                  </a:lnTo>
                  <a:lnTo>
                    <a:pt x="2831" y="2358"/>
                  </a:lnTo>
                  <a:lnTo>
                    <a:pt x="2915" y="2261"/>
                  </a:lnTo>
                  <a:lnTo>
                    <a:pt x="2970" y="2184"/>
                  </a:lnTo>
                  <a:lnTo>
                    <a:pt x="2991" y="2205"/>
                  </a:lnTo>
                  <a:lnTo>
                    <a:pt x="2970" y="2261"/>
                  </a:lnTo>
                  <a:lnTo>
                    <a:pt x="3019" y="2282"/>
                  </a:lnTo>
                  <a:lnTo>
                    <a:pt x="3047" y="2296"/>
                  </a:lnTo>
                  <a:lnTo>
                    <a:pt x="3116" y="2296"/>
                  </a:lnTo>
                  <a:lnTo>
                    <a:pt x="3123" y="2282"/>
                  </a:lnTo>
                  <a:lnTo>
                    <a:pt x="3179" y="2247"/>
                  </a:lnTo>
                  <a:lnTo>
                    <a:pt x="3283" y="2268"/>
                  </a:lnTo>
                  <a:lnTo>
                    <a:pt x="3290" y="2275"/>
                  </a:lnTo>
                  <a:lnTo>
                    <a:pt x="3374" y="2275"/>
                  </a:lnTo>
                  <a:lnTo>
                    <a:pt x="3394" y="2268"/>
                  </a:lnTo>
                  <a:lnTo>
                    <a:pt x="3394" y="2247"/>
                  </a:lnTo>
                  <a:lnTo>
                    <a:pt x="3318" y="2205"/>
                  </a:lnTo>
                  <a:lnTo>
                    <a:pt x="3290" y="2164"/>
                  </a:lnTo>
                  <a:lnTo>
                    <a:pt x="3415" y="2143"/>
                  </a:lnTo>
                  <a:lnTo>
                    <a:pt x="3429" y="2143"/>
                  </a:lnTo>
                  <a:lnTo>
                    <a:pt x="3450" y="2115"/>
                  </a:lnTo>
                  <a:lnTo>
                    <a:pt x="3492" y="2087"/>
                  </a:lnTo>
                  <a:lnTo>
                    <a:pt x="3513" y="2052"/>
                  </a:lnTo>
                  <a:lnTo>
                    <a:pt x="3568" y="2045"/>
                  </a:lnTo>
                  <a:lnTo>
                    <a:pt x="3603" y="2045"/>
                  </a:lnTo>
                  <a:lnTo>
                    <a:pt x="3603" y="2031"/>
                  </a:lnTo>
                  <a:lnTo>
                    <a:pt x="3666" y="1976"/>
                  </a:lnTo>
                  <a:lnTo>
                    <a:pt x="3714" y="2031"/>
                  </a:lnTo>
                  <a:lnTo>
                    <a:pt x="3707" y="2066"/>
                  </a:lnTo>
                  <a:lnTo>
                    <a:pt x="3721" y="2073"/>
                  </a:lnTo>
                  <a:lnTo>
                    <a:pt x="3770" y="2101"/>
                  </a:lnTo>
                  <a:lnTo>
                    <a:pt x="3805" y="2136"/>
                  </a:lnTo>
                  <a:lnTo>
                    <a:pt x="3819" y="2150"/>
                  </a:lnTo>
                  <a:lnTo>
                    <a:pt x="3833" y="2143"/>
                  </a:lnTo>
                  <a:lnTo>
                    <a:pt x="3868" y="2150"/>
                  </a:lnTo>
                  <a:lnTo>
                    <a:pt x="3881" y="2129"/>
                  </a:lnTo>
                  <a:lnTo>
                    <a:pt x="3965" y="2143"/>
                  </a:lnTo>
                  <a:lnTo>
                    <a:pt x="3972" y="2150"/>
                  </a:lnTo>
                  <a:lnTo>
                    <a:pt x="3979" y="2178"/>
                  </a:lnTo>
                  <a:lnTo>
                    <a:pt x="3951" y="2205"/>
                  </a:lnTo>
                  <a:lnTo>
                    <a:pt x="3930" y="2240"/>
                  </a:lnTo>
                  <a:lnTo>
                    <a:pt x="3930" y="2247"/>
                  </a:lnTo>
                  <a:lnTo>
                    <a:pt x="3979" y="2233"/>
                  </a:lnTo>
                  <a:lnTo>
                    <a:pt x="4028" y="2268"/>
                  </a:lnTo>
                  <a:lnTo>
                    <a:pt x="4048" y="2261"/>
                  </a:lnTo>
                  <a:lnTo>
                    <a:pt x="4097" y="2219"/>
                  </a:lnTo>
                  <a:lnTo>
                    <a:pt x="4139" y="2219"/>
                  </a:lnTo>
                  <a:lnTo>
                    <a:pt x="4194" y="2219"/>
                  </a:lnTo>
                  <a:lnTo>
                    <a:pt x="4201" y="2233"/>
                  </a:lnTo>
                  <a:lnTo>
                    <a:pt x="4201" y="2240"/>
                  </a:lnTo>
                  <a:lnTo>
                    <a:pt x="4167" y="2310"/>
                  </a:lnTo>
                  <a:lnTo>
                    <a:pt x="4111" y="2393"/>
                  </a:lnTo>
                  <a:lnTo>
                    <a:pt x="4083" y="2442"/>
                  </a:lnTo>
                  <a:lnTo>
                    <a:pt x="4041" y="2449"/>
                  </a:lnTo>
                  <a:lnTo>
                    <a:pt x="4048" y="2491"/>
                  </a:lnTo>
                  <a:lnTo>
                    <a:pt x="4034" y="2491"/>
                  </a:lnTo>
                  <a:lnTo>
                    <a:pt x="4028" y="2504"/>
                  </a:lnTo>
                  <a:lnTo>
                    <a:pt x="4048" y="2546"/>
                  </a:lnTo>
                  <a:lnTo>
                    <a:pt x="4104" y="2595"/>
                  </a:lnTo>
                  <a:lnTo>
                    <a:pt x="4083" y="2630"/>
                  </a:lnTo>
                  <a:lnTo>
                    <a:pt x="4139" y="2664"/>
                  </a:lnTo>
                  <a:lnTo>
                    <a:pt x="4139" y="2706"/>
                  </a:lnTo>
                  <a:lnTo>
                    <a:pt x="4139" y="2762"/>
                  </a:lnTo>
                  <a:lnTo>
                    <a:pt x="4222" y="2818"/>
                  </a:lnTo>
                  <a:lnTo>
                    <a:pt x="4264" y="2831"/>
                  </a:lnTo>
                  <a:lnTo>
                    <a:pt x="4299" y="2866"/>
                  </a:lnTo>
                  <a:lnTo>
                    <a:pt x="4354" y="2908"/>
                  </a:lnTo>
                  <a:lnTo>
                    <a:pt x="4361" y="2908"/>
                  </a:lnTo>
                  <a:lnTo>
                    <a:pt x="4403" y="2901"/>
                  </a:lnTo>
                  <a:lnTo>
                    <a:pt x="4452" y="2908"/>
                  </a:lnTo>
                  <a:lnTo>
                    <a:pt x="4473" y="2908"/>
                  </a:lnTo>
                  <a:lnTo>
                    <a:pt x="4473" y="2936"/>
                  </a:lnTo>
                  <a:lnTo>
                    <a:pt x="4528" y="2964"/>
                  </a:lnTo>
                  <a:lnTo>
                    <a:pt x="4591" y="3019"/>
                  </a:lnTo>
                  <a:lnTo>
                    <a:pt x="4633" y="3019"/>
                  </a:lnTo>
                  <a:lnTo>
                    <a:pt x="4681" y="3026"/>
                  </a:lnTo>
                  <a:lnTo>
                    <a:pt x="4716" y="3047"/>
                  </a:lnTo>
                  <a:lnTo>
                    <a:pt x="4730" y="3061"/>
                  </a:lnTo>
                  <a:lnTo>
                    <a:pt x="4786" y="3033"/>
                  </a:lnTo>
                  <a:lnTo>
                    <a:pt x="4765" y="3005"/>
                  </a:lnTo>
                  <a:lnTo>
                    <a:pt x="4772" y="2957"/>
                  </a:lnTo>
                  <a:lnTo>
                    <a:pt x="4800" y="2936"/>
                  </a:lnTo>
                  <a:lnTo>
                    <a:pt x="4800" y="2901"/>
                  </a:lnTo>
                  <a:lnTo>
                    <a:pt x="4855" y="2859"/>
                  </a:lnTo>
                  <a:lnTo>
                    <a:pt x="4835" y="2824"/>
                  </a:lnTo>
                  <a:lnTo>
                    <a:pt x="4848" y="2797"/>
                  </a:lnTo>
                  <a:lnTo>
                    <a:pt x="4869" y="2762"/>
                  </a:lnTo>
                  <a:lnTo>
                    <a:pt x="4890" y="2720"/>
                  </a:lnTo>
                  <a:lnTo>
                    <a:pt x="4869" y="2699"/>
                  </a:lnTo>
                  <a:lnTo>
                    <a:pt x="4883" y="2658"/>
                  </a:lnTo>
                  <a:lnTo>
                    <a:pt x="4890" y="2658"/>
                  </a:lnTo>
                  <a:lnTo>
                    <a:pt x="4932" y="2671"/>
                  </a:lnTo>
                  <a:lnTo>
                    <a:pt x="4946" y="2678"/>
                  </a:lnTo>
                  <a:lnTo>
                    <a:pt x="4981" y="2692"/>
                  </a:lnTo>
                  <a:lnTo>
                    <a:pt x="4981" y="2671"/>
                  </a:lnTo>
                  <a:lnTo>
                    <a:pt x="4994" y="2671"/>
                  </a:lnTo>
                  <a:lnTo>
                    <a:pt x="5029" y="2678"/>
                  </a:lnTo>
                  <a:lnTo>
                    <a:pt x="5029" y="2664"/>
                  </a:lnTo>
                  <a:lnTo>
                    <a:pt x="5057" y="2643"/>
                  </a:lnTo>
                  <a:lnTo>
                    <a:pt x="5092" y="2643"/>
                  </a:lnTo>
                  <a:lnTo>
                    <a:pt x="5127" y="2609"/>
                  </a:lnTo>
                  <a:lnTo>
                    <a:pt x="5148" y="2574"/>
                  </a:lnTo>
                  <a:lnTo>
                    <a:pt x="5182" y="2595"/>
                  </a:lnTo>
                  <a:lnTo>
                    <a:pt x="5189" y="2602"/>
                  </a:lnTo>
                  <a:lnTo>
                    <a:pt x="5224" y="2574"/>
                  </a:lnTo>
                  <a:lnTo>
                    <a:pt x="5252" y="2574"/>
                  </a:lnTo>
                  <a:lnTo>
                    <a:pt x="5273" y="2574"/>
                  </a:lnTo>
                  <a:lnTo>
                    <a:pt x="5280" y="2595"/>
                  </a:lnTo>
                  <a:lnTo>
                    <a:pt x="5294" y="2595"/>
                  </a:lnTo>
                  <a:lnTo>
                    <a:pt x="5308" y="2574"/>
                  </a:lnTo>
                  <a:lnTo>
                    <a:pt x="5328" y="2588"/>
                  </a:lnTo>
                  <a:lnTo>
                    <a:pt x="5356" y="2560"/>
                  </a:lnTo>
                  <a:lnTo>
                    <a:pt x="5454" y="2511"/>
                  </a:lnTo>
                  <a:lnTo>
                    <a:pt x="5454" y="2546"/>
                  </a:lnTo>
                  <a:lnTo>
                    <a:pt x="5447" y="2588"/>
                  </a:lnTo>
                  <a:lnTo>
                    <a:pt x="5467" y="2623"/>
                  </a:lnTo>
                  <a:lnTo>
                    <a:pt x="5440" y="2664"/>
                  </a:lnTo>
                  <a:lnTo>
                    <a:pt x="5419" y="2671"/>
                  </a:lnTo>
                  <a:lnTo>
                    <a:pt x="5481" y="2720"/>
                  </a:lnTo>
                  <a:lnTo>
                    <a:pt x="5488" y="2720"/>
                  </a:lnTo>
                  <a:lnTo>
                    <a:pt x="5488" y="2755"/>
                  </a:lnTo>
                  <a:lnTo>
                    <a:pt x="5481" y="2762"/>
                  </a:lnTo>
                  <a:lnTo>
                    <a:pt x="5488" y="2776"/>
                  </a:lnTo>
                  <a:lnTo>
                    <a:pt x="5502" y="2790"/>
                  </a:lnTo>
                  <a:lnTo>
                    <a:pt x="5516" y="2790"/>
                  </a:lnTo>
                  <a:lnTo>
                    <a:pt x="5537" y="2776"/>
                  </a:lnTo>
                  <a:lnTo>
                    <a:pt x="5551" y="2741"/>
                  </a:lnTo>
                  <a:lnTo>
                    <a:pt x="5578" y="2734"/>
                  </a:lnTo>
                  <a:lnTo>
                    <a:pt x="5578" y="2790"/>
                  </a:lnTo>
                  <a:lnTo>
                    <a:pt x="5606" y="2790"/>
                  </a:lnTo>
                  <a:lnTo>
                    <a:pt x="5606" y="2831"/>
                  </a:lnTo>
                  <a:lnTo>
                    <a:pt x="5620" y="2831"/>
                  </a:lnTo>
                  <a:lnTo>
                    <a:pt x="5633" y="2831"/>
                  </a:lnTo>
                  <a:lnTo>
                    <a:pt x="5620" y="2866"/>
                  </a:lnTo>
                  <a:lnTo>
                    <a:pt x="5633" y="2873"/>
                  </a:lnTo>
                  <a:lnTo>
                    <a:pt x="5668" y="2873"/>
                  </a:lnTo>
                  <a:lnTo>
                    <a:pt x="5738" y="2873"/>
                  </a:lnTo>
                  <a:lnTo>
                    <a:pt x="5738" y="2818"/>
                  </a:lnTo>
                  <a:lnTo>
                    <a:pt x="5766" y="2818"/>
                  </a:lnTo>
                  <a:lnTo>
                    <a:pt x="5800" y="2797"/>
                  </a:lnTo>
                  <a:lnTo>
                    <a:pt x="5814" y="2776"/>
                  </a:lnTo>
                  <a:lnTo>
                    <a:pt x="5828" y="2769"/>
                  </a:lnTo>
                  <a:lnTo>
                    <a:pt x="5800" y="2755"/>
                  </a:lnTo>
                  <a:lnTo>
                    <a:pt x="5828" y="2727"/>
                  </a:lnTo>
                  <a:lnTo>
                    <a:pt x="5814" y="2678"/>
                  </a:lnTo>
                  <a:lnTo>
                    <a:pt x="5814" y="2643"/>
                  </a:lnTo>
                  <a:lnTo>
                    <a:pt x="5835" y="2623"/>
                  </a:lnTo>
                  <a:lnTo>
                    <a:pt x="5842" y="2595"/>
                  </a:lnTo>
                  <a:lnTo>
                    <a:pt x="5849" y="2560"/>
                  </a:lnTo>
                  <a:lnTo>
                    <a:pt x="5842" y="2560"/>
                  </a:lnTo>
                  <a:lnTo>
                    <a:pt x="5800" y="2546"/>
                  </a:lnTo>
                  <a:lnTo>
                    <a:pt x="5745" y="2525"/>
                  </a:lnTo>
                  <a:lnTo>
                    <a:pt x="5647" y="2435"/>
                  </a:lnTo>
                  <a:lnTo>
                    <a:pt x="5557" y="2317"/>
                  </a:lnTo>
                  <a:lnTo>
                    <a:pt x="5537" y="2330"/>
                  </a:lnTo>
                  <a:lnTo>
                    <a:pt x="5440" y="2240"/>
                  </a:lnTo>
                  <a:lnTo>
                    <a:pt x="5349" y="2136"/>
                  </a:lnTo>
                  <a:lnTo>
                    <a:pt x="5342" y="2129"/>
                  </a:lnTo>
                  <a:lnTo>
                    <a:pt x="5342" y="2115"/>
                  </a:lnTo>
                  <a:lnTo>
                    <a:pt x="5321" y="2108"/>
                  </a:lnTo>
                  <a:lnTo>
                    <a:pt x="5245" y="2003"/>
                  </a:lnTo>
                  <a:lnTo>
                    <a:pt x="5189" y="1837"/>
                  </a:lnTo>
                  <a:lnTo>
                    <a:pt x="5148" y="1705"/>
                  </a:lnTo>
                  <a:lnTo>
                    <a:pt x="5141" y="1607"/>
                  </a:lnTo>
                  <a:lnTo>
                    <a:pt x="5113" y="1530"/>
                  </a:lnTo>
                  <a:lnTo>
                    <a:pt x="5078" y="1412"/>
                  </a:lnTo>
                  <a:lnTo>
                    <a:pt x="5085" y="1155"/>
                  </a:lnTo>
                  <a:lnTo>
                    <a:pt x="5064" y="1113"/>
                  </a:lnTo>
                  <a:lnTo>
                    <a:pt x="5057" y="1127"/>
                  </a:lnTo>
                  <a:lnTo>
                    <a:pt x="5050" y="1120"/>
                  </a:lnTo>
                  <a:lnTo>
                    <a:pt x="5015" y="1002"/>
                  </a:lnTo>
                  <a:lnTo>
                    <a:pt x="5022" y="828"/>
                  </a:lnTo>
                  <a:lnTo>
                    <a:pt x="5078" y="696"/>
                  </a:lnTo>
                  <a:lnTo>
                    <a:pt x="5078" y="689"/>
                  </a:lnTo>
                  <a:lnTo>
                    <a:pt x="5029" y="703"/>
                  </a:lnTo>
                  <a:lnTo>
                    <a:pt x="5078" y="668"/>
                  </a:lnTo>
                  <a:lnTo>
                    <a:pt x="5078" y="640"/>
                  </a:lnTo>
                  <a:lnTo>
                    <a:pt x="5113" y="626"/>
                  </a:lnTo>
                  <a:lnTo>
                    <a:pt x="5161" y="640"/>
                  </a:lnTo>
                  <a:lnTo>
                    <a:pt x="5182" y="696"/>
                  </a:lnTo>
                  <a:lnTo>
                    <a:pt x="5210" y="731"/>
                  </a:lnTo>
                  <a:lnTo>
                    <a:pt x="5189" y="731"/>
                  </a:lnTo>
                  <a:lnTo>
                    <a:pt x="5259" y="758"/>
                  </a:lnTo>
                  <a:lnTo>
                    <a:pt x="5182" y="689"/>
                  </a:lnTo>
                  <a:lnTo>
                    <a:pt x="5175" y="626"/>
                  </a:lnTo>
                  <a:lnTo>
                    <a:pt x="5099" y="612"/>
                  </a:lnTo>
                  <a:lnTo>
                    <a:pt x="5078" y="577"/>
                  </a:lnTo>
                  <a:lnTo>
                    <a:pt x="5085" y="536"/>
                  </a:lnTo>
                  <a:lnTo>
                    <a:pt x="5078" y="501"/>
                  </a:lnTo>
                  <a:lnTo>
                    <a:pt x="5092" y="459"/>
                  </a:lnTo>
                  <a:lnTo>
                    <a:pt x="5064" y="425"/>
                  </a:lnTo>
                  <a:lnTo>
                    <a:pt x="5043" y="438"/>
                  </a:lnTo>
                  <a:lnTo>
                    <a:pt x="5043" y="425"/>
                  </a:lnTo>
                  <a:lnTo>
                    <a:pt x="5029" y="431"/>
                  </a:lnTo>
                  <a:lnTo>
                    <a:pt x="5015" y="438"/>
                  </a:lnTo>
                  <a:lnTo>
                    <a:pt x="4987" y="466"/>
                  </a:lnTo>
                  <a:lnTo>
                    <a:pt x="4925" y="466"/>
                  </a:lnTo>
                  <a:lnTo>
                    <a:pt x="4890" y="431"/>
                  </a:lnTo>
                  <a:lnTo>
                    <a:pt x="4869" y="445"/>
                  </a:lnTo>
                  <a:lnTo>
                    <a:pt x="4848" y="459"/>
                  </a:lnTo>
                  <a:lnTo>
                    <a:pt x="4800" y="425"/>
                  </a:lnTo>
                  <a:lnTo>
                    <a:pt x="4800" y="397"/>
                  </a:lnTo>
                  <a:lnTo>
                    <a:pt x="4772" y="390"/>
                  </a:lnTo>
                  <a:lnTo>
                    <a:pt x="4772" y="362"/>
                  </a:lnTo>
                  <a:lnTo>
                    <a:pt x="4751" y="369"/>
                  </a:lnTo>
                  <a:lnTo>
                    <a:pt x="4737" y="362"/>
                  </a:lnTo>
                  <a:lnTo>
                    <a:pt x="4716" y="369"/>
                  </a:lnTo>
                  <a:lnTo>
                    <a:pt x="4695" y="348"/>
                  </a:lnTo>
                  <a:lnTo>
                    <a:pt x="4633" y="348"/>
                  </a:lnTo>
                  <a:lnTo>
                    <a:pt x="4591" y="334"/>
                  </a:lnTo>
                  <a:lnTo>
                    <a:pt x="4556" y="327"/>
                  </a:lnTo>
                  <a:lnTo>
                    <a:pt x="4493" y="348"/>
                  </a:lnTo>
                  <a:lnTo>
                    <a:pt x="4361" y="362"/>
                  </a:lnTo>
                  <a:lnTo>
                    <a:pt x="4341" y="362"/>
                  </a:lnTo>
                  <a:lnTo>
                    <a:pt x="4278" y="348"/>
                  </a:lnTo>
                  <a:lnTo>
                    <a:pt x="4236" y="390"/>
                  </a:lnTo>
                  <a:lnTo>
                    <a:pt x="4194" y="397"/>
                  </a:lnTo>
                  <a:lnTo>
                    <a:pt x="4180" y="411"/>
                  </a:lnTo>
                  <a:lnTo>
                    <a:pt x="4180" y="445"/>
                  </a:lnTo>
                  <a:lnTo>
                    <a:pt x="4160" y="459"/>
                  </a:lnTo>
                  <a:lnTo>
                    <a:pt x="4041" y="501"/>
                  </a:lnTo>
                  <a:lnTo>
                    <a:pt x="4000" y="536"/>
                  </a:lnTo>
                  <a:lnTo>
                    <a:pt x="3937" y="536"/>
                  </a:lnTo>
                  <a:lnTo>
                    <a:pt x="3930" y="494"/>
                  </a:lnTo>
                  <a:lnTo>
                    <a:pt x="3868" y="459"/>
                  </a:lnTo>
                  <a:lnTo>
                    <a:pt x="3833" y="438"/>
                  </a:lnTo>
                  <a:lnTo>
                    <a:pt x="3735" y="438"/>
                  </a:lnTo>
                  <a:lnTo>
                    <a:pt x="3721" y="438"/>
                  </a:lnTo>
                  <a:lnTo>
                    <a:pt x="3666" y="459"/>
                  </a:lnTo>
                  <a:lnTo>
                    <a:pt x="3666" y="411"/>
                  </a:lnTo>
                  <a:lnTo>
                    <a:pt x="3617" y="404"/>
                  </a:lnTo>
                  <a:lnTo>
                    <a:pt x="3582" y="397"/>
                  </a:lnTo>
                  <a:lnTo>
                    <a:pt x="3555" y="411"/>
                  </a:lnTo>
                  <a:lnTo>
                    <a:pt x="3506" y="390"/>
                  </a:lnTo>
                  <a:lnTo>
                    <a:pt x="3478" y="397"/>
                  </a:lnTo>
                  <a:lnTo>
                    <a:pt x="3471" y="390"/>
                  </a:lnTo>
                  <a:lnTo>
                    <a:pt x="3471" y="397"/>
                  </a:lnTo>
                  <a:lnTo>
                    <a:pt x="3429" y="397"/>
                  </a:lnTo>
                  <a:lnTo>
                    <a:pt x="3415" y="431"/>
                  </a:lnTo>
                  <a:lnTo>
                    <a:pt x="3374" y="41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91">
              <a:extLst>
                <a:ext uri="{FF2B5EF4-FFF2-40B4-BE49-F238E27FC236}">
                  <a16:creationId xmlns:a16="http://schemas.microsoft.com/office/drawing/2014/main" id="{70558CC5-9BC2-E4C3-898A-C06876AB5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299" y="2978341"/>
              <a:ext cx="791350" cy="364818"/>
            </a:xfrm>
            <a:custGeom>
              <a:avLst/>
              <a:gdLst>
                <a:gd name="T0" fmla="*/ 877 w 4238"/>
                <a:gd name="T1" fmla="*/ 1134 h 1955"/>
                <a:gd name="T2" fmla="*/ 953 w 4238"/>
                <a:gd name="T3" fmla="*/ 1015 h 1955"/>
                <a:gd name="T4" fmla="*/ 932 w 4238"/>
                <a:gd name="T5" fmla="*/ 807 h 1955"/>
                <a:gd name="T6" fmla="*/ 1078 w 4238"/>
                <a:gd name="T7" fmla="*/ 695 h 1955"/>
                <a:gd name="T8" fmla="*/ 1141 w 4238"/>
                <a:gd name="T9" fmla="*/ 605 h 1955"/>
                <a:gd name="T10" fmla="*/ 1204 w 4238"/>
                <a:gd name="T11" fmla="*/ 410 h 1955"/>
                <a:gd name="T12" fmla="*/ 1343 w 4238"/>
                <a:gd name="T13" fmla="*/ 382 h 1955"/>
                <a:gd name="T14" fmla="*/ 1447 w 4238"/>
                <a:gd name="T15" fmla="*/ 438 h 1955"/>
                <a:gd name="T16" fmla="*/ 1572 w 4238"/>
                <a:gd name="T17" fmla="*/ 382 h 1955"/>
                <a:gd name="T18" fmla="*/ 1802 w 4238"/>
                <a:gd name="T19" fmla="*/ 313 h 1955"/>
                <a:gd name="T20" fmla="*/ 1865 w 4238"/>
                <a:gd name="T21" fmla="*/ 195 h 1955"/>
                <a:gd name="T22" fmla="*/ 2045 w 4238"/>
                <a:gd name="T23" fmla="*/ 271 h 1955"/>
                <a:gd name="T24" fmla="*/ 2143 w 4238"/>
                <a:gd name="T25" fmla="*/ 368 h 1955"/>
                <a:gd name="T26" fmla="*/ 2351 w 4238"/>
                <a:gd name="T27" fmla="*/ 236 h 1955"/>
                <a:gd name="T28" fmla="*/ 2338 w 4238"/>
                <a:gd name="T29" fmla="*/ 41 h 1955"/>
                <a:gd name="T30" fmla="*/ 2532 w 4238"/>
                <a:gd name="T31" fmla="*/ 69 h 1955"/>
                <a:gd name="T32" fmla="*/ 2811 w 4238"/>
                <a:gd name="T33" fmla="*/ 174 h 1955"/>
                <a:gd name="T34" fmla="*/ 2950 w 4238"/>
                <a:gd name="T35" fmla="*/ 139 h 1955"/>
                <a:gd name="T36" fmla="*/ 3138 w 4238"/>
                <a:gd name="T37" fmla="*/ 195 h 1955"/>
                <a:gd name="T38" fmla="*/ 3291 w 4238"/>
                <a:gd name="T39" fmla="*/ 250 h 1955"/>
                <a:gd name="T40" fmla="*/ 3256 w 4238"/>
                <a:gd name="T41" fmla="*/ 431 h 1955"/>
                <a:gd name="T42" fmla="*/ 3388 w 4238"/>
                <a:gd name="T43" fmla="*/ 535 h 1955"/>
                <a:gd name="T44" fmla="*/ 3597 w 4238"/>
                <a:gd name="T45" fmla="*/ 668 h 1955"/>
                <a:gd name="T46" fmla="*/ 3826 w 4238"/>
                <a:gd name="T47" fmla="*/ 855 h 1955"/>
                <a:gd name="T48" fmla="*/ 3937 w 4238"/>
                <a:gd name="T49" fmla="*/ 1029 h 1955"/>
                <a:gd name="T50" fmla="*/ 3958 w 4238"/>
                <a:gd name="T51" fmla="*/ 1120 h 1955"/>
                <a:gd name="T52" fmla="*/ 4118 w 4238"/>
                <a:gd name="T53" fmla="*/ 1280 h 1955"/>
                <a:gd name="T54" fmla="*/ 4160 w 4238"/>
                <a:gd name="T55" fmla="*/ 1377 h 1955"/>
                <a:gd name="T56" fmla="*/ 3972 w 4238"/>
                <a:gd name="T57" fmla="*/ 1301 h 1955"/>
                <a:gd name="T58" fmla="*/ 3833 w 4238"/>
                <a:gd name="T59" fmla="*/ 1280 h 1955"/>
                <a:gd name="T60" fmla="*/ 3847 w 4238"/>
                <a:gd name="T61" fmla="*/ 1363 h 1955"/>
                <a:gd name="T62" fmla="*/ 3576 w 4238"/>
                <a:gd name="T63" fmla="*/ 1162 h 1955"/>
                <a:gd name="T64" fmla="*/ 3402 w 4238"/>
                <a:gd name="T65" fmla="*/ 1050 h 1955"/>
                <a:gd name="T66" fmla="*/ 3151 w 4238"/>
                <a:gd name="T67" fmla="*/ 925 h 1955"/>
                <a:gd name="T68" fmla="*/ 2880 w 4238"/>
                <a:gd name="T69" fmla="*/ 723 h 1955"/>
                <a:gd name="T70" fmla="*/ 2720 w 4238"/>
                <a:gd name="T71" fmla="*/ 765 h 1955"/>
                <a:gd name="T72" fmla="*/ 2518 w 4238"/>
                <a:gd name="T73" fmla="*/ 640 h 1955"/>
                <a:gd name="T74" fmla="*/ 2386 w 4238"/>
                <a:gd name="T75" fmla="*/ 605 h 1955"/>
                <a:gd name="T76" fmla="*/ 2338 w 4238"/>
                <a:gd name="T77" fmla="*/ 570 h 1955"/>
                <a:gd name="T78" fmla="*/ 2331 w 4238"/>
                <a:gd name="T79" fmla="*/ 598 h 1955"/>
                <a:gd name="T80" fmla="*/ 2296 w 4238"/>
                <a:gd name="T81" fmla="*/ 591 h 1955"/>
                <a:gd name="T82" fmla="*/ 2275 w 4238"/>
                <a:gd name="T83" fmla="*/ 570 h 1955"/>
                <a:gd name="T84" fmla="*/ 2219 w 4238"/>
                <a:gd name="T85" fmla="*/ 542 h 1955"/>
                <a:gd name="T86" fmla="*/ 2143 w 4238"/>
                <a:gd name="T87" fmla="*/ 542 h 1955"/>
                <a:gd name="T88" fmla="*/ 1871 w 4238"/>
                <a:gd name="T89" fmla="*/ 640 h 1955"/>
                <a:gd name="T90" fmla="*/ 1635 w 4238"/>
                <a:gd name="T91" fmla="*/ 793 h 1955"/>
                <a:gd name="T92" fmla="*/ 1531 w 4238"/>
                <a:gd name="T93" fmla="*/ 1036 h 1955"/>
                <a:gd name="T94" fmla="*/ 1225 w 4238"/>
                <a:gd name="T95" fmla="*/ 1252 h 1955"/>
                <a:gd name="T96" fmla="*/ 1120 w 4238"/>
                <a:gd name="T97" fmla="*/ 1572 h 1955"/>
                <a:gd name="T98" fmla="*/ 912 w 4238"/>
                <a:gd name="T99" fmla="*/ 1725 h 1955"/>
                <a:gd name="T100" fmla="*/ 605 w 4238"/>
                <a:gd name="T101" fmla="*/ 1836 h 1955"/>
                <a:gd name="T102" fmla="*/ 258 w 4238"/>
                <a:gd name="T103" fmla="*/ 1954 h 1955"/>
                <a:gd name="T104" fmla="*/ 42 w 4238"/>
                <a:gd name="T105" fmla="*/ 1718 h 1955"/>
                <a:gd name="T106" fmla="*/ 237 w 4238"/>
                <a:gd name="T107" fmla="*/ 1544 h 1955"/>
                <a:gd name="T108" fmla="*/ 418 w 4238"/>
                <a:gd name="T109" fmla="*/ 1301 h 1955"/>
                <a:gd name="T110" fmla="*/ 564 w 4238"/>
                <a:gd name="T111" fmla="*/ 1217 h 1955"/>
                <a:gd name="T112" fmla="*/ 779 w 4238"/>
                <a:gd name="T113" fmla="*/ 1231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38" h="1955">
                  <a:moveTo>
                    <a:pt x="856" y="1231"/>
                  </a:moveTo>
                  <a:lnTo>
                    <a:pt x="856" y="1217"/>
                  </a:lnTo>
                  <a:lnTo>
                    <a:pt x="821" y="1196"/>
                  </a:lnTo>
                  <a:lnTo>
                    <a:pt x="821" y="1189"/>
                  </a:lnTo>
                  <a:lnTo>
                    <a:pt x="800" y="1182"/>
                  </a:lnTo>
                  <a:lnTo>
                    <a:pt x="828" y="1148"/>
                  </a:lnTo>
                  <a:lnTo>
                    <a:pt x="877" y="1134"/>
                  </a:lnTo>
                  <a:lnTo>
                    <a:pt x="912" y="1162"/>
                  </a:lnTo>
                  <a:lnTo>
                    <a:pt x="953" y="1148"/>
                  </a:lnTo>
                  <a:lnTo>
                    <a:pt x="974" y="1113"/>
                  </a:lnTo>
                  <a:lnTo>
                    <a:pt x="988" y="1099"/>
                  </a:lnTo>
                  <a:lnTo>
                    <a:pt x="988" y="1057"/>
                  </a:lnTo>
                  <a:lnTo>
                    <a:pt x="981" y="1029"/>
                  </a:lnTo>
                  <a:lnTo>
                    <a:pt x="953" y="1015"/>
                  </a:lnTo>
                  <a:lnTo>
                    <a:pt x="946" y="987"/>
                  </a:lnTo>
                  <a:lnTo>
                    <a:pt x="946" y="974"/>
                  </a:lnTo>
                  <a:lnTo>
                    <a:pt x="960" y="960"/>
                  </a:lnTo>
                  <a:lnTo>
                    <a:pt x="932" y="925"/>
                  </a:lnTo>
                  <a:lnTo>
                    <a:pt x="981" y="869"/>
                  </a:lnTo>
                  <a:lnTo>
                    <a:pt x="932" y="841"/>
                  </a:lnTo>
                  <a:lnTo>
                    <a:pt x="932" y="807"/>
                  </a:lnTo>
                  <a:lnTo>
                    <a:pt x="974" y="793"/>
                  </a:lnTo>
                  <a:lnTo>
                    <a:pt x="1009" y="821"/>
                  </a:lnTo>
                  <a:lnTo>
                    <a:pt x="1009" y="765"/>
                  </a:lnTo>
                  <a:lnTo>
                    <a:pt x="1023" y="744"/>
                  </a:lnTo>
                  <a:lnTo>
                    <a:pt x="1030" y="744"/>
                  </a:lnTo>
                  <a:lnTo>
                    <a:pt x="1058" y="744"/>
                  </a:lnTo>
                  <a:lnTo>
                    <a:pt x="1078" y="695"/>
                  </a:lnTo>
                  <a:lnTo>
                    <a:pt x="1071" y="668"/>
                  </a:lnTo>
                  <a:lnTo>
                    <a:pt x="1078" y="661"/>
                  </a:lnTo>
                  <a:lnTo>
                    <a:pt x="1078" y="640"/>
                  </a:lnTo>
                  <a:lnTo>
                    <a:pt x="1078" y="633"/>
                  </a:lnTo>
                  <a:lnTo>
                    <a:pt x="1085" y="633"/>
                  </a:lnTo>
                  <a:lnTo>
                    <a:pt x="1113" y="612"/>
                  </a:lnTo>
                  <a:lnTo>
                    <a:pt x="1141" y="605"/>
                  </a:lnTo>
                  <a:lnTo>
                    <a:pt x="1176" y="577"/>
                  </a:lnTo>
                  <a:lnTo>
                    <a:pt x="1190" y="542"/>
                  </a:lnTo>
                  <a:lnTo>
                    <a:pt x="1176" y="494"/>
                  </a:lnTo>
                  <a:lnTo>
                    <a:pt x="1176" y="480"/>
                  </a:lnTo>
                  <a:lnTo>
                    <a:pt x="1155" y="459"/>
                  </a:lnTo>
                  <a:lnTo>
                    <a:pt x="1162" y="431"/>
                  </a:lnTo>
                  <a:lnTo>
                    <a:pt x="1204" y="410"/>
                  </a:lnTo>
                  <a:lnTo>
                    <a:pt x="1211" y="396"/>
                  </a:lnTo>
                  <a:lnTo>
                    <a:pt x="1190" y="396"/>
                  </a:lnTo>
                  <a:lnTo>
                    <a:pt x="1218" y="341"/>
                  </a:lnTo>
                  <a:lnTo>
                    <a:pt x="1252" y="313"/>
                  </a:lnTo>
                  <a:lnTo>
                    <a:pt x="1259" y="341"/>
                  </a:lnTo>
                  <a:lnTo>
                    <a:pt x="1287" y="368"/>
                  </a:lnTo>
                  <a:lnTo>
                    <a:pt x="1343" y="382"/>
                  </a:lnTo>
                  <a:lnTo>
                    <a:pt x="1350" y="382"/>
                  </a:lnTo>
                  <a:lnTo>
                    <a:pt x="1357" y="403"/>
                  </a:lnTo>
                  <a:lnTo>
                    <a:pt x="1385" y="410"/>
                  </a:lnTo>
                  <a:lnTo>
                    <a:pt x="1412" y="431"/>
                  </a:lnTo>
                  <a:lnTo>
                    <a:pt x="1433" y="445"/>
                  </a:lnTo>
                  <a:lnTo>
                    <a:pt x="1440" y="445"/>
                  </a:lnTo>
                  <a:lnTo>
                    <a:pt x="1447" y="438"/>
                  </a:lnTo>
                  <a:lnTo>
                    <a:pt x="1475" y="431"/>
                  </a:lnTo>
                  <a:lnTo>
                    <a:pt x="1489" y="403"/>
                  </a:lnTo>
                  <a:lnTo>
                    <a:pt x="1503" y="362"/>
                  </a:lnTo>
                  <a:lnTo>
                    <a:pt x="1531" y="362"/>
                  </a:lnTo>
                  <a:lnTo>
                    <a:pt x="1544" y="375"/>
                  </a:lnTo>
                  <a:lnTo>
                    <a:pt x="1565" y="375"/>
                  </a:lnTo>
                  <a:lnTo>
                    <a:pt x="1572" y="382"/>
                  </a:lnTo>
                  <a:lnTo>
                    <a:pt x="1607" y="334"/>
                  </a:lnTo>
                  <a:lnTo>
                    <a:pt x="1621" y="362"/>
                  </a:lnTo>
                  <a:lnTo>
                    <a:pt x="1732" y="362"/>
                  </a:lnTo>
                  <a:lnTo>
                    <a:pt x="1760" y="368"/>
                  </a:lnTo>
                  <a:lnTo>
                    <a:pt x="1781" y="368"/>
                  </a:lnTo>
                  <a:lnTo>
                    <a:pt x="1774" y="334"/>
                  </a:lnTo>
                  <a:lnTo>
                    <a:pt x="1802" y="313"/>
                  </a:lnTo>
                  <a:lnTo>
                    <a:pt x="1830" y="299"/>
                  </a:lnTo>
                  <a:lnTo>
                    <a:pt x="1837" y="271"/>
                  </a:lnTo>
                  <a:lnTo>
                    <a:pt x="1816" y="243"/>
                  </a:lnTo>
                  <a:lnTo>
                    <a:pt x="1837" y="229"/>
                  </a:lnTo>
                  <a:lnTo>
                    <a:pt x="1837" y="215"/>
                  </a:lnTo>
                  <a:lnTo>
                    <a:pt x="1851" y="201"/>
                  </a:lnTo>
                  <a:lnTo>
                    <a:pt x="1865" y="195"/>
                  </a:lnTo>
                  <a:lnTo>
                    <a:pt x="1865" y="201"/>
                  </a:lnTo>
                  <a:lnTo>
                    <a:pt x="1927" y="201"/>
                  </a:lnTo>
                  <a:lnTo>
                    <a:pt x="1969" y="208"/>
                  </a:lnTo>
                  <a:lnTo>
                    <a:pt x="1969" y="201"/>
                  </a:lnTo>
                  <a:lnTo>
                    <a:pt x="2031" y="215"/>
                  </a:lnTo>
                  <a:lnTo>
                    <a:pt x="2038" y="229"/>
                  </a:lnTo>
                  <a:lnTo>
                    <a:pt x="2045" y="271"/>
                  </a:lnTo>
                  <a:lnTo>
                    <a:pt x="2066" y="285"/>
                  </a:lnTo>
                  <a:lnTo>
                    <a:pt x="2066" y="327"/>
                  </a:lnTo>
                  <a:lnTo>
                    <a:pt x="2094" y="327"/>
                  </a:lnTo>
                  <a:lnTo>
                    <a:pt x="2101" y="382"/>
                  </a:lnTo>
                  <a:lnTo>
                    <a:pt x="2108" y="396"/>
                  </a:lnTo>
                  <a:lnTo>
                    <a:pt x="2136" y="382"/>
                  </a:lnTo>
                  <a:lnTo>
                    <a:pt x="2143" y="368"/>
                  </a:lnTo>
                  <a:lnTo>
                    <a:pt x="2143" y="313"/>
                  </a:lnTo>
                  <a:lnTo>
                    <a:pt x="2192" y="285"/>
                  </a:lnTo>
                  <a:lnTo>
                    <a:pt x="2192" y="243"/>
                  </a:lnTo>
                  <a:lnTo>
                    <a:pt x="2254" y="243"/>
                  </a:lnTo>
                  <a:lnTo>
                    <a:pt x="2296" y="271"/>
                  </a:lnTo>
                  <a:lnTo>
                    <a:pt x="2331" y="250"/>
                  </a:lnTo>
                  <a:lnTo>
                    <a:pt x="2351" y="236"/>
                  </a:lnTo>
                  <a:lnTo>
                    <a:pt x="2338" y="215"/>
                  </a:lnTo>
                  <a:lnTo>
                    <a:pt x="2324" y="132"/>
                  </a:lnTo>
                  <a:lnTo>
                    <a:pt x="2303" y="104"/>
                  </a:lnTo>
                  <a:lnTo>
                    <a:pt x="2296" y="104"/>
                  </a:lnTo>
                  <a:lnTo>
                    <a:pt x="2289" y="76"/>
                  </a:lnTo>
                  <a:lnTo>
                    <a:pt x="2296" y="69"/>
                  </a:lnTo>
                  <a:lnTo>
                    <a:pt x="2338" y="41"/>
                  </a:lnTo>
                  <a:lnTo>
                    <a:pt x="2359" y="0"/>
                  </a:lnTo>
                  <a:lnTo>
                    <a:pt x="2428" y="7"/>
                  </a:lnTo>
                  <a:lnTo>
                    <a:pt x="2435" y="21"/>
                  </a:lnTo>
                  <a:lnTo>
                    <a:pt x="2456" y="21"/>
                  </a:lnTo>
                  <a:lnTo>
                    <a:pt x="2498" y="14"/>
                  </a:lnTo>
                  <a:lnTo>
                    <a:pt x="2532" y="55"/>
                  </a:lnTo>
                  <a:lnTo>
                    <a:pt x="2532" y="69"/>
                  </a:lnTo>
                  <a:lnTo>
                    <a:pt x="2553" y="111"/>
                  </a:lnTo>
                  <a:lnTo>
                    <a:pt x="2553" y="132"/>
                  </a:lnTo>
                  <a:lnTo>
                    <a:pt x="2602" y="111"/>
                  </a:lnTo>
                  <a:lnTo>
                    <a:pt x="2651" y="139"/>
                  </a:lnTo>
                  <a:lnTo>
                    <a:pt x="2665" y="201"/>
                  </a:lnTo>
                  <a:lnTo>
                    <a:pt x="2727" y="215"/>
                  </a:lnTo>
                  <a:lnTo>
                    <a:pt x="2811" y="174"/>
                  </a:lnTo>
                  <a:lnTo>
                    <a:pt x="2818" y="174"/>
                  </a:lnTo>
                  <a:lnTo>
                    <a:pt x="2818" y="132"/>
                  </a:lnTo>
                  <a:lnTo>
                    <a:pt x="2887" y="111"/>
                  </a:lnTo>
                  <a:lnTo>
                    <a:pt x="2908" y="139"/>
                  </a:lnTo>
                  <a:lnTo>
                    <a:pt x="2880" y="167"/>
                  </a:lnTo>
                  <a:lnTo>
                    <a:pt x="2950" y="167"/>
                  </a:lnTo>
                  <a:lnTo>
                    <a:pt x="2950" y="139"/>
                  </a:lnTo>
                  <a:lnTo>
                    <a:pt x="2978" y="146"/>
                  </a:lnTo>
                  <a:lnTo>
                    <a:pt x="2991" y="167"/>
                  </a:lnTo>
                  <a:lnTo>
                    <a:pt x="3061" y="215"/>
                  </a:lnTo>
                  <a:lnTo>
                    <a:pt x="3089" y="201"/>
                  </a:lnTo>
                  <a:lnTo>
                    <a:pt x="3110" y="208"/>
                  </a:lnTo>
                  <a:lnTo>
                    <a:pt x="3124" y="181"/>
                  </a:lnTo>
                  <a:lnTo>
                    <a:pt x="3138" y="195"/>
                  </a:lnTo>
                  <a:lnTo>
                    <a:pt x="3145" y="167"/>
                  </a:lnTo>
                  <a:lnTo>
                    <a:pt x="3172" y="181"/>
                  </a:lnTo>
                  <a:lnTo>
                    <a:pt x="3172" y="215"/>
                  </a:lnTo>
                  <a:lnTo>
                    <a:pt x="3207" y="229"/>
                  </a:lnTo>
                  <a:lnTo>
                    <a:pt x="3221" y="215"/>
                  </a:lnTo>
                  <a:lnTo>
                    <a:pt x="3235" y="243"/>
                  </a:lnTo>
                  <a:lnTo>
                    <a:pt x="3291" y="250"/>
                  </a:lnTo>
                  <a:lnTo>
                    <a:pt x="3291" y="264"/>
                  </a:lnTo>
                  <a:lnTo>
                    <a:pt x="3284" y="278"/>
                  </a:lnTo>
                  <a:lnTo>
                    <a:pt x="3312" y="313"/>
                  </a:lnTo>
                  <a:lnTo>
                    <a:pt x="3291" y="375"/>
                  </a:lnTo>
                  <a:lnTo>
                    <a:pt x="3291" y="424"/>
                  </a:lnTo>
                  <a:lnTo>
                    <a:pt x="3256" y="424"/>
                  </a:lnTo>
                  <a:lnTo>
                    <a:pt x="3256" y="431"/>
                  </a:lnTo>
                  <a:lnTo>
                    <a:pt x="3221" y="508"/>
                  </a:lnTo>
                  <a:lnTo>
                    <a:pt x="3193" y="563"/>
                  </a:lnTo>
                  <a:lnTo>
                    <a:pt x="3207" y="563"/>
                  </a:lnTo>
                  <a:lnTo>
                    <a:pt x="3256" y="542"/>
                  </a:lnTo>
                  <a:lnTo>
                    <a:pt x="3270" y="577"/>
                  </a:lnTo>
                  <a:lnTo>
                    <a:pt x="3305" y="542"/>
                  </a:lnTo>
                  <a:lnTo>
                    <a:pt x="3388" y="535"/>
                  </a:lnTo>
                  <a:lnTo>
                    <a:pt x="3402" y="514"/>
                  </a:lnTo>
                  <a:lnTo>
                    <a:pt x="3437" y="528"/>
                  </a:lnTo>
                  <a:lnTo>
                    <a:pt x="3437" y="535"/>
                  </a:lnTo>
                  <a:lnTo>
                    <a:pt x="3478" y="514"/>
                  </a:lnTo>
                  <a:lnTo>
                    <a:pt x="3506" y="556"/>
                  </a:lnTo>
                  <a:lnTo>
                    <a:pt x="3562" y="570"/>
                  </a:lnTo>
                  <a:lnTo>
                    <a:pt x="3597" y="668"/>
                  </a:lnTo>
                  <a:lnTo>
                    <a:pt x="3611" y="668"/>
                  </a:lnTo>
                  <a:lnTo>
                    <a:pt x="3645" y="675"/>
                  </a:lnTo>
                  <a:lnTo>
                    <a:pt x="3680" y="758"/>
                  </a:lnTo>
                  <a:lnTo>
                    <a:pt x="3729" y="786"/>
                  </a:lnTo>
                  <a:lnTo>
                    <a:pt x="3771" y="828"/>
                  </a:lnTo>
                  <a:lnTo>
                    <a:pt x="3812" y="855"/>
                  </a:lnTo>
                  <a:lnTo>
                    <a:pt x="3826" y="855"/>
                  </a:lnTo>
                  <a:lnTo>
                    <a:pt x="3833" y="862"/>
                  </a:lnTo>
                  <a:lnTo>
                    <a:pt x="3889" y="890"/>
                  </a:lnTo>
                  <a:lnTo>
                    <a:pt x="3903" y="974"/>
                  </a:lnTo>
                  <a:lnTo>
                    <a:pt x="3924" y="987"/>
                  </a:lnTo>
                  <a:lnTo>
                    <a:pt x="3896" y="1050"/>
                  </a:lnTo>
                  <a:lnTo>
                    <a:pt x="3903" y="1085"/>
                  </a:lnTo>
                  <a:lnTo>
                    <a:pt x="3937" y="1029"/>
                  </a:lnTo>
                  <a:lnTo>
                    <a:pt x="3944" y="1022"/>
                  </a:lnTo>
                  <a:lnTo>
                    <a:pt x="3972" y="1015"/>
                  </a:lnTo>
                  <a:lnTo>
                    <a:pt x="4000" y="1036"/>
                  </a:lnTo>
                  <a:lnTo>
                    <a:pt x="4021" y="1050"/>
                  </a:lnTo>
                  <a:lnTo>
                    <a:pt x="4007" y="1050"/>
                  </a:lnTo>
                  <a:lnTo>
                    <a:pt x="3958" y="1099"/>
                  </a:lnTo>
                  <a:lnTo>
                    <a:pt x="3958" y="1120"/>
                  </a:lnTo>
                  <a:lnTo>
                    <a:pt x="4007" y="1113"/>
                  </a:lnTo>
                  <a:lnTo>
                    <a:pt x="4063" y="1113"/>
                  </a:lnTo>
                  <a:lnTo>
                    <a:pt x="4091" y="1127"/>
                  </a:lnTo>
                  <a:lnTo>
                    <a:pt x="4098" y="1203"/>
                  </a:lnTo>
                  <a:lnTo>
                    <a:pt x="4118" y="1231"/>
                  </a:lnTo>
                  <a:lnTo>
                    <a:pt x="4098" y="1266"/>
                  </a:lnTo>
                  <a:lnTo>
                    <a:pt x="4118" y="1280"/>
                  </a:lnTo>
                  <a:lnTo>
                    <a:pt x="4153" y="1217"/>
                  </a:lnTo>
                  <a:lnTo>
                    <a:pt x="4202" y="1224"/>
                  </a:lnTo>
                  <a:lnTo>
                    <a:pt x="4237" y="1259"/>
                  </a:lnTo>
                  <a:lnTo>
                    <a:pt x="4237" y="1287"/>
                  </a:lnTo>
                  <a:lnTo>
                    <a:pt x="4174" y="1342"/>
                  </a:lnTo>
                  <a:lnTo>
                    <a:pt x="4167" y="1349"/>
                  </a:lnTo>
                  <a:lnTo>
                    <a:pt x="4160" y="1377"/>
                  </a:lnTo>
                  <a:lnTo>
                    <a:pt x="4160" y="1384"/>
                  </a:lnTo>
                  <a:lnTo>
                    <a:pt x="4132" y="1363"/>
                  </a:lnTo>
                  <a:lnTo>
                    <a:pt x="4125" y="1363"/>
                  </a:lnTo>
                  <a:lnTo>
                    <a:pt x="4091" y="1398"/>
                  </a:lnTo>
                  <a:lnTo>
                    <a:pt x="4042" y="1377"/>
                  </a:lnTo>
                  <a:lnTo>
                    <a:pt x="3972" y="1321"/>
                  </a:lnTo>
                  <a:lnTo>
                    <a:pt x="3972" y="1301"/>
                  </a:lnTo>
                  <a:lnTo>
                    <a:pt x="3944" y="1294"/>
                  </a:lnTo>
                  <a:lnTo>
                    <a:pt x="3924" y="1287"/>
                  </a:lnTo>
                  <a:lnTo>
                    <a:pt x="3903" y="1266"/>
                  </a:lnTo>
                  <a:lnTo>
                    <a:pt x="3875" y="1231"/>
                  </a:lnTo>
                  <a:lnTo>
                    <a:pt x="3861" y="1245"/>
                  </a:lnTo>
                  <a:lnTo>
                    <a:pt x="3847" y="1245"/>
                  </a:lnTo>
                  <a:lnTo>
                    <a:pt x="3833" y="1280"/>
                  </a:lnTo>
                  <a:lnTo>
                    <a:pt x="3833" y="1294"/>
                  </a:lnTo>
                  <a:lnTo>
                    <a:pt x="3861" y="1314"/>
                  </a:lnTo>
                  <a:lnTo>
                    <a:pt x="3861" y="1329"/>
                  </a:lnTo>
                  <a:lnTo>
                    <a:pt x="3868" y="1329"/>
                  </a:lnTo>
                  <a:lnTo>
                    <a:pt x="3875" y="1342"/>
                  </a:lnTo>
                  <a:lnTo>
                    <a:pt x="3875" y="1349"/>
                  </a:lnTo>
                  <a:lnTo>
                    <a:pt x="3847" y="1363"/>
                  </a:lnTo>
                  <a:lnTo>
                    <a:pt x="3805" y="1342"/>
                  </a:lnTo>
                  <a:lnTo>
                    <a:pt x="3736" y="1294"/>
                  </a:lnTo>
                  <a:lnTo>
                    <a:pt x="3736" y="1287"/>
                  </a:lnTo>
                  <a:lnTo>
                    <a:pt x="3708" y="1280"/>
                  </a:lnTo>
                  <a:lnTo>
                    <a:pt x="3659" y="1217"/>
                  </a:lnTo>
                  <a:lnTo>
                    <a:pt x="3638" y="1217"/>
                  </a:lnTo>
                  <a:lnTo>
                    <a:pt x="3576" y="1162"/>
                  </a:lnTo>
                  <a:lnTo>
                    <a:pt x="3548" y="1162"/>
                  </a:lnTo>
                  <a:lnTo>
                    <a:pt x="3520" y="1182"/>
                  </a:lnTo>
                  <a:lnTo>
                    <a:pt x="3478" y="1120"/>
                  </a:lnTo>
                  <a:lnTo>
                    <a:pt x="3472" y="1099"/>
                  </a:lnTo>
                  <a:lnTo>
                    <a:pt x="3444" y="1092"/>
                  </a:lnTo>
                  <a:lnTo>
                    <a:pt x="3423" y="1085"/>
                  </a:lnTo>
                  <a:lnTo>
                    <a:pt x="3402" y="1050"/>
                  </a:lnTo>
                  <a:lnTo>
                    <a:pt x="3388" y="1036"/>
                  </a:lnTo>
                  <a:lnTo>
                    <a:pt x="3332" y="1002"/>
                  </a:lnTo>
                  <a:lnTo>
                    <a:pt x="3284" y="960"/>
                  </a:lnTo>
                  <a:lnTo>
                    <a:pt x="3270" y="960"/>
                  </a:lnTo>
                  <a:lnTo>
                    <a:pt x="3221" y="953"/>
                  </a:lnTo>
                  <a:lnTo>
                    <a:pt x="3179" y="918"/>
                  </a:lnTo>
                  <a:lnTo>
                    <a:pt x="3151" y="925"/>
                  </a:lnTo>
                  <a:lnTo>
                    <a:pt x="3138" y="904"/>
                  </a:lnTo>
                  <a:lnTo>
                    <a:pt x="3117" y="890"/>
                  </a:lnTo>
                  <a:lnTo>
                    <a:pt x="3117" y="883"/>
                  </a:lnTo>
                  <a:lnTo>
                    <a:pt x="3117" y="855"/>
                  </a:lnTo>
                  <a:lnTo>
                    <a:pt x="3026" y="793"/>
                  </a:lnTo>
                  <a:lnTo>
                    <a:pt x="2943" y="758"/>
                  </a:lnTo>
                  <a:lnTo>
                    <a:pt x="2880" y="723"/>
                  </a:lnTo>
                  <a:lnTo>
                    <a:pt x="2873" y="709"/>
                  </a:lnTo>
                  <a:lnTo>
                    <a:pt x="2845" y="737"/>
                  </a:lnTo>
                  <a:lnTo>
                    <a:pt x="2824" y="800"/>
                  </a:lnTo>
                  <a:lnTo>
                    <a:pt x="2824" y="821"/>
                  </a:lnTo>
                  <a:lnTo>
                    <a:pt x="2790" y="800"/>
                  </a:lnTo>
                  <a:lnTo>
                    <a:pt x="2755" y="793"/>
                  </a:lnTo>
                  <a:lnTo>
                    <a:pt x="2720" y="765"/>
                  </a:lnTo>
                  <a:lnTo>
                    <a:pt x="2734" y="709"/>
                  </a:lnTo>
                  <a:lnTo>
                    <a:pt x="2720" y="695"/>
                  </a:lnTo>
                  <a:lnTo>
                    <a:pt x="2685" y="675"/>
                  </a:lnTo>
                  <a:lnTo>
                    <a:pt x="2644" y="661"/>
                  </a:lnTo>
                  <a:lnTo>
                    <a:pt x="2602" y="654"/>
                  </a:lnTo>
                  <a:lnTo>
                    <a:pt x="2581" y="654"/>
                  </a:lnTo>
                  <a:lnTo>
                    <a:pt x="2518" y="640"/>
                  </a:lnTo>
                  <a:lnTo>
                    <a:pt x="2491" y="633"/>
                  </a:lnTo>
                  <a:lnTo>
                    <a:pt x="2470" y="626"/>
                  </a:lnTo>
                  <a:lnTo>
                    <a:pt x="2449" y="626"/>
                  </a:lnTo>
                  <a:lnTo>
                    <a:pt x="2428" y="626"/>
                  </a:lnTo>
                  <a:lnTo>
                    <a:pt x="2400" y="612"/>
                  </a:lnTo>
                  <a:lnTo>
                    <a:pt x="2393" y="612"/>
                  </a:lnTo>
                  <a:lnTo>
                    <a:pt x="2386" y="605"/>
                  </a:lnTo>
                  <a:lnTo>
                    <a:pt x="2359" y="605"/>
                  </a:lnTo>
                  <a:lnTo>
                    <a:pt x="2359" y="598"/>
                  </a:lnTo>
                  <a:lnTo>
                    <a:pt x="2338" y="577"/>
                  </a:lnTo>
                  <a:lnTo>
                    <a:pt x="2359" y="577"/>
                  </a:lnTo>
                  <a:lnTo>
                    <a:pt x="2359" y="570"/>
                  </a:lnTo>
                  <a:lnTo>
                    <a:pt x="2351" y="570"/>
                  </a:lnTo>
                  <a:lnTo>
                    <a:pt x="2338" y="570"/>
                  </a:lnTo>
                  <a:lnTo>
                    <a:pt x="2331" y="577"/>
                  </a:lnTo>
                  <a:lnTo>
                    <a:pt x="2324" y="577"/>
                  </a:lnTo>
                  <a:lnTo>
                    <a:pt x="2331" y="591"/>
                  </a:lnTo>
                  <a:lnTo>
                    <a:pt x="2338" y="591"/>
                  </a:lnTo>
                  <a:lnTo>
                    <a:pt x="2338" y="605"/>
                  </a:lnTo>
                  <a:lnTo>
                    <a:pt x="2331" y="591"/>
                  </a:lnTo>
                  <a:lnTo>
                    <a:pt x="2331" y="598"/>
                  </a:lnTo>
                  <a:lnTo>
                    <a:pt x="2324" y="591"/>
                  </a:lnTo>
                  <a:lnTo>
                    <a:pt x="2324" y="598"/>
                  </a:lnTo>
                  <a:lnTo>
                    <a:pt x="2317" y="598"/>
                  </a:lnTo>
                  <a:lnTo>
                    <a:pt x="2317" y="591"/>
                  </a:lnTo>
                  <a:lnTo>
                    <a:pt x="2317" y="598"/>
                  </a:lnTo>
                  <a:lnTo>
                    <a:pt x="2303" y="591"/>
                  </a:lnTo>
                  <a:lnTo>
                    <a:pt x="2296" y="591"/>
                  </a:lnTo>
                  <a:lnTo>
                    <a:pt x="2296" y="577"/>
                  </a:lnTo>
                  <a:lnTo>
                    <a:pt x="2289" y="591"/>
                  </a:lnTo>
                  <a:lnTo>
                    <a:pt x="2289" y="577"/>
                  </a:lnTo>
                  <a:lnTo>
                    <a:pt x="2289" y="591"/>
                  </a:lnTo>
                  <a:lnTo>
                    <a:pt x="2275" y="577"/>
                  </a:lnTo>
                  <a:lnTo>
                    <a:pt x="2275" y="591"/>
                  </a:lnTo>
                  <a:lnTo>
                    <a:pt x="2275" y="570"/>
                  </a:lnTo>
                  <a:lnTo>
                    <a:pt x="2261" y="591"/>
                  </a:lnTo>
                  <a:lnTo>
                    <a:pt x="2198" y="570"/>
                  </a:lnTo>
                  <a:lnTo>
                    <a:pt x="2198" y="563"/>
                  </a:lnTo>
                  <a:lnTo>
                    <a:pt x="2226" y="563"/>
                  </a:lnTo>
                  <a:lnTo>
                    <a:pt x="2233" y="556"/>
                  </a:lnTo>
                  <a:lnTo>
                    <a:pt x="2219" y="556"/>
                  </a:lnTo>
                  <a:lnTo>
                    <a:pt x="2219" y="542"/>
                  </a:lnTo>
                  <a:lnTo>
                    <a:pt x="2219" y="556"/>
                  </a:lnTo>
                  <a:lnTo>
                    <a:pt x="2205" y="542"/>
                  </a:lnTo>
                  <a:lnTo>
                    <a:pt x="2205" y="556"/>
                  </a:lnTo>
                  <a:lnTo>
                    <a:pt x="2198" y="556"/>
                  </a:lnTo>
                  <a:lnTo>
                    <a:pt x="2198" y="542"/>
                  </a:lnTo>
                  <a:lnTo>
                    <a:pt x="2171" y="542"/>
                  </a:lnTo>
                  <a:lnTo>
                    <a:pt x="2143" y="542"/>
                  </a:lnTo>
                  <a:lnTo>
                    <a:pt x="2087" y="542"/>
                  </a:lnTo>
                  <a:lnTo>
                    <a:pt x="2045" y="542"/>
                  </a:lnTo>
                  <a:lnTo>
                    <a:pt x="2025" y="563"/>
                  </a:lnTo>
                  <a:lnTo>
                    <a:pt x="1997" y="563"/>
                  </a:lnTo>
                  <a:lnTo>
                    <a:pt x="1948" y="612"/>
                  </a:lnTo>
                  <a:lnTo>
                    <a:pt x="1927" y="626"/>
                  </a:lnTo>
                  <a:lnTo>
                    <a:pt x="1871" y="640"/>
                  </a:lnTo>
                  <a:lnTo>
                    <a:pt x="1871" y="654"/>
                  </a:lnTo>
                  <a:lnTo>
                    <a:pt x="1781" y="689"/>
                  </a:lnTo>
                  <a:lnTo>
                    <a:pt x="1767" y="709"/>
                  </a:lnTo>
                  <a:lnTo>
                    <a:pt x="1704" y="744"/>
                  </a:lnTo>
                  <a:lnTo>
                    <a:pt x="1677" y="758"/>
                  </a:lnTo>
                  <a:lnTo>
                    <a:pt x="1649" y="772"/>
                  </a:lnTo>
                  <a:lnTo>
                    <a:pt x="1635" y="793"/>
                  </a:lnTo>
                  <a:lnTo>
                    <a:pt x="1642" y="793"/>
                  </a:lnTo>
                  <a:lnTo>
                    <a:pt x="1572" y="862"/>
                  </a:lnTo>
                  <a:lnTo>
                    <a:pt x="1572" y="897"/>
                  </a:lnTo>
                  <a:lnTo>
                    <a:pt x="1579" y="918"/>
                  </a:lnTo>
                  <a:lnTo>
                    <a:pt x="1552" y="960"/>
                  </a:lnTo>
                  <a:lnTo>
                    <a:pt x="1517" y="995"/>
                  </a:lnTo>
                  <a:lnTo>
                    <a:pt x="1531" y="1036"/>
                  </a:lnTo>
                  <a:lnTo>
                    <a:pt x="1517" y="1057"/>
                  </a:lnTo>
                  <a:lnTo>
                    <a:pt x="1489" y="1085"/>
                  </a:lnTo>
                  <a:lnTo>
                    <a:pt x="1371" y="1127"/>
                  </a:lnTo>
                  <a:lnTo>
                    <a:pt x="1336" y="1134"/>
                  </a:lnTo>
                  <a:lnTo>
                    <a:pt x="1280" y="1168"/>
                  </a:lnTo>
                  <a:lnTo>
                    <a:pt x="1245" y="1224"/>
                  </a:lnTo>
                  <a:lnTo>
                    <a:pt x="1225" y="1252"/>
                  </a:lnTo>
                  <a:lnTo>
                    <a:pt x="1211" y="1321"/>
                  </a:lnTo>
                  <a:lnTo>
                    <a:pt x="1211" y="1377"/>
                  </a:lnTo>
                  <a:lnTo>
                    <a:pt x="1183" y="1398"/>
                  </a:lnTo>
                  <a:lnTo>
                    <a:pt x="1148" y="1447"/>
                  </a:lnTo>
                  <a:lnTo>
                    <a:pt x="1106" y="1495"/>
                  </a:lnTo>
                  <a:lnTo>
                    <a:pt x="1113" y="1558"/>
                  </a:lnTo>
                  <a:lnTo>
                    <a:pt x="1120" y="1572"/>
                  </a:lnTo>
                  <a:lnTo>
                    <a:pt x="1092" y="1579"/>
                  </a:lnTo>
                  <a:lnTo>
                    <a:pt x="1058" y="1614"/>
                  </a:lnTo>
                  <a:lnTo>
                    <a:pt x="1051" y="1621"/>
                  </a:lnTo>
                  <a:lnTo>
                    <a:pt x="1009" y="1648"/>
                  </a:lnTo>
                  <a:lnTo>
                    <a:pt x="988" y="1655"/>
                  </a:lnTo>
                  <a:lnTo>
                    <a:pt x="953" y="1718"/>
                  </a:lnTo>
                  <a:lnTo>
                    <a:pt x="912" y="1725"/>
                  </a:lnTo>
                  <a:lnTo>
                    <a:pt x="863" y="1753"/>
                  </a:lnTo>
                  <a:lnTo>
                    <a:pt x="786" y="1781"/>
                  </a:lnTo>
                  <a:lnTo>
                    <a:pt x="779" y="1802"/>
                  </a:lnTo>
                  <a:lnTo>
                    <a:pt x="751" y="1808"/>
                  </a:lnTo>
                  <a:lnTo>
                    <a:pt x="689" y="1822"/>
                  </a:lnTo>
                  <a:lnTo>
                    <a:pt x="647" y="1836"/>
                  </a:lnTo>
                  <a:lnTo>
                    <a:pt x="605" y="1836"/>
                  </a:lnTo>
                  <a:lnTo>
                    <a:pt x="585" y="1850"/>
                  </a:lnTo>
                  <a:lnTo>
                    <a:pt x="564" y="1871"/>
                  </a:lnTo>
                  <a:lnTo>
                    <a:pt x="515" y="1857"/>
                  </a:lnTo>
                  <a:lnTo>
                    <a:pt x="397" y="1920"/>
                  </a:lnTo>
                  <a:lnTo>
                    <a:pt x="341" y="1913"/>
                  </a:lnTo>
                  <a:lnTo>
                    <a:pt x="292" y="1954"/>
                  </a:lnTo>
                  <a:lnTo>
                    <a:pt x="258" y="1954"/>
                  </a:lnTo>
                  <a:lnTo>
                    <a:pt x="230" y="1948"/>
                  </a:lnTo>
                  <a:lnTo>
                    <a:pt x="139" y="1934"/>
                  </a:lnTo>
                  <a:lnTo>
                    <a:pt x="105" y="1948"/>
                  </a:lnTo>
                  <a:lnTo>
                    <a:pt x="70" y="1948"/>
                  </a:lnTo>
                  <a:lnTo>
                    <a:pt x="7" y="1815"/>
                  </a:lnTo>
                  <a:lnTo>
                    <a:pt x="0" y="1788"/>
                  </a:lnTo>
                  <a:lnTo>
                    <a:pt x="42" y="1718"/>
                  </a:lnTo>
                  <a:lnTo>
                    <a:pt x="97" y="1711"/>
                  </a:lnTo>
                  <a:lnTo>
                    <a:pt x="105" y="1704"/>
                  </a:lnTo>
                  <a:lnTo>
                    <a:pt x="125" y="1648"/>
                  </a:lnTo>
                  <a:lnTo>
                    <a:pt x="125" y="1607"/>
                  </a:lnTo>
                  <a:lnTo>
                    <a:pt x="139" y="1586"/>
                  </a:lnTo>
                  <a:lnTo>
                    <a:pt x="174" y="1572"/>
                  </a:lnTo>
                  <a:lnTo>
                    <a:pt x="237" y="1544"/>
                  </a:lnTo>
                  <a:lnTo>
                    <a:pt x="264" y="1516"/>
                  </a:lnTo>
                  <a:lnTo>
                    <a:pt x="292" y="1481"/>
                  </a:lnTo>
                  <a:lnTo>
                    <a:pt x="285" y="1412"/>
                  </a:lnTo>
                  <a:lnTo>
                    <a:pt x="341" y="1384"/>
                  </a:lnTo>
                  <a:lnTo>
                    <a:pt x="362" y="1342"/>
                  </a:lnTo>
                  <a:lnTo>
                    <a:pt x="390" y="1329"/>
                  </a:lnTo>
                  <a:lnTo>
                    <a:pt x="418" y="1301"/>
                  </a:lnTo>
                  <a:lnTo>
                    <a:pt x="431" y="1287"/>
                  </a:lnTo>
                  <a:lnTo>
                    <a:pt x="397" y="1294"/>
                  </a:lnTo>
                  <a:lnTo>
                    <a:pt x="362" y="1245"/>
                  </a:lnTo>
                  <a:lnTo>
                    <a:pt x="376" y="1203"/>
                  </a:lnTo>
                  <a:lnTo>
                    <a:pt x="418" y="1182"/>
                  </a:lnTo>
                  <a:lnTo>
                    <a:pt x="459" y="1168"/>
                  </a:lnTo>
                  <a:lnTo>
                    <a:pt x="564" y="1217"/>
                  </a:lnTo>
                  <a:lnTo>
                    <a:pt x="570" y="1217"/>
                  </a:lnTo>
                  <a:lnTo>
                    <a:pt x="633" y="1231"/>
                  </a:lnTo>
                  <a:lnTo>
                    <a:pt x="647" y="1252"/>
                  </a:lnTo>
                  <a:lnTo>
                    <a:pt x="703" y="1231"/>
                  </a:lnTo>
                  <a:lnTo>
                    <a:pt x="724" y="1252"/>
                  </a:lnTo>
                  <a:lnTo>
                    <a:pt x="731" y="1252"/>
                  </a:lnTo>
                  <a:lnTo>
                    <a:pt x="779" y="1231"/>
                  </a:lnTo>
                  <a:lnTo>
                    <a:pt x="786" y="1231"/>
                  </a:lnTo>
                  <a:lnTo>
                    <a:pt x="849" y="1252"/>
                  </a:lnTo>
                  <a:lnTo>
                    <a:pt x="856" y="123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92">
              <a:extLst>
                <a:ext uri="{FF2B5EF4-FFF2-40B4-BE49-F238E27FC236}">
                  <a16:creationId xmlns:a16="http://schemas.microsoft.com/office/drawing/2014/main" id="{9936180C-D9F5-4FDC-D924-430A208A7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007" y="2172116"/>
              <a:ext cx="490785" cy="435641"/>
            </a:xfrm>
            <a:custGeom>
              <a:avLst/>
              <a:gdLst>
                <a:gd name="T0" fmla="*/ 1112 w 2629"/>
                <a:gd name="T1" fmla="*/ 1829 h 2331"/>
                <a:gd name="T2" fmla="*/ 1070 w 2629"/>
                <a:gd name="T3" fmla="*/ 1878 h 2331"/>
                <a:gd name="T4" fmla="*/ 1132 w 2629"/>
                <a:gd name="T5" fmla="*/ 2003 h 2331"/>
                <a:gd name="T6" fmla="*/ 1202 w 2629"/>
                <a:gd name="T7" fmla="*/ 2094 h 2331"/>
                <a:gd name="T8" fmla="*/ 1258 w 2629"/>
                <a:gd name="T9" fmla="*/ 2177 h 2331"/>
                <a:gd name="T10" fmla="*/ 1279 w 2629"/>
                <a:gd name="T11" fmla="*/ 2094 h 2331"/>
                <a:gd name="T12" fmla="*/ 1265 w 2629"/>
                <a:gd name="T13" fmla="*/ 2003 h 2331"/>
                <a:gd name="T14" fmla="*/ 1299 w 2629"/>
                <a:gd name="T15" fmla="*/ 1941 h 2331"/>
                <a:gd name="T16" fmla="*/ 1376 w 2629"/>
                <a:gd name="T17" fmla="*/ 1962 h 2331"/>
                <a:gd name="T18" fmla="*/ 1480 w 2629"/>
                <a:gd name="T19" fmla="*/ 1913 h 2331"/>
                <a:gd name="T20" fmla="*/ 1654 w 2629"/>
                <a:gd name="T21" fmla="*/ 1976 h 2331"/>
                <a:gd name="T22" fmla="*/ 1738 w 2629"/>
                <a:gd name="T23" fmla="*/ 2122 h 2331"/>
                <a:gd name="T24" fmla="*/ 2016 w 2629"/>
                <a:gd name="T25" fmla="*/ 2024 h 2331"/>
                <a:gd name="T26" fmla="*/ 2009 w 2629"/>
                <a:gd name="T27" fmla="*/ 1878 h 2331"/>
                <a:gd name="T28" fmla="*/ 2072 w 2629"/>
                <a:gd name="T29" fmla="*/ 1899 h 2331"/>
                <a:gd name="T30" fmla="*/ 2378 w 2629"/>
                <a:gd name="T31" fmla="*/ 2163 h 2331"/>
                <a:gd name="T32" fmla="*/ 2405 w 2629"/>
                <a:gd name="T33" fmla="*/ 2261 h 2331"/>
                <a:gd name="T34" fmla="*/ 2301 w 2629"/>
                <a:gd name="T35" fmla="*/ 2289 h 2331"/>
                <a:gd name="T36" fmla="*/ 2524 w 2629"/>
                <a:gd name="T37" fmla="*/ 2316 h 2331"/>
                <a:gd name="T38" fmla="*/ 2489 w 2629"/>
                <a:gd name="T39" fmla="*/ 2094 h 2331"/>
                <a:gd name="T40" fmla="*/ 2218 w 2629"/>
                <a:gd name="T41" fmla="*/ 1864 h 2331"/>
                <a:gd name="T42" fmla="*/ 2078 w 2629"/>
                <a:gd name="T43" fmla="*/ 1704 h 2331"/>
                <a:gd name="T44" fmla="*/ 2086 w 2629"/>
                <a:gd name="T45" fmla="*/ 1440 h 2331"/>
                <a:gd name="T46" fmla="*/ 1953 w 2629"/>
                <a:gd name="T47" fmla="*/ 1454 h 2331"/>
                <a:gd name="T48" fmla="*/ 1967 w 2629"/>
                <a:gd name="T49" fmla="*/ 1315 h 2331"/>
                <a:gd name="T50" fmla="*/ 2197 w 2629"/>
                <a:gd name="T51" fmla="*/ 1092 h 2331"/>
                <a:gd name="T52" fmla="*/ 2099 w 2629"/>
                <a:gd name="T53" fmla="*/ 1009 h 2331"/>
                <a:gd name="T54" fmla="*/ 1939 w 2629"/>
                <a:gd name="T55" fmla="*/ 939 h 2331"/>
                <a:gd name="T56" fmla="*/ 1800 w 2629"/>
                <a:gd name="T57" fmla="*/ 953 h 2331"/>
                <a:gd name="T58" fmla="*/ 1738 w 2629"/>
                <a:gd name="T59" fmla="*/ 765 h 2331"/>
                <a:gd name="T60" fmla="*/ 1849 w 2629"/>
                <a:gd name="T61" fmla="*/ 688 h 2331"/>
                <a:gd name="T62" fmla="*/ 1974 w 2629"/>
                <a:gd name="T63" fmla="*/ 577 h 2331"/>
                <a:gd name="T64" fmla="*/ 2245 w 2629"/>
                <a:gd name="T65" fmla="*/ 452 h 2331"/>
                <a:gd name="T66" fmla="*/ 2294 w 2629"/>
                <a:gd name="T67" fmla="*/ 271 h 2331"/>
                <a:gd name="T68" fmla="*/ 1974 w 2629"/>
                <a:gd name="T69" fmla="*/ 223 h 2331"/>
                <a:gd name="T70" fmla="*/ 1745 w 2629"/>
                <a:gd name="T71" fmla="*/ 153 h 2331"/>
                <a:gd name="T72" fmla="*/ 1578 w 2629"/>
                <a:gd name="T73" fmla="*/ 195 h 2331"/>
                <a:gd name="T74" fmla="*/ 1265 w 2629"/>
                <a:gd name="T75" fmla="*/ 104 h 2331"/>
                <a:gd name="T76" fmla="*/ 840 w 2629"/>
                <a:gd name="T77" fmla="*/ 76 h 2331"/>
                <a:gd name="T78" fmla="*/ 673 w 2629"/>
                <a:gd name="T79" fmla="*/ 21 h 2331"/>
                <a:gd name="T80" fmla="*/ 701 w 2629"/>
                <a:gd name="T81" fmla="*/ 223 h 2331"/>
                <a:gd name="T82" fmla="*/ 499 w 2629"/>
                <a:gd name="T83" fmla="*/ 320 h 2331"/>
                <a:gd name="T84" fmla="*/ 410 w 2629"/>
                <a:gd name="T85" fmla="*/ 369 h 2331"/>
                <a:gd name="T86" fmla="*/ 285 w 2629"/>
                <a:gd name="T87" fmla="*/ 480 h 2331"/>
                <a:gd name="T88" fmla="*/ 215 w 2629"/>
                <a:gd name="T89" fmla="*/ 591 h 2331"/>
                <a:gd name="T90" fmla="*/ 90 w 2629"/>
                <a:gd name="T91" fmla="*/ 688 h 2331"/>
                <a:gd name="T92" fmla="*/ 20 w 2629"/>
                <a:gd name="T93" fmla="*/ 786 h 2331"/>
                <a:gd name="T94" fmla="*/ 132 w 2629"/>
                <a:gd name="T95" fmla="*/ 918 h 2331"/>
                <a:gd name="T96" fmla="*/ 285 w 2629"/>
                <a:gd name="T97" fmla="*/ 1092 h 2331"/>
                <a:gd name="T98" fmla="*/ 215 w 2629"/>
                <a:gd name="T99" fmla="*/ 1217 h 2331"/>
                <a:gd name="T100" fmla="*/ 132 w 2629"/>
                <a:gd name="T101" fmla="*/ 1336 h 2331"/>
                <a:gd name="T102" fmla="*/ 236 w 2629"/>
                <a:gd name="T103" fmla="*/ 1551 h 2331"/>
                <a:gd name="T104" fmla="*/ 313 w 2629"/>
                <a:gd name="T105" fmla="*/ 1642 h 2331"/>
                <a:gd name="T106" fmla="*/ 375 w 2629"/>
                <a:gd name="T107" fmla="*/ 1767 h 2331"/>
                <a:gd name="T108" fmla="*/ 430 w 2629"/>
                <a:gd name="T109" fmla="*/ 1801 h 2331"/>
                <a:gd name="T110" fmla="*/ 506 w 2629"/>
                <a:gd name="T111" fmla="*/ 1801 h 2331"/>
                <a:gd name="T112" fmla="*/ 562 w 2629"/>
                <a:gd name="T113" fmla="*/ 1871 h 2331"/>
                <a:gd name="T114" fmla="*/ 694 w 2629"/>
                <a:gd name="T115" fmla="*/ 1795 h 2331"/>
                <a:gd name="T116" fmla="*/ 826 w 2629"/>
                <a:gd name="T117" fmla="*/ 1774 h 2331"/>
                <a:gd name="T118" fmla="*/ 896 w 2629"/>
                <a:gd name="T119" fmla="*/ 1781 h 2331"/>
                <a:gd name="T120" fmla="*/ 1000 w 2629"/>
                <a:gd name="T121" fmla="*/ 1815 h 2331"/>
                <a:gd name="T122" fmla="*/ 1084 w 2629"/>
                <a:gd name="T123" fmla="*/ 1781 h 2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9" h="2331">
                  <a:moveTo>
                    <a:pt x="1084" y="1781"/>
                  </a:moveTo>
                  <a:lnTo>
                    <a:pt x="1070" y="1801"/>
                  </a:lnTo>
                  <a:lnTo>
                    <a:pt x="1091" y="1795"/>
                  </a:lnTo>
                  <a:lnTo>
                    <a:pt x="1084" y="1801"/>
                  </a:lnTo>
                  <a:lnTo>
                    <a:pt x="1112" y="1829"/>
                  </a:lnTo>
                  <a:lnTo>
                    <a:pt x="1084" y="1829"/>
                  </a:lnTo>
                  <a:lnTo>
                    <a:pt x="1084" y="1857"/>
                  </a:lnTo>
                  <a:lnTo>
                    <a:pt x="1098" y="1857"/>
                  </a:lnTo>
                  <a:lnTo>
                    <a:pt x="1098" y="1864"/>
                  </a:lnTo>
                  <a:lnTo>
                    <a:pt x="1070" y="1878"/>
                  </a:lnTo>
                  <a:lnTo>
                    <a:pt x="1091" y="1899"/>
                  </a:lnTo>
                  <a:lnTo>
                    <a:pt x="1125" y="1941"/>
                  </a:lnTo>
                  <a:lnTo>
                    <a:pt x="1125" y="1948"/>
                  </a:lnTo>
                  <a:lnTo>
                    <a:pt x="1132" y="1976"/>
                  </a:lnTo>
                  <a:lnTo>
                    <a:pt x="1132" y="2003"/>
                  </a:lnTo>
                  <a:lnTo>
                    <a:pt x="1132" y="2024"/>
                  </a:lnTo>
                  <a:lnTo>
                    <a:pt x="1160" y="2003"/>
                  </a:lnTo>
                  <a:lnTo>
                    <a:pt x="1188" y="2066"/>
                  </a:lnTo>
                  <a:lnTo>
                    <a:pt x="1181" y="2073"/>
                  </a:lnTo>
                  <a:lnTo>
                    <a:pt x="1202" y="2094"/>
                  </a:lnTo>
                  <a:lnTo>
                    <a:pt x="1188" y="2101"/>
                  </a:lnTo>
                  <a:lnTo>
                    <a:pt x="1223" y="2135"/>
                  </a:lnTo>
                  <a:lnTo>
                    <a:pt x="1223" y="2170"/>
                  </a:lnTo>
                  <a:lnTo>
                    <a:pt x="1258" y="2163"/>
                  </a:lnTo>
                  <a:lnTo>
                    <a:pt x="1258" y="2177"/>
                  </a:lnTo>
                  <a:lnTo>
                    <a:pt x="1286" y="2198"/>
                  </a:lnTo>
                  <a:lnTo>
                    <a:pt x="1292" y="2163"/>
                  </a:lnTo>
                  <a:lnTo>
                    <a:pt x="1362" y="2073"/>
                  </a:lnTo>
                  <a:lnTo>
                    <a:pt x="1320" y="2094"/>
                  </a:lnTo>
                  <a:lnTo>
                    <a:pt x="1279" y="2094"/>
                  </a:lnTo>
                  <a:lnTo>
                    <a:pt x="1258" y="2094"/>
                  </a:lnTo>
                  <a:lnTo>
                    <a:pt x="1230" y="2038"/>
                  </a:lnTo>
                  <a:lnTo>
                    <a:pt x="1251" y="2038"/>
                  </a:lnTo>
                  <a:lnTo>
                    <a:pt x="1251" y="2031"/>
                  </a:lnTo>
                  <a:lnTo>
                    <a:pt x="1265" y="2003"/>
                  </a:lnTo>
                  <a:lnTo>
                    <a:pt x="1299" y="2003"/>
                  </a:lnTo>
                  <a:lnTo>
                    <a:pt x="1320" y="2003"/>
                  </a:lnTo>
                  <a:lnTo>
                    <a:pt x="1313" y="1989"/>
                  </a:lnTo>
                  <a:lnTo>
                    <a:pt x="1299" y="1976"/>
                  </a:lnTo>
                  <a:lnTo>
                    <a:pt x="1299" y="1941"/>
                  </a:lnTo>
                  <a:lnTo>
                    <a:pt x="1320" y="1934"/>
                  </a:lnTo>
                  <a:lnTo>
                    <a:pt x="1341" y="1934"/>
                  </a:lnTo>
                  <a:lnTo>
                    <a:pt x="1355" y="1968"/>
                  </a:lnTo>
                  <a:lnTo>
                    <a:pt x="1376" y="1934"/>
                  </a:lnTo>
                  <a:lnTo>
                    <a:pt x="1376" y="1962"/>
                  </a:lnTo>
                  <a:lnTo>
                    <a:pt x="1390" y="1941"/>
                  </a:lnTo>
                  <a:lnTo>
                    <a:pt x="1418" y="1934"/>
                  </a:lnTo>
                  <a:lnTo>
                    <a:pt x="1425" y="1913"/>
                  </a:lnTo>
                  <a:lnTo>
                    <a:pt x="1459" y="1927"/>
                  </a:lnTo>
                  <a:lnTo>
                    <a:pt x="1480" y="1913"/>
                  </a:lnTo>
                  <a:lnTo>
                    <a:pt x="1487" y="1934"/>
                  </a:lnTo>
                  <a:lnTo>
                    <a:pt x="1508" y="1948"/>
                  </a:lnTo>
                  <a:lnTo>
                    <a:pt x="1529" y="1962"/>
                  </a:lnTo>
                  <a:lnTo>
                    <a:pt x="1557" y="1962"/>
                  </a:lnTo>
                  <a:lnTo>
                    <a:pt x="1654" y="1976"/>
                  </a:lnTo>
                  <a:lnTo>
                    <a:pt x="1703" y="1996"/>
                  </a:lnTo>
                  <a:lnTo>
                    <a:pt x="1717" y="2003"/>
                  </a:lnTo>
                  <a:lnTo>
                    <a:pt x="1752" y="2010"/>
                  </a:lnTo>
                  <a:lnTo>
                    <a:pt x="1752" y="2108"/>
                  </a:lnTo>
                  <a:lnTo>
                    <a:pt x="1738" y="2122"/>
                  </a:lnTo>
                  <a:lnTo>
                    <a:pt x="1759" y="2128"/>
                  </a:lnTo>
                  <a:lnTo>
                    <a:pt x="1821" y="2108"/>
                  </a:lnTo>
                  <a:lnTo>
                    <a:pt x="1877" y="2073"/>
                  </a:lnTo>
                  <a:lnTo>
                    <a:pt x="1967" y="2038"/>
                  </a:lnTo>
                  <a:lnTo>
                    <a:pt x="2016" y="2024"/>
                  </a:lnTo>
                  <a:lnTo>
                    <a:pt x="2030" y="2010"/>
                  </a:lnTo>
                  <a:lnTo>
                    <a:pt x="1967" y="1962"/>
                  </a:lnTo>
                  <a:lnTo>
                    <a:pt x="1981" y="1968"/>
                  </a:lnTo>
                  <a:lnTo>
                    <a:pt x="1981" y="1913"/>
                  </a:lnTo>
                  <a:lnTo>
                    <a:pt x="2009" y="1878"/>
                  </a:lnTo>
                  <a:lnTo>
                    <a:pt x="1988" y="1892"/>
                  </a:lnTo>
                  <a:lnTo>
                    <a:pt x="2009" y="1871"/>
                  </a:lnTo>
                  <a:lnTo>
                    <a:pt x="2016" y="1864"/>
                  </a:lnTo>
                  <a:lnTo>
                    <a:pt x="2037" y="1892"/>
                  </a:lnTo>
                  <a:lnTo>
                    <a:pt x="2072" y="1899"/>
                  </a:lnTo>
                  <a:lnTo>
                    <a:pt x="2148" y="1927"/>
                  </a:lnTo>
                  <a:lnTo>
                    <a:pt x="2218" y="1976"/>
                  </a:lnTo>
                  <a:lnTo>
                    <a:pt x="2294" y="2059"/>
                  </a:lnTo>
                  <a:lnTo>
                    <a:pt x="2329" y="2073"/>
                  </a:lnTo>
                  <a:lnTo>
                    <a:pt x="2378" y="2163"/>
                  </a:lnTo>
                  <a:lnTo>
                    <a:pt x="2364" y="2191"/>
                  </a:lnTo>
                  <a:lnTo>
                    <a:pt x="2336" y="2198"/>
                  </a:lnTo>
                  <a:lnTo>
                    <a:pt x="2392" y="2219"/>
                  </a:lnTo>
                  <a:lnTo>
                    <a:pt x="2392" y="2233"/>
                  </a:lnTo>
                  <a:lnTo>
                    <a:pt x="2405" y="2261"/>
                  </a:lnTo>
                  <a:lnTo>
                    <a:pt x="2454" y="2261"/>
                  </a:lnTo>
                  <a:lnTo>
                    <a:pt x="2433" y="2274"/>
                  </a:lnTo>
                  <a:lnTo>
                    <a:pt x="2399" y="2289"/>
                  </a:lnTo>
                  <a:lnTo>
                    <a:pt x="2329" y="2268"/>
                  </a:lnTo>
                  <a:lnTo>
                    <a:pt x="2301" y="2289"/>
                  </a:lnTo>
                  <a:lnTo>
                    <a:pt x="2315" y="2302"/>
                  </a:lnTo>
                  <a:lnTo>
                    <a:pt x="2371" y="2316"/>
                  </a:lnTo>
                  <a:lnTo>
                    <a:pt x="2461" y="2330"/>
                  </a:lnTo>
                  <a:lnTo>
                    <a:pt x="2468" y="2330"/>
                  </a:lnTo>
                  <a:lnTo>
                    <a:pt x="2524" y="2316"/>
                  </a:lnTo>
                  <a:lnTo>
                    <a:pt x="2559" y="2268"/>
                  </a:lnTo>
                  <a:lnTo>
                    <a:pt x="2628" y="2219"/>
                  </a:lnTo>
                  <a:lnTo>
                    <a:pt x="2593" y="2191"/>
                  </a:lnTo>
                  <a:lnTo>
                    <a:pt x="2586" y="2191"/>
                  </a:lnTo>
                  <a:lnTo>
                    <a:pt x="2489" y="2094"/>
                  </a:lnTo>
                  <a:lnTo>
                    <a:pt x="2489" y="2066"/>
                  </a:lnTo>
                  <a:lnTo>
                    <a:pt x="2412" y="1968"/>
                  </a:lnTo>
                  <a:lnTo>
                    <a:pt x="2357" y="1948"/>
                  </a:lnTo>
                  <a:lnTo>
                    <a:pt x="2308" y="1927"/>
                  </a:lnTo>
                  <a:lnTo>
                    <a:pt x="2218" y="1864"/>
                  </a:lnTo>
                  <a:lnTo>
                    <a:pt x="2148" y="1857"/>
                  </a:lnTo>
                  <a:lnTo>
                    <a:pt x="2099" y="1836"/>
                  </a:lnTo>
                  <a:lnTo>
                    <a:pt x="2072" y="1774"/>
                  </a:lnTo>
                  <a:lnTo>
                    <a:pt x="2072" y="1739"/>
                  </a:lnTo>
                  <a:lnTo>
                    <a:pt x="2078" y="1704"/>
                  </a:lnTo>
                  <a:lnTo>
                    <a:pt x="2134" y="1614"/>
                  </a:lnTo>
                  <a:lnTo>
                    <a:pt x="2162" y="1544"/>
                  </a:lnTo>
                  <a:lnTo>
                    <a:pt x="2148" y="1440"/>
                  </a:lnTo>
                  <a:lnTo>
                    <a:pt x="2113" y="1447"/>
                  </a:lnTo>
                  <a:lnTo>
                    <a:pt x="2086" y="1440"/>
                  </a:lnTo>
                  <a:lnTo>
                    <a:pt x="2065" y="1475"/>
                  </a:lnTo>
                  <a:lnTo>
                    <a:pt x="2009" y="1482"/>
                  </a:lnTo>
                  <a:lnTo>
                    <a:pt x="1981" y="1482"/>
                  </a:lnTo>
                  <a:lnTo>
                    <a:pt x="1981" y="1468"/>
                  </a:lnTo>
                  <a:lnTo>
                    <a:pt x="1953" y="1454"/>
                  </a:lnTo>
                  <a:lnTo>
                    <a:pt x="1932" y="1447"/>
                  </a:lnTo>
                  <a:lnTo>
                    <a:pt x="1912" y="1412"/>
                  </a:lnTo>
                  <a:lnTo>
                    <a:pt x="1891" y="1405"/>
                  </a:lnTo>
                  <a:lnTo>
                    <a:pt x="1919" y="1384"/>
                  </a:lnTo>
                  <a:lnTo>
                    <a:pt x="1967" y="1315"/>
                  </a:lnTo>
                  <a:lnTo>
                    <a:pt x="1939" y="1301"/>
                  </a:lnTo>
                  <a:lnTo>
                    <a:pt x="1953" y="1280"/>
                  </a:lnTo>
                  <a:lnTo>
                    <a:pt x="2037" y="1224"/>
                  </a:lnTo>
                  <a:lnTo>
                    <a:pt x="2106" y="1169"/>
                  </a:lnTo>
                  <a:lnTo>
                    <a:pt x="2197" y="1092"/>
                  </a:lnTo>
                  <a:lnTo>
                    <a:pt x="2197" y="1071"/>
                  </a:lnTo>
                  <a:lnTo>
                    <a:pt x="2218" y="1036"/>
                  </a:lnTo>
                  <a:lnTo>
                    <a:pt x="2162" y="1009"/>
                  </a:lnTo>
                  <a:lnTo>
                    <a:pt x="2134" y="1015"/>
                  </a:lnTo>
                  <a:lnTo>
                    <a:pt x="2099" y="1009"/>
                  </a:lnTo>
                  <a:lnTo>
                    <a:pt x="2051" y="1009"/>
                  </a:lnTo>
                  <a:lnTo>
                    <a:pt x="2044" y="974"/>
                  </a:lnTo>
                  <a:lnTo>
                    <a:pt x="1988" y="953"/>
                  </a:lnTo>
                  <a:lnTo>
                    <a:pt x="1988" y="946"/>
                  </a:lnTo>
                  <a:lnTo>
                    <a:pt x="1939" y="939"/>
                  </a:lnTo>
                  <a:lnTo>
                    <a:pt x="1856" y="918"/>
                  </a:lnTo>
                  <a:lnTo>
                    <a:pt x="1877" y="953"/>
                  </a:lnTo>
                  <a:lnTo>
                    <a:pt x="1856" y="953"/>
                  </a:lnTo>
                  <a:lnTo>
                    <a:pt x="1814" y="960"/>
                  </a:lnTo>
                  <a:lnTo>
                    <a:pt x="1800" y="953"/>
                  </a:lnTo>
                  <a:lnTo>
                    <a:pt x="1800" y="918"/>
                  </a:lnTo>
                  <a:lnTo>
                    <a:pt x="1814" y="911"/>
                  </a:lnTo>
                  <a:lnTo>
                    <a:pt x="1800" y="890"/>
                  </a:lnTo>
                  <a:lnTo>
                    <a:pt x="1759" y="814"/>
                  </a:lnTo>
                  <a:lnTo>
                    <a:pt x="1738" y="765"/>
                  </a:lnTo>
                  <a:lnTo>
                    <a:pt x="1738" y="758"/>
                  </a:lnTo>
                  <a:lnTo>
                    <a:pt x="1752" y="758"/>
                  </a:lnTo>
                  <a:lnTo>
                    <a:pt x="1807" y="730"/>
                  </a:lnTo>
                  <a:lnTo>
                    <a:pt x="1821" y="709"/>
                  </a:lnTo>
                  <a:lnTo>
                    <a:pt x="1849" y="688"/>
                  </a:lnTo>
                  <a:lnTo>
                    <a:pt x="1835" y="626"/>
                  </a:lnTo>
                  <a:lnTo>
                    <a:pt x="1877" y="619"/>
                  </a:lnTo>
                  <a:lnTo>
                    <a:pt x="1912" y="612"/>
                  </a:lnTo>
                  <a:lnTo>
                    <a:pt x="1967" y="584"/>
                  </a:lnTo>
                  <a:lnTo>
                    <a:pt x="1974" y="577"/>
                  </a:lnTo>
                  <a:lnTo>
                    <a:pt x="2030" y="549"/>
                  </a:lnTo>
                  <a:lnTo>
                    <a:pt x="2065" y="515"/>
                  </a:lnTo>
                  <a:lnTo>
                    <a:pt x="2086" y="459"/>
                  </a:lnTo>
                  <a:lnTo>
                    <a:pt x="2197" y="438"/>
                  </a:lnTo>
                  <a:lnTo>
                    <a:pt x="2245" y="452"/>
                  </a:lnTo>
                  <a:lnTo>
                    <a:pt x="2266" y="403"/>
                  </a:lnTo>
                  <a:lnTo>
                    <a:pt x="2273" y="369"/>
                  </a:lnTo>
                  <a:lnTo>
                    <a:pt x="2273" y="348"/>
                  </a:lnTo>
                  <a:lnTo>
                    <a:pt x="2280" y="306"/>
                  </a:lnTo>
                  <a:lnTo>
                    <a:pt x="2294" y="271"/>
                  </a:lnTo>
                  <a:lnTo>
                    <a:pt x="2218" y="264"/>
                  </a:lnTo>
                  <a:lnTo>
                    <a:pt x="2106" y="223"/>
                  </a:lnTo>
                  <a:lnTo>
                    <a:pt x="2065" y="236"/>
                  </a:lnTo>
                  <a:lnTo>
                    <a:pt x="2044" y="208"/>
                  </a:lnTo>
                  <a:lnTo>
                    <a:pt x="1974" y="223"/>
                  </a:lnTo>
                  <a:lnTo>
                    <a:pt x="1946" y="174"/>
                  </a:lnTo>
                  <a:lnTo>
                    <a:pt x="1912" y="188"/>
                  </a:lnTo>
                  <a:lnTo>
                    <a:pt x="1800" y="188"/>
                  </a:lnTo>
                  <a:lnTo>
                    <a:pt x="1786" y="167"/>
                  </a:lnTo>
                  <a:lnTo>
                    <a:pt x="1745" y="153"/>
                  </a:lnTo>
                  <a:lnTo>
                    <a:pt x="1724" y="167"/>
                  </a:lnTo>
                  <a:lnTo>
                    <a:pt x="1717" y="167"/>
                  </a:lnTo>
                  <a:lnTo>
                    <a:pt x="1689" y="167"/>
                  </a:lnTo>
                  <a:lnTo>
                    <a:pt x="1647" y="202"/>
                  </a:lnTo>
                  <a:lnTo>
                    <a:pt x="1578" y="195"/>
                  </a:lnTo>
                  <a:lnTo>
                    <a:pt x="1494" y="202"/>
                  </a:lnTo>
                  <a:lnTo>
                    <a:pt x="1494" y="188"/>
                  </a:lnTo>
                  <a:lnTo>
                    <a:pt x="1452" y="167"/>
                  </a:lnTo>
                  <a:lnTo>
                    <a:pt x="1383" y="125"/>
                  </a:lnTo>
                  <a:lnTo>
                    <a:pt x="1265" y="104"/>
                  </a:lnTo>
                  <a:lnTo>
                    <a:pt x="1202" y="104"/>
                  </a:lnTo>
                  <a:lnTo>
                    <a:pt x="1014" y="90"/>
                  </a:lnTo>
                  <a:lnTo>
                    <a:pt x="931" y="76"/>
                  </a:lnTo>
                  <a:lnTo>
                    <a:pt x="889" y="90"/>
                  </a:lnTo>
                  <a:lnTo>
                    <a:pt x="840" y="76"/>
                  </a:lnTo>
                  <a:lnTo>
                    <a:pt x="840" y="42"/>
                  </a:lnTo>
                  <a:lnTo>
                    <a:pt x="826" y="35"/>
                  </a:lnTo>
                  <a:lnTo>
                    <a:pt x="785" y="21"/>
                  </a:lnTo>
                  <a:lnTo>
                    <a:pt x="729" y="0"/>
                  </a:lnTo>
                  <a:lnTo>
                    <a:pt x="673" y="21"/>
                  </a:lnTo>
                  <a:lnTo>
                    <a:pt x="666" y="35"/>
                  </a:lnTo>
                  <a:lnTo>
                    <a:pt x="673" y="90"/>
                  </a:lnTo>
                  <a:lnTo>
                    <a:pt x="694" y="125"/>
                  </a:lnTo>
                  <a:lnTo>
                    <a:pt x="673" y="195"/>
                  </a:lnTo>
                  <a:lnTo>
                    <a:pt x="701" y="223"/>
                  </a:lnTo>
                  <a:lnTo>
                    <a:pt x="673" y="229"/>
                  </a:lnTo>
                  <a:lnTo>
                    <a:pt x="646" y="223"/>
                  </a:lnTo>
                  <a:lnTo>
                    <a:pt x="590" y="257"/>
                  </a:lnTo>
                  <a:lnTo>
                    <a:pt x="506" y="292"/>
                  </a:lnTo>
                  <a:lnTo>
                    <a:pt x="499" y="320"/>
                  </a:lnTo>
                  <a:lnTo>
                    <a:pt x="541" y="355"/>
                  </a:lnTo>
                  <a:lnTo>
                    <a:pt x="555" y="396"/>
                  </a:lnTo>
                  <a:lnTo>
                    <a:pt x="492" y="369"/>
                  </a:lnTo>
                  <a:lnTo>
                    <a:pt x="465" y="396"/>
                  </a:lnTo>
                  <a:lnTo>
                    <a:pt x="410" y="369"/>
                  </a:lnTo>
                  <a:lnTo>
                    <a:pt x="368" y="403"/>
                  </a:lnTo>
                  <a:lnTo>
                    <a:pt x="347" y="396"/>
                  </a:lnTo>
                  <a:lnTo>
                    <a:pt x="340" y="417"/>
                  </a:lnTo>
                  <a:lnTo>
                    <a:pt x="326" y="431"/>
                  </a:lnTo>
                  <a:lnTo>
                    <a:pt x="285" y="480"/>
                  </a:lnTo>
                  <a:lnTo>
                    <a:pt x="285" y="501"/>
                  </a:lnTo>
                  <a:lnTo>
                    <a:pt x="250" y="549"/>
                  </a:lnTo>
                  <a:lnTo>
                    <a:pt x="229" y="556"/>
                  </a:lnTo>
                  <a:lnTo>
                    <a:pt x="236" y="598"/>
                  </a:lnTo>
                  <a:lnTo>
                    <a:pt x="215" y="591"/>
                  </a:lnTo>
                  <a:lnTo>
                    <a:pt x="215" y="619"/>
                  </a:lnTo>
                  <a:lnTo>
                    <a:pt x="153" y="633"/>
                  </a:lnTo>
                  <a:lnTo>
                    <a:pt x="153" y="688"/>
                  </a:lnTo>
                  <a:lnTo>
                    <a:pt x="139" y="688"/>
                  </a:lnTo>
                  <a:lnTo>
                    <a:pt x="90" y="688"/>
                  </a:lnTo>
                  <a:lnTo>
                    <a:pt x="83" y="696"/>
                  </a:lnTo>
                  <a:lnTo>
                    <a:pt x="55" y="709"/>
                  </a:lnTo>
                  <a:lnTo>
                    <a:pt x="48" y="765"/>
                  </a:lnTo>
                  <a:lnTo>
                    <a:pt x="41" y="779"/>
                  </a:lnTo>
                  <a:lnTo>
                    <a:pt x="20" y="786"/>
                  </a:lnTo>
                  <a:lnTo>
                    <a:pt x="0" y="828"/>
                  </a:lnTo>
                  <a:lnTo>
                    <a:pt x="34" y="890"/>
                  </a:lnTo>
                  <a:lnTo>
                    <a:pt x="83" y="925"/>
                  </a:lnTo>
                  <a:lnTo>
                    <a:pt x="111" y="918"/>
                  </a:lnTo>
                  <a:lnTo>
                    <a:pt x="132" y="918"/>
                  </a:lnTo>
                  <a:lnTo>
                    <a:pt x="139" y="918"/>
                  </a:lnTo>
                  <a:lnTo>
                    <a:pt x="132" y="953"/>
                  </a:lnTo>
                  <a:lnTo>
                    <a:pt x="208" y="960"/>
                  </a:lnTo>
                  <a:lnTo>
                    <a:pt x="215" y="1036"/>
                  </a:lnTo>
                  <a:lnTo>
                    <a:pt x="285" y="1092"/>
                  </a:lnTo>
                  <a:lnTo>
                    <a:pt x="285" y="1120"/>
                  </a:lnTo>
                  <a:lnTo>
                    <a:pt x="285" y="1127"/>
                  </a:lnTo>
                  <a:lnTo>
                    <a:pt x="278" y="1169"/>
                  </a:lnTo>
                  <a:lnTo>
                    <a:pt x="271" y="1175"/>
                  </a:lnTo>
                  <a:lnTo>
                    <a:pt x="215" y="1217"/>
                  </a:lnTo>
                  <a:lnTo>
                    <a:pt x="208" y="1224"/>
                  </a:lnTo>
                  <a:lnTo>
                    <a:pt x="146" y="1280"/>
                  </a:lnTo>
                  <a:lnTo>
                    <a:pt x="146" y="1287"/>
                  </a:lnTo>
                  <a:lnTo>
                    <a:pt x="132" y="1322"/>
                  </a:lnTo>
                  <a:lnTo>
                    <a:pt x="132" y="1336"/>
                  </a:lnTo>
                  <a:lnTo>
                    <a:pt x="153" y="1370"/>
                  </a:lnTo>
                  <a:lnTo>
                    <a:pt x="173" y="1447"/>
                  </a:lnTo>
                  <a:lnTo>
                    <a:pt x="173" y="1530"/>
                  </a:lnTo>
                  <a:lnTo>
                    <a:pt x="229" y="1537"/>
                  </a:lnTo>
                  <a:lnTo>
                    <a:pt x="236" y="1551"/>
                  </a:lnTo>
                  <a:lnTo>
                    <a:pt x="271" y="1579"/>
                  </a:lnTo>
                  <a:lnTo>
                    <a:pt x="306" y="1586"/>
                  </a:lnTo>
                  <a:lnTo>
                    <a:pt x="326" y="1628"/>
                  </a:lnTo>
                  <a:lnTo>
                    <a:pt x="334" y="1628"/>
                  </a:lnTo>
                  <a:lnTo>
                    <a:pt x="313" y="1642"/>
                  </a:lnTo>
                  <a:lnTo>
                    <a:pt x="340" y="1669"/>
                  </a:lnTo>
                  <a:lnTo>
                    <a:pt x="347" y="1711"/>
                  </a:lnTo>
                  <a:lnTo>
                    <a:pt x="375" y="1718"/>
                  </a:lnTo>
                  <a:lnTo>
                    <a:pt x="382" y="1760"/>
                  </a:lnTo>
                  <a:lnTo>
                    <a:pt x="375" y="1767"/>
                  </a:lnTo>
                  <a:lnTo>
                    <a:pt x="396" y="1795"/>
                  </a:lnTo>
                  <a:lnTo>
                    <a:pt x="403" y="1795"/>
                  </a:lnTo>
                  <a:lnTo>
                    <a:pt x="410" y="1795"/>
                  </a:lnTo>
                  <a:lnTo>
                    <a:pt x="410" y="1801"/>
                  </a:lnTo>
                  <a:lnTo>
                    <a:pt x="430" y="1801"/>
                  </a:lnTo>
                  <a:lnTo>
                    <a:pt x="458" y="1815"/>
                  </a:lnTo>
                  <a:lnTo>
                    <a:pt x="458" y="1809"/>
                  </a:lnTo>
                  <a:lnTo>
                    <a:pt x="465" y="1767"/>
                  </a:lnTo>
                  <a:lnTo>
                    <a:pt x="492" y="1795"/>
                  </a:lnTo>
                  <a:lnTo>
                    <a:pt x="506" y="1801"/>
                  </a:lnTo>
                  <a:lnTo>
                    <a:pt x="513" y="1809"/>
                  </a:lnTo>
                  <a:lnTo>
                    <a:pt x="534" y="1815"/>
                  </a:lnTo>
                  <a:lnTo>
                    <a:pt x="541" y="1836"/>
                  </a:lnTo>
                  <a:lnTo>
                    <a:pt x="541" y="1843"/>
                  </a:lnTo>
                  <a:lnTo>
                    <a:pt x="562" y="1871"/>
                  </a:lnTo>
                  <a:lnTo>
                    <a:pt x="597" y="1843"/>
                  </a:lnTo>
                  <a:lnTo>
                    <a:pt x="611" y="1836"/>
                  </a:lnTo>
                  <a:lnTo>
                    <a:pt x="646" y="1795"/>
                  </a:lnTo>
                  <a:lnTo>
                    <a:pt x="673" y="1774"/>
                  </a:lnTo>
                  <a:lnTo>
                    <a:pt x="694" y="1795"/>
                  </a:lnTo>
                  <a:lnTo>
                    <a:pt x="757" y="1732"/>
                  </a:lnTo>
                  <a:lnTo>
                    <a:pt x="785" y="1760"/>
                  </a:lnTo>
                  <a:lnTo>
                    <a:pt x="792" y="1801"/>
                  </a:lnTo>
                  <a:lnTo>
                    <a:pt x="819" y="1801"/>
                  </a:lnTo>
                  <a:lnTo>
                    <a:pt x="826" y="1774"/>
                  </a:lnTo>
                  <a:lnTo>
                    <a:pt x="854" y="1760"/>
                  </a:lnTo>
                  <a:lnTo>
                    <a:pt x="889" y="1746"/>
                  </a:lnTo>
                  <a:lnTo>
                    <a:pt x="917" y="1746"/>
                  </a:lnTo>
                  <a:lnTo>
                    <a:pt x="917" y="1760"/>
                  </a:lnTo>
                  <a:lnTo>
                    <a:pt x="896" y="1781"/>
                  </a:lnTo>
                  <a:lnTo>
                    <a:pt x="924" y="1795"/>
                  </a:lnTo>
                  <a:lnTo>
                    <a:pt x="952" y="1801"/>
                  </a:lnTo>
                  <a:lnTo>
                    <a:pt x="965" y="1795"/>
                  </a:lnTo>
                  <a:lnTo>
                    <a:pt x="986" y="1781"/>
                  </a:lnTo>
                  <a:lnTo>
                    <a:pt x="1000" y="1815"/>
                  </a:lnTo>
                  <a:lnTo>
                    <a:pt x="1021" y="1809"/>
                  </a:lnTo>
                  <a:lnTo>
                    <a:pt x="1049" y="1801"/>
                  </a:lnTo>
                  <a:lnTo>
                    <a:pt x="1049" y="1760"/>
                  </a:lnTo>
                  <a:lnTo>
                    <a:pt x="1063" y="1767"/>
                  </a:lnTo>
                  <a:lnTo>
                    <a:pt x="1084" y="178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1B62290D-866A-1832-150F-270C5AC08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2983" y="2543524"/>
              <a:ext cx="13999" cy="14823"/>
            </a:xfrm>
            <a:custGeom>
              <a:avLst/>
              <a:gdLst>
                <a:gd name="T0" fmla="*/ 42 w 77"/>
                <a:gd name="T1" fmla="*/ 56 h 78"/>
                <a:gd name="T2" fmla="*/ 69 w 77"/>
                <a:gd name="T3" fmla="*/ 49 h 78"/>
                <a:gd name="T4" fmla="*/ 76 w 77"/>
                <a:gd name="T5" fmla="*/ 77 h 78"/>
                <a:gd name="T6" fmla="*/ 0 w 77"/>
                <a:gd name="T7" fmla="*/ 49 h 78"/>
                <a:gd name="T8" fmla="*/ 7 w 77"/>
                <a:gd name="T9" fmla="*/ 35 h 78"/>
                <a:gd name="T10" fmla="*/ 14 w 77"/>
                <a:gd name="T11" fmla="*/ 14 h 78"/>
                <a:gd name="T12" fmla="*/ 34 w 77"/>
                <a:gd name="T13" fmla="*/ 14 h 78"/>
                <a:gd name="T14" fmla="*/ 55 w 77"/>
                <a:gd name="T15" fmla="*/ 0 h 78"/>
                <a:gd name="T16" fmla="*/ 48 w 77"/>
                <a:gd name="T17" fmla="*/ 21 h 78"/>
                <a:gd name="T18" fmla="*/ 76 w 77"/>
                <a:gd name="T19" fmla="*/ 35 h 78"/>
                <a:gd name="T20" fmla="*/ 69 w 77"/>
                <a:gd name="T21" fmla="*/ 42 h 78"/>
                <a:gd name="T22" fmla="*/ 34 w 77"/>
                <a:gd name="T23" fmla="*/ 42 h 78"/>
                <a:gd name="T24" fmla="*/ 42 w 77"/>
                <a:gd name="T2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8">
                  <a:moveTo>
                    <a:pt x="42" y="56"/>
                  </a:moveTo>
                  <a:lnTo>
                    <a:pt x="69" y="49"/>
                  </a:lnTo>
                  <a:lnTo>
                    <a:pt x="76" y="77"/>
                  </a:lnTo>
                  <a:lnTo>
                    <a:pt x="0" y="49"/>
                  </a:lnTo>
                  <a:lnTo>
                    <a:pt x="7" y="35"/>
                  </a:lnTo>
                  <a:lnTo>
                    <a:pt x="14" y="14"/>
                  </a:lnTo>
                  <a:lnTo>
                    <a:pt x="34" y="14"/>
                  </a:lnTo>
                  <a:lnTo>
                    <a:pt x="55" y="0"/>
                  </a:lnTo>
                  <a:lnTo>
                    <a:pt x="48" y="21"/>
                  </a:lnTo>
                  <a:lnTo>
                    <a:pt x="76" y="35"/>
                  </a:lnTo>
                  <a:lnTo>
                    <a:pt x="69" y="42"/>
                  </a:lnTo>
                  <a:lnTo>
                    <a:pt x="34" y="42"/>
                  </a:lnTo>
                  <a:lnTo>
                    <a:pt x="42" y="5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5806E376-C26C-C87C-1B7A-5B8AC1417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927" y="2547641"/>
              <a:ext cx="6588" cy="10706"/>
            </a:xfrm>
            <a:custGeom>
              <a:avLst/>
              <a:gdLst>
                <a:gd name="T0" fmla="*/ 14 w 36"/>
                <a:gd name="T1" fmla="*/ 35 h 57"/>
                <a:gd name="T2" fmla="*/ 21 w 36"/>
                <a:gd name="T3" fmla="*/ 49 h 57"/>
                <a:gd name="T4" fmla="*/ 7 w 36"/>
                <a:gd name="T5" fmla="*/ 56 h 57"/>
                <a:gd name="T6" fmla="*/ 21 w 36"/>
                <a:gd name="T7" fmla="*/ 56 h 57"/>
                <a:gd name="T8" fmla="*/ 35 w 36"/>
                <a:gd name="T9" fmla="*/ 14 h 57"/>
                <a:gd name="T10" fmla="*/ 14 w 36"/>
                <a:gd name="T11" fmla="*/ 0 h 57"/>
                <a:gd name="T12" fmla="*/ 0 w 36"/>
                <a:gd name="T13" fmla="*/ 28 h 57"/>
                <a:gd name="T14" fmla="*/ 0 w 36"/>
                <a:gd name="T15" fmla="*/ 35 h 57"/>
                <a:gd name="T16" fmla="*/ 14 w 36"/>
                <a:gd name="T17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57">
                  <a:moveTo>
                    <a:pt x="14" y="35"/>
                  </a:moveTo>
                  <a:lnTo>
                    <a:pt x="21" y="49"/>
                  </a:lnTo>
                  <a:lnTo>
                    <a:pt x="7" y="56"/>
                  </a:lnTo>
                  <a:lnTo>
                    <a:pt x="21" y="56"/>
                  </a:lnTo>
                  <a:lnTo>
                    <a:pt x="35" y="14"/>
                  </a:lnTo>
                  <a:lnTo>
                    <a:pt x="14" y="0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14" y="3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95">
              <a:extLst>
                <a:ext uri="{FF2B5EF4-FFF2-40B4-BE49-F238E27FC236}">
                  <a16:creationId xmlns:a16="http://schemas.microsoft.com/office/drawing/2014/main" id="{3987A2A3-8647-9D78-4BD5-C7A79D29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8510" y="2552582"/>
              <a:ext cx="6588" cy="10706"/>
            </a:xfrm>
            <a:custGeom>
              <a:avLst/>
              <a:gdLst>
                <a:gd name="T0" fmla="*/ 0 w 36"/>
                <a:gd name="T1" fmla="*/ 56 h 57"/>
                <a:gd name="T2" fmla="*/ 28 w 36"/>
                <a:gd name="T3" fmla="*/ 21 h 57"/>
                <a:gd name="T4" fmla="*/ 35 w 36"/>
                <a:gd name="T5" fmla="*/ 7 h 57"/>
                <a:gd name="T6" fmla="*/ 28 w 36"/>
                <a:gd name="T7" fmla="*/ 0 h 57"/>
                <a:gd name="T8" fmla="*/ 14 w 36"/>
                <a:gd name="T9" fmla="*/ 21 h 57"/>
                <a:gd name="T10" fmla="*/ 0 w 36"/>
                <a:gd name="T11" fmla="*/ 28 h 57"/>
                <a:gd name="T12" fmla="*/ 0 w 36"/>
                <a:gd name="T13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7">
                  <a:moveTo>
                    <a:pt x="0" y="56"/>
                  </a:moveTo>
                  <a:lnTo>
                    <a:pt x="28" y="21"/>
                  </a:lnTo>
                  <a:lnTo>
                    <a:pt x="35" y="7"/>
                  </a:lnTo>
                  <a:lnTo>
                    <a:pt x="28" y="0"/>
                  </a:lnTo>
                  <a:lnTo>
                    <a:pt x="14" y="21"/>
                  </a:lnTo>
                  <a:lnTo>
                    <a:pt x="0" y="28"/>
                  </a:lnTo>
                  <a:lnTo>
                    <a:pt x="0" y="5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96">
              <a:extLst>
                <a:ext uri="{FF2B5EF4-FFF2-40B4-BE49-F238E27FC236}">
                  <a16:creationId xmlns:a16="http://schemas.microsoft.com/office/drawing/2014/main" id="{72C93C90-DB30-887E-ACE4-3DB446401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4162" y="2550112"/>
              <a:ext cx="18116" cy="4118"/>
            </a:xfrm>
            <a:custGeom>
              <a:avLst/>
              <a:gdLst>
                <a:gd name="T0" fmla="*/ 76 w 98"/>
                <a:gd name="T1" fmla="*/ 14 h 22"/>
                <a:gd name="T2" fmla="*/ 97 w 98"/>
                <a:gd name="T3" fmla="*/ 0 h 22"/>
                <a:gd name="T4" fmla="*/ 0 w 98"/>
                <a:gd name="T5" fmla="*/ 21 h 22"/>
                <a:gd name="T6" fmla="*/ 41 w 98"/>
                <a:gd name="T7" fmla="*/ 14 h 22"/>
                <a:gd name="T8" fmla="*/ 76 w 98"/>
                <a:gd name="T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2">
                  <a:moveTo>
                    <a:pt x="76" y="14"/>
                  </a:moveTo>
                  <a:lnTo>
                    <a:pt x="97" y="0"/>
                  </a:lnTo>
                  <a:lnTo>
                    <a:pt x="0" y="21"/>
                  </a:lnTo>
                  <a:lnTo>
                    <a:pt x="41" y="14"/>
                  </a:lnTo>
                  <a:lnTo>
                    <a:pt x="76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B4F674AB-8946-7154-26BF-72423918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927" y="2543523"/>
              <a:ext cx="6588" cy="2470"/>
            </a:xfrm>
            <a:custGeom>
              <a:avLst/>
              <a:gdLst>
                <a:gd name="T0" fmla="*/ 14 w 36"/>
                <a:gd name="T1" fmla="*/ 14 h 15"/>
                <a:gd name="T2" fmla="*/ 35 w 36"/>
                <a:gd name="T3" fmla="*/ 0 h 15"/>
                <a:gd name="T4" fmla="*/ 0 w 36"/>
                <a:gd name="T5" fmla="*/ 7 h 15"/>
                <a:gd name="T6" fmla="*/ 14 w 36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5">
                  <a:moveTo>
                    <a:pt x="14" y="14"/>
                  </a:moveTo>
                  <a:lnTo>
                    <a:pt x="35" y="0"/>
                  </a:lnTo>
                  <a:lnTo>
                    <a:pt x="0" y="7"/>
                  </a:lnTo>
                  <a:lnTo>
                    <a:pt x="14" y="14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2C4F4405-C995-DD3C-9454-EA3FB544A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8511" y="2547641"/>
              <a:ext cx="1647" cy="4118"/>
            </a:xfrm>
            <a:custGeom>
              <a:avLst/>
              <a:gdLst>
                <a:gd name="T0" fmla="*/ 0 w 8"/>
                <a:gd name="T1" fmla="*/ 0 h 22"/>
                <a:gd name="T2" fmla="*/ 7 w 8"/>
                <a:gd name="T3" fmla="*/ 0 h 22"/>
                <a:gd name="T4" fmla="*/ 0 w 8"/>
                <a:gd name="T5" fmla="*/ 21 h 22"/>
                <a:gd name="T6" fmla="*/ 0 w 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7" y="0"/>
                  </a:lnTo>
                  <a:lnTo>
                    <a:pt x="0" y="21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3D5C924E-7626-188C-6422-848707F00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4162" y="2547641"/>
              <a:ext cx="2470" cy="2471"/>
            </a:xfrm>
            <a:custGeom>
              <a:avLst/>
              <a:gdLst>
                <a:gd name="T0" fmla="*/ 0 w 15"/>
                <a:gd name="T1" fmla="*/ 0 h 15"/>
                <a:gd name="T2" fmla="*/ 14 w 15"/>
                <a:gd name="T3" fmla="*/ 0 h 15"/>
                <a:gd name="T4" fmla="*/ 7 w 15"/>
                <a:gd name="T5" fmla="*/ 14 h 15"/>
                <a:gd name="T6" fmla="*/ 0 w 1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0"/>
                  </a:moveTo>
                  <a:lnTo>
                    <a:pt x="14" y="0"/>
                  </a:lnTo>
                  <a:lnTo>
                    <a:pt x="7" y="14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13332A07-7343-8167-1E48-D3221BDDD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805" y="2545994"/>
              <a:ext cx="1647" cy="1647"/>
            </a:xfrm>
            <a:custGeom>
              <a:avLst/>
              <a:gdLst>
                <a:gd name="T0" fmla="*/ 0 w 8"/>
                <a:gd name="T1" fmla="*/ 7 h 8"/>
                <a:gd name="T2" fmla="*/ 7 w 8"/>
                <a:gd name="T3" fmla="*/ 0 h 8"/>
                <a:gd name="T4" fmla="*/ 0 w 8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id="{F06075F9-F98F-38B0-BA1A-295C2986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874" y="2559170"/>
              <a:ext cx="2470" cy="15647"/>
            </a:xfrm>
            <a:custGeom>
              <a:avLst/>
              <a:gdLst>
                <a:gd name="T0" fmla="*/ 0 w 14"/>
                <a:gd name="T1" fmla="*/ 21 h 84"/>
                <a:gd name="T2" fmla="*/ 0 w 14"/>
                <a:gd name="T3" fmla="*/ 35 h 84"/>
                <a:gd name="T4" fmla="*/ 7 w 14"/>
                <a:gd name="T5" fmla="*/ 83 h 84"/>
                <a:gd name="T6" fmla="*/ 13 w 14"/>
                <a:gd name="T7" fmla="*/ 49 h 84"/>
                <a:gd name="T8" fmla="*/ 7 w 14"/>
                <a:gd name="T9" fmla="*/ 21 h 84"/>
                <a:gd name="T10" fmla="*/ 7 w 14"/>
                <a:gd name="T11" fmla="*/ 0 h 84"/>
                <a:gd name="T12" fmla="*/ 0 w 14"/>
                <a:gd name="T13" fmla="*/ 2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84">
                  <a:moveTo>
                    <a:pt x="0" y="21"/>
                  </a:moveTo>
                  <a:lnTo>
                    <a:pt x="0" y="35"/>
                  </a:lnTo>
                  <a:lnTo>
                    <a:pt x="7" y="83"/>
                  </a:lnTo>
                  <a:lnTo>
                    <a:pt x="13" y="49"/>
                  </a:lnTo>
                  <a:lnTo>
                    <a:pt x="7" y="21"/>
                  </a:lnTo>
                  <a:lnTo>
                    <a:pt x="7" y="0"/>
                  </a:lnTo>
                  <a:lnTo>
                    <a:pt x="0" y="21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02">
              <a:extLst>
                <a:ext uri="{FF2B5EF4-FFF2-40B4-BE49-F238E27FC236}">
                  <a16:creationId xmlns:a16="http://schemas.microsoft.com/office/drawing/2014/main" id="{4DBBB589-A923-B868-DA29-0FDD463D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124" y="2667875"/>
              <a:ext cx="35409" cy="80705"/>
            </a:xfrm>
            <a:custGeom>
              <a:avLst/>
              <a:gdLst>
                <a:gd name="T0" fmla="*/ 90 w 189"/>
                <a:gd name="T1" fmla="*/ 118 h 433"/>
                <a:gd name="T2" fmla="*/ 139 w 189"/>
                <a:gd name="T3" fmla="*/ 35 h 433"/>
                <a:gd name="T4" fmla="*/ 167 w 189"/>
                <a:gd name="T5" fmla="*/ 0 h 433"/>
                <a:gd name="T6" fmla="*/ 188 w 189"/>
                <a:gd name="T7" fmla="*/ 7 h 433"/>
                <a:gd name="T8" fmla="*/ 111 w 189"/>
                <a:gd name="T9" fmla="*/ 91 h 433"/>
                <a:gd name="T10" fmla="*/ 97 w 189"/>
                <a:gd name="T11" fmla="*/ 125 h 433"/>
                <a:gd name="T12" fmla="*/ 69 w 189"/>
                <a:gd name="T13" fmla="*/ 167 h 433"/>
                <a:gd name="T14" fmla="*/ 69 w 189"/>
                <a:gd name="T15" fmla="*/ 195 h 433"/>
                <a:gd name="T16" fmla="*/ 63 w 189"/>
                <a:gd name="T17" fmla="*/ 223 h 433"/>
                <a:gd name="T18" fmla="*/ 28 w 189"/>
                <a:gd name="T19" fmla="*/ 355 h 433"/>
                <a:gd name="T20" fmla="*/ 14 w 189"/>
                <a:gd name="T21" fmla="*/ 404 h 433"/>
                <a:gd name="T22" fmla="*/ 7 w 189"/>
                <a:gd name="T23" fmla="*/ 424 h 433"/>
                <a:gd name="T24" fmla="*/ 7 w 189"/>
                <a:gd name="T25" fmla="*/ 432 h 433"/>
                <a:gd name="T26" fmla="*/ 0 w 189"/>
                <a:gd name="T27" fmla="*/ 432 h 433"/>
                <a:gd name="T28" fmla="*/ 0 w 189"/>
                <a:gd name="T29" fmla="*/ 424 h 433"/>
                <a:gd name="T30" fmla="*/ 14 w 189"/>
                <a:gd name="T31" fmla="*/ 397 h 433"/>
                <a:gd name="T32" fmla="*/ 14 w 189"/>
                <a:gd name="T33" fmla="*/ 327 h 433"/>
                <a:gd name="T34" fmla="*/ 42 w 189"/>
                <a:gd name="T35" fmla="*/ 230 h 433"/>
                <a:gd name="T36" fmla="*/ 56 w 189"/>
                <a:gd name="T37" fmla="*/ 223 h 433"/>
                <a:gd name="T38" fmla="*/ 42 w 189"/>
                <a:gd name="T39" fmla="*/ 223 h 433"/>
                <a:gd name="T40" fmla="*/ 56 w 189"/>
                <a:gd name="T41" fmla="*/ 202 h 433"/>
                <a:gd name="T42" fmla="*/ 35 w 189"/>
                <a:gd name="T43" fmla="*/ 202 h 433"/>
                <a:gd name="T44" fmla="*/ 42 w 189"/>
                <a:gd name="T45" fmla="*/ 188 h 433"/>
                <a:gd name="T46" fmla="*/ 69 w 189"/>
                <a:gd name="T47" fmla="*/ 160 h 433"/>
                <a:gd name="T48" fmla="*/ 90 w 189"/>
                <a:gd name="T49" fmla="*/ 11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433">
                  <a:moveTo>
                    <a:pt x="90" y="118"/>
                  </a:moveTo>
                  <a:lnTo>
                    <a:pt x="139" y="35"/>
                  </a:lnTo>
                  <a:lnTo>
                    <a:pt x="167" y="0"/>
                  </a:lnTo>
                  <a:lnTo>
                    <a:pt x="188" y="7"/>
                  </a:lnTo>
                  <a:lnTo>
                    <a:pt x="111" y="91"/>
                  </a:lnTo>
                  <a:lnTo>
                    <a:pt x="97" y="125"/>
                  </a:lnTo>
                  <a:lnTo>
                    <a:pt x="69" y="167"/>
                  </a:lnTo>
                  <a:lnTo>
                    <a:pt x="69" y="195"/>
                  </a:lnTo>
                  <a:lnTo>
                    <a:pt x="63" y="223"/>
                  </a:lnTo>
                  <a:lnTo>
                    <a:pt x="28" y="355"/>
                  </a:lnTo>
                  <a:lnTo>
                    <a:pt x="14" y="404"/>
                  </a:lnTo>
                  <a:lnTo>
                    <a:pt x="7" y="424"/>
                  </a:lnTo>
                  <a:lnTo>
                    <a:pt x="7" y="432"/>
                  </a:lnTo>
                  <a:lnTo>
                    <a:pt x="0" y="432"/>
                  </a:lnTo>
                  <a:lnTo>
                    <a:pt x="0" y="424"/>
                  </a:lnTo>
                  <a:lnTo>
                    <a:pt x="14" y="397"/>
                  </a:lnTo>
                  <a:lnTo>
                    <a:pt x="14" y="327"/>
                  </a:lnTo>
                  <a:lnTo>
                    <a:pt x="42" y="230"/>
                  </a:lnTo>
                  <a:lnTo>
                    <a:pt x="56" y="223"/>
                  </a:lnTo>
                  <a:lnTo>
                    <a:pt x="42" y="223"/>
                  </a:lnTo>
                  <a:lnTo>
                    <a:pt x="56" y="202"/>
                  </a:lnTo>
                  <a:lnTo>
                    <a:pt x="35" y="202"/>
                  </a:lnTo>
                  <a:lnTo>
                    <a:pt x="42" y="188"/>
                  </a:lnTo>
                  <a:lnTo>
                    <a:pt x="69" y="160"/>
                  </a:lnTo>
                  <a:lnTo>
                    <a:pt x="90" y="118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03">
              <a:extLst>
                <a:ext uri="{FF2B5EF4-FFF2-40B4-BE49-F238E27FC236}">
                  <a16:creationId xmlns:a16="http://schemas.microsoft.com/office/drawing/2014/main" id="{5CB71079-7B94-6722-78AC-C2D5F0713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5594" y="2656345"/>
              <a:ext cx="6588" cy="4118"/>
            </a:xfrm>
            <a:custGeom>
              <a:avLst/>
              <a:gdLst>
                <a:gd name="T0" fmla="*/ 14 w 36"/>
                <a:gd name="T1" fmla="*/ 0 h 22"/>
                <a:gd name="T2" fmla="*/ 0 w 36"/>
                <a:gd name="T3" fmla="*/ 6 h 22"/>
                <a:gd name="T4" fmla="*/ 7 w 36"/>
                <a:gd name="T5" fmla="*/ 21 h 22"/>
                <a:gd name="T6" fmla="*/ 35 w 36"/>
                <a:gd name="T7" fmla="*/ 6 h 22"/>
                <a:gd name="T8" fmla="*/ 14 w 3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2">
                  <a:moveTo>
                    <a:pt x="14" y="0"/>
                  </a:moveTo>
                  <a:lnTo>
                    <a:pt x="0" y="6"/>
                  </a:lnTo>
                  <a:lnTo>
                    <a:pt x="7" y="21"/>
                  </a:lnTo>
                  <a:lnTo>
                    <a:pt x="35" y="6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F4FD6231-5218-3C6A-9F84-8FD3E16B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535" y="2669522"/>
              <a:ext cx="6588" cy="2471"/>
            </a:xfrm>
            <a:custGeom>
              <a:avLst/>
              <a:gdLst>
                <a:gd name="T0" fmla="*/ 14 w 35"/>
                <a:gd name="T1" fmla="*/ 0 h 15"/>
                <a:gd name="T2" fmla="*/ 34 w 35"/>
                <a:gd name="T3" fmla="*/ 0 h 15"/>
                <a:gd name="T4" fmla="*/ 34 w 35"/>
                <a:gd name="T5" fmla="*/ 14 h 15"/>
                <a:gd name="T6" fmla="*/ 0 w 35"/>
                <a:gd name="T7" fmla="*/ 0 h 15"/>
                <a:gd name="T8" fmla="*/ 14 w 3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">
                  <a:moveTo>
                    <a:pt x="14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05">
              <a:extLst>
                <a:ext uri="{FF2B5EF4-FFF2-40B4-BE49-F238E27FC236}">
                  <a16:creationId xmlns:a16="http://schemas.microsoft.com/office/drawing/2014/main" id="{9DC90106-BE94-7F34-03F1-B3B7EBF5E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5594" y="2669521"/>
              <a:ext cx="1647" cy="824"/>
            </a:xfrm>
            <a:custGeom>
              <a:avLst/>
              <a:gdLst>
                <a:gd name="T0" fmla="*/ 0 w 8"/>
                <a:gd name="T1" fmla="*/ 0 h 1"/>
                <a:gd name="T2" fmla="*/ 7 w 8"/>
                <a:gd name="T3" fmla="*/ 0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06">
              <a:extLst>
                <a:ext uri="{FF2B5EF4-FFF2-40B4-BE49-F238E27FC236}">
                  <a16:creationId xmlns:a16="http://schemas.microsoft.com/office/drawing/2014/main" id="{6325E705-FD8E-E6AA-A5A6-A83742BA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283" y="2157293"/>
              <a:ext cx="764175" cy="773284"/>
            </a:xfrm>
            <a:custGeom>
              <a:avLst/>
              <a:gdLst>
                <a:gd name="T0" fmla="*/ 3262 w 4091"/>
                <a:gd name="T1" fmla="*/ 1886 h 4140"/>
                <a:gd name="T2" fmla="*/ 3415 w 4091"/>
                <a:gd name="T3" fmla="*/ 1913 h 4140"/>
                <a:gd name="T4" fmla="*/ 3693 w 4091"/>
                <a:gd name="T5" fmla="*/ 1823 h 4140"/>
                <a:gd name="T6" fmla="*/ 3853 w 4091"/>
                <a:gd name="T7" fmla="*/ 1878 h 4140"/>
                <a:gd name="T8" fmla="*/ 3902 w 4091"/>
                <a:gd name="T9" fmla="*/ 1934 h 4140"/>
                <a:gd name="T10" fmla="*/ 3992 w 4091"/>
                <a:gd name="T11" fmla="*/ 2143 h 4140"/>
                <a:gd name="T12" fmla="*/ 3902 w 4091"/>
                <a:gd name="T13" fmla="*/ 2310 h 4140"/>
                <a:gd name="T14" fmla="*/ 3763 w 4091"/>
                <a:gd name="T15" fmla="*/ 2171 h 4140"/>
                <a:gd name="T16" fmla="*/ 3763 w 4091"/>
                <a:gd name="T17" fmla="*/ 2338 h 4140"/>
                <a:gd name="T18" fmla="*/ 2984 w 4091"/>
                <a:gd name="T19" fmla="*/ 2741 h 4140"/>
                <a:gd name="T20" fmla="*/ 3117 w 4091"/>
                <a:gd name="T21" fmla="*/ 2595 h 4140"/>
                <a:gd name="T22" fmla="*/ 3179 w 4091"/>
                <a:gd name="T23" fmla="*/ 2428 h 4140"/>
                <a:gd name="T24" fmla="*/ 3033 w 4091"/>
                <a:gd name="T25" fmla="*/ 2567 h 4140"/>
                <a:gd name="T26" fmla="*/ 3040 w 4091"/>
                <a:gd name="T27" fmla="*/ 2637 h 4140"/>
                <a:gd name="T28" fmla="*/ 2880 w 4091"/>
                <a:gd name="T29" fmla="*/ 2567 h 4140"/>
                <a:gd name="T30" fmla="*/ 2817 w 4091"/>
                <a:gd name="T31" fmla="*/ 2699 h 4140"/>
                <a:gd name="T32" fmla="*/ 2824 w 4091"/>
                <a:gd name="T33" fmla="*/ 2741 h 4140"/>
                <a:gd name="T34" fmla="*/ 2727 w 4091"/>
                <a:gd name="T35" fmla="*/ 2665 h 4140"/>
                <a:gd name="T36" fmla="*/ 2644 w 4091"/>
                <a:gd name="T37" fmla="*/ 3006 h 4140"/>
                <a:gd name="T38" fmla="*/ 2657 w 4091"/>
                <a:gd name="T39" fmla="*/ 3158 h 4140"/>
                <a:gd name="T40" fmla="*/ 2720 w 4091"/>
                <a:gd name="T41" fmla="*/ 3228 h 4140"/>
                <a:gd name="T42" fmla="*/ 2817 w 4091"/>
                <a:gd name="T43" fmla="*/ 3485 h 4140"/>
                <a:gd name="T44" fmla="*/ 3054 w 4091"/>
                <a:gd name="T45" fmla="*/ 3694 h 4140"/>
                <a:gd name="T46" fmla="*/ 3089 w 4091"/>
                <a:gd name="T47" fmla="*/ 3826 h 4140"/>
                <a:gd name="T48" fmla="*/ 2991 w 4091"/>
                <a:gd name="T49" fmla="*/ 4035 h 4140"/>
                <a:gd name="T50" fmla="*/ 2922 w 4091"/>
                <a:gd name="T51" fmla="*/ 4042 h 4140"/>
                <a:gd name="T52" fmla="*/ 2741 w 4091"/>
                <a:gd name="T53" fmla="*/ 3958 h 4140"/>
                <a:gd name="T54" fmla="*/ 2588 w 4091"/>
                <a:gd name="T55" fmla="*/ 3847 h 4140"/>
                <a:gd name="T56" fmla="*/ 2379 w 4091"/>
                <a:gd name="T57" fmla="*/ 3750 h 4140"/>
                <a:gd name="T58" fmla="*/ 1857 w 4091"/>
                <a:gd name="T59" fmla="*/ 3778 h 4140"/>
                <a:gd name="T60" fmla="*/ 1398 w 4091"/>
                <a:gd name="T61" fmla="*/ 3819 h 4140"/>
                <a:gd name="T62" fmla="*/ 1057 w 4091"/>
                <a:gd name="T63" fmla="*/ 3618 h 4140"/>
                <a:gd name="T64" fmla="*/ 918 w 4091"/>
                <a:gd name="T65" fmla="*/ 3479 h 4140"/>
                <a:gd name="T66" fmla="*/ 682 w 4091"/>
                <a:gd name="T67" fmla="*/ 3416 h 4140"/>
                <a:gd name="T68" fmla="*/ 522 w 4091"/>
                <a:gd name="T69" fmla="*/ 3214 h 4140"/>
                <a:gd name="T70" fmla="*/ 216 w 4091"/>
                <a:gd name="T71" fmla="*/ 3040 h 4140"/>
                <a:gd name="T72" fmla="*/ 167 w 4091"/>
                <a:gd name="T73" fmla="*/ 2804 h 4140"/>
                <a:gd name="T74" fmla="*/ 35 w 4091"/>
                <a:gd name="T75" fmla="*/ 2630 h 4140"/>
                <a:gd name="T76" fmla="*/ 369 w 4091"/>
                <a:gd name="T77" fmla="*/ 1858 h 4140"/>
                <a:gd name="T78" fmla="*/ 529 w 4091"/>
                <a:gd name="T79" fmla="*/ 2205 h 4140"/>
                <a:gd name="T80" fmla="*/ 724 w 4091"/>
                <a:gd name="T81" fmla="*/ 2108 h 4140"/>
                <a:gd name="T82" fmla="*/ 953 w 4091"/>
                <a:gd name="T83" fmla="*/ 1941 h 4140"/>
                <a:gd name="T84" fmla="*/ 1057 w 4091"/>
                <a:gd name="T85" fmla="*/ 1677 h 4140"/>
                <a:gd name="T86" fmla="*/ 1203 w 4091"/>
                <a:gd name="T87" fmla="*/ 1656 h 4140"/>
                <a:gd name="T88" fmla="*/ 1531 w 4091"/>
                <a:gd name="T89" fmla="*/ 1461 h 4140"/>
                <a:gd name="T90" fmla="*/ 1725 w 4091"/>
                <a:gd name="T91" fmla="*/ 1413 h 4140"/>
                <a:gd name="T92" fmla="*/ 1969 w 4091"/>
                <a:gd name="T93" fmla="*/ 1259 h 4140"/>
                <a:gd name="T94" fmla="*/ 2184 w 4091"/>
                <a:gd name="T95" fmla="*/ 1058 h 4140"/>
                <a:gd name="T96" fmla="*/ 1997 w 4091"/>
                <a:gd name="T97" fmla="*/ 793 h 4140"/>
                <a:gd name="T98" fmla="*/ 2066 w 4091"/>
                <a:gd name="T99" fmla="*/ 515 h 4140"/>
                <a:gd name="T100" fmla="*/ 2261 w 4091"/>
                <a:gd name="T101" fmla="*/ 327 h 4140"/>
                <a:gd name="T102" fmla="*/ 2553 w 4091"/>
                <a:gd name="T103" fmla="*/ 105 h 4140"/>
                <a:gd name="T104" fmla="*/ 2838 w 4091"/>
                <a:gd name="T105" fmla="*/ 112 h 4140"/>
                <a:gd name="T106" fmla="*/ 3220 w 4091"/>
                <a:gd name="T107" fmla="*/ 49 h 4140"/>
                <a:gd name="T108" fmla="*/ 3505 w 4091"/>
                <a:gd name="T109" fmla="*/ 300 h 4140"/>
                <a:gd name="T110" fmla="*/ 3214 w 4091"/>
                <a:gd name="T111" fmla="*/ 446 h 4140"/>
                <a:gd name="T112" fmla="*/ 3019 w 4091"/>
                <a:gd name="T113" fmla="*/ 668 h 4140"/>
                <a:gd name="T114" fmla="*/ 2824 w 4091"/>
                <a:gd name="T115" fmla="*/ 863 h 4140"/>
                <a:gd name="T116" fmla="*/ 3089 w 4091"/>
                <a:gd name="T117" fmla="*/ 1169 h 4140"/>
                <a:gd name="T118" fmla="*/ 2936 w 4091"/>
                <a:gd name="T119" fmla="*/ 1413 h 4140"/>
                <a:gd name="T120" fmla="*/ 3117 w 4091"/>
                <a:gd name="T121" fmla="*/ 1719 h 4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91" h="4140">
                  <a:moveTo>
                    <a:pt x="3179" y="1795"/>
                  </a:moveTo>
                  <a:lnTo>
                    <a:pt x="3186" y="1837"/>
                  </a:lnTo>
                  <a:lnTo>
                    <a:pt x="3179" y="1844"/>
                  </a:lnTo>
                  <a:lnTo>
                    <a:pt x="3200" y="1872"/>
                  </a:lnTo>
                  <a:lnTo>
                    <a:pt x="3207" y="1872"/>
                  </a:lnTo>
                  <a:lnTo>
                    <a:pt x="3214" y="1872"/>
                  </a:lnTo>
                  <a:lnTo>
                    <a:pt x="3214" y="1878"/>
                  </a:lnTo>
                  <a:lnTo>
                    <a:pt x="3234" y="1878"/>
                  </a:lnTo>
                  <a:lnTo>
                    <a:pt x="3262" y="1892"/>
                  </a:lnTo>
                  <a:lnTo>
                    <a:pt x="3262" y="1886"/>
                  </a:lnTo>
                  <a:lnTo>
                    <a:pt x="3269" y="1844"/>
                  </a:lnTo>
                  <a:lnTo>
                    <a:pt x="3296" y="1872"/>
                  </a:lnTo>
                  <a:lnTo>
                    <a:pt x="3310" y="1878"/>
                  </a:lnTo>
                  <a:lnTo>
                    <a:pt x="3317" y="1886"/>
                  </a:lnTo>
                  <a:lnTo>
                    <a:pt x="3338" y="1892"/>
                  </a:lnTo>
                  <a:lnTo>
                    <a:pt x="3345" y="1913"/>
                  </a:lnTo>
                  <a:lnTo>
                    <a:pt x="3345" y="1920"/>
                  </a:lnTo>
                  <a:lnTo>
                    <a:pt x="3366" y="1948"/>
                  </a:lnTo>
                  <a:lnTo>
                    <a:pt x="3401" y="1920"/>
                  </a:lnTo>
                  <a:lnTo>
                    <a:pt x="3415" y="1913"/>
                  </a:lnTo>
                  <a:lnTo>
                    <a:pt x="3450" y="1872"/>
                  </a:lnTo>
                  <a:lnTo>
                    <a:pt x="3477" y="1851"/>
                  </a:lnTo>
                  <a:lnTo>
                    <a:pt x="3498" y="1872"/>
                  </a:lnTo>
                  <a:lnTo>
                    <a:pt x="3561" y="1809"/>
                  </a:lnTo>
                  <a:lnTo>
                    <a:pt x="3589" y="1837"/>
                  </a:lnTo>
                  <a:lnTo>
                    <a:pt x="3596" y="1878"/>
                  </a:lnTo>
                  <a:lnTo>
                    <a:pt x="3623" y="1878"/>
                  </a:lnTo>
                  <a:lnTo>
                    <a:pt x="3630" y="1851"/>
                  </a:lnTo>
                  <a:lnTo>
                    <a:pt x="3658" y="1837"/>
                  </a:lnTo>
                  <a:lnTo>
                    <a:pt x="3693" y="1823"/>
                  </a:lnTo>
                  <a:lnTo>
                    <a:pt x="3721" y="1823"/>
                  </a:lnTo>
                  <a:lnTo>
                    <a:pt x="3721" y="1837"/>
                  </a:lnTo>
                  <a:lnTo>
                    <a:pt x="3700" y="1858"/>
                  </a:lnTo>
                  <a:lnTo>
                    <a:pt x="3728" y="1872"/>
                  </a:lnTo>
                  <a:lnTo>
                    <a:pt x="3756" y="1878"/>
                  </a:lnTo>
                  <a:lnTo>
                    <a:pt x="3769" y="1872"/>
                  </a:lnTo>
                  <a:lnTo>
                    <a:pt x="3790" y="1858"/>
                  </a:lnTo>
                  <a:lnTo>
                    <a:pt x="3804" y="1892"/>
                  </a:lnTo>
                  <a:lnTo>
                    <a:pt x="3825" y="1886"/>
                  </a:lnTo>
                  <a:lnTo>
                    <a:pt x="3853" y="1878"/>
                  </a:lnTo>
                  <a:lnTo>
                    <a:pt x="3853" y="1837"/>
                  </a:lnTo>
                  <a:lnTo>
                    <a:pt x="3867" y="1844"/>
                  </a:lnTo>
                  <a:lnTo>
                    <a:pt x="3888" y="1858"/>
                  </a:lnTo>
                  <a:lnTo>
                    <a:pt x="3874" y="1878"/>
                  </a:lnTo>
                  <a:lnTo>
                    <a:pt x="3895" y="1872"/>
                  </a:lnTo>
                  <a:lnTo>
                    <a:pt x="3888" y="1878"/>
                  </a:lnTo>
                  <a:lnTo>
                    <a:pt x="3916" y="1906"/>
                  </a:lnTo>
                  <a:lnTo>
                    <a:pt x="3888" y="1906"/>
                  </a:lnTo>
                  <a:lnTo>
                    <a:pt x="3888" y="1934"/>
                  </a:lnTo>
                  <a:lnTo>
                    <a:pt x="3902" y="1934"/>
                  </a:lnTo>
                  <a:lnTo>
                    <a:pt x="3902" y="1941"/>
                  </a:lnTo>
                  <a:lnTo>
                    <a:pt x="3874" y="1955"/>
                  </a:lnTo>
                  <a:lnTo>
                    <a:pt x="3895" y="1976"/>
                  </a:lnTo>
                  <a:lnTo>
                    <a:pt x="3929" y="2018"/>
                  </a:lnTo>
                  <a:lnTo>
                    <a:pt x="3929" y="2025"/>
                  </a:lnTo>
                  <a:lnTo>
                    <a:pt x="3936" y="2053"/>
                  </a:lnTo>
                  <a:lnTo>
                    <a:pt x="3936" y="2080"/>
                  </a:lnTo>
                  <a:lnTo>
                    <a:pt x="3936" y="2101"/>
                  </a:lnTo>
                  <a:lnTo>
                    <a:pt x="3964" y="2080"/>
                  </a:lnTo>
                  <a:lnTo>
                    <a:pt x="3992" y="2143"/>
                  </a:lnTo>
                  <a:lnTo>
                    <a:pt x="3985" y="2150"/>
                  </a:lnTo>
                  <a:lnTo>
                    <a:pt x="4006" y="2171"/>
                  </a:lnTo>
                  <a:lnTo>
                    <a:pt x="3992" y="2178"/>
                  </a:lnTo>
                  <a:lnTo>
                    <a:pt x="4027" y="2212"/>
                  </a:lnTo>
                  <a:lnTo>
                    <a:pt x="4027" y="2247"/>
                  </a:lnTo>
                  <a:lnTo>
                    <a:pt x="4062" y="2240"/>
                  </a:lnTo>
                  <a:lnTo>
                    <a:pt x="4062" y="2254"/>
                  </a:lnTo>
                  <a:lnTo>
                    <a:pt x="4090" y="2275"/>
                  </a:lnTo>
                  <a:lnTo>
                    <a:pt x="4083" y="2296"/>
                  </a:lnTo>
                  <a:lnTo>
                    <a:pt x="3902" y="2310"/>
                  </a:lnTo>
                  <a:lnTo>
                    <a:pt x="3916" y="2296"/>
                  </a:lnTo>
                  <a:lnTo>
                    <a:pt x="3874" y="2268"/>
                  </a:lnTo>
                  <a:lnTo>
                    <a:pt x="3874" y="2310"/>
                  </a:lnTo>
                  <a:lnTo>
                    <a:pt x="3777" y="2331"/>
                  </a:lnTo>
                  <a:lnTo>
                    <a:pt x="3790" y="2310"/>
                  </a:lnTo>
                  <a:lnTo>
                    <a:pt x="3825" y="2296"/>
                  </a:lnTo>
                  <a:lnTo>
                    <a:pt x="3777" y="2233"/>
                  </a:lnTo>
                  <a:lnTo>
                    <a:pt x="3804" y="2212"/>
                  </a:lnTo>
                  <a:lnTo>
                    <a:pt x="3777" y="2199"/>
                  </a:lnTo>
                  <a:lnTo>
                    <a:pt x="3763" y="2171"/>
                  </a:lnTo>
                  <a:lnTo>
                    <a:pt x="3763" y="2150"/>
                  </a:lnTo>
                  <a:lnTo>
                    <a:pt x="3742" y="2164"/>
                  </a:lnTo>
                  <a:lnTo>
                    <a:pt x="3735" y="2164"/>
                  </a:lnTo>
                  <a:lnTo>
                    <a:pt x="3721" y="2171"/>
                  </a:lnTo>
                  <a:lnTo>
                    <a:pt x="3721" y="2199"/>
                  </a:lnTo>
                  <a:lnTo>
                    <a:pt x="3769" y="2240"/>
                  </a:lnTo>
                  <a:lnTo>
                    <a:pt x="3769" y="2254"/>
                  </a:lnTo>
                  <a:lnTo>
                    <a:pt x="3777" y="2275"/>
                  </a:lnTo>
                  <a:lnTo>
                    <a:pt x="3742" y="2310"/>
                  </a:lnTo>
                  <a:lnTo>
                    <a:pt x="3763" y="2338"/>
                  </a:lnTo>
                  <a:lnTo>
                    <a:pt x="3721" y="2379"/>
                  </a:lnTo>
                  <a:lnTo>
                    <a:pt x="3568" y="2463"/>
                  </a:lnTo>
                  <a:lnTo>
                    <a:pt x="3491" y="2505"/>
                  </a:lnTo>
                  <a:lnTo>
                    <a:pt x="3526" y="2498"/>
                  </a:lnTo>
                  <a:lnTo>
                    <a:pt x="3477" y="2512"/>
                  </a:lnTo>
                  <a:lnTo>
                    <a:pt x="3234" y="2623"/>
                  </a:lnTo>
                  <a:lnTo>
                    <a:pt x="3234" y="2630"/>
                  </a:lnTo>
                  <a:lnTo>
                    <a:pt x="3130" y="2678"/>
                  </a:lnTo>
                  <a:lnTo>
                    <a:pt x="3005" y="2713"/>
                  </a:lnTo>
                  <a:lnTo>
                    <a:pt x="2984" y="2741"/>
                  </a:lnTo>
                  <a:lnTo>
                    <a:pt x="2971" y="2713"/>
                  </a:lnTo>
                  <a:lnTo>
                    <a:pt x="2977" y="2693"/>
                  </a:lnTo>
                  <a:lnTo>
                    <a:pt x="3012" y="2644"/>
                  </a:lnTo>
                  <a:lnTo>
                    <a:pt x="3054" y="2637"/>
                  </a:lnTo>
                  <a:lnTo>
                    <a:pt x="3068" y="2623"/>
                  </a:lnTo>
                  <a:lnTo>
                    <a:pt x="3054" y="2602"/>
                  </a:lnTo>
                  <a:lnTo>
                    <a:pt x="3068" y="2602"/>
                  </a:lnTo>
                  <a:lnTo>
                    <a:pt x="3075" y="2581"/>
                  </a:lnTo>
                  <a:lnTo>
                    <a:pt x="3103" y="2595"/>
                  </a:lnTo>
                  <a:lnTo>
                    <a:pt x="3117" y="2595"/>
                  </a:lnTo>
                  <a:lnTo>
                    <a:pt x="3110" y="2602"/>
                  </a:lnTo>
                  <a:lnTo>
                    <a:pt x="3138" y="2595"/>
                  </a:lnTo>
                  <a:lnTo>
                    <a:pt x="3138" y="2581"/>
                  </a:lnTo>
                  <a:lnTo>
                    <a:pt x="3144" y="2574"/>
                  </a:lnTo>
                  <a:lnTo>
                    <a:pt x="3138" y="2560"/>
                  </a:lnTo>
                  <a:lnTo>
                    <a:pt x="3151" y="2560"/>
                  </a:lnTo>
                  <a:lnTo>
                    <a:pt x="3234" y="2505"/>
                  </a:lnTo>
                  <a:lnTo>
                    <a:pt x="3248" y="2484"/>
                  </a:lnTo>
                  <a:lnTo>
                    <a:pt x="3214" y="2470"/>
                  </a:lnTo>
                  <a:lnTo>
                    <a:pt x="3179" y="2428"/>
                  </a:lnTo>
                  <a:lnTo>
                    <a:pt x="3103" y="2435"/>
                  </a:lnTo>
                  <a:lnTo>
                    <a:pt x="3047" y="2449"/>
                  </a:lnTo>
                  <a:lnTo>
                    <a:pt x="3068" y="2470"/>
                  </a:lnTo>
                  <a:lnTo>
                    <a:pt x="3075" y="2477"/>
                  </a:lnTo>
                  <a:lnTo>
                    <a:pt x="3054" y="2477"/>
                  </a:lnTo>
                  <a:lnTo>
                    <a:pt x="3033" y="2505"/>
                  </a:lnTo>
                  <a:lnTo>
                    <a:pt x="3012" y="2526"/>
                  </a:lnTo>
                  <a:lnTo>
                    <a:pt x="2991" y="2532"/>
                  </a:lnTo>
                  <a:lnTo>
                    <a:pt x="3005" y="2539"/>
                  </a:lnTo>
                  <a:lnTo>
                    <a:pt x="3033" y="2567"/>
                  </a:lnTo>
                  <a:lnTo>
                    <a:pt x="3005" y="2567"/>
                  </a:lnTo>
                  <a:lnTo>
                    <a:pt x="2991" y="2595"/>
                  </a:lnTo>
                  <a:lnTo>
                    <a:pt x="2977" y="2595"/>
                  </a:lnTo>
                  <a:lnTo>
                    <a:pt x="3012" y="2630"/>
                  </a:lnTo>
                  <a:lnTo>
                    <a:pt x="3040" y="2609"/>
                  </a:lnTo>
                  <a:lnTo>
                    <a:pt x="3040" y="2630"/>
                  </a:lnTo>
                  <a:lnTo>
                    <a:pt x="3047" y="2623"/>
                  </a:lnTo>
                  <a:lnTo>
                    <a:pt x="3054" y="2602"/>
                  </a:lnTo>
                  <a:lnTo>
                    <a:pt x="3054" y="2623"/>
                  </a:lnTo>
                  <a:lnTo>
                    <a:pt x="3040" y="2637"/>
                  </a:lnTo>
                  <a:lnTo>
                    <a:pt x="3019" y="2637"/>
                  </a:lnTo>
                  <a:lnTo>
                    <a:pt x="2991" y="2644"/>
                  </a:lnTo>
                  <a:lnTo>
                    <a:pt x="2984" y="2609"/>
                  </a:lnTo>
                  <a:lnTo>
                    <a:pt x="2950" y="2623"/>
                  </a:lnTo>
                  <a:lnTo>
                    <a:pt x="2936" y="2623"/>
                  </a:lnTo>
                  <a:lnTo>
                    <a:pt x="2922" y="2609"/>
                  </a:lnTo>
                  <a:lnTo>
                    <a:pt x="2894" y="2602"/>
                  </a:lnTo>
                  <a:lnTo>
                    <a:pt x="2908" y="2595"/>
                  </a:lnTo>
                  <a:lnTo>
                    <a:pt x="2922" y="2602"/>
                  </a:lnTo>
                  <a:lnTo>
                    <a:pt x="2880" y="2567"/>
                  </a:lnTo>
                  <a:lnTo>
                    <a:pt x="2873" y="2574"/>
                  </a:lnTo>
                  <a:lnTo>
                    <a:pt x="2873" y="2560"/>
                  </a:lnTo>
                  <a:lnTo>
                    <a:pt x="2838" y="2609"/>
                  </a:lnTo>
                  <a:lnTo>
                    <a:pt x="2790" y="2630"/>
                  </a:lnTo>
                  <a:lnTo>
                    <a:pt x="2762" y="2644"/>
                  </a:lnTo>
                  <a:lnTo>
                    <a:pt x="2748" y="2637"/>
                  </a:lnTo>
                  <a:lnTo>
                    <a:pt x="2741" y="2644"/>
                  </a:lnTo>
                  <a:lnTo>
                    <a:pt x="2741" y="2665"/>
                  </a:lnTo>
                  <a:lnTo>
                    <a:pt x="2804" y="2699"/>
                  </a:lnTo>
                  <a:lnTo>
                    <a:pt x="2817" y="2699"/>
                  </a:lnTo>
                  <a:lnTo>
                    <a:pt x="2838" y="2713"/>
                  </a:lnTo>
                  <a:lnTo>
                    <a:pt x="2859" y="2713"/>
                  </a:lnTo>
                  <a:lnTo>
                    <a:pt x="2873" y="2713"/>
                  </a:lnTo>
                  <a:lnTo>
                    <a:pt x="2852" y="2734"/>
                  </a:lnTo>
                  <a:lnTo>
                    <a:pt x="2873" y="2734"/>
                  </a:lnTo>
                  <a:lnTo>
                    <a:pt x="2873" y="2755"/>
                  </a:lnTo>
                  <a:lnTo>
                    <a:pt x="2859" y="2741"/>
                  </a:lnTo>
                  <a:lnTo>
                    <a:pt x="2838" y="2734"/>
                  </a:lnTo>
                  <a:lnTo>
                    <a:pt x="2824" y="2734"/>
                  </a:lnTo>
                  <a:lnTo>
                    <a:pt x="2824" y="2741"/>
                  </a:lnTo>
                  <a:lnTo>
                    <a:pt x="2783" y="2734"/>
                  </a:lnTo>
                  <a:lnTo>
                    <a:pt x="2790" y="2727"/>
                  </a:lnTo>
                  <a:lnTo>
                    <a:pt x="2783" y="2734"/>
                  </a:lnTo>
                  <a:lnTo>
                    <a:pt x="2790" y="2727"/>
                  </a:lnTo>
                  <a:lnTo>
                    <a:pt x="2776" y="2734"/>
                  </a:lnTo>
                  <a:lnTo>
                    <a:pt x="2783" y="2713"/>
                  </a:lnTo>
                  <a:lnTo>
                    <a:pt x="2776" y="2727"/>
                  </a:lnTo>
                  <a:lnTo>
                    <a:pt x="2776" y="2706"/>
                  </a:lnTo>
                  <a:lnTo>
                    <a:pt x="2790" y="2713"/>
                  </a:lnTo>
                  <a:lnTo>
                    <a:pt x="2727" y="2665"/>
                  </a:lnTo>
                  <a:lnTo>
                    <a:pt x="2720" y="2665"/>
                  </a:lnTo>
                  <a:lnTo>
                    <a:pt x="2727" y="2672"/>
                  </a:lnTo>
                  <a:lnTo>
                    <a:pt x="2727" y="2699"/>
                  </a:lnTo>
                  <a:lnTo>
                    <a:pt x="2692" y="2699"/>
                  </a:lnTo>
                  <a:lnTo>
                    <a:pt x="2706" y="2769"/>
                  </a:lnTo>
                  <a:lnTo>
                    <a:pt x="2685" y="2811"/>
                  </a:lnTo>
                  <a:lnTo>
                    <a:pt x="2713" y="2811"/>
                  </a:lnTo>
                  <a:lnTo>
                    <a:pt x="2713" y="2894"/>
                  </a:lnTo>
                  <a:lnTo>
                    <a:pt x="2692" y="2929"/>
                  </a:lnTo>
                  <a:lnTo>
                    <a:pt x="2644" y="3006"/>
                  </a:lnTo>
                  <a:lnTo>
                    <a:pt x="2630" y="3026"/>
                  </a:lnTo>
                  <a:lnTo>
                    <a:pt x="2623" y="3033"/>
                  </a:lnTo>
                  <a:lnTo>
                    <a:pt x="2616" y="3040"/>
                  </a:lnTo>
                  <a:lnTo>
                    <a:pt x="2630" y="3061"/>
                  </a:lnTo>
                  <a:lnTo>
                    <a:pt x="2650" y="3061"/>
                  </a:lnTo>
                  <a:lnTo>
                    <a:pt x="2623" y="3103"/>
                  </a:lnTo>
                  <a:lnTo>
                    <a:pt x="2630" y="3096"/>
                  </a:lnTo>
                  <a:lnTo>
                    <a:pt x="2630" y="3124"/>
                  </a:lnTo>
                  <a:lnTo>
                    <a:pt x="2650" y="3124"/>
                  </a:lnTo>
                  <a:lnTo>
                    <a:pt x="2657" y="3158"/>
                  </a:lnTo>
                  <a:lnTo>
                    <a:pt x="2623" y="3158"/>
                  </a:lnTo>
                  <a:lnTo>
                    <a:pt x="2623" y="3186"/>
                  </a:lnTo>
                  <a:lnTo>
                    <a:pt x="2650" y="3193"/>
                  </a:lnTo>
                  <a:lnTo>
                    <a:pt x="2644" y="3221"/>
                  </a:lnTo>
                  <a:lnTo>
                    <a:pt x="2657" y="3228"/>
                  </a:lnTo>
                  <a:lnTo>
                    <a:pt x="2657" y="3263"/>
                  </a:lnTo>
                  <a:lnTo>
                    <a:pt x="2713" y="3270"/>
                  </a:lnTo>
                  <a:lnTo>
                    <a:pt x="2720" y="3263"/>
                  </a:lnTo>
                  <a:lnTo>
                    <a:pt x="2706" y="3221"/>
                  </a:lnTo>
                  <a:lnTo>
                    <a:pt x="2720" y="3228"/>
                  </a:lnTo>
                  <a:lnTo>
                    <a:pt x="2727" y="3186"/>
                  </a:lnTo>
                  <a:lnTo>
                    <a:pt x="2748" y="3193"/>
                  </a:lnTo>
                  <a:lnTo>
                    <a:pt x="2741" y="3235"/>
                  </a:lnTo>
                  <a:lnTo>
                    <a:pt x="2748" y="3172"/>
                  </a:lnTo>
                  <a:lnTo>
                    <a:pt x="2790" y="3186"/>
                  </a:lnTo>
                  <a:lnTo>
                    <a:pt x="2762" y="3186"/>
                  </a:lnTo>
                  <a:lnTo>
                    <a:pt x="2783" y="3284"/>
                  </a:lnTo>
                  <a:lnTo>
                    <a:pt x="2824" y="3318"/>
                  </a:lnTo>
                  <a:lnTo>
                    <a:pt x="2811" y="3423"/>
                  </a:lnTo>
                  <a:lnTo>
                    <a:pt x="2817" y="3485"/>
                  </a:lnTo>
                  <a:lnTo>
                    <a:pt x="2873" y="3541"/>
                  </a:lnTo>
                  <a:lnTo>
                    <a:pt x="2950" y="3590"/>
                  </a:lnTo>
                  <a:lnTo>
                    <a:pt x="2971" y="3611"/>
                  </a:lnTo>
                  <a:lnTo>
                    <a:pt x="2957" y="3611"/>
                  </a:lnTo>
                  <a:lnTo>
                    <a:pt x="2991" y="3645"/>
                  </a:lnTo>
                  <a:lnTo>
                    <a:pt x="2991" y="3631"/>
                  </a:lnTo>
                  <a:lnTo>
                    <a:pt x="2984" y="3611"/>
                  </a:lnTo>
                  <a:lnTo>
                    <a:pt x="3068" y="3722"/>
                  </a:lnTo>
                  <a:lnTo>
                    <a:pt x="3075" y="3708"/>
                  </a:lnTo>
                  <a:lnTo>
                    <a:pt x="3054" y="3694"/>
                  </a:lnTo>
                  <a:lnTo>
                    <a:pt x="3130" y="3708"/>
                  </a:lnTo>
                  <a:lnTo>
                    <a:pt x="3138" y="3722"/>
                  </a:lnTo>
                  <a:lnTo>
                    <a:pt x="3165" y="3750"/>
                  </a:lnTo>
                  <a:lnTo>
                    <a:pt x="3165" y="3778"/>
                  </a:lnTo>
                  <a:lnTo>
                    <a:pt x="3138" y="3792"/>
                  </a:lnTo>
                  <a:lnTo>
                    <a:pt x="3138" y="3812"/>
                  </a:lnTo>
                  <a:lnTo>
                    <a:pt x="3144" y="3812"/>
                  </a:lnTo>
                  <a:lnTo>
                    <a:pt x="3103" y="3875"/>
                  </a:lnTo>
                  <a:lnTo>
                    <a:pt x="3103" y="3854"/>
                  </a:lnTo>
                  <a:lnTo>
                    <a:pt x="3089" y="3826"/>
                  </a:lnTo>
                  <a:lnTo>
                    <a:pt x="3089" y="3882"/>
                  </a:lnTo>
                  <a:lnTo>
                    <a:pt x="3089" y="3861"/>
                  </a:lnTo>
                  <a:lnTo>
                    <a:pt x="3103" y="3903"/>
                  </a:lnTo>
                  <a:lnTo>
                    <a:pt x="3089" y="3903"/>
                  </a:lnTo>
                  <a:lnTo>
                    <a:pt x="3103" y="3917"/>
                  </a:lnTo>
                  <a:lnTo>
                    <a:pt x="3054" y="3993"/>
                  </a:lnTo>
                  <a:lnTo>
                    <a:pt x="3054" y="4007"/>
                  </a:lnTo>
                  <a:lnTo>
                    <a:pt x="3068" y="4007"/>
                  </a:lnTo>
                  <a:lnTo>
                    <a:pt x="3012" y="4070"/>
                  </a:lnTo>
                  <a:lnTo>
                    <a:pt x="2991" y="4035"/>
                  </a:lnTo>
                  <a:lnTo>
                    <a:pt x="2977" y="4014"/>
                  </a:lnTo>
                  <a:lnTo>
                    <a:pt x="3005" y="3952"/>
                  </a:lnTo>
                  <a:lnTo>
                    <a:pt x="2991" y="3910"/>
                  </a:lnTo>
                  <a:lnTo>
                    <a:pt x="2957" y="3910"/>
                  </a:lnTo>
                  <a:lnTo>
                    <a:pt x="2950" y="3917"/>
                  </a:lnTo>
                  <a:lnTo>
                    <a:pt x="2915" y="3979"/>
                  </a:lnTo>
                  <a:lnTo>
                    <a:pt x="2936" y="3993"/>
                  </a:lnTo>
                  <a:lnTo>
                    <a:pt x="2936" y="3986"/>
                  </a:lnTo>
                  <a:lnTo>
                    <a:pt x="2971" y="4035"/>
                  </a:lnTo>
                  <a:lnTo>
                    <a:pt x="2922" y="4042"/>
                  </a:lnTo>
                  <a:lnTo>
                    <a:pt x="2936" y="4070"/>
                  </a:lnTo>
                  <a:lnTo>
                    <a:pt x="2957" y="4070"/>
                  </a:lnTo>
                  <a:lnTo>
                    <a:pt x="2977" y="4084"/>
                  </a:lnTo>
                  <a:lnTo>
                    <a:pt x="2957" y="4112"/>
                  </a:lnTo>
                  <a:lnTo>
                    <a:pt x="2950" y="4119"/>
                  </a:lnTo>
                  <a:lnTo>
                    <a:pt x="2922" y="4139"/>
                  </a:lnTo>
                  <a:lnTo>
                    <a:pt x="2845" y="4070"/>
                  </a:lnTo>
                  <a:lnTo>
                    <a:pt x="2838" y="4007"/>
                  </a:lnTo>
                  <a:lnTo>
                    <a:pt x="2762" y="3993"/>
                  </a:lnTo>
                  <a:lnTo>
                    <a:pt x="2741" y="3958"/>
                  </a:lnTo>
                  <a:lnTo>
                    <a:pt x="2748" y="3917"/>
                  </a:lnTo>
                  <a:lnTo>
                    <a:pt x="2741" y="3882"/>
                  </a:lnTo>
                  <a:lnTo>
                    <a:pt x="2755" y="3840"/>
                  </a:lnTo>
                  <a:lnTo>
                    <a:pt x="2727" y="3806"/>
                  </a:lnTo>
                  <a:lnTo>
                    <a:pt x="2706" y="3819"/>
                  </a:lnTo>
                  <a:lnTo>
                    <a:pt x="2706" y="3806"/>
                  </a:lnTo>
                  <a:lnTo>
                    <a:pt x="2692" y="3812"/>
                  </a:lnTo>
                  <a:lnTo>
                    <a:pt x="2678" y="3819"/>
                  </a:lnTo>
                  <a:lnTo>
                    <a:pt x="2650" y="3847"/>
                  </a:lnTo>
                  <a:lnTo>
                    <a:pt x="2588" y="3847"/>
                  </a:lnTo>
                  <a:lnTo>
                    <a:pt x="2553" y="3812"/>
                  </a:lnTo>
                  <a:lnTo>
                    <a:pt x="2532" y="3826"/>
                  </a:lnTo>
                  <a:lnTo>
                    <a:pt x="2511" y="3840"/>
                  </a:lnTo>
                  <a:lnTo>
                    <a:pt x="2463" y="3806"/>
                  </a:lnTo>
                  <a:lnTo>
                    <a:pt x="2463" y="3778"/>
                  </a:lnTo>
                  <a:lnTo>
                    <a:pt x="2435" y="3771"/>
                  </a:lnTo>
                  <a:lnTo>
                    <a:pt x="2435" y="3743"/>
                  </a:lnTo>
                  <a:lnTo>
                    <a:pt x="2414" y="3750"/>
                  </a:lnTo>
                  <a:lnTo>
                    <a:pt x="2400" y="3743"/>
                  </a:lnTo>
                  <a:lnTo>
                    <a:pt x="2379" y="3750"/>
                  </a:lnTo>
                  <a:lnTo>
                    <a:pt x="2358" y="3729"/>
                  </a:lnTo>
                  <a:lnTo>
                    <a:pt x="2296" y="3729"/>
                  </a:lnTo>
                  <a:lnTo>
                    <a:pt x="2254" y="3715"/>
                  </a:lnTo>
                  <a:lnTo>
                    <a:pt x="2219" y="3708"/>
                  </a:lnTo>
                  <a:lnTo>
                    <a:pt x="2156" y="3729"/>
                  </a:lnTo>
                  <a:lnTo>
                    <a:pt x="2024" y="3743"/>
                  </a:lnTo>
                  <a:lnTo>
                    <a:pt x="2004" y="3743"/>
                  </a:lnTo>
                  <a:lnTo>
                    <a:pt x="1941" y="3729"/>
                  </a:lnTo>
                  <a:lnTo>
                    <a:pt x="1899" y="3771"/>
                  </a:lnTo>
                  <a:lnTo>
                    <a:pt x="1857" y="3778"/>
                  </a:lnTo>
                  <a:lnTo>
                    <a:pt x="1843" y="3792"/>
                  </a:lnTo>
                  <a:lnTo>
                    <a:pt x="1843" y="3826"/>
                  </a:lnTo>
                  <a:lnTo>
                    <a:pt x="1823" y="3840"/>
                  </a:lnTo>
                  <a:lnTo>
                    <a:pt x="1704" y="3882"/>
                  </a:lnTo>
                  <a:lnTo>
                    <a:pt x="1663" y="3917"/>
                  </a:lnTo>
                  <a:lnTo>
                    <a:pt x="1600" y="3917"/>
                  </a:lnTo>
                  <a:lnTo>
                    <a:pt x="1593" y="3875"/>
                  </a:lnTo>
                  <a:lnTo>
                    <a:pt x="1531" y="3840"/>
                  </a:lnTo>
                  <a:lnTo>
                    <a:pt x="1496" y="3819"/>
                  </a:lnTo>
                  <a:lnTo>
                    <a:pt x="1398" y="3819"/>
                  </a:lnTo>
                  <a:lnTo>
                    <a:pt x="1384" y="3819"/>
                  </a:lnTo>
                  <a:lnTo>
                    <a:pt x="1329" y="3840"/>
                  </a:lnTo>
                  <a:lnTo>
                    <a:pt x="1329" y="3792"/>
                  </a:lnTo>
                  <a:lnTo>
                    <a:pt x="1336" y="3778"/>
                  </a:lnTo>
                  <a:lnTo>
                    <a:pt x="1308" y="3750"/>
                  </a:lnTo>
                  <a:lnTo>
                    <a:pt x="1266" y="3743"/>
                  </a:lnTo>
                  <a:lnTo>
                    <a:pt x="1169" y="3687"/>
                  </a:lnTo>
                  <a:lnTo>
                    <a:pt x="1120" y="3652"/>
                  </a:lnTo>
                  <a:lnTo>
                    <a:pt x="1092" y="3652"/>
                  </a:lnTo>
                  <a:lnTo>
                    <a:pt x="1057" y="3618"/>
                  </a:lnTo>
                  <a:lnTo>
                    <a:pt x="1071" y="3590"/>
                  </a:lnTo>
                  <a:lnTo>
                    <a:pt x="1071" y="3562"/>
                  </a:lnTo>
                  <a:lnTo>
                    <a:pt x="1037" y="3583"/>
                  </a:lnTo>
                  <a:lnTo>
                    <a:pt x="1009" y="3583"/>
                  </a:lnTo>
                  <a:lnTo>
                    <a:pt x="1002" y="3576"/>
                  </a:lnTo>
                  <a:lnTo>
                    <a:pt x="960" y="3555"/>
                  </a:lnTo>
                  <a:lnTo>
                    <a:pt x="918" y="3555"/>
                  </a:lnTo>
                  <a:lnTo>
                    <a:pt x="911" y="3548"/>
                  </a:lnTo>
                  <a:lnTo>
                    <a:pt x="925" y="3499"/>
                  </a:lnTo>
                  <a:lnTo>
                    <a:pt x="918" y="3479"/>
                  </a:lnTo>
                  <a:lnTo>
                    <a:pt x="960" y="3444"/>
                  </a:lnTo>
                  <a:lnTo>
                    <a:pt x="953" y="3444"/>
                  </a:lnTo>
                  <a:lnTo>
                    <a:pt x="863" y="3402"/>
                  </a:lnTo>
                  <a:lnTo>
                    <a:pt x="856" y="3416"/>
                  </a:lnTo>
                  <a:lnTo>
                    <a:pt x="842" y="3458"/>
                  </a:lnTo>
                  <a:lnTo>
                    <a:pt x="793" y="3430"/>
                  </a:lnTo>
                  <a:lnTo>
                    <a:pt x="786" y="3479"/>
                  </a:lnTo>
                  <a:lnTo>
                    <a:pt x="751" y="3465"/>
                  </a:lnTo>
                  <a:lnTo>
                    <a:pt x="710" y="3444"/>
                  </a:lnTo>
                  <a:lnTo>
                    <a:pt x="682" y="3416"/>
                  </a:lnTo>
                  <a:lnTo>
                    <a:pt x="696" y="3388"/>
                  </a:lnTo>
                  <a:lnTo>
                    <a:pt x="710" y="3353"/>
                  </a:lnTo>
                  <a:lnTo>
                    <a:pt x="689" y="3353"/>
                  </a:lnTo>
                  <a:lnTo>
                    <a:pt x="682" y="3346"/>
                  </a:lnTo>
                  <a:lnTo>
                    <a:pt x="647" y="3353"/>
                  </a:lnTo>
                  <a:lnTo>
                    <a:pt x="619" y="3346"/>
                  </a:lnTo>
                  <a:lnTo>
                    <a:pt x="626" y="3270"/>
                  </a:lnTo>
                  <a:lnTo>
                    <a:pt x="591" y="3249"/>
                  </a:lnTo>
                  <a:lnTo>
                    <a:pt x="543" y="3228"/>
                  </a:lnTo>
                  <a:lnTo>
                    <a:pt x="522" y="3214"/>
                  </a:lnTo>
                  <a:lnTo>
                    <a:pt x="522" y="3172"/>
                  </a:lnTo>
                  <a:lnTo>
                    <a:pt x="466" y="3166"/>
                  </a:lnTo>
                  <a:lnTo>
                    <a:pt x="459" y="3138"/>
                  </a:lnTo>
                  <a:lnTo>
                    <a:pt x="445" y="3138"/>
                  </a:lnTo>
                  <a:lnTo>
                    <a:pt x="424" y="3138"/>
                  </a:lnTo>
                  <a:lnTo>
                    <a:pt x="369" y="3124"/>
                  </a:lnTo>
                  <a:lnTo>
                    <a:pt x="362" y="3089"/>
                  </a:lnTo>
                  <a:lnTo>
                    <a:pt x="355" y="3082"/>
                  </a:lnTo>
                  <a:lnTo>
                    <a:pt x="264" y="2991"/>
                  </a:lnTo>
                  <a:lnTo>
                    <a:pt x="216" y="3040"/>
                  </a:lnTo>
                  <a:lnTo>
                    <a:pt x="195" y="3054"/>
                  </a:lnTo>
                  <a:lnTo>
                    <a:pt x="174" y="3040"/>
                  </a:lnTo>
                  <a:lnTo>
                    <a:pt x="188" y="2991"/>
                  </a:lnTo>
                  <a:lnTo>
                    <a:pt x="139" y="2991"/>
                  </a:lnTo>
                  <a:lnTo>
                    <a:pt x="153" y="2943"/>
                  </a:lnTo>
                  <a:lnTo>
                    <a:pt x="104" y="2936"/>
                  </a:lnTo>
                  <a:lnTo>
                    <a:pt x="104" y="2908"/>
                  </a:lnTo>
                  <a:lnTo>
                    <a:pt x="153" y="2873"/>
                  </a:lnTo>
                  <a:lnTo>
                    <a:pt x="132" y="2852"/>
                  </a:lnTo>
                  <a:lnTo>
                    <a:pt x="167" y="2804"/>
                  </a:lnTo>
                  <a:lnTo>
                    <a:pt x="160" y="2804"/>
                  </a:lnTo>
                  <a:lnTo>
                    <a:pt x="153" y="2769"/>
                  </a:lnTo>
                  <a:lnTo>
                    <a:pt x="77" y="2755"/>
                  </a:lnTo>
                  <a:lnTo>
                    <a:pt x="63" y="2769"/>
                  </a:lnTo>
                  <a:lnTo>
                    <a:pt x="42" y="2769"/>
                  </a:lnTo>
                  <a:lnTo>
                    <a:pt x="56" y="2713"/>
                  </a:lnTo>
                  <a:lnTo>
                    <a:pt x="7" y="2727"/>
                  </a:lnTo>
                  <a:lnTo>
                    <a:pt x="0" y="2706"/>
                  </a:lnTo>
                  <a:lnTo>
                    <a:pt x="35" y="2706"/>
                  </a:lnTo>
                  <a:lnTo>
                    <a:pt x="35" y="2630"/>
                  </a:lnTo>
                  <a:lnTo>
                    <a:pt x="28" y="2560"/>
                  </a:lnTo>
                  <a:lnTo>
                    <a:pt x="28" y="2526"/>
                  </a:lnTo>
                  <a:lnTo>
                    <a:pt x="21" y="2449"/>
                  </a:lnTo>
                  <a:lnTo>
                    <a:pt x="21" y="2414"/>
                  </a:lnTo>
                  <a:lnTo>
                    <a:pt x="7" y="2351"/>
                  </a:lnTo>
                  <a:lnTo>
                    <a:pt x="118" y="2233"/>
                  </a:lnTo>
                  <a:lnTo>
                    <a:pt x="188" y="2136"/>
                  </a:lnTo>
                  <a:lnTo>
                    <a:pt x="236" y="2053"/>
                  </a:lnTo>
                  <a:lnTo>
                    <a:pt x="313" y="1948"/>
                  </a:lnTo>
                  <a:lnTo>
                    <a:pt x="369" y="1858"/>
                  </a:lnTo>
                  <a:lnTo>
                    <a:pt x="445" y="1906"/>
                  </a:lnTo>
                  <a:lnTo>
                    <a:pt x="431" y="1913"/>
                  </a:lnTo>
                  <a:lnTo>
                    <a:pt x="424" y="1941"/>
                  </a:lnTo>
                  <a:lnTo>
                    <a:pt x="445" y="1976"/>
                  </a:lnTo>
                  <a:lnTo>
                    <a:pt x="403" y="2025"/>
                  </a:lnTo>
                  <a:lnTo>
                    <a:pt x="369" y="2108"/>
                  </a:lnTo>
                  <a:lnTo>
                    <a:pt x="424" y="2108"/>
                  </a:lnTo>
                  <a:lnTo>
                    <a:pt x="501" y="2143"/>
                  </a:lnTo>
                  <a:lnTo>
                    <a:pt x="487" y="2171"/>
                  </a:lnTo>
                  <a:lnTo>
                    <a:pt x="529" y="2205"/>
                  </a:lnTo>
                  <a:lnTo>
                    <a:pt x="557" y="2178"/>
                  </a:lnTo>
                  <a:lnTo>
                    <a:pt x="563" y="2178"/>
                  </a:lnTo>
                  <a:lnTo>
                    <a:pt x="584" y="2150"/>
                  </a:lnTo>
                  <a:lnTo>
                    <a:pt x="578" y="2185"/>
                  </a:lnTo>
                  <a:lnTo>
                    <a:pt x="626" y="2143"/>
                  </a:lnTo>
                  <a:lnTo>
                    <a:pt x="626" y="2136"/>
                  </a:lnTo>
                  <a:lnTo>
                    <a:pt x="654" y="2108"/>
                  </a:lnTo>
                  <a:lnTo>
                    <a:pt x="654" y="2136"/>
                  </a:lnTo>
                  <a:lnTo>
                    <a:pt x="696" y="2136"/>
                  </a:lnTo>
                  <a:lnTo>
                    <a:pt x="724" y="2108"/>
                  </a:lnTo>
                  <a:lnTo>
                    <a:pt x="786" y="2164"/>
                  </a:lnTo>
                  <a:lnTo>
                    <a:pt x="807" y="2164"/>
                  </a:lnTo>
                  <a:lnTo>
                    <a:pt x="828" y="2164"/>
                  </a:lnTo>
                  <a:lnTo>
                    <a:pt x="856" y="2150"/>
                  </a:lnTo>
                  <a:lnTo>
                    <a:pt x="863" y="2115"/>
                  </a:lnTo>
                  <a:lnTo>
                    <a:pt x="911" y="2080"/>
                  </a:lnTo>
                  <a:lnTo>
                    <a:pt x="918" y="1983"/>
                  </a:lnTo>
                  <a:lnTo>
                    <a:pt x="918" y="1955"/>
                  </a:lnTo>
                  <a:lnTo>
                    <a:pt x="960" y="1969"/>
                  </a:lnTo>
                  <a:lnTo>
                    <a:pt x="953" y="1941"/>
                  </a:lnTo>
                  <a:lnTo>
                    <a:pt x="946" y="1892"/>
                  </a:lnTo>
                  <a:lnTo>
                    <a:pt x="953" y="1878"/>
                  </a:lnTo>
                  <a:lnTo>
                    <a:pt x="988" y="1858"/>
                  </a:lnTo>
                  <a:lnTo>
                    <a:pt x="988" y="1823"/>
                  </a:lnTo>
                  <a:lnTo>
                    <a:pt x="1023" y="1788"/>
                  </a:lnTo>
                  <a:lnTo>
                    <a:pt x="1023" y="1760"/>
                  </a:lnTo>
                  <a:lnTo>
                    <a:pt x="1016" y="1753"/>
                  </a:lnTo>
                  <a:lnTo>
                    <a:pt x="1043" y="1739"/>
                  </a:lnTo>
                  <a:lnTo>
                    <a:pt x="1043" y="1711"/>
                  </a:lnTo>
                  <a:lnTo>
                    <a:pt x="1057" y="1677"/>
                  </a:lnTo>
                  <a:lnTo>
                    <a:pt x="1051" y="1663"/>
                  </a:lnTo>
                  <a:lnTo>
                    <a:pt x="1071" y="1677"/>
                  </a:lnTo>
                  <a:lnTo>
                    <a:pt x="1120" y="1663"/>
                  </a:lnTo>
                  <a:lnTo>
                    <a:pt x="1120" y="1628"/>
                  </a:lnTo>
                  <a:lnTo>
                    <a:pt x="1134" y="1649"/>
                  </a:lnTo>
                  <a:lnTo>
                    <a:pt x="1141" y="1642"/>
                  </a:lnTo>
                  <a:lnTo>
                    <a:pt x="1169" y="1677"/>
                  </a:lnTo>
                  <a:lnTo>
                    <a:pt x="1190" y="1684"/>
                  </a:lnTo>
                  <a:lnTo>
                    <a:pt x="1203" y="1684"/>
                  </a:lnTo>
                  <a:lnTo>
                    <a:pt x="1203" y="1656"/>
                  </a:lnTo>
                  <a:lnTo>
                    <a:pt x="1218" y="1649"/>
                  </a:lnTo>
                  <a:lnTo>
                    <a:pt x="1218" y="1614"/>
                  </a:lnTo>
                  <a:lnTo>
                    <a:pt x="1266" y="1607"/>
                  </a:lnTo>
                  <a:lnTo>
                    <a:pt x="1266" y="1593"/>
                  </a:lnTo>
                  <a:lnTo>
                    <a:pt x="1245" y="1524"/>
                  </a:lnTo>
                  <a:lnTo>
                    <a:pt x="1370" y="1531"/>
                  </a:lnTo>
                  <a:lnTo>
                    <a:pt x="1412" y="1489"/>
                  </a:lnTo>
                  <a:lnTo>
                    <a:pt x="1440" y="1475"/>
                  </a:lnTo>
                  <a:lnTo>
                    <a:pt x="1468" y="1461"/>
                  </a:lnTo>
                  <a:lnTo>
                    <a:pt x="1531" y="1461"/>
                  </a:lnTo>
                  <a:lnTo>
                    <a:pt x="1579" y="1475"/>
                  </a:lnTo>
                  <a:lnTo>
                    <a:pt x="1593" y="1559"/>
                  </a:lnTo>
                  <a:lnTo>
                    <a:pt x="1663" y="1559"/>
                  </a:lnTo>
                  <a:lnTo>
                    <a:pt x="1663" y="1579"/>
                  </a:lnTo>
                  <a:lnTo>
                    <a:pt x="1760" y="1559"/>
                  </a:lnTo>
                  <a:lnTo>
                    <a:pt x="1746" y="1524"/>
                  </a:lnTo>
                  <a:lnTo>
                    <a:pt x="1760" y="1517"/>
                  </a:lnTo>
                  <a:lnTo>
                    <a:pt x="1732" y="1454"/>
                  </a:lnTo>
                  <a:lnTo>
                    <a:pt x="1746" y="1426"/>
                  </a:lnTo>
                  <a:lnTo>
                    <a:pt x="1725" y="1413"/>
                  </a:lnTo>
                  <a:lnTo>
                    <a:pt x="1767" y="1392"/>
                  </a:lnTo>
                  <a:lnTo>
                    <a:pt x="1795" y="1392"/>
                  </a:lnTo>
                  <a:lnTo>
                    <a:pt x="1774" y="1357"/>
                  </a:lnTo>
                  <a:lnTo>
                    <a:pt x="1746" y="1294"/>
                  </a:lnTo>
                  <a:lnTo>
                    <a:pt x="1774" y="1287"/>
                  </a:lnTo>
                  <a:lnTo>
                    <a:pt x="1843" y="1259"/>
                  </a:lnTo>
                  <a:lnTo>
                    <a:pt x="1864" y="1259"/>
                  </a:lnTo>
                  <a:lnTo>
                    <a:pt x="1885" y="1287"/>
                  </a:lnTo>
                  <a:lnTo>
                    <a:pt x="1899" y="1259"/>
                  </a:lnTo>
                  <a:lnTo>
                    <a:pt x="1969" y="1259"/>
                  </a:lnTo>
                  <a:lnTo>
                    <a:pt x="1990" y="1252"/>
                  </a:lnTo>
                  <a:lnTo>
                    <a:pt x="2017" y="1252"/>
                  </a:lnTo>
                  <a:lnTo>
                    <a:pt x="2094" y="1225"/>
                  </a:lnTo>
                  <a:lnTo>
                    <a:pt x="2122" y="1197"/>
                  </a:lnTo>
                  <a:lnTo>
                    <a:pt x="2115" y="1190"/>
                  </a:lnTo>
                  <a:lnTo>
                    <a:pt x="2136" y="1155"/>
                  </a:lnTo>
                  <a:lnTo>
                    <a:pt x="2156" y="1113"/>
                  </a:lnTo>
                  <a:lnTo>
                    <a:pt x="2191" y="1120"/>
                  </a:lnTo>
                  <a:lnTo>
                    <a:pt x="2205" y="1065"/>
                  </a:lnTo>
                  <a:lnTo>
                    <a:pt x="2184" y="1058"/>
                  </a:lnTo>
                  <a:lnTo>
                    <a:pt x="2129" y="1002"/>
                  </a:lnTo>
                  <a:lnTo>
                    <a:pt x="2156" y="939"/>
                  </a:lnTo>
                  <a:lnTo>
                    <a:pt x="2136" y="939"/>
                  </a:lnTo>
                  <a:lnTo>
                    <a:pt x="2101" y="939"/>
                  </a:lnTo>
                  <a:lnTo>
                    <a:pt x="2087" y="884"/>
                  </a:lnTo>
                  <a:lnTo>
                    <a:pt x="2052" y="898"/>
                  </a:lnTo>
                  <a:lnTo>
                    <a:pt x="2004" y="898"/>
                  </a:lnTo>
                  <a:lnTo>
                    <a:pt x="1997" y="870"/>
                  </a:lnTo>
                  <a:lnTo>
                    <a:pt x="2017" y="821"/>
                  </a:lnTo>
                  <a:lnTo>
                    <a:pt x="1997" y="793"/>
                  </a:lnTo>
                  <a:lnTo>
                    <a:pt x="1941" y="745"/>
                  </a:lnTo>
                  <a:lnTo>
                    <a:pt x="1899" y="703"/>
                  </a:lnTo>
                  <a:lnTo>
                    <a:pt x="1941" y="689"/>
                  </a:lnTo>
                  <a:lnTo>
                    <a:pt x="1969" y="668"/>
                  </a:lnTo>
                  <a:lnTo>
                    <a:pt x="1976" y="661"/>
                  </a:lnTo>
                  <a:lnTo>
                    <a:pt x="1997" y="675"/>
                  </a:lnTo>
                  <a:lnTo>
                    <a:pt x="2017" y="592"/>
                  </a:lnTo>
                  <a:lnTo>
                    <a:pt x="2004" y="578"/>
                  </a:lnTo>
                  <a:lnTo>
                    <a:pt x="2024" y="543"/>
                  </a:lnTo>
                  <a:lnTo>
                    <a:pt x="2066" y="515"/>
                  </a:lnTo>
                  <a:lnTo>
                    <a:pt x="2087" y="480"/>
                  </a:lnTo>
                  <a:lnTo>
                    <a:pt x="2031" y="459"/>
                  </a:lnTo>
                  <a:lnTo>
                    <a:pt x="1962" y="446"/>
                  </a:lnTo>
                  <a:lnTo>
                    <a:pt x="1969" y="397"/>
                  </a:lnTo>
                  <a:lnTo>
                    <a:pt x="1990" y="376"/>
                  </a:lnTo>
                  <a:lnTo>
                    <a:pt x="2136" y="327"/>
                  </a:lnTo>
                  <a:lnTo>
                    <a:pt x="2184" y="327"/>
                  </a:lnTo>
                  <a:lnTo>
                    <a:pt x="2205" y="300"/>
                  </a:lnTo>
                  <a:lnTo>
                    <a:pt x="2254" y="300"/>
                  </a:lnTo>
                  <a:lnTo>
                    <a:pt x="2261" y="327"/>
                  </a:lnTo>
                  <a:lnTo>
                    <a:pt x="2296" y="285"/>
                  </a:lnTo>
                  <a:lnTo>
                    <a:pt x="2351" y="181"/>
                  </a:lnTo>
                  <a:lnTo>
                    <a:pt x="2351" y="153"/>
                  </a:lnTo>
                  <a:lnTo>
                    <a:pt x="2379" y="105"/>
                  </a:lnTo>
                  <a:lnTo>
                    <a:pt x="2393" y="84"/>
                  </a:lnTo>
                  <a:lnTo>
                    <a:pt x="2386" y="42"/>
                  </a:lnTo>
                  <a:lnTo>
                    <a:pt x="2386" y="14"/>
                  </a:lnTo>
                  <a:lnTo>
                    <a:pt x="2498" y="98"/>
                  </a:lnTo>
                  <a:lnTo>
                    <a:pt x="2511" y="105"/>
                  </a:lnTo>
                  <a:lnTo>
                    <a:pt x="2553" y="105"/>
                  </a:lnTo>
                  <a:lnTo>
                    <a:pt x="2581" y="133"/>
                  </a:lnTo>
                  <a:lnTo>
                    <a:pt x="2595" y="153"/>
                  </a:lnTo>
                  <a:lnTo>
                    <a:pt x="2588" y="167"/>
                  </a:lnTo>
                  <a:lnTo>
                    <a:pt x="2588" y="195"/>
                  </a:lnTo>
                  <a:lnTo>
                    <a:pt x="2644" y="146"/>
                  </a:lnTo>
                  <a:lnTo>
                    <a:pt x="2664" y="139"/>
                  </a:lnTo>
                  <a:lnTo>
                    <a:pt x="2685" y="119"/>
                  </a:lnTo>
                  <a:lnTo>
                    <a:pt x="2762" y="133"/>
                  </a:lnTo>
                  <a:lnTo>
                    <a:pt x="2790" y="112"/>
                  </a:lnTo>
                  <a:lnTo>
                    <a:pt x="2838" y="112"/>
                  </a:lnTo>
                  <a:lnTo>
                    <a:pt x="2873" y="133"/>
                  </a:lnTo>
                  <a:lnTo>
                    <a:pt x="2915" y="112"/>
                  </a:lnTo>
                  <a:lnTo>
                    <a:pt x="2894" y="77"/>
                  </a:lnTo>
                  <a:lnTo>
                    <a:pt x="2950" y="70"/>
                  </a:lnTo>
                  <a:lnTo>
                    <a:pt x="3012" y="14"/>
                  </a:lnTo>
                  <a:lnTo>
                    <a:pt x="3068" y="0"/>
                  </a:lnTo>
                  <a:lnTo>
                    <a:pt x="3144" y="14"/>
                  </a:lnTo>
                  <a:lnTo>
                    <a:pt x="3172" y="42"/>
                  </a:lnTo>
                  <a:lnTo>
                    <a:pt x="3214" y="56"/>
                  </a:lnTo>
                  <a:lnTo>
                    <a:pt x="3220" y="49"/>
                  </a:lnTo>
                  <a:lnTo>
                    <a:pt x="3310" y="49"/>
                  </a:lnTo>
                  <a:lnTo>
                    <a:pt x="3345" y="56"/>
                  </a:lnTo>
                  <a:lnTo>
                    <a:pt x="3366" y="49"/>
                  </a:lnTo>
                  <a:lnTo>
                    <a:pt x="3450" y="70"/>
                  </a:lnTo>
                  <a:lnTo>
                    <a:pt x="3477" y="98"/>
                  </a:lnTo>
                  <a:lnTo>
                    <a:pt x="3470" y="112"/>
                  </a:lnTo>
                  <a:lnTo>
                    <a:pt x="3477" y="167"/>
                  </a:lnTo>
                  <a:lnTo>
                    <a:pt x="3498" y="202"/>
                  </a:lnTo>
                  <a:lnTo>
                    <a:pt x="3477" y="272"/>
                  </a:lnTo>
                  <a:lnTo>
                    <a:pt x="3505" y="300"/>
                  </a:lnTo>
                  <a:lnTo>
                    <a:pt x="3477" y="306"/>
                  </a:lnTo>
                  <a:lnTo>
                    <a:pt x="3450" y="300"/>
                  </a:lnTo>
                  <a:lnTo>
                    <a:pt x="3394" y="334"/>
                  </a:lnTo>
                  <a:lnTo>
                    <a:pt x="3310" y="369"/>
                  </a:lnTo>
                  <a:lnTo>
                    <a:pt x="3303" y="397"/>
                  </a:lnTo>
                  <a:lnTo>
                    <a:pt x="3345" y="432"/>
                  </a:lnTo>
                  <a:lnTo>
                    <a:pt x="3359" y="473"/>
                  </a:lnTo>
                  <a:lnTo>
                    <a:pt x="3296" y="446"/>
                  </a:lnTo>
                  <a:lnTo>
                    <a:pt x="3269" y="473"/>
                  </a:lnTo>
                  <a:lnTo>
                    <a:pt x="3214" y="446"/>
                  </a:lnTo>
                  <a:lnTo>
                    <a:pt x="3172" y="480"/>
                  </a:lnTo>
                  <a:lnTo>
                    <a:pt x="3151" y="473"/>
                  </a:lnTo>
                  <a:lnTo>
                    <a:pt x="3144" y="494"/>
                  </a:lnTo>
                  <a:lnTo>
                    <a:pt x="3130" y="508"/>
                  </a:lnTo>
                  <a:lnTo>
                    <a:pt x="3089" y="557"/>
                  </a:lnTo>
                  <a:lnTo>
                    <a:pt x="3089" y="578"/>
                  </a:lnTo>
                  <a:lnTo>
                    <a:pt x="3054" y="626"/>
                  </a:lnTo>
                  <a:lnTo>
                    <a:pt x="3033" y="633"/>
                  </a:lnTo>
                  <a:lnTo>
                    <a:pt x="3040" y="675"/>
                  </a:lnTo>
                  <a:lnTo>
                    <a:pt x="3019" y="668"/>
                  </a:lnTo>
                  <a:lnTo>
                    <a:pt x="3019" y="696"/>
                  </a:lnTo>
                  <a:lnTo>
                    <a:pt x="2957" y="710"/>
                  </a:lnTo>
                  <a:lnTo>
                    <a:pt x="2957" y="765"/>
                  </a:lnTo>
                  <a:lnTo>
                    <a:pt x="2943" y="765"/>
                  </a:lnTo>
                  <a:lnTo>
                    <a:pt x="2894" y="765"/>
                  </a:lnTo>
                  <a:lnTo>
                    <a:pt x="2887" y="773"/>
                  </a:lnTo>
                  <a:lnTo>
                    <a:pt x="2859" y="786"/>
                  </a:lnTo>
                  <a:lnTo>
                    <a:pt x="2852" y="842"/>
                  </a:lnTo>
                  <a:lnTo>
                    <a:pt x="2845" y="856"/>
                  </a:lnTo>
                  <a:lnTo>
                    <a:pt x="2824" y="863"/>
                  </a:lnTo>
                  <a:lnTo>
                    <a:pt x="2804" y="905"/>
                  </a:lnTo>
                  <a:lnTo>
                    <a:pt x="2838" y="967"/>
                  </a:lnTo>
                  <a:lnTo>
                    <a:pt x="2887" y="1002"/>
                  </a:lnTo>
                  <a:lnTo>
                    <a:pt x="2915" y="995"/>
                  </a:lnTo>
                  <a:lnTo>
                    <a:pt x="2936" y="995"/>
                  </a:lnTo>
                  <a:lnTo>
                    <a:pt x="2943" y="995"/>
                  </a:lnTo>
                  <a:lnTo>
                    <a:pt x="2936" y="1030"/>
                  </a:lnTo>
                  <a:lnTo>
                    <a:pt x="3012" y="1037"/>
                  </a:lnTo>
                  <a:lnTo>
                    <a:pt x="3019" y="1113"/>
                  </a:lnTo>
                  <a:lnTo>
                    <a:pt x="3089" y="1169"/>
                  </a:lnTo>
                  <a:lnTo>
                    <a:pt x="3089" y="1197"/>
                  </a:lnTo>
                  <a:lnTo>
                    <a:pt x="3089" y="1204"/>
                  </a:lnTo>
                  <a:lnTo>
                    <a:pt x="3082" y="1246"/>
                  </a:lnTo>
                  <a:lnTo>
                    <a:pt x="3075" y="1252"/>
                  </a:lnTo>
                  <a:lnTo>
                    <a:pt x="3019" y="1294"/>
                  </a:lnTo>
                  <a:lnTo>
                    <a:pt x="3012" y="1301"/>
                  </a:lnTo>
                  <a:lnTo>
                    <a:pt x="2950" y="1357"/>
                  </a:lnTo>
                  <a:lnTo>
                    <a:pt x="2950" y="1364"/>
                  </a:lnTo>
                  <a:lnTo>
                    <a:pt x="2936" y="1399"/>
                  </a:lnTo>
                  <a:lnTo>
                    <a:pt x="2936" y="1413"/>
                  </a:lnTo>
                  <a:lnTo>
                    <a:pt x="2957" y="1447"/>
                  </a:lnTo>
                  <a:lnTo>
                    <a:pt x="2977" y="1524"/>
                  </a:lnTo>
                  <a:lnTo>
                    <a:pt x="2977" y="1607"/>
                  </a:lnTo>
                  <a:lnTo>
                    <a:pt x="3033" y="1614"/>
                  </a:lnTo>
                  <a:lnTo>
                    <a:pt x="3040" y="1628"/>
                  </a:lnTo>
                  <a:lnTo>
                    <a:pt x="3075" y="1656"/>
                  </a:lnTo>
                  <a:lnTo>
                    <a:pt x="3110" y="1663"/>
                  </a:lnTo>
                  <a:lnTo>
                    <a:pt x="3130" y="1705"/>
                  </a:lnTo>
                  <a:lnTo>
                    <a:pt x="3138" y="1705"/>
                  </a:lnTo>
                  <a:lnTo>
                    <a:pt x="3117" y="1719"/>
                  </a:lnTo>
                  <a:lnTo>
                    <a:pt x="3144" y="1746"/>
                  </a:lnTo>
                  <a:lnTo>
                    <a:pt x="3151" y="1788"/>
                  </a:lnTo>
                  <a:lnTo>
                    <a:pt x="3179" y="179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07">
              <a:extLst>
                <a:ext uri="{FF2B5EF4-FFF2-40B4-BE49-F238E27FC236}">
                  <a16:creationId xmlns:a16="http://schemas.microsoft.com/office/drawing/2014/main" id="{047C6BDB-0270-F834-5790-2E7891766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283" y="2157293"/>
              <a:ext cx="764175" cy="773284"/>
            </a:xfrm>
            <a:custGeom>
              <a:avLst/>
              <a:gdLst>
                <a:gd name="T0" fmla="*/ 3262 w 4091"/>
                <a:gd name="T1" fmla="*/ 1886 h 4140"/>
                <a:gd name="T2" fmla="*/ 3415 w 4091"/>
                <a:gd name="T3" fmla="*/ 1913 h 4140"/>
                <a:gd name="T4" fmla="*/ 3693 w 4091"/>
                <a:gd name="T5" fmla="*/ 1823 h 4140"/>
                <a:gd name="T6" fmla="*/ 3853 w 4091"/>
                <a:gd name="T7" fmla="*/ 1878 h 4140"/>
                <a:gd name="T8" fmla="*/ 3902 w 4091"/>
                <a:gd name="T9" fmla="*/ 1934 h 4140"/>
                <a:gd name="T10" fmla="*/ 3992 w 4091"/>
                <a:gd name="T11" fmla="*/ 2143 h 4140"/>
                <a:gd name="T12" fmla="*/ 3902 w 4091"/>
                <a:gd name="T13" fmla="*/ 2310 h 4140"/>
                <a:gd name="T14" fmla="*/ 3763 w 4091"/>
                <a:gd name="T15" fmla="*/ 2171 h 4140"/>
                <a:gd name="T16" fmla="*/ 3763 w 4091"/>
                <a:gd name="T17" fmla="*/ 2338 h 4140"/>
                <a:gd name="T18" fmla="*/ 2984 w 4091"/>
                <a:gd name="T19" fmla="*/ 2741 h 4140"/>
                <a:gd name="T20" fmla="*/ 3117 w 4091"/>
                <a:gd name="T21" fmla="*/ 2595 h 4140"/>
                <a:gd name="T22" fmla="*/ 3179 w 4091"/>
                <a:gd name="T23" fmla="*/ 2428 h 4140"/>
                <a:gd name="T24" fmla="*/ 3033 w 4091"/>
                <a:gd name="T25" fmla="*/ 2567 h 4140"/>
                <a:gd name="T26" fmla="*/ 3040 w 4091"/>
                <a:gd name="T27" fmla="*/ 2637 h 4140"/>
                <a:gd name="T28" fmla="*/ 2880 w 4091"/>
                <a:gd name="T29" fmla="*/ 2567 h 4140"/>
                <a:gd name="T30" fmla="*/ 2817 w 4091"/>
                <a:gd name="T31" fmla="*/ 2699 h 4140"/>
                <a:gd name="T32" fmla="*/ 2824 w 4091"/>
                <a:gd name="T33" fmla="*/ 2741 h 4140"/>
                <a:gd name="T34" fmla="*/ 2727 w 4091"/>
                <a:gd name="T35" fmla="*/ 2665 h 4140"/>
                <a:gd name="T36" fmla="*/ 2644 w 4091"/>
                <a:gd name="T37" fmla="*/ 3006 h 4140"/>
                <a:gd name="T38" fmla="*/ 2657 w 4091"/>
                <a:gd name="T39" fmla="*/ 3158 h 4140"/>
                <a:gd name="T40" fmla="*/ 2720 w 4091"/>
                <a:gd name="T41" fmla="*/ 3228 h 4140"/>
                <a:gd name="T42" fmla="*/ 2817 w 4091"/>
                <a:gd name="T43" fmla="*/ 3485 h 4140"/>
                <a:gd name="T44" fmla="*/ 3054 w 4091"/>
                <a:gd name="T45" fmla="*/ 3694 h 4140"/>
                <a:gd name="T46" fmla="*/ 3089 w 4091"/>
                <a:gd name="T47" fmla="*/ 3826 h 4140"/>
                <a:gd name="T48" fmla="*/ 2991 w 4091"/>
                <a:gd name="T49" fmla="*/ 4035 h 4140"/>
                <a:gd name="T50" fmla="*/ 2922 w 4091"/>
                <a:gd name="T51" fmla="*/ 4042 h 4140"/>
                <a:gd name="T52" fmla="*/ 2741 w 4091"/>
                <a:gd name="T53" fmla="*/ 3958 h 4140"/>
                <a:gd name="T54" fmla="*/ 2588 w 4091"/>
                <a:gd name="T55" fmla="*/ 3847 h 4140"/>
                <a:gd name="T56" fmla="*/ 2379 w 4091"/>
                <a:gd name="T57" fmla="*/ 3750 h 4140"/>
                <a:gd name="T58" fmla="*/ 1857 w 4091"/>
                <a:gd name="T59" fmla="*/ 3778 h 4140"/>
                <a:gd name="T60" fmla="*/ 1398 w 4091"/>
                <a:gd name="T61" fmla="*/ 3819 h 4140"/>
                <a:gd name="T62" fmla="*/ 1057 w 4091"/>
                <a:gd name="T63" fmla="*/ 3618 h 4140"/>
                <a:gd name="T64" fmla="*/ 918 w 4091"/>
                <a:gd name="T65" fmla="*/ 3479 h 4140"/>
                <a:gd name="T66" fmla="*/ 682 w 4091"/>
                <a:gd name="T67" fmla="*/ 3416 h 4140"/>
                <a:gd name="T68" fmla="*/ 522 w 4091"/>
                <a:gd name="T69" fmla="*/ 3214 h 4140"/>
                <a:gd name="T70" fmla="*/ 216 w 4091"/>
                <a:gd name="T71" fmla="*/ 3040 h 4140"/>
                <a:gd name="T72" fmla="*/ 167 w 4091"/>
                <a:gd name="T73" fmla="*/ 2804 h 4140"/>
                <a:gd name="T74" fmla="*/ 35 w 4091"/>
                <a:gd name="T75" fmla="*/ 2630 h 4140"/>
                <a:gd name="T76" fmla="*/ 369 w 4091"/>
                <a:gd name="T77" fmla="*/ 1858 h 4140"/>
                <a:gd name="T78" fmla="*/ 529 w 4091"/>
                <a:gd name="T79" fmla="*/ 2205 h 4140"/>
                <a:gd name="T80" fmla="*/ 724 w 4091"/>
                <a:gd name="T81" fmla="*/ 2108 h 4140"/>
                <a:gd name="T82" fmla="*/ 953 w 4091"/>
                <a:gd name="T83" fmla="*/ 1941 h 4140"/>
                <a:gd name="T84" fmla="*/ 1057 w 4091"/>
                <a:gd name="T85" fmla="*/ 1677 h 4140"/>
                <a:gd name="T86" fmla="*/ 1203 w 4091"/>
                <a:gd name="T87" fmla="*/ 1656 h 4140"/>
                <a:gd name="T88" fmla="*/ 1531 w 4091"/>
                <a:gd name="T89" fmla="*/ 1461 h 4140"/>
                <a:gd name="T90" fmla="*/ 1725 w 4091"/>
                <a:gd name="T91" fmla="*/ 1413 h 4140"/>
                <a:gd name="T92" fmla="*/ 1969 w 4091"/>
                <a:gd name="T93" fmla="*/ 1259 h 4140"/>
                <a:gd name="T94" fmla="*/ 2184 w 4091"/>
                <a:gd name="T95" fmla="*/ 1058 h 4140"/>
                <a:gd name="T96" fmla="*/ 1997 w 4091"/>
                <a:gd name="T97" fmla="*/ 793 h 4140"/>
                <a:gd name="T98" fmla="*/ 2066 w 4091"/>
                <a:gd name="T99" fmla="*/ 515 h 4140"/>
                <a:gd name="T100" fmla="*/ 2261 w 4091"/>
                <a:gd name="T101" fmla="*/ 327 h 4140"/>
                <a:gd name="T102" fmla="*/ 2553 w 4091"/>
                <a:gd name="T103" fmla="*/ 105 h 4140"/>
                <a:gd name="T104" fmla="*/ 2838 w 4091"/>
                <a:gd name="T105" fmla="*/ 112 h 4140"/>
                <a:gd name="T106" fmla="*/ 3220 w 4091"/>
                <a:gd name="T107" fmla="*/ 49 h 4140"/>
                <a:gd name="T108" fmla="*/ 3505 w 4091"/>
                <a:gd name="T109" fmla="*/ 300 h 4140"/>
                <a:gd name="T110" fmla="*/ 3214 w 4091"/>
                <a:gd name="T111" fmla="*/ 446 h 4140"/>
                <a:gd name="T112" fmla="*/ 3019 w 4091"/>
                <a:gd name="T113" fmla="*/ 668 h 4140"/>
                <a:gd name="T114" fmla="*/ 2824 w 4091"/>
                <a:gd name="T115" fmla="*/ 863 h 4140"/>
                <a:gd name="T116" fmla="*/ 3089 w 4091"/>
                <a:gd name="T117" fmla="*/ 1169 h 4140"/>
                <a:gd name="T118" fmla="*/ 2936 w 4091"/>
                <a:gd name="T119" fmla="*/ 1413 h 4140"/>
                <a:gd name="T120" fmla="*/ 3117 w 4091"/>
                <a:gd name="T121" fmla="*/ 1719 h 4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91" h="4140">
                  <a:moveTo>
                    <a:pt x="3179" y="1795"/>
                  </a:moveTo>
                  <a:lnTo>
                    <a:pt x="3186" y="1837"/>
                  </a:lnTo>
                  <a:lnTo>
                    <a:pt x="3179" y="1844"/>
                  </a:lnTo>
                  <a:lnTo>
                    <a:pt x="3200" y="1872"/>
                  </a:lnTo>
                  <a:lnTo>
                    <a:pt x="3207" y="1872"/>
                  </a:lnTo>
                  <a:lnTo>
                    <a:pt x="3214" y="1872"/>
                  </a:lnTo>
                  <a:lnTo>
                    <a:pt x="3214" y="1878"/>
                  </a:lnTo>
                  <a:lnTo>
                    <a:pt x="3234" y="1878"/>
                  </a:lnTo>
                  <a:lnTo>
                    <a:pt x="3262" y="1892"/>
                  </a:lnTo>
                  <a:lnTo>
                    <a:pt x="3262" y="1886"/>
                  </a:lnTo>
                  <a:lnTo>
                    <a:pt x="3269" y="1844"/>
                  </a:lnTo>
                  <a:lnTo>
                    <a:pt x="3296" y="1872"/>
                  </a:lnTo>
                  <a:lnTo>
                    <a:pt x="3310" y="1878"/>
                  </a:lnTo>
                  <a:lnTo>
                    <a:pt x="3317" y="1886"/>
                  </a:lnTo>
                  <a:lnTo>
                    <a:pt x="3338" y="1892"/>
                  </a:lnTo>
                  <a:lnTo>
                    <a:pt x="3345" y="1913"/>
                  </a:lnTo>
                  <a:lnTo>
                    <a:pt x="3345" y="1920"/>
                  </a:lnTo>
                  <a:lnTo>
                    <a:pt x="3366" y="1948"/>
                  </a:lnTo>
                  <a:lnTo>
                    <a:pt x="3401" y="1920"/>
                  </a:lnTo>
                  <a:lnTo>
                    <a:pt x="3415" y="1913"/>
                  </a:lnTo>
                  <a:lnTo>
                    <a:pt x="3450" y="1872"/>
                  </a:lnTo>
                  <a:lnTo>
                    <a:pt x="3477" y="1851"/>
                  </a:lnTo>
                  <a:lnTo>
                    <a:pt x="3498" y="1872"/>
                  </a:lnTo>
                  <a:lnTo>
                    <a:pt x="3561" y="1809"/>
                  </a:lnTo>
                  <a:lnTo>
                    <a:pt x="3589" y="1837"/>
                  </a:lnTo>
                  <a:lnTo>
                    <a:pt x="3596" y="1878"/>
                  </a:lnTo>
                  <a:lnTo>
                    <a:pt x="3623" y="1878"/>
                  </a:lnTo>
                  <a:lnTo>
                    <a:pt x="3630" y="1851"/>
                  </a:lnTo>
                  <a:lnTo>
                    <a:pt x="3658" y="1837"/>
                  </a:lnTo>
                  <a:lnTo>
                    <a:pt x="3693" y="1823"/>
                  </a:lnTo>
                  <a:lnTo>
                    <a:pt x="3721" y="1823"/>
                  </a:lnTo>
                  <a:lnTo>
                    <a:pt x="3721" y="1837"/>
                  </a:lnTo>
                  <a:lnTo>
                    <a:pt x="3700" y="1858"/>
                  </a:lnTo>
                  <a:lnTo>
                    <a:pt x="3728" y="1872"/>
                  </a:lnTo>
                  <a:lnTo>
                    <a:pt x="3756" y="1878"/>
                  </a:lnTo>
                  <a:lnTo>
                    <a:pt x="3769" y="1872"/>
                  </a:lnTo>
                  <a:lnTo>
                    <a:pt x="3790" y="1858"/>
                  </a:lnTo>
                  <a:lnTo>
                    <a:pt x="3804" y="1892"/>
                  </a:lnTo>
                  <a:lnTo>
                    <a:pt x="3825" y="1886"/>
                  </a:lnTo>
                  <a:lnTo>
                    <a:pt x="3853" y="1878"/>
                  </a:lnTo>
                  <a:lnTo>
                    <a:pt x="3853" y="1837"/>
                  </a:lnTo>
                  <a:lnTo>
                    <a:pt x="3867" y="1844"/>
                  </a:lnTo>
                  <a:lnTo>
                    <a:pt x="3888" y="1858"/>
                  </a:lnTo>
                  <a:lnTo>
                    <a:pt x="3874" y="1878"/>
                  </a:lnTo>
                  <a:lnTo>
                    <a:pt x="3895" y="1872"/>
                  </a:lnTo>
                  <a:lnTo>
                    <a:pt x="3888" y="1878"/>
                  </a:lnTo>
                  <a:lnTo>
                    <a:pt x="3916" y="1906"/>
                  </a:lnTo>
                  <a:lnTo>
                    <a:pt x="3888" y="1906"/>
                  </a:lnTo>
                  <a:lnTo>
                    <a:pt x="3888" y="1934"/>
                  </a:lnTo>
                  <a:lnTo>
                    <a:pt x="3902" y="1934"/>
                  </a:lnTo>
                  <a:lnTo>
                    <a:pt x="3902" y="1941"/>
                  </a:lnTo>
                  <a:lnTo>
                    <a:pt x="3874" y="1955"/>
                  </a:lnTo>
                  <a:lnTo>
                    <a:pt x="3895" y="1976"/>
                  </a:lnTo>
                  <a:lnTo>
                    <a:pt x="3929" y="2018"/>
                  </a:lnTo>
                  <a:lnTo>
                    <a:pt x="3929" y="2025"/>
                  </a:lnTo>
                  <a:lnTo>
                    <a:pt x="3936" y="2053"/>
                  </a:lnTo>
                  <a:lnTo>
                    <a:pt x="3936" y="2080"/>
                  </a:lnTo>
                  <a:lnTo>
                    <a:pt x="3936" y="2101"/>
                  </a:lnTo>
                  <a:lnTo>
                    <a:pt x="3964" y="2080"/>
                  </a:lnTo>
                  <a:lnTo>
                    <a:pt x="3992" y="2143"/>
                  </a:lnTo>
                  <a:lnTo>
                    <a:pt x="3985" y="2150"/>
                  </a:lnTo>
                  <a:lnTo>
                    <a:pt x="4006" y="2171"/>
                  </a:lnTo>
                  <a:lnTo>
                    <a:pt x="3992" y="2178"/>
                  </a:lnTo>
                  <a:lnTo>
                    <a:pt x="4027" y="2212"/>
                  </a:lnTo>
                  <a:lnTo>
                    <a:pt x="4027" y="2247"/>
                  </a:lnTo>
                  <a:lnTo>
                    <a:pt x="4062" y="2240"/>
                  </a:lnTo>
                  <a:lnTo>
                    <a:pt x="4062" y="2254"/>
                  </a:lnTo>
                  <a:lnTo>
                    <a:pt x="4090" y="2275"/>
                  </a:lnTo>
                  <a:lnTo>
                    <a:pt x="4083" y="2296"/>
                  </a:lnTo>
                  <a:lnTo>
                    <a:pt x="3902" y="2310"/>
                  </a:lnTo>
                  <a:lnTo>
                    <a:pt x="3916" y="2296"/>
                  </a:lnTo>
                  <a:lnTo>
                    <a:pt x="3874" y="2268"/>
                  </a:lnTo>
                  <a:lnTo>
                    <a:pt x="3874" y="2310"/>
                  </a:lnTo>
                  <a:lnTo>
                    <a:pt x="3777" y="2331"/>
                  </a:lnTo>
                  <a:lnTo>
                    <a:pt x="3790" y="2310"/>
                  </a:lnTo>
                  <a:lnTo>
                    <a:pt x="3825" y="2296"/>
                  </a:lnTo>
                  <a:lnTo>
                    <a:pt x="3777" y="2233"/>
                  </a:lnTo>
                  <a:lnTo>
                    <a:pt x="3804" y="2212"/>
                  </a:lnTo>
                  <a:lnTo>
                    <a:pt x="3777" y="2199"/>
                  </a:lnTo>
                  <a:lnTo>
                    <a:pt x="3763" y="2171"/>
                  </a:lnTo>
                  <a:lnTo>
                    <a:pt x="3763" y="2150"/>
                  </a:lnTo>
                  <a:lnTo>
                    <a:pt x="3742" y="2164"/>
                  </a:lnTo>
                  <a:lnTo>
                    <a:pt x="3735" y="2164"/>
                  </a:lnTo>
                  <a:lnTo>
                    <a:pt x="3721" y="2171"/>
                  </a:lnTo>
                  <a:lnTo>
                    <a:pt x="3721" y="2199"/>
                  </a:lnTo>
                  <a:lnTo>
                    <a:pt x="3769" y="2240"/>
                  </a:lnTo>
                  <a:lnTo>
                    <a:pt x="3769" y="2254"/>
                  </a:lnTo>
                  <a:lnTo>
                    <a:pt x="3777" y="2275"/>
                  </a:lnTo>
                  <a:lnTo>
                    <a:pt x="3742" y="2310"/>
                  </a:lnTo>
                  <a:lnTo>
                    <a:pt x="3763" y="2338"/>
                  </a:lnTo>
                  <a:lnTo>
                    <a:pt x="3721" y="2379"/>
                  </a:lnTo>
                  <a:lnTo>
                    <a:pt x="3568" y="2463"/>
                  </a:lnTo>
                  <a:lnTo>
                    <a:pt x="3491" y="2505"/>
                  </a:lnTo>
                  <a:lnTo>
                    <a:pt x="3526" y="2498"/>
                  </a:lnTo>
                  <a:lnTo>
                    <a:pt x="3477" y="2512"/>
                  </a:lnTo>
                  <a:lnTo>
                    <a:pt x="3234" y="2623"/>
                  </a:lnTo>
                  <a:lnTo>
                    <a:pt x="3234" y="2630"/>
                  </a:lnTo>
                  <a:lnTo>
                    <a:pt x="3130" y="2678"/>
                  </a:lnTo>
                  <a:lnTo>
                    <a:pt x="3005" y="2713"/>
                  </a:lnTo>
                  <a:lnTo>
                    <a:pt x="2984" y="2741"/>
                  </a:lnTo>
                  <a:lnTo>
                    <a:pt x="2971" y="2713"/>
                  </a:lnTo>
                  <a:lnTo>
                    <a:pt x="2977" y="2693"/>
                  </a:lnTo>
                  <a:lnTo>
                    <a:pt x="3012" y="2644"/>
                  </a:lnTo>
                  <a:lnTo>
                    <a:pt x="3054" y="2637"/>
                  </a:lnTo>
                  <a:lnTo>
                    <a:pt x="3068" y="2623"/>
                  </a:lnTo>
                  <a:lnTo>
                    <a:pt x="3054" y="2602"/>
                  </a:lnTo>
                  <a:lnTo>
                    <a:pt x="3068" y="2602"/>
                  </a:lnTo>
                  <a:lnTo>
                    <a:pt x="3075" y="2581"/>
                  </a:lnTo>
                  <a:lnTo>
                    <a:pt x="3103" y="2595"/>
                  </a:lnTo>
                  <a:lnTo>
                    <a:pt x="3117" y="2595"/>
                  </a:lnTo>
                  <a:lnTo>
                    <a:pt x="3110" y="2602"/>
                  </a:lnTo>
                  <a:lnTo>
                    <a:pt x="3138" y="2595"/>
                  </a:lnTo>
                  <a:lnTo>
                    <a:pt x="3138" y="2581"/>
                  </a:lnTo>
                  <a:lnTo>
                    <a:pt x="3144" y="2574"/>
                  </a:lnTo>
                  <a:lnTo>
                    <a:pt x="3138" y="2560"/>
                  </a:lnTo>
                  <a:lnTo>
                    <a:pt x="3151" y="2560"/>
                  </a:lnTo>
                  <a:lnTo>
                    <a:pt x="3234" y="2505"/>
                  </a:lnTo>
                  <a:lnTo>
                    <a:pt x="3248" y="2484"/>
                  </a:lnTo>
                  <a:lnTo>
                    <a:pt x="3214" y="2470"/>
                  </a:lnTo>
                  <a:lnTo>
                    <a:pt x="3179" y="2428"/>
                  </a:lnTo>
                  <a:lnTo>
                    <a:pt x="3103" y="2435"/>
                  </a:lnTo>
                  <a:lnTo>
                    <a:pt x="3047" y="2449"/>
                  </a:lnTo>
                  <a:lnTo>
                    <a:pt x="3068" y="2470"/>
                  </a:lnTo>
                  <a:lnTo>
                    <a:pt x="3075" y="2477"/>
                  </a:lnTo>
                  <a:lnTo>
                    <a:pt x="3054" y="2477"/>
                  </a:lnTo>
                  <a:lnTo>
                    <a:pt x="3033" y="2505"/>
                  </a:lnTo>
                  <a:lnTo>
                    <a:pt x="3012" y="2526"/>
                  </a:lnTo>
                  <a:lnTo>
                    <a:pt x="2991" y="2532"/>
                  </a:lnTo>
                  <a:lnTo>
                    <a:pt x="3005" y="2539"/>
                  </a:lnTo>
                  <a:lnTo>
                    <a:pt x="3033" y="2567"/>
                  </a:lnTo>
                  <a:lnTo>
                    <a:pt x="3005" y="2567"/>
                  </a:lnTo>
                  <a:lnTo>
                    <a:pt x="2991" y="2595"/>
                  </a:lnTo>
                  <a:lnTo>
                    <a:pt x="2977" y="2595"/>
                  </a:lnTo>
                  <a:lnTo>
                    <a:pt x="3012" y="2630"/>
                  </a:lnTo>
                  <a:lnTo>
                    <a:pt x="3040" y="2609"/>
                  </a:lnTo>
                  <a:lnTo>
                    <a:pt x="3040" y="2630"/>
                  </a:lnTo>
                  <a:lnTo>
                    <a:pt x="3047" y="2623"/>
                  </a:lnTo>
                  <a:lnTo>
                    <a:pt x="3054" y="2602"/>
                  </a:lnTo>
                  <a:lnTo>
                    <a:pt x="3054" y="2623"/>
                  </a:lnTo>
                  <a:lnTo>
                    <a:pt x="3040" y="2637"/>
                  </a:lnTo>
                  <a:lnTo>
                    <a:pt x="3019" y="2637"/>
                  </a:lnTo>
                  <a:lnTo>
                    <a:pt x="2991" y="2644"/>
                  </a:lnTo>
                  <a:lnTo>
                    <a:pt x="2984" y="2609"/>
                  </a:lnTo>
                  <a:lnTo>
                    <a:pt x="2950" y="2623"/>
                  </a:lnTo>
                  <a:lnTo>
                    <a:pt x="2936" y="2623"/>
                  </a:lnTo>
                  <a:lnTo>
                    <a:pt x="2922" y="2609"/>
                  </a:lnTo>
                  <a:lnTo>
                    <a:pt x="2894" y="2602"/>
                  </a:lnTo>
                  <a:lnTo>
                    <a:pt x="2908" y="2595"/>
                  </a:lnTo>
                  <a:lnTo>
                    <a:pt x="2922" y="2602"/>
                  </a:lnTo>
                  <a:lnTo>
                    <a:pt x="2880" y="2567"/>
                  </a:lnTo>
                  <a:lnTo>
                    <a:pt x="2873" y="2574"/>
                  </a:lnTo>
                  <a:lnTo>
                    <a:pt x="2873" y="2560"/>
                  </a:lnTo>
                  <a:lnTo>
                    <a:pt x="2838" y="2609"/>
                  </a:lnTo>
                  <a:lnTo>
                    <a:pt x="2790" y="2630"/>
                  </a:lnTo>
                  <a:lnTo>
                    <a:pt x="2762" y="2644"/>
                  </a:lnTo>
                  <a:lnTo>
                    <a:pt x="2748" y="2637"/>
                  </a:lnTo>
                  <a:lnTo>
                    <a:pt x="2741" y="2644"/>
                  </a:lnTo>
                  <a:lnTo>
                    <a:pt x="2741" y="2665"/>
                  </a:lnTo>
                  <a:lnTo>
                    <a:pt x="2804" y="2699"/>
                  </a:lnTo>
                  <a:lnTo>
                    <a:pt x="2817" y="2699"/>
                  </a:lnTo>
                  <a:lnTo>
                    <a:pt x="2838" y="2713"/>
                  </a:lnTo>
                  <a:lnTo>
                    <a:pt x="2859" y="2713"/>
                  </a:lnTo>
                  <a:lnTo>
                    <a:pt x="2873" y="2713"/>
                  </a:lnTo>
                  <a:lnTo>
                    <a:pt x="2852" y="2734"/>
                  </a:lnTo>
                  <a:lnTo>
                    <a:pt x="2873" y="2734"/>
                  </a:lnTo>
                  <a:lnTo>
                    <a:pt x="2873" y="2755"/>
                  </a:lnTo>
                  <a:lnTo>
                    <a:pt x="2859" y="2741"/>
                  </a:lnTo>
                  <a:lnTo>
                    <a:pt x="2838" y="2734"/>
                  </a:lnTo>
                  <a:lnTo>
                    <a:pt x="2824" y="2734"/>
                  </a:lnTo>
                  <a:lnTo>
                    <a:pt x="2824" y="2741"/>
                  </a:lnTo>
                  <a:lnTo>
                    <a:pt x="2783" y="2734"/>
                  </a:lnTo>
                  <a:lnTo>
                    <a:pt x="2790" y="2727"/>
                  </a:lnTo>
                  <a:lnTo>
                    <a:pt x="2783" y="2734"/>
                  </a:lnTo>
                  <a:lnTo>
                    <a:pt x="2790" y="2727"/>
                  </a:lnTo>
                  <a:lnTo>
                    <a:pt x="2776" y="2734"/>
                  </a:lnTo>
                  <a:lnTo>
                    <a:pt x="2783" y="2713"/>
                  </a:lnTo>
                  <a:lnTo>
                    <a:pt x="2776" y="2727"/>
                  </a:lnTo>
                  <a:lnTo>
                    <a:pt x="2776" y="2706"/>
                  </a:lnTo>
                  <a:lnTo>
                    <a:pt x="2790" y="2713"/>
                  </a:lnTo>
                  <a:lnTo>
                    <a:pt x="2727" y="2665"/>
                  </a:lnTo>
                  <a:lnTo>
                    <a:pt x="2720" y="2665"/>
                  </a:lnTo>
                  <a:lnTo>
                    <a:pt x="2727" y="2672"/>
                  </a:lnTo>
                  <a:lnTo>
                    <a:pt x="2727" y="2699"/>
                  </a:lnTo>
                  <a:lnTo>
                    <a:pt x="2692" y="2699"/>
                  </a:lnTo>
                  <a:lnTo>
                    <a:pt x="2706" y="2769"/>
                  </a:lnTo>
                  <a:lnTo>
                    <a:pt x="2685" y="2811"/>
                  </a:lnTo>
                  <a:lnTo>
                    <a:pt x="2713" y="2811"/>
                  </a:lnTo>
                  <a:lnTo>
                    <a:pt x="2713" y="2894"/>
                  </a:lnTo>
                  <a:lnTo>
                    <a:pt x="2692" y="2929"/>
                  </a:lnTo>
                  <a:lnTo>
                    <a:pt x="2644" y="3006"/>
                  </a:lnTo>
                  <a:lnTo>
                    <a:pt x="2630" y="3026"/>
                  </a:lnTo>
                  <a:lnTo>
                    <a:pt x="2623" y="3033"/>
                  </a:lnTo>
                  <a:lnTo>
                    <a:pt x="2616" y="3040"/>
                  </a:lnTo>
                  <a:lnTo>
                    <a:pt x="2630" y="3061"/>
                  </a:lnTo>
                  <a:lnTo>
                    <a:pt x="2650" y="3061"/>
                  </a:lnTo>
                  <a:lnTo>
                    <a:pt x="2623" y="3103"/>
                  </a:lnTo>
                  <a:lnTo>
                    <a:pt x="2630" y="3096"/>
                  </a:lnTo>
                  <a:lnTo>
                    <a:pt x="2630" y="3124"/>
                  </a:lnTo>
                  <a:lnTo>
                    <a:pt x="2650" y="3124"/>
                  </a:lnTo>
                  <a:lnTo>
                    <a:pt x="2657" y="3158"/>
                  </a:lnTo>
                  <a:lnTo>
                    <a:pt x="2623" y="3158"/>
                  </a:lnTo>
                  <a:lnTo>
                    <a:pt x="2623" y="3186"/>
                  </a:lnTo>
                  <a:lnTo>
                    <a:pt x="2650" y="3193"/>
                  </a:lnTo>
                  <a:lnTo>
                    <a:pt x="2644" y="3221"/>
                  </a:lnTo>
                  <a:lnTo>
                    <a:pt x="2657" y="3228"/>
                  </a:lnTo>
                  <a:lnTo>
                    <a:pt x="2657" y="3263"/>
                  </a:lnTo>
                  <a:lnTo>
                    <a:pt x="2713" y="3270"/>
                  </a:lnTo>
                  <a:lnTo>
                    <a:pt x="2720" y="3263"/>
                  </a:lnTo>
                  <a:lnTo>
                    <a:pt x="2706" y="3221"/>
                  </a:lnTo>
                  <a:lnTo>
                    <a:pt x="2720" y="3228"/>
                  </a:lnTo>
                  <a:lnTo>
                    <a:pt x="2727" y="3186"/>
                  </a:lnTo>
                  <a:lnTo>
                    <a:pt x="2748" y="3193"/>
                  </a:lnTo>
                  <a:lnTo>
                    <a:pt x="2741" y="3235"/>
                  </a:lnTo>
                  <a:lnTo>
                    <a:pt x="2748" y="3172"/>
                  </a:lnTo>
                  <a:lnTo>
                    <a:pt x="2790" y="3186"/>
                  </a:lnTo>
                  <a:lnTo>
                    <a:pt x="2762" y="3186"/>
                  </a:lnTo>
                  <a:lnTo>
                    <a:pt x="2783" y="3284"/>
                  </a:lnTo>
                  <a:lnTo>
                    <a:pt x="2824" y="3318"/>
                  </a:lnTo>
                  <a:lnTo>
                    <a:pt x="2811" y="3423"/>
                  </a:lnTo>
                  <a:lnTo>
                    <a:pt x="2817" y="3485"/>
                  </a:lnTo>
                  <a:lnTo>
                    <a:pt x="2873" y="3541"/>
                  </a:lnTo>
                  <a:lnTo>
                    <a:pt x="2950" y="3590"/>
                  </a:lnTo>
                  <a:lnTo>
                    <a:pt x="2971" y="3611"/>
                  </a:lnTo>
                  <a:lnTo>
                    <a:pt x="2957" y="3611"/>
                  </a:lnTo>
                  <a:lnTo>
                    <a:pt x="2991" y="3645"/>
                  </a:lnTo>
                  <a:lnTo>
                    <a:pt x="2991" y="3631"/>
                  </a:lnTo>
                  <a:lnTo>
                    <a:pt x="2984" y="3611"/>
                  </a:lnTo>
                  <a:lnTo>
                    <a:pt x="3068" y="3722"/>
                  </a:lnTo>
                  <a:lnTo>
                    <a:pt x="3075" y="3708"/>
                  </a:lnTo>
                  <a:lnTo>
                    <a:pt x="3054" y="3694"/>
                  </a:lnTo>
                  <a:lnTo>
                    <a:pt x="3130" y="3708"/>
                  </a:lnTo>
                  <a:lnTo>
                    <a:pt x="3138" y="3722"/>
                  </a:lnTo>
                  <a:lnTo>
                    <a:pt x="3165" y="3750"/>
                  </a:lnTo>
                  <a:lnTo>
                    <a:pt x="3165" y="3778"/>
                  </a:lnTo>
                  <a:lnTo>
                    <a:pt x="3138" y="3792"/>
                  </a:lnTo>
                  <a:lnTo>
                    <a:pt x="3138" y="3812"/>
                  </a:lnTo>
                  <a:lnTo>
                    <a:pt x="3144" y="3812"/>
                  </a:lnTo>
                  <a:lnTo>
                    <a:pt x="3103" y="3875"/>
                  </a:lnTo>
                  <a:lnTo>
                    <a:pt x="3103" y="3854"/>
                  </a:lnTo>
                  <a:lnTo>
                    <a:pt x="3089" y="3826"/>
                  </a:lnTo>
                  <a:lnTo>
                    <a:pt x="3089" y="3882"/>
                  </a:lnTo>
                  <a:lnTo>
                    <a:pt x="3089" y="3861"/>
                  </a:lnTo>
                  <a:lnTo>
                    <a:pt x="3103" y="3903"/>
                  </a:lnTo>
                  <a:lnTo>
                    <a:pt x="3089" y="3903"/>
                  </a:lnTo>
                  <a:lnTo>
                    <a:pt x="3103" y="3917"/>
                  </a:lnTo>
                  <a:lnTo>
                    <a:pt x="3054" y="3993"/>
                  </a:lnTo>
                  <a:lnTo>
                    <a:pt x="3054" y="4007"/>
                  </a:lnTo>
                  <a:lnTo>
                    <a:pt x="3068" y="4007"/>
                  </a:lnTo>
                  <a:lnTo>
                    <a:pt x="3012" y="4070"/>
                  </a:lnTo>
                  <a:lnTo>
                    <a:pt x="2991" y="4035"/>
                  </a:lnTo>
                  <a:lnTo>
                    <a:pt x="2977" y="4014"/>
                  </a:lnTo>
                  <a:lnTo>
                    <a:pt x="3005" y="3952"/>
                  </a:lnTo>
                  <a:lnTo>
                    <a:pt x="2991" y="3910"/>
                  </a:lnTo>
                  <a:lnTo>
                    <a:pt x="2957" y="3910"/>
                  </a:lnTo>
                  <a:lnTo>
                    <a:pt x="2950" y="3917"/>
                  </a:lnTo>
                  <a:lnTo>
                    <a:pt x="2915" y="3979"/>
                  </a:lnTo>
                  <a:lnTo>
                    <a:pt x="2936" y="3993"/>
                  </a:lnTo>
                  <a:lnTo>
                    <a:pt x="2936" y="3986"/>
                  </a:lnTo>
                  <a:lnTo>
                    <a:pt x="2971" y="4035"/>
                  </a:lnTo>
                  <a:lnTo>
                    <a:pt x="2922" y="4042"/>
                  </a:lnTo>
                  <a:lnTo>
                    <a:pt x="2936" y="4070"/>
                  </a:lnTo>
                  <a:lnTo>
                    <a:pt x="2957" y="4070"/>
                  </a:lnTo>
                  <a:lnTo>
                    <a:pt x="2977" y="4084"/>
                  </a:lnTo>
                  <a:lnTo>
                    <a:pt x="2957" y="4112"/>
                  </a:lnTo>
                  <a:lnTo>
                    <a:pt x="2950" y="4119"/>
                  </a:lnTo>
                  <a:lnTo>
                    <a:pt x="2922" y="4139"/>
                  </a:lnTo>
                  <a:lnTo>
                    <a:pt x="2845" y="4070"/>
                  </a:lnTo>
                  <a:lnTo>
                    <a:pt x="2838" y="4007"/>
                  </a:lnTo>
                  <a:lnTo>
                    <a:pt x="2762" y="3993"/>
                  </a:lnTo>
                  <a:lnTo>
                    <a:pt x="2741" y="3958"/>
                  </a:lnTo>
                  <a:lnTo>
                    <a:pt x="2748" y="3917"/>
                  </a:lnTo>
                  <a:lnTo>
                    <a:pt x="2741" y="3882"/>
                  </a:lnTo>
                  <a:lnTo>
                    <a:pt x="2755" y="3840"/>
                  </a:lnTo>
                  <a:lnTo>
                    <a:pt x="2727" y="3806"/>
                  </a:lnTo>
                  <a:lnTo>
                    <a:pt x="2706" y="3819"/>
                  </a:lnTo>
                  <a:lnTo>
                    <a:pt x="2706" y="3806"/>
                  </a:lnTo>
                  <a:lnTo>
                    <a:pt x="2692" y="3812"/>
                  </a:lnTo>
                  <a:lnTo>
                    <a:pt x="2678" y="3819"/>
                  </a:lnTo>
                  <a:lnTo>
                    <a:pt x="2650" y="3847"/>
                  </a:lnTo>
                  <a:lnTo>
                    <a:pt x="2588" y="3847"/>
                  </a:lnTo>
                  <a:lnTo>
                    <a:pt x="2553" y="3812"/>
                  </a:lnTo>
                  <a:lnTo>
                    <a:pt x="2532" y="3826"/>
                  </a:lnTo>
                  <a:lnTo>
                    <a:pt x="2511" y="3840"/>
                  </a:lnTo>
                  <a:lnTo>
                    <a:pt x="2463" y="3806"/>
                  </a:lnTo>
                  <a:lnTo>
                    <a:pt x="2463" y="3778"/>
                  </a:lnTo>
                  <a:lnTo>
                    <a:pt x="2435" y="3771"/>
                  </a:lnTo>
                  <a:lnTo>
                    <a:pt x="2435" y="3743"/>
                  </a:lnTo>
                  <a:lnTo>
                    <a:pt x="2414" y="3750"/>
                  </a:lnTo>
                  <a:lnTo>
                    <a:pt x="2400" y="3743"/>
                  </a:lnTo>
                  <a:lnTo>
                    <a:pt x="2379" y="3750"/>
                  </a:lnTo>
                  <a:lnTo>
                    <a:pt x="2358" y="3729"/>
                  </a:lnTo>
                  <a:lnTo>
                    <a:pt x="2296" y="3729"/>
                  </a:lnTo>
                  <a:lnTo>
                    <a:pt x="2254" y="3715"/>
                  </a:lnTo>
                  <a:lnTo>
                    <a:pt x="2219" y="3708"/>
                  </a:lnTo>
                  <a:lnTo>
                    <a:pt x="2156" y="3729"/>
                  </a:lnTo>
                  <a:lnTo>
                    <a:pt x="2024" y="3743"/>
                  </a:lnTo>
                  <a:lnTo>
                    <a:pt x="2004" y="3743"/>
                  </a:lnTo>
                  <a:lnTo>
                    <a:pt x="1941" y="3729"/>
                  </a:lnTo>
                  <a:lnTo>
                    <a:pt x="1899" y="3771"/>
                  </a:lnTo>
                  <a:lnTo>
                    <a:pt x="1857" y="3778"/>
                  </a:lnTo>
                  <a:lnTo>
                    <a:pt x="1843" y="3792"/>
                  </a:lnTo>
                  <a:lnTo>
                    <a:pt x="1843" y="3826"/>
                  </a:lnTo>
                  <a:lnTo>
                    <a:pt x="1823" y="3840"/>
                  </a:lnTo>
                  <a:lnTo>
                    <a:pt x="1704" y="3882"/>
                  </a:lnTo>
                  <a:lnTo>
                    <a:pt x="1663" y="3917"/>
                  </a:lnTo>
                  <a:lnTo>
                    <a:pt x="1600" y="3917"/>
                  </a:lnTo>
                  <a:lnTo>
                    <a:pt x="1593" y="3875"/>
                  </a:lnTo>
                  <a:lnTo>
                    <a:pt x="1531" y="3840"/>
                  </a:lnTo>
                  <a:lnTo>
                    <a:pt x="1496" y="3819"/>
                  </a:lnTo>
                  <a:lnTo>
                    <a:pt x="1398" y="3819"/>
                  </a:lnTo>
                  <a:lnTo>
                    <a:pt x="1384" y="3819"/>
                  </a:lnTo>
                  <a:lnTo>
                    <a:pt x="1329" y="3840"/>
                  </a:lnTo>
                  <a:lnTo>
                    <a:pt x="1329" y="3792"/>
                  </a:lnTo>
                  <a:lnTo>
                    <a:pt x="1336" y="3778"/>
                  </a:lnTo>
                  <a:lnTo>
                    <a:pt x="1308" y="3750"/>
                  </a:lnTo>
                  <a:lnTo>
                    <a:pt x="1266" y="3743"/>
                  </a:lnTo>
                  <a:lnTo>
                    <a:pt x="1169" y="3687"/>
                  </a:lnTo>
                  <a:lnTo>
                    <a:pt x="1120" y="3652"/>
                  </a:lnTo>
                  <a:lnTo>
                    <a:pt x="1092" y="3652"/>
                  </a:lnTo>
                  <a:lnTo>
                    <a:pt x="1057" y="3618"/>
                  </a:lnTo>
                  <a:lnTo>
                    <a:pt x="1071" y="3590"/>
                  </a:lnTo>
                  <a:lnTo>
                    <a:pt x="1071" y="3562"/>
                  </a:lnTo>
                  <a:lnTo>
                    <a:pt x="1037" y="3583"/>
                  </a:lnTo>
                  <a:lnTo>
                    <a:pt x="1009" y="3583"/>
                  </a:lnTo>
                  <a:lnTo>
                    <a:pt x="1002" y="3576"/>
                  </a:lnTo>
                  <a:lnTo>
                    <a:pt x="960" y="3555"/>
                  </a:lnTo>
                  <a:lnTo>
                    <a:pt x="918" y="3555"/>
                  </a:lnTo>
                  <a:lnTo>
                    <a:pt x="911" y="3548"/>
                  </a:lnTo>
                  <a:lnTo>
                    <a:pt x="925" y="3499"/>
                  </a:lnTo>
                  <a:lnTo>
                    <a:pt x="918" y="3479"/>
                  </a:lnTo>
                  <a:lnTo>
                    <a:pt x="960" y="3444"/>
                  </a:lnTo>
                  <a:lnTo>
                    <a:pt x="953" y="3444"/>
                  </a:lnTo>
                  <a:lnTo>
                    <a:pt x="863" y="3402"/>
                  </a:lnTo>
                  <a:lnTo>
                    <a:pt x="856" y="3416"/>
                  </a:lnTo>
                  <a:lnTo>
                    <a:pt x="842" y="3458"/>
                  </a:lnTo>
                  <a:lnTo>
                    <a:pt x="793" y="3430"/>
                  </a:lnTo>
                  <a:lnTo>
                    <a:pt x="786" y="3479"/>
                  </a:lnTo>
                  <a:lnTo>
                    <a:pt x="751" y="3465"/>
                  </a:lnTo>
                  <a:lnTo>
                    <a:pt x="710" y="3444"/>
                  </a:lnTo>
                  <a:lnTo>
                    <a:pt x="682" y="3416"/>
                  </a:lnTo>
                  <a:lnTo>
                    <a:pt x="696" y="3388"/>
                  </a:lnTo>
                  <a:lnTo>
                    <a:pt x="710" y="3353"/>
                  </a:lnTo>
                  <a:lnTo>
                    <a:pt x="689" y="3353"/>
                  </a:lnTo>
                  <a:lnTo>
                    <a:pt x="682" y="3346"/>
                  </a:lnTo>
                  <a:lnTo>
                    <a:pt x="647" y="3353"/>
                  </a:lnTo>
                  <a:lnTo>
                    <a:pt x="619" y="3346"/>
                  </a:lnTo>
                  <a:lnTo>
                    <a:pt x="626" y="3270"/>
                  </a:lnTo>
                  <a:lnTo>
                    <a:pt x="591" y="3249"/>
                  </a:lnTo>
                  <a:lnTo>
                    <a:pt x="543" y="3228"/>
                  </a:lnTo>
                  <a:lnTo>
                    <a:pt x="522" y="3214"/>
                  </a:lnTo>
                  <a:lnTo>
                    <a:pt x="522" y="3172"/>
                  </a:lnTo>
                  <a:lnTo>
                    <a:pt x="466" y="3166"/>
                  </a:lnTo>
                  <a:lnTo>
                    <a:pt x="459" y="3138"/>
                  </a:lnTo>
                  <a:lnTo>
                    <a:pt x="445" y="3138"/>
                  </a:lnTo>
                  <a:lnTo>
                    <a:pt x="424" y="3138"/>
                  </a:lnTo>
                  <a:lnTo>
                    <a:pt x="369" y="3124"/>
                  </a:lnTo>
                  <a:lnTo>
                    <a:pt x="362" y="3089"/>
                  </a:lnTo>
                  <a:lnTo>
                    <a:pt x="355" y="3082"/>
                  </a:lnTo>
                  <a:lnTo>
                    <a:pt x="264" y="2991"/>
                  </a:lnTo>
                  <a:lnTo>
                    <a:pt x="216" y="3040"/>
                  </a:lnTo>
                  <a:lnTo>
                    <a:pt x="195" y="3054"/>
                  </a:lnTo>
                  <a:lnTo>
                    <a:pt x="174" y="3040"/>
                  </a:lnTo>
                  <a:lnTo>
                    <a:pt x="188" y="2991"/>
                  </a:lnTo>
                  <a:lnTo>
                    <a:pt x="139" y="2991"/>
                  </a:lnTo>
                  <a:lnTo>
                    <a:pt x="153" y="2943"/>
                  </a:lnTo>
                  <a:lnTo>
                    <a:pt x="104" y="2936"/>
                  </a:lnTo>
                  <a:lnTo>
                    <a:pt x="104" y="2908"/>
                  </a:lnTo>
                  <a:lnTo>
                    <a:pt x="153" y="2873"/>
                  </a:lnTo>
                  <a:lnTo>
                    <a:pt x="132" y="2852"/>
                  </a:lnTo>
                  <a:lnTo>
                    <a:pt x="167" y="2804"/>
                  </a:lnTo>
                  <a:lnTo>
                    <a:pt x="160" y="2804"/>
                  </a:lnTo>
                  <a:lnTo>
                    <a:pt x="153" y="2769"/>
                  </a:lnTo>
                  <a:lnTo>
                    <a:pt x="77" y="2755"/>
                  </a:lnTo>
                  <a:lnTo>
                    <a:pt x="63" y="2769"/>
                  </a:lnTo>
                  <a:lnTo>
                    <a:pt x="42" y="2769"/>
                  </a:lnTo>
                  <a:lnTo>
                    <a:pt x="56" y="2713"/>
                  </a:lnTo>
                  <a:lnTo>
                    <a:pt x="7" y="2727"/>
                  </a:lnTo>
                  <a:lnTo>
                    <a:pt x="0" y="2706"/>
                  </a:lnTo>
                  <a:lnTo>
                    <a:pt x="35" y="2706"/>
                  </a:lnTo>
                  <a:lnTo>
                    <a:pt x="35" y="2630"/>
                  </a:lnTo>
                  <a:lnTo>
                    <a:pt x="28" y="2560"/>
                  </a:lnTo>
                  <a:lnTo>
                    <a:pt x="28" y="2526"/>
                  </a:lnTo>
                  <a:lnTo>
                    <a:pt x="21" y="2449"/>
                  </a:lnTo>
                  <a:lnTo>
                    <a:pt x="21" y="2414"/>
                  </a:lnTo>
                  <a:lnTo>
                    <a:pt x="7" y="2351"/>
                  </a:lnTo>
                  <a:lnTo>
                    <a:pt x="118" y="2233"/>
                  </a:lnTo>
                  <a:lnTo>
                    <a:pt x="188" y="2136"/>
                  </a:lnTo>
                  <a:lnTo>
                    <a:pt x="236" y="2053"/>
                  </a:lnTo>
                  <a:lnTo>
                    <a:pt x="313" y="1948"/>
                  </a:lnTo>
                  <a:lnTo>
                    <a:pt x="369" y="1858"/>
                  </a:lnTo>
                  <a:lnTo>
                    <a:pt x="445" y="1906"/>
                  </a:lnTo>
                  <a:lnTo>
                    <a:pt x="431" y="1913"/>
                  </a:lnTo>
                  <a:lnTo>
                    <a:pt x="424" y="1941"/>
                  </a:lnTo>
                  <a:lnTo>
                    <a:pt x="445" y="1976"/>
                  </a:lnTo>
                  <a:lnTo>
                    <a:pt x="403" y="2025"/>
                  </a:lnTo>
                  <a:lnTo>
                    <a:pt x="369" y="2108"/>
                  </a:lnTo>
                  <a:lnTo>
                    <a:pt x="424" y="2108"/>
                  </a:lnTo>
                  <a:lnTo>
                    <a:pt x="501" y="2143"/>
                  </a:lnTo>
                  <a:lnTo>
                    <a:pt x="487" y="2171"/>
                  </a:lnTo>
                  <a:lnTo>
                    <a:pt x="529" y="2205"/>
                  </a:lnTo>
                  <a:lnTo>
                    <a:pt x="557" y="2178"/>
                  </a:lnTo>
                  <a:lnTo>
                    <a:pt x="563" y="2178"/>
                  </a:lnTo>
                  <a:lnTo>
                    <a:pt x="584" y="2150"/>
                  </a:lnTo>
                  <a:lnTo>
                    <a:pt x="578" y="2185"/>
                  </a:lnTo>
                  <a:lnTo>
                    <a:pt x="626" y="2143"/>
                  </a:lnTo>
                  <a:lnTo>
                    <a:pt x="626" y="2136"/>
                  </a:lnTo>
                  <a:lnTo>
                    <a:pt x="654" y="2108"/>
                  </a:lnTo>
                  <a:lnTo>
                    <a:pt x="654" y="2136"/>
                  </a:lnTo>
                  <a:lnTo>
                    <a:pt x="696" y="2136"/>
                  </a:lnTo>
                  <a:lnTo>
                    <a:pt x="724" y="2108"/>
                  </a:lnTo>
                  <a:lnTo>
                    <a:pt x="786" y="2164"/>
                  </a:lnTo>
                  <a:lnTo>
                    <a:pt x="807" y="2164"/>
                  </a:lnTo>
                  <a:lnTo>
                    <a:pt x="828" y="2164"/>
                  </a:lnTo>
                  <a:lnTo>
                    <a:pt x="856" y="2150"/>
                  </a:lnTo>
                  <a:lnTo>
                    <a:pt x="863" y="2115"/>
                  </a:lnTo>
                  <a:lnTo>
                    <a:pt x="911" y="2080"/>
                  </a:lnTo>
                  <a:lnTo>
                    <a:pt x="918" y="1983"/>
                  </a:lnTo>
                  <a:lnTo>
                    <a:pt x="918" y="1955"/>
                  </a:lnTo>
                  <a:lnTo>
                    <a:pt x="960" y="1969"/>
                  </a:lnTo>
                  <a:lnTo>
                    <a:pt x="953" y="1941"/>
                  </a:lnTo>
                  <a:lnTo>
                    <a:pt x="946" y="1892"/>
                  </a:lnTo>
                  <a:lnTo>
                    <a:pt x="953" y="1878"/>
                  </a:lnTo>
                  <a:lnTo>
                    <a:pt x="988" y="1858"/>
                  </a:lnTo>
                  <a:lnTo>
                    <a:pt x="988" y="1823"/>
                  </a:lnTo>
                  <a:lnTo>
                    <a:pt x="1023" y="1788"/>
                  </a:lnTo>
                  <a:lnTo>
                    <a:pt x="1023" y="1760"/>
                  </a:lnTo>
                  <a:lnTo>
                    <a:pt x="1016" y="1753"/>
                  </a:lnTo>
                  <a:lnTo>
                    <a:pt x="1043" y="1739"/>
                  </a:lnTo>
                  <a:lnTo>
                    <a:pt x="1043" y="1711"/>
                  </a:lnTo>
                  <a:lnTo>
                    <a:pt x="1057" y="1677"/>
                  </a:lnTo>
                  <a:lnTo>
                    <a:pt x="1051" y="1663"/>
                  </a:lnTo>
                  <a:lnTo>
                    <a:pt x="1071" y="1677"/>
                  </a:lnTo>
                  <a:lnTo>
                    <a:pt x="1120" y="1663"/>
                  </a:lnTo>
                  <a:lnTo>
                    <a:pt x="1120" y="1628"/>
                  </a:lnTo>
                  <a:lnTo>
                    <a:pt x="1134" y="1649"/>
                  </a:lnTo>
                  <a:lnTo>
                    <a:pt x="1141" y="1642"/>
                  </a:lnTo>
                  <a:lnTo>
                    <a:pt x="1169" y="1677"/>
                  </a:lnTo>
                  <a:lnTo>
                    <a:pt x="1190" y="1684"/>
                  </a:lnTo>
                  <a:lnTo>
                    <a:pt x="1203" y="1684"/>
                  </a:lnTo>
                  <a:lnTo>
                    <a:pt x="1203" y="1656"/>
                  </a:lnTo>
                  <a:lnTo>
                    <a:pt x="1218" y="1649"/>
                  </a:lnTo>
                  <a:lnTo>
                    <a:pt x="1218" y="1614"/>
                  </a:lnTo>
                  <a:lnTo>
                    <a:pt x="1266" y="1607"/>
                  </a:lnTo>
                  <a:lnTo>
                    <a:pt x="1266" y="1593"/>
                  </a:lnTo>
                  <a:lnTo>
                    <a:pt x="1245" y="1524"/>
                  </a:lnTo>
                  <a:lnTo>
                    <a:pt x="1370" y="1531"/>
                  </a:lnTo>
                  <a:lnTo>
                    <a:pt x="1412" y="1489"/>
                  </a:lnTo>
                  <a:lnTo>
                    <a:pt x="1440" y="1475"/>
                  </a:lnTo>
                  <a:lnTo>
                    <a:pt x="1468" y="1461"/>
                  </a:lnTo>
                  <a:lnTo>
                    <a:pt x="1531" y="1461"/>
                  </a:lnTo>
                  <a:lnTo>
                    <a:pt x="1579" y="1475"/>
                  </a:lnTo>
                  <a:lnTo>
                    <a:pt x="1593" y="1559"/>
                  </a:lnTo>
                  <a:lnTo>
                    <a:pt x="1663" y="1559"/>
                  </a:lnTo>
                  <a:lnTo>
                    <a:pt x="1663" y="1579"/>
                  </a:lnTo>
                  <a:lnTo>
                    <a:pt x="1760" y="1559"/>
                  </a:lnTo>
                  <a:lnTo>
                    <a:pt x="1746" y="1524"/>
                  </a:lnTo>
                  <a:lnTo>
                    <a:pt x="1760" y="1517"/>
                  </a:lnTo>
                  <a:lnTo>
                    <a:pt x="1732" y="1454"/>
                  </a:lnTo>
                  <a:lnTo>
                    <a:pt x="1746" y="1426"/>
                  </a:lnTo>
                  <a:lnTo>
                    <a:pt x="1725" y="1413"/>
                  </a:lnTo>
                  <a:lnTo>
                    <a:pt x="1767" y="1392"/>
                  </a:lnTo>
                  <a:lnTo>
                    <a:pt x="1795" y="1392"/>
                  </a:lnTo>
                  <a:lnTo>
                    <a:pt x="1774" y="1357"/>
                  </a:lnTo>
                  <a:lnTo>
                    <a:pt x="1746" y="1294"/>
                  </a:lnTo>
                  <a:lnTo>
                    <a:pt x="1774" y="1287"/>
                  </a:lnTo>
                  <a:lnTo>
                    <a:pt x="1843" y="1259"/>
                  </a:lnTo>
                  <a:lnTo>
                    <a:pt x="1864" y="1259"/>
                  </a:lnTo>
                  <a:lnTo>
                    <a:pt x="1885" y="1287"/>
                  </a:lnTo>
                  <a:lnTo>
                    <a:pt x="1899" y="1259"/>
                  </a:lnTo>
                  <a:lnTo>
                    <a:pt x="1969" y="1259"/>
                  </a:lnTo>
                  <a:lnTo>
                    <a:pt x="1990" y="1252"/>
                  </a:lnTo>
                  <a:lnTo>
                    <a:pt x="2017" y="1252"/>
                  </a:lnTo>
                  <a:lnTo>
                    <a:pt x="2094" y="1225"/>
                  </a:lnTo>
                  <a:lnTo>
                    <a:pt x="2122" y="1197"/>
                  </a:lnTo>
                  <a:lnTo>
                    <a:pt x="2115" y="1190"/>
                  </a:lnTo>
                  <a:lnTo>
                    <a:pt x="2136" y="1155"/>
                  </a:lnTo>
                  <a:lnTo>
                    <a:pt x="2156" y="1113"/>
                  </a:lnTo>
                  <a:lnTo>
                    <a:pt x="2191" y="1120"/>
                  </a:lnTo>
                  <a:lnTo>
                    <a:pt x="2205" y="1065"/>
                  </a:lnTo>
                  <a:lnTo>
                    <a:pt x="2184" y="1058"/>
                  </a:lnTo>
                  <a:lnTo>
                    <a:pt x="2129" y="1002"/>
                  </a:lnTo>
                  <a:lnTo>
                    <a:pt x="2156" y="939"/>
                  </a:lnTo>
                  <a:lnTo>
                    <a:pt x="2136" y="939"/>
                  </a:lnTo>
                  <a:lnTo>
                    <a:pt x="2101" y="939"/>
                  </a:lnTo>
                  <a:lnTo>
                    <a:pt x="2087" y="884"/>
                  </a:lnTo>
                  <a:lnTo>
                    <a:pt x="2052" y="898"/>
                  </a:lnTo>
                  <a:lnTo>
                    <a:pt x="2004" y="898"/>
                  </a:lnTo>
                  <a:lnTo>
                    <a:pt x="1997" y="870"/>
                  </a:lnTo>
                  <a:lnTo>
                    <a:pt x="2017" y="821"/>
                  </a:lnTo>
                  <a:lnTo>
                    <a:pt x="1997" y="793"/>
                  </a:lnTo>
                  <a:lnTo>
                    <a:pt x="1941" y="745"/>
                  </a:lnTo>
                  <a:lnTo>
                    <a:pt x="1899" y="703"/>
                  </a:lnTo>
                  <a:lnTo>
                    <a:pt x="1941" y="689"/>
                  </a:lnTo>
                  <a:lnTo>
                    <a:pt x="1969" y="668"/>
                  </a:lnTo>
                  <a:lnTo>
                    <a:pt x="1976" y="661"/>
                  </a:lnTo>
                  <a:lnTo>
                    <a:pt x="1997" y="675"/>
                  </a:lnTo>
                  <a:lnTo>
                    <a:pt x="2017" y="592"/>
                  </a:lnTo>
                  <a:lnTo>
                    <a:pt x="2004" y="578"/>
                  </a:lnTo>
                  <a:lnTo>
                    <a:pt x="2024" y="543"/>
                  </a:lnTo>
                  <a:lnTo>
                    <a:pt x="2066" y="515"/>
                  </a:lnTo>
                  <a:lnTo>
                    <a:pt x="2087" y="480"/>
                  </a:lnTo>
                  <a:lnTo>
                    <a:pt x="2031" y="459"/>
                  </a:lnTo>
                  <a:lnTo>
                    <a:pt x="1962" y="446"/>
                  </a:lnTo>
                  <a:lnTo>
                    <a:pt x="1969" y="397"/>
                  </a:lnTo>
                  <a:lnTo>
                    <a:pt x="1990" y="376"/>
                  </a:lnTo>
                  <a:lnTo>
                    <a:pt x="2136" y="327"/>
                  </a:lnTo>
                  <a:lnTo>
                    <a:pt x="2184" y="327"/>
                  </a:lnTo>
                  <a:lnTo>
                    <a:pt x="2205" y="300"/>
                  </a:lnTo>
                  <a:lnTo>
                    <a:pt x="2254" y="300"/>
                  </a:lnTo>
                  <a:lnTo>
                    <a:pt x="2261" y="327"/>
                  </a:lnTo>
                  <a:lnTo>
                    <a:pt x="2296" y="285"/>
                  </a:lnTo>
                  <a:lnTo>
                    <a:pt x="2351" y="181"/>
                  </a:lnTo>
                  <a:lnTo>
                    <a:pt x="2351" y="153"/>
                  </a:lnTo>
                  <a:lnTo>
                    <a:pt x="2379" y="105"/>
                  </a:lnTo>
                  <a:lnTo>
                    <a:pt x="2393" y="84"/>
                  </a:lnTo>
                  <a:lnTo>
                    <a:pt x="2386" y="42"/>
                  </a:lnTo>
                  <a:lnTo>
                    <a:pt x="2386" y="14"/>
                  </a:lnTo>
                  <a:lnTo>
                    <a:pt x="2498" y="98"/>
                  </a:lnTo>
                  <a:lnTo>
                    <a:pt x="2511" y="105"/>
                  </a:lnTo>
                  <a:lnTo>
                    <a:pt x="2553" y="105"/>
                  </a:lnTo>
                  <a:lnTo>
                    <a:pt x="2581" y="133"/>
                  </a:lnTo>
                  <a:lnTo>
                    <a:pt x="2595" y="153"/>
                  </a:lnTo>
                  <a:lnTo>
                    <a:pt x="2588" y="167"/>
                  </a:lnTo>
                  <a:lnTo>
                    <a:pt x="2588" y="195"/>
                  </a:lnTo>
                  <a:lnTo>
                    <a:pt x="2644" y="146"/>
                  </a:lnTo>
                  <a:lnTo>
                    <a:pt x="2664" y="139"/>
                  </a:lnTo>
                  <a:lnTo>
                    <a:pt x="2685" y="119"/>
                  </a:lnTo>
                  <a:lnTo>
                    <a:pt x="2762" y="133"/>
                  </a:lnTo>
                  <a:lnTo>
                    <a:pt x="2790" y="112"/>
                  </a:lnTo>
                  <a:lnTo>
                    <a:pt x="2838" y="112"/>
                  </a:lnTo>
                  <a:lnTo>
                    <a:pt x="2873" y="133"/>
                  </a:lnTo>
                  <a:lnTo>
                    <a:pt x="2915" y="112"/>
                  </a:lnTo>
                  <a:lnTo>
                    <a:pt x="2894" y="77"/>
                  </a:lnTo>
                  <a:lnTo>
                    <a:pt x="2950" y="70"/>
                  </a:lnTo>
                  <a:lnTo>
                    <a:pt x="3012" y="14"/>
                  </a:lnTo>
                  <a:lnTo>
                    <a:pt x="3068" y="0"/>
                  </a:lnTo>
                  <a:lnTo>
                    <a:pt x="3144" y="14"/>
                  </a:lnTo>
                  <a:lnTo>
                    <a:pt x="3172" y="42"/>
                  </a:lnTo>
                  <a:lnTo>
                    <a:pt x="3214" y="56"/>
                  </a:lnTo>
                  <a:lnTo>
                    <a:pt x="3220" y="49"/>
                  </a:lnTo>
                  <a:lnTo>
                    <a:pt x="3310" y="49"/>
                  </a:lnTo>
                  <a:lnTo>
                    <a:pt x="3345" y="56"/>
                  </a:lnTo>
                  <a:lnTo>
                    <a:pt x="3366" y="49"/>
                  </a:lnTo>
                  <a:lnTo>
                    <a:pt x="3450" y="70"/>
                  </a:lnTo>
                  <a:lnTo>
                    <a:pt x="3477" y="98"/>
                  </a:lnTo>
                  <a:lnTo>
                    <a:pt x="3470" y="112"/>
                  </a:lnTo>
                  <a:lnTo>
                    <a:pt x="3477" y="167"/>
                  </a:lnTo>
                  <a:lnTo>
                    <a:pt x="3498" y="202"/>
                  </a:lnTo>
                  <a:lnTo>
                    <a:pt x="3477" y="272"/>
                  </a:lnTo>
                  <a:lnTo>
                    <a:pt x="3505" y="300"/>
                  </a:lnTo>
                  <a:lnTo>
                    <a:pt x="3477" y="306"/>
                  </a:lnTo>
                  <a:lnTo>
                    <a:pt x="3450" y="300"/>
                  </a:lnTo>
                  <a:lnTo>
                    <a:pt x="3394" y="334"/>
                  </a:lnTo>
                  <a:lnTo>
                    <a:pt x="3310" y="369"/>
                  </a:lnTo>
                  <a:lnTo>
                    <a:pt x="3303" y="397"/>
                  </a:lnTo>
                  <a:lnTo>
                    <a:pt x="3345" y="432"/>
                  </a:lnTo>
                  <a:lnTo>
                    <a:pt x="3359" y="473"/>
                  </a:lnTo>
                  <a:lnTo>
                    <a:pt x="3296" y="446"/>
                  </a:lnTo>
                  <a:lnTo>
                    <a:pt x="3269" y="473"/>
                  </a:lnTo>
                  <a:lnTo>
                    <a:pt x="3214" y="446"/>
                  </a:lnTo>
                  <a:lnTo>
                    <a:pt x="3172" y="480"/>
                  </a:lnTo>
                  <a:lnTo>
                    <a:pt x="3151" y="473"/>
                  </a:lnTo>
                  <a:lnTo>
                    <a:pt x="3144" y="494"/>
                  </a:lnTo>
                  <a:lnTo>
                    <a:pt x="3130" y="508"/>
                  </a:lnTo>
                  <a:lnTo>
                    <a:pt x="3089" y="557"/>
                  </a:lnTo>
                  <a:lnTo>
                    <a:pt x="3089" y="578"/>
                  </a:lnTo>
                  <a:lnTo>
                    <a:pt x="3054" y="626"/>
                  </a:lnTo>
                  <a:lnTo>
                    <a:pt x="3033" y="633"/>
                  </a:lnTo>
                  <a:lnTo>
                    <a:pt x="3040" y="675"/>
                  </a:lnTo>
                  <a:lnTo>
                    <a:pt x="3019" y="668"/>
                  </a:lnTo>
                  <a:lnTo>
                    <a:pt x="3019" y="696"/>
                  </a:lnTo>
                  <a:lnTo>
                    <a:pt x="2957" y="710"/>
                  </a:lnTo>
                  <a:lnTo>
                    <a:pt x="2957" y="765"/>
                  </a:lnTo>
                  <a:lnTo>
                    <a:pt x="2943" y="765"/>
                  </a:lnTo>
                  <a:lnTo>
                    <a:pt x="2894" y="765"/>
                  </a:lnTo>
                  <a:lnTo>
                    <a:pt x="2887" y="773"/>
                  </a:lnTo>
                  <a:lnTo>
                    <a:pt x="2859" y="786"/>
                  </a:lnTo>
                  <a:lnTo>
                    <a:pt x="2852" y="842"/>
                  </a:lnTo>
                  <a:lnTo>
                    <a:pt x="2845" y="856"/>
                  </a:lnTo>
                  <a:lnTo>
                    <a:pt x="2824" y="863"/>
                  </a:lnTo>
                  <a:lnTo>
                    <a:pt x="2804" y="905"/>
                  </a:lnTo>
                  <a:lnTo>
                    <a:pt x="2838" y="967"/>
                  </a:lnTo>
                  <a:lnTo>
                    <a:pt x="2887" y="1002"/>
                  </a:lnTo>
                  <a:lnTo>
                    <a:pt x="2915" y="995"/>
                  </a:lnTo>
                  <a:lnTo>
                    <a:pt x="2936" y="995"/>
                  </a:lnTo>
                  <a:lnTo>
                    <a:pt x="2943" y="995"/>
                  </a:lnTo>
                  <a:lnTo>
                    <a:pt x="2936" y="1030"/>
                  </a:lnTo>
                  <a:lnTo>
                    <a:pt x="3012" y="1037"/>
                  </a:lnTo>
                  <a:lnTo>
                    <a:pt x="3019" y="1113"/>
                  </a:lnTo>
                  <a:lnTo>
                    <a:pt x="3089" y="1169"/>
                  </a:lnTo>
                  <a:lnTo>
                    <a:pt x="3089" y="1197"/>
                  </a:lnTo>
                  <a:lnTo>
                    <a:pt x="3089" y="1204"/>
                  </a:lnTo>
                  <a:lnTo>
                    <a:pt x="3082" y="1246"/>
                  </a:lnTo>
                  <a:lnTo>
                    <a:pt x="3075" y="1252"/>
                  </a:lnTo>
                  <a:lnTo>
                    <a:pt x="3019" y="1294"/>
                  </a:lnTo>
                  <a:lnTo>
                    <a:pt x="3012" y="1301"/>
                  </a:lnTo>
                  <a:lnTo>
                    <a:pt x="2950" y="1357"/>
                  </a:lnTo>
                  <a:lnTo>
                    <a:pt x="2950" y="1364"/>
                  </a:lnTo>
                  <a:lnTo>
                    <a:pt x="2936" y="1399"/>
                  </a:lnTo>
                  <a:lnTo>
                    <a:pt x="2936" y="1413"/>
                  </a:lnTo>
                  <a:lnTo>
                    <a:pt x="2957" y="1447"/>
                  </a:lnTo>
                  <a:lnTo>
                    <a:pt x="2977" y="1524"/>
                  </a:lnTo>
                  <a:lnTo>
                    <a:pt x="2977" y="1607"/>
                  </a:lnTo>
                  <a:lnTo>
                    <a:pt x="3033" y="1614"/>
                  </a:lnTo>
                  <a:lnTo>
                    <a:pt x="3040" y="1628"/>
                  </a:lnTo>
                  <a:lnTo>
                    <a:pt x="3075" y="1656"/>
                  </a:lnTo>
                  <a:lnTo>
                    <a:pt x="3110" y="1663"/>
                  </a:lnTo>
                  <a:lnTo>
                    <a:pt x="3130" y="1705"/>
                  </a:lnTo>
                  <a:lnTo>
                    <a:pt x="3138" y="1705"/>
                  </a:lnTo>
                  <a:lnTo>
                    <a:pt x="3117" y="1719"/>
                  </a:lnTo>
                  <a:lnTo>
                    <a:pt x="3144" y="1746"/>
                  </a:lnTo>
                  <a:lnTo>
                    <a:pt x="3151" y="1788"/>
                  </a:lnTo>
                  <a:lnTo>
                    <a:pt x="3179" y="179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08">
              <a:extLst>
                <a:ext uri="{FF2B5EF4-FFF2-40B4-BE49-F238E27FC236}">
                  <a16:creationId xmlns:a16="http://schemas.microsoft.com/office/drawing/2014/main" id="{E5C07378-6047-E40B-B8F2-4387C6F0B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818" y="1990119"/>
              <a:ext cx="645596" cy="579757"/>
            </a:xfrm>
            <a:custGeom>
              <a:avLst/>
              <a:gdLst>
                <a:gd name="T0" fmla="*/ 153 w 3459"/>
                <a:gd name="T1" fmla="*/ 1301 h 3103"/>
                <a:gd name="T2" fmla="*/ 98 w 3459"/>
                <a:gd name="T3" fmla="*/ 981 h 3103"/>
                <a:gd name="T4" fmla="*/ 56 w 3459"/>
                <a:gd name="T5" fmla="*/ 807 h 3103"/>
                <a:gd name="T6" fmla="*/ 63 w 3459"/>
                <a:gd name="T7" fmla="*/ 640 h 3103"/>
                <a:gd name="T8" fmla="*/ 279 w 3459"/>
                <a:gd name="T9" fmla="*/ 542 h 3103"/>
                <a:gd name="T10" fmla="*/ 550 w 3459"/>
                <a:gd name="T11" fmla="*/ 542 h 3103"/>
                <a:gd name="T12" fmla="*/ 661 w 3459"/>
                <a:gd name="T13" fmla="*/ 647 h 3103"/>
                <a:gd name="T14" fmla="*/ 1023 w 3459"/>
                <a:gd name="T15" fmla="*/ 703 h 3103"/>
                <a:gd name="T16" fmla="*/ 1134 w 3459"/>
                <a:gd name="T17" fmla="*/ 515 h 3103"/>
                <a:gd name="T18" fmla="*/ 1266 w 3459"/>
                <a:gd name="T19" fmla="*/ 341 h 3103"/>
                <a:gd name="T20" fmla="*/ 1413 w 3459"/>
                <a:gd name="T21" fmla="*/ 257 h 3103"/>
                <a:gd name="T22" fmla="*/ 1621 w 3459"/>
                <a:gd name="T23" fmla="*/ 223 h 3103"/>
                <a:gd name="T24" fmla="*/ 1788 w 3459"/>
                <a:gd name="T25" fmla="*/ 209 h 3103"/>
                <a:gd name="T26" fmla="*/ 2053 w 3459"/>
                <a:gd name="T27" fmla="*/ 174 h 3103"/>
                <a:gd name="T28" fmla="*/ 2282 w 3459"/>
                <a:gd name="T29" fmla="*/ 243 h 3103"/>
                <a:gd name="T30" fmla="*/ 2463 w 3459"/>
                <a:gd name="T31" fmla="*/ 174 h 3103"/>
                <a:gd name="T32" fmla="*/ 2755 w 3459"/>
                <a:gd name="T33" fmla="*/ 63 h 3103"/>
                <a:gd name="T34" fmla="*/ 2985 w 3459"/>
                <a:gd name="T35" fmla="*/ 0 h 3103"/>
                <a:gd name="T36" fmla="*/ 2922 w 3459"/>
                <a:gd name="T37" fmla="*/ 146 h 3103"/>
                <a:gd name="T38" fmla="*/ 2943 w 3459"/>
                <a:gd name="T39" fmla="*/ 341 h 3103"/>
                <a:gd name="T40" fmla="*/ 3103 w 3459"/>
                <a:gd name="T41" fmla="*/ 445 h 3103"/>
                <a:gd name="T42" fmla="*/ 3131 w 3459"/>
                <a:gd name="T43" fmla="*/ 654 h 3103"/>
                <a:gd name="T44" fmla="*/ 3409 w 3459"/>
                <a:gd name="T45" fmla="*/ 876 h 3103"/>
                <a:gd name="T46" fmla="*/ 3284 w 3459"/>
                <a:gd name="T47" fmla="*/ 974 h 3103"/>
                <a:gd name="T48" fmla="*/ 3152 w 3459"/>
                <a:gd name="T49" fmla="*/ 1030 h 3103"/>
                <a:gd name="T50" fmla="*/ 2978 w 3459"/>
                <a:gd name="T51" fmla="*/ 1064 h 3103"/>
                <a:gd name="T52" fmla="*/ 2888 w 3459"/>
                <a:gd name="T53" fmla="*/ 995 h 3103"/>
                <a:gd name="T54" fmla="*/ 2741 w 3459"/>
                <a:gd name="T55" fmla="*/ 1050 h 3103"/>
                <a:gd name="T56" fmla="*/ 2595 w 3459"/>
                <a:gd name="T57" fmla="*/ 1197 h 3103"/>
                <a:gd name="T58" fmla="*/ 2352 w 3459"/>
                <a:gd name="T59" fmla="*/ 1343 h 3103"/>
                <a:gd name="T60" fmla="*/ 2394 w 3459"/>
                <a:gd name="T61" fmla="*/ 1475 h 3103"/>
                <a:gd name="T62" fmla="*/ 2331 w 3459"/>
                <a:gd name="T63" fmla="*/ 1586 h 3103"/>
                <a:gd name="T64" fmla="*/ 2387 w 3459"/>
                <a:gd name="T65" fmla="*/ 1767 h 3103"/>
                <a:gd name="T66" fmla="*/ 2526 w 3459"/>
                <a:gd name="T67" fmla="*/ 1836 h 3103"/>
                <a:gd name="T68" fmla="*/ 2581 w 3459"/>
                <a:gd name="T69" fmla="*/ 2017 h 3103"/>
                <a:gd name="T70" fmla="*/ 2484 w 3459"/>
                <a:gd name="T71" fmla="*/ 2122 h 3103"/>
                <a:gd name="T72" fmla="*/ 2275 w 3459"/>
                <a:gd name="T73" fmla="*/ 2184 h 3103"/>
                <a:gd name="T74" fmla="*/ 2164 w 3459"/>
                <a:gd name="T75" fmla="*/ 2254 h 3103"/>
                <a:gd name="T76" fmla="*/ 2122 w 3459"/>
                <a:gd name="T77" fmla="*/ 2351 h 3103"/>
                <a:gd name="T78" fmla="*/ 2053 w 3459"/>
                <a:gd name="T79" fmla="*/ 2456 h 3103"/>
                <a:gd name="T80" fmla="*/ 1830 w 3459"/>
                <a:gd name="T81" fmla="*/ 2372 h 3103"/>
                <a:gd name="T82" fmla="*/ 1656 w 3459"/>
                <a:gd name="T83" fmla="*/ 2504 h 3103"/>
                <a:gd name="T84" fmla="*/ 1580 w 3459"/>
                <a:gd name="T85" fmla="*/ 2581 h 3103"/>
                <a:gd name="T86" fmla="*/ 1510 w 3459"/>
                <a:gd name="T87" fmla="*/ 2560 h 3103"/>
                <a:gd name="T88" fmla="*/ 1433 w 3459"/>
                <a:gd name="T89" fmla="*/ 2636 h 3103"/>
                <a:gd name="T90" fmla="*/ 1378 w 3459"/>
                <a:gd name="T91" fmla="*/ 2755 h 3103"/>
                <a:gd name="T92" fmla="*/ 1308 w 3459"/>
                <a:gd name="T93" fmla="*/ 2852 h 3103"/>
                <a:gd name="T94" fmla="*/ 1218 w 3459"/>
                <a:gd name="T95" fmla="*/ 3061 h 3103"/>
                <a:gd name="T96" fmla="*/ 1044 w 3459"/>
                <a:gd name="T97" fmla="*/ 3033 h 3103"/>
                <a:gd name="T98" fmla="*/ 974 w 3459"/>
                <a:gd name="T99" fmla="*/ 3047 h 3103"/>
                <a:gd name="T100" fmla="*/ 891 w 3459"/>
                <a:gd name="T101" fmla="*/ 3040 h 3103"/>
                <a:gd name="T102" fmla="*/ 814 w 3459"/>
                <a:gd name="T103" fmla="*/ 2838 h 3103"/>
                <a:gd name="T104" fmla="*/ 682 w 3459"/>
                <a:gd name="T105" fmla="*/ 2748 h 3103"/>
                <a:gd name="T106" fmla="*/ 522 w 3459"/>
                <a:gd name="T107" fmla="*/ 2741 h 3103"/>
                <a:gd name="T108" fmla="*/ 418 w 3459"/>
                <a:gd name="T109" fmla="*/ 2810 h 3103"/>
                <a:gd name="T110" fmla="*/ 237 w 3459"/>
                <a:gd name="T111" fmla="*/ 2810 h 3103"/>
                <a:gd name="T112" fmla="*/ 181 w 3459"/>
                <a:gd name="T113" fmla="*/ 2636 h 3103"/>
                <a:gd name="T114" fmla="*/ 181 w 3459"/>
                <a:gd name="T115" fmla="*/ 2518 h 3103"/>
                <a:gd name="T116" fmla="*/ 167 w 3459"/>
                <a:gd name="T117" fmla="*/ 2323 h 3103"/>
                <a:gd name="T118" fmla="*/ 293 w 3459"/>
                <a:gd name="T119" fmla="*/ 2031 h 3103"/>
                <a:gd name="T120" fmla="*/ 320 w 3459"/>
                <a:gd name="T121" fmla="*/ 1802 h 3103"/>
                <a:gd name="T122" fmla="*/ 237 w 3459"/>
                <a:gd name="T123" fmla="*/ 1607 h 3103"/>
                <a:gd name="T124" fmla="*/ 411 w 3459"/>
                <a:gd name="T125" fmla="*/ 1495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9" h="3103">
                  <a:moveTo>
                    <a:pt x="397" y="1405"/>
                  </a:moveTo>
                  <a:lnTo>
                    <a:pt x="355" y="1363"/>
                  </a:lnTo>
                  <a:lnTo>
                    <a:pt x="286" y="1329"/>
                  </a:lnTo>
                  <a:lnTo>
                    <a:pt x="237" y="1301"/>
                  </a:lnTo>
                  <a:lnTo>
                    <a:pt x="153" y="1301"/>
                  </a:lnTo>
                  <a:lnTo>
                    <a:pt x="119" y="1266"/>
                  </a:lnTo>
                  <a:lnTo>
                    <a:pt x="105" y="1224"/>
                  </a:lnTo>
                  <a:lnTo>
                    <a:pt x="153" y="1176"/>
                  </a:lnTo>
                  <a:lnTo>
                    <a:pt x="181" y="1043"/>
                  </a:lnTo>
                  <a:lnTo>
                    <a:pt x="98" y="981"/>
                  </a:lnTo>
                  <a:lnTo>
                    <a:pt x="35" y="995"/>
                  </a:lnTo>
                  <a:lnTo>
                    <a:pt x="21" y="918"/>
                  </a:lnTo>
                  <a:lnTo>
                    <a:pt x="0" y="876"/>
                  </a:lnTo>
                  <a:lnTo>
                    <a:pt x="49" y="842"/>
                  </a:lnTo>
                  <a:lnTo>
                    <a:pt x="56" y="807"/>
                  </a:lnTo>
                  <a:lnTo>
                    <a:pt x="28" y="772"/>
                  </a:lnTo>
                  <a:lnTo>
                    <a:pt x="91" y="737"/>
                  </a:lnTo>
                  <a:lnTo>
                    <a:pt x="98" y="737"/>
                  </a:lnTo>
                  <a:lnTo>
                    <a:pt x="70" y="668"/>
                  </a:lnTo>
                  <a:lnTo>
                    <a:pt x="63" y="640"/>
                  </a:lnTo>
                  <a:lnTo>
                    <a:pt x="105" y="619"/>
                  </a:lnTo>
                  <a:lnTo>
                    <a:pt x="147" y="508"/>
                  </a:lnTo>
                  <a:lnTo>
                    <a:pt x="223" y="536"/>
                  </a:lnTo>
                  <a:lnTo>
                    <a:pt x="279" y="522"/>
                  </a:lnTo>
                  <a:lnTo>
                    <a:pt x="279" y="542"/>
                  </a:lnTo>
                  <a:lnTo>
                    <a:pt x="397" y="487"/>
                  </a:lnTo>
                  <a:lnTo>
                    <a:pt x="453" y="473"/>
                  </a:lnTo>
                  <a:lnTo>
                    <a:pt x="515" y="494"/>
                  </a:lnTo>
                  <a:lnTo>
                    <a:pt x="522" y="522"/>
                  </a:lnTo>
                  <a:lnTo>
                    <a:pt x="550" y="542"/>
                  </a:lnTo>
                  <a:lnTo>
                    <a:pt x="626" y="584"/>
                  </a:lnTo>
                  <a:lnTo>
                    <a:pt x="564" y="640"/>
                  </a:lnTo>
                  <a:lnTo>
                    <a:pt x="564" y="654"/>
                  </a:lnTo>
                  <a:lnTo>
                    <a:pt x="640" y="654"/>
                  </a:lnTo>
                  <a:lnTo>
                    <a:pt x="661" y="647"/>
                  </a:lnTo>
                  <a:lnTo>
                    <a:pt x="724" y="689"/>
                  </a:lnTo>
                  <a:lnTo>
                    <a:pt x="752" y="682"/>
                  </a:lnTo>
                  <a:lnTo>
                    <a:pt x="835" y="716"/>
                  </a:lnTo>
                  <a:lnTo>
                    <a:pt x="912" y="689"/>
                  </a:lnTo>
                  <a:lnTo>
                    <a:pt x="1023" y="703"/>
                  </a:lnTo>
                  <a:lnTo>
                    <a:pt x="1037" y="703"/>
                  </a:lnTo>
                  <a:lnTo>
                    <a:pt x="1051" y="709"/>
                  </a:lnTo>
                  <a:lnTo>
                    <a:pt x="1100" y="619"/>
                  </a:lnTo>
                  <a:lnTo>
                    <a:pt x="1162" y="584"/>
                  </a:lnTo>
                  <a:lnTo>
                    <a:pt x="1134" y="515"/>
                  </a:lnTo>
                  <a:lnTo>
                    <a:pt x="1176" y="424"/>
                  </a:lnTo>
                  <a:lnTo>
                    <a:pt x="1183" y="382"/>
                  </a:lnTo>
                  <a:lnTo>
                    <a:pt x="1197" y="355"/>
                  </a:lnTo>
                  <a:lnTo>
                    <a:pt x="1218" y="348"/>
                  </a:lnTo>
                  <a:lnTo>
                    <a:pt x="1266" y="341"/>
                  </a:lnTo>
                  <a:lnTo>
                    <a:pt x="1294" y="313"/>
                  </a:lnTo>
                  <a:lnTo>
                    <a:pt x="1294" y="264"/>
                  </a:lnTo>
                  <a:lnTo>
                    <a:pt x="1350" y="257"/>
                  </a:lnTo>
                  <a:lnTo>
                    <a:pt x="1371" y="264"/>
                  </a:lnTo>
                  <a:lnTo>
                    <a:pt x="1413" y="257"/>
                  </a:lnTo>
                  <a:lnTo>
                    <a:pt x="1496" y="223"/>
                  </a:lnTo>
                  <a:lnTo>
                    <a:pt x="1531" y="223"/>
                  </a:lnTo>
                  <a:lnTo>
                    <a:pt x="1559" y="215"/>
                  </a:lnTo>
                  <a:lnTo>
                    <a:pt x="1580" y="215"/>
                  </a:lnTo>
                  <a:lnTo>
                    <a:pt x="1621" y="223"/>
                  </a:lnTo>
                  <a:lnTo>
                    <a:pt x="1656" y="257"/>
                  </a:lnTo>
                  <a:lnTo>
                    <a:pt x="1705" y="264"/>
                  </a:lnTo>
                  <a:lnTo>
                    <a:pt x="1754" y="243"/>
                  </a:lnTo>
                  <a:lnTo>
                    <a:pt x="1767" y="215"/>
                  </a:lnTo>
                  <a:lnTo>
                    <a:pt x="1788" y="209"/>
                  </a:lnTo>
                  <a:lnTo>
                    <a:pt x="1809" y="174"/>
                  </a:lnTo>
                  <a:lnTo>
                    <a:pt x="1872" y="195"/>
                  </a:lnTo>
                  <a:lnTo>
                    <a:pt x="1900" y="230"/>
                  </a:lnTo>
                  <a:lnTo>
                    <a:pt x="1983" y="188"/>
                  </a:lnTo>
                  <a:lnTo>
                    <a:pt x="2053" y="174"/>
                  </a:lnTo>
                  <a:lnTo>
                    <a:pt x="2115" y="215"/>
                  </a:lnTo>
                  <a:lnTo>
                    <a:pt x="2199" y="223"/>
                  </a:lnTo>
                  <a:lnTo>
                    <a:pt x="2227" y="257"/>
                  </a:lnTo>
                  <a:lnTo>
                    <a:pt x="2247" y="264"/>
                  </a:lnTo>
                  <a:lnTo>
                    <a:pt x="2282" y="243"/>
                  </a:lnTo>
                  <a:lnTo>
                    <a:pt x="2317" y="215"/>
                  </a:lnTo>
                  <a:lnTo>
                    <a:pt x="2352" y="215"/>
                  </a:lnTo>
                  <a:lnTo>
                    <a:pt x="2428" y="188"/>
                  </a:lnTo>
                  <a:lnTo>
                    <a:pt x="2449" y="160"/>
                  </a:lnTo>
                  <a:lnTo>
                    <a:pt x="2463" y="174"/>
                  </a:lnTo>
                  <a:lnTo>
                    <a:pt x="2561" y="111"/>
                  </a:lnTo>
                  <a:lnTo>
                    <a:pt x="2616" y="97"/>
                  </a:lnTo>
                  <a:lnTo>
                    <a:pt x="2672" y="90"/>
                  </a:lnTo>
                  <a:lnTo>
                    <a:pt x="2713" y="83"/>
                  </a:lnTo>
                  <a:lnTo>
                    <a:pt x="2755" y="63"/>
                  </a:lnTo>
                  <a:lnTo>
                    <a:pt x="2769" y="63"/>
                  </a:lnTo>
                  <a:lnTo>
                    <a:pt x="2790" y="63"/>
                  </a:lnTo>
                  <a:lnTo>
                    <a:pt x="2825" y="28"/>
                  </a:lnTo>
                  <a:lnTo>
                    <a:pt x="2874" y="28"/>
                  </a:lnTo>
                  <a:lnTo>
                    <a:pt x="2985" y="0"/>
                  </a:lnTo>
                  <a:lnTo>
                    <a:pt x="3040" y="21"/>
                  </a:lnTo>
                  <a:lnTo>
                    <a:pt x="3054" y="49"/>
                  </a:lnTo>
                  <a:lnTo>
                    <a:pt x="3013" y="76"/>
                  </a:lnTo>
                  <a:lnTo>
                    <a:pt x="3006" y="132"/>
                  </a:lnTo>
                  <a:lnTo>
                    <a:pt x="2922" y="146"/>
                  </a:lnTo>
                  <a:lnTo>
                    <a:pt x="2874" y="160"/>
                  </a:lnTo>
                  <a:lnTo>
                    <a:pt x="2867" y="181"/>
                  </a:lnTo>
                  <a:lnTo>
                    <a:pt x="2888" y="243"/>
                  </a:lnTo>
                  <a:lnTo>
                    <a:pt x="2888" y="292"/>
                  </a:lnTo>
                  <a:lnTo>
                    <a:pt x="2943" y="341"/>
                  </a:lnTo>
                  <a:lnTo>
                    <a:pt x="2908" y="382"/>
                  </a:lnTo>
                  <a:lnTo>
                    <a:pt x="2985" y="417"/>
                  </a:lnTo>
                  <a:lnTo>
                    <a:pt x="3020" y="480"/>
                  </a:lnTo>
                  <a:lnTo>
                    <a:pt x="3054" y="445"/>
                  </a:lnTo>
                  <a:lnTo>
                    <a:pt x="3103" y="445"/>
                  </a:lnTo>
                  <a:lnTo>
                    <a:pt x="3138" y="508"/>
                  </a:lnTo>
                  <a:lnTo>
                    <a:pt x="3166" y="542"/>
                  </a:lnTo>
                  <a:lnTo>
                    <a:pt x="3145" y="584"/>
                  </a:lnTo>
                  <a:lnTo>
                    <a:pt x="3138" y="619"/>
                  </a:lnTo>
                  <a:lnTo>
                    <a:pt x="3131" y="654"/>
                  </a:lnTo>
                  <a:lnTo>
                    <a:pt x="3145" y="675"/>
                  </a:lnTo>
                  <a:lnTo>
                    <a:pt x="3207" y="675"/>
                  </a:lnTo>
                  <a:lnTo>
                    <a:pt x="3249" y="703"/>
                  </a:lnTo>
                  <a:lnTo>
                    <a:pt x="3298" y="814"/>
                  </a:lnTo>
                  <a:lnTo>
                    <a:pt x="3409" y="876"/>
                  </a:lnTo>
                  <a:lnTo>
                    <a:pt x="3444" y="883"/>
                  </a:lnTo>
                  <a:lnTo>
                    <a:pt x="3458" y="897"/>
                  </a:lnTo>
                  <a:lnTo>
                    <a:pt x="3402" y="911"/>
                  </a:lnTo>
                  <a:lnTo>
                    <a:pt x="3340" y="967"/>
                  </a:lnTo>
                  <a:lnTo>
                    <a:pt x="3284" y="974"/>
                  </a:lnTo>
                  <a:lnTo>
                    <a:pt x="3305" y="1009"/>
                  </a:lnTo>
                  <a:lnTo>
                    <a:pt x="3263" y="1030"/>
                  </a:lnTo>
                  <a:lnTo>
                    <a:pt x="3228" y="1009"/>
                  </a:lnTo>
                  <a:lnTo>
                    <a:pt x="3180" y="1009"/>
                  </a:lnTo>
                  <a:lnTo>
                    <a:pt x="3152" y="1030"/>
                  </a:lnTo>
                  <a:lnTo>
                    <a:pt x="3075" y="1016"/>
                  </a:lnTo>
                  <a:lnTo>
                    <a:pt x="3054" y="1036"/>
                  </a:lnTo>
                  <a:lnTo>
                    <a:pt x="3034" y="1043"/>
                  </a:lnTo>
                  <a:lnTo>
                    <a:pt x="2978" y="1092"/>
                  </a:lnTo>
                  <a:lnTo>
                    <a:pt x="2978" y="1064"/>
                  </a:lnTo>
                  <a:lnTo>
                    <a:pt x="2985" y="1050"/>
                  </a:lnTo>
                  <a:lnTo>
                    <a:pt x="2971" y="1030"/>
                  </a:lnTo>
                  <a:lnTo>
                    <a:pt x="2943" y="1002"/>
                  </a:lnTo>
                  <a:lnTo>
                    <a:pt x="2901" y="1002"/>
                  </a:lnTo>
                  <a:lnTo>
                    <a:pt x="2888" y="995"/>
                  </a:lnTo>
                  <a:lnTo>
                    <a:pt x="2776" y="911"/>
                  </a:lnTo>
                  <a:lnTo>
                    <a:pt x="2776" y="939"/>
                  </a:lnTo>
                  <a:lnTo>
                    <a:pt x="2783" y="981"/>
                  </a:lnTo>
                  <a:lnTo>
                    <a:pt x="2769" y="1002"/>
                  </a:lnTo>
                  <a:lnTo>
                    <a:pt x="2741" y="1050"/>
                  </a:lnTo>
                  <a:lnTo>
                    <a:pt x="2741" y="1078"/>
                  </a:lnTo>
                  <a:lnTo>
                    <a:pt x="2686" y="1182"/>
                  </a:lnTo>
                  <a:lnTo>
                    <a:pt x="2651" y="1224"/>
                  </a:lnTo>
                  <a:lnTo>
                    <a:pt x="2644" y="1197"/>
                  </a:lnTo>
                  <a:lnTo>
                    <a:pt x="2595" y="1197"/>
                  </a:lnTo>
                  <a:lnTo>
                    <a:pt x="2574" y="1224"/>
                  </a:lnTo>
                  <a:lnTo>
                    <a:pt x="2526" y="1224"/>
                  </a:lnTo>
                  <a:lnTo>
                    <a:pt x="2380" y="1273"/>
                  </a:lnTo>
                  <a:lnTo>
                    <a:pt x="2359" y="1294"/>
                  </a:lnTo>
                  <a:lnTo>
                    <a:pt x="2352" y="1343"/>
                  </a:lnTo>
                  <a:lnTo>
                    <a:pt x="2421" y="1356"/>
                  </a:lnTo>
                  <a:lnTo>
                    <a:pt x="2477" y="1377"/>
                  </a:lnTo>
                  <a:lnTo>
                    <a:pt x="2456" y="1412"/>
                  </a:lnTo>
                  <a:lnTo>
                    <a:pt x="2414" y="1440"/>
                  </a:lnTo>
                  <a:lnTo>
                    <a:pt x="2394" y="1475"/>
                  </a:lnTo>
                  <a:lnTo>
                    <a:pt x="2407" y="1489"/>
                  </a:lnTo>
                  <a:lnTo>
                    <a:pt x="2387" y="1572"/>
                  </a:lnTo>
                  <a:lnTo>
                    <a:pt x="2366" y="1558"/>
                  </a:lnTo>
                  <a:lnTo>
                    <a:pt x="2359" y="1565"/>
                  </a:lnTo>
                  <a:lnTo>
                    <a:pt x="2331" y="1586"/>
                  </a:lnTo>
                  <a:lnTo>
                    <a:pt x="2289" y="1600"/>
                  </a:lnTo>
                  <a:lnTo>
                    <a:pt x="2331" y="1642"/>
                  </a:lnTo>
                  <a:lnTo>
                    <a:pt x="2387" y="1690"/>
                  </a:lnTo>
                  <a:lnTo>
                    <a:pt x="2407" y="1718"/>
                  </a:lnTo>
                  <a:lnTo>
                    <a:pt x="2387" y="1767"/>
                  </a:lnTo>
                  <a:lnTo>
                    <a:pt x="2394" y="1795"/>
                  </a:lnTo>
                  <a:lnTo>
                    <a:pt x="2442" y="1795"/>
                  </a:lnTo>
                  <a:lnTo>
                    <a:pt x="2477" y="1781"/>
                  </a:lnTo>
                  <a:lnTo>
                    <a:pt x="2491" y="1836"/>
                  </a:lnTo>
                  <a:lnTo>
                    <a:pt x="2526" y="1836"/>
                  </a:lnTo>
                  <a:lnTo>
                    <a:pt x="2546" y="1836"/>
                  </a:lnTo>
                  <a:lnTo>
                    <a:pt x="2519" y="1899"/>
                  </a:lnTo>
                  <a:lnTo>
                    <a:pt x="2574" y="1955"/>
                  </a:lnTo>
                  <a:lnTo>
                    <a:pt x="2595" y="1962"/>
                  </a:lnTo>
                  <a:lnTo>
                    <a:pt x="2581" y="2017"/>
                  </a:lnTo>
                  <a:lnTo>
                    <a:pt x="2546" y="2010"/>
                  </a:lnTo>
                  <a:lnTo>
                    <a:pt x="2526" y="2052"/>
                  </a:lnTo>
                  <a:lnTo>
                    <a:pt x="2505" y="2087"/>
                  </a:lnTo>
                  <a:lnTo>
                    <a:pt x="2512" y="2094"/>
                  </a:lnTo>
                  <a:lnTo>
                    <a:pt x="2484" y="2122"/>
                  </a:lnTo>
                  <a:lnTo>
                    <a:pt x="2407" y="2149"/>
                  </a:lnTo>
                  <a:lnTo>
                    <a:pt x="2380" y="2149"/>
                  </a:lnTo>
                  <a:lnTo>
                    <a:pt x="2359" y="2156"/>
                  </a:lnTo>
                  <a:lnTo>
                    <a:pt x="2289" y="2156"/>
                  </a:lnTo>
                  <a:lnTo>
                    <a:pt x="2275" y="2184"/>
                  </a:lnTo>
                  <a:lnTo>
                    <a:pt x="2254" y="2156"/>
                  </a:lnTo>
                  <a:lnTo>
                    <a:pt x="2233" y="2156"/>
                  </a:lnTo>
                  <a:lnTo>
                    <a:pt x="2164" y="2184"/>
                  </a:lnTo>
                  <a:lnTo>
                    <a:pt x="2136" y="2191"/>
                  </a:lnTo>
                  <a:lnTo>
                    <a:pt x="2164" y="2254"/>
                  </a:lnTo>
                  <a:lnTo>
                    <a:pt x="2185" y="2289"/>
                  </a:lnTo>
                  <a:lnTo>
                    <a:pt x="2157" y="2289"/>
                  </a:lnTo>
                  <a:lnTo>
                    <a:pt x="2115" y="2310"/>
                  </a:lnTo>
                  <a:lnTo>
                    <a:pt x="2136" y="2323"/>
                  </a:lnTo>
                  <a:lnTo>
                    <a:pt x="2122" y="2351"/>
                  </a:lnTo>
                  <a:lnTo>
                    <a:pt x="2150" y="2414"/>
                  </a:lnTo>
                  <a:lnTo>
                    <a:pt x="2136" y="2421"/>
                  </a:lnTo>
                  <a:lnTo>
                    <a:pt x="2150" y="2456"/>
                  </a:lnTo>
                  <a:lnTo>
                    <a:pt x="2053" y="2476"/>
                  </a:lnTo>
                  <a:lnTo>
                    <a:pt x="2053" y="2456"/>
                  </a:lnTo>
                  <a:lnTo>
                    <a:pt x="1983" y="2456"/>
                  </a:lnTo>
                  <a:lnTo>
                    <a:pt x="1969" y="2372"/>
                  </a:lnTo>
                  <a:lnTo>
                    <a:pt x="1921" y="2358"/>
                  </a:lnTo>
                  <a:lnTo>
                    <a:pt x="1858" y="2358"/>
                  </a:lnTo>
                  <a:lnTo>
                    <a:pt x="1830" y="2372"/>
                  </a:lnTo>
                  <a:lnTo>
                    <a:pt x="1802" y="2386"/>
                  </a:lnTo>
                  <a:lnTo>
                    <a:pt x="1760" y="2428"/>
                  </a:lnTo>
                  <a:lnTo>
                    <a:pt x="1635" y="2421"/>
                  </a:lnTo>
                  <a:lnTo>
                    <a:pt x="1656" y="2490"/>
                  </a:lnTo>
                  <a:lnTo>
                    <a:pt x="1656" y="2504"/>
                  </a:lnTo>
                  <a:lnTo>
                    <a:pt x="1608" y="2511"/>
                  </a:lnTo>
                  <a:lnTo>
                    <a:pt x="1608" y="2546"/>
                  </a:lnTo>
                  <a:lnTo>
                    <a:pt x="1593" y="2553"/>
                  </a:lnTo>
                  <a:lnTo>
                    <a:pt x="1593" y="2581"/>
                  </a:lnTo>
                  <a:lnTo>
                    <a:pt x="1580" y="2581"/>
                  </a:lnTo>
                  <a:lnTo>
                    <a:pt x="1559" y="2574"/>
                  </a:lnTo>
                  <a:lnTo>
                    <a:pt x="1531" y="2539"/>
                  </a:lnTo>
                  <a:lnTo>
                    <a:pt x="1524" y="2546"/>
                  </a:lnTo>
                  <a:lnTo>
                    <a:pt x="1510" y="2525"/>
                  </a:lnTo>
                  <a:lnTo>
                    <a:pt x="1510" y="2560"/>
                  </a:lnTo>
                  <a:lnTo>
                    <a:pt x="1461" y="2574"/>
                  </a:lnTo>
                  <a:lnTo>
                    <a:pt x="1441" y="2560"/>
                  </a:lnTo>
                  <a:lnTo>
                    <a:pt x="1447" y="2574"/>
                  </a:lnTo>
                  <a:lnTo>
                    <a:pt x="1433" y="2608"/>
                  </a:lnTo>
                  <a:lnTo>
                    <a:pt x="1433" y="2636"/>
                  </a:lnTo>
                  <a:lnTo>
                    <a:pt x="1406" y="2650"/>
                  </a:lnTo>
                  <a:lnTo>
                    <a:pt x="1413" y="2657"/>
                  </a:lnTo>
                  <a:lnTo>
                    <a:pt x="1413" y="2685"/>
                  </a:lnTo>
                  <a:lnTo>
                    <a:pt x="1378" y="2720"/>
                  </a:lnTo>
                  <a:lnTo>
                    <a:pt x="1378" y="2755"/>
                  </a:lnTo>
                  <a:lnTo>
                    <a:pt x="1343" y="2775"/>
                  </a:lnTo>
                  <a:lnTo>
                    <a:pt x="1336" y="2789"/>
                  </a:lnTo>
                  <a:lnTo>
                    <a:pt x="1343" y="2838"/>
                  </a:lnTo>
                  <a:lnTo>
                    <a:pt x="1350" y="2866"/>
                  </a:lnTo>
                  <a:lnTo>
                    <a:pt x="1308" y="2852"/>
                  </a:lnTo>
                  <a:lnTo>
                    <a:pt x="1308" y="2880"/>
                  </a:lnTo>
                  <a:lnTo>
                    <a:pt x="1301" y="2977"/>
                  </a:lnTo>
                  <a:lnTo>
                    <a:pt x="1253" y="3012"/>
                  </a:lnTo>
                  <a:lnTo>
                    <a:pt x="1246" y="3047"/>
                  </a:lnTo>
                  <a:lnTo>
                    <a:pt x="1218" y="3061"/>
                  </a:lnTo>
                  <a:lnTo>
                    <a:pt x="1197" y="3061"/>
                  </a:lnTo>
                  <a:lnTo>
                    <a:pt x="1176" y="3061"/>
                  </a:lnTo>
                  <a:lnTo>
                    <a:pt x="1114" y="3005"/>
                  </a:lnTo>
                  <a:lnTo>
                    <a:pt x="1086" y="3033"/>
                  </a:lnTo>
                  <a:lnTo>
                    <a:pt x="1044" y="3033"/>
                  </a:lnTo>
                  <a:lnTo>
                    <a:pt x="1044" y="3005"/>
                  </a:lnTo>
                  <a:lnTo>
                    <a:pt x="1016" y="3033"/>
                  </a:lnTo>
                  <a:lnTo>
                    <a:pt x="1016" y="3040"/>
                  </a:lnTo>
                  <a:lnTo>
                    <a:pt x="968" y="3082"/>
                  </a:lnTo>
                  <a:lnTo>
                    <a:pt x="974" y="3047"/>
                  </a:lnTo>
                  <a:lnTo>
                    <a:pt x="953" y="3075"/>
                  </a:lnTo>
                  <a:lnTo>
                    <a:pt x="947" y="3075"/>
                  </a:lnTo>
                  <a:lnTo>
                    <a:pt x="919" y="3102"/>
                  </a:lnTo>
                  <a:lnTo>
                    <a:pt x="877" y="3068"/>
                  </a:lnTo>
                  <a:lnTo>
                    <a:pt x="891" y="3040"/>
                  </a:lnTo>
                  <a:lnTo>
                    <a:pt x="814" y="3005"/>
                  </a:lnTo>
                  <a:lnTo>
                    <a:pt x="759" y="3005"/>
                  </a:lnTo>
                  <a:lnTo>
                    <a:pt x="793" y="2922"/>
                  </a:lnTo>
                  <a:lnTo>
                    <a:pt x="835" y="2873"/>
                  </a:lnTo>
                  <a:lnTo>
                    <a:pt x="814" y="2838"/>
                  </a:lnTo>
                  <a:lnTo>
                    <a:pt x="821" y="2810"/>
                  </a:lnTo>
                  <a:lnTo>
                    <a:pt x="835" y="2803"/>
                  </a:lnTo>
                  <a:lnTo>
                    <a:pt x="759" y="2755"/>
                  </a:lnTo>
                  <a:lnTo>
                    <a:pt x="724" y="2741"/>
                  </a:lnTo>
                  <a:lnTo>
                    <a:pt x="682" y="2748"/>
                  </a:lnTo>
                  <a:lnTo>
                    <a:pt x="640" y="2734"/>
                  </a:lnTo>
                  <a:lnTo>
                    <a:pt x="613" y="2755"/>
                  </a:lnTo>
                  <a:lnTo>
                    <a:pt x="606" y="2741"/>
                  </a:lnTo>
                  <a:lnTo>
                    <a:pt x="550" y="2741"/>
                  </a:lnTo>
                  <a:lnTo>
                    <a:pt x="522" y="2741"/>
                  </a:lnTo>
                  <a:lnTo>
                    <a:pt x="508" y="2748"/>
                  </a:lnTo>
                  <a:lnTo>
                    <a:pt x="460" y="2755"/>
                  </a:lnTo>
                  <a:lnTo>
                    <a:pt x="453" y="2769"/>
                  </a:lnTo>
                  <a:lnTo>
                    <a:pt x="425" y="2817"/>
                  </a:lnTo>
                  <a:lnTo>
                    <a:pt x="418" y="2810"/>
                  </a:lnTo>
                  <a:lnTo>
                    <a:pt x="355" y="2831"/>
                  </a:lnTo>
                  <a:lnTo>
                    <a:pt x="327" y="2845"/>
                  </a:lnTo>
                  <a:lnTo>
                    <a:pt x="265" y="2866"/>
                  </a:lnTo>
                  <a:lnTo>
                    <a:pt x="258" y="2852"/>
                  </a:lnTo>
                  <a:lnTo>
                    <a:pt x="237" y="2810"/>
                  </a:lnTo>
                  <a:lnTo>
                    <a:pt x="265" y="2789"/>
                  </a:lnTo>
                  <a:lnTo>
                    <a:pt x="230" y="2775"/>
                  </a:lnTo>
                  <a:lnTo>
                    <a:pt x="195" y="2769"/>
                  </a:lnTo>
                  <a:lnTo>
                    <a:pt x="195" y="2657"/>
                  </a:lnTo>
                  <a:lnTo>
                    <a:pt x="181" y="2636"/>
                  </a:lnTo>
                  <a:lnTo>
                    <a:pt x="195" y="2616"/>
                  </a:lnTo>
                  <a:lnTo>
                    <a:pt x="202" y="2602"/>
                  </a:lnTo>
                  <a:lnTo>
                    <a:pt x="195" y="2553"/>
                  </a:lnTo>
                  <a:lnTo>
                    <a:pt x="181" y="2539"/>
                  </a:lnTo>
                  <a:lnTo>
                    <a:pt x="181" y="2518"/>
                  </a:lnTo>
                  <a:lnTo>
                    <a:pt x="167" y="2456"/>
                  </a:lnTo>
                  <a:lnTo>
                    <a:pt x="105" y="2442"/>
                  </a:lnTo>
                  <a:lnTo>
                    <a:pt x="126" y="2393"/>
                  </a:lnTo>
                  <a:lnTo>
                    <a:pt x="153" y="2344"/>
                  </a:lnTo>
                  <a:lnTo>
                    <a:pt x="167" y="2323"/>
                  </a:lnTo>
                  <a:lnTo>
                    <a:pt x="167" y="2261"/>
                  </a:lnTo>
                  <a:lnTo>
                    <a:pt x="202" y="2226"/>
                  </a:lnTo>
                  <a:lnTo>
                    <a:pt x="258" y="2177"/>
                  </a:lnTo>
                  <a:lnTo>
                    <a:pt x="286" y="2066"/>
                  </a:lnTo>
                  <a:lnTo>
                    <a:pt x="293" y="2031"/>
                  </a:lnTo>
                  <a:lnTo>
                    <a:pt x="265" y="1983"/>
                  </a:lnTo>
                  <a:lnTo>
                    <a:pt x="313" y="1899"/>
                  </a:lnTo>
                  <a:lnTo>
                    <a:pt x="313" y="1892"/>
                  </a:lnTo>
                  <a:lnTo>
                    <a:pt x="327" y="1857"/>
                  </a:lnTo>
                  <a:lnTo>
                    <a:pt x="320" y="1802"/>
                  </a:lnTo>
                  <a:lnTo>
                    <a:pt x="293" y="1767"/>
                  </a:lnTo>
                  <a:lnTo>
                    <a:pt x="320" y="1732"/>
                  </a:lnTo>
                  <a:lnTo>
                    <a:pt x="300" y="1683"/>
                  </a:lnTo>
                  <a:lnTo>
                    <a:pt x="223" y="1635"/>
                  </a:lnTo>
                  <a:lnTo>
                    <a:pt x="237" y="1607"/>
                  </a:lnTo>
                  <a:lnTo>
                    <a:pt x="265" y="1600"/>
                  </a:lnTo>
                  <a:lnTo>
                    <a:pt x="265" y="1586"/>
                  </a:lnTo>
                  <a:lnTo>
                    <a:pt x="313" y="1565"/>
                  </a:lnTo>
                  <a:lnTo>
                    <a:pt x="376" y="1558"/>
                  </a:lnTo>
                  <a:lnTo>
                    <a:pt x="411" y="1495"/>
                  </a:lnTo>
                  <a:lnTo>
                    <a:pt x="390" y="1461"/>
                  </a:lnTo>
                  <a:lnTo>
                    <a:pt x="397" y="140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09">
              <a:extLst>
                <a:ext uri="{FF2B5EF4-FFF2-40B4-BE49-F238E27FC236}">
                  <a16:creationId xmlns:a16="http://schemas.microsoft.com/office/drawing/2014/main" id="{E99ECAE3-E3B5-536F-4347-CD328157D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746" y="2177058"/>
              <a:ext cx="900046" cy="798813"/>
            </a:xfrm>
            <a:custGeom>
              <a:avLst/>
              <a:gdLst>
                <a:gd name="T0" fmla="*/ 4619 w 4822"/>
                <a:gd name="T1" fmla="*/ 3666 h 4279"/>
                <a:gd name="T2" fmla="*/ 4229 w 4822"/>
                <a:gd name="T3" fmla="*/ 3666 h 4279"/>
                <a:gd name="T4" fmla="*/ 3909 w 4822"/>
                <a:gd name="T5" fmla="*/ 3749 h 4279"/>
                <a:gd name="T6" fmla="*/ 3652 w 4822"/>
                <a:gd name="T7" fmla="*/ 3603 h 4279"/>
                <a:gd name="T8" fmla="*/ 3297 w 4822"/>
                <a:gd name="T9" fmla="*/ 3749 h 4279"/>
                <a:gd name="T10" fmla="*/ 2901 w 4822"/>
                <a:gd name="T11" fmla="*/ 3568 h 4279"/>
                <a:gd name="T12" fmla="*/ 2546 w 4822"/>
                <a:gd name="T13" fmla="*/ 3471 h 4279"/>
                <a:gd name="T14" fmla="*/ 2344 w 4822"/>
                <a:gd name="T15" fmla="*/ 3290 h 4279"/>
                <a:gd name="T16" fmla="*/ 2108 w 4822"/>
                <a:gd name="T17" fmla="*/ 3380 h 4279"/>
                <a:gd name="T18" fmla="*/ 1857 w 4822"/>
                <a:gd name="T19" fmla="*/ 3290 h 4279"/>
                <a:gd name="T20" fmla="*/ 1649 w 4822"/>
                <a:gd name="T21" fmla="*/ 3353 h 4279"/>
                <a:gd name="T22" fmla="*/ 1391 w 4822"/>
                <a:gd name="T23" fmla="*/ 3582 h 4279"/>
                <a:gd name="T24" fmla="*/ 1280 w 4822"/>
                <a:gd name="T25" fmla="*/ 3812 h 4279"/>
                <a:gd name="T26" fmla="*/ 1294 w 4822"/>
                <a:gd name="T27" fmla="*/ 4076 h 4279"/>
                <a:gd name="T28" fmla="*/ 1217 w 4822"/>
                <a:gd name="T29" fmla="*/ 4271 h 4279"/>
                <a:gd name="T30" fmla="*/ 981 w 4822"/>
                <a:gd name="T31" fmla="*/ 3972 h 4279"/>
                <a:gd name="T32" fmla="*/ 807 w 4822"/>
                <a:gd name="T33" fmla="*/ 3756 h 4279"/>
                <a:gd name="T34" fmla="*/ 654 w 4822"/>
                <a:gd name="T35" fmla="*/ 3492 h 4279"/>
                <a:gd name="T36" fmla="*/ 515 w 4822"/>
                <a:gd name="T37" fmla="*/ 3478 h 4279"/>
                <a:gd name="T38" fmla="*/ 403 w 4822"/>
                <a:gd name="T39" fmla="*/ 3526 h 4279"/>
                <a:gd name="T40" fmla="*/ 215 w 4822"/>
                <a:gd name="T41" fmla="*/ 3387 h 4279"/>
                <a:gd name="T42" fmla="*/ 69 w 4822"/>
                <a:gd name="T43" fmla="*/ 3179 h 4279"/>
                <a:gd name="T44" fmla="*/ 48 w 4822"/>
                <a:gd name="T45" fmla="*/ 3053 h 4279"/>
                <a:gd name="T46" fmla="*/ 0 w 4822"/>
                <a:gd name="T47" fmla="*/ 2928 h 4279"/>
                <a:gd name="T48" fmla="*/ 250 w 4822"/>
                <a:gd name="T49" fmla="*/ 2866 h 4279"/>
                <a:gd name="T50" fmla="*/ 431 w 4822"/>
                <a:gd name="T51" fmla="*/ 2796 h 4279"/>
                <a:gd name="T52" fmla="*/ 556 w 4822"/>
                <a:gd name="T53" fmla="*/ 2699 h 4279"/>
                <a:gd name="T54" fmla="*/ 445 w 4822"/>
                <a:gd name="T55" fmla="*/ 2518 h 4279"/>
                <a:gd name="T56" fmla="*/ 313 w 4822"/>
                <a:gd name="T57" fmla="*/ 2240 h 4279"/>
                <a:gd name="T58" fmla="*/ 229 w 4822"/>
                <a:gd name="T59" fmla="*/ 2066 h 4279"/>
                <a:gd name="T60" fmla="*/ 146 w 4822"/>
                <a:gd name="T61" fmla="*/ 1732 h 4279"/>
                <a:gd name="T62" fmla="*/ 368 w 4822"/>
                <a:gd name="T63" fmla="*/ 1314 h 4279"/>
                <a:gd name="T64" fmla="*/ 570 w 4822"/>
                <a:gd name="T65" fmla="*/ 1217 h 4279"/>
                <a:gd name="T66" fmla="*/ 626 w 4822"/>
                <a:gd name="T67" fmla="*/ 1481 h 4279"/>
                <a:gd name="T68" fmla="*/ 744 w 4822"/>
                <a:gd name="T69" fmla="*/ 1732 h 4279"/>
                <a:gd name="T70" fmla="*/ 939 w 4822"/>
                <a:gd name="T71" fmla="*/ 1641 h 4279"/>
                <a:gd name="T72" fmla="*/ 862 w 4822"/>
                <a:gd name="T73" fmla="*/ 1405 h 4279"/>
                <a:gd name="T74" fmla="*/ 1148 w 4822"/>
                <a:gd name="T75" fmla="*/ 981 h 4279"/>
                <a:gd name="T76" fmla="*/ 1287 w 4822"/>
                <a:gd name="T77" fmla="*/ 535 h 4279"/>
                <a:gd name="T78" fmla="*/ 1488 w 4822"/>
                <a:gd name="T79" fmla="*/ 361 h 4279"/>
                <a:gd name="T80" fmla="*/ 1718 w 4822"/>
                <a:gd name="T81" fmla="*/ 723 h 4279"/>
                <a:gd name="T82" fmla="*/ 2170 w 4822"/>
                <a:gd name="T83" fmla="*/ 619 h 4279"/>
                <a:gd name="T84" fmla="*/ 2462 w 4822"/>
                <a:gd name="T85" fmla="*/ 765 h 4279"/>
                <a:gd name="T86" fmla="*/ 2692 w 4822"/>
                <a:gd name="T87" fmla="*/ 716 h 4279"/>
                <a:gd name="T88" fmla="*/ 2629 w 4822"/>
                <a:gd name="T89" fmla="*/ 466 h 4279"/>
                <a:gd name="T90" fmla="*/ 2629 w 4822"/>
                <a:gd name="T91" fmla="*/ 48 h 4279"/>
                <a:gd name="T92" fmla="*/ 3012 w 4822"/>
                <a:gd name="T93" fmla="*/ 180 h 4279"/>
                <a:gd name="T94" fmla="*/ 3450 w 4822"/>
                <a:gd name="T95" fmla="*/ 361 h 4279"/>
                <a:gd name="T96" fmla="*/ 3415 w 4822"/>
                <a:gd name="T97" fmla="*/ 730 h 4279"/>
                <a:gd name="T98" fmla="*/ 3262 w 4822"/>
                <a:gd name="T99" fmla="*/ 1259 h 4279"/>
                <a:gd name="T100" fmla="*/ 3276 w 4822"/>
                <a:gd name="T101" fmla="*/ 1634 h 4279"/>
                <a:gd name="T102" fmla="*/ 3520 w 4822"/>
                <a:gd name="T103" fmla="*/ 1815 h 4279"/>
                <a:gd name="T104" fmla="*/ 3854 w 4822"/>
                <a:gd name="T105" fmla="*/ 1753 h 4279"/>
                <a:gd name="T106" fmla="*/ 3520 w 4822"/>
                <a:gd name="T107" fmla="*/ 2601 h 4279"/>
                <a:gd name="T108" fmla="*/ 3638 w 4822"/>
                <a:gd name="T109" fmla="*/ 2768 h 4279"/>
                <a:gd name="T110" fmla="*/ 3847 w 4822"/>
                <a:gd name="T111" fmla="*/ 2984 h 4279"/>
                <a:gd name="T112" fmla="*/ 4104 w 4822"/>
                <a:gd name="T113" fmla="*/ 3241 h 4279"/>
                <a:gd name="T114" fmla="*/ 4327 w 4822"/>
                <a:gd name="T115" fmla="*/ 3353 h 4279"/>
                <a:gd name="T116" fmla="*/ 4494 w 4822"/>
                <a:gd name="T117" fmla="*/ 3478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22" h="4279">
                  <a:moveTo>
                    <a:pt x="4654" y="3582"/>
                  </a:moveTo>
                  <a:lnTo>
                    <a:pt x="4751" y="3638"/>
                  </a:lnTo>
                  <a:lnTo>
                    <a:pt x="4793" y="3645"/>
                  </a:lnTo>
                  <a:lnTo>
                    <a:pt x="4821" y="3673"/>
                  </a:lnTo>
                  <a:lnTo>
                    <a:pt x="4814" y="3687"/>
                  </a:lnTo>
                  <a:lnTo>
                    <a:pt x="4765" y="3680"/>
                  </a:lnTo>
                  <a:lnTo>
                    <a:pt x="4730" y="3673"/>
                  </a:lnTo>
                  <a:lnTo>
                    <a:pt x="4703" y="3687"/>
                  </a:lnTo>
                  <a:lnTo>
                    <a:pt x="4654" y="3666"/>
                  </a:lnTo>
                  <a:lnTo>
                    <a:pt x="4626" y="3673"/>
                  </a:lnTo>
                  <a:lnTo>
                    <a:pt x="4619" y="3666"/>
                  </a:lnTo>
                  <a:lnTo>
                    <a:pt x="4619" y="3673"/>
                  </a:lnTo>
                  <a:lnTo>
                    <a:pt x="4577" y="3673"/>
                  </a:lnTo>
                  <a:lnTo>
                    <a:pt x="4563" y="3707"/>
                  </a:lnTo>
                  <a:lnTo>
                    <a:pt x="4522" y="3687"/>
                  </a:lnTo>
                  <a:lnTo>
                    <a:pt x="4466" y="3707"/>
                  </a:lnTo>
                  <a:lnTo>
                    <a:pt x="4445" y="3707"/>
                  </a:lnTo>
                  <a:lnTo>
                    <a:pt x="4375" y="3707"/>
                  </a:lnTo>
                  <a:lnTo>
                    <a:pt x="4361" y="3721"/>
                  </a:lnTo>
                  <a:lnTo>
                    <a:pt x="4313" y="3687"/>
                  </a:lnTo>
                  <a:lnTo>
                    <a:pt x="4264" y="3666"/>
                  </a:lnTo>
                  <a:lnTo>
                    <a:pt x="4229" y="3666"/>
                  </a:lnTo>
                  <a:lnTo>
                    <a:pt x="4209" y="3687"/>
                  </a:lnTo>
                  <a:lnTo>
                    <a:pt x="4160" y="3680"/>
                  </a:lnTo>
                  <a:lnTo>
                    <a:pt x="4118" y="3673"/>
                  </a:lnTo>
                  <a:lnTo>
                    <a:pt x="4076" y="3707"/>
                  </a:lnTo>
                  <a:lnTo>
                    <a:pt x="4035" y="3721"/>
                  </a:lnTo>
                  <a:lnTo>
                    <a:pt x="4028" y="3742"/>
                  </a:lnTo>
                  <a:lnTo>
                    <a:pt x="3972" y="3742"/>
                  </a:lnTo>
                  <a:lnTo>
                    <a:pt x="3930" y="3770"/>
                  </a:lnTo>
                  <a:lnTo>
                    <a:pt x="3944" y="3749"/>
                  </a:lnTo>
                  <a:lnTo>
                    <a:pt x="3909" y="3756"/>
                  </a:lnTo>
                  <a:lnTo>
                    <a:pt x="3909" y="3749"/>
                  </a:lnTo>
                  <a:lnTo>
                    <a:pt x="3902" y="3749"/>
                  </a:lnTo>
                  <a:lnTo>
                    <a:pt x="3888" y="3735"/>
                  </a:lnTo>
                  <a:lnTo>
                    <a:pt x="3854" y="3735"/>
                  </a:lnTo>
                  <a:lnTo>
                    <a:pt x="3819" y="3714"/>
                  </a:lnTo>
                  <a:lnTo>
                    <a:pt x="3798" y="3721"/>
                  </a:lnTo>
                  <a:lnTo>
                    <a:pt x="3784" y="3714"/>
                  </a:lnTo>
                  <a:lnTo>
                    <a:pt x="3735" y="3707"/>
                  </a:lnTo>
                  <a:lnTo>
                    <a:pt x="3687" y="3680"/>
                  </a:lnTo>
                  <a:lnTo>
                    <a:pt x="3701" y="3666"/>
                  </a:lnTo>
                  <a:lnTo>
                    <a:pt x="3673" y="3603"/>
                  </a:lnTo>
                  <a:lnTo>
                    <a:pt x="3652" y="3603"/>
                  </a:lnTo>
                  <a:lnTo>
                    <a:pt x="3638" y="3624"/>
                  </a:lnTo>
                  <a:lnTo>
                    <a:pt x="3610" y="3666"/>
                  </a:lnTo>
                  <a:lnTo>
                    <a:pt x="3610" y="3645"/>
                  </a:lnTo>
                  <a:lnTo>
                    <a:pt x="3589" y="3610"/>
                  </a:lnTo>
                  <a:lnTo>
                    <a:pt x="3527" y="3687"/>
                  </a:lnTo>
                  <a:lnTo>
                    <a:pt x="3506" y="3735"/>
                  </a:lnTo>
                  <a:lnTo>
                    <a:pt x="3478" y="3749"/>
                  </a:lnTo>
                  <a:lnTo>
                    <a:pt x="3443" y="3770"/>
                  </a:lnTo>
                  <a:lnTo>
                    <a:pt x="3422" y="3770"/>
                  </a:lnTo>
                  <a:lnTo>
                    <a:pt x="3332" y="3770"/>
                  </a:lnTo>
                  <a:lnTo>
                    <a:pt x="3297" y="3749"/>
                  </a:lnTo>
                  <a:lnTo>
                    <a:pt x="3228" y="3714"/>
                  </a:lnTo>
                  <a:lnTo>
                    <a:pt x="3193" y="3707"/>
                  </a:lnTo>
                  <a:lnTo>
                    <a:pt x="3165" y="3666"/>
                  </a:lnTo>
                  <a:lnTo>
                    <a:pt x="3151" y="3624"/>
                  </a:lnTo>
                  <a:lnTo>
                    <a:pt x="3116" y="3610"/>
                  </a:lnTo>
                  <a:lnTo>
                    <a:pt x="3054" y="3652"/>
                  </a:lnTo>
                  <a:lnTo>
                    <a:pt x="2991" y="3610"/>
                  </a:lnTo>
                  <a:lnTo>
                    <a:pt x="2970" y="3610"/>
                  </a:lnTo>
                  <a:lnTo>
                    <a:pt x="2963" y="3589"/>
                  </a:lnTo>
                  <a:lnTo>
                    <a:pt x="2914" y="3575"/>
                  </a:lnTo>
                  <a:lnTo>
                    <a:pt x="2901" y="3568"/>
                  </a:lnTo>
                  <a:lnTo>
                    <a:pt x="2866" y="3526"/>
                  </a:lnTo>
                  <a:lnTo>
                    <a:pt x="2817" y="3506"/>
                  </a:lnTo>
                  <a:lnTo>
                    <a:pt x="2762" y="3513"/>
                  </a:lnTo>
                  <a:lnTo>
                    <a:pt x="2741" y="3485"/>
                  </a:lnTo>
                  <a:lnTo>
                    <a:pt x="2720" y="3485"/>
                  </a:lnTo>
                  <a:lnTo>
                    <a:pt x="2685" y="3513"/>
                  </a:lnTo>
                  <a:lnTo>
                    <a:pt x="2664" y="3520"/>
                  </a:lnTo>
                  <a:lnTo>
                    <a:pt x="2622" y="3520"/>
                  </a:lnTo>
                  <a:lnTo>
                    <a:pt x="2602" y="3478"/>
                  </a:lnTo>
                  <a:lnTo>
                    <a:pt x="2546" y="3485"/>
                  </a:lnTo>
                  <a:lnTo>
                    <a:pt x="2546" y="3471"/>
                  </a:lnTo>
                  <a:lnTo>
                    <a:pt x="2532" y="3436"/>
                  </a:lnTo>
                  <a:lnTo>
                    <a:pt x="2504" y="3422"/>
                  </a:lnTo>
                  <a:lnTo>
                    <a:pt x="2511" y="3387"/>
                  </a:lnTo>
                  <a:lnTo>
                    <a:pt x="2497" y="3346"/>
                  </a:lnTo>
                  <a:lnTo>
                    <a:pt x="2441" y="3290"/>
                  </a:lnTo>
                  <a:lnTo>
                    <a:pt x="2414" y="3290"/>
                  </a:lnTo>
                  <a:lnTo>
                    <a:pt x="2414" y="3297"/>
                  </a:lnTo>
                  <a:lnTo>
                    <a:pt x="2372" y="3339"/>
                  </a:lnTo>
                  <a:lnTo>
                    <a:pt x="2330" y="3360"/>
                  </a:lnTo>
                  <a:lnTo>
                    <a:pt x="2337" y="3339"/>
                  </a:lnTo>
                  <a:lnTo>
                    <a:pt x="2344" y="3290"/>
                  </a:lnTo>
                  <a:lnTo>
                    <a:pt x="2309" y="3276"/>
                  </a:lnTo>
                  <a:lnTo>
                    <a:pt x="2281" y="3290"/>
                  </a:lnTo>
                  <a:lnTo>
                    <a:pt x="2261" y="3318"/>
                  </a:lnTo>
                  <a:lnTo>
                    <a:pt x="2302" y="3380"/>
                  </a:lnTo>
                  <a:lnTo>
                    <a:pt x="2274" y="3415"/>
                  </a:lnTo>
                  <a:lnTo>
                    <a:pt x="2212" y="3360"/>
                  </a:lnTo>
                  <a:lnTo>
                    <a:pt x="2205" y="3360"/>
                  </a:lnTo>
                  <a:lnTo>
                    <a:pt x="2184" y="3408"/>
                  </a:lnTo>
                  <a:lnTo>
                    <a:pt x="2177" y="3450"/>
                  </a:lnTo>
                  <a:lnTo>
                    <a:pt x="2170" y="3415"/>
                  </a:lnTo>
                  <a:lnTo>
                    <a:pt x="2108" y="3380"/>
                  </a:lnTo>
                  <a:lnTo>
                    <a:pt x="2073" y="3339"/>
                  </a:lnTo>
                  <a:lnTo>
                    <a:pt x="2066" y="3325"/>
                  </a:lnTo>
                  <a:lnTo>
                    <a:pt x="2052" y="3339"/>
                  </a:lnTo>
                  <a:lnTo>
                    <a:pt x="2045" y="3346"/>
                  </a:lnTo>
                  <a:lnTo>
                    <a:pt x="2073" y="3380"/>
                  </a:lnTo>
                  <a:lnTo>
                    <a:pt x="2003" y="3443"/>
                  </a:lnTo>
                  <a:lnTo>
                    <a:pt x="1920" y="3408"/>
                  </a:lnTo>
                  <a:lnTo>
                    <a:pt x="1857" y="3387"/>
                  </a:lnTo>
                  <a:lnTo>
                    <a:pt x="1871" y="3346"/>
                  </a:lnTo>
                  <a:lnTo>
                    <a:pt x="1871" y="3297"/>
                  </a:lnTo>
                  <a:lnTo>
                    <a:pt x="1857" y="3290"/>
                  </a:lnTo>
                  <a:lnTo>
                    <a:pt x="1836" y="3283"/>
                  </a:lnTo>
                  <a:lnTo>
                    <a:pt x="1822" y="3339"/>
                  </a:lnTo>
                  <a:lnTo>
                    <a:pt x="1760" y="3353"/>
                  </a:lnTo>
                  <a:lnTo>
                    <a:pt x="1725" y="3290"/>
                  </a:lnTo>
                  <a:lnTo>
                    <a:pt x="1711" y="3290"/>
                  </a:lnTo>
                  <a:lnTo>
                    <a:pt x="1704" y="3297"/>
                  </a:lnTo>
                  <a:lnTo>
                    <a:pt x="1704" y="3311"/>
                  </a:lnTo>
                  <a:lnTo>
                    <a:pt x="1725" y="3374"/>
                  </a:lnTo>
                  <a:lnTo>
                    <a:pt x="1690" y="3408"/>
                  </a:lnTo>
                  <a:lnTo>
                    <a:pt x="1683" y="3408"/>
                  </a:lnTo>
                  <a:lnTo>
                    <a:pt x="1649" y="3353"/>
                  </a:lnTo>
                  <a:lnTo>
                    <a:pt x="1614" y="3360"/>
                  </a:lnTo>
                  <a:lnTo>
                    <a:pt x="1544" y="3374"/>
                  </a:lnTo>
                  <a:lnTo>
                    <a:pt x="1530" y="3387"/>
                  </a:lnTo>
                  <a:lnTo>
                    <a:pt x="1495" y="3408"/>
                  </a:lnTo>
                  <a:lnTo>
                    <a:pt x="1454" y="3436"/>
                  </a:lnTo>
                  <a:lnTo>
                    <a:pt x="1426" y="3478"/>
                  </a:lnTo>
                  <a:lnTo>
                    <a:pt x="1440" y="3478"/>
                  </a:lnTo>
                  <a:lnTo>
                    <a:pt x="1426" y="3520"/>
                  </a:lnTo>
                  <a:lnTo>
                    <a:pt x="1440" y="3526"/>
                  </a:lnTo>
                  <a:lnTo>
                    <a:pt x="1426" y="3547"/>
                  </a:lnTo>
                  <a:lnTo>
                    <a:pt x="1391" y="3582"/>
                  </a:lnTo>
                  <a:lnTo>
                    <a:pt x="1377" y="3652"/>
                  </a:lnTo>
                  <a:lnTo>
                    <a:pt x="1356" y="3673"/>
                  </a:lnTo>
                  <a:lnTo>
                    <a:pt x="1349" y="3687"/>
                  </a:lnTo>
                  <a:lnTo>
                    <a:pt x="1328" y="3714"/>
                  </a:lnTo>
                  <a:lnTo>
                    <a:pt x="1321" y="3721"/>
                  </a:lnTo>
                  <a:lnTo>
                    <a:pt x="1294" y="3721"/>
                  </a:lnTo>
                  <a:lnTo>
                    <a:pt x="1294" y="3742"/>
                  </a:lnTo>
                  <a:lnTo>
                    <a:pt x="1301" y="3749"/>
                  </a:lnTo>
                  <a:lnTo>
                    <a:pt x="1294" y="3777"/>
                  </a:lnTo>
                  <a:lnTo>
                    <a:pt x="1280" y="3805"/>
                  </a:lnTo>
                  <a:lnTo>
                    <a:pt x="1280" y="3812"/>
                  </a:lnTo>
                  <a:lnTo>
                    <a:pt x="1301" y="3819"/>
                  </a:lnTo>
                  <a:lnTo>
                    <a:pt x="1301" y="3847"/>
                  </a:lnTo>
                  <a:lnTo>
                    <a:pt x="1342" y="3839"/>
                  </a:lnTo>
                  <a:lnTo>
                    <a:pt x="1356" y="3853"/>
                  </a:lnTo>
                  <a:lnTo>
                    <a:pt x="1384" y="3867"/>
                  </a:lnTo>
                  <a:lnTo>
                    <a:pt x="1412" y="3965"/>
                  </a:lnTo>
                  <a:lnTo>
                    <a:pt x="1419" y="3972"/>
                  </a:lnTo>
                  <a:lnTo>
                    <a:pt x="1398" y="3986"/>
                  </a:lnTo>
                  <a:lnTo>
                    <a:pt x="1349" y="4014"/>
                  </a:lnTo>
                  <a:lnTo>
                    <a:pt x="1342" y="4041"/>
                  </a:lnTo>
                  <a:lnTo>
                    <a:pt x="1294" y="4076"/>
                  </a:lnTo>
                  <a:lnTo>
                    <a:pt x="1294" y="4104"/>
                  </a:lnTo>
                  <a:lnTo>
                    <a:pt x="1349" y="4139"/>
                  </a:lnTo>
                  <a:lnTo>
                    <a:pt x="1356" y="4166"/>
                  </a:lnTo>
                  <a:lnTo>
                    <a:pt x="1328" y="4236"/>
                  </a:lnTo>
                  <a:lnTo>
                    <a:pt x="1349" y="4257"/>
                  </a:lnTo>
                  <a:lnTo>
                    <a:pt x="1315" y="4264"/>
                  </a:lnTo>
                  <a:lnTo>
                    <a:pt x="1315" y="4278"/>
                  </a:lnTo>
                  <a:lnTo>
                    <a:pt x="1252" y="4278"/>
                  </a:lnTo>
                  <a:lnTo>
                    <a:pt x="1245" y="4257"/>
                  </a:lnTo>
                  <a:lnTo>
                    <a:pt x="1210" y="4201"/>
                  </a:lnTo>
                  <a:lnTo>
                    <a:pt x="1217" y="4271"/>
                  </a:lnTo>
                  <a:lnTo>
                    <a:pt x="1155" y="4264"/>
                  </a:lnTo>
                  <a:lnTo>
                    <a:pt x="1155" y="4257"/>
                  </a:lnTo>
                  <a:lnTo>
                    <a:pt x="1155" y="4201"/>
                  </a:lnTo>
                  <a:lnTo>
                    <a:pt x="1169" y="4111"/>
                  </a:lnTo>
                  <a:lnTo>
                    <a:pt x="1113" y="4083"/>
                  </a:lnTo>
                  <a:lnTo>
                    <a:pt x="1113" y="4034"/>
                  </a:lnTo>
                  <a:lnTo>
                    <a:pt x="1092" y="4014"/>
                  </a:lnTo>
                  <a:lnTo>
                    <a:pt x="1071" y="3979"/>
                  </a:lnTo>
                  <a:lnTo>
                    <a:pt x="1071" y="3986"/>
                  </a:lnTo>
                  <a:lnTo>
                    <a:pt x="1002" y="4000"/>
                  </a:lnTo>
                  <a:lnTo>
                    <a:pt x="981" y="3972"/>
                  </a:lnTo>
                  <a:lnTo>
                    <a:pt x="960" y="3979"/>
                  </a:lnTo>
                  <a:lnTo>
                    <a:pt x="932" y="3979"/>
                  </a:lnTo>
                  <a:lnTo>
                    <a:pt x="925" y="3944"/>
                  </a:lnTo>
                  <a:lnTo>
                    <a:pt x="897" y="3909"/>
                  </a:lnTo>
                  <a:lnTo>
                    <a:pt x="932" y="3874"/>
                  </a:lnTo>
                  <a:lnTo>
                    <a:pt x="918" y="3839"/>
                  </a:lnTo>
                  <a:lnTo>
                    <a:pt x="897" y="3833"/>
                  </a:lnTo>
                  <a:lnTo>
                    <a:pt x="862" y="3819"/>
                  </a:lnTo>
                  <a:lnTo>
                    <a:pt x="862" y="3805"/>
                  </a:lnTo>
                  <a:lnTo>
                    <a:pt x="855" y="3798"/>
                  </a:lnTo>
                  <a:lnTo>
                    <a:pt x="807" y="3756"/>
                  </a:lnTo>
                  <a:lnTo>
                    <a:pt x="800" y="3735"/>
                  </a:lnTo>
                  <a:lnTo>
                    <a:pt x="765" y="3701"/>
                  </a:lnTo>
                  <a:lnTo>
                    <a:pt x="772" y="3680"/>
                  </a:lnTo>
                  <a:lnTo>
                    <a:pt x="786" y="3673"/>
                  </a:lnTo>
                  <a:lnTo>
                    <a:pt x="786" y="3645"/>
                  </a:lnTo>
                  <a:lnTo>
                    <a:pt x="758" y="3610"/>
                  </a:lnTo>
                  <a:lnTo>
                    <a:pt x="723" y="3610"/>
                  </a:lnTo>
                  <a:lnTo>
                    <a:pt x="696" y="3617"/>
                  </a:lnTo>
                  <a:lnTo>
                    <a:pt x="675" y="3603"/>
                  </a:lnTo>
                  <a:lnTo>
                    <a:pt x="654" y="3547"/>
                  </a:lnTo>
                  <a:lnTo>
                    <a:pt x="654" y="3492"/>
                  </a:lnTo>
                  <a:lnTo>
                    <a:pt x="640" y="3485"/>
                  </a:lnTo>
                  <a:lnTo>
                    <a:pt x="654" y="3478"/>
                  </a:lnTo>
                  <a:lnTo>
                    <a:pt x="640" y="3471"/>
                  </a:lnTo>
                  <a:lnTo>
                    <a:pt x="633" y="3471"/>
                  </a:lnTo>
                  <a:lnTo>
                    <a:pt x="633" y="3450"/>
                  </a:lnTo>
                  <a:lnTo>
                    <a:pt x="605" y="3457"/>
                  </a:lnTo>
                  <a:lnTo>
                    <a:pt x="598" y="3478"/>
                  </a:lnTo>
                  <a:lnTo>
                    <a:pt x="591" y="3457"/>
                  </a:lnTo>
                  <a:lnTo>
                    <a:pt x="556" y="3478"/>
                  </a:lnTo>
                  <a:lnTo>
                    <a:pt x="529" y="3485"/>
                  </a:lnTo>
                  <a:lnTo>
                    <a:pt x="515" y="3478"/>
                  </a:lnTo>
                  <a:lnTo>
                    <a:pt x="515" y="3492"/>
                  </a:lnTo>
                  <a:lnTo>
                    <a:pt x="501" y="3492"/>
                  </a:lnTo>
                  <a:lnTo>
                    <a:pt x="508" y="3513"/>
                  </a:lnTo>
                  <a:lnTo>
                    <a:pt x="480" y="3506"/>
                  </a:lnTo>
                  <a:lnTo>
                    <a:pt x="494" y="3513"/>
                  </a:lnTo>
                  <a:lnTo>
                    <a:pt x="480" y="3526"/>
                  </a:lnTo>
                  <a:lnTo>
                    <a:pt x="445" y="3526"/>
                  </a:lnTo>
                  <a:lnTo>
                    <a:pt x="459" y="3547"/>
                  </a:lnTo>
                  <a:lnTo>
                    <a:pt x="431" y="3554"/>
                  </a:lnTo>
                  <a:lnTo>
                    <a:pt x="403" y="3554"/>
                  </a:lnTo>
                  <a:lnTo>
                    <a:pt x="403" y="3526"/>
                  </a:lnTo>
                  <a:lnTo>
                    <a:pt x="368" y="3526"/>
                  </a:lnTo>
                  <a:lnTo>
                    <a:pt x="334" y="3492"/>
                  </a:lnTo>
                  <a:lnTo>
                    <a:pt x="334" y="3513"/>
                  </a:lnTo>
                  <a:lnTo>
                    <a:pt x="306" y="3526"/>
                  </a:lnTo>
                  <a:lnTo>
                    <a:pt x="250" y="3506"/>
                  </a:lnTo>
                  <a:lnTo>
                    <a:pt x="229" y="3478"/>
                  </a:lnTo>
                  <a:lnTo>
                    <a:pt x="236" y="3443"/>
                  </a:lnTo>
                  <a:lnTo>
                    <a:pt x="229" y="3443"/>
                  </a:lnTo>
                  <a:lnTo>
                    <a:pt x="229" y="3422"/>
                  </a:lnTo>
                  <a:lnTo>
                    <a:pt x="236" y="3415"/>
                  </a:lnTo>
                  <a:lnTo>
                    <a:pt x="215" y="3387"/>
                  </a:lnTo>
                  <a:lnTo>
                    <a:pt x="188" y="3380"/>
                  </a:lnTo>
                  <a:lnTo>
                    <a:pt x="188" y="3374"/>
                  </a:lnTo>
                  <a:lnTo>
                    <a:pt x="181" y="3353"/>
                  </a:lnTo>
                  <a:lnTo>
                    <a:pt x="174" y="3346"/>
                  </a:lnTo>
                  <a:lnTo>
                    <a:pt x="181" y="3311"/>
                  </a:lnTo>
                  <a:lnTo>
                    <a:pt x="146" y="3290"/>
                  </a:lnTo>
                  <a:lnTo>
                    <a:pt x="139" y="3255"/>
                  </a:lnTo>
                  <a:lnTo>
                    <a:pt x="76" y="3228"/>
                  </a:lnTo>
                  <a:lnTo>
                    <a:pt x="83" y="3220"/>
                  </a:lnTo>
                  <a:lnTo>
                    <a:pt x="76" y="3207"/>
                  </a:lnTo>
                  <a:lnTo>
                    <a:pt x="69" y="3179"/>
                  </a:lnTo>
                  <a:lnTo>
                    <a:pt x="132" y="3130"/>
                  </a:lnTo>
                  <a:lnTo>
                    <a:pt x="118" y="3123"/>
                  </a:lnTo>
                  <a:lnTo>
                    <a:pt x="83" y="3123"/>
                  </a:lnTo>
                  <a:lnTo>
                    <a:pt x="76" y="3144"/>
                  </a:lnTo>
                  <a:lnTo>
                    <a:pt x="41" y="3151"/>
                  </a:lnTo>
                  <a:lnTo>
                    <a:pt x="35" y="3144"/>
                  </a:lnTo>
                  <a:lnTo>
                    <a:pt x="35" y="3130"/>
                  </a:lnTo>
                  <a:lnTo>
                    <a:pt x="69" y="3123"/>
                  </a:lnTo>
                  <a:lnTo>
                    <a:pt x="35" y="3081"/>
                  </a:lnTo>
                  <a:lnTo>
                    <a:pt x="56" y="3067"/>
                  </a:lnTo>
                  <a:lnTo>
                    <a:pt x="48" y="3053"/>
                  </a:lnTo>
                  <a:lnTo>
                    <a:pt x="41" y="3053"/>
                  </a:lnTo>
                  <a:lnTo>
                    <a:pt x="83" y="3047"/>
                  </a:lnTo>
                  <a:lnTo>
                    <a:pt x="41" y="3033"/>
                  </a:lnTo>
                  <a:lnTo>
                    <a:pt x="35" y="3019"/>
                  </a:lnTo>
                  <a:lnTo>
                    <a:pt x="48" y="3033"/>
                  </a:lnTo>
                  <a:lnTo>
                    <a:pt x="69" y="3019"/>
                  </a:lnTo>
                  <a:lnTo>
                    <a:pt x="48" y="2998"/>
                  </a:lnTo>
                  <a:lnTo>
                    <a:pt x="48" y="2963"/>
                  </a:lnTo>
                  <a:lnTo>
                    <a:pt x="14" y="2977"/>
                  </a:lnTo>
                  <a:lnTo>
                    <a:pt x="21" y="2949"/>
                  </a:lnTo>
                  <a:lnTo>
                    <a:pt x="0" y="2928"/>
                  </a:lnTo>
                  <a:lnTo>
                    <a:pt x="14" y="2894"/>
                  </a:lnTo>
                  <a:lnTo>
                    <a:pt x="56" y="2886"/>
                  </a:lnTo>
                  <a:lnTo>
                    <a:pt x="41" y="2824"/>
                  </a:lnTo>
                  <a:lnTo>
                    <a:pt x="83" y="2789"/>
                  </a:lnTo>
                  <a:lnTo>
                    <a:pt x="104" y="2817"/>
                  </a:lnTo>
                  <a:lnTo>
                    <a:pt x="146" y="2817"/>
                  </a:lnTo>
                  <a:lnTo>
                    <a:pt x="181" y="2796"/>
                  </a:lnTo>
                  <a:lnTo>
                    <a:pt x="202" y="2796"/>
                  </a:lnTo>
                  <a:lnTo>
                    <a:pt x="208" y="2824"/>
                  </a:lnTo>
                  <a:lnTo>
                    <a:pt x="208" y="2831"/>
                  </a:lnTo>
                  <a:lnTo>
                    <a:pt x="250" y="2866"/>
                  </a:lnTo>
                  <a:lnTo>
                    <a:pt x="250" y="2886"/>
                  </a:lnTo>
                  <a:lnTo>
                    <a:pt x="250" y="2914"/>
                  </a:lnTo>
                  <a:lnTo>
                    <a:pt x="264" y="2928"/>
                  </a:lnTo>
                  <a:lnTo>
                    <a:pt x="306" y="2935"/>
                  </a:lnTo>
                  <a:lnTo>
                    <a:pt x="334" y="2914"/>
                  </a:lnTo>
                  <a:lnTo>
                    <a:pt x="334" y="2921"/>
                  </a:lnTo>
                  <a:lnTo>
                    <a:pt x="348" y="2921"/>
                  </a:lnTo>
                  <a:lnTo>
                    <a:pt x="368" y="2838"/>
                  </a:lnTo>
                  <a:lnTo>
                    <a:pt x="396" y="2852"/>
                  </a:lnTo>
                  <a:lnTo>
                    <a:pt x="431" y="2803"/>
                  </a:lnTo>
                  <a:lnTo>
                    <a:pt x="431" y="2796"/>
                  </a:lnTo>
                  <a:lnTo>
                    <a:pt x="382" y="2789"/>
                  </a:lnTo>
                  <a:lnTo>
                    <a:pt x="362" y="2754"/>
                  </a:lnTo>
                  <a:lnTo>
                    <a:pt x="362" y="2747"/>
                  </a:lnTo>
                  <a:lnTo>
                    <a:pt x="375" y="2754"/>
                  </a:lnTo>
                  <a:lnTo>
                    <a:pt x="431" y="2754"/>
                  </a:lnTo>
                  <a:lnTo>
                    <a:pt x="438" y="2727"/>
                  </a:lnTo>
                  <a:lnTo>
                    <a:pt x="494" y="2747"/>
                  </a:lnTo>
                  <a:lnTo>
                    <a:pt x="529" y="2720"/>
                  </a:lnTo>
                  <a:lnTo>
                    <a:pt x="535" y="2727"/>
                  </a:lnTo>
                  <a:lnTo>
                    <a:pt x="563" y="2720"/>
                  </a:lnTo>
                  <a:lnTo>
                    <a:pt x="556" y="2699"/>
                  </a:lnTo>
                  <a:lnTo>
                    <a:pt x="529" y="2657"/>
                  </a:lnTo>
                  <a:lnTo>
                    <a:pt x="535" y="2629"/>
                  </a:lnTo>
                  <a:lnTo>
                    <a:pt x="515" y="2629"/>
                  </a:lnTo>
                  <a:lnTo>
                    <a:pt x="508" y="2636"/>
                  </a:lnTo>
                  <a:lnTo>
                    <a:pt x="494" y="2573"/>
                  </a:lnTo>
                  <a:lnTo>
                    <a:pt x="480" y="2567"/>
                  </a:lnTo>
                  <a:lnTo>
                    <a:pt x="473" y="2567"/>
                  </a:lnTo>
                  <a:lnTo>
                    <a:pt x="473" y="2560"/>
                  </a:lnTo>
                  <a:lnTo>
                    <a:pt x="473" y="2518"/>
                  </a:lnTo>
                  <a:lnTo>
                    <a:pt x="466" y="2518"/>
                  </a:lnTo>
                  <a:lnTo>
                    <a:pt x="445" y="2518"/>
                  </a:lnTo>
                  <a:lnTo>
                    <a:pt x="424" y="2490"/>
                  </a:lnTo>
                  <a:lnTo>
                    <a:pt x="362" y="2469"/>
                  </a:lnTo>
                  <a:lnTo>
                    <a:pt x="348" y="2434"/>
                  </a:lnTo>
                  <a:lnTo>
                    <a:pt x="362" y="2421"/>
                  </a:lnTo>
                  <a:lnTo>
                    <a:pt x="341" y="2393"/>
                  </a:lnTo>
                  <a:lnTo>
                    <a:pt x="334" y="2365"/>
                  </a:lnTo>
                  <a:lnTo>
                    <a:pt x="334" y="2358"/>
                  </a:lnTo>
                  <a:lnTo>
                    <a:pt x="334" y="2344"/>
                  </a:lnTo>
                  <a:lnTo>
                    <a:pt x="313" y="2309"/>
                  </a:lnTo>
                  <a:lnTo>
                    <a:pt x="334" y="2274"/>
                  </a:lnTo>
                  <a:lnTo>
                    <a:pt x="313" y="2240"/>
                  </a:lnTo>
                  <a:lnTo>
                    <a:pt x="299" y="2226"/>
                  </a:lnTo>
                  <a:lnTo>
                    <a:pt x="264" y="2212"/>
                  </a:lnTo>
                  <a:lnTo>
                    <a:pt x="264" y="2191"/>
                  </a:lnTo>
                  <a:lnTo>
                    <a:pt x="271" y="2170"/>
                  </a:lnTo>
                  <a:lnTo>
                    <a:pt x="299" y="2191"/>
                  </a:lnTo>
                  <a:lnTo>
                    <a:pt x="306" y="2177"/>
                  </a:lnTo>
                  <a:lnTo>
                    <a:pt x="278" y="2135"/>
                  </a:lnTo>
                  <a:lnTo>
                    <a:pt x="285" y="2100"/>
                  </a:lnTo>
                  <a:lnTo>
                    <a:pt x="243" y="2100"/>
                  </a:lnTo>
                  <a:lnTo>
                    <a:pt x="229" y="2080"/>
                  </a:lnTo>
                  <a:lnTo>
                    <a:pt x="229" y="2066"/>
                  </a:lnTo>
                  <a:lnTo>
                    <a:pt x="243" y="2010"/>
                  </a:lnTo>
                  <a:lnTo>
                    <a:pt x="229" y="1996"/>
                  </a:lnTo>
                  <a:lnTo>
                    <a:pt x="146" y="1975"/>
                  </a:lnTo>
                  <a:lnTo>
                    <a:pt x="132" y="1934"/>
                  </a:lnTo>
                  <a:lnTo>
                    <a:pt x="83" y="1878"/>
                  </a:lnTo>
                  <a:lnTo>
                    <a:pt x="76" y="1843"/>
                  </a:lnTo>
                  <a:lnTo>
                    <a:pt x="83" y="1829"/>
                  </a:lnTo>
                  <a:lnTo>
                    <a:pt x="118" y="1787"/>
                  </a:lnTo>
                  <a:lnTo>
                    <a:pt x="146" y="1746"/>
                  </a:lnTo>
                  <a:lnTo>
                    <a:pt x="146" y="1739"/>
                  </a:lnTo>
                  <a:lnTo>
                    <a:pt x="146" y="1732"/>
                  </a:lnTo>
                  <a:lnTo>
                    <a:pt x="146" y="1704"/>
                  </a:lnTo>
                  <a:lnTo>
                    <a:pt x="139" y="1690"/>
                  </a:lnTo>
                  <a:lnTo>
                    <a:pt x="104" y="1614"/>
                  </a:lnTo>
                  <a:lnTo>
                    <a:pt x="167" y="1537"/>
                  </a:lnTo>
                  <a:lnTo>
                    <a:pt x="250" y="1454"/>
                  </a:lnTo>
                  <a:lnTo>
                    <a:pt x="285" y="1419"/>
                  </a:lnTo>
                  <a:lnTo>
                    <a:pt x="313" y="1391"/>
                  </a:lnTo>
                  <a:lnTo>
                    <a:pt x="327" y="1384"/>
                  </a:lnTo>
                  <a:lnTo>
                    <a:pt x="341" y="1370"/>
                  </a:lnTo>
                  <a:lnTo>
                    <a:pt x="368" y="1321"/>
                  </a:lnTo>
                  <a:lnTo>
                    <a:pt x="368" y="1314"/>
                  </a:lnTo>
                  <a:lnTo>
                    <a:pt x="368" y="1308"/>
                  </a:lnTo>
                  <a:lnTo>
                    <a:pt x="362" y="1308"/>
                  </a:lnTo>
                  <a:lnTo>
                    <a:pt x="341" y="1231"/>
                  </a:lnTo>
                  <a:lnTo>
                    <a:pt x="341" y="1182"/>
                  </a:lnTo>
                  <a:lnTo>
                    <a:pt x="348" y="1175"/>
                  </a:lnTo>
                  <a:lnTo>
                    <a:pt x="396" y="1120"/>
                  </a:lnTo>
                  <a:lnTo>
                    <a:pt x="431" y="1161"/>
                  </a:lnTo>
                  <a:lnTo>
                    <a:pt x="466" y="1182"/>
                  </a:lnTo>
                  <a:lnTo>
                    <a:pt x="508" y="1175"/>
                  </a:lnTo>
                  <a:lnTo>
                    <a:pt x="563" y="1217"/>
                  </a:lnTo>
                  <a:lnTo>
                    <a:pt x="570" y="1217"/>
                  </a:lnTo>
                  <a:lnTo>
                    <a:pt x="563" y="1280"/>
                  </a:lnTo>
                  <a:lnTo>
                    <a:pt x="542" y="1273"/>
                  </a:lnTo>
                  <a:lnTo>
                    <a:pt x="535" y="1294"/>
                  </a:lnTo>
                  <a:lnTo>
                    <a:pt x="535" y="1314"/>
                  </a:lnTo>
                  <a:lnTo>
                    <a:pt x="501" y="1342"/>
                  </a:lnTo>
                  <a:lnTo>
                    <a:pt x="473" y="1384"/>
                  </a:lnTo>
                  <a:lnTo>
                    <a:pt x="459" y="1412"/>
                  </a:lnTo>
                  <a:lnTo>
                    <a:pt x="515" y="1412"/>
                  </a:lnTo>
                  <a:lnTo>
                    <a:pt x="556" y="1426"/>
                  </a:lnTo>
                  <a:lnTo>
                    <a:pt x="563" y="1440"/>
                  </a:lnTo>
                  <a:lnTo>
                    <a:pt x="626" y="1481"/>
                  </a:lnTo>
                  <a:lnTo>
                    <a:pt x="640" y="1474"/>
                  </a:lnTo>
                  <a:lnTo>
                    <a:pt x="654" y="1544"/>
                  </a:lnTo>
                  <a:lnTo>
                    <a:pt x="668" y="1558"/>
                  </a:lnTo>
                  <a:lnTo>
                    <a:pt x="696" y="1606"/>
                  </a:lnTo>
                  <a:lnTo>
                    <a:pt x="696" y="1614"/>
                  </a:lnTo>
                  <a:lnTo>
                    <a:pt x="709" y="1669"/>
                  </a:lnTo>
                  <a:lnTo>
                    <a:pt x="723" y="1669"/>
                  </a:lnTo>
                  <a:lnTo>
                    <a:pt x="675" y="1732"/>
                  </a:lnTo>
                  <a:lnTo>
                    <a:pt x="668" y="1753"/>
                  </a:lnTo>
                  <a:lnTo>
                    <a:pt x="696" y="1746"/>
                  </a:lnTo>
                  <a:lnTo>
                    <a:pt x="744" y="1732"/>
                  </a:lnTo>
                  <a:lnTo>
                    <a:pt x="758" y="1739"/>
                  </a:lnTo>
                  <a:lnTo>
                    <a:pt x="765" y="1753"/>
                  </a:lnTo>
                  <a:lnTo>
                    <a:pt x="807" y="1746"/>
                  </a:lnTo>
                  <a:lnTo>
                    <a:pt x="807" y="1767"/>
                  </a:lnTo>
                  <a:lnTo>
                    <a:pt x="835" y="1781"/>
                  </a:lnTo>
                  <a:lnTo>
                    <a:pt x="855" y="1773"/>
                  </a:lnTo>
                  <a:lnTo>
                    <a:pt x="869" y="1773"/>
                  </a:lnTo>
                  <a:lnTo>
                    <a:pt x="883" y="1732"/>
                  </a:lnTo>
                  <a:lnTo>
                    <a:pt x="897" y="1711"/>
                  </a:lnTo>
                  <a:lnTo>
                    <a:pt x="918" y="1655"/>
                  </a:lnTo>
                  <a:lnTo>
                    <a:pt x="939" y="1641"/>
                  </a:lnTo>
                  <a:lnTo>
                    <a:pt x="960" y="1606"/>
                  </a:lnTo>
                  <a:lnTo>
                    <a:pt x="939" y="1600"/>
                  </a:lnTo>
                  <a:lnTo>
                    <a:pt x="939" y="1586"/>
                  </a:lnTo>
                  <a:lnTo>
                    <a:pt x="897" y="1558"/>
                  </a:lnTo>
                  <a:lnTo>
                    <a:pt x="862" y="1544"/>
                  </a:lnTo>
                  <a:lnTo>
                    <a:pt x="855" y="1523"/>
                  </a:lnTo>
                  <a:lnTo>
                    <a:pt x="842" y="1502"/>
                  </a:lnTo>
                  <a:lnTo>
                    <a:pt x="842" y="1481"/>
                  </a:lnTo>
                  <a:lnTo>
                    <a:pt x="807" y="1454"/>
                  </a:lnTo>
                  <a:lnTo>
                    <a:pt x="807" y="1440"/>
                  </a:lnTo>
                  <a:lnTo>
                    <a:pt x="862" y="1405"/>
                  </a:lnTo>
                  <a:lnTo>
                    <a:pt x="835" y="1328"/>
                  </a:lnTo>
                  <a:lnTo>
                    <a:pt x="842" y="1280"/>
                  </a:lnTo>
                  <a:lnTo>
                    <a:pt x="939" y="1245"/>
                  </a:lnTo>
                  <a:lnTo>
                    <a:pt x="967" y="1196"/>
                  </a:lnTo>
                  <a:lnTo>
                    <a:pt x="953" y="1120"/>
                  </a:lnTo>
                  <a:lnTo>
                    <a:pt x="1002" y="1092"/>
                  </a:lnTo>
                  <a:lnTo>
                    <a:pt x="1015" y="1092"/>
                  </a:lnTo>
                  <a:lnTo>
                    <a:pt x="1057" y="1043"/>
                  </a:lnTo>
                  <a:lnTo>
                    <a:pt x="1099" y="1015"/>
                  </a:lnTo>
                  <a:lnTo>
                    <a:pt x="1120" y="1015"/>
                  </a:lnTo>
                  <a:lnTo>
                    <a:pt x="1148" y="981"/>
                  </a:lnTo>
                  <a:lnTo>
                    <a:pt x="1155" y="925"/>
                  </a:lnTo>
                  <a:lnTo>
                    <a:pt x="1182" y="911"/>
                  </a:lnTo>
                  <a:lnTo>
                    <a:pt x="1189" y="883"/>
                  </a:lnTo>
                  <a:lnTo>
                    <a:pt x="1224" y="869"/>
                  </a:lnTo>
                  <a:lnTo>
                    <a:pt x="1231" y="814"/>
                  </a:lnTo>
                  <a:lnTo>
                    <a:pt x="1287" y="730"/>
                  </a:lnTo>
                  <a:lnTo>
                    <a:pt x="1294" y="695"/>
                  </a:lnTo>
                  <a:lnTo>
                    <a:pt x="1301" y="668"/>
                  </a:lnTo>
                  <a:lnTo>
                    <a:pt x="1301" y="626"/>
                  </a:lnTo>
                  <a:lnTo>
                    <a:pt x="1280" y="591"/>
                  </a:lnTo>
                  <a:lnTo>
                    <a:pt x="1287" y="535"/>
                  </a:lnTo>
                  <a:lnTo>
                    <a:pt x="1280" y="521"/>
                  </a:lnTo>
                  <a:lnTo>
                    <a:pt x="1266" y="466"/>
                  </a:lnTo>
                  <a:lnTo>
                    <a:pt x="1231" y="452"/>
                  </a:lnTo>
                  <a:lnTo>
                    <a:pt x="1224" y="403"/>
                  </a:lnTo>
                  <a:lnTo>
                    <a:pt x="1259" y="389"/>
                  </a:lnTo>
                  <a:lnTo>
                    <a:pt x="1280" y="306"/>
                  </a:lnTo>
                  <a:lnTo>
                    <a:pt x="1315" y="292"/>
                  </a:lnTo>
                  <a:lnTo>
                    <a:pt x="1426" y="278"/>
                  </a:lnTo>
                  <a:lnTo>
                    <a:pt x="1419" y="299"/>
                  </a:lnTo>
                  <a:lnTo>
                    <a:pt x="1454" y="334"/>
                  </a:lnTo>
                  <a:lnTo>
                    <a:pt x="1488" y="361"/>
                  </a:lnTo>
                  <a:lnTo>
                    <a:pt x="1516" y="327"/>
                  </a:lnTo>
                  <a:lnTo>
                    <a:pt x="1544" y="292"/>
                  </a:lnTo>
                  <a:lnTo>
                    <a:pt x="1579" y="278"/>
                  </a:lnTo>
                  <a:lnTo>
                    <a:pt x="1586" y="361"/>
                  </a:lnTo>
                  <a:lnTo>
                    <a:pt x="1579" y="487"/>
                  </a:lnTo>
                  <a:lnTo>
                    <a:pt x="1586" y="549"/>
                  </a:lnTo>
                  <a:lnTo>
                    <a:pt x="1586" y="570"/>
                  </a:lnTo>
                  <a:lnTo>
                    <a:pt x="1621" y="584"/>
                  </a:lnTo>
                  <a:lnTo>
                    <a:pt x="1655" y="626"/>
                  </a:lnTo>
                  <a:lnTo>
                    <a:pt x="1704" y="702"/>
                  </a:lnTo>
                  <a:lnTo>
                    <a:pt x="1718" y="723"/>
                  </a:lnTo>
                  <a:lnTo>
                    <a:pt x="1746" y="723"/>
                  </a:lnTo>
                  <a:lnTo>
                    <a:pt x="1781" y="737"/>
                  </a:lnTo>
                  <a:lnTo>
                    <a:pt x="1878" y="751"/>
                  </a:lnTo>
                  <a:lnTo>
                    <a:pt x="1941" y="730"/>
                  </a:lnTo>
                  <a:lnTo>
                    <a:pt x="1996" y="737"/>
                  </a:lnTo>
                  <a:lnTo>
                    <a:pt x="2010" y="681"/>
                  </a:lnTo>
                  <a:lnTo>
                    <a:pt x="2010" y="660"/>
                  </a:lnTo>
                  <a:lnTo>
                    <a:pt x="2031" y="626"/>
                  </a:lnTo>
                  <a:lnTo>
                    <a:pt x="2045" y="626"/>
                  </a:lnTo>
                  <a:lnTo>
                    <a:pt x="2101" y="654"/>
                  </a:lnTo>
                  <a:lnTo>
                    <a:pt x="2170" y="619"/>
                  </a:lnTo>
                  <a:lnTo>
                    <a:pt x="2198" y="591"/>
                  </a:lnTo>
                  <a:lnTo>
                    <a:pt x="2268" y="584"/>
                  </a:lnTo>
                  <a:lnTo>
                    <a:pt x="2309" y="556"/>
                  </a:lnTo>
                  <a:lnTo>
                    <a:pt x="2337" y="584"/>
                  </a:lnTo>
                  <a:lnTo>
                    <a:pt x="2379" y="556"/>
                  </a:lnTo>
                  <a:lnTo>
                    <a:pt x="2435" y="619"/>
                  </a:lnTo>
                  <a:lnTo>
                    <a:pt x="2455" y="626"/>
                  </a:lnTo>
                  <a:lnTo>
                    <a:pt x="2441" y="688"/>
                  </a:lnTo>
                  <a:lnTo>
                    <a:pt x="2462" y="702"/>
                  </a:lnTo>
                  <a:lnTo>
                    <a:pt x="2455" y="758"/>
                  </a:lnTo>
                  <a:lnTo>
                    <a:pt x="2462" y="765"/>
                  </a:lnTo>
                  <a:lnTo>
                    <a:pt x="2546" y="814"/>
                  </a:lnTo>
                  <a:lnTo>
                    <a:pt x="2546" y="869"/>
                  </a:lnTo>
                  <a:lnTo>
                    <a:pt x="2539" y="890"/>
                  </a:lnTo>
                  <a:lnTo>
                    <a:pt x="2587" y="911"/>
                  </a:lnTo>
                  <a:lnTo>
                    <a:pt x="2622" y="883"/>
                  </a:lnTo>
                  <a:lnTo>
                    <a:pt x="2629" y="890"/>
                  </a:lnTo>
                  <a:lnTo>
                    <a:pt x="2685" y="890"/>
                  </a:lnTo>
                  <a:lnTo>
                    <a:pt x="2755" y="820"/>
                  </a:lnTo>
                  <a:lnTo>
                    <a:pt x="2734" y="786"/>
                  </a:lnTo>
                  <a:lnTo>
                    <a:pt x="2727" y="779"/>
                  </a:lnTo>
                  <a:lnTo>
                    <a:pt x="2692" y="716"/>
                  </a:lnTo>
                  <a:lnTo>
                    <a:pt x="2643" y="681"/>
                  </a:lnTo>
                  <a:lnTo>
                    <a:pt x="2636" y="640"/>
                  </a:lnTo>
                  <a:lnTo>
                    <a:pt x="2643" y="619"/>
                  </a:lnTo>
                  <a:lnTo>
                    <a:pt x="2671" y="591"/>
                  </a:lnTo>
                  <a:lnTo>
                    <a:pt x="2685" y="556"/>
                  </a:lnTo>
                  <a:lnTo>
                    <a:pt x="2727" y="535"/>
                  </a:lnTo>
                  <a:lnTo>
                    <a:pt x="2734" y="493"/>
                  </a:lnTo>
                  <a:lnTo>
                    <a:pt x="2720" y="473"/>
                  </a:lnTo>
                  <a:lnTo>
                    <a:pt x="2706" y="459"/>
                  </a:lnTo>
                  <a:lnTo>
                    <a:pt x="2685" y="438"/>
                  </a:lnTo>
                  <a:lnTo>
                    <a:pt x="2629" y="466"/>
                  </a:lnTo>
                  <a:lnTo>
                    <a:pt x="2574" y="459"/>
                  </a:lnTo>
                  <a:lnTo>
                    <a:pt x="2560" y="431"/>
                  </a:lnTo>
                  <a:lnTo>
                    <a:pt x="2532" y="424"/>
                  </a:lnTo>
                  <a:lnTo>
                    <a:pt x="2539" y="389"/>
                  </a:lnTo>
                  <a:lnTo>
                    <a:pt x="2539" y="292"/>
                  </a:lnTo>
                  <a:lnTo>
                    <a:pt x="2539" y="264"/>
                  </a:lnTo>
                  <a:lnTo>
                    <a:pt x="2532" y="208"/>
                  </a:lnTo>
                  <a:lnTo>
                    <a:pt x="2595" y="160"/>
                  </a:lnTo>
                  <a:lnTo>
                    <a:pt x="2595" y="132"/>
                  </a:lnTo>
                  <a:lnTo>
                    <a:pt x="2622" y="125"/>
                  </a:lnTo>
                  <a:lnTo>
                    <a:pt x="2629" y="48"/>
                  </a:lnTo>
                  <a:lnTo>
                    <a:pt x="2657" y="48"/>
                  </a:lnTo>
                  <a:lnTo>
                    <a:pt x="2762" y="14"/>
                  </a:lnTo>
                  <a:lnTo>
                    <a:pt x="2817" y="28"/>
                  </a:lnTo>
                  <a:lnTo>
                    <a:pt x="2852" y="0"/>
                  </a:lnTo>
                  <a:lnTo>
                    <a:pt x="2887" y="41"/>
                  </a:lnTo>
                  <a:lnTo>
                    <a:pt x="2859" y="90"/>
                  </a:lnTo>
                  <a:lnTo>
                    <a:pt x="2873" y="132"/>
                  </a:lnTo>
                  <a:lnTo>
                    <a:pt x="2914" y="132"/>
                  </a:lnTo>
                  <a:lnTo>
                    <a:pt x="2956" y="167"/>
                  </a:lnTo>
                  <a:lnTo>
                    <a:pt x="2963" y="180"/>
                  </a:lnTo>
                  <a:lnTo>
                    <a:pt x="3012" y="180"/>
                  </a:lnTo>
                  <a:lnTo>
                    <a:pt x="3026" y="195"/>
                  </a:lnTo>
                  <a:lnTo>
                    <a:pt x="3054" y="167"/>
                  </a:lnTo>
                  <a:lnTo>
                    <a:pt x="3130" y="195"/>
                  </a:lnTo>
                  <a:lnTo>
                    <a:pt x="3158" y="180"/>
                  </a:lnTo>
                  <a:lnTo>
                    <a:pt x="3179" y="201"/>
                  </a:lnTo>
                  <a:lnTo>
                    <a:pt x="3200" y="222"/>
                  </a:lnTo>
                  <a:lnTo>
                    <a:pt x="3214" y="264"/>
                  </a:lnTo>
                  <a:lnTo>
                    <a:pt x="3248" y="299"/>
                  </a:lnTo>
                  <a:lnTo>
                    <a:pt x="3332" y="299"/>
                  </a:lnTo>
                  <a:lnTo>
                    <a:pt x="3381" y="327"/>
                  </a:lnTo>
                  <a:lnTo>
                    <a:pt x="3450" y="361"/>
                  </a:lnTo>
                  <a:lnTo>
                    <a:pt x="3492" y="403"/>
                  </a:lnTo>
                  <a:lnTo>
                    <a:pt x="3485" y="459"/>
                  </a:lnTo>
                  <a:lnTo>
                    <a:pt x="3506" y="493"/>
                  </a:lnTo>
                  <a:lnTo>
                    <a:pt x="3471" y="556"/>
                  </a:lnTo>
                  <a:lnTo>
                    <a:pt x="3408" y="563"/>
                  </a:lnTo>
                  <a:lnTo>
                    <a:pt x="3360" y="584"/>
                  </a:lnTo>
                  <a:lnTo>
                    <a:pt x="3360" y="598"/>
                  </a:lnTo>
                  <a:lnTo>
                    <a:pt x="3332" y="605"/>
                  </a:lnTo>
                  <a:lnTo>
                    <a:pt x="3318" y="633"/>
                  </a:lnTo>
                  <a:lnTo>
                    <a:pt x="3395" y="681"/>
                  </a:lnTo>
                  <a:lnTo>
                    <a:pt x="3415" y="730"/>
                  </a:lnTo>
                  <a:lnTo>
                    <a:pt x="3388" y="765"/>
                  </a:lnTo>
                  <a:lnTo>
                    <a:pt x="3415" y="800"/>
                  </a:lnTo>
                  <a:lnTo>
                    <a:pt x="3422" y="855"/>
                  </a:lnTo>
                  <a:lnTo>
                    <a:pt x="3408" y="890"/>
                  </a:lnTo>
                  <a:lnTo>
                    <a:pt x="3408" y="897"/>
                  </a:lnTo>
                  <a:lnTo>
                    <a:pt x="3360" y="981"/>
                  </a:lnTo>
                  <a:lnTo>
                    <a:pt x="3388" y="1029"/>
                  </a:lnTo>
                  <a:lnTo>
                    <a:pt x="3381" y="1064"/>
                  </a:lnTo>
                  <a:lnTo>
                    <a:pt x="3353" y="1175"/>
                  </a:lnTo>
                  <a:lnTo>
                    <a:pt x="3297" y="1224"/>
                  </a:lnTo>
                  <a:lnTo>
                    <a:pt x="3262" y="1259"/>
                  </a:lnTo>
                  <a:lnTo>
                    <a:pt x="3262" y="1321"/>
                  </a:lnTo>
                  <a:lnTo>
                    <a:pt x="3248" y="1342"/>
                  </a:lnTo>
                  <a:lnTo>
                    <a:pt x="3221" y="1391"/>
                  </a:lnTo>
                  <a:lnTo>
                    <a:pt x="3200" y="1440"/>
                  </a:lnTo>
                  <a:lnTo>
                    <a:pt x="3262" y="1454"/>
                  </a:lnTo>
                  <a:lnTo>
                    <a:pt x="3276" y="1516"/>
                  </a:lnTo>
                  <a:lnTo>
                    <a:pt x="3276" y="1537"/>
                  </a:lnTo>
                  <a:lnTo>
                    <a:pt x="3290" y="1551"/>
                  </a:lnTo>
                  <a:lnTo>
                    <a:pt x="3297" y="1600"/>
                  </a:lnTo>
                  <a:lnTo>
                    <a:pt x="3290" y="1614"/>
                  </a:lnTo>
                  <a:lnTo>
                    <a:pt x="3276" y="1634"/>
                  </a:lnTo>
                  <a:lnTo>
                    <a:pt x="3290" y="1655"/>
                  </a:lnTo>
                  <a:lnTo>
                    <a:pt x="3290" y="1767"/>
                  </a:lnTo>
                  <a:lnTo>
                    <a:pt x="3325" y="1773"/>
                  </a:lnTo>
                  <a:lnTo>
                    <a:pt x="3360" y="1787"/>
                  </a:lnTo>
                  <a:lnTo>
                    <a:pt x="3332" y="1808"/>
                  </a:lnTo>
                  <a:lnTo>
                    <a:pt x="3353" y="1850"/>
                  </a:lnTo>
                  <a:lnTo>
                    <a:pt x="3360" y="1864"/>
                  </a:lnTo>
                  <a:lnTo>
                    <a:pt x="3422" y="1843"/>
                  </a:lnTo>
                  <a:lnTo>
                    <a:pt x="3450" y="1829"/>
                  </a:lnTo>
                  <a:lnTo>
                    <a:pt x="3513" y="1808"/>
                  </a:lnTo>
                  <a:lnTo>
                    <a:pt x="3520" y="1815"/>
                  </a:lnTo>
                  <a:lnTo>
                    <a:pt x="3548" y="1767"/>
                  </a:lnTo>
                  <a:lnTo>
                    <a:pt x="3555" y="1753"/>
                  </a:lnTo>
                  <a:lnTo>
                    <a:pt x="3603" y="1746"/>
                  </a:lnTo>
                  <a:lnTo>
                    <a:pt x="3617" y="1739"/>
                  </a:lnTo>
                  <a:lnTo>
                    <a:pt x="3645" y="1739"/>
                  </a:lnTo>
                  <a:lnTo>
                    <a:pt x="3701" y="1739"/>
                  </a:lnTo>
                  <a:lnTo>
                    <a:pt x="3708" y="1753"/>
                  </a:lnTo>
                  <a:lnTo>
                    <a:pt x="3735" y="1732"/>
                  </a:lnTo>
                  <a:lnTo>
                    <a:pt x="3777" y="1746"/>
                  </a:lnTo>
                  <a:lnTo>
                    <a:pt x="3819" y="1739"/>
                  </a:lnTo>
                  <a:lnTo>
                    <a:pt x="3854" y="1753"/>
                  </a:lnTo>
                  <a:lnTo>
                    <a:pt x="3798" y="1843"/>
                  </a:lnTo>
                  <a:lnTo>
                    <a:pt x="3721" y="1948"/>
                  </a:lnTo>
                  <a:lnTo>
                    <a:pt x="3673" y="2031"/>
                  </a:lnTo>
                  <a:lnTo>
                    <a:pt x="3603" y="2128"/>
                  </a:lnTo>
                  <a:lnTo>
                    <a:pt x="3492" y="2246"/>
                  </a:lnTo>
                  <a:lnTo>
                    <a:pt x="3506" y="2309"/>
                  </a:lnTo>
                  <a:lnTo>
                    <a:pt x="3506" y="2344"/>
                  </a:lnTo>
                  <a:lnTo>
                    <a:pt x="3513" y="2421"/>
                  </a:lnTo>
                  <a:lnTo>
                    <a:pt x="3513" y="2455"/>
                  </a:lnTo>
                  <a:lnTo>
                    <a:pt x="3520" y="2525"/>
                  </a:lnTo>
                  <a:lnTo>
                    <a:pt x="3520" y="2601"/>
                  </a:lnTo>
                  <a:lnTo>
                    <a:pt x="3485" y="2601"/>
                  </a:lnTo>
                  <a:lnTo>
                    <a:pt x="3492" y="2622"/>
                  </a:lnTo>
                  <a:lnTo>
                    <a:pt x="3541" y="2608"/>
                  </a:lnTo>
                  <a:lnTo>
                    <a:pt x="3527" y="2664"/>
                  </a:lnTo>
                  <a:lnTo>
                    <a:pt x="3548" y="2664"/>
                  </a:lnTo>
                  <a:lnTo>
                    <a:pt x="3562" y="2650"/>
                  </a:lnTo>
                  <a:lnTo>
                    <a:pt x="3638" y="2664"/>
                  </a:lnTo>
                  <a:lnTo>
                    <a:pt x="3645" y="2699"/>
                  </a:lnTo>
                  <a:lnTo>
                    <a:pt x="3652" y="2699"/>
                  </a:lnTo>
                  <a:lnTo>
                    <a:pt x="3617" y="2747"/>
                  </a:lnTo>
                  <a:lnTo>
                    <a:pt x="3638" y="2768"/>
                  </a:lnTo>
                  <a:lnTo>
                    <a:pt x="3589" y="2803"/>
                  </a:lnTo>
                  <a:lnTo>
                    <a:pt x="3589" y="2831"/>
                  </a:lnTo>
                  <a:lnTo>
                    <a:pt x="3638" y="2838"/>
                  </a:lnTo>
                  <a:lnTo>
                    <a:pt x="3624" y="2886"/>
                  </a:lnTo>
                  <a:lnTo>
                    <a:pt x="3673" y="2886"/>
                  </a:lnTo>
                  <a:lnTo>
                    <a:pt x="3659" y="2935"/>
                  </a:lnTo>
                  <a:lnTo>
                    <a:pt x="3680" y="2949"/>
                  </a:lnTo>
                  <a:lnTo>
                    <a:pt x="3701" y="2935"/>
                  </a:lnTo>
                  <a:lnTo>
                    <a:pt x="3749" y="2886"/>
                  </a:lnTo>
                  <a:lnTo>
                    <a:pt x="3840" y="2977"/>
                  </a:lnTo>
                  <a:lnTo>
                    <a:pt x="3847" y="2984"/>
                  </a:lnTo>
                  <a:lnTo>
                    <a:pt x="3854" y="3019"/>
                  </a:lnTo>
                  <a:lnTo>
                    <a:pt x="3909" y="3033"/>
                  </a:lnTo>
                  <a:lnTo>
                    <a:pt x="3930" y="3033"/>
                  </a:lnTo>
                  <a:lnTo>
                    <a:pt x="3944" y="3033"/>
                  </a:lnTo>
                  <a:lnTo>
                    <a:pt x="3951" y="3061"/>
                  </a:lnTo>
                  <a:lnTo>
                    <a:pt x="4007" y="3067"/>
                  </a:lnTo>
                  <a:lnTo>
                    <a:pt x="4007" y="3109"/>
                  </a:lnTo>
                  <a:lnTo>
                    <a:pt x="4028" y="3123"/>
                  </a:lnTo>
                  <a:lnTo>
                    <a:pt x="4076" y="3144"/>
                  </a:lnTo>
                  <a:lnTo>
                    <a:pt x="4111" y="3165"/>
                  </a:lnTo>
                  <a:lnTo>
                    <a:pt x="4104" y="3241"/>
                  </a:lnTo>
                  <a:lnTo>
                    <a:pt x="4132" y="3248"/>
                  </a:lnTo>
                  <a:lnTo>
                    <a:pt x="4167" y="3241"/>
                  </a:lnTo>
                  <a:lnTo>
                    <a:pt x="4174" y="3248"/>
                  </a:lnTo>
                  <a:lnTo>
                    <a:pt x="4195" y="3248"/>
                  </a:lnTo>
                  <a:lnTo>
                    <a:pt x="4181" y="3283"/>
                  </a:lnTo>
                  <a:lnTo>
                    <a:pt x="4167" y="3311"/>
                  </a:lnTo>
                  <a:lnTo>
                    <a:pt x="4195" y="3339"/>
                  </a:lnTo>
                  <a:lnTo>
                    <a:pt x="4236" y="3360"/>
                  </a:lnTo>
                  <a:lnTo>
                    <a:pt x="4271" y="3374"/>
                  </a:lnTo>
                  <a:lnTo>
                    <a:pt x="4278" y="3325"/>
                  </a:lnTo>
                  <a:lnTo>
                    <a:pt x="4327" y="3353"/>
                  </a:lnTo>
                  <a:lnTo>
                    <a:pt x="4341" y="3311"/>
                  </a:lnTo>
                  <a:lnTo>
                    <a:pt x="4348" y="3297"/>
                  </a:lnTo>
                  <a:lnTo>
                    <a:pt x="4438" y="3339"/>
                  </a:lnTo>
                  <a:lnTo>
                    <a:pt x="4445" y="3339"/>
                  </a:lnTo>
                  <a:lnTo>
                    <a:pt x="4403" y="3374"/>
                  </a:lnTo>
                  <a:lnTo>
                    <a:pt x="4410" y="3394"/>
                  </a:lnTo>
                  <a:lnTo>
                    <a:pt x="4396" y="3443"/>
                  </a:lnTo>
                  <a:lnTo>
                    <a:pt x="4403" y="3450"/>
                  </a:lnTo>
                  <a:lnTo>
                    <a:pt x="4445" y="3450"/>
                  </a:lnTo>
                  <a:lnTo>
                    <a:pt x="4487" y="3471"/>
                  </a:lnTo>
                  <a:lnTo>
                    <a:pt x="4494" y="3478"/>
                  </a:lnTo>
                  <a:lnTo>
                    <a:pt x="4522" y="3478"/>
                  </a:lnTo>
                  <a:lnTo>
                    <a:pt x="4556" y="3457"/>
                  </a:lnTo>
                  <a:lnTo>
                    <a:pt x="4556" y="3485"/>
                  </a:lnTo>
                  <a:lnTo>
                    <a:pt x="4542" y="3513"/>
                  </a:lnTo>
                  <a:lnTo>
                    <a:pt x="4577" y="3547"/>
                  </a:lnTo>
                  <a:lnTo>
                    <a:pt x="4605" y="3547"/>
                  </a:lnTo>
                  <a:lnTo>
                    <a:pt x="4654" y="358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C1A90136-DA6A-4CCB-CD6B-5CB05ADEC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746" y="2177058"/>
              <a:ext cx="900046" cy="798813"/>
            </a:xfrm>
            <a:custGeom>
              <a:avLst/>
              <a:gdLst>
                <a:gd name="T0" fmla="*/ 4619 w 4822"/>
                <a:gd name="T1" fmla="*/ 3666 h 4279"/>
                <a:gd name="T2" fmla="*/ 4229 w 4822"/>
                <a:gd name="T3" fmla="*/ 3666 h 4279"/>
                <a:gd name="T4" fmla="*/ 3909 w 4822"/>
                <a:gd name="T5" fmla="*/ 3749 h 4279"/>
                <a:gd name="T6" fmla="*/ 3652 w 4822"/>
                <a:gd name="T7" fmla="*/ 3603 h 4279"/>
                <a:gd name="T8" fmla="*/ 3297 w 4822"/>
                <a:gd name="T9" fmla="*/ 3749 h 4279"/>
                <a:gd name="T10" fmla="*/ 2901 w 4822"/>
                <a:gd name="T11" fmla="*/ 3568 h 4279"/>
                <a:gd name="T12" fmla="*/ 2546 w 4822"/>
                <a:gd name="T13" fmla="*/ 3471 h 4279"/>
                <a:gd name="T14" fmla="*/ 2344 w 4822"/>
                <a:gd name="T15" fmla="*/ 3290 h 4279"/>
                <a:gd name="T16" fmla="*/ 2108 w 4822"/>
                <a:gd name="T17" fmla="*/ 3380 h 4279"/>
                <a:gd name="T18" fmla="*/ 1857 w 4822"/>
                <a:gd name="T19" fmla="*/ 3290 h 4279"/>
                <a:gd name="T20" fmla="*/ 1649 w 4822"/>
                <a:gd name="T21" fmla="*/ 3353 h 4279"/>
                <a:gd name="T22" fmla="*/ 1391 w 4822"/>
                <a:gd name="T23" fmla="*/ 3582 h 4279"/>
                <a:gd name="T24" fmla="*/ 1280 w 4822"/>
                <a:gd name="T25" fmla="*/ 3812 h 4279"/>
                <a:gd name="T26" fmla="*/ 1294 w 4822"/>
                <a:gd name="T27" fmla="*/ 4076 h 4279"/>
                <a:gd name="T28" fmla="*/ 1217 w 4822"/>
                <a:gd name="T29" fmla="*/ 4271 h 4279"/>
                <a:gd name="T30" fmla="*/ 981 w 4822"/>
                <a:gd name="T31" fmla="*/ 3972 h 4279"/>
                <a:gd name="T32" fmla="*/ 807 w 4822"/>
                <a:gd name="T33" fmla="*/ 3756 h 4279"/>
                <a:gd name="T34" fmla="*/ 654 w 4822"/>
                <a:gd name="T35" fmla="*/ 3492 h 4279"/>
                <a:gd name="T36" fmla="*/ 515 w 4822"/>
                <a:gd name="T37" fmla="*/ 3478 h 4279"/>
                <a:gd name="T38" fmla="*/ 403 w 4822"/>
                <a:gd name="T39" fmla="*/ 3526 h 4279"/>
                <a:gd name="T40" fmla="*/ 215 w 4822"/>
                <a:gd name="T41" fmla="*/ 3387 h 4279"/>
                <a:gd name="T42" fmla="*/ 69 w 4822"/>
                <a:gd name="T43" fmla="*/ 3179 h 4279"/>
                <a:gd name="T44" fmla="*/ 48 w 4822"/>
                <a:gd name="T45" fmla="*/ 3053 h 4279"/>
                <a:gd name="T46" fmla="*/ 0 w 4822"/>
                <a:gd name="T47" fmla="*/ 2928 h 4279"/>
                <a:gd name="T48" fmla="*/ 250 w 4822"/>
                <a:gd name="T49" fmla="*/ 2866 h 4279"/>
                <a:gd name="T50" fmla="*/ 431 w 4822"/>
                <a:gd name="T51" fmla="*/ 2796 h 4279"/>
                <a:gd name="T52" fmla="*/ 556 w 4822"/>
                <a:gd name="T53" fmla="*/ 2699 h 4279"/>
                <a:gd name="T54" fmla="*/ 445 w 4822"/>
                <a:gd name="T55" fmla="*/ 2518 h 4279"/>
                <a:gd name="T56" fmla="*/ 313 w 4822"/>
                <a:gd name="T57" fmla="*/ 2240 h 4279"/>
                <a:gd name="T58" fmla="*/ 229 w 4822"/>
                <a:gd name="T59" fmla="*/ 2066 h 4279"/>
                <a:gd name="T60" fmla="*/ 146 w 4822"/>
                <a:gd name="T61" fmla="*/ 1732 h 4279"/>
                <a:gd name="T62" fmla="*/ 368 w 4822"/>
                <a:gd name="T63" fmla="*/ 1314 h 4279"/>
                <a:gd name="T64" fmla="*/ 570 w 4822"/>
                <a:gd name="T65" fmla="*/ 1217 h 4279"/>
                <a:gd name="T66" fmla="*/ 626 w 4822"/>
                <a:gd name="T67" fmla="*/ 1481 h 4279"/>
                <a:gd name="T68" fmla="*/ 744 w 4822"/>
                <a:gd name="T69" fmla="*/ 1732 h 4279"/>
                <a:gd name="T70" fmla="*/ 939 w 4822"/>
                <a:gd name="T71" fmla="*/ 1641 h 4279"/>
                <a:gd name="T72" fmla="*/ 862 w 4822"/>
                <a:gd name="T73" fmla="*/ 1405 h 4279"/>
                <a:gd name="T74" fmla="*/ 1148 w 4822"/>
                <a:gd name="T75" fmla="*/ 981 h 4279"/>
                <a:gd name="T76" fmla="*/ 1287 w 4822"/>
                <a:gd name="T77" fmla="*/ 535 h 4279"/>
                <a:gd name="T78" fmla="*/ 1488 w 4822"/>
                <a:gd name="T79" fmla="*/ 361 h 4279"/>
                <a:gd name="T80" fmla="*/ 1718 w 4822"/>
                <a:gd name="T81" fmla="*/ 723 h 4279"/>
                <a:gd name="T82" fmla="*/ 2170 w 4822"/>
                <a:gd name="T83" fmla="*/ 619 h 4279"/>
                <a:gd name="T84" fmla="*/ 2462 w 4822"/>
                <a:gd name="T85" fmla="*/ 765 h 4279"/>
                <a:gd name="T86" fmla="*/ 2692 w 4822"/>
                <a:gd name="T87" fmla="*/ 716 h 4279"/>
                <a:gd name="T88" fmla="*/ 2629 w 4822"/>
                <a:gd name="T89" fmla="*/ 466 h 4279"/>
                <a:gd name="T90" fmla="*/ 2629 w 4822"/>
                <a:gd name="T91" fmla="*/ 48 h 4279"/>
                <a:gd name="T92" fmla="*/ 3012 w 4822"/>
                <a:gd name="T93" fmla="*/ 180 h 4279"/>
                <a:gd name="T94" fmla="*/ 3450 w 4822"/>
                <a:gd name="T95" fmla="*/ 361 h 4279"/>
                <a:gd name="T96" fmla="*/ 3415 w 4822"/>
                <a:gd name="T97" fmla="*/ 730 h 4279"/>
                <a:gd name="T98" fmla="*/ 3262 w 4822"/>
                <a:gd name="T99" fmla="*/ 1259 h 4279"/>
                <a:gd name="T100" fmla="*/ 3276 w 4822"/>
                <a:gd name="T101" fmla="*/ 1634 h 4279"/>
                <a:gd name="T102" fmla="*/ 3520 w 4822"/>
                <a:gd name="T103" fmla="*/ 1815 h 4279"/>
                <a:gd name="T104" fmla="*/ 3854 w 4822"/>
                <a:gd name="T105" fmla="*/ 1753 h 4279"/>
                <a:gd name="T106" fmla="*/ 3520 w 4822"/>
                <a:gd name="T107" fmla="*/ 2601 h 4279"/>
                <a:gd name="T108" fmla="*/ 3638 w 4822"/>
                <a:gd name="T109" fmla="*/ 2768 h 4279"/>
                <a:gd name="T110" fmla="*/ 3847 w 4822"/>
                <a:gd name="T111" fmla="*/ 2984 h 4279"/>
                <a:gd name="T112" fmla="*/ 4104 w 4822"/>
                <a:gd name="T113" fmla="*/ 3241 h 4279"/>
                <a:gd name="T114" fmla="*/ 4327 w 4822"/>
                <a:gd name="T115" fmla="*/ 3353 h 4279"/>
                <a:gd name="T116" fmla="*/ 4494 w 4822"/>
                <a:gd name="T117" fmla="*/ 3478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22" h="4279">
                  <a:moveTo>
                    <a:pt x="4654" y="3582"/>
                  </a:moveTo>
                  <a:lnTo>
                    <a:pt x="4751" y="3638"/>
                  </a:lnTo>
                  <a:lnTo>
                    <a:pt x="4793" y="3645"/>
                  </a:lnTo>
                  <a:lnTo>
                    <a:pt x="4821" y="3673"/>
                  </a:lnTo>
                  <a:lnTo>
                    <a:pt x="4814" y="3687"/>
                  </a:lnTo>
                  <a:lnTo>
                    <a:pt x="4765" y="3680"/>
                  </a:lnTo>
                  <a:lnTo>
                    <a:pt x="4730" y="3673"/>
                  </a:lnTo>
                  <a:lnTo>
                    <a:pt x="4703" y="3687"/>
                  </a:lnTo>
                  <a:lnTo>
                    <a:pt x="4654" y="3666"/>
                  </a:lnTo>
                  <a:lnTo>
                    <a:pt x="4626" y="3673"/>
                  </a:lnTo>
                  <a:lnTo>
                    <a:pt x="4619" y="3666"/>
                  </a:lnTo>
                  <a:lnTo>
                    <a:pt x="4619" y="3673"/>
                  </a:lnTo>
                  <a:lnTo>
                    <a:pt x="4577" y="3673"/>
                  </a:lnTo>
                  <a:lnTo>
                    <a:pt x="4563" y="3707"/>
                  </a:lnTo>
                  <a:lnTo>
                    <a:pt x="4522" y="3687"/>
                  </a:lnTo>
                  <a:lnTo>
                    <a:pt x="4466" y="3707"/>
                  </a:lnTo>
                  <a:lnTo>
                    <a:pt x="4445" y="3707"/>
                  </a:lnTo>
                  <a:lnTo>
                    <a:pt x="4375" y="3707"/>
                  </a:lnTo>
                  <a:lnTo>
                    <a:pt x="4361" y="3721"/>
                  </a:lnTo>
                  <a:lnTo>
                    <a:pt x="4313" y="3687"/>
                  </a:lnTo>
                  <a:lnTo>
                    <a:pt x="4264" y="3666"/>
                  </a:lnTo>
                  <a:lnTo>
                    <a:pt x="4229" y="3666"/>
                  </a:lnTo>
                  <a:lnTo>
                    <a:pt x="4209" y="3687"/>
                  </a:lnTo>
                  <a:lnTo>
                    <a:pt x="4160" y="3680"/>
                  </a:lnTo>
                  <a:lnTo>
                    <a:pt x="4118" y="3673"/>
                  </a:lnTo>
                  <a:lnTo>
                    <a:pt x="4076" y="3707"/>
                  </a:lnTo>
                  <a:lnTo>
                    <a:pt x="4035" y="3721"/>
                  </a:lnTo>
                  <a:lnTo>
                    <a:pt x="4028" y="3742"/>
                  </a:lnTo>
                  <a:lnTo>
                    <a:pt x="3972" y="3742"/>
                  </a:lnTo>
                  <a:lnTo>
                    <a:pt x="3930" y="3770"/>
                  </a:lnTo>
                  <a:lnTo>
                    <a:pt x="3944" y="3749"/>
                  </a:lnTo>
                  <a:lnTo>
                    <a:pt x="3909" y="3756"/>
                  </a:lnTo>
                  <a:lnTo>
                    <a:pt x="3909" y="3749"/>
                  </a:lnTo>
                  <a:lnTo>
                    <a:pt x="3902" y="3749"/>
                  </a:lnTo>
                  <a:lnTo>
                    <a:pt x="3888" y="3735"/>
                  </a:lnTo>
                  <a:lnTo>
                    <a:pt x="3854" y="3735"/>
                  </a:lnTo>
                  <a:lnTo>
                    <a:pt x="3819" y="3714"/>
                  </a:lnTo>
                  <a:lnTo>
                    <a:pt x="3798" y="3721"/>
                  </a:lnTo>
                  <a:lnTo>
                    <a:pt x="3784" y="3714"/>
                  </a:lnTo>
                  <a:lnTo>
                    <a:pt x="3735" y="3707"/>
                  </a:lnTo>
                  <a:lnTo>
                    <a:pt x="3687" y="3680"/>
                  </a:lnTo>
                  <a:lnTo>
                    <a:pt x="3701" y="3666"/>
                  </a:lnTo>
                  <a:lnTo>
                    <a:pt x="3673" y="3603"/>
                  </a:lnTo>
                  <a:lnTo>
                    <a:pt x="3652" y="3603"/>
                  </a:lnTo>
                  <a:lnTo>
                    <a:pt x="3638" y="3624"/>
                  </a:lnTo>
                  <a:lnTo>
                    <a:pt x="3610" y="3666"/>
                  </a:lnTo>
                  <a:lnTo>
                    <a:pt x="3610" y="3645"/>
                  </a:lnTo>
                  <a:lnTo>
                    <a:pt x="3589" y="3610"/>
                  </a:lnTo>
                  <a:lnTo>
                    <a:pt x="3527" y="3687"/>
                  </a:lnTo>
                  <a:lnTo>
                    <a:pt x="3506" y="3735"/>
                  </a:lnTo>
                  <a:lnTo>
                    <a:pt x="3478" y="3749"/>
                  </a:lnTo>
                  <a:lnTo>
                    <a:pt x="3443" y="3770"/>
                  </a:lnTo>
                  <a:lnTo>
                    <a:pt x="3422" y="3770"/>
                  </a:lnTo>
                  <a:lnTo>
                    <a:pt x="3332" y="3770"/>
                  </a:lnTo>
                  <a:lnTo>
                    <a:pt x="3297" y="3749"/>
                  </a:lnTo>
                  <a:lnTo>
                    <a:pt x="3228" y="3714"/>
                  </a:lnTo>
                  <a:lnTo>
                    <a:pt x="3193" y="3707"/>
                  </a:lnTo>
                  <a:lnTo>
                    <a:pt x="3165" y="3666"/>
                  </a:lnTo>
                  <a:lnTo>
                    <a:pt x="3151" y="3624"/>
                  </a:lnTo>
                  <a:lnTo>
                    <a:pt x="3116" y="3610"/>
                  </a:lnTo>
                  <a:lnTo>
                    <a:pt x="3054" y="3652"/>
                  </a:lnTo>
                  <a:lnTo>
                    <a:pt x="2991" y="3610"/>
                  </a:lnTo>
                  <a:lnTo>
                    <a:pt x="2970" y="3610"/>
                  </a:lnTo>
                  <a:lnTo>
                    <a:pt x="2963" y="3589"/>
                  </a:lnTo>
                  <a:lnTo>
                    <a:pt x="2914" y="3575"/>
                  </a:lnTo>
                  <a:lnTo>
                    <a:pt x="2901" y="3568"/>
                  </a:lnTo>
                  <a:lnTo>
                    <a:pt x="2866" y="3526"/>
                  </a:lnTo>
                  <a:lnTo>
                    <a:pt x="2817" y="3506"/>
                  </a:lnTo>
                  <a:lnTo>
                    <a:pt x="2762" y="3513"/>
                  </a:lnTo>
                  <a:lnTo>
                    <a:pt x="2741" y="3485"/>
                  </a:lnTo>
                  <a:lnTo>
                    <a:pt x="2720" y="3485"/>
                  </a:lnTo>
                  <a:lnTo>
                    <a:pt x="2685" y="3513"/>
                  </a:lnTo>
                  <a:lnTo>
                    <a:pt x="2664" y="3520"/>
                  </a:lnTo>
                  <a:lnTo>
                    <a:pt x="2622" y="3520"/>
                  </a:lnTo>
                  <a:lnTo>
                    <a:pt x="2602" y="3478"/>
                  </a:lnTo>
                  <a:lnTo>
                    <a:pt x="2546" y="3485"/>
                  </a:lnTo>
                  <a:lnTo>
                    <a:pt x="2546" y="3471"/>
                  </a:lnTo>
                  <a:lnTo>
                    <a:pt x="2532" y="3436"/>
                  </a:lnTo>
                  <a:lnTo>
                    <a:pt x="2504" y="3422"/>
                  </a:lnTo>
                  <a:lnTo>
                    <a:pt x="2511" y="3387"/>
                  </a:lnTo>
                  <a:lnTo>
                    <a:pt x="2497" y="3346"/>
                  </a:lnTo>
                  <a:lnTo>
                    <a:pt x="2441" y="3290"/>
                  </a:lnTo>
                  <a:lnTo>
                    <a:pt x="2414" y="3290"/>
                  </a:lnTo>
                  <a:lnTo>
                    <a:pt x="2414" y="3297"/>
                  </a:lnTo>
                  <a:lnTo>
                    <a:pt x="2372" y="3339"/>
                  </a:lnTo>
                  <a:lnTo>
                    <a:pt x="2330" y="3360"/>
                  </a:lnTo>
                  <a:lnTo>
                    <a:pt x="2337" y="3339"/>
                  </a:lnTo>
                  <a:lnTo>
                    <a:pt x="2344" y="3290"/>
                  </a:lnTo>
                  <a:lnTo>
                    <a:pt x="2309" y="3276"/>
                  </a:lnTo>
                  <a:lnTo>
                    <a:pt x="2281" y="3290"/>
                  </a:lnTo>
                  <a:lnTo>
                    <a:pt x="2261" y="3318"/>
                  </a:lnTo>
                  <a:lnTo>
                    <a:pt x="2302" y="3380"/>
                  </a:lnTo>
                  <a:lnTo>
                    <a:pt x="2274" y="3415"/>
                  </a:lnTo>
                  <a:lnTo>
                    <a:pt x="2212" y="3360"/>
                  </a:lnTo>
                  <a:lnTo>
                    <a:pt x="2205" y="3360"/>
                  </a:lnTo>
                  <a:lnTo>
                    <a:pt x="2184" y="3408"/>
                  </a:lnTo>
                  <a:lnTo>
                    <a:pt x="2177" y="3450"/>
                  </a:lnTo>
                  <a:lnTo>
                    <a:pt x="2170" y="3415"/>
                  </a:lnTo>
                  <a:lnTo>
                    <a:pt x="2108" y="3380"/>
                  </a:lnTo>
                  <a:lnTo>
                    <a:pt x="2073" y="3339"/>
                  </a:lnTo>
                  <a:lnTo>
                    <a:pt x="2066" y="3325"/>
                  </a:lnTo>
                  <a:lnTo>
                    <a:pt x="2052" y="3339"/>
                  </a:lnTo>
                  <a:lnTo>
                    <a:pt x="2045" y="3346"/>
                  </a:lnTo>
                  <a:lnTo>
                    <a:pt x="2073" y="3380"/>
                  </a:lnTo>
                  <a:lnTo>
                    <a:pt x="2003" y="3443"/>
                  </a:lnTo>
                  <a:lnTo>
                    <a:pt x="1920" y="3408"/>
                  </a:lnTo>
                  <a:lnTo>
                    <a:pt x="1857" y="3387"/>
                  </a:lnTo>
                  <a:lnTo>
                    <a:pt x="1871" y="3346"/>
                  </a:lnTo>
                  <a:lnTo>
                    <a:pt x="1871" y="3297"/>
                  </a:lnTo>
                  <a:lnTo>
                    <a:pt x="1857" y="3290"/>
                  </a:lnTo>
                  <a:lnTo>
                    <a:pt x="1836" y="3283"/>
                  </a:lnTo>
                  <a:lnTo>
                    <a:pt x="1822" y="3339"/>
                  </a:lnTo>
                  <a:lnTo>
                    <a:pt x="1760" y="3353"/>
                  </a:lnTo>
                  <a:lnTo>
                    <a:pt x="1725" y="3290"/>
                  </a:lnTo>
                  <a:lnTo>
                    <a:pt x="1711" y="3290"/>
                  </a:lnTo>
                  <a:lnTo>
                    <a:pt x="1704" y="3297"/>
                  </a:lnTo>
                  <a:lnTo>
                    <a:pt x="1704" y="3311"/>
                  </a:lnTo>
                  <a:lnTo>
                    <a:pt x="1725" y="3374"/>
                  </a:lnTo>
                  <a:lnTo>
                    <a:pt x="1690" y="3408"/>
                  </a:lnTo>
                  <a:lnTo>
                    <a:pt x="1683" y="3408"/>
                  </a:lnTo>
                  <a:lnTo>
                    <a:pt x="1649" y="3353"/>
                  </a:lnTo>
                  <a:lnTo>
                    <a:pt x="1614" y="3360"/>
                  </a:lnTo>
                  <a:lnTo>
                    <a:pt x="1544" y="3374"/>
                  </a:lnTo>
                  <a:lnTo>
                    <a:pt x="1530" y="3387"/>
                  </a:lnTo>
                  <a:lnTo>
                    <a:pt x="1495" y="3408"/>
                  </a:lnTo>
                  <a:lnTo>
                    <a:pt x="1454" y="3436"/>
                  </a:lnTo>
                  <a:lnTo>
                    <a:pt x="1426" y="3478"/>
                  </a:lnTo>
                  <a:lnTo>
                    <a:pt x="1440" y="3478"/>
                  </a:lnTo>
                  <a:lnTo>
                    <a:pt x="1426" y="3520"/>
                  </a:lnTo>
                  <a:lnTo>
                    <a:pt x="1440" y="3526"/>
                  </a:lnTo>
                  <a:lnTo>
                    <a:pt x="1426" y="3547"/>
                  </a:lnTo>
                  <a:lnTo>
                    <a:pt x="1391" y="3582"/>
                  </a:lnTo>
                  <a:lnTo>
                    <a:pt x="1377" y="3652"/>
                  </a:lnTo>
                  <a:lnTo>
                    <a:pt x="1356" y="3673"/>
                  </a:lnTo>
                  <a:lnTo>
                    <a:pt x="1349" y="3687"/>
                  </a:lnTo>
                  <a:lnTo>
                    <a:pt x="1328" y="3714"/>
                  </a:lnTo>
                  <a:lnTo>
                    <a:pt x="1321" y="3721"/>
                  </a:lnTo>
                  <a:lnTo>
                    <a:pt x="1294" y="3721"/>
                  </a:lnTo>
                  <a:lnTo>
                    <a:pt x="1294" y="3742"/>
                  </a:lnTo>
                  <a:lnTo>
                    <a:pt x="1301" y="3749"/>
                  </a:lnTo>
                  <a:lnTo>
                    <a:pt x="1294" y="3777"/>
                  </a:lnTo>
                  <a:lnTo>
                    <a:pt x="1280" y="3805"/>
                  </a:lnTo>
                  <a:lnTo>
                    <a:pt x="1280" y="3812"/>
                  </a:lnTo>
                  <a:lnTo>
                    <a:pt x="1301" y="3819"/>
                  </a:lnTo>
                  <a:lnTo>
                    <a:pt x="1301" y="3847"/>
                  </a:lnTo>
                  <a:lnTo>
                    <a:pt x="1342" y="3839"/>
                  </a:lnTo>
                  <a:lnTo>
                    <a:pt x="1356" y="3853"/>
                  </a:lnTo>
                  <a:lnTo>
                    <a:pt x="1384" y="3867"/>
                  </a:lnTo>
                  <a:lnTo>
                    <a:pt x="1412" y="3965"/>
                  </a:lnTo>
                  <a:lnTo>
                    <a:pt x="1419" y="3972"/>
                  </a:lnTo>
                  <a:lnTo>
                    <a:pt x="1398" y="3986"/>
                  </a:lnTo>
                  <a:lnTo>
                    <a:pt x="1349" y="4014"/>
                  </a:lnTo>
                  <a:lnTo>
                    <a:pt x="1342" y="4041"/>
                  </a:lnTo>
                  <a:lnTo>
                    <a:pt x="1294" y="4076"/>
                  </a:lnTo>
                  <a:lnTo>
                    <a:pt x="1294" y="4104"/>
                  </a:lnTo>
                  <a:lnTo>
                    <a:pt x="1349" y="4139"/>
                  </a:lnTo>
                  <a:lnTo>
                    <a:pt x="1356" y="4166"/>
                  </a:lnTo>
                  <a:lnTo>
                    <a:pt x="1328" y="4236"/>
                  </a:lnTo>
                  <a:lnTo>
                    <a:pt x="1349" y="4257"/>
                  </a:lnTo>
                  <a:lnTo>
                    <a:pt x="1315" y="4264"/>
                  </a:lnTo>
                  <a:lnTo>
                    <a:pt x="1315" y="4278"/>
                  </a:lnTo>
                  <a:lnTo>
                    <a:pt x="1252" y="4278"/>
                  </a:lnTo>
                  <a:lnTo>
                    <a:pt x="1245" y="4257"/>
                  </a:lnTo>
                  <a:lnTo>
                    <a:pt x="1210" y="4201"/>
                  </a:lnTo>
                  <a:lnTo>
                    <a:pt x="1217" y="4271"/>
                  </a:lnTo>
                  <a:lnTo>
                    <a:pt x="1155" y="4264"/>
                  </a:lnTo>
                  <a:lnTo>
                    <a:pt x="1155" y="4257"/>
                  </a:lnTo>
                  <a:lnTo>
                    <a:pt x="1155" y="4201"/>
                  </a:lnTo>
                  <a:lnTo>
                    <a:pt x="1169" y="4111"/>
                  </a:lnTo>
                  <a:lnTo>
                    <a:pt x="1113" y="4083"/>
                  </a:lnTo>
                  <a:lnTo>
                    <a:pt x="1113" y="4034"/>
                  </a:lnTo>
                  <a:lnTo>
                    <a:pt x="1092" y="4014"/>
                  </a:lnTo>
                  <a:lnTo>
                    <a:pt x="1071" y="3979"/>
                  </a:lnTo>
                  <a:lnTo>
                    <a:pt x="1071" y="3986"/>
                  </a:lnTo>
                  <a:lnTo>
                    <a:pt x="1002" y="4000"/>
                  </a:lnTo>
                  <a:lnTo>
                    <a:pt x="981" y="3972"/>
                  </a:lnTo>
                  <a:lnTo>
                    <a:pt x="960" y="3979"/>
                  </a:lnTo>
                  <a:lnTo>
                    <a:pt x="932" y="3979"/>
                  </a:lnTo>
                  <a:lnTo>
                    <a:pt x="925" y="3944"/>
                  </a:lnTo>
                  <a:lnTo>
                    <a:pt x="897" y="3909"/>
                  </a:lnTo>
                  <a:lnTo>
                    <a:pt x="932" y="3874"/>
                  </a:lnTo>
                  <a:lnTo>
                    <a:pt x="918" y="3839"/>
                  </a:lnTo>
                  <a:lnTo>
                    <a:pt x="897" y="3833"/>
                  </a:lnTo>
                  <a:lnTo>
                    <a:pt x="862" y="3819"/>
                  </a:lnTo>
                  <a:lnTo>
                    <a:pt x="862" y="3805"/>
                  </a:lnTo>
                  <a:lnTo>
                    <a:pt x="855" y="3798"/>
                  </a:lnTo>
                  <a:lnTo>
                    <a:pt x="807" y="3756"/>
                  </a:lnTo>
                  <a:lnTo>
                    <a:pt x="800" y="3735"/>
                  </a:lnTo>
                  <a:lnTo>
                    <a:pt x="765" y="3701"/>
                  </a:lnTo>
                  <a:lnTo>
                    <a:pt x="772" y="3680"/>
                  </a:lnTo>
                  <a:lnTo>
                    <a:pt x="786" y="3673"/>
                  </a:lnTo>
                  <a:lnTo>
                    <a:pt x="786" y="3645"/>
                  </a:lnTo>
                  <a:lnTo>
                    <a:pt x="758" y="3610"/>
                  </a:lnTo>
                  <a:lnTo>
                    <a:pt x="723" y="3610"/>
                  </a:lnTo>
                  <a:lnTo>
                    <a:pt x="696" y="3617"/>
                  </a:lnTo>
                  <a:lnTo>
                    <a:pt x="675" y="3603"/>
                  </a:lnTo>
                  <a:lnTo>
                    <a:pt x="654" y="3547"/>
                  </a:lnTo>
                  <a:lnTo>
                    <a:pt x="654" y="3492"/>
                  </a:lnTo>
                  <a:lnTo>
                    <a:pt x="640" y="3485"/>
                  </a:lnTo>
                  <a:lnTo>
                    <a:pt x="654" y="3478"/>
                  </a:lnTo>
                  <a:lnTo>
                    <a:pt x="640" y="3471"/>
                  </a:lnTo>
                  <a:lnTo>
                    <a:pt x="633" y="3471"/>
                  </a:lnTo>
                  <a:lnTo>
                    <a:pt x="633" y="3450"/>
                  </a:lnTo>
                  <a:lnTo>
                    <a:pt x="605" y="3457"/>
                  </a:lnTo>
                  <a:lnTo>
                    <a:pt x="598" y="3478"/>
                  </a:lnTo>
                  <a:lnTo>
                    <a:pt x="591" y="3457"/>
                  </a:lnTo>
                  <a:lnTo>
                    <a:pt x="556" y="3478"/>
                  </a:lnTo>
                  <a:lnTo>
                    <a:pt x="529" y="3485"/>
                  </a:lnTo>
                  <a:lnTo>
                    <a:pt x="515" y="3478"/>
                  </a:lnTo>
                  <a:lnTo>
                    <a:pt x="515" y="3492"/>
                  </a:lnTo>
                  <a:lnTo>
                    <a:pt x="501" y="3492"/>
                  </a:lnTo>
                  <a:lnTo>
                    <a:pt x="508" y="3513"/>
                  </a:lnTo>
                  <a:lnTo>
                    <a:pt x="480" y="3506"/>
                  </a:lnTo>
                  <a:lnTo>
                    <a:pt x="494" y="3513"/>
                  </a:lnTo>
                  <a:lnTo>
                    <a:pt x="480" y="3526"/>
                  </a:lnTo>
                  <a:lnTo>
                    <a:pt x="445" y="3526"/>
                  </a:lnTo>
                  <a:lnTo>
                    <a:pt x="459" y="3547"/>
                  </a:lnTo>
                  <a:lnTo>
                    <a:pt x="431" y="3554"/>
                  </a:lnTo>
                  <a:lnTo>
                    <a:pt x="403" y="3554"/>
                  </a:lnTo>
                  <a:lnTo>
                    <a:pt x="403" y="3526"/>
                  </a:lnTo>
                  <a:lnTo>
                    <a:pt x="368" y="3526"/>
                  </a:lnTo>
                  <a:lnTo>
                    <a:pt x="334" y="3492"/>
                  </a:lnTo>
                  <a:lnTo>
                    <a:pt x="334" y="3513"/>
                  </a:lnTo>
                  <a:lnTo>
                    <a:pt x="306" y="3526"/>
                  </a:lnTo>
                  <a:lnTo>
                    <a:pt x="250" y="3506"/>
                  </a:lnTo>
                  <a:lnTo>
                    <a:pt x="229" y="3478"/>
                  </a:lnTo>
                  <a:lnTo>
                    <a:pt x="236" y="3443"/>
                  </a:lnTo>
                  <a:lnTo>
                    <a:pt x="229" y="3443"/>
                  </a:lnTo>
                  <a:lnTo>
                    <a:pt x="229" y="3422"/>
                  </a:lnTo>
                  <a:lnTo>
                    <a:pt x="236" y="3415"/>
                  </a:lnTo>
                  <a:lnTo>
                    <a:pt x="215" y="3387"/>
                  </a:lnTo>
                  <a:lnTo>
                    <a:pt x="188" y="3380"/>
                  </a:lnTo>
                  <a:lnTo>
                    <a:pt x="188" y="3374"/>
                  </a:lnTo>
                  <a:lnTo>
                    <a:pt x="181" y="3353"/>
                  </a:lnTo>
                  <a:lnTo>
                    <a:pt x="174" y="3346"/>
                  </a:lnTo>
                  <a:lnTo>
                    <a:pt x="181" y="3311"/>
                  </a:lnTo>
                  <a:lnTo>
                    <a:pt x="146" y="3290"/>
                  </a:lnTo>
                  <a:lnTo>
                    <a:pt x="139" y="3255"/>
                  </a:lnTo>
                  <a:lnTo>
                    <a:pt x="76" y="3228"/>
                  </a:lnTo>
                  <a:lnTo>
                    <a:pt x="83" y="3220"/>
                  </a:lnTo>
                  <a:lnTo>
                    <a:pt x="76" y="3207"/>
                  </a:lnTo>
                  <a:lnTo>
                    <a:pt x="69" y="3179"/>
                  </a:lnTo>
                  <a:lnTo>
                    <a:pt x="132" y="3130"/>
                  </a:lnTo>
                  <a:lnTo>
                    <a:pt x="118" y="3123"/>
                  </a:lnTo>
                  <a:lnTo>
                    <a:pt x="83" y="3123"/>
                  </a:lnTo>
                  <a:lnTo>
                    <a:pt x="76" y="3144"/>
                  </a:lnTo>
                  <a:lnTo>
                    <a:pt x="41" y="3151"/>
                  </a:lnTo>
                  <a:lnTo>
                    <a:pt x="35" y="3144"/>
                  </a:lnTo>
                  <a:lnTo>
                    <a:pt x="35" y="3130"/>
                  </a:lnTo>
                  <a:lnTo>
                    <a:pt x="69" y="3123"/>
                  </a:lnTo>
                  <a:lnTo>
                    <a:pt x="35" y="3081"/>
                  </a:lnTo>
                  <a:lnTo>
                    <a:pt x="56" y="3067"/>
                  </a:lnTo>
                  <a:lnTo>
                    <a:pt x="48" y="3053"/>
                  </a:lnTo>
                  <a:lnTo>
                    <a:pt x="41" y="3053"/>
                  </a:lnTo>
                  <a:lnTo>
                    <a:pt x="83" y="3047"/>
                  </a:lnTo>
                  <a:lnTo>
                    <a:pt x="41" y="3033"/>
                  </a:lnTo>
                  <a:lnTo>
                    <a:pt x="35" y="3019"/>
                  </a:lnTo>
                  <a:lnTo>
                    <a:pt x="48" y="3033"/>
                  </a:lnTo>
                  <a:lnTo>
                    <a:pt x="69" y="3019"/>
                  </a:lnTo>
                  <a:lnTo>
                    <a:pt x="48" y="2998"/>
                  </a:lnTo>
                  <a:lnTo>
                    <a:pt x="48" y="2963"/>
                  </a:lnTo>
                  <a:lnTo>
                    <a:pt x="14" y="2977"/>
                  </a:lnTo>
                  <a:lnTo>
                    <a:pt x="21" y="2949"/>
                  </a:lnTo>
                  <a:lnTo>
                    <a:pt x="0" y="2928"/>
                  </a:lnTo>
                  <a:lnTo>
                    <a:pt x="14" y="2894"/>
                  </a:lnTo>
                  <a:lnTo>
                    <a:pt x="56" y="2886"/>
                  </a:lnTo>
                  <a:lnTo>
                    <a:pt x="41" y="2824"/>
                  </a:lnTo>
                  <a:lnTo>
                    <a:pt x="83" y="2789"/>
                  </a:lnTo>
                  <a:lnTo>
                    <a:pt x="104" y="2817"/>
                  </a:lnTo>
                  <a:lnTo>
                    <a:pt x="146" y="2817"/>
                  </a:lnTo>
                  <a:lnTo>
                    <a:pt x="181" y="2796"/>
                  </a:lnTo>
                  <a:lnTo>
                    <a:pt x="202" y="2796"/>
                  </a:lnTo>
                  <a:lnTo>
                    <a:pt x="208" y="2824"/>
                  </a:lnTo>
                  <a:lnTo>
                    <a:pt x="208" y="2831"/>
                  </a:lnTo>
                  <a:lnTo>
                    <a:pt x="250" y="2866"/>
                  </a:lnTo>
                  <a:lnTo>
                    <a:pt x="250" y="2886"/>
                  </a:lnTo>
                  <a:lnTo>
                    <a:pt x="250" y="2914"/>
                  </a:lnTo>
                  <a:lnTo>
                    <a:pt x="264" y="2928"/>
                  </a:lnTo>
                  <a:lnTo>
                    <a:pt x="306" y="2935"/>
                  </a:lnTo>
                  <a:lnTo>
                    <a:pt x="334" y="2914"/>
                  </a:lnTo>
                  <a:lnTo>
                    <a:pt x="334" y="2921"/>
                  </a:lnTo>
                  <a:lnTo>
                    <a:pt x="348" y="2921"/>
                  </a:lnTo>
                  <a:lnTo>
                    <a:pt x="368" y="2838"/>
                  </a:lnTo>
                  <a:lnTo>
                    <a:pt x="396" y="2852"/>
                  </a:lnTo>
                  <a:lnTo>
                    <a:pt x="431" y="2803"/>
                  </a:lnTo>
                  <a:lnTo>
                    <a:pt x="431" y="2796"/>
                  </a:lnTo>
                  <a:lnTo>
                    <a:pt x="382" y="2789"/>
                  </a:lnTo>
                  <a:lnTo>
                    <a:pt x="362" y="2754"/>
                  </a:lnTo>
                  <a:lnTo>
                    <a:pt x="362" y="2747"/>
                  </a:lnTo>
                  <a:lnTo>
                    <a:pt x="375" y="2754"/>
                  </a:lnTo>
                  <a:lnTo>
                    <a:pt x="431" y="2754"/>
                  </a:lnTo>
                  <a:lnTo>
                    <a:pt x="438" y="2727"/>
                  </a:lnTo>
                  <a:lnTo>
                    <a:pt x="494" y="2747"/>
                  </a:lnTo>
                  <a:lnTo>
                    <a:pt x="529" y="2720"/>
                  </a:lnTo>
                  <a:lnTo>
                    <a:pt x="535" y="2727"/>
                  </a:lnTo>
                  <a:lnTo>
                    <a:pt x="563" y="2720"/>
                  </a:lnTo>
                  <a:lnTo>
                    <a:pt x="556" y="2699"/>
                  </a:lnTo>
                  <a:lnTo>
                    <a:pt x="529" y="2657"/>
                  </a:lnTo>
                  <a:lnTo>
                    <a:pt x="535" y="2629"/>
                  </a:lnTo>
                  <a:lnTo>
                    <a:pt x="515" y="2629"/>
                  </a:lnTo>
                  <a:lnTo>
                    <a:pt x="508" y="2636"/>
                  </a:lnTo>
                  <a:lnTo>
                    <a:pt x="494" y="2573"/>
                  </a:lnTo>
                  <a:lnTo>
                    <a:pt x="480" y="2567"/>
                  </a:lnTo>
                  <a:lnTo>
                    <a:pt x="473" y="2567"/>
                  </a:lnTo>
                  <a:lnTo>
                    <a:pt x="473" y="2560"/>
                  </a:lnTo>
                  <a:lnTo>
                    <a:pt x="473" y="2518"/>
                  </a:lnTo>
                  <a:lnTo>
                    <a:pt x="466" y="2518"/>
                  </a:lnTo>
                  <a:lnTo>
                    <a:pt x="445" y="2518"/>
                  </a:lnTo>
                  <a:lnTo>
                    <a:pt x="424" y="2490"/>
                  </a:lnTo>
                  <a:lnTo>
                    <a:pt x="362" y="2469"/>
                  </a:lnTo>
                  <a:lnTo>
                    <a:pt x="348" y="2434"/>
                  </a:lnTo>
                  <a:lnTo>
                    <a:pt x="362" y="2421"/>
                  </a:lnTo>
                  <a:lnTo>
                    <a:pt x="341" y="2393"/>
                  </a:lnTo>
                  <a:lnTo>
                    <a:pt x="334" y="2365"/>
                  </a:lnTo>
                  <a:lnTo>
                    <a:pt x="334" y="2358"/>
                  </a:lnTo>
                  <a:lnTo>
                    <a:pt x="334" y="2344"/>
                  </a:lnTo>
                  <a:lnTo>
                    <a:pt x="313" y="2309"/>
                  </a:lnTo>
                  <a:lnTo>
                    <a:pt x="334" y="2274"/>
                  </a:lnTo>
                  <a:lnTo>
                    <a:pt x="313" y="2240"/>
                  </a:lnTo>
                  <a:lnTo>
                    <a:pt x="299" y="2226"/>
                  </a:lnTo>
                  <a:lnTo>
                    <a:pt x="264" y="2212"/>
                  </a:lnTo>
                  <a:lnTo>
                    <a:pt x="264" y="2191"/>
                  </a:lnTo>
                  <a:lnTo>
                    <a:pt x="271" y="2170"/>
                  </a:lnTo>
                  <a:lnTo>
                    <a:pt x="299" y="2191"/>
                  </a:lnTo>
                  <a:lnTo>
                    <a:pt x="306" y="2177"/>
                  </a:lnTo>
                  <a:lnTo>
                    <a:pt x="278" y="2135"/>
                  </a:lnTo>
                  <a:lnTo>
                    <a:pt x="285" y="2100"/>
                  </a:lnTo>
                  <a:lnTo>
                    <a:pt x="243" y="2100"/>
                  </a:lnTo>
                  <a:lnTo>
                    <a:pt x="229" y="2080"/>
                  </a:lnTo>
                  <a:lnTo>
                    <a:pt x="229" y="2066"/>
                  </a:lnTo>
                  <a:lnTo>
                    <a:pt x="243" y="2010"/>
                  </a:lnTo>
                  <a:lnTo>
                    <a:pt x="229" y="1996"/>
                  </a:lnTo>
                  <a:lnTo>
                    <a:pt x="146" y="1975"/>
                  </a:lnTo>
                  <a:lnTo>
                    <a:pt x="132" y="1934"/>
                  </a:lnTo>
                  <a:lnTo>
                    <a:pt x="83" y="1878"/>
                  </a:lnTo>
                  <a:lnTo>
                    <a:pt x="76" y="1843"/>
                  </a:lnTo>
                  <a:lnTo>
                    <a:pt x="83" y="1829"/>
                  </a:lnTo>
                  <a:lnTo>
                    <a:pt x="118" y="1787"/>
                  </a:lnTo>
                  <a:lnTo>
                    <a:pt x="146" y="1746"/>
                  </a:lnTo>
                  <a:lnTo>
                    <a:pt x="146" y="1739"/>
                  </a:lnTo>
                  <a:lnTo>
                    <a:pt x="146" y="1732"/>
                  </a:lnTo>
                  <a:lnTo>
                    <a:pt x="146" y="1704"/>
                  </a:lnTo>
                  <a:lnTo>
                    <a:pt x="139" y="1690"/>
                  </a:lnTo>
                  <a:lnTo>
                    <a:pt x="104" y="1614"/>
                  </a:lnTo>
                  <a:lnTo>
                    <a:pt x="167" y="1537"/>
                  </a:lnTo>
                  <a:lnTo>
                    <a:pt x="250" y="1454"/>
                  </a:lnTo>
                  <a:lnTo>
                    <a:pt x="285" y="1419"/>
                  </a:lnTo>
                  <a:lnTo>
                    <a:pt x="313" y="1391"/>
                  </a:lnTo>
                  <a:lnTo>
                    <a:pt x="327" y="1384"/>
                  </a:lnTo>
                  <a:lnTo>
                    <a:pt x="341" y="1370"/>
                  </a:lnTo>
                  <a:lnTo>
                    <a:pt x="368" y="1321"/>
                  </a:lnTo>
                  <a:lnTo>
                    <a:pt x="368" y="1314"/>
                  </a:lnTo>
                  <a:lnTo>
                    <a:pt x="368" y="1308"/>
                  </a:lnTo>
                  <a:lnTo>
                    <a:pt x="362" y="1308"/>
                  </a:lnTo>
                  <a:lnTo>
                    <a:pt x="341" y="1231"/>
                  </a:lnTo>
                  <a:lnTo>
                    <a:pt x="341" y="1182"/>
                  </a:lnTo>
                  <a:lnTo>
                    <a:pt x="348" y="1175"/>
                  </a:lnTo>
                  <a:lnTo>
                    <a:pt x="396" y="1120"/>
                  </a:lnTo>
                  <a:lnTo>
                    <a:pt x="431" y="1161"/>
                  </a:lnTo>
                  <a:lnTo>
                    <a:pt x="466" y="1182"/>
                  </a:lnTo>
                  <a:lnTo>
                    <a:pt x="508" y="1175"/>
                  </a:lnTo>
                  <a:lnTo>
                    <a:pt x="563" y="1217"/>
                  </a:lnTo>
                  <a:lnTo>
                    <a:pt x="570" y="1217"/>
                  </a:lnTo>
                  <a:lnTo>
                    <a:pt x="563" y="1280"/>
                  </a:lnTo>
                  <a:lnTo>
                    <a:pt x="542" y="1273"/>
                  </a:lnTo>
                  <a:lnTo>
                    <a:pt x="535" y="1294"/>
                  </a:lnTo>
                  <a:lnTo>
                    <a:pt x="535" y="1314"/>
                  </a:lnTo>
                  <a:lnTo>
                    <a:pt x="501" y="1342"/>
                  </a:lnTo>
                  <a:lnTo>
                    <a:pt x="473" y="1384"/>
                  </a:lnTo>
                  <a:lnTo>
                    <a:pt x="459" y="1412"/>
                  </a:lnTo>
                  <a:lnTo>
                    <a:pt x="515" y="1412"/>
                  </a:lnTo>
                  <a:lnTo>
                    <a:pt x="556" y="1426"/>
                  </a:lnTo>
                  <a:lnTo>
                    <a:pt x="563" y="1440"/>
                  </a:lnTo>
                  <a:lnTo>
                    <a:pt x="626" y="1481"/>
                  </a:lnTo>
                  <a:lnTo>
                    <a:pt x="640" y="1474"/>
                  </a:lnTo>
                  <a:lnTo>
                    <a:pt x="654" y="1544"/>
                  </a:lnTo>
                  <a:lnTo>
                    <a:pt x="668" y="1558"/>
                  </a:lnTo>
                  <a:lnTo>
                    <a:pt x="696" y="1606"/>
                  </a:lnTo>
                  <a:lnTo>
                    <a:pt x="696" y="1614"/>
                  </a:lnTo>
                  <a:lnTo>
                    <a:pt x="709" y="1669"/>
                  </a:lnTo>
                  <a:lnTo>
                    <a:pt x="723" y="1669"/>
                  </a:lnTo>
                  <a:lnTo>
                    <a:pt x="675" y="1732"/>
                  </a:lnTo>
                  <a:lnTo>
                    <a:pt x="668" y="1753"/>
                  </a:lnTo>
                  <a:lnTo>
                    <a:pt x="696" y="1746"/>
                  </a:lnTo>
                  <a:lnTo>
                    <a:pt x="744" y="1732"/>
                  </a:lnTo>
                  <a:lnTo>
                    <a:pt x="758" y="1739"/>
                  </a:lnTo>
                  <a:lnTo>
                    <a:pt x="765" y="1753"/>
                  </a:lnTo>
                  <a:lnTo>
                    <a:pt x="807" y="1746"/>
                  </a:lnTo>
                  <a:lnTo>
                    <a:pt x="807" y="1767"/>
                  </a:lnTo>
                  <a:lnTo>
                    <a:pt x="835" y="1781"/>
                  </a:lnTo>
                  <a:lnTo>
                    <a:pt x="855" y="1773"/>
                  </a:lnTo>
                  <a:lnTo>
                    <a:pt x="869" y="1773"/>
                  </a:lnTo>
                  <a:lnTo>
                    <a:pt x="883" y="1732"/>
                  </a:lnTo>
                  <a:lnTo>
                    <a:pt x="897" y="1711"/>
                  </a:lnTo>
                  <a:lnTo>
                    <a:pt x="918" y="1655"/>
                  </a:lnTo>
                  <a:lnTo>
                    <a:pt x="939" y="1641"/>
                  </a:lnTo>
                  <a:lnTo>
                    <a:pt x="960" y="1606"/>
                  </a:lnTo>
                  <a:lnTo>
                    <a:pt x="939" y="1600"/>
                  </a:lnTo>
                  <a:lnTo>
                    <a:pt x="939" y="1586"/>
                  </a:lnTo>
                  <a:lnTo>
                    <a:pt x="897" y="1558"/>
                  </a:lnTo>
                  <a:lnTo>
                    <a:pt x="862" y="1544"/>
                  </a:lnTo>
                  <a:lnTo>
                    <a:pt x="855" y="1523"/>
                  </a:lnTo>
                  <a:lnTo>
                    <a:pt x="842" y="1502"/>
                  </a:lnTo>
                  <a:lnTo>
                    <a:pt x="842" y="1481"/>
                  </a:lnTo>
                  <a:lnTo>
                    <a:pt x="807" y="1454"/>
                  </a:lnTo>
                  <a:lnTo>
                    <a:pt x="807" y="1440"/>
                  </a:lnTo>
                  <a:lnTo>
                    <a:pt x="862" y="1405"/>
                  </a:lnTo>
                  <a:lnTo>
                    <a:pt x="835" y="1328"/>
                  </a:lnTo>
                  <a:lnTo>
                    <a:pt x="842" y="1280"/>
                  </a:lnTo>
                  <a:lnTo>
                    <a:pt x="939" y="1245"/>
                  </a:lnTo>
                  <a:lnTo>
                    <a:pt x="967" y="1196"/>
                  </a:lnTo>
                  <a:lnTo>
                    <a:pt x="953" y="1120"/>
                  </a:lnTo>
                  <a:lnTo>
                    <a:pt x="1002" y="1092"/>
                  </a:lnTo>
                  <a:lnTo>
                    <a:pt x="1015" y="1092"/>
                  </a:lnTo>
                  <a:lnTo>
                    <a:pt x="1057" y="1043"/>
                  </a:lnTo>
                  <a:lnTo>
                    <a:pt x="1099" y="1015"/>
                  </a:lnTo>
                  <a:lnTo>
                    <a:pt x="1120" y="1015"/>
                  </a:lnTo>
                  <a:lnTo>
                    <a:pt x="1148" y="981"/>
                  </a:lnTo>
                  <a:lnTo>
                    <a:pt x="1155" y="925"/>
                  </a:lnTo>
                  <a:lnTo>
                    <a:pt x="1182" y="911"/>
                  </a:lnTo>
                  <a:lnTo>
                    <a:pt x="1189" y="883"/>
                  </a:lnTo>
                  <a:lnTo>
                    <a:pt x="1224" y="869"/>
                  </a:lnTo>
                  <a:lnTo>
                    <a:pt x="1231" y="814"/>
                  </a:lnTo>
                  <a:lnTo>
                    <a:pt x="1287" y="730"/>
                  </a:lnTo>
                  <a:lnTo>
                    <a:pt x="1294" y="695"/>
                  </a:lnTo>
                  <a:lnTo>
                    <a:pt x="1301" y="668"/>
                  </a:lnTo>
                  <a:lnTo>
                    <a:pt x="1301" y="626"/>
                  </a:lnTo>
                  <a:lnTo>
                    <a:pt x="1280" y="591"/>
                  </a:lnTo>
                  <a:lnTo>
                    <a:pt x="1287" y="535"/>
                  </a:lnTo>
                  <a:lnTo>
                    <a:pt x="1280" y="521"/>
                  </a:lnTo>
                  <a:lnTo>
                    <a:pt x="1266" y="466"/>
                  </a:lnTo>
                  <a:lnTo>
                    <a:pt x="1231" y="452"/>
                  </a:lnTo>
                  <a:lnTo>
                    <a:pt x="1224" y="403"/>
                  </a:lnTo>
                  <a:lnTo>
                    <a:pt x="1259" y="389"/>
                  </a:lnTo>
                  <a:lnTo>
                    <a:pt x="1280" y="306"/>
                  </a:lnTo>
                  <a:lnTo>
                    <a:pt x="1315" y="292"/>
                  </a:lnTo>
                  <a:lnTo>
                    <a:pt x="1426" y="278"/>
                  </a:lnTo>
                  <a:lnTo>
                    <a:pt x="1419" y="299"/>
                  </a:lnTo>
                  <a:lnTo>
                    <a:pt x="1454" y="334"/>
                  </a:lnTo>
                  <a:lnTo>
                    <a:pt x="1488" y="361"/>
                  </a:lnTo>
                  <a:lnTo>
                    <a:pt x="1516" y="327"/>
                  </a:lnTo>
                  <a:lnTo>
                    <a:pt x="1544" y="292"/>
                  </a:lnTo>
                  <a:lnTo>
                    <a:pt x="1579" y="278"/>
                  </a:lnTo>
                  <a:lnTo>
                    <a:pt x="1586" y="361"/>
                  </a:lnTo>
                  <a:lnTo>
                    <a:pt x="1579" y="487"/>
                  </a:lnTo>
                  <a:lnTo>
                    <a:pt x="1586" y="549"/>
                  </a:lnTo>
                  <a:lnTo>
                    <a:pt x="1586" y="570"/>
                  </a:lnTo>
                  <a:lnTo>
                    <a:pt x="1621" y="584"/>
                  </a:lnTo>
                  <a:lnTo>
                    <a:pt x="1655" y="626"/>
                  </a:lnTo>
                  <a:lnTo>
                    <a:pt x="1704" y="702"/>
                  </a:lnTo>
                  <a:lnTo>
                    <a:pt x="1718" y="723"/>
                  </a:lnTo>
                  <a:lnTo>
                    <a:pt x="1746" y="723"/>
                  </a:lnTo>
                  <a:lnTo>
                    <a:pt x="1781" y="737"/>
                  </a:lnTo>
                  <a:lnTo>
                    <a:pt x="1878" y="751"/>
                  </a:lnTo>
                  <a:lnTo>
                    <a:pt x="1941" y="730"/>
                  </a:lnTo>
                  <a:lnTo>
                    <a:pt x="1996" y="737"/>
                  </a:lnTo>
                  <a:lnTo>
                    <a:pt x="2010" y="681"/>
                  </a:lnTo>
                  <a:lnTo>
                    <a:pt x="2010" y="660"/>
                  </a:lnTo>
                  <a:lnTo>
                    <a:pt x="2031" y="626"/>
                  </a:lnTo>
                  <a:lnTo>
                    <a:pt x="2045" y="626"/>
                  </a:lnTo>
                  <a:lnTo>
                    <a:pt x="2101" y="654"/>
                  </a:lnTo>
                  <a:lnTo>
                    <a:pt x="2170" y="619"/>
                  </a:lnTo>
                  <a:lnTo>
                    <a:pt x="2198" y="591"/>
                  </a:lnTo>
                  <a:lnTo>
                    <a:pt x="2268" y="584"/>
                  </a:lnTo>
                  <a:lnTo>
                    <a:pt x="2309" y="556"/>
                  </a:lnTo>
                  <a:lnTo>
                    <a:pt x="2337" y="584"/>
                  </a:lnTo>
                  <a:lnTo>
                    <a:pt x="2379" y="556"/>
                  </a:lnTo>
                  <a:lnTo>
                    <a:pt x="2435" y="619"/>
                  </a:lnTo>
                  <a:lnTo>
                    <a:pt x="2455" y="626"/>
                  </a:lnTo>
                  <a:lnTo>
                    <a:pt x="2441" y="688"/>
                  </a:lnTo>
                  <a:lnTo>
                    <a:pt x="2462" y="702"/>
                  </a:lnTo>
                  <a:lnTo>
                    <a:pt x="2455" y="758"/>
                  </a:lnTo>
                  <a:lnTo>
                    <a:pt x="2462" y="765"/>
                  </a:lnTo>
                  <a:lnTo>
                    <a:pt x="2546" y="814"/>
                  </a:lnTo>
                  <a:lnTo>
                    <a:pt x="2546" y="869"/>
                  </a:lnTo>
                  <a:lnTo>
                    <a:pt x="2539" y="890"/>
                  </a:lnTo>
                  <a:lnTo>
                    <a:pt x="2587" y="911"/>
                  </a:lnTo>
                  <a:lnTo>
                    <a:pt x="2622" y="883"/>
                  </a:lnTo>
                  <a:lnTo>
                    <a:pt x="2629" y="890"/>
                  </a:lnTo>
                  <a:lnTo>
                    <a:pt x="2685" y="890"/>
                  </a:lnTo>
                  <a:lnTo>
                    <a:pt x="2755" y="820"/>
                  </a:lnTo>
                  <a:lnTo>
                    <a:pt x="2734" y="786"/>
                  </a:lnTo>
                  <a:lnTo>
                    <a:pt x="2727" y="779"/>
                  </a:lnTo>
                  <a:lnTo>
                    <a:pt x="2692" y="716"/>
                  </a:lnTo>
                  <a:lnTo>
                    <a:pt x="2643" y="681"/>
                  </a:lnTo>
                  <a:lnTo>
                    <a:pt x="2636" y="640"/>
                  </a:lnTo>
                  <a:lnTo>
                    <a:pt x="2643" y="619"/>
                  </a:lnTo>
                  <a:lnTo>
                    <a:pt x="2671" y="591"/>
                  </a:lnTo>
                  <a:lnTo>
                    <a:pt x="2685" y="556"/>
                  </a:lnTo>
                  <a:lnTo>
                    <a:pt x="2727" y="535"/>
                  </a:lnTo>
                  <a:lnTo>
                    <a:pt x="2734" y="493"/>
                  </a:lnTo>
                  <a:lnTo>
                    <a:pt x="2720" y="473"/>
                  </a:lnTo>
                  <a:lnTo>
                    <a:pt x="2706" y="459"/>
                  </a:lnTo>
                  <a:lnTo>
                    <a:pt x="2685" y="438"/>
                  </a:lnTo>
                  <a:lnTo>
                    <a:pt x="2629" y="466"/>
                  </a:lnTo>
                  <a:lnTo>
                    <a:pt x="2574" y="459"/>
                  </a:lnTo>
                  <a:lnTo>
                    <a:pt x="2560" y="431"/>
                  </a:lnTo>
                  <a:lnTo>
                    <a:pt x="2532" y="424"/>
                  </a:lnTo>
                  <a:lnTo>
                    <a:pt x="2539" y="389"/>
                  </a:lnTo>
                  <a:lnTo>
                    <a:pt x="2539" y="292"/>
                  </a:lnTo>
                  <a:lnTo>
                    <a:pt x="2539" y="264"/>
                  </a:lnTo>
                  <a:lnTo>
                    <a:pt x="2532" y="208"/>
                  </a:lnTo>
                  <a:lnTo>
                    <a:pt x="2595" y="160"/>
                  </a:lnTo>
                  <a:lnTo>
                    <a:pt x="2595" y="132"/>
                  </a:lnTo>
                  <a:lnTo>
                    <a:pt x="2622" y="125"/>
                  </a:lnTo>
                  <a:lnTo>
                    <a:pt x="2629" y="48"/>
                  </a:lnTo>
                  <a:lnTo>
                    <a:pt x="2657" y="48"/>
                  </a:lnTo>
                  <a:lnTo>
                    <a:pt x="2762" y="14"/>
                  </a:lnTo>
                  <a:lnTo>
                    <a:pt x="2817" y="28"/>
                  </a:lnTo>
                  <a:lnTo>
                    <a:pt x="2852" y="0"/>
                  </a:lnTo>
                  <a:lnTo>
                    <a:pt x="2887" y="41"/>
                  </a:lnTo>
                  <a:lnTo>
                    <a:pt x="2859" y="90"/>
                  </a:lnTo>
                  <a:lnTo>
                    <a:pt x="2873" y="132"/>
                  </a:lnTo>
                  <a:lnTo>
                    <a:pt x="2914" y="132"/>
                  </a:lnTo>
                  <a:lnTo>
                    <a:pt x="2956" y="167"/>
                  </a:lnTo>
                  <a:lnTo>
                    <a:pt x="2963" y="180"/>
                  </a:lnTo>
                  <a:lnTo>
                    <a:pt x="3012" y="180"/>
                  </a:lnTo>
                  <a:lnTo>
                    <a:pt x="3026" y="195"/>
                  </a:lnTo>
                  <a:lnTo>
                    <a:pt x="3054" y="167"/>
                  </a:lnTo>
                  <a:lnTo>
                    <a:pt x="3130" y="195"/>
                  </a:lnTo>
                  <a:lnTo>
                    <a:pt x="3158" y="180"/>
                  </a:lnTo>
                  <a:lnTo>
                    <a:pt x="3179" y="201"/>
                  </a:lnTo>
                  <a:lnTo>
                    <a:pt x="3200" y="222"/>
                  </a:lnTo>
                  <a:lnTo>
                    <a:pt x="3214" y="264"/>
                  </a:lnTo>
                  <a:lnTo>
                    <a:pt x="3248" y="299"/>
                  </a:lnTo>
                  <a:lnTo>
                    <a:pt x="3332" y="299"/>
                  </a:lnTo>
                  <a:lnTo>
                    <a:pt x="3381" y="327"/>
                  </a:lnTo>
                  <a:lnTo>
                    <a:pt x="3450" y="361"/>
                  </a:lnTo>
                  <a:lnTo>
                    <a:pt x="3492" y="403"/>
                  </a:lnTo>
                  <a:lnTo>
                    <a:pt x="3485" y="459"/>
                  </a:lnTo>
                  <a:lnTo>
                    <a:pt x="3506" y="493"/>
                  </a:lnTo>
                  <a:lnTo>
                    <a:pt x="3471" y="556"/>
                  </a:lnTo>
                  <a:lnTo>
                    <a:pt x="3408" y="563"/>
                  </a:lnTo>
                  <a:lnTo>
                    <a:pt x="3360" y="584"/>
                  </a:lnTo>
                  <a:lnTo>
                    <a:pt x="3360" y="598"/>
                  </a:lnTo>
                  <a:lnTo>
                    <a:pt x="3332" y="605"/>
                  </a:lnTo>
                  <a:lnTo>
                    <a:pt x="3318" y="633"/>
                  </a:lnTo>
                  <a:lnTo>
                    <a:pt x="3395" y="681"/>
                  </a:lnTo>
                  <a:lnTo>
                    <a:pt x="3415" y="730"/>
                  </a:lnTo>
                  <a:lnTo>
                    <a:pt x="3388" y="765"/>
                  </a:lnTo>
                  <a:lnTo>
                    <a:pt x="3415" y="800"/>
                  </a:lnTo>
                  <a:lnTo>
                    <a:pt x="3422" y="855"/>
                  </a:lnTo>
                  <a:lnTo>
                    <a:pt x="3408" y="890"/>
                  </a:lnTo>
                  <a:lnTo>
                    <a:pt x="3408" y="897"/>
                  </a:lnTo>
                  <a:lnTo>
                    <a:pt x="3360" y="981"/>
                  </a:lnTo>
                  <a:lnTo>
                    <a:pt x="3388" y="1029"/>
                  </a:lnTo>
                  <a:lnTo>
                    <a:pt x="3381" y="1064"/>
                  </a:lnTo>
                  <a:lnTo>
                    <a:pt x="3353" y="1175"/>
                  </a:lnTo>
                  <a:lnTo>
                    <a:pt x="3297" y="1224"/>
                  </a:lnTo>
                  <a:lnTo>
                    <a:pt x="3262" y="1259"/>
                  </a:lnTo>
                  <a:lnTo>
                    <a:pt x="3262" y="1321"/>
                  </a:lnTo>
                  <a:lnTo>
                    <a:pt x="3248" y="1342"/>
                  </a:lnTo>
                  <a:lnTo>
                    <a:pt x="3221" y="1391"/>
                  </a:lnTo>
                  <a:lnTo>
                    <a:pt x="3200" y="1440"/>
                  </a:lnTo>
                  <a:lnTo>
                    <a:pt x="3262" y="1454"/>
                  </a:lnTo>
                  <a:lnTo>
                    <a:pt x="3276" y="1516"/>
                  </a:lnTo>
                  <a:lnTo>
                    <a:pt x="3276" y="1537"/>
                  </a:lnTo>
                  <a:lnTo>
                    <a:pt x="3290" y="1551"/>
                  </a:lnTo>
                  <a:lnTo>
                    <a:pt x="3297" y="1600"/>
                  </a:lnTo>
                  <a:lnTo>
                    <a:pt x="3290" y="1614"/>
                  </a:lnTo>
                  <a:lnTo>
                    <a:pt x="3276" y="1634"/>
                  </a:lnTo>
                  <a:lnTo>
                    <a:pt x="3290" y="1655"/>
                  </a:lnTo>
                  <a:lnTo>
                    <a:pt x="3290" y="1767"/>
                  </a:lnTo>
                  <a:lnTo>
                    <a:pt x="3325" y="1773"/>
                  </a:lnTo>
                  <a:lnTo>
                    <a:pt x="3360" y="1787"/>
                  </a:lnTo>
                  <a:lnTo>
                    <a:pt x="3332" y="1808"/>
                  </a:lnTo>
                  <a:lnTo>
                    <a:pt x="3353" y="1850"/>
                  </a:lnTo>
                  <a:lnTo>
                    <a:pt x="3360" y="1864"/>
                  </a:lnTo>
                  <a:lnTo>
                    <a:pt x="3422" y="1843"/>
                  </a:lnTo>
                  <a:lnTo>
                    <a:pt x="3450" y="1829"/>
                  </a:lnTo>
                  <a:lnTo>
                    <a:pt x="3513" y="1808"/>
                  </a:lnTo>
                  <a:lnTo>
                    <a:pt x="3520" y="1815"/>
                  </a:lnTo>
                  <a:lnTo>
                    <a:pt x="3548" y="1767"/>
                  </a:lnTo>
                  <a:lnTo>
                    <a:pt x="3555" y="1753"/>
                  </a:lnTo>
                  <a:lnTo>
                    <a:pt x="3603" y="1746"/>
                  </a:lnTo>
                  <a:lnTo>
                    <a:pt x="3617" y="1739"/>
                  </a:lnTo>
                  <a:lnTo>
                    <a:pt x="3645" y="1739"/>
                  </a:lnTo>
                  <a:lnTo>
                    <a:pt x="3701" y="1739"/>
                  </a:lnTo>
                  <a:lnTo>
                    <a:pt x="3708" y="1753"/>
                  </a:lnTo>
                  <a:lnTo>
                    <a:pt x="3735" y="1732"/>
                  </a:lnTo>
                  <a:lnTo>
                    <a:pt x="3777" y="1746"/>
                  </a:lnTo>
                  <a:lnTo>
                    <a:pt x="3819" y="1739"/>
                  </a:lnTo>
                  <a:lnTo>
                    <a:pt x="3854" y="1753"/>
                  </a:lnTo>
                  <a:lnTo>
                    <a:pt x="3798" y="1843"/>
                  </a:lnTo>
                  <a:lnTo>
                    <a:pt x="3721" y="1948"/>
                  </a:lnTo>
                  <a:lnTo>
                    <a:pt x="3673" y="2031"/>
                  </a:lnTo>
                  <a:lnTo>
                    <a:pt x="3603" y="2128"/>
                  </a:lnTo>
                  <a:lnTo>
                    <a:pt x="3492" y="2246"/>
                  </a:lnTo>
                  <a:lnTo>
                    <a:pt x="3506" y="2309"/>
                  </a:lnTo>
                  <a:lnTo>
                    <a:pt x="3506" y="2344"/>
                  </a:lnTo>
                  <a:lnTo>
                    <a:pt x="3513" y="2421"/>
                  </a:lnTo>
                  <a:lnTo>
                    <a:pt x="3513" y="2455"/>
                  </a:lnTo>
                  <a:lnTo>
                    <a:pt x="3520" y="2525"/>
                  </a:lnTo>
                  <a:lnTo>
                    <a:pt x="3520" y="2601"/>
                  </a:lnTo>
                  <a:lnTo>
                    <a:pt x="3485" y="2601"/>
                  </a:lnTo>
                  <a:lnTo>
                    <a:pt x="3492" y="2622"/>
                  </a:lnTo>
                  <a:lnTo>
                    <a:pt x="3541" y="2608"/>
                  </a:lnTo>
                  <a:lnTo>
                    <a:pt x="3527" y="2664"/>
                  </a:lnTo>
                  <a:lnTo>
                    <a:pt x="3548" y="2664"/>
                  </a:lnTo>
                  <a:lnTo>
                    <a:pt x="3562" y="2650"/>
                  </a:lnTo>
                  <a:lnTo>
                    <a:pt x="3638" y="2664"/>
                  </a:lnTo>
                  <a:lnTo>
                    <a:pt x="3645" y="2699"/>
                  </a:lnTo>
                  <a:lnTo>
                    <a:pt x="3652" y="2699"/>
                  </a:lnTo>
                  <a:lnTo>
                    <a:pt x="3617" y="2747"/>
                  </a:lnTo>
                  <a:lnTo>
                    <a:pt x="3638" y="2768"/>
                  </a:lnTo>
                  <a:lnTo>
                    <a:pt x="3589" y="2803"/>
                  </a:lnTo>
                  <a:lnTo>
                    <a:pt x="3589" y="2831"/>
                  </a:lnTo>
                  <a:lnTo>
                    <a:pt x="3638" y="2838"/>
                  </a:lnTo>
                  <a:lnTo>
                    <a:pt x="3624" y="2886"/>
                  </a:lnTo>
                  <a:lnTo>
                    <a:pt x="3673" y="2886"/>
                  </a:lnTo>
                  <a:lnTo>
                    <a:pt x="3659" y="2935"/>
                  </a:lnTo>
                  <a:lnTo>
                    <a:pt x="3680" y="2949"/>
                  </a:lnTo>
                  <a:lnTo>
                    <a:pt x="3701" y="2935"/>
                  </a:lnTo>
                  <a:lnTo>
                    <a:pt x="3749" y="2886"/>
                  </a:lnTo>
                  <a:lnTo>
                    <a:pt x="3840" y="2977"/>
                  </a:lnTo>
                  <a:lnTo>
                    <a:pt x="3847" y="2984"/>
                  </a:lnTo>
                  <a:lnTo>
                    <a:pt x="3854" y="3019"/>
                  </a:lnTo>
                  <a:lnTo>
                    <a:pt x="3909" y="3033"/>
                  </a:lnTo>
                  <a:lnTo>
                    <a:pt x="3930" y="3033"/>
                  </a:lnTo>
                  <a:lnTo>
                    <a:pt x="3944" y="3033"/>
                  </a:lnTo>
                  <a:lnTo>
                    <a:pt x="3951" y="3061"/>
                  </a:lnTo>
                  <a:lnTo>
                    <a:pt x="4007" y="3067"/>
                  </a:lnTo>
                  <a:lnTo>
                    <a:pt x="4007" y="3109"/>
                  </a:lnTo>
                  <a:lnTo>
                    <a:pt x="4028" y="3123"/>
                  </a:lnTo>
                  <a:lnTo>
                    <a:pt x="4076" y="3144"/>
                  </a:lnTo>
                  <a:lnTo>
                    <a:pt x="4111" y="3165"/>
                  </a:lnTo>
                  <a:lnTo>
                    <a:pt x="4104" y="3241"/>
                  </a:lnTo>
                  <a:lnTo>
                    <a:pt x="4132" y="3248"/>
                  </a:lnTo>
                  <a:lnTo>
                    <a:pt x="4167" y="3241"/>
                  </a:lnTo>
                  <a:lnTo>
                    <a:pt x="4174" y="3248"/>
                  </a:lnTo>
                  <a:lnTo>
                    <a:pt x="4195" y="3248"/>
                  </a:lnTo>
                  <a:lnTo>
                    <a:pt x="4181" y="3283"/>
                  </a:lnTo>
                  <a:lnTo>
                    <a:pt x="4167" y="3311"/>
                  </a:lnTo>
                  <a:lnTo>
                    <a:pt x="4195" y="3339"/>
                  </a:lnTo>
                  <a:lnTo>
                    <a:pt x="4236" y="3360"/>
                  </a:lnTo>
                  <a:lnTo>
                    <a:pt x="4271" y="3374"/>
                  </a:lnTo>
                  <a:lnTo>
                    <a:pt x="4278" y="3325"/>
                  </a:lnTo>
                  <a:lnTo>
                    <a:pt x="4327" y="3353"/>
                  </a:lnTo>
                  <a:lnTo>
                    <a:pt x="4341" y="3311"/>
                  </a:lnTo>
                  <a:lnTo>
                    <a:pt x="4348" y="3297"/>
                  </a:lnTo>
                  <a:lnTo>
                    <a:pt x="4438" y="3339"/>
                  </a:lnTo>
                  <a:lnTo>
                    <a:pt x="4445" y="3339"/>
                  </a:lnTo>
                  <a:lnTo>
                    <a:pt x="4403" y="3374"/>
                  </a:lnTo>
                  <a:lnTo>
                    <a:pt x="4410" y="3394"/>
                  </a:lnTo>
                  <a:lnTo>
                    <a:pt x="4396" y="3443"/>
                  </a:lnTo>
                  <a:lnTo>
                    <a:pt x="4403" y="3450"/>
                  </a:lnTo>
                  <a:lnTo>
                    <a:pt x="4445" y="3450"/>
                  </a:lnTo>
                  <a:lnTo>
                    <a:pt x="4487" y="3471"/>
                  </a:lnTo>
                  <a:lnTo>
                    <a:pt x="4494" y="3478"/>
                  </a:lnTo>
                  <a:lnTo>
                    <a:pt x="4522" y="3478"/>
                  </a:lnTo>
                  <a:lnTo>
                    <a:pt x="4556" y="3457"/>
                  </a:lnTo>
                  <a:lnTo>
                    <a:pt x="4556" y="3485"/>
                  </a:lnTo>
                  <a:lnTo>
                    <a:pt x="4542" y="3513"/>
                  </a:lnTo>
                  <a:lnTo>
                    <a:pt x="4577" y="3547"/>
                  </a:lnTo>
                  <a:lnTo>
                    <a:pt x="4605" y="3547"/>
                  </a:lnTo>
                  <a:lnTo>
                    <a:pt x="4654" y="3582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111">
              <a:extLst>
                <a:ext uri="{FF2B5EF4-FFF2-40B4-BE49-F238E27FC236}">
                  <a16:creationId xmlns:a16="http://schemas.microsoft.com/office/drawing/2014/main" id="{DD5A69F0-F318-569E-2BC5-0F854D7F3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911" y="2442231"/>
              <a:ext cx="8235" cy="8235"/>
            </a:xfrm>
            <a:custGeom>
              <a:avLst/>
              <a:gdLst>
                <a:gd name="T0" fmla="*/ 21 w 43"/>
                <a:gd name="T1" fmla="*/ 0 h 42"/>
                <a:gd name="T2" fmla="*/ 42 w 43"/>
                <a:gd name="T3" fmla="*/ 0 h 42"/>
                <a:gd name="T4" fmla="*/ 28 w 43"/>
                <a:gd name="T5" fmla="*/ 41 h 42"/>
                <a:gd name="T6" fmla="*/ 0 w 43"/>
                <a:gd name="T7" fmla="*/ 41 h 42"/>
                <a:gd name="T8" fmla="*/ 21 w 4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lnTo>
                    <a:pt x="42" y="0"/>
                  </a:lnTo>
                  <a:lnTo>
                    <a:pt x="28" y="41"/>
                  </a:lnTo>
                  <a:lnTo>
                    <a:pt x="0" y="41"/>
                  </a:lnTo>
                  <a:lnTo>
                    <a:pt x="21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DECB2811-F9E8-B048-0108-F4C94D2DA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621" y="2834225"/>
              <a:ext cx="2470" cy="1647"/>
            </a:xfrm>
            <a:custGeom>
              <a:avLst/>
              <a:gdLst>
                <a:gd name="T0" fmla="*/ 0 w 15"/>
                <a:gd name="T1" fmla="*/ 6 h 7"/>
                <a:gd name="T2" fmla="*/ 7 w 15"/>
                <a:gd name="T3" fmla="*/ 0 h 7"/>
                <a:gd name="T4" fmla="*/ 14 w 15"/>
                <a:gd name="T5" fmla="*/ 6 h 7"/>
                <a:gd name="T6" fmla="*/ 0 w 15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0" y="6"/>
                  </a:moveTo>
                  <a:lnTo>
                    <a:pt x="7" y="0"/>
                  </a:lnTo>
                  <a:lnTo>
                    <a:pt x="14" y="6"/>
                  </a:lnTo>
                  <a:lnTo>
                    <a:pt x="0" y="6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113">
              <a:extLst>
                <a:ext uri="{FF2B5EF4-FFF2-40B4-BE49-F238E27FC236}">
                  <a16:creationId xmlns:a16="http://schemas.microsoft.com/office/drawing/2014/main" id="{E24FD30D-4062-9C40-804B-A975521E1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683" y="2834225"/>
              <a:ext cx="1647" cy="4941"/>
            </a:xfrm>
            <a:custGeom>
              <a:avLst/>
              <a:gdLst>
                <a:gd name="T0" fmla="*/ 7 w 8"/>
                <a:gd name="T1" fmla="*/ 0 h 28"/>
                <a:gd name="T2" fmla="*/ 0 w 8"/>
                <a:gd name="T3" fmla="*/ 27 h 28"/>
                <a:gd name="T4" fmla="*/ 0 w 8"/>
                <a:gd name="T5" fmla="*/ 20 h 28"/>
                <a:gd name="T6" fmla="*/ 7 w 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7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114">
              <a:extLst>
                <a:ext uri="{FF2B5EF4-FFF2-40B4-BE49-F238E27FC236}">
                  <a16:creationId xmlns:a16="http://schemas.microsoft.com/office/drawing/2014/main" id="{626C66EB-AEB0-9467-F409-B7B8F580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621" y="2834225"/>
              <a:ext cx="2470" cy="1647"/>
            </a:xfrm>
            <a:custGeom>
              <a:avLst/>
              <a:gdLst>
                <a:gd name="T0" fmla="*/ 7 w 15"/>
                <a:gd name="T1" fmla="*/ 0 h 7"/>
                <a:gd name="T2" fmla="*/ 14 w 15"/>
                <a:gd name="T3" fmla="*/ 6 h 7"/>
                <a:gd name="T4" fmla="*/ 0 w 15"/>
                <a:gd name="T5" fmla="*/ 6 h 7"/>
                <a:gd name="T6" fmla="*/ 7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7" y="0"/>
                  </a:moveTo>
                  <a:lnTo>
                    <a:pt x="14" y="6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Freeform 115">
              <a:extLst>
                <a:ext uri="{FF2B5EF4-FFF2-40B4-BE49-F238E27FC236}">
                  <a16:creationId xmlns:a16="http://schemas.microsoft.com/office/drawing/2014/main" id="{4B986238-E808-022D-9099-B5A39EA0E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683" y="2834225"/>
              <a:ext cx="1647" cy="4941"/>
            </a:xfrm>
            <a:custGeom>
              <a:avLst/>
              <a:gdLst>
                <a:gd name="T0" fmla="*/ 0 w 8"/>
                <a:gd name="T1" fmla="*/ 27 h 28"/>
                <a:gd name="T2" fmla="*/ 0 w 8"/>
                <a:gd name="T3" fmla="*/ 20 h 28"/>
                <a:gd name="T4" fmla="*/ 7 w 8"/>
                <a:gd name="T5" fmla="*/ 0 h 28"/>
                <a:gd name="T6" fmla="*/ 0 w 8"/>
                <a:gd name="T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8">
                  <a:moveTo>
                    <a:pt x="0" y="27"/>
                  </a:moveTo>
                  <a:lnTo>
                    <a:pt x="0" y="20"/>
                  </a:lnTo>
                  <a:lnTo>
                    <a:pt x="7" y="0"/>
                  </a:lnTo>
                  <a:lnTo>
                    <a:pt x="0" y="27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Freeform 116">
              <a:extLst>
                <a:ext uri="{FF2B5EF4-FFF2-40B4-BE49-F238E27FC236}">
                  <a16:creationId xmlns:a16="http://schemas.microsoft.com/office/drawing/2014/main" id="{EA31AE01-A63D-F9F2-4C40-D89DF94D1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674" y="2246233"/>
              <a:ext cx="796290" cy="983281"/>
            </a:xfrm>
            <a:custGeom>
              <a:avLst/>
              <a:gdLst>
                <a:gd name="T0" fmla="*/ 2880 w 4266"/>
                <a:gd name="T1" fmla="*/ 4362 h 5267"/>
                <a:gd name="T2" fmla="*/ 3165 w 4266"/>
                <a:gd name="T3" fmla="*/ 4286 h 5267"/>
                <a:gd name="T4" fmla="*/ 3284 w 4266"/>
                <a:gd name="T5" fmla="*/ 4125 h 5267"/>
                <a:gd name="T6" fmla="*/ 3499 w 4266"/>
                <a:gd name="T7" fmla="*/ 4251 h 5267"/>
                <a:gd name="T8" fmla="*/ 3729 w 4266"/>
                <a:gd name="T9" fmla="*/ 4195 h 5267"/>
                <a:gd name="T10" fmla="*/ 3792 w 4266"/>
                <a:gd name="T11" fmla="*/ 3924 h 5267"/>
                <a:gd name="T12" fmla="*/ 4084 w 4266"/>
                <a:gd name="T13" fmla="*/ 4063 h 5267"/>
                <a:gd name="T14" fmla="*/ 4251 w 4266"/>
                <a:gd name="T15" fmla="*/ 3833 h 5267"/>
                <a:gd name="T16" fmla="*/ 4028 w 4266"/>
                <a:gd name="T17" fmla="*/ 3611 h 5267"/>
                <a:gd name="T18" fmla="*/ 3896 w 4266"/>
                <a:gd name="T19" fmla="*/ 3367 h 5267"/>
                <a:gd name="T20" fmla="*/ 3750 w 4266"/>
                <a:gd name="T21" fmla="*/ 3124 h 5267"/>
                <a:gd name="T22" fmla="*/ 3625 w 4266"/>
                <a:gd name="T23" fmla="*/ 3117 h 5267"/>
                <a:gd name="T24" fmla="*/ 3527 w 4266"/>
                <a:gd name="T25" fmla="*/ 3186 h 5267"/>
                <a:gd name="T26" fmla="*/ 3325 w 4266"/>
                <a:gd name="T27" fmla="*/ 3075 h 5267"/>
                <a:gd name="T28" fmla="*/ 3235 w 4266"/>
                <a:gd name="T29" fmla="*/ 2887 h 5267"/>
                <a:gd name="T30" fmla="*/ 3131 w 4266"/>
                <a:gd name="T31" fmla="*/ 2776 h 5267"/>
                <a:gd name="T32" fmla="*/ 3144 w 4266"/>
                <a:gd name="T33" fmla="*/ 2665 h 5267"/>
                <a:gd name="T34" fmla="*/ 3179 w 4266"/>
                <a:gd name="T35" fmla="*/ 2421 h 5267"/>
                <a:gd name="T36" fmla="*/ 3360 w 4266"/>
                <a:gd name="T37" fmla="*/ 2560 h 5267"/>
                <a:gd name="T38" fmla="*/ 3458 w 4266"/>
                <a:gd name="T39" fmla="*/ 2386 h 5267"/>
                <a:gd name="T40" fmla="*/ 3625 w 4266"/>
                <a:gd name="T41" fmla="*/ 2289 h 5267"/>
                <a:gd name="T42" fmla="*/ 3541 w 4266"/>
                <a:gd name="T43" fmla="*/ 2150 h 5267"/>
                <a:gd name="T44" fmla="*/ 3430 w 4266"/>
                <a:gd name="T45" fmla="*/ 1906 h 5267"/>
                <a:gd name="T46" fmla="*/ 3339 w 4266"/>
                <a:gd name="T47" fmla="*/ 1732 h 5267"/>
                <a:gd name="T48" fmla="*/ 3214 w 4266"/>
                <a:gd name="T49" fmla="*/ 1419 h 5267"/>
                <a:gd name="T50" fmla="*/ 3409 w 4266"/>
                <a:gd name="T51" fmla="*/ 1023 h 5267"/>
                <a:gd name="T52" fmla="*/ 3332 w 4266"/>
                <a:gd name="T53" fmla="*/ 752 h 5267"/>
                <a:gd name="T54" fmla="*/ 2998 w 4266"/>
                <a:gd name="T55" fmla="*/ 466 h 5267"/>
                <a:gd name="T56" fmla="*/ 3033 w 4266"/>
                <a:gd name="T57" fmla="*/ 56 h 5267"/>
                <a:gd name="T58" fmla="*/ 2706 w 4266"/>
                <a:gd name="T59" fmla="*/ 251 h 5267"/>
                <a:gd name="T60" fmla="*/ 2518 w 4266"/>
                <a:gd name="T61" fmla="*/ 647 h 5267"/>
                <a:gd name="T62" fmla="*/ 2282 w 4266"/>
                <a:gd name="T63" fmla="*/ 988 h 5267"/>
                <a:gd name="T64" fmla="*/ 2052 w 4266"/>
                <a:gd name="T65" fmla="*/ 1399 h 5267"/>
                <a:gd name="T66" fmla="*/ 2115 w 4266"/>
                <a:gd name="T67" fmla="*/ 1691 h 5267"/>
                <a:gd name="T68" fmla="*/ 2094 w 4266"/>
                <a:gd name="T69" fmla="*/ 1906 h 5267"/>
                <a:gd name="T70" fmla="*/ 1732 w 4266"/>
                <a:gd name="T71" fmla="*/ 1997 h 5267"/>
                <a:gd name="T72" fmla="*/ 1301 w 4266"/>
                <a:gd name="T73" fmla="*/ 2032 h 5267"/>
                <a:gd name="T74" fmla="*/ 842 w 4266"/>
                <a:gd name="T75" fmla="*/ 2087 h 5267"/>
                <a:gd name="T76" fmla="*/ 842 w 4266"/>
                <a:gd name="T77" fmla="*/ 2484 h 5267"/>
                <a:gd name="T78" fmla="*/ 661 w 4266"/>
                <a:gd name="T79" fmla="*/ 2727 h 5267"/>
                <a:gd name="T80" fmla="*/ 452 w 4266"/>
                <a:gd name="T81" fmla="*/ 2894 h 5267"/>
                <a:gd name="T82" fmla="*/ 0 w 4266"/>
                <a:gd name="T83" fmla="*/ 2978 h 5267"/>
                <a:gd name="T84" fmla="*/ 188 w 4266"/>
                <a:gd name="T85" fmla="*/ 3221 h 5267"/>
                <a:gd name="T86" fmla="*/ 480 w 4266"/>
                <a:gd name="T87" fmla="*/ 3541 h 5267"/>
                <a:gd name="T88" fmla="*/ 744 w 4266"/>
                <a:gd name="T89" fmla="*/ 3903 h 5267"/>
                <a:gd name="T90" fmla="*/ 487 w 4266"/>
                <a:gd name="T91" fmla="*/ 4153 h 5267"/>
                <a:gd name="T92" fmla="*/ 445 w 4266"/>
                <a:gd name="T93" fmla="*/ 4487 h 5267"/>
                <a:gd name="T94" fmla="*/ 626 w 4266"/>
                <a:gd name="T95" fmla="*/ 4884 h 5267"/>
                <a:gd name="T96" fmla="*/ 1016 w 4266"/>
                <a:gd name="T97" fmla="*/ 5023 h 5267"/>
                <a:gd name="T98" fmla="*/ 1447 w 4266"/>
                <a:gd name="T99" fmla="*/ 5086 h 5267"/>
                <a:gd name="T100" fmla="*/ 1718 w 4266"/>
                <a:gd name="T101" fmla="*/ 5113 h 5267"/>
                <a:gd name="T102" fmla="*/ 1892 w 4266"/>
                <a:gd name="T103" fmla="*/ 5092 h 5267"/>
                <a:gd name="T104" fmla="*/ 2282 w 4266"/>
                <a:gd name="T105" fmla="*/ 5176 h 5267"/>
                <a:gd name="T106" fmla="*/ 2407 w 4266"/>
                <a:gd name="T107" fmla="*/ 5037 h 5267"/>
                <a:gd name="T108" fmla="*/ 2365 w 4266"/>
                <a:gd name="T109" fmla="*/ 4765 h 5267"/>
                <a:gd name="T110" fmla="*/ 2511 w 4266"/>
                <a:gd name="T111" fmla="*/ 4585 h 5267"/>
                <a:gd name="T112" fmla="*/ 2588 w 4266"/>
                <a:gd name="T113" fmla="*/ 4383 h 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66" h="5267">
                  <a:moveTo>
                    <a:pt x="2692" y="4265"/>
                  </a:moveTo>
                  <a:lnTo>
                    <a:pt x="2720" y="4292"/>
                  </a:lnTo>
                  <a:lnTo>
                    <a:pt x="2776" y="4306"/>
                  </a:lnTo>
                  <a:lnTo>
                    <a:pt x="2783" y="4306"/>
                  </a:lnTo>
                  <a:lnTo>
                    <a:pt x="2790" y="4327"/>
                  </a:lnTo>
                  <a:lnTo>
                    <a:pt x="2818" y="4334"/>
                  </a:lnTo>
                  <a:lnTo>
                    <a:pt x="2845" y="4355"/>
                  </a:lnTo>
                  <a:lnTo>
                    <a:pt x="2866" y="4369"/>
                  </a:lnTo>
                  <a:lnTo>
                    <a:pt x="2873" y="4369"/>
                  </a:lnTo>
                  <a:lnTo>
                    <a:pt x="2880" y="4362"/>
                  </a:lnTo>
                  <a:lnTo>
                    <a:pt x="2908" y="4355"/>
                  </a:lnTo>
                  <a:lnTo>
                    <a:pt x="2922" y="4327"/>
                  </a:lnTo>
                  <a:lnTo>
                    <a:pt x="2936" y="4286"/>
                  </a:lnTo>
                  <a:lnTo>
                    <a:pt x="2964" y="4286"/>
                  </a:lnTo>
                  <a:lnTo>
                    <a:pt x="2977" y="4299"/>
                  </a:lnTo>
                  <a:lnTo>
                    <a:pt x="2998" y="4299"/>
                  </a:lnTo>
                  <a:lnTo>
                    <a:pt x="3005" y="4306"/>
                  </a:lnTo>
                  <a:lnTo>
                    <a:pt x="3040" y="4258"/>
                  </a:lnTo>
                  <a:lnTo>
                    <a:pt x="3054" y="4286"/>
                  </a:lnTo>
                  <a:lnTo>
                    <a:pt x="3165" y="4286"/>
                  </a:lnTo>
                  <a:lnTo>
                    <a:pt x="3193" y="4292"/>
                  </a:lnTo>
                  <a:lnTo>
                    <a:pt x="3214" y="4292"/>
                  </a:lnTo>
                  <a:lnTo>
                    <a:pt x="3207" y="4258"/>
                  </a:lnTo>
                  <a:lnTo>
                    <a:pt x="3235" y="4237"/>
                  </a:lnTo>
                  <a:lnTo>
                    <a:pt x="3263" y="4223"/>
                  </a:lnTo>
                  <a:lnTo>
                    <a:pt x="3270" y="4195"/>
                  </a:lnTo>
                  <a:lnTo>
                    <a:pt x="3249" y="4167"/>
                  </a:lnTo>
                  <a:lnTo>
                    <a:pt x="3270" y="4153"/>
                  </a:lnTo>
                  <a:lnTo>
                    <a:pt x="3270" y="4139"/>
                  </a:lnTo>
                  <a:lnTo>
                    <a:pt x="3284" y="4125"/>
                  </a:lnTo>
                  <a:lnTo>
                    <a:pt x="3298" y="4119"/>
                  </a:lnTo>
                  <a:lnTo>
                    <a:pt x="3298" y="4125"/>
                  </a:lnTo>
                  <a:lnTo>
                    <a:pt x="3360" y="4125"/>
                  </a:lnTo>
                  <a:lnTo>
                    <a:pt x="3402" y="4132"/>
                  </a:lnTo>
                  <a:lnTo>
                    <a:pt x="3402" y="4125"/>
                  </a:lnTo>
                  <a:lnTo>
                    <a:pt x="3464" y="4139"/>
                  </a:lnTo>
                  <a:lnTo>
                    <a:pt x="3471" y="4153"/>
                  </a:lnTo>
                  <a:lnTo>
                    <a:pt x="3478" y="4195"/>
                  </a:lnTo>
                  <a:lnTo>
                    <a:pt x="3499" y="4209"/>
                  </a:lnTo>
                  <a:lnTo>
                    <a:pt x="3499" y="4251"/>
                  </a:lnTo>
                  <a:lnTo>
                    <a:pt x="3527" y="4251"/>
                  </a:lnTo>
                  <a:lnTo>
                    <a:pt x="3534" y="4306"/>
                  </a:lnTo>
                  <a:lnTo>
                    <a:pt x="3541" y="4320"/>
                  </a:lnTo>
                  <a:lnTo>
                    <a:pt x="3569" y="4306"/>
                  </a:lnTo>
                  <a:lnTo>
                    <a:pt x="3576" y="4292"/>
                  </a:lnTo>
                  <a:lnTo>
                    <a:pt x="3576" y="4237"/>
                  </a:lnTo>
                  <a:lnTo>
                    <a:pt x="3625" y="4209"/>
                  </a:lnTo>
                  <a:lnTo>
                    <a:pt x="3625" y="4167"/>
                  </a:lnTo>
                  <a:lnTo>
                    <a:pt x="3687" y="4167"/>
                  </a:lnTo>
                  <a:lnTo>
                    <a:pt x="3729" y="4195"/>
                  </a:lnTo>
                  <a:lnTo>
                    <a:pt x="3764" y="4174"/>
                  </a:lnTo>
                  <a:lnTo>
                    <a:pt x="3784" y="4160"/>
                  </a:lnTo>
                  <a:lnTo>
                    <a:pt x="3771" y="4139"/>
                  </a:lnTo>
                  <a:lnTo>
                    <a:pt x="3757" y="4056"/>
                  </a:lnTo>
                  <a:lnTo>
                    <a:pt x="3736" y="4028"/>
                  </a:lnTo>
                  <a:lnTo>
                    <a:pt x="3729" y="4028"/>
                  </a:lnTo>
                  <a:lnTo>
                    <a:pt x="3722" y="4000"/>
                  </a:lnTo>
                  <a:lnTo>
                    <a:pt x="3729" y="3993"/>
                  </a:lnTo>
                  <a:lnTo>
                    <a:pt x="3771" y="3965"/>
                  </a:lnTo>
                  <a:lnTo>
                    <a:pt x="3792" y="3924"/>
                  </a:lnTo>
                  <a:lnTo>
                    <a:pt x="3861" y="3931"/>
                  </a:lnTo>
                  <a:lnTo>
                    <a:pt x="3868" y="3945"/>
                  </a:lnTo>
                  <a:lnTo>
                    <a:pt x="3889" y="3945"/>
                  </a:lnTo>
                  <a:lnTo>
                    <a:pt x="3931" y="3938"/>
                  </a:lnTo>
                  <a:lnTo>
                    <a:pt x="3965" y="3979"/>
                  </a:lnTo>
                  <a:lnTo>
                    <a:pt x="3965" y="3993"/>
                  </a:lnTo>
                  <a:lnTo>
                    <a:pt x="3986" y="4035"/>
                  </a:lnTo>
                  <a:lnTo>
                    <a:pt x="3986" y="4056"/>
                  </a:lnTo>
                  <a:lnTo>
                    <a:pt x="4035" y="4035"/>
                  </a:lnTo>
                  <a:lnTo>
                    <a:pt x="4084" y="4063"/>
                  </a:lnTo>
                  <a:lnTo>
                    <a:pt x="4098" y="4125"/>
                  </a:lnTo>
                  <a:lnTo>
                    <a:pt x="4160" y="4139"/>
                  </a:lnTo>
                  <a:lnTo>
                    <a:pt x="4244" y="4098"/>
                  </a:lnTo>
                  <a:lnTo>
                    <a:pt x="4251" y="4098"/>
                  </a:lnTo>
                  <a:lnTo>
                    <a:pt x="4251" y="4056"/>
                  </a:lnTo>
                  <a:lnTo>
                    <a:pt x="4244" y="3973"/>
                  </a:lnTo>
                  <a:lnTo>
                    <a:pt x="4257" y="3931"/>
                  </a:lnTo>
                  <a:lnTo>
                    <a:pt x="4251" y="3896"/>
                  </a:lnTo>
                  <a:lnTo>
                    <a:pt x="4251" y="3889"/>
                  </a:lnTo>
                  <a:lnTo>
                    <a:pt x="4251" y="3833"/>
                  </a:lnTo>
                  <a:lnTo>
                    <a:pt x="4265" y="3743"/>
                  </a:lnTo>
                  <a:lnTo>
                    <a:pt x="4209" y="3715"/>
                  </a:lnTo>
                  <a:lnTo>
                    <a:pt x="4209" y="3666"/>
                  </a:lnTo>
                  <a:lnTo>
                    <a:pt x="4188" y="3646"/>
                  </a:lnTo>
                  <a:lnTo>
                    <a:pt x="4167" y="3611"/>
                  </a:lnTo>
                  <a:lnTo>
                    <a:pt x="4167" y="3618"/>
                  </a:lnTo>
                  <a:lnTo>
                    <a:pt x="4098" y="3632"/>
                  </a:lnTo>
                  <a:lnTo>
                    <a:pt x="4077" y="3604"/>
                  </a:lnTo>
                  <a:lnTo>
                    <a:pt x="4056" y="3611"/>
                  </a:lnTo>
                  <a:lnTo>
                    <a:pt x="4028" y="3611"/>
                  </a:lnTo>
                  <a:lnTo>
                    <a:pt x="4021" y="3576"/>
                  </a:lnTo>
                  <a:lnTo>
                    <a:pt x="3993" y="3541"/>
                  </a:lnTo>
                  <a:lnTo>
                    <a:pt x="4028" y="3506"/>
                  </a:lnTo>
                  <a:lnTo>
                    <a:pt x="4014" y="3471"/>
                  </a:lnTo>
                  <a:lnTo>
                    <a:pt x="3993" y="3465"/>
                  </a:lnTo>
                  <a:lnTo>
                    <a:pt x="3958" y="3451"/>
                  </a:lnTo>
                  <a:lnTo>
                    <a:pt x="3958" y="3437"/>
                  </a:lnTo>
                  <a:lnTo>
                    <a:pt x="3951" y="3430"/>
                  </a:lnTo>
                  <a:lnTo>
                    <a:pt x="3903" y="3388"/>
                  </a:lnTo>
                  <a:lnTo>
                    <a:pt x="3896" y="3367"/>
                  </a:lnTo>
                  <a:lnTo>
                    <a:pt x="3861" y="3333"/>
                  </a:lnTo>
                  <a:lnTo>
                    <a:pt x="3868" y="3312"/>
                  </a:lnTo>
                  <a:lnTo>
                    <a:pt x="3882" y="3305"/>
                  </a:lnTo>
                  <a:lnTo>
                    <a:pt x="3882" y="3277"/>
                  </a:lnTo>
                  <a:lnTo>
                    <a:pt x="3854" y="3242"/>
                  </a:lnTo>
                  <a:lnTo>
                    <a:pt x="3819" y="3242"/>
                  </a:lnTo>
                  <a:lnTo>
                    <a:pt x="3792" y="3249"/>
                  </a:lnTo>
                  <a:lnTo>
                    <a:pt x="3771" y="3235"/>
                  </a:lnTo>
                  <a:lnTo>
                    <a:pt x="3750" y="3179"/>
                  </a:lnTo>
                  <a:lnTo>
                    <a:pt x="3750" y="3124"/>
                  </a:lnTo>
                  <a:lnTo>
                    <a:pt x="3736" y="3117"/>
                  </a:lnTo>
                  <a:lnTo>
                    <a:pt x="3750" y="3110"/>
                  </a:lnTo>
                  <a:lnTo>
                    <a:pt x="3736" y="3103"/>
                  </a:lnTo>
                  <a:lnTo>
                    <a:pt x="3729" y="3103"/>
                  </a:lnTo>
                  <a:lnTo>
                    <a:pt x="3729" y="3082"/>
                  </a:lnTo>
                  <a:lnTo>
                    <a:pt x="3701" y="3089"/>
                  </a:lnTo>
                  <a:lnTo>
                    <a:pt x="3694" y="3110"/>
                  </a:lnTo>
                  <a:lnTo>
                    <a:pt x="3687" y="3089"/>
                  </a:lnTo>
                  <a:lnTo>
                    <a:pt x="3652" y="3110"/>
                  </a:lnTo>
                  <a:lnTo>
                    <a:pt x="3625" y="3117"/>
                  </a:lnTo>
                  <a:lnTo>
                    <a:pt x="3611" y="3110"/>
                  </a:lnTo>
                  <a:lnTo>
                    <a:pt x="3611" y="3124"/>
                  </a:lnTo>
                  <a:lnTo>
                    <a:pt x="3597" y="3124"/>
                  </a:lnTo>
                  <a:lnTo>
                    <a:pt x="3604" y="3145"/>
                  </a:lnTo>
                  <a:lnTo>
                    <a:pt x="3576" y="3138"/>
                  </a:lnTo>
                  <a:lnTo>
                    <a:pt x="3590" y="3145"/>
                  </a:lnTo>
                  <a:lnTo>
                    <a:pt x="3576" y="3158"/>
                  </a:lnTo>
                  <a:lnTo>
                    <a:pt x="3541" y="3158"/>
                  </a:lnTo>
                  <a:lnTo>
                    <a:pt x="3555" y="3179"/>
                  </a:lnTo>
                  <a:lnTo>
                    <a:pt x="3527" y="3186"/>
                  </a:lnTo>
                  <a:lnTo>
                    <a:pt x="3499" y="3186"/>
                  </a:lnTo>
                  <a:lnTo>
                    <a:pt x="3499" y="3158"/>
                  </a:lnTo>
                  <a:lnTo>
                    <a:pt x="3464" y="3158"/>
                  </a:lnTo>
                  <a:lnTo>
                    <a:pt x="3430" y="3124"/>
                  </a:lnTo>
                  <a:lnTo>
                    <a:pt x="3430" y="3145"/>
                  </a:lnTo>
                  <a:lnTo>
                    <a:pt x="3402" y="3158"/>
                  </a:lnTo>
                  <a:lnTo>
                    <a:pt x="3346" y="3138"/>
                  </a:lnTo>
                  <a:lnTo>
                    <a:pt x="3325" y="3110"/>
                  </a:lnTo>
                  <a:lnTo>
                    <a:pt x="3332" y="3075"/>
                  </a:lnTo>
                  <a:lnTo>
                    <a:pt x="3325" y="3075"/>
                  </a:lnTo>
                  <a:lnTo>
                    <a:pt x="3325" y="3054"/>
                  </a:lnTo>
                  <a:lnTo>
                    <a:pt x="3332" y="3047"/>
                  </a:lnTo>
                  <a:lnTo>
                    <a:pt x="3311" y="3019"/>
                  </a:lnTo>
                  <a:lnTo>
                    <a:pt x="3284" y="3012"/>
                  </a:lnTo>
                  <a:lnTo>
                    <a:pt x="3284" y="3006"/>
                  </a:lnTo>
                  <a:lnTo>
                    <a:pt x="3277" y="2985"/>
                  </a:lnTo>
                  <a:lnTo>
                    <a:pt x="3270" y="2978"/>
                  </a:lnTo>
                  <a:lnTo>
                    <a:pt x="3277" y="2943"/>
                  </a:lnTo>
                  <a:lnTo>
                    <a:pt x="3242" y="2922"/>
                  </a:lnTo>
                  <a:lnTo>
                    <a:pt x="3235" y="2887"/>
                  </a:lnTo>
                  <a:lnTo>
                    <a:pt x="3172" y="2860"/>
                  </a:lnTo>
                  <a:lnTo>
                    <a:pt x="3179" y="2852"/>
                  </a:lnTo>
                  <a:lnTo>
                    <a:pt x="3172" y="2839"/>
                  </a:lnTo>
                  <a:lnTo>
                    <a:pt x="3165" y="2811"/>
                  </a:lnTo>
                  <a:lnTo>
                    <a:pt x="3228" y="2762"/>
                  </a:lnTo>
                  <a:lnTo>
                    <a:pt x="3214" y="2755"/>
                  </a:lnTo>
                  <a:lnTo>
                    <a:pt x="3179" y="2755"/>
                  </a:lnTo>
                  <a:lnTo>
                    <a:pt x="3172" y="2776"/>
                  </a:lnTo>
                  <a:lnTo>
                    <a:pt x="3137" y="2783"/>
                  </a:lnTo>
                  <a:lnTo>
                    <a:pt x="3131" y="2776"/>
                  </a:lnTo>
                  <a:lnTo>
                    <a:pt x="3131" y="2762"/>
                  </a:lnTo>
                  <a:lnTo>
                    <a:pt x="3165" y="2755"/>
                  </a:lnTo>
                  <a:lnTo>
                    <a:pt x="3131" y="2713"/>
                  </a:lnTo>
                  <a:lnTo>
                    <a:pt x="3152" y="2699"/>
                  </a:lnTo>
                  <a:lnTo>
                    <a:pt x="3144" y="2685"/>
                  </a:lnTo>
                  <a:lnTo>
                    <a:pt x="3137" y="2685"/>
                  </a:lnTo>
                  <a:lnTo>
                    <a:pt x="3179" y="2679"/>
                  </a:lnTo>
                  <a:lnTo>
                    <a:pt x="3137" y="2665"/>
                  </a:lnTo>
                  <a:lnTo>
                    <a:pt x="3131" y="2651"/>
                  </a:lnTo>
                  <a:lnTo>
                    <a:pt x="3144" y="2665"/>
                  </a:lnTo>
                  <a:lnTo>
                    <a:pt x="3165" y="2651"/>
                  </a:lnTo>
                  <a:lnTo>
                    <a:pt x="3144" y="2630"/>
                  </a:lnTo>
                  <a:lnTo>
                    <a:pt x="3144" y="2595"/>
                  </a:lnTo>
                  <a:lnTo>
                    <a:pt x="3110" y="2609"/>
                  </a:lnTo>
                  <a:lnTo>
                    <a:pt x="3117" y="2581"/>
                  </a:lnTo>
                  <a:lnTo>
                    <a:pt x="3096" y="2560"/>
                  </a:lnTo>
                  <a:lnTo>
                    <a:pt x="3110" y="2526"/>
                  </a:lnTo>
                  <a:lnTo>
                    <a:pt x="3152" y="2518"/>
                  </a:lnTo>
                  <a:lnTo>
                    <a:pt x="3137" y="2456"/>
                  </a:lnTo>
                  <a:lnTo>
                    <a:pt x="3179" y="2421"/>
                  </a:lnTo>
                  <a:lnTo>
                    <a:pt x="3200" y="2449"/>
                  </a:lnTo>
                  <a:lnTo>
                    <a:pt x="3242" y="2449"/>
                  </a:lnTo>
                  <a:lnTo>
                    <a:pt x="3277" y="2428"/>
                  </a:lnTo>
                  <a:lnTo>
                    <a:pt x="3298" y="2428"/>
                  </a:lnTo>
                  <a:lnTo>
                    <a:pt x="3304" y="2456"/>
                  </a:lnTo>
                  <a:lnTo>
                    <a:pt x="3304" y="2463"/>
                  </a:lnTo>
                  <a:lnTo>
                    <a:pt x="3346" y="2498"/>
                  </a:lnTo>
                  <a:lnTo>
                    <a:pt x="3346" y="2518"/>
                  </a:lnTo>
                  <a:lnTo>
                    <a:pt x="3346" y="2546"/>
                  </a:lnTo>
                  <a:lnTo>
                    <a:pt x="3360" y="2560"/>
                  </a:lnTo>
                  <a:lnTo>
                    <a:pt x="3402" y="2567"/>
                  </a:lnTo>
                  <a:lnTo>
                    <a:pt x="3430" y="2546"/>
                  </a:lnTo>
                  <a:lnTo>
                    <a:pt x="3430" y="2553"/>
                  </a:lnTo>
                  <a:lnTo>
                    <a:pt x="3444" y="2553"/>
                  </a:lnTo>
                  <a:lnTo>
                    <a:pt x="3464" y="2470"/>
                  </a:lnTo>
                  <a:lnTo>
                    <a:pt x="3492" y="2484"/>
                  </a:lnTo>
                  <a:lnTo>
                    <a:pt x="3527" y="2435"/>
                  </a:lnTo>
                  <a:lnTo>
                    <a:pt x="3527" y="2428"/>
                  </a:lnTo>
                  <a:lnTo>
                    <a:pt x="3478" y="2421"/>
                  </a:lnTo>
                  <a:lnTo>
                    <a:pt x="3458" y="2386"/>
                  </a:lnTo>
                  <a:lnTo>
                    <a:pt x="3458" y="2379"/>
                  </a:lnTo>
                  <a:lnTo>
                    <a:pt x="3471" y="2386"/>
                  </a:lnTo>
                  <a:lnTo>
                    <a:pt x="3527" y="2386"/>
                  </a:lnTo>
                  <a:lnTo>
                    <a:pt x="3534" y="2359"/>
                  </a:lnTo>
                  <a:lnTo>
                    <a:pt x="3590" y="2379"/>
                  </a:lnTo>
                  <a:lnTo>
                    <a:pt x="3625" y="2352"/>
                  </a:lnTo>
                  <a:lnTo>
                    <a:pt x="3631" y="2359"/>
                  </a:lnTo>
                  <a:lnTo>
                    <a:pt x="3659" y="2352"/>
                  </a:lnTo>
                  <a:lnTo>
                    <a:pt x="3652" y="2331"/>
                  </a:lnTo>
                  <a:lnTo>
                    <a:pt x="3625" y="2289"/>
                  </a:lnTo>
                  <a:lnTo>
                    <a:pt x="3631" y="2261"/>
                  </a:lnTo>
                  <a:lnTo>
                    <a:pt x="3611" y="2261"/>
                  </a:lnTo>
                  <a:lnTo>
                    <a:pt x="3604" y="2268"/>
                  </a:lnTo>
                  <a:lnTo>
                    <a:pt x="3590" y="2205"/>
                  </a:lnTo>
                  <a:lnTo>
                    <a:pt x="3576" y="2199"/>
                  </a:lnTo>
                  <a:lnTo>
                    <a:pt x="3569" y="2199"/>
                  </a:lnTo>
                  <a:lnTo>
                    <a:pt x="3569" y="2192"/>
                  </a:lnTo>
                  <a:lnTo>
                    <a:pt x="3569" y="2150"/>
                  </a:lnTo>
                  <a:lnTo>
                    <a:pt x="3562" y="2150"/>
                  </a:lnTo>
                  <a:lnTo>
                    <a:pt x="3541" y="2150"/>
                  </a:lnTo>
                  <a:lnTo>
                    <a:pt x="3520" y="2122"/>
                  </a:lnTo>
                  <a:lnTo>
                    <a:pt x="3458" y="2101"/>
                  </a:lnTo>
                  <a:lnTo>
                    <a:pt x="3444" y="2066"/>
                  </a:lnTo>
                  <a:lnTo>
                    <a:pt x="3458" y="2053"/>
                  </a:lnTo>
                  <a:lnTo>
                    <a:pt x="3437" y="2025"/>
                  </a:lnTo>
                  <a:lnTo>
                    <a:pt x="3430" y="1997"/>
                  </a:lnTo>
                  <a:lnTo>
                    <a:pt x="3430" y="1990"/>
                  </a:lnTo>
                  <a:lnTo>
                    <a:pt x="3430" y="1976"/>
                  </a:lnTo>
                  <a:lnTo>
                    <a:pt x="3409" y="1941"/>
                  </a:lnTo>
                  <a:lnTo>
                    <a:pt x="3430" y="1906"/>
                  </a:lnTo>
                  <a:lnTo>
                    <a:pt x="3409" y="1872"/>
                  </a:lnTo>
                  <a:lnTo>
                    <a:pt x="3395" y="1858"/>
                  </a:lnTo>
                  <a:lnTo>
                    <a:pt x="3360" y="1844"/>
                  </a:lnTo>
                  <a:lnTo>
                    <a:pt x="3360" y="1823"/>
                  </a:lnTo>
                  <a:lnTo>
                    <a:pt x="3367" y="1802"/>
                  </a:lnTo>
                  <a:lnTo>
                    <a:pt x="3395" y="1823"/>
                  </a:lnTo>
                  <a:lnTo>
                    <a:pt x="3402" y="1809"/>
                  </a:lnTo>
                  <a:lnTo>
                    <a:pt x="3374" y="1767"/>
                  </a:lnTo>
                  <a:lnTo>
                    <a:pt x="3381" y="1732"/>
                  </a:lnTo>
                  <a:lnTo>
                    <a:pt x="3339" y="1732"/>
                  </a:lnTo>
                  <a:lnTo>
                    <a:pt x="3325" y="1712"/>
                  </a:lnTo>
                  <a:lnTo>
                    <a:pt x="3325" y="1698"/>
                  </a:lnTo>
                  <a:lnTo>
                    <a:pt x="3339" y="1642"/>
                  </a:lnTo>
                  <a:lnTo>
                    <a:pt x="3325" y="1628"/>
                  </a:lnTo>
                  <a:lnTo>
                    <a:pt x="3242" y="1607"/>
                  </a:lnTo>
                  <a:lnTo>
                    <a:pt x="3228" y="1566"/>
                  </a:lnTo>
                  <a:lnTo>
                    <a:pt x="3179" y="1510"/>
                  </a:lnTo>
                  <a:lnTo>
                    <a:pt x="3172" y="1475"/>
                  </a:lnTo>
                  <a:lnTo>
                    <a:pt x="3179" y="1461"/>
                  </a:lnTo>
                  <a:lnTo>
                    <a:pt x="3214" y="1419"/>
                  </a:lnTo>
                  <a:lnTo>
                    <a:pt x="3242" y="1378"/>
                  </a:lnTo>
                  <a:lnTo>
                    <a:pt x="3242" y="1371"/>
                  </a:lnTo>
                  <a:lnTo>
                    <a:pt x="3242" y="1364"/>
                  </a:lnTo>
                  <a:lnTo>
                    <a:pt x="3242" y="1336"/>
                  </a:lnTo>
                  <a:lnTo>
                    <a:pt x="3235" y="1322"/>
                  </a:lnTo>
                  <a:lnTo>
                    <a:pt x="3200" y="1246"/>
                  </a:lnTo>
                  <a:lnTo>
                    <a:pt x="3263" y="1169"/>
                  </a:lnTo>
                  <a:lnTo>
                    <a:pt x="3346" y="1086"/>
                  </a:lnTo>
                  <a:lnTo>
                    <a:pt x="3381" y="1051"/>
                  </a:lnTo>
                  <a:lnTo>
                    <a:pt x="3409" y="1023"/>
                  </a:lnTo>
                  <a:lnTo>
                    <a:pt x="3423" y="1016"/>
                  </a:lnTo>
                  <a:lnTo>
                    <a:pt x="3437" y="1002"/>
                  </a:lnTo>
                  <a:lnTo>
                    <a:pt x="3464" y="953"/>
                  </a:lnTo>
                  <a:lnTo>
                    <a:pt x="3464" y="946"/>
                  </a:lnTo>
                  <a:lnTo>
                    <a:pt x="3464" y="940"/>
                  </a:lnTo>
                  <a:lnTo>
                    <a:pt x="3458" y="940"/>
                  </a:lnTo>
                  <a:lnTo>
                    <a:pt x="3437" y="863"/>
                  </a:lnTo>
                  <a:lnTo>
                    <a:pt x="3437" y="814"/>
                  </a:lnTo>
                  <a:lnTo>
                    <a:pt x="3367" y="779"/>
                  </a:lnTo>
                  <a:lnTo>
                    <a:pt x="3332" y="752"/>
                  </a:lnTo>
                  <a:lnTo>
                    <a:pt x="3304" y="752"/>
                  </a:lnTo>
                  <a:lnTo>
                    <a:pt x="3277" y="752"/>
                  </a:lnTo>
                  <a:lnTo>
                    <a:pt x="3249" y="710"/>
                  </a:lnTo>
                  <a:lnTo>
                    <a:pt x="3249" y="682"/>
                  </a:lnTo>
                  <a:lnTo>
                    <a:pt x="3207" y="647"/>
                  </a:lnTo>
                  <a:lnTo>
                    <a:pt x="3165" y="585"/>
                  </a:lnTo>
                  <a:lnTo>
                    <a:pt x="3144" y="550"/>
                  </a:lnTo>
                  <a:lnTo>
                    <a:pt x="3033" y="501"/>
                  </a:lnTo>
                  <a:lnTo>
                    <a:pt x="3033" y="494"/>
                  </a:lnTo>
                  <a:lnTo>
                    <a:pt x="2998" y="466"/>
                  </a:lnTo>
                  <a:lnTo>
                    <a:pt x="3012" y="446"/>
                  </a:lnTo>
                  <a:lnTo>
                    <a:pt x="2971" y="362"/>
                  </a:lnTo>
                  <a:lnTo>
                    <a:pt x="2998" y="320"/>
                  </a:lnTo>
                  <a:lnTo>
                    <a:pt x="3019" y="300"/>
                  </a:lnTo>
                  <a:lnTo>
                    <a:pt x="3033" y="230"/>
                  </a:lnTo>
                  <a:lnTo>
                    <a:pt x="3033" y="167"/>
                  </a:lnTo>
                  <a:lnTo>
                    <a:pt x="3040" y="153"/>
                  </a:lnTo>
                  <a:lnTo>
                    <a:pt x="3040" y="119"/>
                  </a:lnTo>
                  <a:lnTo>
                    <a:pt x="3019" y="98"/>
                  </a:lnTo>
                  <a:lnTo>
                    <a:pt x="3033" y="56"/>
                  </a:lnTo>
                  <a:lnTo>
                    <a:pt x="3005" y="0"/>
                  </a:lnTo>
                  <a:lnTo>
                    <a:pt x="2880" y="28"/>
                  </a:lnTo>
                  <a:lnTo>
                    <a:pt x="2824" y="63"/>
                  </a:lnTo>
                  <a:lnTo>
                    <a:pt x="2776" y="91"/>
                  </a:lnTo>
                  <a:lnTo>
                    <a:pt x="2748" y="119"/>
                  </a:lnTo>
                  <a:lnTo>
                    <a:pt x="2776" y="133"/>
                  </a:lnTo>
                  <a:lnTo>
                    <a:pt x="2790" y="167"/>
                  </a:lnTo>
                  <a:lnTo>
                    <a:pt x="2748" y="202"/>
                  </a:lnTo>
                  <a:lnTo>
                    <a:pt x="2706" y="223"/>
                  </a:lnTo>
                  <a:lnTo>
                    <a:pt x="2706" y="251"/>
                  </a:lnTo>
                  <a:lnTo>
                    <a:pt x="2658" y="272"/>
                  </a:lnTo>
                  <a:lnTo>
                    <a:pt x="2588" y="355"/>
                  </a:lnTo>
                  <a:lnTo>
                    <a:pt x="2518" y="362"/>
                  </a:lnTo>
                  <a:lnTo>
                    <a:pt x="2484" y="362"/>
                  </a:lnTo>
                  <a:lnTo>
                    <a:pt x="2393" y="452"/>
                  </a:lnTo>
                  <a:lnTo>
                    <a:pt x="2449" y="480"/>
                  </a:lnTo>
                  <a:lnTo>
                    <a:pt x="2477" y="515"/>
                  </a:lnTo>
                  <a:lnTo>
                    <a:pt x="2491" y="522"/>
                  </a:lnTo>
                  <a:lnTo>
                    <a:pt x="2539" y="626"/>
                  </a:lnTo>
                  <a:lnTo>
                    <a:pt x="2518" y="647"/>
                  </a:lnTo>
                  <a:lnTo>
                    <a:pt x="2518" y="682"/>
                  </a:lnTo>
                  <a:lnTo>
                    <a:pt x="2504" y="717"/>
                  </a:lnTo>
                  <a:lnTo>
                    <a:pt x="2477" y="717"/>
                  </a:lnTo>
                  <a:lnTo>
                    <a:pt x="2442" y="773"/>
                  </a:lnTo>
                  <a:lnTo>
                    <a:pt x="2324" y="793"/>
                  </a:lnTo>
                  <a:lnTo>
                    <a:pt x="2310" y="849"/>
                  </a:lnTo>
                  <a:lnTo>
                    <a:pt x="2317" y="912"/>
                  </a:lnTo>
                  <a:lnTo>
                    <a:pt x="2296" y="940"/>
                  </a:lnTo>
                  <a:lnTo>
                    <a:pt x="2289" y="988"/>
                  </a:lnTo>
                  <a:lnTo>
                    <a:pt x="2282" y="988"/>
                  </a:lnTo>
                  <a:lnTo>
                    <a:pt x="2247" y="1023"/>
                  </a:lnTo>
                  <a:lnTo>
                    <a:pt x="2115" y="1037"/>
                  </a:lnTo>
                  <a:lnTo>
                    <a:pt x="2066" y="1072"/>
                  </a:lnTo>
                  <a:lnTo>
                    <a:pt x="2052" y="1134"/>
                  </a:lnTo>
                  <a:lnTo>
                    <a:pt x="2059" y="1176"/>
                  </a:lnTo>
                  <a:lnTo>
                    <a:pt x="2038" y="1204"/>
                  </a:lnTo>
                  <a:lnTo>
                    <a:pt x="2052" y="1308"/>
                  </a:lnTo>
                  <a:lnTo>
                    <a:pt x="2052" y="1343"/>
                  </a:lnTo>
                  <a:lnTo>
                    <a:pt x="2038" y="1371"/>
                  </a:lnTo>
                  <a:lnTo>
                    <a:pt x="2052" y="1399"/>
                  </a:lnTo>
                  <a:lnTo>
                    <a:pt x="2031" y="1413"/>
                  </a:lnTo>
                  <a:lnTo>
                    <a:pt x="2052" y="1496"/>
                  </a:lnTo>
                  <a:lnTo>
                    <a:pt x="2094" y="1566"/>
                  </a:lnTo>
                  <a:lnTo>
                    <a:pt x="2150" y="1580"/>
                  </a:lnTo>
                  <a:lnTo>
                    <a:pt x="2150" y="1600"/>
                  </a:lnTo>
                  <a:lnTo>
                    <a:pt x="2157" y="1614"/>
                  </a:lnTo>
                  <a:lnTo>
                    <a:pt x="2150" y="1642"/>
                  </a:lnTo>
                  <a:lnTo>
                    <a:pt x="2150" y="1649"/>
                  </a:lnTo>
                  <a:lnTo>
                    <a:pt x="2136" y="1670"/>
                  </a:lnTo>
                  <a:lnTo>
                    <a:pt x="2115" y="1691"/>
                  </a:lnTo>
                  <a:lnTo>
                    <a:pt x="2115" y="1712"/>
                  </a:lnTo>
                  <a:lnTo>
                    <a:pt x="2122" y="1739"/>
                  </a:lnTo>
                  <a:lnTo>
                    <a:pt x="2136" y="1746"/>
                  </a:lnTo>
                  <a:lnTo>
                    <a:pt x="2129" y="1767"/>
                  </a:lnTo>
                  <a:lnTo>
                    <a:pt x="2164" y="1802"/>
                  </a:lnTo>
                  <a:lnTo>
                    <a:pt x="2157" y="1823"/>
                  </a:lnTo>
                  <a:lnTo>
                    <a:pt x="2136" y="1823"/>
                  </a:lnTo>
                  <a:lnTo>
                    <a:pt x="2094" y="1872"/>
                  </a:lnTo>
                  <a:lnTo>
                    <a:pt x="2094" y="1878"/>
                  </a:lnTo>
                  <a:lnTo>
                    <a:pt x="2094" y="1906"/>
                  </a:lnTo>
                  <a:lnTo>
                    <a:pt x="2087" y="1899"/>
                  </a:lnTo>
                  <a:lnTo>
                    <a:pt x="2038" y="1899"/>
                  </a:lnTo>
                  <a:lnTo>
                    <a:pt x="2018" y="1893"/>
                  </a:lnTo>
                  <a:lnTo>
                    <a:pt x="1927" y="1934"/>
                  </a:lnTo>
                  <a:lnTo>
                    <a:pt x="1830" y="1997"/>
                  </a:lnTo>
                  <a:lnTo>
                    <a:pt x="1823" y="2004"/>
                  </a:lnTo>
                  <a:lnTo>
                    <a:pt x="1809" y="1997"/>
                  </a:lnTo>
                  <a:lnTo>
                    <a:pt x="1767" y="1990"/>
                  </a:lnTo>
                  <a:lnTo>
                    <a:pt x="1753" y="1990"/>
                  </a:lnTo>
                  <a:lnTo>
                    <a:pt x="1732" y="1997"/>
                  </a:lnTo>
                  <a:lnTo>
                    <a:pt x="1663" y="1962"/>
                  </a:lnTo>
                  <a:lnTo>
                    <a:pt x="1621" y="1976"/>
                  </a:lnTo>
                  <a:lnTo>
                    <a:pt x="1621" y="1962"/>
                  </a:lnTo>
                  <a:lnTo>
                    <a:pt x="1544" y="1906"/>
                  </a:lnTo>
                  <a:lnTo>
                    <a:pt x="1496" y="1941"/>
                  </a:lnTo>
                  <a:lnTo>
                    <a:pt x="1447" y="1934"/>
                  </a:lnTo>
                  <a:lnTo>
                    <a:pt x="1391" y="1941"/>
                  </a:lnTo>
                  <a:lnTo>
                    <a:pt x="1350" y="1997"/>
                  </a:lnTo>
                  <a:lnTo>
                    <a:pt x="1315" y="2011"/>
                  </a:lnTo>
                  <a:lnTo>
                    <a:pt x="1301" y="2032"/>
                  </a:lnTo>
                  <a:lnTo>
                    <a:pt x="1238" y="2087"/>
                  </a:lnTo>
                  <a:lnTo>
                    <a:pt x="1217" y="2059"/>
                  </a:lnTo>
                  <a:lnTo>
                    <a:pt x="1148" y="2087"/>
                  </a:lnTo>
                  <a:lnTo>
                    <a:pt x="1065" y="2087"/>
                  </a:lnTo>
                  <a:lnTo>
                    <a:pt x="1051" y="2108"/>
                  </a:lnTo>
                  <a:lnTo>
                    <a:pt x="981" y="2171"/>
                  </a:lnTo>
                  <a:lnTo>
                    <a:pt x="946" y="2157"/>
                  </a:lnTo>
                  <a:lnTo>
                    <a:pt x="884" y="2150"/>
                  </a:lnTo>
                  <a:lnTo>
                    <a:pt x="856" y="2164"/>
                  </a:lnTo>
                  <a:lnTo>
                    <a:pt x="842" y="2087"/>
                  </a:lnTo>
                  <a:lnTo>
                    <a:pt x="821" y="2094"/>
                  </a:lnTo>
                  <a:lnTo>
                    <a:pt x="807" y="2171"/>
                  </a:lnTo>
                  <a:lnTo>
                    <a:pt x="786" y="2185"/>
                  </a:lnTo>
                  <a:lnTo>
                    <a:pt x="807" y="2261"/>
                  </a:lnTo>
                  <a:lnTo>
                    <a:pt x="849" y="2282"/>
                  </a:lnTo>
                  <a:lnTo>
                    <a:pt x="918" y="2324"/>
                  </a:lnTo>
                  <a:lnTo>
                    <a:pt x="890" y="2366"/>
                  </a:lnTo>
                  <a:lnTo>
                    <a:pt x="884" y="2414"/>
                  </a:lnTo>
                  <a:lnTo>
                    <a:pt x="842" y="2435"/>
                  </a:lnTo>
                  <a:lnTo>
                    <a:pt x="842" y="2484"/>
                  </a:lnTo>
                  <a:lnTo>
                    <a:pt x="814" y="2484"/>
                  </a:lnTo>
                  <a:lnTo>
                    <a:pt x="793" y="2512"/>
                  </a:lnTo>
                  <a:lnTo>
                    <a:pt x="842" y="2595"/>
                  </a:lnTo>
                  <a:lnTo>
                    <a:pt x="842" y="2644"/>
                  </a:lnTo>
                  <a:lnTo>
                    <a:pt x="835" y="2665"/>
                  </a:lnTo>
                  <a:lnTo>
                    <a:pt x="807" y="2665"/>
                  </a:lnTo>
                  <a:lnTo>
                    <a:pt x="758" y="2727"/>
                  </a:lnTo>
                  <a:lnTo>
                    <a:pt x="723" y="2748"/>
                  </a:lnTo>
                  <a:lnTo>
                    <a:pt x="703" y="2713"/>
                  </a:lnTo>
                  <a:lnTo>
                    <a:pt x="661" y="2727"/>
                  </a:lnTo>
                  <a:lnTo>
                    <a:pt x="626" y="2727"/>
                  </a:lnTo>
                  <a:lnTo>
                    <a:pt x="619" y="2741"/>
                  </a:lnTo>
                  <a:lnTo>
                    <a:pt x="557" y="2762"/>
                  </a:lnTo>
                  <a:lnTo>
                    <a:pt x="564" y="2776"/>
                  </a:lnTo>
                  <a:lnTo>
                    <a:pt x="550" y="2797"/>
                  </a:lnTo>
                  <a:lnTo>
                    <a:pt x="522" y="2825"/>
                  </a:lnTo>
                  <a:lnTo>
                    <a:pt x="529" y="2839"/>
                  </a:lnTo>
                  <a:lnTo>
                    <a:pt x="452" y="2845"/>
                  </a:lnTo>
                  <a:lnTo>
                    <a:pt x="431" y="2860"/>
                  </a:lnTo>
                  <a:lnTo>
                    <a:pt x="452" y="2894"/>
                  </a:lnTo>
                  <a:lnTo>
                    <a:pt x="383" y="2929"/>
                  </a:lnTo>
                  <a:lnTo>
                    <a:pt x="376" y="2915"/>
                  </a:lnTo>
                  <a:lnTo>
                    <a:pt x="334" y="2894"/>
                  </a:lnTo>
                  <a:lnTo>
                    <a:pt x="237" y="2860"/>
                  </a:lnTo>
                  <a:lnTo>
                    <a:pt x="195" y="2908"/>
                  </a:lnTo>
                  <a:lnTo>
                    <a:pt x="146" y="2887"/>
                  </a:lnTo>
                  <a:lnTo>
                    <a:pt x="91" y="2894"/>
                  </a:lnTo>
                  <a:lnTo>
                    <a:pt x="83" y="2929"/>
                  </a:lnTo>
                  <a:lnTo>
                    <a:pt x="28" y="2950"/>
                  </a:lnTo>
                  <a:lnTo>
                    <a:pt x="0" y="2978"/>
                  </a:lnTo>
                  <a:lnTo>
                    <a:pt x="35" y="3026"/>
                  </a:lnTo>
                  <a:lnTo>
                    <a:pt x="56" y="3047"/>
                  </a:lnTo>
                  <a:lnTo>
                    <a:pt x="63" y="3075"/>
                  </a:lnTo>
                  <a:lnTo>
                    <a:pt x="70" y="3117"/>
                  </a:lnTo>
                  <a:lnTo>
                    <a:pt x="70" y="3152"/>
                  </a:lnTo>
                  <a:lnTo>
                    <a:pt x="132" y="3158"/>
                  </a:lnTo>
                  <a:lnTo>
                    <a:pt x="195" y="3172"/>
                  </a:lnTo>
                  <a:lnTo>
                    <a:pt x="202" y="3186"/>
                  </a:lnTo>
                  <a:lnTo>
                    <a:pt x="216" y="3214"/>
                  </a:lnTo>
                  <a:lnTo>
                    <a:pt x="188" y="3221"/>
                  </a:lnTo>
                  <a:lnTo>
                    <a:pt x="230" y="3270"/>
                  </a:lnTo>
                  <a:lnTo>
                    <a:pt x="223" y="3319"/>
                  </a:lnTo>
                  <a:lnTo>
                    <a:pt x="195" y="3353"/>
                  </a:lnTo>
                  <a:lnTo>
                    <a:pt x="202" y="3402"/>
                  </a:lnTo>
                  <a:lnTo>
                    <a:pt x="230" y="3430"/>
                  </a:lnTo>
                  <a:lnTo>
                    <a:pt x="264" y="3444"/>
                  </a:lnTo>
                  <a:lnTo>
                    <a:pt x="292" y="3451"/>
                  </a:lnTo>
                  <a:lnTo>
                    <a:pt x="313" y="3479"/>
                  </a:lnTo>
                  <a:lnTo>
                    <a:pt x="417" y="3534"/>
                  </a:lnTo>
                  <a:lnTo>
                    <a:pt x="480" y="3541"/>
                  </a:lnTo>
                  <a:lnTo>
                    <a:pt x="508" y="3506"/>
                  </a:lnTo>
                  <a:lnTo>
                    <a:pt x="612" y="3562"/>
                  </a:lnTo>
                  <a:lnTo>
                    <a:pt x="619" y="3562"/>
                  </a:lnTo>
                  <a:lnTo>
                    <a:pt x="640" y="3597"/>
                  </a:lnTo>
                  <a:lnTo>
                    <a:pt x="654" y="3597"/>
                  </a:lnTo>
                  <a:lnTo>
                    <a:pt x="619" y="3666"/>
                  </a:lnTo>
                  <a:lnTo>
                    <a:pt x="647" y="3694"/>
                  </a:lnTo>
                  <a:lnTo>
                    <a:pt x="661" y="3798"/>
                  </a:lnTo>
                  <a:lnTo>
                    <a:pt x="723" y="3833"/>
                  </a:lnTo>
                  <a:lnTo>
                    <a:pt x="744" y="3903"/>
                  </a:lnTo>
                  <a:lnTo>
                    <a:pt x="744" y="3910"/>
                  </a:lnTo>
                  <a:lnTo>
                    <a:pt x="682" y="3889"/>
                  </a:lnTo>
                  <a:lnTo>
                    <a:pt x="619" y="3889"/>
                  </a:lnTo>
                  <a:lnTo>
                    <a:pt x="557" y="3910"/>
                  </a:lnTo>
                  <a:lnTo>
                    <a:pt x="543" y="3965"/>
                  </a:lnTo>
                  <a:lnTo>
                    <a:pt x="564" y="4042"/>
                  </a:lnTo>
                  <a:lnTo>
                    <a:pt x="550" y="4035"/>
                  </a:lnTo>
                  <a:lnTo>
                    <a:pt x="522" y="4070"/>
                  </a:lnTo>
                  <a:lnTo>
                    <a:pt x="515" y="4139"/>
                  </a:lnTo>
                  <a:lnTo>
                    <a:pt x="487" y="4153"/>
                  </a:lnTo>
                  <a:lnTo>
                    <a:pt x="480" y="4174"/>
                  </a:lnTo>
                  <a:lnTo>
                    <a:pt x="425" y="4188"/>
                  </a:lnTo>
                  <a:lnTo>
                    <a:pt x="390" y="4230"/>
                  </a:lnTo>
                  <a:lnTo>
                    <a:pt x="390" y="4271"/>
                  </a:lnTo>
                  <a:lnTo>
                    <a:pt x="417" y="4334"/>
                  </a:lnTo>
                  <a:lnTo>
                    <a:pt x="445" y="4362"/>
                  </a:lnTo>
                  <a:lnTo>
                    <a:pt x="466" y="4390"/>
                  </a:lnTo>
                  <a:lnTo>
                    <a:pt x="529" y="4459"/>
                  </a:lnTo>
                  <a:lnTo>
                    <a:pt x="487" y="4466"/>
                  </a:lnTo>
                  <a:lnTo>
                    <a:pt x="445" y="4487"/>
                  </a:lnTo>
                  <a:lnTo>
                    <a:pt x="445" y="4592"/>
                  </a:lnTo>
                  <a:lnTo>
                    <a:pt x="445" y="4613"/>
                  </a:lnTo>
                  <a:lnTo>
                    <a:pt x="487" y="4633"/>
                  </a:lnTo>
                  <a:lnTo>
                    <a:pt x="515" y="4689"/>
                  </a:lnTo>
                  <a:lnTo>
                    <a:pt x="543" y="4696"/>
                  </a:lnTo>
                  <a:lnTo>
                    <a:pt x="550" y="4731"/>
                  </a:lnTo>
                  <a:lnTo>
                    <a:pt x="557" y="4759"/>
                  </a:lnTo>
                  <a:lnTo>
                    <a:pt x="577" y="4779"/>
                  </a:lnTo>
                  <a:lnTo>
                    <a:pt x="612" y="4786"/>
                  </a:lnTo>
                  <a:lnTo>
                    <a:pt x="626" y="4884"/>
                  </a:lnTo>
                  <a:lnTo>
                    <a:pt x="689" y="4898"/>
                  </a:lnTo>
                  <a:lnTo>
                    <a:pt x="751" y="4891"/>
                  </a:lnTo>
                  <a:lnTo>
                    <a:pt x="779" y="4919"/>
                  </a:lnTo>
                  <a:lnTo>
                    <a:pt x="842" y="4953"/>
                  </a:lnTo>
                  <a:lnTo>
                    <a:pt x="877" y="4953"/>
                  </a:lnTo>
                  <a:lnTo>
                    <a:pt x="890" y="4953"/>
                  </a:lnTo>
                  <a:lnTo>
                    <a:pt x="918" y="4960"/>
                  </a:lnTo>
                  <a:lnTo>
                    <a:pt x="932" y="4960"/>
                  </a:lnTo>
                  <a:lnTo>
                    <a:pt x="988" y="5037"/>
                  </a:lnTo>
                  <a:lnTo>
                    <a:pt x="1016" y="5023"/>
                  </a:lnTo>
                  <a:lnTo>
                    <a:pt x="1051" y="5078"/>
                  </a:lnTo>
                  <a:lnTo>
                    <a:pt x="1085" y="5086"/>
                  </a:lnTo>
                  <a:lnTo>
                    <a:pt x="1134" y="5078"/>
                  </a:lnTo>
                  <a:lnTo>
                    <a:pt x="1183" y="5086"/>
                  </a:lnTo>
                  <a:lnTo>
                    <a:pt x="1211" y="5148"/>
                  </a:lnTo>
                  <a:lnTo>
                    <a:pt x="1273" y="5127"/>
                  </a:lnTo>
                  <a:lnTo>
                    <a:pt x="1315" y="5148"/>
                  </a:lnTo>
                  <a:lnTo>
                    <a:pt x="1329" y="5113"/>
                  </a:lnTo>
                  <a:lnTo>
                    <a:pt x="1378" y="5120"/>
                  </a:lnTo>
                  <a:lnTo>
                    <a:pt x="1447" y="5086"/>
                  </a:lnTo>
                  <a:lnTo>
                    <a:pt x="1489" y="5092"/>
                  </a:lnTo>
                  <a:lnTo>
                    <a:pt x="1503" y="5078"/>
                  </a:lnTo>
                  <a:lnTo>
                    <a:pt x="1565" y="5058"/>
                  </a:lnTo>
                  <a:lnTo>
                    <a:pt x="1635" y="5072"/>
                  </a:lnTo>
                  <a:lnTo>
                    <a:pt x="1663" y="5016"/>
                  </a:lnTo>
                  <a:lnTo>
                    <a:pt x="1725" y="5016"/>
                  </a:lnTo>
                  <a:lnTo>
                    <a:pt x="1753" y="5016"/>
                  </a:lnTo>
                  <a:lnTo>
                    <a:pt x="1725" y="5051"/>
                  </a:lnTo>
                  <a:lnTo>
                    <a:pt x="1732" y="5078"/>
                  </a:lnTo>
                  <a:lnTo>
                    <a:pt x="1718" y="5113"/>
                  </a:lnTo>
                  <a:lnTo>
                    <a:pt x="1795" y="5211"/>
                  </a:lnTo>
                  <a:lnTo>
                    <a:pt x="1795" y="5266"/>
                  </a:lnTo>
                  <a:lnTo>
                    <a:pt x="1823" y="5253"/>
                  </a:lnTo>
                  <a:lnTo>
                    <a:pt x="1851" y="5225"/>
                  </a:lnTo>
                  <a:lnTo>
                    <a:pt x="1864" y="5211"/>
                  </a:lnTo>
                  <a:lnTo>
                    <a:pt x="1830" y="5218"/>
                  </a:lnTo>
                  <a:lnTo>
                    <a:pt x="1795" y="5169"/>
                  </a:lnTo>
                  <a:lnTo>
                    <a:pt x="1809" y="5127"/>
                  </a:lnTo>
                  <a:lnTo>
                    <a:pt x="1851" y="5106"/>
                  </a:lnTo>
                  <a:lnTo>
                    <a:pt x="1892" y="5092"/>
                  </a:lnTo>
                  <a:lnTo>
                    <a:pt x="1997" y="5141"/>
                  </a:lnTo>
                  <a:lnTo>
                    <a:pt x="2003" y="5141"/>
                  </a:lnTo>
                  <a:lnTo>
                    <a:pt x="2066" y="5155"/>
                  </a:lnTo>
                  <a:lnTo>
                    <a:pt x="2080" y="5176"/>
                  </a:lnTo>
                  <a:lnTo>
                    <a:pt x="2136" y="5155"/>
                  </a:lnTo>
                  <a:lnTo>
                    <a:pt x="2157" y="5176"/>
                  </a:lnTo>
                  <a:lnTo>
                    <a:pt x="2164" y="5176"/>
                  </a:lnTo>
                  <a:lnTo>
                    <a:pt x="2212" y="5155"/>
                  </a:lnTo>
                  <a:lnTo>
                    <a:pt x="2219" y="5155"/>
                  </a:lnTo>
                  <a:lnTo>
                    <a:pt x="2282" y="5176"/>
                  </a:lnTo>
                  <a:lnTo>
                    <a:pt x="2289" y="5155"/>
                  </a:lnTo>
                  <a:lnTo>
                    <a:pt x="2289" y="5141"/>
                  </a:lnTo>
                  <a:lnTo>
                    <a:pt x="2254" y="5120"/>
                  </a:lnTo>
                  <a:lnTo>
                    <a:pt x="2254" y="5113"/>
                  </a:lnTo>
                  <a:lnTo>
                    <a:pt x="2233" y="5106"/>
                  </a:lnTo>
                  <a:lnTo>
                    <a:pt x="2261" y="5072"/>
                  </a:lnTo>
                  <a:lnTo>
                    <a:pt x="2310" y="5058"/>
                  </a:lnTo>
                  <a:lnTo>
                    <a:pt x="2345" y="5086"/>
                  </a:lnTo>
                  <a:lnTo>
                    <a:pt x="2386" y="5072"/>
                  </a:lnTo>
                  <a:lnTo>
                    <a:pt x="2407" y="5037"/>
                  </a:lnTo>
                  <a:lnTo>
                    <a:pt x="2421" y="5023"/>
                  </a:lnTo>
                  <a:lnTo>
                    <a:pt x="2421" y="4981"/>
                  </a:lnTo>
                  <a:lnTo>
                    <a:pt x="2414" y="4953"/>
                  </a:lnTo>
                  <a:lnTo>
                    <a:pt x="2386" y="4939"/>
                  </a:lnTo>
                  <a:lnTo>
                    <a:pt x="2379" y="4911"/>
                  </a:lnTo>
                  <a:lnTo>
                    <a:pt x="2379" y="4898"/>
                  </a:lnTo>
                  <a:lnTo>
                    <a:pt x="2393" y="4884"/>
                  </a:lnTo>
                  <a:lnTo>
                    <a:pt x="2365" y="4849"/>
                  </a:lnTo>
                  <a:lnTo>
                    <a:pt x="2414" y="4793"/>
                  </a:lnTo>
                  <a:lnTo>
                    <a:pt x="2365" y="4765"/>
                  </a:lnTo>
                  <a:lnTo>
                    <a:pt x="2365" y="4731"/>
                  </a:lnTo>
                  <a:lnTo>
                    <a:pt x="2407" y="4717"/>
                  </a:lnTo>
                  <a:lnTo>
                    <a:pt x="2442" y="4745"/>
                  </a:lnTo>
                  <a:lnTo>
                    <a:pt x="2442" y="4689"/>
                  </a:lnTo>
                  <a:lnTo>
                    <a:pt x="2456" y="4668"/>
                  </a:lnTo>
                  <a:lnTo>
                    <a:pt x="2463" y="4668"/>
                  </a:lnTo>
                  <a:lnTo>
                    <a:pt x="2491" y="4668"/>
                  </a:lnTo>
                  <a:lnTo>
                    <a:pt x="2511" y="4619"/>
                  </a:lnTo>
                  <a:lnTo>
                    <a:pt x="2504" y="4592"/>
                  </a:lnTo>
                  <a:lnTo>
                    <a:pt x="2511" y="4585"/>
                  </a:lnTo>
                  <a:lnTo>
                    <a:pt x="2511" y="4564"/>
                  </a:lnTo>
                  <a:lnTo>
                    <a:pt x="2511" y="4557"/>
                  </a:lnTo>
                  <a:lnTo>
                    <a:pt x="2518" y="4557"/>
                  </a:lnTo>
                  <a:lnTo>
                    <a:pt x="2546" y="4536"/>
                  </a:lnTo>
                  <a:lnTo>
                    <a:pt x="2574" y="4529"/>
                  </a:lnTo>
                  <a:lnTo>
                    <a:pt x="2609" y="4501"/>
                  </a:lnTo>
                  <a:lnTo>
                    <a:pt x="2623" y="4466"/>
                  </a:lnTo>
                  <a:lnTo>
                    <a:pt x="2609" y="4418"/>
                  </a:lnTo>
                  <a:lnTo>
                    <a:pt x="2609" y="4404"/>
                  </a:lnTo>
                  <a:lnTo>
                    <a:pt x="2588" y="4383"/>
                  </a:lnTo>
                  <a:lnTo>
                    <a:pt x="2595" y="4355"/>
                  </a:lnTo>
                  <a:lnTo>
                    <a:pt x="2637" y="4334"/>
                  </a:lnTo>
                  <a:lnTo>
                    <a:pt x="2644" y="4320"/>
                  </a:lnTo>
                  <a:lnTo>
                    <a:pt x="2623" y="4320"/>
                  </a:lnTo>
                  <a:lnTo>
                    <a:pt x="2651" y="4265"/>
                  </a:lnTo>
                  <a:lnTo>
                    <a:pt x="2685" y="4237"/>
                  </a:lnTo>
                  <a:lnTo>
                    <a:pt x="2692" y="426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id="{4579D957-40E9-06B0-FC42-1FF394CEC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669" y="2442230"/>
              <a:ext cx="348325" cy="211644"/>
            </a:xfrm>
            <a:custGeom>
              <a:avLst/>
              <a:gdLst>
                <a:gd name="T0" fmla="*/ 1273 w 1866"/>
                <a:gd name="T1" fmla="*/ 0 h 1135"/>
                <a:gd name="T2" fmla="*/ 1148 w 1866"/>
                <a:gd name="T3" fmla="*/ 55 h 1135"/>
                <a:gd name="T4" fmla="*/ 1079 w 1866"/>
                <a:gd name="T5" fmla="*/ 104 h 1135"/>
                <a:gd name="T6" fmla="*/ 967 w 1866"/>
                <a:gd name="T7" fmla="*/ 187 h 1135"/>
                <a:gd name="T8" fmla="*/ 870 w 1866"/>
                <a:gd name="T9" fmla="*/ 160 h 1135"/>
                <a:gd name="T10" fmla="*/ 724 w 1866"/>
                <a:gd name="T11" fmla="*/ 202 h 1135"/>
                <a:gd name="T12" fmla="*/ 612 w 1866"/>
                <a:gd name="T13" fmla="*/ 264 h 1135"/>
                <a:gd name="T14" fmla="*/ 487 w 1866"/>
                <a:gd name="T15" fmla="*/ 271 h 1135"/>
                <a:gd name="T16" fmla="*/ 355 w 1866"/>
                <a:gd name="T17" fmla="*/ 153 h 1135"/>
                <a:gd name="T18" fmla="*/ 244 w 1866"/>
                <a:gd name="T19" fmla="*/ 271 h 1135"/>
                <a:gd name="T20" fmla="*/ 118 w 1866"/>
                <a:gd name="T21" fmla="*/ 299 h 1135"/>
                <a:gd name="T22" fmla="*/ 21 w 1866"/>
                <a:gd name="T23" fmla="*/ 334 h 1135"/>
                <a:gd name="T24" fmla="*/ 0 w 1866"/>
                <a:gd name="T25" fmla="*/ 487 h 1135"/>
                <a:gd name="T26" fmla="*/ 14 w 1866"/>
                <a:gd name="T27" fmla="*/ 577 h 1135"/>
                <a:gd name="T28" fmla="*/ 146 w 1866"/>
                <a:gd name="T29" fmla="*/ 681 h 1135"/>
                <a:gd name="T30" fmla="*/ 181 w 1866"/>
                <a:gd name="T31" fmla="*/ 716 h 1135"/>
                <a:gd name="T32" fmla="*/ 265 w 1866"/>
                <a:gd name="T33" fmla="*/ 723 h 1135"/>
                <a:gd name="T34" fmla="*/ 292 w 1866"/>
                <a:gd name="T35" fmla="*/ 793 h 1135"/>
                <a:gd name="T36" fmla="*/ 306 w 1866"/>
                <a:gd name="T37" fmla="*/ 1002 h 1135"/>
                <a:gd name="T38" fmla="*/ 390 w 1866"/>
                <a:gd name="T39" fmla="*/ 1071 h 1135"/>
                <a:gd name="T40" fmla="*/ 487 w 1866"/>
                <a:gd name="T41" fmla="*/ 1134 h 1135"/>
                <a:gd name="T42" fmla="*/ 543 w 1866"/>
                <a:gd name="T43" fmla="*/ 1036 h 1135"/>
                <a:gd name="T44" fmla="*/ 647 w 1866"/>
                <a:gd name="T45" fmla="*/ 1106 h 1135"/>
                <a:gd name="T46" fmla="*/ 766 w 1866"/>
                <a:gd name="T47" fmla="*/ 1036 h 1135"/>
                <a:gd name="T48" fmla="*/ 939 w 1866"/>
                <a:gd name="T49" fmla="*/ 1036 h 1135"/>
                <a:gd name="T50" fmla="*/ 1051 w 1866"/>
                <a:gd name="T51" fmla="*/ 946 h 1135"/>
                <a:gd name="T52" fmla="*/ 1197 w 1866"/>
                <a:gd name="T53" fmla="*/ 890 h 1135"/>
                <a:gd name="T54" fmla="*/ 1322 w 1866"/>
                <a:gd name="T55" fmla="*/ 925 h 1135"/>
                <a:gd name="T56" fmla="*/ 1454 w 1866"/>
                <a:gd name="T57" fmla="*/ 939 h 1135"/>
                <a:gd name="T58" fmla="*/ 1524 w 1866"/>
                <a:gd name="T59" fmla="*/ 953 h 1135"/>
                <a:gd name="T60" fmla="*/ 1719 w 1866"/>
                <a:gd name="T61" fmla="*/ 842 h 1135"/>
                <a:gd name="T62" fmla="*/ 1795 w 1866"/>
                <a:gd name="T63" fmla="*/ 855 h 1135"/>
                <a:gd name="T64" fmla="*/ 1837 w 1866"/>
                <a:gd name="T65" fmla="*/ 772 h 1135"/>
                <a:gd name="T66" fmla="*/ 1830 w 1866"/>
                <a:gd name="T67" fmla="*/ 716 h 1135"/>
                <a:gd name="T68" fmla="*/ 1816 w 1866"/>
                <a:gd name="T69" fmla="*/ 661 h 1135"/>
                <a:gd name="T70" fmla="*/ 1851 w 1866"/>
                <a:gd name="T71" fmla="*/ 598 h 1135"/>
                <a:gd name="T72" fmla="*/ 1851 w 1866"/>
                <a:gd name="T73" fmla="*/ 549 h 1135"/>
                <a:gd name="T74" fmla="*/ 1753 w 1866"/>
                <a:gd name="T75" fmla="*/ 445 h 1135"/>
                <a:gd name="T76" fmla="*/ 1739 w 1866"/>
                <a:gd name="T77" fmla="*/ 320 h 1135"/>
                <a:gd name="T78" fmla="*/ 1739 w 1866"/>
                <a:gd name="T79" fmla="*/ 153 h 1135"/>
                <a:gd name="T80" fmla="*/ 1558 w 1866"/>
                <a:gd name="T81" fmla="*/ 97 h 1135"/>
                <a:gd name="T82" fmla="*/ 1489 w 1866"/>
                <a:gd name="T83" fmla="*/ 83 h 1135"/>
                <a:gd name="T84" fmla="*/ 1322 w 1866"/>
                <a:gd name="T85" fmla="*/ 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66" h="1135">
                  <a:moveTo>
                    <a:pt x="1322" y="35"/>
                  </a:moveTo>
                  <a:lnTo>
                    <a:pt x="1294" y="28"/>
                  </a:lnTo>
                  <a:lnTo>
                    <a:pt x="1273" y="0"/>
                  </a:lnTo>
                  <a:lnTo>
                    <a:pt x="1225" y="0"/>
                  </a:lnTo>
                  <a:lnTo>
                    <a:pt x="1211" y="62"/>
                  </a:lnTo>
                  <a:lnTo>
                    <a:pt x="1148" y="55"/>
                  </a:lnTo>
                  <a:lnTo>
                    <a:pt x="1099" y="83"/>
                  </a:lnTo>
                  <a:lnTo>
                    <a:pt x="1106" y="104"/>
                  </a:lnTo>
                  <a:lnTo>
                    <a:pt x="1079" y="104"/>
                  </a:lnTo>
                  <a:lnTo>
                    <a:pt x="1016" y="153"/>
                  </a:lnTo>
                  <a:lnTo>
                    <a:pt x="981" y="160"/>
                  </a:lnTo>
                  <a:lnTo>
                    <a:pt x="967" y="187"/>
                  </a:lnTo>
                  <a:lnTo>
                    <a:pt x="939" y="187"/>
                  </a:lnTo>
                  <a:lnTo>
                    <a:pt x="905" y="167"/>
                  </a:lnTo>
                  <a:lnTo>
                    <a:pt x="870" y="160"/>
                  </a:lnTo>
                  <a:lnTo>
                    <a:pt x="807" y="139"/>
                  </a:lnTo>
                  <a:lnTo>
                    <a:pt x="752" y="202"/>
                  </a:lnTo>
                  <a:lnTo>
                    <a:pt x="724" y="202"/>
                  </a:lnTo>
                  <a:lnTo>
                    <a:pt x="682" y="215"/>
                  </a:lnTo>
                  <a:lnTo>
                    <a:pt x="640" y="271"/>
                  </a:lnTo>
                  <a:lnTo>
                    <a:pt x="612" y="264"/>
                  </a:lnTo>
                  <a:lnTo>
                    <a:pt x="585" y="229"/>
                  </a:lnTo>
                  <a:lnTo>
                    <a:pt x="536" y="264"/>
                  </a:lnTo>
                  <a:lnTo>
                    <a:pt x="487" y="271"/>
                  </a:lnTo>
                  <a:lnTo>
                    <a:pt x="439" y="187"/>
                  </a:lnTo>
                  <a:lnTo>
                    <a:pt x="404" y="139"/>
                  </a:lnTo>
                  <a:lnTo>
                    <a:pt x="355" y="153"/>
                  </a:lnTo>
                  <a:lnTo>
                    <a:pt x="320" y="202"/>
                  </a:lnTo>
                  <a:lnTo>
                    <a:pt x="313" y="250"/>
                  </a:lnTo>
                  <a:lnTo>
                    <a:pt x="244" y="271"/>
                  </a:lnTo>
                  <a:lnTo>
                    <a:pt x="209" y="299"/>
                  </a:lnTo>
                  <a:lnTo>
                    <a:pt x="146" y="320"/>
                  </a:lnTo>
                  <a:lnTo>
                    <a:pt x="118" y="299"/>
                  </a:lnTo>
                  <a:lnTo>
                    <a:pt x="91" y="334"/>
                  </a:lnTo>
                  <a:lnTo>
                    <a:pt x="63" y="320"/>
                  </a:lnTo>
                  <a:lnTo>
                    <a:pt x="21" y="334"/>
                  </a:lnTo>
                  <a:lnTo>
                    <a:pt x="0" y="382"/>
                  </a:lnTo>
                  <a:lnTo>
                    <a:pt x="0" y="424"/>
                  </a:lnTo>
                  <a:lnTo>
                    <a:pt x="0" y="487"/>
                  </a:lnTo>
                  <a:lnTo>
                    <a:pt x="0" y="529"/>
                  </a:lnTo>
                  <a:lnTo>
                    <a:pt x="21" y="542"/>
                  </a:lnTo>
                  <a:lnTo>
                    <a:pt x="14" y="577"/>
                  </a:lnTo>
                  <a:lnTo>
                    <a:pt x="35" y="619"/>
                  </a:lnTo>
                  <a:lnTo>
                    <a:pt x="118" y="675"/>
                  </a:lnTo>
                  <a:lnTo>
                    <a:pt x="146" y="681"/>
                  </a:lnTo>
                  <a:lnTo>
                    <a:pt x="160" y="675"/>
                  </a:lnTo>
                  <a:lnTo>
                    <a:pt x="167" y="709"/>
                  </a:lnTo>
                  <a:lnTo>
                    <a:pt x="181" y="716"/>
                  </a:lnTo>
                  <a:lnTo>
                    <a:pt x="188" y="730"/>
                  </a:lnTo>
                  <a:lnTo>
                    <a:pt x="223" y="730"/>
                  </a:lnTo>
                  <a:lnTo>
                    <a:pt x="265" y="723"/>
                  </a:lnTo>
                  <a:lnTo>
                    <a:pt x="313" y="751"/>
                  </a:lnTo>
                  <a:lnTo>
                    <a:pt x="313" y="779"/>
                  </a:lnTo>
                  <a:lnTo>
                    <a:pt x="292" y="793"/>
                  </a:lnTo>
                  <a:lnTo>
                    <a:pt x="285" y="883"/>
                  </a:lnTo>
                  <a:lnTo>
                    <a:pt x="313" y="918"/>
                  </a:lnTo>
                  <a:lnTo>
                    <a:pt x="306" y="1002"/>
                  </a:lnTo>
                  <a:lnTo>
                    <a:pt x="320" y="1036"/>
                  </a:lnTo>
                  <a:lnTo>
                    <a:pt x="327" y="1057"/>
                  </a:lnTo>
                  <a:lnTo>
                    <a:pt x="390" y="1071"/>
                  </a:lnTo>
                  <a:lnTo>
                    <a:pt x="411" y="1085"/>
                  </a:lnTo>
                  <a:lnTo>
                    <a:pt x="404" y="1120"/>
                  </a:lnTo>
                  <a:lnTo>
                    <a:pt x="487" y="1134"/>
                  </a:lnTo>
                  <a:lnTo>
                    <a:pt x="508" y="1120"/>
                  </a:lnTo>
                  <a:lnTo>
                    <a:pt x="522" y="1043"/>
                  </a:lnTo>
                  <a:lnTo>
                    <a:pt x="543" y="1036"/>
                  </a:lnTo>
                  <a:lnTo>
                    <a:pt x="557" y="1113"/>
                  </a:lnTo>
                  <a:lnTo>
                    <a:pt x="585" y="1099"/>
                  </a:lnTo>
                  <a:lnTo>
                    <a:pt x="647" y="1106"/>
                  </a:lnTo>
                  <a:lnTo>
                    <a:pt x="682" y="1120"/>
                  </a:lnTo>
                  <a:lnTo>
                    <a:pt x="752" y="1057"/>
                  </a:lnTo>
                  <a:lnTo>
                    <a:pt x="766" y="1036"/>
                  </a:lnTo>
                  <a:lnTo>
                    <a:pt x="849" y="1036"/>
                  </a:lnTo>
                  <a:lnTo>
                    <a:pt x="918" y="1008"/>
                  </a:lnTo>
                  <a:lnTo>
                    <a:pt x="939" y="1036"/>
                  </a:lnTo>
                  <a:lnTo>
                    <a:pt x="1002" y="981"/>
                  </a:lnTo>
                  <a:lnTo>
                    <a:pt x="1016" y="960"/>
                  </a:lnTo>
                  <a:lnTo>
                    <a:pt x="1051" y="946"/>
                  </a:lnTo>
                  <a:lnTo>
                    <a:pt x="1092" y="890"/>
                  </a:lnTo>
                  <a:lnTo>
                    <a:pt x="1148" y="883"/>
                  </a:lnTo>
                  <a:lnTo>
                    <a:pt x="1197" y="890"/>
                  </a:lnTo>
                  <a:lnTo>
                    <a:pt x="1245" y="855"/>
                  </a:lnTo>
                  <a:lnTo>
                    <a:pt x="1322" y="911"/>
                  </a:lnTo>
                  <a:lnTo>
                    <a:pt x="1322" y="925"/>
                  </a:lnTo>
                  <a:lnTo>
                    <a:pt x="1364" y="911"/>
                  </a:lnTo>
                  <a:lnTo>
                    <a:pt x="1433" y="946"/>
                  </a:lnTo>
                  <a:lnTo>
                    <a:pt x="1454" y="939"/>
                  </a:lnTo>
                  <a:lnTo>
                    <a:pt x="1468" y="939"/>
                  </a:lnTo>
                  <a:lnTo>
                    <a:pt x="1510" y="946"/>
                  </a:lnTo>
                  <a:lnTo>
                    <a:pt x="1524" y="953"/>
                  </a:lnTo>
                  <a:lnTo>
                    <a:pt x="1531" y="946"/>
                  </a:lnTo>
                  <a:lnTo>
                    <a:pt x="1628" y="883"/>
                  </a:lnTo>
                  <a:lnTo>
                    <a:pt x="1719" y="842"/>
                  </a:lnTo>
                  <a:lnTo>
                    <a:pt x="1739" y="848"/>
                  </a:lnTo>
                  <a:lnTo>
                    <a:pt x="1788" y="848"/>
                  </a:lnTo>
                  <a:lnTo>
                    <a:pt x="1795" y="855"/>
                  </a:lnTo>
                  <a:lnTo>
                    <a:pt x="1795" y="827"/>
                  </a:lnTo>
                  <a:lnTo>
                    <a:pt x="1795" y="821"/>
                  </a:lnTo>
                  <a:lnTo>
                    <a:pt x="1837" y="772"/>
                  </a:lnTo>
                  <a:lnTo>
                    <a:pt x="1858" y="772"/>
                  </a:lnTo>
                  <a:lnTo>
                    <a:pt x="1865" y="751"/>
                  </a:lnTo>
                  <a:lnTo>
                    <a:pt x="1830" y="716"/>
                  </a:lnTo>
                  <a:lnTo>
                    <a:pt x="1837" y="695"/>
                  </a:lnTo>
                  <a:lnTo>
                    <a:pt x="1823" y="688"/>
                  </a:lnTo>
                  <a:lnTo>
                    <a:pt x="1816" y="661"/>
                  </a:lnTo>
                  <a:lnTo>
                    <a:pt x="1816" y="640"/>
                  </a:lnTo>
                  <a:lnTo>
                    <a:pt x="1837" y="619"/>
                  </a:lnTo>
                  <a:lnTo>
                    <a:pt x="1851" y="598"/>
                  </a:lnTo>
                  <a:lnTo>
                    <a:pt x="1851" y="591"/>
                  </a:lnTo>
                  <a:lnTo>
                    <a:pt x="1858" y="563"/>
                  </a:lnTo>
                  <a:lnTo>
                    <a:pt x="1851" y="549"/>
                  </a:lnTo>
                  <a:lnTo>
                    <a:pt x="1851" y="529"/>
                  </a:lnTo>
                  <a:lnTo>
                    <a:pt x="1795" y="515"/>
                  </a:lnTo>
                  <a:lnTo>
                    <a:pt x="1753" y="445"/>
                  </a:lnTo>
                  <a:lnTo>
                    <a:pt x="1732" y="362"/>
                  </a:lnTo>
                  <a:lnTo>
                    <a:pt x="1753" y="348"/>
                  </a:lnTo>
                  <a:lnTo>
                    <a:pt x="1739" y="320"/>
                  </a:lnTo>
                  <a:lnTo>
                    <a:pt x="1753" y="292"/>
                  </a:lnTo>
                  <a:lnTo>
                    <a:pt x="1753" y="257"/>
                  </a:lnTo>
                  <a:lnTo>
                    <a:pt x="1739" y="153"/>
                  </a:lnTo>
                  <a:lnTo>
                    <a:pt x="1691" y="132"/>
                  </a:lnTo>
                  <a:lnTo>
                    <a:pt x="1635" y="153"/>
                  </a:lnTo>
                  <a:lnTo>
                    <a:pt x="1558" y="97"/>
                  </a:lnTo>
                  <a:lnTo>
                    <a:pt x="1531" y="132"/>
                  </a:lnTo>
                  <a:lnTo>
                    <a:pt x="1489" y="125"/>
                  </a:lnTo>
                  <a:lnTo>
                    <a:pt x="1489" y="83"/>
                  </a:lnTo>
                  <a:lnTo>
                    <a:pt x="1454" y="62"/>
                  </a:lnTo>
                  <a:lnTo>
                    <a:pt x="1406" y="21"/>
                  </a:lnTo>
                  <a:lnTo>
                    <a:pt x="1322" y="35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67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B853E1-1A05-F1CD-6755-479BB3BB08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F1B9D7-EFC1-1457-CFBC-48FCA32EBB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415BF-CBA6-5077-B9F0-ED7BD0EA2725}"/>
              </a:ext>
            </a:extLst>
          </p:cNvPr>
          <p:cNvSpPr txBox="1"/>
          <p:nvPr/>
        </p:nvSpPr>
        <p:spPr>
          <a:xfrm>
            <a:off x="3857251" y="397897"/>
            <a:ext cx="44775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Proposal 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84E02-0EB3-EBD8-B9FC-8A92EAEFF566}"/>
              </a:ext>
            </a:extLst>
          </p:cNvPr>
          <p:cNvSpPr txBox="1"/>
          <p:nvPr/>
        </p:nvSpPr>
        <p:spPr>
          <a:xfrm>
            <a:off x="427384" y="1733550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D136F-115D-013A-05D1-8171C51FC36E}"/>
              </a:ext>
            </a:extLst>
          </p:cNvPr>
          <p:cNvSpPr txBox="1"/>
          <p:nvPr/>
        </p:nvSpPr>
        <p:spPr>
          <a:xfrm>
            <a:off x="1327664" y="2005583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44F78-84A1-B0D5-7C9F-5C3AA86A9C7E}"/>
              </a:ext>
            </a:extLst>
          </p:cNvPr>
          <p:cNvSpPr txBox="1"/>
          <p:nvPr/>
        </p:nvSpPr>
        <p:spPr>
          <a:xfrm>
            <a:off x="1327664" y="1690008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09:00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7F2BF3-C4C1-40C5-B3FA-3DAC64D56A23}"/>
              </a:ext>
            </a:extLst>
          </p:cNvPr>
          <p:cNvCxnSpPr/>
          <p:nvPr/>
        </p:nvCxnSpPr>
        <p:spPr>
          <a:xfrm>
            <a:off x="1186149" y="1810251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24C335-2221-07A8-EBB1-47F8F6556F8C}"/>
              </a:ext>
            </a:extLst>
          </p:cNvPr>
          <p:cNvSpPr txBox="1"/>
          <p:nvPr/>
        </p:nvSpPr>
        <p:spPr>
          <a:xfrm>
            <a:off x="427384" y="3435740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EAC24-14EB-C816-B790-6B4546241A89}"/>
              </a:ext>
            </a:extLst>
          </p:cNvPr>
          <p:cNvSpPr txBox="1"/>
          <p:nvPr/>
        </p:nvSpPr>
        <p:spPr>
          <a:xfrm>
            <a:off x="1327664" y="3707773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BC056-3080-484B-7C10-8E39B7C071CF}"/>
              </a:ext>
            </a:extLst>
          </p:cNvPr>
          <p:cNvSpPr txBox="1"/>
          <p:nvPr/>
        </p:nvSpPr>
        <p:spPr>
          <a:xfrm>
            <a:off x="1327664" y="3392198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11.30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BE9533-53BC-9084-ABF3-51B20DBEFB75}"/>
              </a:ext>
            </a:extLst>
          </p:cNvPr>
          <p:cNvCxnSpPr>
            <a:cxnSpLocks/>
          </p:cNvCxnSpPr>
          <p:nvPr/>
        </p:nvCxnSpPr>
        <p:spPr>
          <a:xfrm>
            <a:off x="1186149" y="3512441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327AD2-E906-49F5-9FB2-05C8AD9B8A2E}"/>
              </a:ext>
            </a:extLst>
          </p:cNvPr>
          <p:cNvSpPr txBox="1"/>
          <p:nvPr/>
        </p:nvSpPr>
        <p:spPr>
          <a:xfrm>
            <a:off x="427384" y="5180134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3BF86-8C21-FA85-768C-078D33DC41A7}"/>
              </a:ext>
            </a:extLst>
          </p:cNvPr>
          <p:cNvSpPr txBox="1"/>
          <p:nvPr/>
        </p:nvSpPr>
        <p:spPr>
          <a:xfrm>
            <a:off x="1327664" y="5452167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01D80-54A5-51D8-5C10-419F2CDB0A53}"/>
              </a:ext>
            </a:extLst>
          </p:cNvPr>
          <p:cNvSpPr txBox="1"/>
          <p:nvPr/>
        </p:nvSpPr>
        <p:spPr>
          <a:xfrm>
            <a:off x="1327664" y="5136592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145BDA-79C0-CF01-0405-BA66504C2526}"/>
              </a:ext>
            </a:extLst>
          </p:cNvPr>
          <p:cNvCxnSpPr/>
          <p:nvPr/>
        </p:nvCxnSpPr>
        <p:spPr>
          <a:xfrm>
            <a:off x="1186149" y="5256835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AA4B94-BA73-1832-12D3-0C5BEE8CBD12}"/>
              </a:ext>
            </a:extLst>
          </p:cNvPr>
          <p:cNvSpPr txBox="1"/>
          <p:nvPr/>
        </p:nvSpPr>
        <p:spPr>
          <a:xfrm>
            <a:off x="7037647" y="1733550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57B091-7264-A13D-E9DF-4FAD1F71E27D}"/>
              </a:ext>
            </a:extLst>
          </p:cNvPr>
          <p:cNvSpPr txBox="1"/>
          <p:nvPr/>
        </p:nvSpPr>
        <p:spPr>
          <a:xfrm>
            <a:off x="7937927" y="2005583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A2E4C-D579-41C3-0ACA-521E53673373}"/>
              </a:ext>
            </a:extLst>
          </p:cNvPr>
          <p:cNvSpPr txBox="1"/>
          <p:nvPr/>
        </p:nvSpPr>
        <p:spPr>
          <a:xfrm>
            <a:off x="7937927" y="1690008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1:30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76517F-CF40-B8C1-0454-A32E6C62025C}"/>
              </a:ext>
            </a:extLst>
          </p:cNvPr>
          <p:cNvCxnSpPr>
            <a:cxnSpLocks/>
          </p:cNvCxnSpPr>
          <p:nvPr/>
        </p:nvCxnSpPr>
        <p:spPr>
          <a:xfrm>
            <a:off x="7796412" y="1810251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7A450-2E7B-C41C-5633-56D16B9EF14D}"/>
              </a:ext>
            </a:extLst>
          </p:cNvPr>
          <p:cNvSpPr txBox="1"/>
          <p:nvPr/>
        </p:nvSpPr>
        <p:spPr>
          <a:xfrm>
            <a:off x="7037647" y="3435740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51EFBD-9B52-D2EF-CE07-C4FAE0F0D813}"/>
              </a:ext>
            </a:extLst>
          </p:cNvPr>
          <p:cNvSpPr txBox="1"/>
          <p:nvPr/>
        </p:nvSpPr>
        <p:spPr>
          <a:xfrm>
            <a:off x="7937927" y="3707773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B44F41-1CDE-A750-F060-4F75B5025C8B}"/>
              </a:ext>
            </a:extLst>
          </p:cNvPr>
          <p:cNvSpPr txBox="1"/>
          <p:nvPr/>
        </p:nvSpPr>
        <p:spPr>
          <a:xfrm>
            <a:off x="7937927" y="3392198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2:00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2AF676-C6F8-F5E1-4929-A175EBB1283C}"/>
              </a:ext>
            </a:extLst>
          </p:cNvPr>
          <p:cNvCxnSpPr/>
          <p:nvPr/>
        </p:nvCxnSpPr>
        <p:spPr>
          <a:xfrm>
            <a:off x="7796412" y="3512441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6DFE518-DE72-97F1-FDB7-592C005C7468}"/>
              </a:ext>
            </a:extLst>
          </p:cNvPr>
          <p:cNvSpPr txBox="1"/>
          <p:nvPr/>
        </p:nvSpPr>
        <p:spPr>
          <a:xfrm>
            <a:off x="7037647" y="5180134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91D69F-FAB2-A8FC-A17C-B878182473F0}"/>
              </a:ext>
            </a:extLst>
          </p:cNvPr>
          <p:cNvSpPr txBox="1"/>
          <p:nvPr/>
        </p:nvSpPr>
        <p:spPr>
          <a:xfrm>
            <a:off x="7937927" y="5452167"/>
            <a:ext cx="3826691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like a strain picture,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33B7D7-780B-A047-F88C-FE66AA6A1821}"/>
              </a:ext>
            </a:extLst>
          </p:cNvPr>
          <p:cNvSpPr txBox="1"/>
          <p:nvPr/>
        </p:nvSpPr>
        <p:spPr>
          <a:xfrm>
            <a:off x="7937927" y="513659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3:00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163AC5-AAF0-7691-C439-36CD64730C41}"/>
              </a:ext>
            </a:extLst>
          </p:cNvPr>
          <p:cNvCxnSpPr/>
          <p:nvPr/>
        </p:nvCxnSpPr>
        <p:spPr>
          <a:xfrm>
            <a:off x="7796412" y="5256835"/>
            <a:ext cx="0" cy="9119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0EF91F-0DA2-8B5D-39A5-A8ECA0B8BA5B}"/>
              </a:ext>
            </a:extLst>
          </p:cNvPr>
          <p:cNvCxnSpPr>
            <a:cxnSpLocks/>
          </p:cNvCxnSpPr>
          <p:nvPr/>
        </p:nvCxnSpPr>
        <p:spPr>
          <a:xfrm>
            <a:off x="1186149" y="3126685"/>
            <a:ext cx="35661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39A21E5-C777-87BA-9369-1BA9A767F223}"/>
              </a:ext>
            </a:extLst>
          </p:cNvPr>
          <p:cNvCxnSpPr>
            <a:cxnSpLocks/>
          </p:cNvCxnSpPr>
          <p:nvPr/>
        </p:nvCxnSpPr>
        <p:spPr>
          <a:xfrm>
            <a:off x="1186149" y="4862719"/>
            <a:ext cx="35661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14734D-BC42-21DC-12F0-3ED8E31C4860}"/>
              </a:ext>
            </a:extLst>
          </p:cNvPr>
          <p:cNvCxnSpPr>
            <a:cxnSpLocks/>
          </p:cNvCxnSpPr>
          <p:nvPr/>
        </p:nvCxnSpPr>
        <p:spPr>
          <a:xfrm>
            <a:off x="7796412" y="3126685"/>
            <a:ext cx="35661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8A2116-A3A2-4A12-59FA-EEB1CAD4CA18}"/>
              </a:ext>
            </a:extLst>
          </p:cNvPr>
          <p:cNvCxnSpPr>
            <a:cxnSpLocks/>
          </p:cNvCxnSpPr>
          <p:nvPr/>
        </p:nvCxnSpPr>
        <p:spPr>
          <a:xfrm>
            <a:off x="7796412" y="4862719"/>
            <a:ext cx="35661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55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1229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France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314B8-95E5-B3C2-3AC4-0E91562D4181}"/>
              </a:ext>
            </a:extLst>
          </p:cNvPr>
          <p:cNvGrpSpPr/>
          <p:nvPr/>
        </p:nvGrpSpPr>
        <p:grpSpPr>
          <a:xfrm>
            <a:off x="5900706" y="1266855"/>
            <a:ext cx="5078174" cy="4915416"/>
            <a:chOff x="3787739" y="1941415"/>
            <a:chExt cx="4616522" cy="446856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71">
              <a:extLst>
                <a:ext uri="{FF2B5EF4-FFF2-40B4-BE49-F238E27FC236}">
                  <a16:creationId xmlns:a16="http://schemas.microsoft.com/office/drawing/2014/main" id="{183B2240-3F61-70DE-CBC0-8211A80AF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437" y="4928404"/>
              <a:ext cx="1059529" cy="1247257"/>
            </a:xfrm>
            <a:custGeom>
              <a:avLst/>
              <a:gdLst>
                <a:gd name="T0" fmla="*/ 2580 w 4505"/>
                <a:gd name="T1" fmla="*/ 340 h 5305"/>
                <a:gd name="T2" fmla="*/ 2972 w 4505"/>
                <a:gd name="T3" fmla="*/ 334 h 5305"/>
                <a:gd name="T4" fmla="*/ 4084 w 4505"/>
                <a:gd name="T5" fmla="*/ 1345 h 5305"/>
                <a:gd name="T6" fmla="*/ 4423 w 4505"/>
                <a:gd name="T7" fmla="*/ 1684 h 5305"/>
                <a:gd name="T8" fmla="*/ 3186 w 4505"/>
                <a:gd name="T9" fmla="*/ 804 h 5305"/>
                <a:gd name="T10" fmla="*/ 2645 w 4505"/>
                <a:gd name="T11" fmla="*/ 400 h 5305"/>
                <a:gd name="T12" fmla="*/ 2330 w 4505"/>
                <a:gd name="T13" fmla="*/ 25 h 5305"/>
                <a:gd name="T14" fmla="*/ 1902 w 4505"/>
                <a:gd name="T15" fmla="*/ 631 h 5305"/>
                <a:gd name="T16" fmla="*/ 2384 w 4505"/>
                <a:gd name="T17" fmla="*/ 1660 h 5305"/>
                <a:gd name="T18" fmla="*/ 2520 w 4505"/>
                <a:gd name="T19" fmla="*/ 1928 h 5305"/>
                <a:gd name="T20" fmla="*/ 1396 w 4505"/>
                <a:gd name="T21" fmla="*/ 2837 h 5305"/>
                <a:gd name="T22" fmla="*/ 809 w 4505"/>
                <a:gd name="T23" fmla="*/ 3182 h 5305"/>
                <a:gd name="T24" fmla="*/ 48 w 4505"/>
                <a:gd name="T25" fmla="*/ 3432 h 5305"/>
                <a:gd name="T26" fmla="*/ 458 w 4505"/>
                <a:gd name="T27" fmla="*/ 4151 h 5305"/>
                <a:gd name="T28" fmla="*/ 803 w 4505"/>
                <a:gd name="T29" fmla="*/ 4615 h 5305"/>
                <a:gd name="T30" fmla="*/ 18 w 4505"/>
                <a:gd name="T31" fmla="*/ 4971 h 5305"/>
                <a:gd name="T32" fmla="*/ 684 w 4505"/>
                <a:gd name="T33" fmla="*/ 5108 h 5305"/>
                <a:gd name="T34" fmla="*/ 1403 w 4505"/>
                <a:gd name="T35" fmla="*/ 5162 h 5305"/>
                <a:gd name="T36" fmla="*/ 1694 w 4505"/>
                <a:gd name="T37" fmla="*/ 5025 h 5305"/>
                <a:gd name="T38" fmla="*/ 2164 w 4505"/>
                <a:gd name="T39" fmla="*/ 5084 h 5305"/>
                <a:gd name="T40" fmla="*/ 1955 w 4505"/>
                <a:gd name="T41" fmla="*/ 4734 h 5305"/>
                <a:gd name="T42" fmla="*/ 1795 w 4505"/>
                <a:gd name="T43" fmla="*/ 4157 h 5305"/>
                <a:gd name="T44" fmla="*/ 1908 w 4505"/>
                <a:gd name="T45" fmla="*/ 3955 h 5305"/>
                <a:gd name="T46" fmla="*/ 2294 w 4505"/>
                <a:gd name="T47" fmla="*/ 3336 h 5305"/>
                <a:gd name="T48" fmla="*/ 2633 w 4505"/>
                <a:gd name="T49" fmla="*/ 3265 h 5305"/>
                <a:gd name="T50" fmla="*/ 2829 w 4505"/>
                <a:gd name="T51" fmla="*/ 3099 h 5305"/>
                <a:gd name="T52" fmla="*/ 3246 w 4505"/>
                <a:gd name="T53" fmla="*/ 2754 h 5305"/>
                <a:gd name="T54" fmla="*/ 3840 w 4505"/>
                <a:gd name="T55" fmla="*/ 2974 h 5305"/>
                <a:gd name="T56" fmla="*/ 4054 w 4505"/>
                <a:gd name="T57" fmla="*/ 2694 h 5305"/>
                <a:gd name="T58" fmla="*/ 4494 w 4505"/>
                <a:gd name="T59" fmla="*/ 1987 h 5305"/>
                <a:gd name="T60" fmla="*/ 4292 w 4505"/>
                <a:gd name="T61" fmla="*/ 2290 h 5305"/>
                <a:gd name="T62" fmla="*/ 3941 w 4505"/>
                <a:gd name="T63" fmla="*/ 2944 h 5305"/>
                <a:gd name="T64" fmla="*/ 3412 w 4505"/>
                <a:gd name="T65" fmla="*/ 2837 h 5305"/>
                <a:gd name="T66" fmla="*/ 2996 w 4505"/>
                <a:gd name="T67" fmla="*/ 2998 h 5305"/>
                <a:gd name="T68" fmla="*/ 2639 w 4505"/>
                <a:gd name="T69" fmla="*/ 3152 h 5305"/>
                <a:gd name="T70" fmla="*/ 2556 w 4505"/>
                <a:gd name="T71" fmla="*/ 3319 h 5305"/>
                <a:gd name="T72" fmla="*/ 2152 w 4505"/>
                <a:gd name="T73" fmla="*/ 3556 h 5305"/>
                <a:gd name="T74" fmla="*/ 1932 w 4505"/>
                <a:gd name="T75" fmla="*/ 4044 h 5305"/>
                <a:gd name="T76" fmla="*/ 1807 w 4505"/>
                <a:gd name="T77" fmla="*/ 4157 h 5305"/>
                <a:gd name="T78" fmla="*/ 1973 w 4505"/>
                <a:gd name="T79" fmla="*/ 4734 h 5305"/>
                <a:gd name="T80" fmla="*/ 2175 w 4505"/>
                <a:gd name="T81" fmla="*/ 5090 h 5305"/>
                <a:gd name="T82" fmla="*/ 1694 w 4505"/>
                <a:gd name="T83" fmla="*/ 5043 h 5305"/>
                <a:gd name="T84" fmla="*/ 1385 w 4505"/>
                <a:gd name="T85" fmla="*/ 5168 h 5305"/>
                <a:gd name="T86" fmla="*/ 684 w 4505"/>
                <a:gd name="T87" fmla="*/ 5120 h 5305"/>
                <a:gd name="T88" fmla="*/ 0 w 4505"/>
                <a:gd name="T89" fmla="*/ 4984 h 5305"/>
                <a:gd name="T90" fmla="*/ 625 w 4505"/>
                <a:gd name="T91" fmla="*/ 4508 h 5305"/>
                <a:gd name="T92" fmla="*/ 458 w 4505"/>
                <a:gd name="T93" fmla="*/ 4020 h 5305"/>
                <a:gd name="T94" fmla="*/ 601 w 4505"/>
                <a:gd name="T95" fmla="*/ 3200 h 5305"/>
                <a:gd name="T96" fmla="*/ 1385 w 4505"/>
                <a:gd name="T97" fmla="*/ 2950 h 5305"/>
                <a:gd name="T98" fmla="*/ 1831 w 4505"/>
                <a:gd name="T99" fmla="*/ 2605 h 5305"/>
                <a:gd name="T100" fmla="*/ 2508 w 4505"/>
                <a:gd name="T101" fmla="*/ 1933 h 5305"/>
                <a:gd name="T102" fmla="*/ 1896 w 4505"/>
                <a:gd name="T103" fmla="*/ 637 h 5305"/>
                <a:gd name="T104" fmla="*/ 2080 w 4505"/>
                <a:gd name="T105" fmla="*/ 203 h 5305"/>
                <a:gd name="T106" fmla="*/ 2325 w 4505"/>
                <a:gd name="T107" fmla="*/ 0 h 5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05" h="5305">
                  <a:moveTo>
                    <a:pt x="2376" y="0"/>
                  </a:moveTo>
                  <a:cubicBezTo>
                    <a:pt x="2406" y="18"/>
                    <a:pt x="2439" y="53"/>
                    <a:pt x="2473" y="91"/>
                  </a:cubicBezTo>
                  <a:cubicBezTo>
                    <a:pt x="2514" y="144"/>
                    <a:pt x="2556" y="209"/>
                    <a:pt x="2556" y="245"/>
                  </a:cubicBezTo>
                  <a:cubicBezTo>
                    <a:pt x="2556" y="275"/>
                    <a:pt x="2562" y="316"/>
                    <a:pt x="2580" y="340"/>
                  </a:cubicBezTo>
                  <a:cubicBezTo>
                    <a:pt x="2598" y="370"/>
                    <a:pt x="2621" y="388"/>
                    <a:pt x="2645" y="388"/>
                  </a:cubicBezTo>
                  <a:cubicBezTo>
                    <a:pt x="2657" y="388"/>
                    <a:pt x="2669" y="382"/>
                    <a:pt x="2681" y="370"/>
                  </a:cubicBezTo>
                  <a:cubicBezTo>
                    <a:pt x="2722" y="328"/>
                    <a:pt x="2782" y="310"/>
                    <a:pt x="2841" y="310"/>
                  </a:cubicBezTo>
                  <a:cubicBezTo>
                    <a:pt x="2889" y="310"/>
                    <a:pt x="2930" y="316"/>
                    <a:pt x="2972" y="334"/>
                  </a:cubicBezTo>
                  <a:cubicBezTo>
                    <a:pt x="3067" y="376"/>
                    <a:pt x="3162" y="715"/>
                    <a:pt x="3198" y="798"/>
                  </a:cubicBezTo>
                  <a:cubicBezTo>
                    <a:pt x="3228" y="875"/>
                    <a:pt x="3382" y="1006"/>
                    <a:pt x="3465" y="1190"/>
                  </a:cubicBezTo>
                  <a:cubicBezTo>
                    <a:pt x="3549" y="1375"/>
                    <a:pt x="3638" y="1369"/>
                    <a:pt x="3727" y="1375"/>
                  </a:cubicBezTo>
                  <a:cubicBezTo>
                    <a:pt x="3810" y="1375"/>
                    <a:pt x="3971" y="1345"/>
                    <a:pt x="4084" y="1345"/>
                  </a:cubicBezTo>
                  <a:cubicBezTo>
                    <a:pt x="4197" y="1351"/>
                    <a:pt x="4363" y="1553"/>
                    <a:pt x="4435" y="1672"/>
                  </a:cubicBezTo>
                  <a:cubicBezTo>
                    <a:pt x="4467" y="1726"/>
                    <a:pt x="4491" y="1772"/>
                    <a:pt x="4504" y="1817"/>
                  </a:cubicBezTo>
                  <a:lnTo>
                    <a:pt x="4504" y="1873"/>
                  </a:lnTo>
                  <a:cubicBezTo>
                    <a:pt x="4497" y="1814"/>
                    <a:pt x="4468" y="1760"/>
                    <a:pt x="4423" y="1684"/>
                  </a:cubicBezTo>
                  <a:cubicBezTo>
                    <a:pt x="4357" y="1559"/>
                    <a:pt x="4179" y="1357"/>
                    <a:pt x="4084" y="1363"/>
                  </a:cubicBezTo>
                  <a:cubicBezTo>
                    <a:pt x="3971" y="1363"/>
                    <a:pt x="3816" y="1386"/>
                    <a:pt x="3727" y="1386"/>
                  </a:cubicBezTo>
                  <a:cubicBezTo>
                    <a:pt x="3638" y="1386"/>
                    <a:pt x="3531" y="1386"/>
                    <a:pt x="3454" y="1196"/>
                  </a:cubicBezTo>
                  <a:cubicBezTo>
                    <a:pt x="3370" y="1012"/>
                    <a:pt x="3216" y="887"/>
                    <a:pt x="3186" y="804"/>
                  </a:cubicBezTo>
                  <a:cubicBezTo>
                    <a:pt x="3150" y="721"/>
                    <a:pt x="3049" y="382"/>
                    <a:pt x="2966" y="346"/>
                  </a:cubicBezTo>
                  <a:cubicBezTo>
                    <a:pt x="2925" y="334"/>
                    <a:pt x="2883" y="322"/>
                    <a:pt x="2841" y="322"/>
                  </a:cubicBezTo>
                  <a:cubicBezTo>
                    <a:pt x="2788" y="322"/>
                    <a:pt x="2728" y="340"/>
                    <a:pt x="2693" y="376"/>
                  </a:cubicBezTo>
                  <a:cubicBezTo>
                    <a:pt x="2675" y="394"/>
                    <a:pt x="2657" y="400"/>
                    <a:pt x="2645" y="400"/>
                  </a:cubicBezTo>
                  <a:cubicBezTo>
                    <a:pt x="2580" y="400"/>
                    <a:pt x="2538" y="316"/>
                    <a:pt x="2538" y="245"/>
                  </a:cubicBezTo>
                  <a:cubicBezTo>
                    <a:pt x="2538" y="215"/>
                    <a:pt x="2502" y="156"/>
                    <a:pt x="2461" y="102"/>
                  </a:cubicBezTo>
                  <a:cubicBezTo>
                    <a:pt x="2413" y="49"/>
                    <a:pt x="2360" y="1"/>
                    <a:pt x="2342" y="1"/>
                  </a:cubicBezTo>
                  <a:cubicBezTo>
                    <a:pt x="2336" y="7"/>
                    <a:pt x="2330" y="7"/>
                    <a:pt x="2330" y="25"/>
                  </a:cubicBezTo>
                  <a:cubicBezTo>
                    <a:pt x="2330" y="138"/>
                    <a:pt x="2181" y="215"/>
                    <a:pt x="2080" y="215"/>
                  </a:cubicBezTo>
                  <a:cubicBezTo>
                    <a:pt x="2056" y="215"/>
                    <a:pt x="2015" y="269"/>
                    <a:pt x="1973" y="340"/>
                  </a:cubicBezTo>
                  <a:cubicBezTo>
                    <a:pt x="1932" y="411"/>
                    <a:pt x="1890" y="501"/>
                    <a:pt x="1860" y="578"/>
                  </a:cubicBezTo>
                  <a:cubicBezTo>
                    <a:pt x="1878" y="602"/>
                    <a:pt x="1890" y="620"/>
                    <a:pt x="1902" y="631"/>
                  </a:cubicBezTo>
                  <a:cubicBezTo>
                    <a:pt x="1973" y="703"/>
                    <a:pt x="2080" y="994"/>
                    <a:pt x="2086" y="1238"/>
                  </a:cubicBezTo>
                  <a:cubicBezTo>
                    <a:pt x="2086" y="1357"/>
                    <a:pt x="2134" y="1464"/>
                    <a:pt x="2199" y="1541"/>
                  </a:cubicBezTo>
                  <a:cubicBezTo>
                    <a:pt x="2265" y="1612"/>
                    <a:pt x="2336" y="1660"/>
                    <a:pt x="2378" y="1660"/>
                  </a:cubicBezTo>
                  <a:cubicBezTo>
                    <a:pt x="2378" y="1660"/>
                    <a:pt x="2378" y="1660"/>
                    <a:pt x="2384" y="1660"/>
                  </a:cubicBezTo>
                  <a:lnTo>
                    <a:pt x="2384" y="1666"/>
                  </a:lnTo>
                  <a:cubicBezTo>
                    <a:pt x="2384" y="1666"/>
                    <a:pt x="2378" y="1690"/>
                    <a:pt x="2378" y="1719"/>
                  </a:cubicBezTo>
                  <a:cubicBezTo>
                    <a:pt x="2378" y="1779"/>
                    <a:pt x="2395" y="1880"/>
                    <a:pt x="2520" y="1922"/>
                  </a:cubicBezTo>
                  <a:lnTo>
                    <a:pt x="2520" y="1928"/>
                  </a:lnTo>
                  <a:cubicBezTo>
                    <a:pt x="2520" y="1928"/>
                    <a:pt x="2360" y="2314"/>
                    <a:pt x="2211" y="2350"/>
                  </a:cubicBezTo>
                  <a:cubicBezTo>
                    <a:pt x="2068" y="2379"/>
                    <a:pt x="1985" y="2397"/>
                    <a:pt x="1985" y="2462"/>
                  </a:cubicBezTo>
                  <a:cubicBezTo>
                    <a:pt x="1985" y="2546"/>
                    <a:pt x="1783" y="2706"/>
                    <a:pt x="1450" y="2712"/>
                  </a:cubicBezTo>
                  <a:cubicBezTo>
                    <a:pt x="1438" y="2724"/>
                    <a:pt x="1396" y="2778"/>
                    <a:pt x="1396" y="2837"/>
                  </a:cubicBezTo>
                  <a:cubicBezTo>
                    <a:pt x="1396" y="2861"/>
                    <a:pt x="1403" y="2903"/>
                    <a:pt x="1403" y="2950"/>
                  </a:cubicBezTo>
                  <a:cubicBezTo>
                    <a:pt x="1403" y="3051"/>
                    <a:pt x="1379" y="3182"/>
                    <a:pt x="1230" y="3182"/>
                  </a:cubicBezTo>
                  <a:cubicBezTo>
                    <a:pt x="1087" y="3182"/>
                    <a:pt x="1022" y="3152"/>
                    <a:pt x="945" y="3152"/>
                  </a:cubicBezTo>
                  <a:cubicBezTo>
                    <a:pt x="904" y="3152"/>
                    <a:pt x="863" y="3158"/>
                    <a:pt x="809" y="3182"/>
                  </a:cubicBezTo>
                  <a:cubicBezTo>
                    <a:pt x="744" y="3206"/>
                    <a:pt x="672" y="3212"/>
                    <a:pt x="601" y="3212"/>
                  </a:cubicBezTo>
                  <a:cubicBezTo>
                    <a:pt x="470" y="3212"/>
                    <a:pt x="333" y="3188"/>
                    <a:pt x="244" y="3188"/>
                  </a:cubicBezTo>
                  <a:cubicBezTo>
                    <a:pt x="197" y="3188"/>
                    <a:pt x="149" y="3218"/>
                    <a:pt x="107" y="3259"/>
                  </a:cubicBezTo>
                  <a:cubicBezTo>
                    <a:pt x="72" y="3307"/>
                    <a:pt x="48" y="3366"/>
                    <a:pt x="48" y="3432"/>
                  </a:cubicBezTo>
                  <a:cubicBezTo>
                    <a:pt x="48" y="3485"/>
                    <a:pt x="66" y="3539"/>
                    <a:pt x="107" y="3580"/>
                  </a:cubicBezTo>
                  <a:cubicBezTo>
                    <a:pt x="244" y="3717"/>
                    <a:pt x="476" y="3741"/>
                    <a:pt x="476" y="4020"/>
                  </a:cubicBezTo>
                  <a:cubicBezTo>
                    <a:pt x="476" y="4056"/>
                    <a:pt x="470" y="4103"/>
                    <a:pt x="464" y="4151"/>
                  </a:cubicBezTo>
                  <a:cubicBezTo>
                    <a:pt x="458" y="4151"/>
                    <a:pt x="458" y="4151"/>
                    <a:pt x="458" y="4151"/>
                  </a:cubicBezTo>
                  <a:cubicBezTo>
                    <a:pt x="458" y="4151"/>
                    <a:pt x="339" y="4264"/>
                    <a:pt x="339" y="4323"/>
                  </a:cubicBezTo>
                  <a:cubicBezTo>
                    <a:pt x="339" y="4353"/>
                    <a:pt x="381" y="4383"/>
                    <a:pt x="440" y="4412"/>
                  </a:cubicBezTo>
                  <a:cubicBezTo>
                    <a:pt x="500" y="4442"/>
                    <a:pt x="577" y="4466"/>
                    <a:pt x="631" y="4496"/>
                  </a:cubicBezTo>
                  <a:cubicBezTo>
                    <a:pt x="738" y="4555"/>
                    <a:pt x="797" y="4615"/>
                    <a:pt x="803" y="4615"/>
                  </a:cubicBezTo>
                  <a:lnTo>
                    <a:pt x="803" y="4621"/>
                  </a:lnTo>
                  <a:cubicBezTo>
                    <a:pt x="803" y="4626"/>
                    <a:pt x="797" y="4626"/>
                    <a:pt x="797" y="4626"/>
                  </a:cubicBezTo>
                  <a:cubicBezTo>
                    <a:pt x="797" y="4626"/>
                    <a:pt x="547" y="4680"/>
                    <a:pt x="458" y="4680"/>
                  </a:cubicBezTo>
                  <a:cubicBezTo>
                    <a:pt x="399" y="4680"/>
                    <a:pt x="185" y="4882"/>
                    <a:pt x="18" y="4971"/>
                  </a:cubicBezTo>
                  <a:cubicBezTo>
                    <a:pt x="60" y="4983"/>
                    <a:pt x="119" y="5013"/>
                    <a:pt x="220" y="5108"/>
                  </a:cubicBezTo>
                  <a:cubicBezTo>
                    <a:pt x="298" y="5191"/>
                    <a:pt x="333" y="5221"/>
                    <a:pt x="363" y="5221"/>
                  </a:cubicBezTo>
                  <a:cubicBezTo>
                    <a:pt x="393" y="5221"/>
                    <a:pt x="440" y="5185"/>
                    <a:pt x="565" y="5132"/>
                  </a:cubicBezTo>
                  <a:cubicBezTo>
                    <a:pt x="601" y="5114"/>
                    <a:pt x="642" y="5108"/>
                    <a:pt x="684" y="5108"/>
                  </a:cubicBezTo>
                  <a:cubicBezTo>
                    <a:pt x="922" y="5108"/>
                    <a:pt x="1224" y="5304"/>
                    <a:pt x="1266" y="5298"/>
                  </a:cubicBezTo>
                  <a:cubicBezTo>
                    <a:pt x="1284" y="5304"/>
                    <a:pt x="1307" y="5269"/>
                    <a:pt x="1325" y="5233"/>
                  </a:cubicBezTo>
                  <a:cubicBezTo>
                    <a:pt x="1343" y="5197"/>
                    <a:pt x="1355" y="5156"/>
                    <a:pt x="1385" y="5156"/>
                  </a:cubicBezTo>
                  <a:cubicBezTo>
                    <a:pt x="1391" y="5156"/>
                    <a:pt x="1396" y="5162"/>
                    <a:pt x="1403" y="5162"/>
                  </a:cubicBezTo>
                  <a:cubicBezTo>
                    <a:pt x="1414" y="5180"/>
                    <a:pt x="1426" y="5180"/>
                    <a:pt x="1444" y="5180"/>
                  </a:cubicBezTo>
                  <a:cubicBezTo>
                    <a:pt x="1456" y="5180"/>
                    <a:pt x="1468" y="5180"/>
                    <a:pt x="1480" y="5173"/>
                  </a:cubicBezTo>
                  <a:cubicBezTo>
                    <a:pt x="1492" y="5168"/>
                    <a:pt x="1498" y="5168"/>
                    <a:pt x="1498" y="5168"/>
                  </a:cubicBezTo>
                  <a:cubicBezTo>
                    <a:pt x="1593" y="5043"/>
                    <a:pt x="1670" y="5025"/>
                    <a:pt x="1694" y="5025"/>
                  </a:cubicBezTo>
                  <a:cubicBezTo>
                    <a:pt x="1700" y="5025"/>
                    <a:pt x="1700" y="5025"/>
                    <a:pt x="1706" y="5031"/>
                  </a:cubicBezTo>
                  <a:cubicBezTo>
                    <a:pt x="1860" y="5090"/>
                    <a:pt x="1973" y="5108"/>
                    <a:pt x="2045" y="5108"/>
                  </a:cubicBezTo>
                  <a:cubicBezTo>
                    <a:pt x="2092" y="5108"/>
                    <a:pt x="2122" y="5102"/>
                    <a:pt x="2140" y="5096"/>
                  </a:cubicBezTo>
                  <a:lnTo>
                    <a:pt x="2164" y="5084"/>
                  </a:lnTo>
                  <a:cubicBezTo>
                    <a:pt x="2169" y="5078"/>
                    <a:pt x="2169" y="5072"/>
                    <a:pt x="2169" y="5061"/>
                  </a:cubicBezTo>
                  <a:cubicBezTo>
                    <a:pt x="2169" y="5001"/>
                    <a:pt x="2110" y="4894"/>
                    <a:pt x="2062" y="4846"/>
                  </a:cubicBezTo>
                  <a:cubicBezTo>
                    <a:pt x="2039" y="4823"/>
                    <a:pt x="2009" y="4811"/>
                    <a:pt x="1991" y="4799"/>
                  </a:cubicBezTo>
                  <a:cubicBezTo>
                    <a:pt x="1973" y="4787"/>
                    <a:pt x="1955" y="4769"/>
                    <a:pt x="1955" y="4734"/>
                  </a:cubicBezTo>
                  <a:cubicBezTo>
                    <a:pt x="1955" y="4668"/>
                    <a:pt x="1908" y="4531"/>
                    <a:pt x="1908" y="4502"/>
                  </a:cubicBezTo>
                  <a:cubicBezTo>
                    <a:pt x="1908" y="4478"/>
                    <a:pt x="1932" y="4407"/>
                    <a:pt x="1932" y="4341"/>
                  </a:cubicBezTo>
                  <a:cubicBezTo>
                    <a:pt x="1932" y="4317"/>
                    <a:pt x="1932" y="4294"/>
                    <a:pt x="1920" y="4282"/>
                  </a:cubicBezTo>
                  <a:cubicBezTo>
                    <a:pt x="1890" y="4222"/>
                    <a:pt x="1795" y="4234"/>
                    <a:pt x="1795" y="4157"/>
                  </a:cubicBezTo>
                  <a:cubicBezTo>
                    <a:pt x="1795" y="4145"/>
                    <a:pt x="1795" y="4133"/>
                    <a:pt x="1801" y="4115"/>
                  </a:cubicBezTo>
                  <a:cubicBezTo>
                    <a:pt x="1825" y="4044"/>
                    <a:pt x="1854" y="4026"/>
                    <a:pt x="1884" y="4026"/>
                  </a:cubicBezTo>
                  <a:cubicBezTo>
                    <a:pt x="1896" y="4026"/>
                    <a:pt x="1908" y="4026"/>
                    <a:pt x="1920" y="4032"/>
                  </a:cubicBezTo>
                  <a:cubicBezTo>
                    <a:pt x="1914" y="4002"/>
                    <a:pt x="1908" y="3979"/>
                    <a:pt x="1908" y="3955"/>
                  </a:cubicBezTo>
                  <a:cubicBezTo>
                    <a:pt x="1908" y="3842"/>
                    <a:pt x="1961" y="3741"/>
                    <a:pt x="2015" y="3663"/>
                  </a:cubicBezTo>
                  <a:cubicBezTo>
                    <a:pt x="2074" y="3592"/>
                    <a:pt x="2128" y="3545"/>
                    <a:pt x="2152" y="3545"/>
                  </a:cubicBezTo>
                  <a:cubicBezTo>
                    <a:pt x="2164" y="3545"/>
                    <a:pt x="2175" y="3515"/>
                    <a:pt x="2193" y="3467"/>
                  </a:cubicBezTo>
                  <a:cubicBezTo>
                    <a:pt x="2217" y="3426"/>
                    <a:pt x="2247" y="3372"/>
                    <a:pt x="2294" y="3336"/>
                  </a:cubicBezTo>
                  <a:cubicBezTo>
                    <a:pt x="2336" y="3307"/>
                    <a:pt x="2395" y="3301"/>
                    <a:pt x="2449" y="3301"/>
                  </a:cubicBezTo>
                  <a:lnTo>
                    <a:pt x="2556" y="3301"/>
                  </a:lnTo>
                  <a:cubicBezTo>
                    <a:pt x="2586" y="3301"/>
                    <a:pt x="2609" y="3301"/>
                    <a:pt x="2621" y="3289"/>
                  </a:cubicBezTo>
                  <a:cubicBezTo>
                    <a:pt x="2627" y="3283"/>
                    <a:pt x="2627" y="3277"/>
                    <a:pt x="2633" y="3265"/>
                  </a:cubicBezTo>
                  <a:cubicBezTo>
                    <a:pt x="2633" y="3247"/>
                    <a:pt x="2609" y="3218"/>
                    <a:pt x="2609" y="3188"/>
                  </a:cubicBezTo>
                  <a:cubicBezTo>
                    <a:pt x="2609" y="3170"/>
                    <a:pt x="2615" y="3158"/>
                    <a:pt x="2633" y="3140"/>
                  </a:cubicBezTo>
                  <a:cubicBezTo>
                    <a:pt x="2669" y="3105"/>
                    <a:pt x="2740" y="3099"/>
                    <a:pt x="2788" y="3099"/>
                  </a:cubicBezTo>
                  <a:lnTo>
                    <a:pt x="2829" y="3099"/>
                  </a:lnTo>
                  <a:cubicBezTo>
                    <a:pt x="2835" y="3099"/>
                    <a:pt x="2859" y="3075"/>
                    <a:pt x="2889" y="3051"/>
                  </a:cubicBezTo>
                  <a:cubicBezTo>
                    <a:pt x="2919" y="3021"/>
                    <a:pt x="2954" y="2992"/>
                    <a:pt x="2990" y="2986"/>
                  </a:cubicBezTo>
                  <a:cubicBezTo>
                    <a:pt x="3014" y="2980"/>
                    <a:pt x="3037" y="2932"/>
                    <a:pt x="3073" y="2879"/>
                  </a:cubicBezTo>
                  <a:cubicBezTo>
                    <a:pt x="3103" y="2825"/>
                    <a:pt x="3156" y="2766"/>
                    <a:pt x="3246" y="2754"/>
                  </a:cubicBezTo>
                  <a:cubicBezTo>
                    <a:pt x="3258" y="2748"/>
                    <a:pt x="3269" y="2748"/>
                    <a:pt x="3281" y="2748"/>
                  </a:cubicBezTo>
                  <a:cubicBezTo>
                    <a:pt x="3353" y="2748"/>
                    <a:pt x="3394" y="2790"/>
                    <a:pt x="3418" y="2831"/>
                  </a:cubicBezTo>
                  <a:cubicBezTo>
                    <a:pt x="3448" y="2867"/>
                    <a:pt x="3472" y="2903"/>
                    <a:pt x="3513" y="2903"/>
                  </a:cubicBezTo>
                  <a:cubicBezTo>
                    <a:pt x="3620" y="2903"/>
                    <a:pt x="3816" y="2974"/>
                    <a:pt x="3840" y="2974"/>
                  </a:cubicBezTo>
                  <a:cubicBezTo>
                    <a:pt x="3864" y="2974"/>
                    <a:pt x="3870" y="2950"/>
                    <a:pt x="3870" y="2950"/>
                  </a:cubicBezTo>
                  <a:cubicBezTo>
                    <a:pt x="3870" y="2944"/>
                    <a:pt x="3870" y="2944"/>
                    <a:pt x="3876" y="2944"/>
                  </a:cubicBezTo>
                  <a:cubicBezTo>
                    <a:pt x="3900" y="2938"/>
                    <a:pt x="3917" y="2932"/>
                    <a:pt x="3935" y="2932"/>
                  </a:cubicBezTo>
                  <a:cubicBezTo>
                    <a:pt x="3983" y="2825"/>
                    <a:pt x="4036" y="2718"/>
                    <a:pt x="4054" y="2694"/>
                  </a:cubicBezTo>
                  <a:cubicBezTo>
                    <a:pt x="4084" y="2665"/>
                    <a:pt x="4280" y="2462"/>
                    <a:pt x="4280" y="2326"/>
                  </a:cubicBezTo>
                  <a:lnTo>
                    <a:pt x="4280" y="2290"/>
                  </a:lnTo>
                  <a:cubicBezTo>
                    <a:pt x="4274" y="2278"/>
                    <a:pt x="4274" y="2266"/>
                    <a:pt x="4274" y="2255"/>
                  </a:cubicBezTo>
                  <a:cubicBezTo>
                    <a:pt x="4274" y="2130"/>
                    <a:pt x="4470" y="2088"/>
                    <a:pt x="4494" y="1987"/>
                  </a:cubicBezTo>
                  <a:cubicBezTo>
                    <a:pt x="4498" y="1968"/>
                    <a:pt x="4502" y="1951"/>
                    <a:pt x="4504" y="1934"/>
                  </a:cubicBezTo>
                  <a:lnTo>
                    <a:pt x="4504" y="2000"/>
                  </a:lnTo>
                  <a:cubicBezTo>
                    <a:pt x="4469" y="2108"/>
                    <a:pt x="4286" y="2145"/>
                    <a:pt x="4286" y="2255"/>
                  </a:cubicBezTo>
                  <a:cubicBezTo>
                    <a:pt x="4286" y="2266"/>
                    <a:pt x="4286" y="2278"/>
                    <a:pt x="4292" y="2290"/>
                  </a:cubicBezTo>
                  <a:cubicBezTo>
                    <a:pt x="4292" y="2302"/>
                    <a:pt x="4298" y="2314"/>
                    <a:pt x="4298" y="2326"/>
                  </a:cubicBezTo>
                  <a:cubicBezTo>
                    <a:pt x="4298" y="2474"/>
                    <a:pt x="4096" y="2671"/>
                    <a:pt x="4066" y="2706"/>
                  </a:cubicBezTo>
                  <a:cubicBezTo>
                    <a:pt x="4048" y="2718"/>
                    <a:pt x="3995" y="2837"/>
                    <a:pt x="3947" y="2938"/>
                  </a:cubicBezTo>
                  <a:cubicBezTo>
                    <a:pt x="3947" y="2944"/>
                    <a:pt x="3947" y="2944"/>
                    <a:pt x="3941" y="2944"/>
                  </a:cubicBezTo>
                  <a:cubicBezTo>
                    <a:pt x="3923" y="2944"/>
                    <a:pt x="3906" y="2950"/>
                    <a:pt x="3882" y="2956"/>
                  </a:cubicBezTo>
                  <a:cubicBezTo>
                    <a:pt x="3882" y="2968"/>
                    <a:pt x="3870" y="2986"/>
                    <a:pt x="3840" y="2992"/>
                  </a:cubicBezTo>
                  <a:cubicBezTo>
                    <a:pt x="3810" y="2986"/>
                    <a:pt x="3620" y="2920"/>
                    <a:pt x="3513" y="2920"/>
                  </a:cubicBezTo>
                  <a:cubicBezTo>
                    <a:pt x="3465" y="2920"/>
                    <a:pt x="3436" y="2879"/>
                    <a:pt x="3412" y="2837"/>
                  </a:cubicBezTo>
                  <a:cubicBezTo>
                    <a:pt x="3382" y="2801"/>
                    <a:pt x="3347" y="2766"/>
                    <a:pt x="3281" y="2766"/>
                  </a:cubicBezTo>
                  <a:lnTo>
                    <a:pt x="3246" y="2766"/>
                  </a:lnTo>
                  <a:cubicBezTo>
                    <a:pt x="3162" y="2784"/>
                    <a:pt x="3115" y="2837"/>
                    <a:pt x="3085" y="2885"/>
                  </a:cubicBezTo>
                  <a:cubicBezTo>
                    <a:pt x="3049" y="2938"/>
                    <a:pt x="3032" y="2992"/>
                    <a:pt x="2996" y="2998"/>
                  </a:cubicBezTo>
                  <a:cubicBezTo>
                    <a:pt x="2966" y="3004"/>
                    <a:pt x="2930" y="3033"/>
                    <a:pt x="2901" y="3057"/>
                  </a:cubicBezTo>
                  <a:cubicBezTo>
                    <a:pt x="2871" y="3087"/>
                    <a:pt x="2847" y="3111"/>
                    <a:pt x="2829" y="3111"/>
                  </a:cubicBezTo>
                  <a:lnTo>
                    <a:pt x="2788" y="3111"/>
                  </a:lnTo>
                  <a:cubicBezTo>
                    <a:pt x="2740" y="3111"/>
                    <a:pt x="2675" y="3117"/>
                    <a:pt x="2639" y="3152"/>
                  </a:cubicBezTo>
                  <a:cubicBezTo>
                    <a:pt x="2627" y="3164"/>
                    <a:pt x="2627" y="3176"/>
                    <a:pt x="2627" y="3188"/>
                  </a:cubicBezTo>
                  <a:cubicBezTo>
                    <a:pt x="2621" y="3212"/>
                    <a:pt x="2645" y="3235"/>
                    <a:pt x="2645" y="3265"/>
                  </a:cubicBezTo>
                  <a:cubicBezTo>
                    <a:pt x="2645" y="3277"/>
                    <a:pt x="2639" y="3289"/>
                    <a:pt x="2633" y="3301"/>
                  </a:cubicBezTo>
                  <a:cubicBezTo>
                    <a:pt x="2615" y="3313"/>
                    <a:pt x="2592" y="3319"/>
                    <a:pt x="2556" y="3319"/>
                  </a:cubicBezTo>
                  <a:cubicBezTo>
                    <a:pt x="2526" y="3319"/>
                    <a:pt x="2485" y="3313"/>
                    <a:pt x="2449" y="3313"/>
                  </a:cubicBezTo>
                  <a:cubicBezTo>
                    <a:pt x="2395" y="3313"/>
                    <a:pt x="2342" y="3319"/>
                    <a:pt x="2306" y="3348"/>
                  </a:cubicBezTo>
                  <a:cubicBezTo>
                    <a:pt x="2259" y="3384"/>
                    <a:pt x="2229" y="3432"/>
                    <a:pt x="2211" y="3473"/>
                  </a:cubicBezTo>
                  <a:cubicBezTo>
                    <a:pt x="2187" y="3515"/>
                    <a:pt x="2181" y="3556"/>
                    <a:pt x="2152" y="3556"/>
                  </a:cubicBezTo>
                  <a:cubicBezTo>
                    <a:pt x="2140" y="3556"/>
                    <a:pt x="2080" y="3598"/>
                    <a:pt x="2027" y="3675"/>
                  </a:cubicBezTo>
                  <a:cubicBezTo>
                    <a:pt x="1973" y="3747"/>
                    <a:pt x="1926" y="3848"/>
                    <a:pt x="1926" y="3955"/>
                  </a:cubicBezTo>
                  <a:cubicBezTo>
                    <a:pt x="1926" y="3979"/>
                    <a:pt x="1926" y="4008"/>
                    <a:pt x="1932" y="4038"/>
                  </a:cubicBezTo>
                  <a:lnTo>
                    <a:pt x="1932" y="4044"/>
                  </a:lnTo>
                  <a:lnTo>
                    <a:pt x="1926" y="4044"/>
                  </a:lnTo>
                  <a:cubicBezTo>
                    <a:pt x="1914" y="4044"/>
                    <a:pt x="1896" y="4038"/>
                    <a:pt x="1884" y="4038"/>
                  </a:cubicBezTo>
                  <a:cubicBezTo>
                    <a:pt x="1860" y="4038"/>
                    <a:pt x="1842" y="4050"/>
                    <a:pt x="1813" y="4121"/>
                  </a:cubicBezTo>
                  <a:cubicBezTo>
                    <a:pt x="1813" y="4133"/>
                    <a:pt x="1807" y="4145"/>
                    <a:pt x="1807" y="4157"/>
                  </a:cubicBezTo>
                  <a:cubicBezTo>
                    <a:pt x="1807" y="4216"/>
                    <a:pt x="1890" y="4210"/>
                    <a:pt x="1932" y="4270"/>
                  </a:cubicBezTo>
                  <a:cubicBezTo>
                    <a:pt x="1943" y="4294"/>
                    <a:pt x="1950" y="4317"/>
                    <a:pt x="1950" y="4341"/>
                  </a:cubicBezTo>
                  <a:cubicBezTo>
                    <a:pt x="1950" y="4407"/>
                    <a:pt x="1920" y="4484"/>
                    <a:pt x="1920" y="4502"/>
                  </a:cubicBezTo>
                  <a:cubicBezTo>
                    <a:pt x="1920" y="4525"/>
                    <a:pt x="1967" y="4668"/>
                    <a:pt x="1973" y="4734"/>
                  </a:cubicBezTo>
                  <a:cubicBezTo>
                    <a:pt x="1973" y="4769"/>
                    <a:pt x="1979" y="4775"/>
                    <a:pt x="1997" y="4787"/>
                  </a:cubicBezTo>
                  <a:cubicBezTo>
                    <a:pt x="2015" y="4799"/>
                    <a:pt x="2045" y="4811"/>
                    <a:pt x="2074" y="4841"/>
                  </a:cubicBezTo>
                  <a:cubicBezTo>
                    <a:pt x="2122" y="4888"/>
                    <a:pt x="2181" y="4989"/>
                    <a:pt x="2181" y="5061"/>
                  </a:cubicBezTo>
                  <a:cubicBezTo>
                    <a:pt x="2181" y="5072"/>
                    <a:pt x="2181" y="5084"/>
                    <a:pt x="2175" y="5090"/>
                  </a:cubicBezTo>
                  <a:lnTo>
                    <a:pt x="2175" y="5096"/>
                  </a:lnTo>
                  <a:cubicBezTo>
                    <a:pt x="2175" y="5096"/>
                    <a:pt x="2140" y="5120"/>
                    <a:pt x="2045" y="5120"/>
                  </a:cubicBezTo>
                  <a:cubicBezTo>
                    <a:pt x="1967" y="5120"/>
                    <a:pt x="1860" y="5102"/>
                    <a:pt x="1700" y="5043"/>
                  </a:cubicBezTo>
                  <a:lnTo>
                    <a:pt x="1694" y="5043"/>
                  </a:lnTo>
                  <a:cubicBezTo>
                    <a:pt x="1676" y="5043"/>
                    <a:pt x="1605" y="5049"/>
                    <a:pt x="1509" y="5173"/>
                  </a:cubicBezTo>
                  <a:cubicBezTo>
                    <a:pt x="1504" y="5173"/>
                    <a:pt x="1480" y="5197"/>
                    <a:pt x="1444" y="5197"/>
                  </a:cubicBezTo>
                  <a:cubicBezTo>
                    <a:pt x="1426" y="5197"/>
                    <a:pt x="1408" y="5191"/>
                    <a:pt x="1391" y="5173"/>
                  </a:cubicBezTo>
                  <a:lnTo>
                    <a:pt x="1385" y="5168"/>
                  </a:lnTo>
                  <a:cubicBezTo>
                    <a:pt x="1373" y="5168"/>
                    <a:pt x="1355" y="5203"/>
                    <a:pt x="1337" y="5239"/>
                  </a:cubicBezTo>
                  <a:cubicBezTo>
                    <a:pt x="1325" y="5265"/>
                    <a:pt x="1312" y="5290"/>
                    <a:pt x="1293" y="5304"/>
                  </a:cubicBezTo>
                  <a:lnTo>
                    <a:pt x="1231" y="5304"/>
                  </a:lnTo>
                  <a:cubicBezTo>
                    <a:pt x="1132" y="5261"/>
                    <a:pt x="884" y="5120"/>
                    <a:pt x="684" y="5120"/>
                  </a:cubicBezTo>
                  <a:cubicBezTo>
                    <a:pt x="642" y="5120"/>
                    <a:pt x="607" y="5126"/>
                    <a:pt x="571" y="5144"/>
                  </a:cubicBezTo>
                  <a:cubicBezTo>
                    <a:pt x="446" y="5197"/>
                    <a:pt x="405" y="5233"/>
                    <a:pt x="363" y="5233"/>
                  </a:cubicBezTo>
                  <a:cubicBezTo>
                    <a:pt x="321" y="5233"/>
                    <a:pt x="292" y="5203"/>
                    <a:pt x="208" y="5120"/>
                  </a:cubicBezTo>
                  <a:cubicBezTo>
                    <a:pt x="101" y="5012"/>
                    <a:pt x="41" y="4991"/>
                    <a:pt x="0" y="4984"/>
                  </a:cubicBezTo>
                  <a:lnTo>
                    <a:pt x="0" y="4962"/>
                  </a:lnTo>
                  <a:cubicBezTo>
                    <a:pt x="166" y="4883"/>
                    <a:pt x="381" y="4668"/>
                    <a:pt x="458" y="4668"/>
                  </a:cubicBezTo>
                  <a:cubicBezTo>
                    <a:pt x="530" y="4668"/>
                    <a:pt x="726" y="4626"/>
                    <a:pt x="779" y="4615"/>
                  </a:cubicBezTo>
                  <a:cubicBezTo>
                    <a:pt x="761" y="4597"/>
                    <a:pt x="708" y="4555"/>
                    <a:pt x="625" y="4508"/>
                  </a:cubicBezTo>
                  <a:cubicBezTo>
                    <a:pt x="571" y="4484"/>
                    <a:pt x="494" y="4454"/>
                    <a:pt x="434" y="4424"/>
                  </a:cubicBezTo>
                  <a:cubicBezTo>
                    <a:pt x="375" y="4395"/>
                    <a:pt x="327" y="4365"/>
                    <a:pt x="327" y="4323"/>
                  </a:cubicBezTo>
                  <a:cubicBezTo>
                    <a:pt x="327" y="4252"/>
                    <a:pt x="434" y="4157"/>
                    <a:pt x="446" y="4145"/>
                  </a:cubicBezTo>
                  <a:cubicBezTo>
                    <a:pt x="458" y="4097"/>
                    <a:pt x="458" y="4056"/>
                    <a:pt x="458" y="4020"/>
                  </a:cubicBezTo>
                  <a:cubicBezTo>
                    <a:pt x="464" y="3753"/>
                    <a:pt x="244" y="3735"/>
                    <a:pt x="101" y="3592"/>
                  </a:cubicBezTo>
                  <a:cubicBezTo>
                    <a:pt x="54" y="3545"/>
                    <a:pt x="30" y="3485"/>
                    <a:pt x="30" y="3432"/>
                  </a:cubicBezTo>
                  <a:cubicBezTo>
                    <a:pt x="30" y="3301"/>
                    <a:pt x="143" y="3176"/>
                    <a:pt x="244" y="3170"/>
                  </a:cubicBezTo>
                  <a:cubicBezTo>
                    <a:pt x="333" y="3170"/>
                    <a:pt x="470" y="3200"/>
                    <a:pt x="601" y="3200"/>
                  </a:cubicBezTo>
                  <a:cubicBezTo>
                    <a:pt x="672" y="3200"/>
                    <a:pt x="744" y="3194"/>
                    <a:pt x="803" y="3164"/>
                  </a:cubicBezTo>
                  <a:cubicBezTo>
                    <a:pt x="863" y="3146"/>
                    <a:pt x="904" y="3134"/>
                    <a:pt x="945" y="3134"/>
                  </a:cubicBezTo>
                  <a:cubicBezTo>
                    <a:pt x="1028" y="3134"/>
                    <a:pt x="1093" y="3164"/>
                    <a:pt x="1230" y="3164"/>
                  </a:cubicBezTo>
                  <a:cubicBezTo>
                    <a:pt x="1367" y="3164"/>
                    <a:pt x="1385" y="3051"/>
                    <a:pt x="1385" y="2950"/>
                  </a:cubicBezTo>
                  <a:lnTo>
                    <a:pt x="1385" y="2837"/>
                  </a:lnTo>
                  <a:cubicBezTo>
                    <a:pt x="1385" y="2760"/>
                    <a:pt x="1438" y="2700"/>
                    <a:pt x="1438" y="2700"/>
                  </a:cubicBezTo>
                  <a:cubicBezTo>
                    <a:pt x="1444" y="2694"/>
                    <a:pt x="1444" y="2694"/>
                    <a:pt x="1444" y="2694"/>
                  </a:cubicBezTo>
                  <a:cubicBezTo>
                    <a:pt x="1611" y="2694"/>
                    <a:pt x="1741" y="2653"/>
                    <a:pt x="1831" y="2605"/>
                  </a:cubicBezTo>
                  <a:cubicBezTo>
                    <a:pt x="1926" y="2558"/>
                    <a:pt x="1973" y="2492"/>
                    <a:pt x="1973" y="2462"/>
                  </a:cubicBezTo>
                  <a:cubicBezTo>
                    <a:pt x="1973" y="2385"/>
                    <a:pt x="2068" y="2367"/>
                    <a:pt x="2211" y="2332"/>
                  </a:cubicBezTo>
                  <a:cubicBezTo>
                    <a:pt x="2276" y="2320"/>
                    <a:pt x="2354" y="2219"/>
                    <a:pt x="2407" y="2118"/>
                  </a:cubicBezTo>
                  <a:cubicBezTo>
                    <a:pt x="2461" y="2034"/>
                    <a:pt x="2497" y="1957"/>
                    <a:pt x="2508" y="1933"/>
                  </a:cubicBezTo>
                  <a:cubicBezTo>
                    <a:pt x="2384" y="1892"/>
                    <a:pt x="2366" y="1785"/>
                    <a:pt x="2366" y="1719"/>
                  </a:cubicBezTo>
                  <a:lnTo>
                    <a:pt x="2366" y="1672"/>
                  </a:lnTo>
                  <a:cubicBezTo>
                    <a:pt x="2271" y="1660"/>
                    <a:pt x="2068" y="1476"/>
                    <a:pt x="2068" y="1238"/>
                  </a:cubicBezTo>
                  <a:cubicBezTo>
                    <a:pt x="2068" y="1000"/>
                    <a:pt x="1955" y="703"/>
                    <a:pt x="1896" y="637"/>
                  </a:cubicBezTo>
                  <a:cubicBezTo>
                    <a:pt x="1878" y="625"/>
                    <a:pt x="1860" y="608"/>
                    <a:pt x="1842" y="578"/>
                  </a:cubicBezTo>
                  <a:lnTo>
                    <a:pt x="1842" y="572"/>
                  </a:lnTo>
                  <a:cubicBezTo>
                    <a:pt x="1872" y="501"/>
                    <a:pt x="1920" y="406"/>
                    <a:pt x="1961" y="334"/>
                  </a:cubicBezTo>
                  <a:cubicBezTo>
                    <a:pt x="2003" y="257"/>
                    <a:pt x="2045" y="203"/>
                    <a:pt x="2080" y="203"/>
                  </a:cubicBezTo>
                  <a:cubicBezTo>
                    <a:pt x="2128" y="203"/>
                    <a:pt x="2187" y="180"/>
                    <a:pt x="2235" y="150"/>
                  </a:cubicBezTo>
                  <a:cubicBezTo>
                    <a:pt x="2282" y="120"/>
                    <a:pt x="2318" y="73"/>
                    <a:pt x="2318" y="25"/>
                  </a:cubicBezTo>
                  <a:cubicBezTo>
                    <a:pt x="2318" y="13"/>
                    <a:pt x="2318" y="7"/>
                    <a:pt x="2324" y="1"/>
                  </a:cubicBezTo>
                  <a:cubicBezTo>
                    <a:pt x="2325" y="1"/>
                    <a:pt x="2325" y="1"/>
                    <a:pt x="2325" y="0"/>
                  </a:cubicBezTo>
                  <a:lnTo>
                    <a:pt x="2376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484">
              <a:extLst>
                <a:ext uri="{FF2B5EF4-FFF2-40B4-BE49-F238E27FC236}">
                  <a16:creationId xmlns:a16="http://schemas.microsoft.com/office/drawing/2014/main" id="{B331A3F4-16F7-81F7-F9D6-D5A608627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334" y="5625126"/>
              <a:ext cx="364927" cy="784849"/>
            </a:xfrm>
            <a:custGeom>
              <a:avLst/>
              <a:gdLst>
                <a:gd name="T0" fmla="*/ 1113 w 1553"/>
                <a:gd name="T1" fmla="*/ 3303 h 3336"/>
                <a:gd name="T2" fmla="*/ 1113 w 1553"/>
                <a:gd name="T3" fmla="*/ 3303 h 3336"/>
                <a:gd name="T4" fmla="*/ 1203 w 1553"/>
                <a:gd name="T5" fmla="*/ 3010 h 3336"/>
                <a:gd name="T6" fmla="*/ 1253 w 1553"/>
                <a:gd name="T7" fmla="*/ 2959 h 3336"/>
                <a:gd name="T8" fmla="*/ 1304 w 1553"/>
                <a:gd name="T9" fmla="*/ 2876 h 3336"/>
                <a:gd name="T10" fmla="*/ 1285 w 1553"/>
                <a:gd name="T11" fmla="*/ 2813 h 3336"/>
                <a:gd name="T12" fmla="*/ 1234 w 1553"/>
                <a:gd name="T13" fmla="*/ 2768 h 3336"/>
                <a:gd name="T14" fmla="*/ 1317 w 1553"/>
                <a:gd name="T15" fmla="*/ 2692 h 3336"/>
                <a:gd name="T16" fmla="*/ 1349 w 1553"/>
                <a:gd name="T17" fmla="*/ 2590 h 3336"/>
                <a:gd name="T18" fmla="*/ 1387 w 1553"/>
                <a:gd name="T19" fmla="*/ 2494 h 3336"/>
                <a:gd name="T20" fmla="*/ 1502 w 1553"/>
                <a:gd name="T21" fmla="*/ 1801 h 3336"/>
                <a:gd name="T22" fmla="*/ 1502 w 1553"/>
                <a:gd name="T23" fmla="*/ 1744 h 3336"/>
                <a:gd name="T24" fmla="*/ 1533 w 1553"/>
                <a:gd name="T25" fmla="*/ 1616 h 3336"/>
                <a:gd name="T26" fmla="*/ 1489 w 1553"/>
                <a:gd name="T27" fmla="*/ 1387 h 3336"/>
                <a:gd name="T28" fmla="*/ 1489 w 1553"/>
                <a:gd name="T29" fmla="*/ 1247 h 3336"/>
                <a:gd name="T30" fmla="*/ 1451 w 1553"/>
                <a:gd name="T31" fmla="*/ 1088 h 3336"/>
                <a:gd name="T32" fmla="*/ 1406 w 1553"/>
                <a:gd name="T33" fmla="*/ 974 h 3336"/>
                <a:gd name="T34" fmla="*/ 1368 w 1553"/>
                <a:gd name="T35" fmla="*/ 814 h 3336"/>
                <a:gd name="T36" fmla="*/ 1304 w 1553"/>
                <a:gd name="T37" fmla="*/ 865 h 3336"/>
                <a:gd name="T38" fmla="*/ 1285 w 1553"/>
                <a:gd name="T39" fmla="*/ 662 h 3336"/>
                <a:gd name="T40" fmla="*/ 1304 w 1553"/>
                <a:gd name="T41" fmla="*/ 375 h 3336"/>
                <a:gd name="T42" fmla="*/ 1234 w 1553"/>
                <a:gd name="T43" fmla="*/ 121 h 3336"/>
                <a:gd name="T44" fmla="*/ 1177 w 1553"/>
                <a:gd name="T45" fmla="*/ 0 h 3336"/>
                <a:gd name="T46" fmla="*/ 1056 w 1553"/>
                <a:gd name="T47" fmla="*/ 51 h 3336"/>
                <a:gd name="T48" fmla="*/ 1094 w 1553"/>
                <a:gd name="T49" fmla="*/ 191 h 3336"/>
                <a:gd name="T50" fmla="*/ 1043 w 1553"/>
                <a:gd name="T51" fmla="*/ 248 h 3336"/>
                <a:gd name="T52" fmla="*/ 1062 w 1553"/>
                <a:gd name="T53" fmla="*/ 452 h 3336"/>
                <a:gd name="T54" fmla="*/ 1069 w 1553"/>
                <a:gd name="T55" fmla="*/ 655 h 3336"/>
                <a:gd name="T56" fmla="*/ 935 w 1553"/>
                <a:gd name="T57" fmla="*/ 592 h 3336"/>
                <a:gd name="T58" fmla="*/ 865 w 1553"/>
                <a:gd name="T59" fmla="*/ 662 h 3336"/>
                <a:gd name="T60" fmla="*/ 782 w 1553"/>
                <a:gd name="T61" fmla="*/ 611 h 3336"/>
                <a:gd name="T62" fmla="*/ 681 w 1553"/>
                <a:gd name="T63" fmla="*/ 776 h 3336"/>
                <a:gd name="T64" fmla="*/ 413 w 1553"/>
                <a:gd name="T65" fmla="*/ 904 h 3336"/>
                <a:gd name="T66" fmla="*/ 299 w 1553"/>
                <a:gd name="T67" fmla="*/ 929 h 3336"/>
                <a:gd name="T68" fmla="*/ 280 w 1553"/>
                <a:gd name="T69" fmla="*/ 1012 h 3336"/>
                <a:gd name="T70" fmla="*/ 210 w 1553"/>
                <a:gd name="T71" fmla="*/ 980 h 3336"/>
                <a:gd name="T72" fmla="*/ 203 w 1553"/>
                <a:gd name="T73" fmla="*/ 1075 h 3336"/>
                <a:gd name="T74" fmla="*/ 120 w 1553"/>
                <a:gd name="T75" fmla="*/ 1305 h 3336"/>
                <a:gd name="T76" fmla="*/ 0 w 1553"/>
                <a:gd name="T77" fmla="*/ 1457 h 3336"/>
                <a:gd name="T78" fmla="*/ 178 w 1553"/>
                <a:gd name="T79" fmla="*/ 1585 h 3336"/>
                <a:gd name="T80" fmla="*/ 25 w 1553"/>
                <a:gd name="T81" fmla="*/ 1661 h 3336"/>
                <a:gd name="T82" fmla="*/ 57 w 1553"/>
                <a:gd name="T83" fmla="*/ 1731 h 3336"/>
                <a:gd name="T84" fmla="*/ 146 w 1553"/>
                <a:gd name="T85" fmla="*/ 1864 h 3336"/>
                <a:gd name="T86" fmla="*/ 292 w 1553"/>
                <a:gd name="T87" fmla="*/ 1960 h 3336"/>
                <a:gd name="T88" fmla="*/ 140 w 1553"/>
                <a:gd name="T89" fmla="*/ 2310 h 3336"/>
                <a:gd name="T90" fmla="*/ 241 w 1553"/>
                <a:gd name="T91" fmla="*/ 2285 h 3336"/>
                <a:gd name="T92" fmla="*/ 337 w 1553"/>
                <a:gd name="T93" fmla="*/ 2297 h 3336"/>
                <a:gd name="T94" fmla="*/ 394 w 1553"/>
                <a:gd name="T95" fmla="*/ 2444 h 3336"/>
                <a:gd name="T96" fmla="*/ 305 w 1553"/>
                <a:gd name="T97" fmla="*/ 2666 h 3336"/>
                <a:gd name="T98" fmla="*/ 388 w 1553"/>
                <a:gd name="T99" fmla="*/ 2666 h 3336"/>
                <a:gd name="T100" fmla="*/ 604 w 1553"/>
                <a:gd name="T101" fmla="*/ 2692 h 3336"/>
                <a:gd name="T102" fmla="*/ 432 w 1553"/>
                <a:gd name="T103" fmla="*/ 2940 h 3336"/>
                <a:gd name="T104" fmla="*/ 483 w 1553"/>
                <a:gd name="T105" fmla="*/ 2991 h 3336"/>
                <a:gd name="T106" fmla="*/ 566 w 1553"/>
                <a:gd name="T107" fmla="*/ 3074 h 3336"/>
                <a:gd name="T108" fmla="*/ 751 w 1553"/>
                <a:gd name="T109" fmla="*/ 3137 h 3336"/>
                <a:gd name="T110" fmla="*/ 891 w 1553"/>
                <a:gd name="T111" fmla="*/ 3163 h 3336"/>
                <a:gd name="T112" fmla="*/ 1113 w 1553"/>
                <a:gd name="T113" fmla="*/ 3303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53" h="3336">
                  <a:moveTo>
                    <a:pt x="1113" y="3303"/>
                  </a:moveTo>
                  <a:lnTo>
                    <a:pt x="1113" y="3303"/>
                  </a:lnTo>
                  <a:cubicBezTo>
                    <a:pt x="1113" y="3303"/>
                    <a:pt x="1221" y="3303"/>
                    <a:pt x="1203" y="3010"/>
                  </a:cubicBezTo>
                  <a:cubicBezTo>
                    <a:pt x="1203" y="3010"/>
                    <a:pt x="1203" y="2972"/>
                    <a:pt x="1253" y="2959"/>
                  </a:cubicBezTo>
                  <a:cubicBezTo>
                    <a:pt x="1304" y="2946"/>
                    <a:pt x="1279" y="2902"/>
                    <a:pt x="1304" y="2876"/>
                  </a:cubicBezTo>
                  <a:cubicBezTo>
                    <a:pt x="1323" y="2857"/>
                    <a:pt x="1304" y="2838"/>
                    <a:pt x="1285" y="2813"/>
                  </a:cubicBezTo>
                  <a:cubicBezTo>
                    <a:pt x="1260" y="2794"/>
                    <a:pt x="1215" y="2794"/>
                    <a:pt x="1234" y="2768"/>
                  </a:cubicBezTo>
                  <a:cubicBezTo>
                    <a:pt x="1260" y="2749"/>
                    <a:pt x="1285" y="2724"/>
                    <a:pt x="1317" y="2692"/>
                  </a:cubicBezTo>
                  <a:cubicBezTo>
                    <a:pt x="1349" y="2660"/>
                    <a:pt x="1323" y="2609"/>
                    <a:pt x="1349" y="2590"/>
                  </a:cubicBezTo>
                  <a:cubicBezTo>
                    <a:pt x="1374" y="2565"/>
                    <a:pt x="1406" y="2539"/>
                    <a:pt x="1387" y="2494"/>
                  </a:cubicBezTo>
                  <a:cubicBezTo>
                    <a:pt x="1374" y="2450"/>
                    <a:pt x="1190" y="2202"/>
                    <a:pt x="1502" y="1801"/>
                  </a:cubicBezTo>
                  <a:cubicBezTo>
                    <a:pt x="1502" y="1801"/>
                    <a:pt x="1533" y="1775"/>
                    <a:pt x="1502" y="1744"/>
                  </a:cubicBezTo>
                  <a:cubicBezTo>
                    <a:pt x="1476" y="1718"/>
                    <a:pt x="1521" y="1635"/>
                    <a:pt x="1533" y="1616"/>
                  </a:cubicBezTo>
                  <a:cubicBezTo>
                    <a:pt x="1552" y="1603"/>
                    <a:pt x="1508" y="1438"/>
                    <a:pt x="1489" y="1387"/>
                  </a:cubicBezTo>
                  <a:cubicBezTo>
                    <a:pt x="1470" y="1336"/>
                    <a:pt x="1489" y="1273"/>
                    <a:pt x="1489" y="1247"/>
                  </a:cubicBezTo>
                  <a:cubicBezTo>
                    <a:pt x="1489" y="1228"/>
                    <a:pt x="1413" y="1209"/>
                    <a:pt x="1451" y="1088"/>
                  </a:cubicBezTo>
                  <a:cubicBezTo>
                    <a:pt x="1451" y="1088"/>
                    <a:pt x="1438" y="999"/>
                    <a:pt x="1406" y="974"/>
                  </a:cubicBezTo>
                  <a:cubicBezTo>
                    <a:pt x="1381" y="942"/>
                    <a:pt x="1432" y="827"/>
                    <a:pt x="1368" y="814"/>
                  </a:cubicBezTo>
                  <a:cubicBezTo>
                    <a:pt x="1304" y="795"/>
                    <a:pt x="1362" y="872"/>
                    <a:pt x="1304" y="865"/>
                  </a:cubicBezTo>
                  <a:cubicBezTo>
                    <a:pt x="1247" y="853"/>
                    <a:pt x="1266" y="706"/>
                    <a:pt x="1285" y="662"/>
                  </a:cubicBezTo>
                  <a:cubicBezTo>
                    <a:pt x="1304" y="611"/>
                    <a:pt x="1349" y="471"/>
                    <a:pt x="1304" y="375"/>
                  </a:cubicBezTo>
                  <a:cubicBezTo>
                    <a:pt x="1266" y="286"/>
                    <a:pt x="1266" y="178"/>
                    <a:pt x="1234" y="121"/>
                  </a:cubicBezTo>
                  <a:cubicBezTo>
                    <a:pt x="1203" y="63"/>
                    <a:pt x="1247" y="13"/>
                    <a:pt x="1177" y="0"/>
                  </a:cubicBezTo>
                  <a:cubicBezTo>
                    <a:pt x="1177" y="0"/>
                    <a:pt x="1056" y="13"/>
                    <a:pt x="1056" y="51"/>
                  </a:cubicBezTo>
                  <a:cubicBezTo>
                    <a:pt x="1056" y="89"/>
                    <a:pt x="1094" y="152"/>
                    <a:pt x="1094" y="191"/>
                  </a:cubicBezTo>
                  <a:cubicBezTo>
                    <a:pt x="1094" y="229"/>
                    <a:pt x="1043" y="216"/>
                    <a:pt x="1043" y="248"/>
                  </a:cubicBezTo>
                  <a:cubicBezTo>
                    <a:pt x="1043" y="280"/>
                    <a:pt x="1037" y="426"/>
                    <a:pt x="1062" y="452"/>
                  </a:cubicBezTo>
                  <a:cubicBezTo>
                    <a:pt x="1088" y="477"/>
                    <a:pt x="1139" y="636"/>
                    <a:pt x="1069" y="655"/>
                  </a:cubicBezTo>
                  <a:cubicBezTo>
                    <a:pt x="992" y="681"/>
                    <a:pt x="973" y="592"/>
                    <a:pt x="935" y="592"/>
                  </a:cubicBezTo>
                  <a:cubicBezTo>
                    <a:pt x="891" y="592"/>
                    <a:pt x="891" y="662"/>
                    <a:pt x="865" y="662"/>
                  </a:cubicBezTo>
                  <a:cubicBezTo>
                    <a:pt x="840" y="662"/>
                    <a:pt x="821" y="611"/>
                    <a:pt x="782" y="611"/>
                  </a:cubicBezTo>
                  <a:cubicBezTo>
                    <a:pt x="751" y="611"/>
                    <a:pt x="681" y="712"/>
                    <a:pt x="681" y="776"/>
                  </a:cubicBezTo>
                  <a:cubicBezTo>
                    <a:pt x="681" y="833"/>
                    <a:pt x="521" y="763"/>
                    <a:pt x="413" y="904"/>
                  </a:cubicBezTo>
                  <a:cubicBezTo>
                    <a:pt x="413" y="904"/>
                    <a:pt x="324" y="904"/>
                    <a:pt x="299" y="929"/>
                  </a:cubicBezTo>
                  <a:cubicBezTo>
                    <a:pt x="280" y="948"/>
                    <a:pt x="312" y="1012"/>
                    <a:pt x="280" y="1012"/>
                  </a:cubicBezTo>
                  <a:cubicBezTo>
                    <a:pt x="241" y="1012"/>
                    <a:pt x="241" y="954"/>
                    <a:pt x="210" y="980"/>
                  </a:cubicBezTo>
                  <a:cubicBezTo>
                    <a:pt x="184" y="1012"/>
                    <a:pt x="222" y="1056"/>
                    <a:pt x="203" y="1075"/>
                  </a:cubicBezTo>
                  <a:cubicBezTo>
                    <a:pt x="184" y="1101"/>
                    <a:pt x="101" y="1113"/>
                    <a:pt x="120" y="1305"/>
                  </a:cubicBezTo>
                  <a:cubicBezTo>
                    <a:pt x="120" y="1305"/>
                    <a:pt x="0" y="1387"/>
                    <a:pt x="0" y="1457"/>
                  </a:cubicBezTo>
                  <a:cubicBezTo>
                    <a:pt x="0" y="1521"/>
                    <a:pt x="178" y="1527"/>
                    <a:pt x="178" y="1585"/>
                  </a:cubicBezTo>
                  <a:cubicBezTo>
                    <a:pt x="178" y="1642"/>
                    <a:pt x="25" y="1597"/>
                    <a:pt x="25" y="1661"/>
                  </a:cubicBezTo>
                  <a:cubicBezTo>
                    <a:pt x="25" y="1731"/>
                    <a:pt x="57" y="1674"/>
                    <a:pt x="57" y="1731"/>
                  </a:cubicBezTo>
                  <a:cubicBezTo>
                    <a:pt x="57" y="1782"/>
                    <a:pt x="50" y="1864"/>
                    <a:pt x="146" y="1864"/>
                  </a:cubicBezTo>
                  <a:cubicBezTo>
                    <a:pt x="241" y="1864"/>
                    <a:pt x="292" y="1915"/>
                    <a:pt x="292" y="1960"/>
                  </a:cubicBezTo>
                  <a:cubicBezTo>
                    <a:pt x="292" y="2004"/>
                    <a:pt x="50" y="2189"/>
                    <a:pt x="140" y="2310"/>
                  </a:cubicBezTo>
                  <a:cubicBezTo>
                    <a:pt x="140" y="2310"/>
                    <a:pt x="197" y="2329"/>
                    <a:pt x="241" y="2285"/>
                  </a:cubicBezTo>
                  <a:cubicBezTo>
                    <a:pt x="280" y="2240"/>
                    <a:pt x="280" y="2355"/>
                    <a:pt x="337" y="2297"/>
                  </a:cubicBezTo>
                  <a:cubicBezTo>
                    <a:pt x="394" y="2240"/>
                    <a:pt x="464" y="2367"/>
                    <a:pt x="394" y="2444"/>
                  </a:cubicBezTo>
                  <a:cubicBezTo>
                    <a:pt x="324" y="2514"/>
                    <a:pt x="254" y="2641"/>
                    <a:pt x="305" y="2666"/>
                  </a:cubicBezTo>
                  <a:cubicBezTo>
                    <a:pt x="362" y="2692"/>
                    <a:pt x="343" y="2635"/>
                    <a:pt x="388" y="2666"/>
                  </a:cubicBezTo>
                  <a:cubicBezTo>
                    <a:pt x="432" y="2692"/>
                    <a:pt x="579" y="2635"/>
                    <a:pt x="604" y="2692"/>
                  </a:cubicBezTo>
                  <a:cubicBezTo>
                    <a:pt x="630" y="2743"/>
                    <a:pt x="388" y="2800"/>
                    <a:pt x="432" y="2940"/>
                  </a:cubicBezTo>
                  <a:cubicBezTo>
                    <a:pt x="432" y="2940"/>
                    <a:pt x="458" y="2966"/>
                    <a:pt x="483" y="2991"/>
                  </a:cubicBezTo>
                  <a:cubicBezTo>
                    <a:pt x="509" y="3010"/>
                    <a:pt x="534" y="3074"/>
                    <a:pt x="566" y="3074"/>
                  </a:cubicBezTo>
                  <a:cubicBezTo>
                    <a:pt x="598" y="3074"/>
                    <a:pt x="693" y="3105"/>
                    <a:pt x="751" y="3137"/>
                  </a:cubicBezTo>
                  <a:cubicBezTo>
                    <a:pt x="808" y="3163"/>
                    <a:pt x="852" y="3125"/>
                    <a:pt x="891" y="3163"/>
                  </a:cubicBezTo>
                  <a:cubicBezTo>
                    <a:pt x="929" y="3201"/>
                    <a:pt x="961" y="3335"/>
                    <a:pt x="1113" y="3303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485">
              <a:extLst>
                <a:ext uri="{FF2B5EF4-FFF2-40B4-BE49-F238E27FC236}">
                  <a16:creationId xmlns:a16="http://schemas.microsoft.com/office/drawing/2014/main" id="{C1EB0C13-0527-7947-6995-E8F24A2AF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705" y="1941415"/>
              <a:ext cx="836635" cy="529799"/>
            </a:xfrm>
            <a:custGeom>
              <a:avLst/>
              <a:gdLst>
                <a:gd name="T0" fmla="*/ 382 w 3557"/>
                <a:gd name="T1" fmla="*/ 1623 h 2254"/>
                <a:gd name="T2" fmla="*/ 382 w 3557"/>
                <a:gd name="T3" fmla="*/ 1623 h 2254"/>
                <a:gd name="T4" fmla="*/ 1024 w 3557"/>
                <a:gd name="T5" fmla="*/ 1928 h 2254"/>
                <a:gd name="T6" fmla="*/ 2048 w 3557"/>
                <a:gd name="T7" fmla="*/ 2253 h 2254"/>
                <a:gd name="T8" fmla="*/ 3493 w 3557"/>
                <a:gd name="T9" fmla="*/ 2227 h 2254"/>
                <a:gd name="T10" fmla="*/ 3512 w 3557"/>
                <a:gd name="T11" fmla="*/ 2170 h 2254"/>
                <a:gd name="T12" fmla="*/ 3416 w 3557"/>
                <a:gd name="T13" fmla="*/ 1935 h 2254"/>
                <a:gd name="T14" fmla="*/ 3493 w 3557"/>
                <a:gd name="T15" fmla="*/ 1776 h 2254"/>
                <a:gd name="T16" fmla="*/ 3085 w 3557"/>
                <a:gd name="T17" fmla="*/ 1604 h 2254"/>
                <a:gd name="T18" fmla="*/ 2875 w 3557"/>
                <a:gd name="T19" fmla="*/ 1591 h 2254"/>
                <a:gd name="T20" fmla="*/ 2595 w 3557"/>
                <a:gd name="T21" fmla="*/ 1203 h 2254"/>
                <a:gd name="T22" fmla="*/ 2271 w 3557"/>
                <a:gd name="T23" fmla="*/ 1005 h 2254"/>
                <a:gd name="T24" fmla="*/ 2182 w 3557"/>
                <a:gd name="T25" fmla="*/ 719 h 2254"/>
                <a:gd name="T26" fmla="*/ 1743 w 3557"/>
                <a:gd name="T27" fmla="*/ 802 h 2254"/>
                <a:gd name="T28" fmla="*/ 1571 w 3557"/>
                <a:gd name="T29" fmla="*/ 623 h 2254"/>
                <a:gd name="T30" fmla="*/ 1399 w 3557"/>
                <a:gd name="T31" fmla="*/ 534 h 2254"/>
                <a:gd name="T32" fmla="*/ 1316 w 3557"/>
                <a:gd name="T33" fmla="*/ 32 h 2254"/>
                <a:gd name="T34" fmla="*/ 738 w 3557"/>
                <a:gd name="T35" fmla="*/ 159 h 2254"/>
                <a:gd name="T36" fmla="*/ 121 w 3557"/>
                <a:gd name="T37" fmla="*/ 452 h 2254"/>
                <a:gd name="T38" fmla="*/ 76 w 3557"/>
                <a:gd name="T39" fmla="*/ 1553 h 2254"/>
                <a:gd name="T40" fmla="*/ 382 w 3557"/>
                <a:gd name="T41" fmla="*/ 1623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57" h="2254">
                  <a:moveTo>
                    <a:pt x="382" y="1623"/>
                  </a:moveTo>
                  <a:lnTo>
                    <a:pt x="382" y="1623"/>
                  </a:lnTo>
                  <a:cubicBezTo>
                    <a:pt x="611" y="1756"/>
                    <a:pt x="929" y="1928"/>
                    <a:pt x="1024" y="1928"/>
                  </a:cubicBezTo>
                  <a:cubicBezTo>
                    <a:pt x="1119" y="1928"/>
                    <a:pt x="1692" y="2253"/>
                    <a:pt x="2048" y="2253"/>
                  </a:cubicBezTo>
                  <a:cubicBezTo>
                    <a:pt x="2385" y="2253"/>
                    <a:pt x="2863" y="2056"/>
                    <a:pt x="3493" y="2227"/>
                  </a:cubicBezTo>
                  <a:cubicBezTo>
                    <a:pt x="3499" y="2208"/>
                    <a:pt x="3506" y="2189"/>
                    <a:pt x="3512" y="2170"/>
                  </a:cubicBezTo>
                  <a:cubicBezTo>
                    <a:pt x="3556" y="2017"/>
                    <a:pt x="3416" y="1935"/>
                    <a:pt x="3416" y="1935"/>
                  </a:cubicBezTo>
                  <a:cubicBezTo>
                    <a:pt x="3499" y="1858"/>
                    <a:pt x="3493" y="1776"/>
                    <a:pt x="3493" y="1776"/>
                  </a:cubicBezTo>
                  <a:cubicBezTo>
                    <a:pt x="3397" y="1496"/>
                    <a:pt x="3085" y="1604"/>
                    <a:pt x="3085" y="1604"/>
                  </a:cubicBezTo>
                  <a:cubicBezTo>
                    <a:pt x="3085" y="1604"/>
                    <a:pt x="2990" y="1553"/>
                    <a:pt x="2875" y="1591"/>
                  </a:cubicBezTo>
                  <a:cubicBezTo>
                    <a:pt x="2754" y="1629"/>
                    <a:pt x="2805" y="1114"/>
                    <a:pt x="2595" y="1203"/>
                  </a:cubicBezTo>
                  <a:cubicBezTo>
                    <a:pt x="2385" y="1292"/>
                    <a:pt x="2271" y="1196"/>
                    <a:pt x="2271" y="1005"/>
                  </a:cubicBezTo>
                  <a:cubicBezTo>
                    <a:pt x="2271" y="814"/>
                    <a:pt x="2182" y="719"/>
                    <a:pt x="2182" y="719"/>
                  </a:cubicBezTo>
                  <a:cubicBezTo>
                    <a:pt x="2080" y="617"/>
                    <a:pt x="1794" y="757"/>
                    <a:pt x="1743" y="802"/>
                  </a:cubicBezTo>
                  <a:cubicBezTo>
                    <a:pt x="1717" y="827"/>
                    <a:pt x="1653" y="687"/>
                    <a:pt x="1571" y="623"/>
                  </a:cubicBezTo>
                  <a:cubicBezTo>
                    <a:pt x="1494" y="566"/>
                    <a:pt x="1399" y="592"/>
                    <a:pt x="1399" y="534"/>
                  </a:cubicBezTo>
                  <a:cubicBezTo>
                    <a:pt x="1399" y="197"/>
                    <a:pt x="1316" y="32"/>
                    <a:pt x="1316" y="32"/>
                  </a:cubicBezTo>
                  <a:cubicBezTo>
                    <a:pt x="1284" y="0"/>
                    <a:pt x="1012" y="32"/>
                    <a:pt x="738" y="159"/>
                  </a:cubicBezTo>
                  <a:cubicBezTo>
                    <a:pt x="490" y="267"/>
                    <a:pt x="210" y="229"/>
                    <a:pt x="121" y="452"/>
                  </a:cubicBezTo>
                  <a:cubicBezTo>
                    <a:pt x="0" y="770"/>
                    <a:pt x="44" y="1273"/>
                    <a:pt x="76" y="1553"/>
                  </a:cubicBezTo>
                  <a:cubicBezTo>
                    <a:pt x="133" y="1540"/>
                    <a:pt x="242" y="1540"/>
                    <a:pt x="382" y="1623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486">
              <a:extLst>
                <a:ext uri="{FF2B5EF4-FFF2-40B4-BE49-F238E27FC236}">
                  <a16:creationId xmlns:a16="http://schemas.microsoft.com/office/drawing/2014/main" id="{948A6BA3-7333-15D5-E781-8CE281574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722" y="2303254"/>
              <a:ext cx="888471" cy="712273"/>
            </a:xfrm>
            <a:custGeom>
              <a:avLst/>
              <a:gdLst>
                <a:gd name="T0" fmla="*/ 465 w 3781"/>
                <a:gd name="T1" fmla="*/ 1254 h 3030"/>
                <a:gd name="T2" fmla="*/ 465 w 3781"/>
                <a:gd name="T3" fmla="*/ 1254 h 3030"/>
                <a:gd name="T4" fmla="*/ 388 w 3781"/>
                <a:gd name="T5" fmla="*/ 1610 h 3030"/>
                <a:gd name="T6" fmla="*/ 465 w 3781"/>
                <a:gd name="T7" fmla="*/ 2087 h 3030"/>
                <a:gd name="T8" fmla="*/ 758 w 3781"/>
                <a:gd name="T9" fmla="*/ 2380 h 3030"/>
                <a:gd name="T10" fmla="*/ 1457 w 3781"/>
                <a:gd name="T11" fmla="*/ 2514 h 3030"/>
                <a:gd name="T12" fmla="*/ 2246 w 3781"/>
                <a:gd name="T13" fmla="*/ 2533 h 3030"/>
                <a:gd name="T14" fmla="*/ 2742 w 3781"/>
                <a:gd name="T15" fmla="*/ 3029 h 3030"/>
                <a:gd name="T16" fmla="*/ 3048 w 3781"/>
                <a:gd name="T17" fmla="*/ 2291 h 3030"/>
                <a:gd name="T18" fmla="*/ 3041 w 3781"/>
                <a:gd name="T19" fmla="*/ 2036 h 3030"/>
                <a:gd name="T20" fmla="*/ 3487 w 3781"/>
                <a:gd name="T21" fmla="*/ 1871 h 3030"/>
                <a:gd name="T22" fmla="*/ 3481 w 3781"/>
                <a:gd name="T23" fmla="*/ 1476 h 3030"/>
                <a:gd name="T24" fmla="*/ 3780 w 3781"/>
                <a:gd name="T25" fmla="*/ 808 h 3030"/>
                <a:gd name="T26" fmla="*/ 3729 w 3781"/>
                <a:gd name="T27" fmla="*/ 687 h 3030"/>
                <a:gd name="T28" fmla="*/ 2284 w 3781"/>
                <a:gd name="T29" fmla="*/ 713 h 3030"/>
                <a:gd name="T30" fmla="*/ 1260 w 3781"/>
                <a:gd name="T31" fmla="*/ 388 h 3030"/>
                <a:gd name="T32" fmla="*/ 618 w 3781"/>
                <a:gd name="T33" fmla="*/ 83 h 3030"/>
                <a:gd name="T34" fmla="*/ 312 w 3781"/>
                <a:gd name="T35" fmla="*/ 13 h 3030"/>
                <a:gd name="T36" fmla="*/ 318 w 3781"/>
                <a:gd name="T37" fmla="*/ 210 h 3030"/>
                <a:gd name="T38" fmla="*/ 217 w 3781"/>
                <a:gd name="T39" fmla="*/ 185 h 3030"/>
                <a:gd name="T40" fmla="*/ 0 w 3781"/>
                <a:gd name="T41" fmla="*/ 547 h 3030"/>
                <a:gd name="T42" fmla="*/ 465 w 3781"/>
                <a:gd name="T43" fmla="*/ 1254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81" h="3030">
                  <a:moveTo>
                    <a:pt x="465" y="1254"/>
                  </a:moveTo>
                  <a:lnTo>
                    <a:pt x="465" y="1254"/>
                  </a:lnTo>
                  <a:cubicBezTo>
                    <a:pt x="388" y="1337"/>
                    <a:pt x="306" y="1527"/>
                    <a:pt x="388" y="1610"/>
                  </a:cubicBezTo>
                  <a:cubicBezTo>
                    <a:pt x="465" y="1687"/>
                    <a:pt x="376" y="1998"/>
                    <a:pt x="465" y="2087"/>
                  </a:cubicBezTo>
                  <a:cubicBezTo>
                    <a:pt x="554" y="2177"/>
                    <a:pt x="325" y="2380"/>
                    <a:pt x="758" y="2380"/>
                  </a:cubicBezTo>
                  <a:cubicBezTo>
                    <a:pt x="1190" y="2380"/>
                    <a:pt x="1431" y="2361"/>
                    <a:pt x="1457" y="2514"/>
                  </a:cubicBezTo>
                  <a:cubicBezTo>
                    <a:pt x="1488" y="2673"/>
                    <a:pt x="2080" y="2533"/>
                    <a:pt x="2246" y="2533"/>
                  </a:cubicBezTo>
                  <a:cubicBezTo>
                    <a:pt x="2246" y="2533"/>
                    <a:pt x="2570" y="3029"/>
                    <a:pt x="2742" y="3029"/>
                  </a:cubicBezTo>
                  <a:cubicBezTo>
                    <a:pt x="2914" y="3029"/>
                    <a:pt x="3092" y="2342"/>
                    <a:pt x="3048" y="2291"/>
                  </a:cubicBezTo>
                  <a:cubicBezTo>
                    <a:pt x="2997" y="2246"/>
                    <a:pt x="2971" y="2107"/>
                    <a:pt x="3041" y="2036"/>
                  </a:cubicBezTo>
                  <a:cubicBezTo>
                    <a:pt x="3105" y="1973"/>
                    <a:pt x="3430" y="1871"/>
                    <a:pt x="3487" y="1871"/>
                  </a:cubicBezTo>
                  <a:cubicBezTo>
                    <a:pt x="3544" y="1871"/>
                    <a:pt x="3684" y="1629"/>
                    <a:pt x="3481" y="1476"/>
                  </a:cubicBezTo>
                  <a:cubicBezTo>
                    <a:pt x="3283" y="1330"/>
                    <a:pt x="3780" y="1356"/>
                    <a:pt x="3780" y="808"/>
                  </a:cubicBezTo>
                  <a:cubicBezTo>
                    <a:pt x="3716" y="789"/>
                    <a:pt x="3716" y="745"/>
                    <a:pt x="3729" y="687"/>
                  </a:cubicBezTo>
                  <a:cubicBezTo>
                    <a:pt x="3099" y="516"/>
                    <a:pt x="2621" y="713"/>
                    <a:pt x="2284" y="713"/>
                  </a:cubicBezTo>
                  <a:cubicBezTo>
                    <a:pt x="1928" y="713"/>
                    <a:pt x="1355" y="388"/>
                    <a:pt x="1260" y="388"/>
                  </a:cubicBezTo>
                  <a:cubicBezTo>
                    <a:pt x="1165" y="388"/>
                    <a:pt x="847" y="216"/>
                    <a:pt x="618" y="83"/>
                  </a:cubicBezTo>
                  <a:cubicBezTo>
                    <a:pt x="478" y="0"/>
                    <a:pt x="369" y="0"/>
                    <a:pt x="312" y="13"/>
                  </a:cubicBezTo>
                  <a:cubicBezTo>
                    <a:pt x="318" y="134"/>
                    <a:pt x="331" y="210"/>
                    <a:pt x="318" y="210"/>
                  </a:cubicBezTo>
                  <a:cubicBezTo>
                    <a:pt x="274" y="210"/>
                    <a:pt x="217" y="185"/>
                    <a:pt x="217" y="185"/>
                  </a:cubicBezTo>
                  <a:cubicBezTo>
                    <a:pt x="166" y="331"/>
                    <a:pt x="89" y="452"/>
                    <a:pt x="0" y="547"/>
                  </a:cubicBezTo>
                  <a:cubicBezTo>
                    <a:pt x="172" y="751"/>
                    <a:pt x="529" y="1196"/>
                    <a:pt x="465" y="1254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487">
              <a:extLst>
                <a:ext uri="{FF2B5EF4-FFF2-40B4-BE49-F238E27FC236}">
                  <a16:creationId xmlns:a16="http://schemas.microsoft.com/office/drawing/2014/main" id="{FDA76532-A36A-288D-D7F7-289615278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997" y="2431817"/>
              <a:ext cx="540132" cy="644883"/>
            </a:xfrm>
            <a:custGeom>
              <a:avLst/>
              <a:gdLst>
                <a:gd name="T0" fmla="*/ 293 w 2299"/>
                <a:gd name="T1" fmla="*/ 1420 h 2744"/>
                <a:gd name="T2" fmla="*/ 293 w 2299"/>
                <a:gd name="T3" fmla="*/ 1420 h 2744"/>
                <a:gd name="T4" fmla="*/ 452 w 2299"/>
                <a:gd name="T5" fmla="*/ 2164 h 2744"/>
                <a:gd name="T6" fmla="*/ 579 w 2299"/>
                <a:gd name="T7" fmla="*/ 2298 h 2744"/>
                <a:gd name="T8" fmla="*/ 980 w 2299"/>
                <a:gd name="T9" fmla="*/ 2743 h 2744"/>
                <a:gd name="T10" fmla="*/ 1521 w 2299"/>
                <a:gd name="T11" fmla="*/ 2642 h 2744"/>
                <a:gd name="T12" fmla="*/ 1871 w 2299"/>
                <a:gd name="T13" fmla="*/ 2349 h 2744"/>
                <a:gd name="T14" fmla="*/ 2253 w 2299"/>
                <a:gd name="T15" fmla="*/ 1649 h 2744"/>
                <a:gd name="T16" fmla="*/ 2234 w 2299"/>
                <a:gd name="T17" fmla="*/ 1540 h 2744"/>
                <a:gd name="T18" fmla="*/ 2157 w 2299"/>
                <a:gd name="T19" fmla="*/ 1063 h 2744"/>
                <a:gd name="T20" fmla="*/ 2234 w 2299"/>
                <a:gd name="T21" fmla="*/ 707 h 2744"/>
                <a:gd name="T22" fmla="*/ 1769 w 2299"/>
                <a:gd name="T23" fmla="*/ 0 h 2744"/>
                <a:gd name="T24" fmla="*/ 846 w 2299"/>
                <a:gd name="T25" fmla="*/ 344 h 2744"/>
                <a:gd name="T26" fmla="*/ 242 w 2299"/>
                <a:gd name="T27" fmla="*/ 618 h 2744"/>
                <a:gd name="T28" fmla="*/ 25 w 2299"/>
                <a:gd name="T29" fmla="*/ 942 h 2744"/>
                <a:gd name="T30" fmla="*/ 223 w 2299"/>
                <a:gd name="T31" fmla="*/ 1216 h 2744"/>
                <a:gd name="T32" fmla="*/ 140 w 2299"/>
                <a:gd name="T33" fmla="*/ 1241 h 2744"/>
                <a:gd name="T34" fmla="*/ 293 w 2299"/>
                <a:gd name="T35" fmla="*/ 1420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99" h="2744">
                  <a:moveTo>
                    <a:pt x="293" y="1420"/>
                  </a:moveTo>
                  <a:lnTo>
                    <a:pt x="293" y="1420"/>
                  </a:lnTo>
                  <a:cubicBezTo>
                    <a:pt x="318" y="1566"/>
                    <a:pt x="509" y="2031"/>
                    <a:pt x="452" y="2164"/>
                  </a:cubicBezTo>
                  <a:cubicBezTo>
                    <a:pt x="395" y="2298"/>
                    <a:pt x="458" y="2253"/>
                    <a:pt x="579" y="2298"/>
                  </a:cubicBezTo>
                  <a:cubicBezTo>
                    <a:pt x="700" y="2342"/>
                    <a:pt x="923" y="2743"/>
                    <a:pt x="980" y="2743"/>
                  </a:cubicBezTo>
                  <a:cubicBezTo>
                    <a:pt x="1037" y="2743"/>
                    <a:pt x="1419" y="2616"/>
                    <a:pt x="1521" y="2642"/>
                  </a:cubicBezTo>
                  <a:cubicBezTo>
                    <a:pt x="1623" y="2667"/>
                    <a:pt x="1839" y="2317"/>
                    <a:pt x="1871" y="2349"/>
                  </a:cubicBezTo>
                  <a:cubicBezTo>
                    <a:pt x="1909" y="2387"/>
                    <a:pt x="1636" y="1980"/>
                    <a:pt x="2253" y="1649"/>
                  </a:cubicBezTo>
                  <a:cubicBezTo>
                    <a:pt x="2259" y="1604"/>
                    <a:pt x="2259" y="1566"/>
                    <a:pt x="2234" y="1540"/>
                  </a:cubicBezTo>
                  <a:cubicBezTo>
                    <a:pt x="2145" y="1451"/>
                    <a:pt x="2234" y="1140"/>
                    <a:pt x="2157" y="1063"/>
                  </a:cubicBezTo>
                  <a:cubicBezTo>
                    <a:pt x="2075" y="980"/>
                    <a:pt x="2157" y="790"/>
                    <a:pt x="2234" y="707"/>
                  </a:cubicBezTo>
                  <a:cubicBezTo>
                    <a:pt x="2298" y="649"/>
                    <a:pt x="1941" y="204"/>
                    <a:pt x="1769" y="0"/>
                  </a:cubicBezTo>
                  <a:cubicBezTo>
                    <a:pt x="1432" y="363"/>
                    <a:pt x="897" y="344"/>
                    <a:pt x="846" y="344"/>
                  </a:cubicBezTo>
                  <a:cubicBezTo>
                    <a:pt x="783" y="344"/>
                    <a:pt x="299" y="490"/>
                    <a:pt x="242" y="618"/>
                  </a:cubicBezTo>
                  <a:cubicBezTo>
                    <a:pt x="178" y="751"/>
                    <a:pt x="51" y="777"/>
                    <a:pt x="25" y="942"/>
                  </a:cubicBezTo>
                  <a:cubicBezTo>
                    <a:pt x="0" y="1101"/>
                    <a:pt x="223" y="1216"/>
                    <a:pt x="223" y="1216"/>
                  </a:cubicBezTo>
                  <a:cubicBezTo>
                    <a:pt x="197" y="1216"/>
                    <a:pt x="172" y="1229"/>
                    <a:pt x="140" y="1241"/>
                  </a:cubicBezTo>
                  <a:cubicBezTo>
                    <a:pt x="197" y="1267"/>
                    <a:pt x="280" y="1330"/>
                    <a:pt x="293" y="1420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488">
              <a:extLst>
                <a:ext uri="{FF2B5EF4-FFF2-40B4-BE49-F238E27FC236}">
                  <a16:creationId xmlns:a16="http://schemas.microsoft.com/office/drawing/2014/main" id="{2E0CC1F7-2762-588C-96C4-EF38A1AA1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523" y="2548973"/>
              <a:ext cx="947564" cy="768261"/>
            </a:xfrm>
            <a:custGeom>
              <a:avLst/>
              <a:gdLst>
                <a:gd name="T0" fmla="*/ 1668 w 4030"/>
                <a:gd name="T1" fmla="*/ 2679 h 3266"/>
                <a:gd name="T2" fmla="*/ 1668 w 4030"/>
                <a:gd name="T3" fmla="*/ 2679 h 3266"/>
                <a:gd name="T4" fmla="*/ 2062 w 4030"/>
                <a:gd name="T5" fmla="*/ 2615 h 3266"/>
                <a:gd name="T6" fmla="*/ 2292 w 4030"/>
                <a:gd name="T7" fmla="*/ 2565 h 3266"/>
                <a:gd name="T8" fmla="*/ 2693 w 4030"/>
                <a:gd name="T9" fmla="*/ 2825 h 3266"/>
                <a:gd name="T10" fmla="*/ 3138 w 4030"/>
                <a:gd name="T11" fmla="*/ 3016 h 3266"/>
                <a:gd name="T12" fmla="*/ 3603 w 4030"/>
                <a:gd name="T13" fmla="*/ 3265 h 3266"/>
                <a:gd name="T14" fmla="*/ 3864 w 4030"/>
                <a:gd name="T15" fmla="*/ 2806 h 3266"/>
                <a:gd name="T16" fmla="*/ 3660 w 4030"/>
                <a:gd name="T17" fmla="*/ 2234 h 3266"/>
                <a:gd name="T18" fmla="*/ 3278 w 4030"/>
                <a:gd name="T19" fmla="*/ 1801 h 3266"/>
                <a:gd name="T20" fmla="*/ 3151 w 4030"/>
                <a:gd name="T21" fmla="*/ 1667 h 3266"/>
                <a:gd name="T22" fmla="*/ 2992 w 4030"/>
                <a:gd name="T23" fmla="*/ 923 h 3266"/>
                <a:gd name="T24" fmla="*/ 2839 w 4030"/>
                <a:gd name="T25" fmla="*/ 744 h 3266"/>
                <a:gd name="T26" fmla="*/ 2616 w 4030"/>
                <a:gd name="T27" fmla="*/ 891 h 3266"/>
                <a:gd name="T28" fmla="*/ 2018 w 4030"/>
                <a:gd name="T29" fmla="*/ 910 h 3266"/>
                <a:gd name="T30" fmla="*/ 1203 w 4030"/>
                <a:gd name="T31" fmla="*/ 757 h 3266"/>
                <a:gd name="T32" fmla="*/ 1044 w 4030"/>
                <a:gd name="T33" fmla="*/ 910 h 3266"/>
                <a:gd name="T34" fmla="*/ 879 w 4030"/>
                <a:gd name="T35" fmla="*/ 490 h 3266"/>
                <a:gd name="T36" fmla="*/ 930 w 4030"/>
                <a:gd name="T37" fmla="*/ 152 h 3266"/>
                <a:gd name="T38" fmla="*/ 478 w 4030"/>
                <a:gd name="T39" fmla="*/ 178 h 3266"/>
                <a:gd name="T40" fmla="*/ 39 w 4030"/>
                <a:gd name="T41" fmla="*/ 25 h 3266"/>
                <a:gd name="T42" fmla="*/ 39 w 4030"/>
                <a:gd name="T43" fmla="*/ 121 h 3266"/>
                <a:gd name="T44" fmla="*/ 185 w 4030"/>
                <a:gd name="T45" fmla="*/ 273 h 3266"/>
                <a:gd name="T46" fmla="*/ 77 w 4030"/>
                <a:gd name="T47" fmla="*/ 413 h 3266"/>
                <a:gd name="T48" fmla="*/ 140 w 4030"/>
                <a:gd name="T49" fmla="*/ 547 h 3266"/>
                <a:gd name="T50" fmla="*/ 312 w 4030"/>
                <a:gd name="T51" fmla="*/ 789 h 3266"/>
                <a:gd name="T52" fmla="*/ 306 w 4030"/>
                <a:gd name="T53" fmla="*/ 948 h 3266"/>
                <a:gd name="T54" fmla="*/ 452 w 4030"/>
                <a:gd name="T55" fmla="*/ 1069 h 3266"/>
                <a:gd name="T56" fmla="*/ 395 w 4030"/>
                <a:gd name="T57" fmla="*/ 1260 h 3266"/>
                <a:gd name="T58" fmla="*/ 465 w 4030"/>
                <a:gd name="T59" fmla="*/ 1387 h 3266"/>
                <a:gd name="T60" fmla="*/ 497 w 4030"/>
                <a:gd name="T61" fmla="*/ 2081 h 3266"/>
                <a:gd name="T62" fmla="*/ 624 w 4030"/>
                <a:gd name="T63" fmla="*/ 2202 h 3266"/>
                <a:gd name="T64" fmla="*/ 1114 w 4030"/>
                <a:gd name="T65" fmla="*/ 2577 h 3266"/>
                <a:gd name="T66" fmla="*/ 1668 w 4030"/>
                <a:gd name="T67" fmla="*/ 2679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0" h="3266">
                  <a:moveTo>
                    <a:pt x="1668" y="2679"/>
                  </a:moveTo>
                  <a:lnTo>
                    <a:pt x="1668" y="2679"/>
                  </a:lnTo>
                  <a:cubicBezTo>
                    <a:pt x="1833" y="2717"/>
                    <a:pt x="1782" y="2615"/>
                    <a:pt x="2062" y="2615"/>
                  </a:cubicBezTo>
                  <a:cubicBezTo>
                    <a:pt x="2062" y="2615"/>
                    <a:pt x="2190" y="2526"/>
                    <a:pt x="2292" y="2565"/>
                  </a:cubicBezTo>
                  <a:cubicBezTo>
                    <a:pt x="2393" y="2603"/>
                    <a:pt x="2559" y="2825"/>
                    <a:pt x="2693" y="2825"/>
                  </a:cubicBezTo>
                  <a:cubicBezTo>
                    <a:pt x="2826" y="2825"/>
                    <a:pt x="3036" y="2915"/>
                    <a:pt x="3138" y="3016"/>
                  </a:cubicBezTo>
                  <a:cubicBezTo>
                    <a:pt x="3240" y="3118"/>
                    <a:pt x="3526" y="3188"/>
                    <a:pt x="3603" y="3265"/>
                  </a:cubicBezTo>
                  <a:cubicBezTo>
                    <a:pt x="3603" y="3265"/>
                    <a:pt x="3647" y="2953"/>
                    <a:pt x="3864" y="2806"/>
                  </a:cubicBezTo>
                  <a:cubicBezTo>
                    <a:pt x="4029" y="2698"/>
                    <a:pt x="3768" y="2431"/>
                    <a:pt x="3660" y="2234"/>
                  </a:cubicBezTo>
                  <a:cubicBezTo>
                    <a:pt x="3577" y="2170"/>
                    <a:pt x="3386" y="1845"/>
                    <a:pt x="3278" y="1801"/>
                  </a:cubicBezTo>
                  <a:cubicBezTo>
                    <a:pt x="3157" y="1756"/>
                    <a:pt x="3094" y="1801"/>
                    <a:pt x="3151" y="1667"/>
                  </a:cubicBezTo>
                  <a:cubicBezTo>
                    <a:pt x="3208" y="1534"/>
                    <a:pt x="3017" y="1069"/>
                    <a:pt x="2992" y="923"/>
                  </a:cubicBezTo>
                  <a:cubicBezTo>
                    <a:pt x="2979" y="833"/>
                    <a:pt x="2896" y="770"/>
                    <a:pt x="2839" y="744"/>
                  </a:cubicBezTo>
                  <a:cubicBezTo>
                    <a:pt x="2737" y="783"/>
                    <a:pt x="2616" y="891"/>
                    <a:pt x="2616" y="891"/>
                  </a:cubicBezTo>
                  <a:cubicBezTo>
                    <a:pt x="2241" y="1177"/>
                    <a:pt x="2190" y="910"/>
                    <a:pt x="2018" y="910"/>
                  </a:cubicBezTo>
                  <a:cubicBezTo>
                    <a:pt x="1846" y="910"/>
                    <a:pt x="1292" y="757"/>
                    <a:pt x="1203" y="757"/>
                  </a:cubicBezTo>
                  <a:cubicBezTo>
                    <a:pt x="1120" y="757"/>
                    <a:pt x="1044" y="910"/>
                    <a:pt x="1044" y="910"/>
                  </a:cubicBezTo>
                  <a:cubicBezTo>
                    <a:pt x="1070" y="700"/>
                    <a:pt x="923" y="598"/>
                    <a:pt x="879" y="490"/>
                  </a:cubicBezTo>
                  <a:cubicBezTo>
                    <a:pt x="834" y="382"/>
                    <a:pt x="1006" y="229"/>
                    <a:pt x="930" y="152"/>
                  </a:cubicBezTo>
                  <a:cubicBezTo>
                    <a:pt x="777" y="0"/>
                    <a:pt x="573" y="152"/>
                    <a:pt x="478" y="178"/>
                  </a:cubicBezTo>
                  <a:cubicBezTo>
                    <a:pt x="382" y="203"/>
                    <a:pt x="179" y="25"/>
                    <a:pt x="39" y="25"/>
                  </a:cubicBezTo>
                  <a:cubicBezTo>
                    <a:pt x="0" y="25"/>
                    <a:pt x="39" y="121"/>
                    <a:pt x="39" y="121"/>
                  </a:cubicBezTo>
                  <a:cubicBezTo>
                    <a:pt x="58" y="184"/>
                    <a:pt x="166" y="133"/>
                    <a:pt x="185" y="273"/>
                  </a:cubicBezTo>
                  <a:cubicBezTo>
                    <a:pt x="185" y="331"/>
                    <a:pt x="45" y="375"/>
                    <a:pt x="77" y="413"/>
                  </a:cubicBezTo>
                  <a:cubicBezTo>
                    <a:pt x="115" y="445"/>
                    <a:pt x="140" y="547"/>
                    <a:pt x="140" y="547"/>
                  </a:cubicBezTo>
                  <a:cubicBezTo>
                    <a:pt x="140" y="770"/>
                    <a:pt x="236" y="751"/>
                    <a:pt x="312" y="789"/>
                  </a:cubicBezTo>
                  <a:cubicBezTo>
                    <a:pt x="389" y="821"/>
                    <a:pt x="306" y="884"/>
                    <a:pt x="306" y="948"/>
                  </a:cubicBezTo>
                  <a:cubicBezTo>
                    <a:pt x="306" y="1012"/>
                    <a:pt x="433" y="1018"/>
                    <a:pt x="452" y="1069"/>
                  </a:cubicBezTo>
                  <a:cubicBezTo>
                    <a:pt x="471" y="1120"/>
                    <a:pt x="395" y="1164"/>
                    <a:pt x="395" y="1260"/>
                  </a:cubicBezTo>
                  <a:cubicBezTo>
                    <a:pt x="395" y="1355"/>
                    <a:pt x="465" y="1387"/>
                    <a:pt x="465" y="1387"/>
                  </a:cubicBezTo>
                  <a:cubicBezTo>
                    <a:pt x="465" y="1387"/>
                    <a:pt x="331" y="1960"/>
                    <a:pt x="497" y="2081"/>
                  </a:cubicBezTo>
                  <a:cubicBezTo>
                    <a:pt x="662" y="2195"/>
                    <a:pt x="624" y="2202"/>
                    <a:pt x="624" y="2202"/>
                  </a:cubicBezTo>
                  <a:cubicBezTo>
                    <a:pt x="624" y="2202"/>
                    <a:pt x="1070" y="2533"/>
                    <a:pt x="1114" y="2577"/>
                  </a:cubicBezTo>
                  <a:cubicBezTo>
                    <a:pt x="1165" y="2628"/>
                    <a:pt x="1502" y="2641"/>
                    <a:pt x="1668" y="2679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489">
              <a:extLst>
                <a:ext uri="{FF2B5EF4-FFF2-40B4-BE49-F238E27FC236}">
                  <a16:creationId xmlns:a16="http://schemas.microsoft.com/office/drawing/2014/main" id="{B159EBE3-EBE9-9675-636B-A03DCAA37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39" y="2918070"/>
              <a:ext cx="1229552" cy="703980"/>
            </a:xfrm>
            <a:custGeom>
              <a:avLst/>
              <a:gdLst>
                <a:gd name="T0" fmla="*/ 3799 w 5232"/>
                <a:gd name="T1" fmla="*/ 2724 h 2992"/>
                <a:gd name="T2" fmla="*/ 4900 w 5232"/>
                <a:gd name="T3" fmla="*/ 2495 h 2992"/>
                <a:gd name="T4" fmla="*/ 5155 w 5232"/>
                <a:gd name="T5" fmla="*/ 1190 h 2992"/>
                <a:gd name="T6" fmla="*/ 5174 w 5232"/>
                <a:gd name="T7" fmla="*/ 1005 h 2992"/>
                <a:gd name="T8" fmla="*/ 4111 w 5232"/>
                <a:gd name="T9" fmla="*/ 655 h 2992"/>
                <a:gd name="T10" fmla="*/ 3876 w 5232"/>
                <a:gd name="T11" fmla="*/ 674 h 2992"/>
                <a:gd name="T12" fmla="*/ 3596 w 5232"/>
                <a:gd name="T13" fmla="*/ 706 h 2992"/>
                <a:gd name="T14" fmla="*/ 3462 w 5232"/>
                <a:gd name="T15" fmla="*/ 585 h 2992"/>
                <a:gd name="T16" fmla="*/ 3278 w 5232"/>
                <a:gd name="T17" fmla="*/ 547 h 2992"/>
                <a:gd name="T18" fmla="*/ 2768 w 5232"/>
                <a:gd name="T19" fmla="*/ 522 h 2992"/>
                <a:gd name="T20" fmla="*/ 2527 w 5232"/>
                <a:gd name="T21" fmla="*/ 242 h 2992"/>
                <a:gd name="T22" fmla="*/ 2399 w 5232"/>
                <a:gd name="T23" fmla="*/ 38 h 2992"/>
                <a:gd name="T24" fmla="*/ 2259 w 5232"/>
                <a:gd name="T25" fmla="*/ 31 h 2992"/>
                <a:gd name="T26" fmla="*/ 1839 w 5232"/>
                <a:gd name="T27" fmla="*/ 89 h 2992"/>
                <a:gd name="T28" fmla="*/ 1744 w 5232"/>
                <a:gd name="T29" fmla="*/ 401 h 2992"/>
                <a:gd name="T30" fmla="*/ 1387 w 5232"/>
                <a:gd name="T31" fmla="*/ 394 h 2992"/>
                <a:gd name="T32" fmla="*/ 1266 w 5232"/>
                <a:gd name="T33" fmla="*/ 248 h 2992"/>
                <a:gd name="T34" fmla="*/ 954 w 5232"/>
                <a:gd name="T35" fmla="*/ 305 h 2992"/>
                <a:gd name="T36" fmla="*/ 713 w 5232"/>
                <a:gd name="T37" fmla="*/ 311 h 2992"/>
                <a:gd name="T38" fmla="*/ 153 w 5232"/>
                <a:gd name="T39" fmla="*/ 541 h 2992"/>
                <a:gd name="T40" fmla="*/ 38 w 5232"/>
                <a:gd name="T41" fmla="*/ 929 h 2992"/>
                <a:gd name="T42" fmla="*/ 280 w 5232"/>
                <a:gd name="T43" fmla="*/ 948 h 2992"/>
                <a:gd name="T44" fmla="*/ 274 w 5232"/>
                <a:gd name="T45" fmla="*/ 1063 h 2992"/>
                <a:gd name="T46" fmla="*/ 363 w 5232"/>
                <a:gd name="T47" fmla="*/ 1317 h 2992"/>
                <a:gd name="T48" fmla="*/ 687 w 5232"/>
                <a:gd name="T49" fmla="*/ 1292 h 2992"/>
                <a:gd name="T50" fmla="*/ 267 w 5232"/>
                <a:gd name="T51" fmla="*/ 1508 h 2992"/>
                <a:gd name="T52" fmla="*/ 579 w 5232"/>
                <a:gd name="T53" fmla="*/ 1845 h 2992"/>
                <a:gd name="T54" fmla="*/ 795 w 5232"/>
                <a:gd name="T55" fmla="*/ 2119 h 2992"/>
                <a:gd name="T56" fmla="*/ 961 w 5232"/>
                <a:gd name="T57" fmla="*/ 1884 h 2992"/>
                <a:gd name="T58" fmla="*/ 1190 w 5232"/>
                <a:gd name="T59" fmla="*/ 2087 h 2992"/>
                <a:gd name="T60" fmla="*/ 1852 w 5232"/>
                <a:gd name="T61" fmla="*/ 2431 h 2992"/>
                <a:gd name="T62" fmla="*/ 2164 w 5232"/>
                <a:gd name="T63" fmla="*/ 2565 h 2992"/>
                <a:gd name="T64" fmla="*/ 2259 w 5232"/>
                <a:gd name="T65" fmla="*/ 2673 h 2992"/>
                <a:gd name="T66" fmla="*/ 2724 w 5232"/>
                <a:gd name="T67" fmla="*/ 2590 h 2992"/>
                <a:gd name="T68" fmla="*/ 2514 w 5232"/>
                <a:gd name="T69" fmla="*/ 2755 h 2992"/>
                <a:gd name="T70" fmla="*/ 2819 w 5232"/>
                <a:gd name="T71" fmla="*/ 2864 h 2992"/>
                <a:gd name="T72" fmla="*/ 3169 w 5232"/>
                <a:gd name="T73" fmla="*/ 2991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32" h="2992">
                  <a:moveTo>
                    <a:pt x="3799" y="2724"/>
                  </a:moveTo>
                  <a:lnTo>
                    <a:pt x="3799" y="2724"/>
                  </a:lnTo>
                  <a:cubicBezTo>
                    <a:pt x="3895" y="2571"/>
                    <a:pt x="4379" y="2412"/>
                    <a:pt x="4493" y="2412"/>
                  </a:cubicBezTo>
                  <a:cubicBezTo>
                    <a:pt x="4608" y="2412"/>
                    <a:pt x="4900" y="2495"/>
                    <a:pt x="4900" y="2495"/>
                  </a:cubicBezTo>
                  <a:cubicBezTo>
                    <a:pt x="4862" y="2221"/>
                    <a:pt x="5079" y="2119"/>
                    <a:pt x="5155" y="2043"/>
                  </a:cubicBezTo>
                  <a:cubicBezTo>
                    <a:pt x="5231" y="1966"/>
                    <a:pt x="5155" y="1298"/>
                    <a:pt x="5155" y="1190"/>
                  </a:cubicBezTo>
                  <a:cubicBezTo>
                    <a:pt x="5155" y="1139"/>
                    <a:pt x="5187" y="1075"/>
                    <a:pt x="5219" y="1031"/>
                  </a:cubicBezTo>
                  <a:cubicBezTo>
                    <a:pt x="5200" y="1024"/>
                    <a:pt x="5180" y="1018"/>
                    <a:pt x="5174" y="1005"/>
                  </a:cubicBezTo>
                  <a:cubicBezTo>
                    <a:pt x="5130" y="961"/>
                    <a:pt x="4684" y="630"/>
                    <a:pt x="4684" y="630"/>
                  </a:cubicBezTo>
                  <a:cubicBezTo>
                    <a:pt x="4417" y="853"/>
                    <a:pt x="4137" y="687"/>
                    <a:pt x="4111" y="655"/>
                  </a:cubicBezTo>
                  <a:cubicBezTo>
                    <a:pt x="4079" y="630"/>
                    <a:pt x="4150" y="534"/>
                    <a:pt x="4079" y="490"/>
                  </a:cubicBezTo>
                  <a:cubicBezTo>
                    <a:pt x="4016" y="452"/>
                    <a:pt x="3908" y="642"/>
                    <a:pt x="3876" y="674"/>
                  </a:cubicBezTo>
                  <a:cubicBezTo>
                    <a:pt x="3844" y="706"/>
                    <a:pt x="3793" y="630"/>
                    <a:pt x="3749" y="630"/>
                  </a:cubicBezTo>
                  <a:cubicBezTo>
                    <a:pt x="3704" y="630"/>
                    <a:pt x="3634" y="693"/>
                    <a:pt x="3596" y="706"/>
                  </a:cubicBezTo>
                  <a:cubicBezTo>
                    <a:pt x="3558" y="719"/>
                    <a:pt x="3558" y="617"/>
                    <a:pt x="3526" y="585"/>
                  </a:cubicBezTo>
                  <a:cubicBezTo>
                    <a:pt x="3494" y="547"/>
                    <a:pt x="3494" y="617"/>
                    <a:pt x="3462" y="585"/>
                  </a:cubicBezTo>
                  <a:cubicBezTo>
                    <a:pt x="3430" y="553"/>
                    <a:pt x="3558" y="515"/>
                    <a:pt x="3532" y="483"/>
                  </a:cubicBezTo>
                  <a:cubicBezTo>
                    <a:pt x="3507" y="458"/>
                    <a:pt x="3354" y="534"/>
                    <a:pt x="3278" y="547"/>
                  </a:cubicBezTo>
                  <a:cubicBezTo>
                    <a:pt x="3195" y="560"/>
                    <a:pt x="3036" y="719"/>
                    <a:pt x="2959" y="738"/>
                  </a:cubicBezTo>
                  <a:cubicBezTo>
                    <a:pt x="2889" y="763"/>
                    <a:pt x="2896" y="617"/>
                    <a:pt x="2768" y="522"/>
                  </a:cubicBezTo>
                  <a:cubicBezTo>
                    <a:pt x="2635" y="420"/>
                    <a:pt x="2635" y="254"/>
                    <a:pt x="2603" y="229"/>
                  </a:cubicBezTo>
                  <a:cubicBezTo>
                    <a:pt x="2577" y="197"/>
                    <a:pt x="2558" y="242"/>
                    <a:pt x="2527" y="242"/>
                  </a:cubicBezTo>
                  <a:cubicBezTo>
                    <a:pt x="2488" y="242"/>
                    <a:pt x="2520" y="184"/>
                    <a:pt x="2488" y="152"/>
                  </a:cubicBezTo>
                  <a:cubicBezTo>
                    <a:pt x="2456" y="121"/>
                    <a:pt x="2418" y="51"/>
                    <a:pt x="2399" y="38"/>
                  </a:cubicBezTo>
                  <a:cubicBezTo>
                    <a:pt x="2387" y="25"/>
                    <a:pt x="2342" y="95"/>
                    <a:pt x="2329" y="108"/>
                  </a:cubicBezTo>
                  <a:cubicBezTo>
                    <a:pt x="2310" y="127"/>
                    <a:pt x="2291" y="57"/>
                    <a:pt x="2259" y="31"/>
                  </a:cubicBezTo>
                  <a:cubicBezTo>
                    <a:pt x="2234" y="0"/>
                    <a:pt x="2068" y="114"/>
                    <a:pt x="2030" y="152"/>
                  </a:cubicBezTo>
                  <a:cubicBezTo>
                    <a:pt x="1992" y="191"/>
                    <a:pt x="1890" y="70"/>
                    <a:pt x="1839" y="89"/>
                  </a:cubicBezTo>
                  <a:cubicBezTo>
                    <a:pt x="1788" y="108"/>
                    <a:pt x="1839" y="273"/>
                    <a:pt x="1814" y="299"/>
                  </a:cubicBezTo>
                  <a:cubicBezTo>
                    <a:pt x="1788" y="324"/>
                    <a:pt x="1801" y="401"/>
                    <a:pt x="1744" y="401"/>
                  </a:cubicBezTo>
                  <a:cubicBezTo>
                    <a:pt x="1693" y="401"/>
                    <a:pt x="1547" y="299"/>
                    <a:pt x="1489" y="299"/>
                  </a:cubicBezTo>
                  <a:cubicBezTo>
                    <a:pt x="1432" y="299"/>
                    <a:pt x="1426" y="394"/>
                    <a:pt x="1387" y="394"/>
                  </a:cubicBezTo>
                  <a:cubicBezTo>
                    <a:pt x="1349" y="394"/>
                    <a:pt x="1317" y="350"/>
                    <a:pt x="1285" y="350"/>
                  </a:cubicBezTo>
                  <a:cubicBezTo>
                    <a:pt x="1260" y="350"/>
                    <a:pt x="1266" y="248"/>
                    <a:pt x="1266" y="248"/>
                  </a:cubicBezTo>
                  <a:cubicBezTo>
                    <a:pt x="1266" y="229"/>
                    <a:pt x="1165" y="286"/>
                    <a:pt x="1088" y="305"/>
                  </a:cubicBezTo>
                  <a:cubicBezTo>
                    <a:pt x="1012" y="324"/>
                    <a:pt x="961" y="305"/>
                    <a:pt x="954" y="305"/>
                  </a:cubicBezTo>
                  <a:cubicBezTo>
                    <a:pt x="929" y="305"/>
                    <a:pt x="936" y="337"/>
                    <a:pt x="891" y="375"/>
                  </a:cubicBezTo>
                  <a:cubicBezTo>
                    <a:pt x="846" y="420"/>
                    <a:pt x="745" y="311"/>
                    <a:pt x="713" y="311"/>
                  </a:cubicBezTo>
                  <a:cubicBezTo>
                    <a:pt x="674" y="311"/>
                    <a:pt x="388" y="420"/>
                    <a:pt x="388" y="464"/>
                  </a:cubicBezTo>
                  <a:cubicBezTo>
                    <a:pt x="388" y="503"/>
                    <a:pt x="210" y="515"/>
                    <a:pt x="153" y="541"/>
                  </a:cubicBezTo>
                  <a:cubicBezTo>
                    <a:pt x="89" y="560"/>
                    <a:pt x="70" y="655"/>
                    <a:pt x="89" y="712"/>
                  </a:cubicBezTo>
                  <a:cubicBezTo>
                    <a:pt x="102" y="770"/>
                    <a:pt x="38" y="840"/>
                    <a:pt x="38" y="929"/>
                  </a:cubicBezTo>
                  <a:cubicBezTo>
                    <a:pt x="38" y="1018"/>
                    <a:pt x="95" y="993"/>
                    <a:pt x="127" y="993"/>
                  </a:cubicBezTo>
                  <a:cubicBezTo>
                    <a:pt x="159" y="993"/>
                    <a:pt x="172" y="967"/>
                    <a:pt x="280" y="948"/>
                  </a:cubicBezTo>
                  <a:cubicBezTo>
                    <a:pt x="388" y="922"/>
                    <a:pt x="394" y="1024"/>
                    <a:pt x="369" y="999"/>
                  </a:cubicBezTo>
                  <a:cubicBezTo>
                    <a:pt x="343" y="967"/>
                    <a:pt x="337" y="1031"/>
                    <a:pt x="274" y="1063"/>
                  </a:cubicBezTo>
                  <a:cubicBezTo>
                    <a:pt x="210" y="1094"/>
                    <a:pt x="254" y="1133"/>
                    <a:pt x="254" y="1133"/>
                  </a:cubicBezTo>
                  <a:cubicBezTo>
                    <a:pt x="331" y="1158"/>
                    <a:pt x="286" y="1317"/>
                    <a:pt x="363" y="1317"/>
                  </a:cubicBezTo>
                  <a:cubicBezTo>
                    <a:pt x="439" y="1317"/>
                    <a:pt x="401" y="1215"/>
                    <a:pt x="477" y="1215"/>
                  </a:cubicBezTo>
                  <a:cubicBezTo>
                    <a:pt x="547" y="1215"/>
                    <a:pt x="687" y="1241"/>
                    <a:pt x="687" y="1292"/>
                  </a:cubicBezTo>
                  <a:cubicBezTo>
                    <a:pt x="687" y="1349"/>
                    <a:pt x="751" y="1406"/>
                    <a:pt x="719" y="1444"/>
                  </a:cubicBezTo>
                  <a:cubicBezTo>
                    <a:pt x="681" y="1483"/>
                    <a:pt x="496" y="1470"/>
                    <a:pt x="267" y="1508"/>
                  </a:cubicBezTo>
                  <a:cubicBezTo>
                    <a:pt x="38" y="1553"/>
                    <a:pt x="0" y="1648"/>
                    <a:pt x="210" y="1648"/>
                  </a:cubicBezTo>
                  <a:cubicBezTo>
                    <a:pt x="420" y="1648"/>
                    <a:pt x="547" y="1813"/>
                    <a:pt x="579" y="1845"/>
                  </a:cubicBezTo>
                  <a:cubicBezTo>
                    <a:pt x="617" y="1884"/>
                    <a:pt x="579" y="2062"/>
                    <a:pt x="579" y="2062"/>
                  </a:cubicBezTo>
                  <a:cubicBezTo>
                    <a:pt x="579" y="2189"/>
                    <a:pt x="738" y="2119"/>
                    <a:pt x="795" y="2119"/>
                  </a:cubicBezTo>
                  <a:cubicBezTo>
                    <a:pt x="821" y="2119"/>
                    <a:pt x="783" y="2081"/>
                    <a:pt x="802" y="2030"/>
                  </a:cubicBezTo>
                  <a:cubicBezTo>
                    <a:pt x="827" y="1966"/>
                    <a:pt x="916" y="1890"/>
                    <a:pt x="961" y="1884"/>
                  </a:cubicBezTo>
                  <a:cubicBezTo>
                    <a:pt x="1031" y="1871"/>
                    <a:pt x="974" y="2024"/>
                    <a:pt x="1031" y="2024"/>
                  </a:cubicBezTo>
                  <a:cubicBezTo>
                    <a:pt x="1088" y="2024"/>
                    <a:pt x="1177" y="1979"/>
                    <a:pt x="1190" y="2087"/>
                  </a:cubicBezTo>
                  <a:cubicBezTo>
                    <a:pt x="1203" y="2195"/>
                    <a:pt x="1279" y="2227"/>
                    <a:pt x="1279" y="2227"/>
                  </a:cubicBezTo>
                  <a:cubicBezTo>
                    <a:pt x="1623" y="2170"/>
                    <a:pt x="1776" y="2406"/>
                    <a:pt x="1852" y="2431"/>
                  </a:cubicBezTo>
                  <a:cubicBezTo>
                    <a:pt x="1928" y="2456"/>
                    <a:pt x="1922" y="2437"/>
                    <a:pt x="1979" y="2450"/>
                  </a:cubicBezTo>
                  <a:cubicBezTo>
                    <a:pt x="2043" y="2469"/>
                    <a:pt x="2132" y="2533"/>
                    <a:pt x="2164" y="2565"/>
                  </a:cubicBezTo>
                  <a:cubicBezTo>
                    <a:pt x="2196" y="2596"/>
                    <a:pt x="2176" y="2857"/>
                    <a:pt x="2221" y="2857"/>
                  </a:cubicBezTo>
                  <a:cubicBezTo>
                    <a:pt x="2272" y="2857"/>
                    <a:pt x="2259" y="2717"/>
                    <a:pt x="2259" y="2673"/>
                  </a:cubicBezTo>
                  <a:cubicBezTo>
                    <a:pt x="2259" y="2628"/>
                    <a:pt x="2444" y="2743"/>
                    <a:pt x="2469" y="2686"/>
                  </a:cubicBezTo>
                  <a:cubicBezTo>
                    <a:pt x="2495" y="2635"/>
                    <a:pt x="2679" y="2501"/>
                    <a:pt x="2724" y="2590"/>
                  </a:cubicBezTo>
                  <a:cubicBezTo>
                    <a:pt x="2768" y="2679"/>
                    <a:pt x="2781" y="2526"/>
                    <a:pt x="2826" y="2635"/>
                  </a:cubicBezTo>
                  <a:cubicBezTo>
                    <a:pt x="2870" y="2736"/>
                    <a:pt x="2546" y="2755"/>
                    <a:pt x="2514" y="2755"/>
                  </a:cubicBezTo>
                  <a:cubicBezTo>
                    <a:pt x="2476" y="2755"/>
                    <a:pt x="2622" y="2845"/>
                    <a:pt x="2622" y="2845"/>
                  </a:cubicBezTo>
                  <a:cubicBezTo>
                    <a:pt x="2622" y="2845"/>
                    <a:pt x="2781" y="2902"/>
                    <a:pt x="2819" y="2864"/>
                  </a:cubicBezTo>
                  <a:cubicBezTo>
                    <a:pt x="2857" y="2825"/>
                    <a:pt x="3112" y="2768"/>
                    <a:pt x="3074" y="2845"/>
                  </a:cubicBezTo>
                  <a:cubicBezTo>
                    <a:pt x="3042" y="2921"/>
                    <a:pt x="3157" y="2940"/>
                    <a:pt x="3169" y="2991"/>
                  </a:cubicBezTo>
                  <a:cubicBezTo>
                    <a:pt x="3443" y="2959"/>
                    <a:pt x="3717" y="2845"/>
                    <a:pt x="3799" y="2724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490">
              <a:extLst>
                <a:ext uri="{FF2B5EF4-FFF2-40B4-BE49-F238E27FC236}">
                  <a16:creationId xmlns:a16="http://schemas.microsoft.com/office/drawing/2014/main" id="{1E861A78-F520-39B4-F491-7F902216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269" y="3142016"/>
              <a:ext cx="1154908" cy="1073077"/>
            </a:xfrm>
            <a:custGeom>
              <a:avLst/>
              <a:gdLst>
                <a:gd name="T0" fmla="*/ 2641 w 4914"/>
                <a:gd name="T1" fmla="*/ 4563 h 4564"/>
                <a:gd name="T2" fmla="*/ 2641 w 4914"/>
                <a:gd name="T3" fmla="*/ 4563 h 4564"/>
                <a:gd name="T4" fmla="*/ 2475 w 4914"/>
                <a:gd name="T5" fmla="*/ 3227 h 4564"/>
                <a:gd name="T6" fmla="*/ 2685 w 4914"/>
                <a:gd name="T7" fmla="*/ 3087 h 4564"/>
                <a:gd name="T8" fmla="*/ 3093 w 4914"/>
                <a:gd name="T9" fmla="*/ 2928 h 4564"/>
                <a:gd name="T10" fmla="*/ 3672 w 4914"/>
                <a:gd name="T11" fmla="*/ 2871 h 4564"/>
                <a:gd name="T12" fmla="*/ 4009 w 4914"/>
                <a:gd name="T13" fmla="*/ 1992 h 4564"/>
                <a:gd name="T14" fmla="*/ 4537 w 4914"/>
                <a:gd name="T15" fmla="*/ 1560 h 4564"/>
                <a:gd name="T16" fmla="*/ 4747 w 4914"/>
                <a:gd name="T17" fmla="*/ 1241 h 4564"/>
                <a:gd name="T18" fmla="*/ 4913 w 4914"/>
                <a:gd name="T19" fmla="*/ 917 h 4564"/>
                <a:gd name="T20" fmla="*/ 4716 w 4914"/>
                <a:gd name="T21" fmla="*/ 739 h 4564"/>
                <a:gd name="T22" fmla="*/ 4251 w 4914"/>
                <a:gd name="T23" fmla="*/ 490 h 4564"/>
                <a:gd name="T24" fmla="*/ 3806 w 4914"/>
                <a:gd name="T25" fmla="*/ 299 h 4564"/>
                <a:gd name="T26" fmla="*/ 3405 w 4914"/>
                <a:gd name="T27" fmla="*/ 39 h 4564"/>
                <a:gd name="T28" fmla="*/ 3175 w 4914"/>
                <a:gd name="T29" fmla="*/ 89 h 4564"/>
                <a:gd name="T30" fmla="*/ 2781 w 4914"/>
                <a:gd name="T31" fmla="*/ 153 h 4564"/>
                <a:gd name="T32" fmla="*/ 2272 w 4914"/>
                <a:gd name="T33" fmla="*/ 77 h 4564"/>
                <a:gd name="T34" fmla="*/ 2208 w 4914"/>
                <a:gd name="T35" fmla="*/ 236 h 4564"/>
                <a:gd name="T36" fmla="*/ 2208 w 4914"/>
                <a:gd name="T37" fmla="*/ 1089 h 4564"/>
                <a:gd name="T38" fmla="*/ 1953 w 4914"/>
                <a:gd name="T39" fmla="*/ 1541 h 4564"/>
                <a:gd name="T40" fmla="*/ 1546 w 4914"/>
                <a:gd name="T41" fmla="*/ 1458 h 4564"/>
                <a:gd name="T42" fmla="*/ 852 w 4914"/>
                <a:gd name="T43" fmla="*/ 1770 h 4564"/>
                <a:gd name="T44" fmla="*/ 222 w 4914"/>
                <a:gd name="T45" fmla="*/ 2037 h 4564"/>
                <a:gd name="T46" fmla="*/ 222 w 4914"/>
                <a:gd name="T47" fmla="*/ 2043 h 4564"/>
                <a:gd name="T48" fmla="*/ 76 w 4914"/>
                <a:gd name="T49" fmla="*/ 2107 h 4564"/>
                <a:gd name="T50" fmla="*/ 63 w 4914"/>
                <a:gd name="T51" fmla="*/ 2209 h 4564"/>
                <a:gd name="T52" fmla="*/ 31 w 4914"/>
                <a:gd name="T53" fmla="*/ 2330 h 4564"/>
                <a:gd name="T54" fmla="*/ 210 w 4914"/>
                <a:gd name="T55" fmla="*/ 2393 h 4564"/>
                <a:gd name="T56" fmla="*/ 331 w 4914"/>
                <a:gd name="T57" fmla="*/ 2425 h 4564"/>
                <a:gd name="T58" fmla="*/ 458 w 4914"/>
                <a:gd name="T59" fmla="*/ 2406 h 4564"/>
                <a:gd name="T60" fmla="*/ 553 w 4914"/>
                <a:gd name="T61" fmla="*/ 2400 h 4564"/>
                <a:gd name="T62" fmla="*/ 572 w 4914"/>
                <a:gd name="T63" fmla="*/ 2540 h 4564"/>
                <a:gd name="T64" fmla="*/ 490 w 4914"/>
                <a:gd name="T65" fmla="*/ 2699 h 4564"/>
                <a:gd name="T66" fmla="*/ 776 w 4914"/>
                <a:gd name="T67" fmla="*/ 2864 h 4564"/>
                <a:gd name="T68" fmla="*/ 687 w 4914"/>
                <a:gd name="T69" fmla="*/ 2960 h 4564"/>
                <a:gd name="T70" fmla="*/ 528 w 4914"/>
                <a:gd name="T71" fmla="*/ 3119 h 4564"/>
                <a:gd name="T72" fmla="*/ 649 w 4914"/>
                <a:gd name="T73" fmla="*/ 3475 h 4564"/>
                <a:gd name="T74" fmla="*/ 770 w 4914"/>
                <a:gd name="T75" fmla="*/ 3596 h 4564"/>
                <a:gd name="T76" fmla="*/ 993 w 4914"/>
                <a:gd name="T77" fmla="*/ 3978 h 4564"/>
                <a:gd name="T78" fmla="*/ 1164 w 4914"/>
                <a:gd name="T79" fmla="*/ 4067 h 4564"/>
                <a:gd name="T80" fmla="*/ 1387 w 4914"/>
                <a:gd name="T81" fmla="*/ 4188 h 4564"/>
                <a:gd name="T82" fmla="*/ 1540 w 4914"/>
                <a:gd name="T83" fmla="*/ 4284 h 4564"/>
                <a:gd name="T84" fmla="*/ 1667 w 4914"/>
                <a:gd name="T85" fmla="*/ 4347 h 4564"/>
                <a:gd name="T86" fmla="*/ 1820 w 4914"/>
                <a:gd name="T87" fmla="*/ 4435 h 4564"/>
                <a:gd name="T88" fmla="*/ 1947 w 4914"/>
                <a:gd name="T89" fmla="*/ 4404 h 4564"/>
                <a:gd name="T90" fmla="*/ 1953 w 4914"/>
                <a:gd name="T91" fmla="*/ 4410 h 4564"/>
                <a:gd name="T92" fmla="*/ 2144 w 4914"/>
                <a:gd name="T93" fmla="*/ 4347 h 4564"/>
                <a:gd name="T94" fmla="*/ 2641 w 4914"/>
                <a:gd name="T95" fmla="*/ 4563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14" h="4564">
                  <a:moveTo>
                    <a:pt x="2641" y="4563"/>
                  </a:moveTo>
                  <a:lnTo>
                    <a:pt x="2641" y="4563"/>
                  </a:lnTo>
                  <a:cubicBezTo>
                    <a:pt x="2775" y="4563"/>
                    <a:pt x="2838" y="3819"/>
                    <a:pt x="2475" y="3227"/>
                  </a:cubicBezTo>
                  <a:cubicBezTo>
                    <a:pt x="2475" y="3227"/>
                    <a:pt x="2437" y="3087"/>
                    <a:pt x="2685" y="3087"/>
                  </a:cubicBezTo>
                  <a:cubicBezTo>
                    <a:pt x="2934" y="3087"/>
                    <a:pt x="2851" y="2928"/>
                    <a:pt x="3093" y="2928"/>
                  </a:cubicBezTo>
                  <a:cubicBezTo>
                    <a:pt x="3335" y="2928"/>
                    <a:pt x="3468" y="3074"/>
                    <a:pt x="3672" y="2871"/>
                  </a:cubicBezTo>
                  <a:cubicBezTo>
                    <a:pt x="3876" y="2667"/>
                    <a:pt x="3856" y="2145"/>
                    <a:pt x="4009" y="1992"/>
                  </a:cubicBezTo>
                  <a:cubicBezTo>
                    <a:pt x="4162" y="1840"/>
                    <a:pt x="4417" y="1967"/>
                    <a:pt x="4537" y="1560"/>
                  </a:cubicBezTo>
                  <a:cubicBezTo>
                    <a:pt x="4537" y="1560"/>
                    <a:pt x="4747" y="1407"/>
                    <a:pt x="4747" y="1241"/>
                  </a:cubicBezTo>
                  <a:cubicBezTo>
                    <a:pt x="4747" y="1076"/>
                    <a:pt x="4913" y="917"/>
                    <a:pt x="4913" y="917"/>
                  </a:cubicBezTo>
                  <a:cubicBezTo>
                    <a:pt x="4716" y="739"/>
                    <a:pt x="4716" y="739"/>
                    <a:pt x="4716" y="739"/>
                  </a:cubicBezTo>
                  <a:cubicBezTo>
                    <a:pt x="4639" y="662"/>
                    <a:pt x="4353" y="592"/>
                    <a:pt x="4251" y="490"/>
                  </a:cubicBezTo>
                  <a:cubicBezTo>
                    <a:pt x="4149" y="389"/>
                    <a:pt x="3939" y="299"/>
                    <a:pt x="3806" y="299"/>
                  </a:cubicBezTo>
                  <a:cubicBezTo>
                    <a:pt x="3672" y="299"/>
                    <a:pt x="3506" y="77"/>
                    <a:pt x="3405" y="39"/>
                  </a:cubicBezTo>
                  <a:cubicBezTo>
                    <a:pt x="3303" y="0"/>
                    <a:pt x="3175" y="89"/>
                    <a:pt x="3175" y="89"/>
                  </a:cubicBezTo>
                  <a:cubicBezTo>
                    <a:pt x="2895" y="89"/>
                    <a:pt x="2946" y="191"/>
                    <a:pt x="2781" y="153"/>
                  </a:cubicBezTo>
                  <a:cubicBezTo>
                    <a:pt x="2641" y="121"/>
                    <a:pt x="2380" y="109"/>
                    <a:pt x="2272" y="77"/>
                  </a:cubicBezTo>
                  <a:cubicBezTo>
                    <a:pt x="2240" y="121"/>
                    <a:pt x="2208" y="185"/>
                    <a:pt x="2208" y="236"/>
                  </a:cubicBezTo>
                  <a:cubicBezTo>
                    <a:pt x="2208" y="344"/>
                    <a:pt x="2284" y="1012"/>
                    <a:pt x="2208" y="1089"/>
                  </a:cubicBezTo>
                  <a:cubicBezTo>
                    <a:pt x="2132" y="1165"/>
                    <a:pt x="1915" y="1267"/>
                    <a:pt x="1953" y="1541"/>
                  </a:cubicBezTo>
                  <a:cubicBezTo>
                    <a:pt x="1953" y="1541"/>
                    <a:pt x="1661" y="1458"/>
                    <a:pt x="1546" y="1458"/>
                  </a:cubicBezTo>
                  <a:cubicBezTo>
                    <a:pt x="1432" y="1458"/>
                    <a:pt x="948" y="1617"/>
                    <a:pt x="852" y="1770"/>
                  </a:cubicBezTo>
                  <a:cubicBezTo>
                    <a:pt x="770" y="1891"/>
                    <a:pt x="496" y="2005"/>
                    <a:pt x="222" y="2037"/>
                  </a:cubicBezTo>
                  <a:cubicBezTo>
                    <a:pt x="222" y="2043"/>
                    <a:pt x="222" y="2043"/>
                    <a:pt x="222" y="2043"/>
                  </a:cubicBezTo>
                  <a:cubicBezTo>
                    <a:pt x="222" y="2101"/>
                    <a:pt x="120" y="2069"/>
                    <a:pt x="76" y="2107"/>
                  </a:cubicBezTo>
                  <a:cubicBezTo>
                    <a:pt x="38" y="2145"/>
                    <a:pt x="19" y="2164"/>
                    <a:pt x="63" y="2209"/>
                  </a:cubicBezTo>
                  <a:cubicBezTo>
                    <a:pt x="108" y="2253"/>
                    <a:pt x="63" y="2304"/>
                    <a:pt x="31" y="2330"/>
                  </a:cubicBezTo>
                  <a:cubicBezTo>
                    <a:pt x="0" y="2361"/>
                    <a:pt x="178" y="2425"/>
                    <a:pt x="210" y="2393"/>
                  </a:cubicBezTo>
                  <a:cubicBezTo>
                    <a:pt x="241" y="2368"/>
                    <a:pt x="286" y="2381"/>
                    <a:pt x="331" y="2425"/>
                  </a:cubicBezTo>
                  <a:cubicBezTo>
                    <a:pt x="369" y="2463"/>
                    <a:pt x="432" y="2457"/>
                    <a:pt x="458" y="2406"/>
                  </a:cubicBezTo>
                  <a:cubicBezTo>
                    <a:pt x="477" y="2355"/>
                    <a:pt x="604" y="2349"/>
                    <a:pt x="553" y="2400"/>
                  </a:cubicBezTo>
                  <a:cubicBezTo>
                    <a:pt x="502" y="2451"/>
                    <a:pt x="611" y="2463"/>
                    <a:pt x="572" y="2540"/>
                  </a:cubicBezTo>
                  <a:cubicBezTo>
                    <a:pt x="534" y="2610"/>
                    <a:pt x="343" y="2699"/>
                    <a:pt x="490" y="2699"/>
                  </a:cubicBezTo>
                  <a:cubicBezTo>
                    <a:pt x="642" y="2699"/>
                    <a:pt x="744" y="2801"/>
                    <a:pt x="776" y="2864"/>
                  </a:cubicBezTo>
                  <a:cubicBezTo>
                    <a:pt x="814" y="2934"/>
                    <a:pt x="687" y="2820"/>
                    <a:pt x="687" y="2960"/>
                  </a:cubicBezTo>
                  <a:cubicBezTo>
                    <a:pt x="687" y="3093"/>
                    <a:pt x="585" y="3055"/>
                    <a:pt x="528" y="3119"/>
                  </a:cubicBezTo>
                  <a:cubicBezTo>
                    <a:pt x="464" y="3176"/>
                    <a:pt x="592" y="3443"/>
                    <a:pt x="649" y="3475"/>
                  </a:cubicBezTo>
                  <a:cubicBezTo>
                    <a:pt x="706" y="3507"/>
                    <a:pt x="655" y="3558"/>
                    <a:pt x="770" y="3596"/>
                  </a:cubicBezTo>
                  <a:cubicBezTo>
                    <a:pt x="878" y="3641"/>
                    <a:pt x="929" y="3978"/>
                    <a:pt x="993" y="3978"/>
                  </a:cubicBezTo>
                  <a:cubicBezTo>
                    <a:pt x="1050" y="3978"/>
                    <a:pt x="1120" y="4023"/>
                    <a:pt x="1164" y="4067"/>
                  </a:cubicBezTo>
                  <a:cubicBezTo>
                    <a:pt x="1203" y="4105"/>
                    <a:pt x="1387" y="4169"/>
                    <a:pt x="1387" y="4188"/>
                  </a:cubicBezTo>
                  <a:cubicBezTo>
                    <a:pt x="1387" y="4207"/>
                    <a:pt x="1432" y="4284"/>
                    <a:pt x="1540" y="4284"/>
                  </a:cubicBezTo>
                  <a:cubicBezTo>
                    <a:pt x="1654" y="4284"/>
                    <a:pt x="1635" y="4347"/>
                    <a:pt x="1667" y="4347"/>
                  </a:cubicBezTo>
                  <a:cubicBezTo>
                    <a:pt x="1705" y="4347"/>
                    <a:pt x="1782" y="4435"/>
                    <a:pt x="1820" y="4435"/>
                  </a:cubicBezTo>
                  <a:cubicBezTo>
                    <a:pt x="1852" y="4435"/>
                    <a:pt x="1896" y="4354"/>
                    <a:pt x="1947" y="4404"/>
                  </a:cubicBezTo>
                  <a:cubicBezTo>
                    <a:pt x="1947" y="4404"/>
                    <a:pt x="1947" y="4410"/>
                    <a:pt x="1953" y="4410"/>
                  </a:cubicBezTo>
                  <a:cubicBezTo>
                    <a:pt x="2004" y="4379"/>
                    <a:pt x="2081" y="4347"/>
                    <a:pt x="2144" y="4347"/>
                  </a:cubicBezTo>
                  <a:cubicBezTo>
                    <a:pt x="2284" y="4347"/>
                    <a:pt x="2507" y="4563"/>
                    <a:pt x="2641" y="4563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491">
              <a:extLst>
                <a:ext uri="{FF2B5EF4-FFF2-40B4-BE49-F238E27FC236}">
                  <a16:creationId xmlns:a16="http://schemas.microsoft.com/office/drawing/2014/main" id="{DE9099ED-F687-0BE3-FD3C-E4CD0367B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620" y="2819575"/>
              <a:ext cx="728816" cy="537057"/>
            </a:xfrm>
            <a:custGeom>
              <a:avLst/>
              <a:gdLst>
                <a:gd name="T0" fmla="*/ 668 w 3099"/>
                <a:gd name="T1" fmla="*/ 1616 h 2285"/>
                <a:gd name="T2" fmla="*/ 668 w 3099"/>
                <a:gd name="T3" fmla="*/ 1616 h 2285"/>
                <a:gd name="T4" fmla="*/ 897 w 3099"/>
                <a:gd name="T5" fmla="*/ 1998 h 2285"/>
                <a:gd name="T6" fmla="*/ 1596 w 3099"/>
                <a:gd name="T7" fmla="*/ 2164 h 2285"/>
                <a:gd name="T8" fmla="*/ 1793 w 3099"/>
                <a:gd name="T9" fmla="*/ 2284 h 2285"/>
                <a:gd name="T10" fmla="*/ 2131 w 3099"/>
                <a:gd name="T11" fmla="*/ 2202 h 2285"/>
                <a:gd name="T12" fmla="*/ 2328 w 3099"/>
                <a:gd name="T13" fmla="*/ 2004 h 2285"/>
                <a:gd name="T14" fmla="*/ 2735 w 3099"/>
                <a:gd name="T15" fmla="*/ 1756 h 2285"/>
                <a:gd name="T16" fmla="*/ 2735 w 3099"/>
                <a:gd name="T17" fmla="*/ 1584 h 2285"/>
                <a:gd name="T18" fmla="*/ 3034 w 3099"/>
                <a:gd name="T19" fmla="*/ 1285 h 2285"/>
                <a:gd name="T20" fmla="*/ 2863 w 3099"/>
                <a:gd name="T21" fmla="*/ 833 h 2285"/>
                <a:gd name="T22" fmla="*/ 2379 w 3099"/>
                <a:gd name="T23" fmla="*/ 337 h 2285"/>
                <a:gd name="T24" fmla="*/ 1590 w 3099"/>
                <a:gd name="T25" fmla="*/ 318 h 2285"/>
                <a:gd name="T26" fmla="*/ 891 w 3099"/>
                <a:gd name="T27" fmla="*/ 184 h 2285"/>
                <a:gd name="T28" fmla="*/ 617 w 3099"/>
                <a:gd name="T29" fmla="*/ 0 h 2285"/>
                <a:gd name="T30" fmla="*/ 235 w 3099"/>
                <a:gd name="T31" fmla="*/ 700 h 2285"/>
                <a:gd name="T32" fmla="*/ 413 w 3099"/>
                <a:gd name="T33" fmla="*/ 1024 h 2285"/>
                <a:gd name="T34" fmla="*/ 668 w 3099"/>
                <a:gd name="T35" fmla="*/ 1616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9" h="2285">
                  <a:moveTo>
                    <a:pt x="668" y="1616"/>
                  </a:moveTo>
                  <a:lnTo>
                    <a:pt x="668" y="1616"/>
                  </a:lnTo>
                  <a:cubicBezTo>
                    <a:pt x="789" y="1788"/>
                    <a:pt x="833" y="1935"/>
                    <a:pt x="897" y="1998"/>
                  </a:cubicBezTo>
                  <a:cubicBezTo>
                    <a:pt x="967" y="2068"/>
                    <a:pt x="1304" y="1705"/>
                    <a:pt x="1596" y="2164"/>
                  </a:cubicBezTo>
                  <a:cubicBezTo>
                    <a:pt x="1596" y="2164"/>
                    <a:pt x="1545" y="2284"/>
                    <a:pt x="1793" y="2284"/>
                  </a:cubicBezTo>
                  <a:cubicBezTo>
                    <a:pt x="2048" y="2284"/>
                    <a:pt x="2131" y="2202"/>
                    <a:pt x="2131" y="2202"/>
                  </a:cubicBezTo>
                  <a:cubicBezTo>
                    <a:pt x="2131" y="2202"/>
                    <a:pt x="2232" y="2043"/>
                    <a:pt x="2328" y="2004"/>
                  </a:cubicBezTo>
                  <a:cubicBezTo>
                    <a:pt x="2423" y="1966"/>
                    <a:pt x="2735" y="1756"/>
                    <a:pt x="2735" y="1756"/>
                  </a:cubicBezTo>
                  <a:cubicBezTo>
                    <a:pt x="2735" y="1756"/>
                    <a:pt x="2633" y="1686"/>
                    <a:pt x="2735" y="1584"/>
                  </a:cubicBezTo>
                  <a:cubicBezTo>
                    <a:pt x="2837" y="1483"/>
                    <a:pt x="3098" y="1342"/>
                    <a:pt x="3034" y="1285"/>
                  </a:cubicBezTo>
                  <a:cubicBezTo>
                    <a:pt x="2984" y="1234"/>
                    <a:pt x="2843" y="1094"/>
                    <a:pt x="2863" y="833"/>
                  </a:cubicBezTo>
                  <a:cubicBezTo>
                    <a:pt x="2691" y="814"/>
                    <a:pt x="2379" y="337"/>
                    <a:pt x="2379" y="337"/>
                  </a:cubicBezTo>
                  <a:cubicBezTo>
                    <a:pt x="2213" y="337"/>
                    <a:pt x="1621" y="477"/>
                    <a:pt x="1590" y="318"/>
                  </a:cubicBezTo>
                  <a:cubicBezTo>
                    <a:pt x="1564" y="165"/>
                    <a:pt x="1323" y="184"/>
                    <a:pt x="891" y="184"/>
                  </a:cubicBezTo>
                  <a:cubicBezTo>
                    <a:pt x="591" y="184"/>
                    <a:pt x="604" y="89"/>
                    <a:pt x="617" y="0"/>
                  </a:cubicBezTo>
                  <a:cubicBezTo>
                    <a:pt x="0" y="331"/>
                    <a:pt x="273" y="738"/>
                    <a:pt x="235" y="700"/>
                  </a:cubicBezTo>
                  <a:cubicBezTo>
                    <a:pt x="235" y="700"/>
                    <a:pt x="413" y="884"/>
                    <a:pt x="413" y="1024"/>
                  </a:cubicBezTo>
                  <a:cubicBezTo>
                    <a:pt x="413" y="1164"/>
                    <a:pt x="547" y="1444"/>
                    <a:pt x="668" y="1616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492">
              <a:extLst>
                <a:ext uri="{FF2B5EF4-FFF2-40B4-BE49-F238E27FC236}">
                  <a16:creationId xmlns:a16="http://schemas.microsoft.com/office/drawing/2014/main" id="{2A97F3B4-C7ED-7857-64E3-C22F6A90A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603" y="2984424"/>
              <a:ext cx="1037" cy="10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493">
              <a:extLst>
                <a:ext uri="{FF2B5EF4-FFF2-40B4-BE49-F238E27FC236}">
                  <a16:creationId xmlns:a16="http://schemas.microsoft.com/office/drawing/2014/main" id="{2DA2C89A-ED02-79E6-D2D9-3E9347E65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150" y="3812819"/>
              <a:ext cx="859442" cy="979765"/>
            </a:xfrm>
            <a:custGeom>
              <a:avLst/>
              <a:gdLst>
                <a:gd name="T0" fmla="*/ 904 w 3654"/>
                <a:gd name="T1" fmla="*/ 3589 h 4169"/>
                <a:gd name="T2" fmla="*/ 904 w 3654"/>
                <a:gd name="T3" fmla="*/ 3589 h 4169"/>
                <a:gd name="T4" fmla="*/ 1457 w 3654"/>
                <a:gd name="T5" fmla="*/ 4003 h 4169"/>
                <a:gd name="T6" fmla="*/ 1814 w 3654"/>
                <a:gd name="T7" fmla="*/ 4085 h 4169"/>
                <a:gd name="T8" fmla="*/ 2011 w 3654"/>
                <a:gd name="T9" fmla="*/ 3831 h 4169"/>
                <a:gd name="T10" fmla="*/ 2355 w 3654"/>
                <a:gd name="T11" fmla="*/ 3404 h 4169"/>
                <a:gd name="T12" fmla="*/ 2820 w 3654"/>
                <a:gd name="T13" fmla="*/ 2895 h 4169"/>
                <a:gd name="T14" fmla="*/ 3036 w 3654"/>
                <a:gd name="T15" fmla="*/ 2571 h 4169"/>
                <a:gd name="T16" fmla="*/ 3170 w 3654"/>
                <a:gd name="T17" fmla="*/ 2272 h 4169"/>
                <a:gd name="T18" fmla="*/ 3055 w 3654"/>
                <a:gd name="T19" fmla="*/ 1871 h 4169"/>
                <a:gd name="T20" fmla="*/ 3653 w 3654"/>
                <a:gd name="T21" fmla="*/ 1509 h 4169"/>
                <a:gd name="T22" fmla="*/ 3310 w 3654"/>
                <a:gd name="T23" fmla="*/ 1159 h 4169"/>
                <a:gd name="T24" fmla="*/ 2845 w 3654"/>
                <a:gd name="T25" fmla="*/ 351 h 4169"/>
                <a:gd name="T26" fmla="*/ 2457 w 3654"/>
                <a:gd name="T27" fmla="*/ 414 h 4169"/>
                <a:gd name="T28" fmla="*/ 2018 w 3654"/>
                <a:gd name="T29" fmla="*/ 0 h 4169"/>
                <a:gd name="T30" fmla="*/ 2005 w 3654"/>
                <a:gd name="T31" fmla="*/ 20 h 4169"/>
                <a:gd name="T32" fmla="*/ 1426 w 3654"/>
                <a:gd name="T33" fmla="*/ 77 h 4169"/>
                <a:gd name="T34" fmla="*/ 1018 w 3654"/>
                <a:gd name="T35" fmla="*/ 236 h 4169"/>
                <a:gd name="T36" fmla="*/ 808 w 3654"/>
                <a:gd name="T37" fmla="*/ 376 h 4169"/>
                <a:gd name="T38" fmla="*/ 974 w 3654"/>
                <a:gd name="T39" fmla="*/ 1712 h 4169"/>
                <a:gd name="T40" fmla="*/ 477 w 3654"/>
                <a:gd name="T41" fmla="*/ 1496 h 4169"/>
                <a:gd name="T42" fmla="*/ 286 w 3654"/>
                <a:gd name="T43" fmla="*/ 1559 h 4169"/>
                <a:gd name="T44" fmla="*/ 115 w 3654"/>
                <a:gd name="T45" fmla="*/ 1820 h 4169"/>
                <a:gd name="T46" fmla="*/ 210 w 3654"/>
                <a:gd name="T47" fmla="*/ 1883 h 4169"/>
                <a:gd name="T48" fmla="*/ 337 w 3654"/>
                <a:gd name="T49" fmla="*/ 2093 h 4169"/>
                <a:gd name="T50" fmla="*/ 293 w 3654"/>
                <a:gd name="T51" fmla="*/ 2195 h 4169"/>
                <a:gd name="T52" fmla="*/ 331 w 3654"/>
                <a:gd name="T53" fmla="*/ 2361 h 4169"/>
                <a:gd name="T54" fmla="*/ 210 w 3654"/>
                <a:gd name="T55" fmla="*/ 2539 h 4169"/>
                <a:gd name="T56" fmla="*/ 76 w 3654"/>
                <a:gd name="T57" fmla="*/ 2628 h 4169"/>
                <a:gd name="T58" fmla="*/ 108 w 3654"/>
                <a:gd name="T59" fmla="*/ 2819 h 4169"/>
                <a:gd name="T60" fmla="*/ 223 w 3654"/>
                <a:gd name="T61" fmla="*/ 2927 h 4169"/>
                <a:gd name="T62" fmla="*/ 363 w 3654"/>
                <a:gd name="T63" fmla="*/ 2978 h 4169"/>
                <a:gd name="T64" fmla="*/ 904 w 3654"/>
                <a:gd name="T65" fmla="*/ 3589 h 4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54" h="4169">
                  <a:moveTo>
                    <a:pt x="904" y="3589"/>
                  </a:moveTo>
                  <a:lnTo>
                    <a:pt x="904" y="3589"/>
                  </a:lnTo>
                  <a:cubicBezTo>
                    <a:pt x="904" y="3589"/>
                    <a:pt x="1318" y="3723"/>
                    <a:pt x="1457" y="4003"/>
                  </a:cubicBezTo>
                  <a:cubicBezTo>
                    <a:pt x="1457" y="4003"/>
                    <a:pt x="1731" y="4168"/>
                    <a:pt x="1814" y="4085"/>
                  </a:cubicBezTo>
                  <a:cubicBezTo>
                    <a:pt x="1897" y="4003"/>
                    <a:pt x="1878" y="3831"/>
                    <a:pt x="2011" y="3831"/>
                  </a:cubicBezTo>
                  <a:cubicBezTo>
                    <a:pt x="2145" y="3831"/>
                    <a:pt x="2317" y="3595"/>
                    <a:pt x="2355" y="3404"/>
                  </a:cubicBezTo>
                  <a:cubicBezTo>
                    <a:pt x="2393" y="3214"/>
                    <a:pt x="2820" y="3042"/>
                    <a:pt x="2820" y="2895"/>
                  </a:cubicBezTo>
                  <a:cubicBezTo>
                    <a:pt x="2820" y="2749"/>
                    <a:pt x="2966" y="2641"/>
                    <a:pt x="3036" y="2571"/>
                  </a:cubicBezTo>
                  <a:cubicBezTo>
                    <a:pt x="3106" y="2501"/>
                    <a:pt x="3233" y="2335"/>
                    <a:pt x="3170" y="2272"/>
                  </a:cubicBezTo>
                  <a:cubicBezTo>
                    <a:pt x="3106" y="2208"/>
                    <a:pt x="3004" y="1992"/>
                    <a:pt x="3055" y="1871"/>
                  </a:cubicBezTo>
                  <a:cubicBezTo>
                    <a:pt x="3106" y="1750"/>
                    <a:pt x="3653" y="1509"/>
                    <a:pt x="3653" y="1509"/>
                  </a:cubicBezTo>
                  <a:cubicBezTo>
                    <a:pt x="3653" y="1509"/>
                    <a:pt x="3609" y="1210"/>
                    <a:pt x="3310" y="1159"/>
                  </a:cubicBezTo>
                  <a:cubicBezTo>
                    <a:pt x="3310" y="1159"/>
                    <a:pt x="3017" y="351"/>
                    <a:pt x="2845" y="351"/>
                  </a:cubicBezTo>
                  <a:cubicBezTo>
                    <a:pt x="2673" y="351"/>
                    <a:pt x="2622" y="516"/>
                    <a:pt x="2457" y="414"/>
                  </a:cubicBezTo>
                  <a:cubicBezTo>
                    <a:pt x="2317" y="325"/>
                    <a:pt x="2215" y="71"/>
                    <a:pt x="2018" y="0"/>
                  </a:cubicBezTo>
                  <a:cubicBezTo>
                    <a:pt x="2018" y="7"/>
                    <a:pt x="2011" y="13"/>
                    <a:pt x="2005" y="20"/>
                  </a:cubicBezTo>
                  <a:cubicBezTo>
                    <a:pt x="1801" y="223"/>
                    <a:pt x="1668" y="77"/>
                    <a:pt x="1426" y="77"/>
                  </a:cubicBezTo>
                  <a:cubicBezTo>
                    <a:pt x="1184" y="77"/>
                    <a:pt x="1267" y="236"/>
                    <a:pt x="1018" y="236"/>
                  </a:cubicBezTo>
                  <a:cubicBezTo>
                    <a:pt x="770" y="236"/>
                    <a:pt x="808" y="376"/>
                    <a:pt x="808" y="376"/>
                  </a:cubicBezTo>
                  <a:cubicBezTo>
                    <a:pt x="1171" y="968"/>
                    <a:pt x="1108" y="1712"/>
                    <a:pt x="974" y="1712"/>
                  </a:cubicBezTo>
                  <a:cubicBezTo>
                    <a:pt x="840" y="1712"/>
                    <a:pt x="617" y="1496"/>
                    <a:pt x="477" y="1496"/>
                  </a:cubicBezTo>
                  <a:cubicBezTo>
                    <a:pt x="414" y="1496"/>
                    <a:pt x="337" y="1528"/>
                    <a:pt x="286" y="1559"/>
                  </a:cubicBezTo>
                  <a:cubicBezTo>
                    <a:pt x="299" y="1616"/>
                    <a:pt x="115" y="1763"/>
                    <a:pt x="115" y="1820"/>
                  </a:cubicBezTo>
                  <a:cubicBezTo>
                    <a:pt x="115" y="1877"/>
                    <a:pt x="166" y="1871"/>
                    <a:pt x="210" y="1883"/>
                  </a:cubicBezTo>
                  <a:cubicBezTo>
                    <a:pt x="248" y="1896"/>
                    <a:pt x="337" y="2049"/>
                    <a:pt x="337" y="2093"/>
                  </a:cubicBezTo>
                  <a:cubicBezTo>
                    <a:pt x="337" y="2132"/>
                    <a:pt x="293" y="2125"/>
                    <a:pt x="293" y="2195"/>
                  </a:cubicBezTo>
                  <a:cubicBezTo>
                    <a:pt x="293" y="2265"/>
                    <a:pt x="363" y="2259"/>
                    <a:pt x="331" y="2361"/>
                  </a:cubicBezTo>
                  <a:cubicBezTo>
                    <a:pt x="299" y="2456"/>
                    <a:pt x="210" y="2488"/>
                    <a:pt x="210" y="2539"/>
                  </a:cubicBezTo>
                  <a:cubicBezTo>
                    <a:pt x="210" y="2590"/>
                    <a:pt x="115" y="2628"/>
                    <a:pt x="76" y="2628"/>
                  </a:cubicBezTo>
                  <a:cubicBezTo>
                    <a:pt x="38" y="2628"/>
                    <a:pt x="0" y="2787"/>
                    <a:pt x="108" y="2819"/>
                  </a:cubicBezTo>
                  <a:cubicBezTo>
                    <a:pt x="159" y="2838"/>
                    <a:pt x="197" y="2883"/>
                    <a:pt x="223" y="2927"/>
                  </a:cubicBezTo>
                  <a:cubicBezTo>
                    <a:pt x="280" y="2934"/>
                    <a:pt x="337" y="2946"/>
                    <a:pt x="363" y="2978"/>
                  </a:cubicBezTo>
                  <a:cubicBezTo>
                    <a:pt x="427" y="3042"/>
                    <a:pt x="840" y="3303"/>
                    <a:pt x="904" y="3589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494">
              <a:extLst>
                <a:ext uri="{FF2B5EF4-FFF2-40B4-BE49-F238E27FC236}">
                  <a16:creationId xmlns:a16="http://schemas.microsoft.com/office/drawing/2014/main" id="{956985CD-08EB-7208-E127-8B544F17C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4615" y="4144591"/>
              <a:ext cx="647951" cy="712273"/>
            </a:xfrm>
            <a:custGeom>
              <a:avLst/>
              <a:gdLst>
                <a:gd name="T0" fmla="*/ 954 w 2755"/>
                <a:gd name="T1" fmla="*/ 2596 h 3030"/>
                <a:gd name="T2" fmla="*/ 954 w 2755"/>
                <a:gd name="T3" fmla="*/ 2596 h 3030"/>
                <a:gd name="T4" fmla="*/ 1336 w 2755"/>
                <a:gd name="T5" fmla="*/ 2876 h 3030"/>
                <a:gd name="T6" fmla="*/ 1992 w 2755"/>
                <a:gd name="T7" fmla="*/ 2984 h 3030"/>
                <a:gd name="T8" fmla="*/ 2157 w 2755"/>
                <a:gd name="T9" fmla="*/ 2443 h 3030"/>
                <a:gd name="T10" fmla="*/ 2608 w 2755"/>
                <a:gd name="T11" fmla="*/ 2030 h 3030"/>
                <a:gd name="T12" fmla="*/ 2608 w 2755"/>
                <a:gd name="T13" fmla="*/ 1495 h 3030"/>
                <a:gd name="T14" fmla="*/ 2678 w 2755"/>
                <a:gd name="T15" fmla="*/ 967 h 3030"/>
                <a:gd name="T16" fmla="*/ 2608 w 2755"/>
                <a:gd name="T17" fmla="*/ 407 h 3030"/>
                <a:gd name="T18" fmla="*/ 2189 w 2755"/>
                <a:gd name="T19" fmla="*/ 77 h 3030"/>
                <a:gd name="T20" fmla="*/ 1387 w 2755"/>
                <a:gd name="T21" fmla="*/ 115 h 3030"/>
                <a:gd name="T22" fmla="*/ 1126 w 2755"/>
                <a:gd name="T23" fmla="*/ 178 h 3030"/>
                <a:gd name="T24" fmla="*/ 833 w 2755"/>
                <a:gd name="T25" fmla="*/ 96 h 3030"/>
                <a:gd name="T26" fmla="*/ 235 w 2755"/>
                <a:gd name="T27" fmla="*/ 458 h 3030"/>
                <a:gd name="T28" fmla="*/ 350 w 2755"/>
                <a:gd name="T29" fmla="*/ 859 h 3030"/>
                <a:gd name="T30" fmla="*/ 216 w 2755"/>
                <a:gd name="T31" fmla="*/ 1158 h 3030"/>
                <a:gd name="T32" fmla="*/ 0 w 2755"/>
                <a:gd name="T33" fmla="*/ 1482 h 3030"/>
                <a:gd name="T34" fmla="*/ 0 w 2755"/>
                <a:gd name="T35" fmla="*/ 1489 h 3030"/>
                <a:gd name="T36" fmla="*/ 935 w 2755"/>
                <a:gd name="T37" fmla="*/ 2106 h 3030"/>
                <a:gd name="T38" fmla="*/ 954 w 2755"/>
                <a:gd name="T39" fmla="*/ 259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5" h="3030">
                  <a:moveTo>
                    <a:pt x="954" y="2596"/>
                  </a:moveTo>
                  <a:lnTo>
                    <a:pt x="954" y="2596"/>
                  </a:lnTo>
                  <a:cubicBezTo>
                    <a:pt x="1005" y="2813"/>
                    <a:pt x="1253" y="2793"/>
                    <a:pt x="1336" y="2876"/>
                  </a:cubicBezTo>
                  <a:cubicBezTo>
                    <a:pt x="1419" y="2959"/>
                    <a:pt x="1813" y="3029"/>
                    <a:pt x="1992" y="2984"/>
                  </a:cubicBezTo>
                  <a:cubicBezTo>
                    <a:pt x="2170" y="2940"/>
                    <a:pt x="2157" y="2520"/>
                    <a:pt x="2157" y="2443"/>
                  </a:cubicBezTo>
                  <a:cubicBezTo>
                    <a:pt x="2157" y="2367"/>
                    <a:pt x="2532" y="2106"/>
                    <a:pt x="2608" y="2030"/>
                  </a:cubicBezTo>
                  <a:cubicBezTo>
                    <a:pt x="2684" y="1947"/>
                    <a:pt x="2608" y="1603"/>
                    <a:pt x="2608" y="1495"/>
                  </a:cubicBezTo>
                  <a:cubicBezTo>
                    <a:pt x="2608" y="1387"/>
                    <a:pt x="2608" y="1126"/>
                    <a:pt x="2678" y="967"/>
                  </a:cubicBezTo>
                  <a:cubicBezTo>
                    <a:pt x="2754" y="808"/>
                    <a:pt x="2608" y="407"/>
                    <a:pt x="2608" y="407"/>
                  </a:cubicBezTo>
                  <a:cubicBezTo>
                    <a:pt x="2423" y="407"/>
                    <a:pt x="2348" y="152"/>
                    <a:pt x="2189" y="77"/>
                  </a:cubicBezTo>
                  <a:cubicBezTo>
                    <a:pt x="2030" y="0"/>
                    <a:pt x="1584" y="77"/>
                    <a:pt x="1387" y="115"/>
                  </a:cubicBezTo>
                  <a:cubicBezTo>
                    <a:pt x="1190" y="152"/>
                    <a:pt x="1222" y="178"/>
                    <a:pt x="1126" y="178"/>
                  </a:cubicBezTo>
                  <a:cubicBezTo>
                    <a:pt x="1030" y="178"/>
                    <a:pt x="833" y="96"/>
                    <a:pt x="833" y="96"/>
                  </a:cubicBezTo>
                  <a:cubicBezTo>
                    <a:pt x="833" y="96"/>
                    <a:pt x="286" y="337"/>
                    <a:pt x="235" y="458"/>
                  </a:cubicBezTo>
                  <a:cubicBezTo>
                    <a:pt x="184" y="579"/>
                    <a:pt x="286" y="795"/>
                    <a:pt x="350" y="859"/>
                  </a:cubicBezTo>
                  <a:cubicBezTo>
                    <a:pt x="413" y="922"/>
                    <a:pt x="286" y="1088"/>
                    <a:pt x="216" y="1158"/>
                  </a:cubicBezTo>
                  <a:cubicBezTo>
                    <a:pt x="146" y="1228"/>
                    <a:pt x="0" y="1336"/>
                    <a:pt x="0" y="1482"/>
                  </a:cubicBezTo>
                  <a:lnTo>
                    <a:pt x="0" y="1489"/>
                  </a:lnTo>
                  <a:cubicBezTo>
                    <a:pt x="375" y="1559"/>
                    <a:pt x="852" y="2017"/>
                    <a:pt x="935" y="2106"/>
                  </a:cubicBezTo>
                  <a:cubicBezTo>
                    <a:pt x="1030" y="2202"/>
                    <a:pt x="903" y="2380"/>
                    <a:pt x="954" y="2596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495">
              <a:extLst>
                <a:ext uri="{FF2B5EF4-FFF2-40B4-BE49-F238E27FC236}">
                  <a16:creationId xmlns:a16="http://schemas.microsoft.com/office/drawing/2014/main" id="{19B10774-0D4F-2CFB-D343-92C78DA6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254" y="4495026"/>
              <a:ext cx="1177717" cy="1376856"/>
            </a:xfrm>
            <a:custGeom>
              <a:avLst/>
              <a:gdLst>
                <a:gd name="T0" fmla="*/ 2806 w 5010"/>
                <a:gd name="T1" fmla="*/ 4544 h 5856"/>
                <a:gd name="T2" fmla="*/ 2806 w 5010"/>
                <a:gd name="T3" fmla="*/ 4544 h 5856"/>
                <a:gd name="T4" fmla="*/ 2616 w 5010"/>
                <a:gd name="T5" fmla="*/ 4226 h 5856"/>
                <a:gd name="T6" fmla="*/ 2476 w 5010"/>
                <a:gd name="T7" fmla="*/ 3876 h 5856"/>
                <a:gd name="T8" fmla="*/ 2635 w 5010"/>
                <a:gd name="T9" fmla="*/ 3462 h 5856"/>
                <a:gd name="T10" fmla="*/ 2794 w 5010"/>
                <a:gd name="T11" fmla="*/ 3564 h 5856"/>
                <a:gd name="T12" fmla="*/ 3112 w 5010"/>
                <a:gd name="T13" fmla="*/ 3430 h 5856"/>
                <a:gd name="T14" fmla="*/ 3570 w 5010"/>
                <a:gd name="T15" fmla="*/ 3341 h 5856"/>
                <a:gd name="T16" fmla="*/ 3907 w 5010"/>
                <a:gd name="T17" fmla="*/ 3265 h 5856"/>
                <a:gd name="T18" fmla="*/ 4149 w 5010"/>
                <a:gd name="T19" fmla="*/ 2965 h 5856"/>
                <a:gd name="T20" fmla="*/ 4118 w 5010"/>
                <a:gd name="T21" fmla="*/ 2749 h 5856"/>
                <a:gd name="T22" fmla="*/ 4442 w 5010"/>
                <a:gd name="T23" fmla="*/ 2711 h 5856"/>
                <a:gd name="T24" fmla="*/ 4270 w 5010"/>
                <a:gd name="T25" fmla="*/ 2354 h 5856"/>
                <a:gd name="T26" fmla="*/ 4798 w 5010"/>
                <a:gd name="T27" fmla="*/ 1826 h 5856"/>
                <a:gd name="T28" fmla="*/ 4900 w 5010"/>
                <a:gd name="T29" fmla="*/ 1476 h 5856"/>
                <a:gd name="T30" fmla="*/ 5009 w 5010"/>
                <a:gd name="T31" fmla="*/ 1330 h 5856"/>
                <a:gd name="T32" fmla="*/ 4722 w 5010"/>
                <a:gd name="T33" fmla="*/ 1107 h 5856"/>
                <a:gd name="T34" fmla="*/ 4703 w 5010"/>
                <a:gd name="T35" fmla="*/ 617 h 5856"/>
                <a:gd name="T36" fmla="*/ 3768 w 5010"/>
                <a:gd name="T37" fmla="*/ 0 h 5856"/>
                <a:gd name="T38" fmla="*/ 3303 w 5010"/>
                <a:gd name="T39" fmla="*/ 502 h 5856"/>
                <a:gd name="T40" fmla="*/ 2959 w 5010"/>
                <a:gd name="T41" fmla="*/ 929 h 5856"/>
                <a:gd name="T42" fmla="*/ 2762 w 5010"/>
                <a:gd name="T43" fmla="*/ 1183 h 5856"/>
                <a:gd name="T44" fmla="*/ 2405 w 5010"/>
                <a:gd name="T45" fmla="*/ 1101 h 5856"/>
                <a:gd name="T46" fmla="*/ 1852 w 5010"/>
                <a:gd name="T47" fmla="*/ 687 h 5856"/>
                <a:gd name="T48" fmla="*/ 1311 w 5010"/>
                <a:gd name="T49" fmla="*/ 76 h 5856"/>
                <a:gd name="T50" fmla="*/ 1171 w 5010"/>
                <a:gd name="T51" fmla="*/ 25 h 5856"/>
                <a:gd name="T52" fmla="*/ 1184 w 5010"/>
                <a:gd name="T53" fmla="*/ 159 h 5856"/>
                <a:gd name="T54" fmla="*/ 1133 w 5010"/>
                <a:gd name="T55" fmla="*/ 471 h 5856"/>
                <a:gd name="T56" fmla="*/ 1088 w 5010"/>
                <a:gd name="T57" fmla="*/ 744 h 5856"/>
                <a:gd name="T58" fmla="*/ 1044 w 5010"/>
                <a:gd name="T59" fmla="*/ 1126 h 5856"/>
                <a:gd name="T60" fmla="*/ 916 w 5010"/>
                <a:gd name="T61" fmla="*/ 1998 h 5856"/>
                <a:gd name="T62" fmla="*/ 916 w 5010"/>
                <a:gd name="T63" fmla="*/ 2215 h 5856"/>
                <a:gd name="T64" fmla="*/ 611 w 5010"/>
                <a:gd name="T65" fmla="*/ 3799 h 5856"/>
                <a:gd name="T66" fmla="*/ 541 w 5010"/>
                <a:gd name="T67" fmla="*/ 4098 h 5856"/>
                <a:gd name="T68" fmla="*/ 426 w 5010"/>
                <a:gd name="T69" fmla="*/ 4251 h 5856"/>
                <a:gd name="T70" fmla="*/ 140 w 5010"/>
                <a:gd name="T71" fmla="*/ 4512 h 5856"/>
                <a:gd name="T72" fmla="*/ 51 w 5010"/>
                <a:gd name="T73" fmla="*/ 4601 h 5856"/>
                <a:gd name="T74" fmla="*/ 280 w 5010"/>
                <a:gd name="T75" fmla="*/ 4786 h 5856"/>
                <a:gd name="T76" fmla="*/ 522 w 5010"/>
                <a:gd name="T77" fmla="*/ 4779 h 5856"/>
                <a:gd name="T78" fmla="*/ 464 w 5010"/>
                <a:gd name="T79" fmla="*/ 5091 h 5856"/>
                <a:gd name="T80" fmla="*/ 604 w 5010"/>
                <a:gd name="T81" fmla="*/ 5219 h 5856"/>
                <a:gd name="T82" fmla="*/ 821 w 5010"/>
                <a:gd name="T83" fmla="*/ 5257 h 5856"/>
                <a:gd name="T84" fmla="*/ 1470 w 5010"/>
                <a:gd name="T85" fmla="*/ 5505 h 5856"/>
                <a:gd name="T86" fmla="*/ 2005 w 5010"/>
                <a:gd name="T87" fmla="*/ 5791 h 5856"/>
                <a:gd name="T88" fmla="*/ 2259 w 5010"/>
                <a:gd name="T89" fmla="*/ 5798 h 5856"/>
                <a:gd name="T90" fmla="*/ 2647 w 5010"/>
                <a:gd name="T91" fmla="*/ 4970 h 5856"/>
                <a:gd name="T92" fmla="*/ 2806 w 5010"/>
                <a:gd name="T93" fmla="*/ 4544 h 5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10" h="5856">
                  <a:moveTo>
                    <a:pt x="2806" y="4544"/>
                  </a:moveTo>
                  <a:lnTo>
                    <a:pt x="2806" y="4544"/>
                  </a:lnTo>
                  <a:cubicBezTo>
                    <a:pt x="2806" y="4442"/>
                    <a:pt x="2616" y="4226"/>
                    <a:pt x="2616" y="4226"/>
                  </a:cubicBezTo>
                  <a:cubicBezTo>
                    <a:pt x="2291" y="4353"/>
                    <a:pt x="2405" y="3946"/>
                    <a:pt x="2476" y="3876"/>
                  </a:cubicBezTo>
                  <a:cubicBezTo>
                    <a:pt x="2552" y="3799"/>
                    <a:pt x="2577" y="3462"/>
                    <a:pt x="2635" y="3462"/>
                  </a:cubicBezTo>
                  <a:cubicBezTo>
                    <a:pt x="2692" y="3462"/>
                    <a:pt x="2730" y="3564"/>
                    <a:pt x="2794" y="3564"/>
                  </a:cubicBezTo>
                  <a:cubicBezTo>
                    <a:pt x="2857" y="3564"/>
                    <a:pt x="3029" y="3430"/>
                    <a:pt x="3112" y="3430"/>
                  </a:cubicBezTo>
                  <a:cubicBezTo>
                    <a:pt x="3195" y="3430"/>
                    <a:pt x="3507" y="3341"/>
                    <a:pt x="3570" y="3341"/>
                  </a:cubicBezTo>
                  <a:cubicBezTo>
                    <a:pt x="3634" y="3341"/>
                    <a:pt x="3831" y="3341"/>
                    <a:pt x="3907" y="3265"/>
                  </a:cubicBezTo>
                  <a:cubicBezTo>
                    <a:pt x="3990" y="3182"/>
                    <a:pt x="4092" y="3080"/>
                    <a:pt x="4149" y="2965"/>
                  </a:cubicBezTo>
                  <a:cubicBezTo>
                    <a:pt x="4207" y="2851"/>
                    <a:pt x="4060" y="2876"/>
                    <a:pt x="4118" y="2749"/>
                  </a:cubicBezTo>
                  <a:cubicBezTo>
                    <a:pt x="4175" y="2622"/>
                    <a:pt x="4372" y="2781"/>
                    <a:pt x="4442" y="2711"/>
                  </a:cubicBezTo>
                  <a:cubicBezTo>
                    <a:pt x="4518" y="2634"/>
                    <a:pt x="4308" y="2475"/>
                    <a:pt x="4270" y="2354"/>
                  </a:cubicBezTo>
                  <a:cubicBezTo>
                    <a:pt x="4232" y="2233"/>
                    <a:pt x="4697" y="1928"/>
                    <a:pt x="4798" y="1826"/>
                  </a:cubicBezTo>
                  <a:cubicBezTo>
                    <a:pt x="4900" y="1724"/>
                    <a:pt x="4900" y="1578"/>
                    <a:pt x="4900" y="1476"/>
                  </a:cubicBezTo>
                  <a:cubicBezTo>
                    <a:pt x="4900" y="1425"/>
                    <a:pt x="4958" y="1374"/>
                    <a:pt x="5009" y="1330"/>
                  </a:cubicBezTo>
                  <a:cubicBezTo>
                    <a:pt x="4900" y="1298"/>
                    <a:pt x="4760" y="1260"/>
                    <a:pt x="4722" y="1107"/>
                  </a:cubicBezTo>
                  <a:cubicBezTo>
                    <a:pt x="4671" y="891"/>
                    <a:pt x="4798" y="713"/>
                    <a:pt x="4703" y="617"/>
                  </a:cubicBezTo>
                  <a:cubicBezTo>
                    <a:pt x="4620" y="528"/>
                    <a:pt x="4143" y="70"/>
                    <a:pt x="3768" y="0"/>
                  </a:cubicBezTo>
                  <a:cubicBezTo>
                    <a:pt x="3755" y="146"/>
                    <a:pt x="3341" y="312"/>
                    <a:pt x="3303" y="502"/>
                  </a:cubicBezTo>
                  <a:cubicBezTo>
                    <a:pt x="3265" y="693"/>
                    <a:pt x="3093" y="929"/>
                    <a:pt x="2959" y="929"/>
                  </a:cubicBezTo>
                  <a:cubicBezTo>
                    <a:pt x="2826" y="929"/>
                    <a:pt x="2845" y="1101"/>
                    <a:pt x="2762" y="1183"/>
                  </a:cubicBezTo>
                  <a:cubicBezTo>
                    <a:pt x="2679" y="1266"/>
                    <a:pt x="2405" y="1101"/>
                    <a:pt x="2405" y="1101"/>
                  </a:cubicBezTo>
                  <a:cubicBezTo>
                    <a:pt x="2266" y="821"/>
                    <a:pt x="1852" y="687"/>
                    <a:pt x="1852" y="687"/>
                  </a:cubicBezTo>
                  <a:cubicBezTo>
                    <a:pt x="1788" y="401"/>
                    <a:pt x="1375" y="140"/>
                    <a:pt x="1311" y="76"/>
                  </a:cubicBezTo>
                  <a:cubicBezTo>
                    <a:pt x="1285" y="44"/>
                    <a:pt x="1228" y="32"/>
                    <a:pt x="1171" y="25"/>
                  </a:cubicBezTo>
                  <a:cubicBezTo>
                    <a:pt x="1196" y="82"/>
                    <a:pt x="1203" y="140"/>
                    <a:pt x="1184" y="159"/>
                  </a:cubicBezTo>
                  <a:cubicBezTo>
                    <a:pt x="1139" y="203"/>
                    <a:pt x="1158" y="394"/>
                    <a:pt x="1133" y="471"/>
                  </a:cubicBezTo>
                  <a:cubicBezTo>
                    <a:pt x="1114" y="547"/>
                    <a:pt x="1114" y="674"/>
                    <a:pt x="1088" y="744"/>
                  </a:cubicBezTo>
                  <a:cubicBezTo>
                    <a:pt x="1063" y="814"/>
                    <a:pt x="1044" y="1024"/>
                    <a:pt x="1044" y="1126"/>
                  </a:cubicBezTo>
                  <a:cubicBezTo>
                    <a:pt x="1044" y="1228"/>
                    <a:pt x="916" y="1935"/>
                    <a:pt x="916" y="1998"/>
                  </a:cubicBezTo>
                  <a:cubicBezTo>
                    <a:pt x="916" y="2062"/>
                    <a:pt x="916" y="2215"/>
                    <a:pt x="916" y="2215"/>
                  </a:cubicBezTo>
                  <a:cubicBezTo>
                    <a:pt x="916" y="2215"/>
                    <a:pt x="719" y="3666"/>
                    <a:pt x="611" y="3799"/>
                  </a:cubicBezTo>
                  <a:cubicBezTo>
                    <a:pt x="547" y="3876"/>
                    <a:pt x="566" y="4022"/>
                    <a:pt x="541" y="4098"/>
                  </a:cubicBezTo>
                  <a:cubicBezTo>
                    <a:pt x="515" y="4181"/>
                    <a:pt x="458" y="4168"/>
                    <a:pt x="426" y="4251"/>
                  </a:cubicBezTo>
                  <a:cubicBezTo>
                    <a:pt x="401" y="4334"/>
                    <a:pt x="242" y="4512"/>
                    <a:pt x="140" y="4512"/>
                  </a:cubicBezTo>
                  <a:cubicBezTo>
                    <a:pt x="38" y="4512"/>
                    <a:pt x="0" y="4582"/>
                    <a:pt x="51" y="4601"/>
                  </a:cubicBezTo>
                  <a:cubicBezTo>
                    <a:pt x="108" y="4614"/>
                    <a:pt x="229" y="4786"/>
                    <a:pt x="280" y="4786"/>
                  </a:cubicBezTo>
                  <a:cubicBezTo>
                    <a:pt x="331" y="4786"/>
                    <a:pt x="413" y="4703"/>
                    <a:pt x="522" y="4779"/>
                  </a:cubicBezTo>
                  <a:cubicBezTo>
                    <a:pt x="630" y="4856"/>
                    <a:pt x="579" y="4977"/>
                    <a:pt x="464" y="5091"/>
                  </a:cubicBezTo>
                  <a:cubicBezTo>
                    <a:pt x="350" y="5206"/>
                    <a:pt x="484" y="5219"/>
                    <a:pt x="604" y="5219"/>
                  </a:cubicBezTo>
                  <a:cubicBezTo>
                    <a:pt x="725" y="5219"/>
                    <a:pt x="821" y="5257"/>
                    <a:pt x="821" y="5257"/>
                  </a:cubicBezTo>
                  <a:cubicBezTo>
                    <a:pt x="1082" y="5473"/>
                    <a:pt x="1375" y="5409"/>
                    <a:pt x="1470" y="5505"/>
                  </a:cubicBezTo>
                  <a:cubicBezTo>
                    <a:pt x="1559" y="5594"/>
                    <a:pt x="1502" y="5855"/>
                    <a:pt x="2005" y="5791"/>
                  </a:cubicBezTo>
                  <a:cubicBezTo>
                    <a:pt x="2113" y="5779"/>
                    <a:pt x="2195" y="5785"/>
                    <a:pt x="2259" y="5798"/>
                  </a:cubicBezTo>
                  <a:cubicBezTo>
                    <a:pt x="2297" y="5530"/>
                    <a:pt x="2584" y="5091"/>
                    <a:pt x="2647" y="4970"/>
                  </a:cubicBezTo>
                  <a:cubicBezTo>
                    <a:pt x="2724" y="4830"/>
                    <a:pt x="2806" y="4646"/>
                    <a:pt x="2806" y="4544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496">
              <a:extLst>
                <a:ext uri="{FF2B5EF4-FFF2-40B4-BE49-F238E27FC236}">
                  <a16:creationId xmlns:a16="http://schemas.microsoft.com/office/drawing/2014/main" id="{BD09FB36-E672-B859-141C-BE8BA0D6F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056" y="4808137"/>
              <a:ext cx="1292792" cy="1200601"/>
            </a:xfrm>
            <a:custGeom>
              <a:avLst/>
              <a:gdLst>
                <a:gd name="T0" fmla="*/ 3774 w 5499"/>
                <a:gd name="T1" fmla="*/ 4748 h 5105"/>
                <a:gd name="T2" fmla="*/ 3774 w 5499"/>
                <a:gd name="T3" fmla="*/ 4748 h 5105"/>
                <a:gd name="T4" fmla="*/ 3602 w 5499"/>
                <a:gd name="T5" fmla="*/ 4633 h 5105"/>
                <a:gd name="T6" fmla="*/ 3310 w 5499"/>
                <a:gd name="T7" fmla="*/ 4455 h 5105"/>
                <a:gd name="T8" fmla="*/ 3431 w 5499"/>
                <a:gd name="T9" fmla="*/ 4277 h 5105"/>
                <a:gd name="T10" fmla="*/ 3081 w 5499"/>
                <a:gd name="T11" fmla="*/ 3717 h 5105"/>
                <a:gd name="T12" fmla="*/ 3221 w 5499"/>
                <a:gd name="T13" fmla="*/ 3309 h 5105"/>
                <a:gd name="T14" fmla="*/ 3781 w 5499"/>
                <a:gd name="T15" fmla="*/ 3303 h 5105"/>
                <a:gd name="T16" fmla="*/ 4206 w 5499"/>
                <a:gd name="T17" fmla="*/ 3303 h 5105"/>
                <a:gd name="T18" fmla="*/ 4371 w 5499"/>
                <a:gd name="T19" fmla="*/ 2966 h 5105"/>
                <a:gd name="T20" fmla="*/ 4429 w 5499"/>
                <a:gd name="T21" fmla="*/ 2832 h 5105"/>
                <a:gd name="T22" fmla="*/ 4957 w 5499"/>
                <a:gd name="T23" fmla="*/ 2590 h 5105"/>
                <a:gd name="T24" fmla="*/ 5193 w 5499"/>
                <a:gd name="T25" fmla="*/ 2469 h 5105"/>
                <a:gd name="T26" fmla="*/ 5498 w 5499"/>
                <a:gd name="T27" fmla="*/ 2056 h 5105"/>
                <a:gd name="T28" fmla="*/ 5358 w 5499"/>
                <a:gd name="T29" fmla="*/ 1794 h 5105"/>
                <a:gd name="T30" fmla="*/ 5059 w 5499"/>
                <a:gd name="T31" fmla="*/ 1368 h 5105"/>
                <a:gd name="T32" fmla="*/ 4881 w 5499"/>
                <a:gd name="T33" fmla="*/ 764 h 5105"/>
                <a:gd name="T34" fmla="*/ 4543 w 5499"/>
                <a:gd name="T35" fmla="*/ 375 h 5105"/>
                <a:gd name="T36" fmla="*/ 4499 w 5499"/>
                <a:gd name="T37" fmla="*/ 197 h 5105"/>
                <a:gd name="T38" fmla="*/ 4104 w 5499"/>
                <a:gd name="T39" fmla="*/ 643 h 5105"/>
                <a:gd name="T40" fmla="*/ 3863 w 5499"/>
                <a:gd name="T41" fmla="*/ 834 h 5105"/>
                <a:gd name="T42" fmla="*/ 3628 w 5499"/>
                <a:gd name="T43" fmla="*/ 725 h 5105"/>
                <a:gd name="T44" fmla="*/ 3564 w 5499"/>
                <a:gd name="T45" fmla="*/ 324 h 5105"/>
                <a:gd name="T46" fmla="*/ 3526 w 5499"/>
                <a:gd name="T47" fmla="*/ 153 h 5105"/>
                <a:gd name="T48" fmla="*/ 3501 w 5499"/>
                <a:gd name="T49" fmla="*/ 165 h 5105"/>
                <a:gd name="T50" fmla="*/ 2845 w 5499"/>
                <a:gd name="T51" fmla="*/ 57 h 5105"/>
                <a:gd name="T52" fmla="*/ 2750 w 5499"/>
                <a:gd name="T53" fmla="*/ 0 h 5105"/>
                <a:gd name="T54" fmla="*/ 2641 w 5499"/>
                <a:gd name="T55" fmla="*/ 146 h 5105"/>
                <a:gd name="T56" fmla="*/ 2539 w 5499"/>
                <a:gd name="T57" fmla="*/ 496 h 5105"/>
                <a:gd name="T58" fmla="*/ 2011 w 5499"/>
                <a:gd name="T59" fmla="*/ 1024 h 5105"/>
                <a:gd name="T60" fmla="*/ 2183 w 5499"/>
                <a:gd name="T61" fmla="*/ 1381 h 5105"/>
                <a:gd name="T62" fmla="*/ 1859 w 5499"/>
                <a:gd name="T63" fmla="*/ 1419 h 5105"/>
                <a:gd name="T64" fmla="*/ 1890 w 5499"/>
                <a:gd name="T65" fmla="*/ 1635 h 5105"/>
                <a:gd name="T66" fmla="*/ 1648 w 5499"/>
                <a:gd name="T67" fmla="*/ 1935 h 5105"/>
                <a:gd name="T68" fmla="*/ 1311 w 5499"/>
                <a:gd name="T69" fmla="*/ 2011 h 5105"/>
                <a:gd name="T70" fmla="*/ 853 w 5499"/>
                <a:gd name="T71" fmla="*/ 2100 h 5105"/>
                <a:gd name="T72" fmla="*/ 535 w 5499"/>
                <a:gd name="T73" fmla="*/ 2234 h 5105"/>
                <a:gd name="T74" fmla="*/ 376 w 5499"/>
                <a:gd name="T75" fmla="*/ 2132 h 5105"/>
                <a:gd name="T76" fmla="*/ 217 w 5499"/>
                <a:gd name="T77" fmla="*/ 2546 h 5105"/>
                <a:gd name="T78" fmla="*/ 357 w 5499"/>
                <a:gd name="T79" fmla="*/ 2896 h 5105"/>
                <a:gd name="T80" fmla="*/ 547 w 5499"/>
                <a:gd name="T81" fmla="*/ 3214 h 5105"/>
                <a:gd name="T82" fmla="*/ 388 w 5499"/>
                <a:gd name="T83" fmla="*/ 3640 h 5105"/>
                <a:gd name="T84" fmla="*/ 0 w 5499"/>
                <a:gd name="T85" fmla="*/ 4468 h 5105"/>
                <a:gd name="T86" fmla="*/ 331 w 5499"/>
                <a:gd name="T87" fmla="*/ 4678 h 5105"/>
                <a:gd name="T88" fmla="*/ 1088 w 5499"/>
                <a:gd name="T89" fmla="*/ 4754 h 5105"/>
                <a:gd name="T90" fmla="*/ 1343 w 5499"/>
                <a:gd name="T91" fmla="*/ 4449 h 5105"/>
                <a:gd name="T92" fmla="*/ 2037 w 5499"/>
                <a:gd name="T93" fmla="*/ 4671 h 5105"/>
                <a:gd name="T94" fmla="*/ 2450 w 5499"/>
                <a:gd name="T95" fmla="*/ 4786 h 5105"/>
                <a:gd name="T96" fmla="*/ 2807 w 5499"/>
                <a:gd name="T97" fmla="*/ 4881 h 5105"/>
                <a:gd name="T98" fmla="*/ 2928 w 5499"/>
                <a:gd name="T99" fmla="*/ 5091 h 5105"/>
                <a:gd name="T100" fmla="*/ 2979 w 5499"/>
                <a:gd name="T101" fmla="*/ 5104 h 5105"/>
                <a:gd name="T102" fmla="*/ 3437 w 5499"/>
                <a:gd name="T103" fmla="*/ 4805 h 5105"/>
                <a:gd name="T104" fmla="*/ 3774 w 5499"/>
                <a:gd name="T105" fmla="*/ 4748 h 5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99" h="5105">
                  <a:moveTo>
                    <a:pt x="3774" y="4748"/>
                  </a:moveTo>
                  <a:lnTo>
                    <a:pt x="3774" y="4748"/>
                  </a:lnTo>
                  <a:cubicBezTo>
                    <a:pt x="3774" y="4748"/>
                    <a:pt x="3711" y="4690"/>
                    <a:pt x="3602" y="4633"/>
                  </a:cubicBezTo>
                  <a:cubicBezTo>
                    <a:pt x="3494" y="4576"/>
                    <a:pt x="3310" y="4525"/>
                    <a:pt x="3310" y="4455"/>
                  </a:cubicBezTo>
                  <a:cubicBezTo>
                    <a:pt x="3310" y="4385"/>
                    <a:pt x="3431" y="4277"/>
                    <a:pt x="3431" y="4277"/>
                  </a:cubicBezTo>
                  <a:cubicBezTo>
                    <a:pt x="3507" y="3882"/>
                    <a:pt x="3240" y="3876"/>
                    <a:pt x="3081" y="3717"/>
                  </a:cubicBezTo>
                  <a:cubicBezTo>
                    <a:pt x="2921" y="3558"/>
                    <a:pt x="3081" y="3309"/>
                    <a:pt x="3221" y="3309"/>
                  </a:cubicBezTo>
                  <a:cubicBezTo>
                    <a:pt x="3361" y="3309"/>
                    <a:pt x="3609" y="3373"/>
                    <a:pt x="3781" y="3303"/>
                  </a:cubicBezTo>
                  <a:cubicBezTo>
                    <a:pt x="3952" y="3233"/>
                    <a:pt x="3996" y="3303"/>
                    <a:pt x="4206" y="3303"/>
                  </a:cubicBezTo>
                  <a:cubicBezTo>
                    <a:pt x="4422" y="3303"/>
                    <a:pt x="4371" y="3036"/>
                    <a:pt x="4371" y="2966"/>
                  </a:cubicBezTo>
                  <a:cubicBezTo>
                    <a:pt x="4371" y="2896"/>
                    <a:pt x="4429" y="2832"/>
                    <a:pt x="4429" y="2832"/>
                  </a:cubicBezTo>
                  <a:cubicBezTo>
                    <a:pt x="4760" y="2832"/>
                    <a:pt x="4957" y="2667"/>
                    <a:pt x="4957" y="2590"/>
                  </a:cubicBezTo>
                  <a:cubicBezTo>
                    <a:pt x="4957" y="2520"/>
                    <a:pt x="5052" y="2501"/>
                    <a:pt x="5193" y="2469"/>
                  </a:cubicBezTo>
                  <a:cubicBezTo>
                    <a:pt x="5333" y="2437"/>
                    <a:pt x="5498" y="2056"/>
                    <a:pt x="5498" y="2056"/>
                  </a:cubicBezTo>
                  <a:cubicBezTo>
                    <a:pt x="5313" y="1998"/>
                    <a:pt x="5358" y="1794"/>
                    <a:pt x="5358" y="1794"/>
                  </a:cubicBezTo>
                  <a:cubicBezTo>
                    <a:pt x="5275" y="1794"/>
                    <a:pt x="5059" y="1610"/>
                    <a:pt x="5059" y="1368"/>
                  </a:cubicBezTo>
                  <a:cubicBezTo>
                    <a:pt x="5059" y="1126"/>
                    <a:pt x="4944" y="827"/>
                    <a:pt x="4881" y="764"/>
                  </a:cubicBezTo>
                  <a:cubicBezTo>
                    <a:pt x="4811" y="694"/>
                    <a:pt x="4633" y="413"/>
                    <a:pt x="4543" y="375"/>
                  </a:cubicBezTo>
                  <a:cubicBezTo>
                    <a:pt x="4454" y="337"/>
                    <a:pt x="4588" y="197"/>
                    <a:pt x="4499" y="197"/>
                  </a:cubicBezTo>
                  <a:cubicBezTo>
                    <a:pt x="4416" y="197"/>
                    <a:pt x="4142" y="490"/>
                    <a:pt x="4104" y="643"/>
                  </a:cubicBezTo>
                  <a:cubicBezTo>
                    <a:pt x="4066" y="802"/>
                    <a:pt x="4015" y="789"/>
                    <a:pt x="3863" y="834"/>
                  </a:cubicBezTo>
                  <a:cubicBezTo>
                    <a:pt x="3711" y="872"/>
                    <a:pt x="3577" y="834"/>
                    <a:pt x="3628" y="725"/>
                  </a:cubicBezTo>
                  <a:cubicBezTo>
                    <a:pt x="3679" y="623"/>
                    <a:pt x="3622" y="382"/>
                    <a:pt x="3564" y="324"/>
                  </a:cubicBezTo>
                  <a:cubicBezTo>
                    <a:pt x="3532" y="293"/>
                    <a:pt x="3526" y="216"/>
                    <a:pt x="3526" y="153"/>
                  </a:cubicBezTo>
                  <a:cubicBezTo>
                    <a:pt x="3520" y="159"/>
                    <a:pt x="3513" y="159"/>
                    <a:pt x="3501" y="165"/>
                  </a:cubicBezTo>
                  <a:cubicBezTo>
                    <a:pt x="3322" y="210"/>
                    <a:pt x="2928" y="140"/>
                    <a:pt x="2845" y="57"/>
                  </a:cubicBezTo>
                  <a:cubicBezTo>
                    <a:pt x="2826" y="32"/>
                    <a:pt x="2788" y="19"/>
                    <a:pt x="2750" y="0"/>
                  </a:cubicBezTo>
                  <a:cubicBezTo>
                    <a:pt x="2699" y="44"/>
                    <a:pt x="2641" y="95"/>
                    <a:pt x="2641" y="146"/>
                  </a:cubicBezTo>
                  <a:cubicBezTo>
                    <a:pt x="2641" y="248"/>
                    <a:pt x="2641" y="394"/>
                    <a:pt x="2539" y="496"/>
                  </a:cubicBezTo>
                  <a:cubicBezTo>
                    <a:pt x="2438" y="598"/>
                    <a:pt x="1973" y="903"/>
                    <a:pt x="2011" y="1024"/>
                  </a:cubicBezTo>
                  <a:cubicBezTo>
                    <a:pt x="2049" y="1145"/>
                    <a:pt x="2259" y="1304"/>
                    <a:pt x="2183" y="1381"/>
                  </a:cubicBezTo>
                  <a:cubicBezTo>
                    <a:pt x="2113" y="1451"/>
                    <a:pt x="1916" y="1292"/>
                    <a:pt x="1859" y="1419"/>
                  </a:cubicBezTo>
                  <a:cubicBezTo>
                    <a:pt x="1801" y="1546"/>
                    <a:pt x="1948" y="1521"/>
                    <a:pt x="1890" y="1635"/>
                  </a:cubicBezTo>
                  <a:cubicBezTo>
                    <a:pt x="1833" y="1750"/>
                    <a:pt x="1731" y="1852"/>
                    <a:pt x="1648" y="1935"/>
                  </a:cubicBezTo>
                  <a:cubicBezTo>
                    <a:pt x="1572" y="2011"/>
                    <a:pt x="1375" y="2011"/>
                    <a:pt x="1311" y="2011"/>
                  </a:cubicBezTo>
                  <a:cubicBezTo>
                    <a:pt x="1248" y="2011"/>
                    <a:pt x="936" y="2100"/>
                    <a:pt x="853" y="2100"/>
                  </a:cubicBezTo>
                  <a:cubicBezTo>
                    <a:pt x="770" y="2100"/>
                    <a:pt x="598" y="2234"/>
                    <a:pt x="535" y="2234"/>
                  </a:cubicBezTo>
                  <a:cubicBezTo>
                    <a:pt x="471" y="2234"/>
                    <a:pt x="433" y="2132"/>
                    <a:pt x="376" y="2132"/>
                  </a:cubicBezTo>
                  <a:cubicBezTo>
                    <a:pt x="318" y="2132"/>
                    <a:pt x="293" y="2469"/>
                    <a:pt x="217" y="2546"/>
                  </a:cubicBezTo>
                  <a:cubicBezTo>
                    <a:pt x="146" y="2616"/>
                    <a:pt x="32" y="3023"/>
                    <a:pt x="357" y="2896"/>
                  </a:cubicBezTo>
                  <a:cubicBezTo>
                    <a:pt x="357" y="2896"/>
                    <a:pt x="547" y="3112"/>
                    <a:pt x="547" y="3214"/>
                  </a:cubicBezTo>
                  <a:cubicBezTo>
                    <a:pt x="547" y="3316"/>
                    <a:pt x="465" y="3500"/>
                    <a:pt x="388" y="3640"/>
                  </a:cubicBezTo>
                  <a:cubicBezTo>
                    <a:pt x="325" y="3761"/>
                    <a:pt x="38" y="4200"/>
                    <a:pt x="0" y="4468"/>
                  </a:cubicBezTo>
                  <a:cubicBezTo>
                    <a:pt x="242" y="4525"/>
                    <a:pt x="242" y="4709"/>
                    <a:pt x="331" y="4678"/>
                  </a:cubicBezTo>
                  <a:cubicBezTo>
                    <a:pt x="560" y="4601"/>
                    <a:pt x="923" y="4735"/>
                    <a:pt x="1088" y="4754"/>
                  </a:cubicBezTo>
                  <a:cubicBezTo>
                    <a:pt x="1483" y="4792"/>
                    <a:pt x="1222" y="4468"/>
                    <a:pt x="1343" y="4449"/>
                  </a:cubicBezTo>
                  <a:cubicBezTo>
                    <a:pt x="1699" y="4398"/>
                    <a:pt x="1967" y="4646"/>
                    <a:pt x="2037" y="4671"/>
                  </a:cubicBezTo>
                  <a:cubicBezTo>
                    <a:pt x="2107" y="4703"/>
                    <a:pt x="2387" y="4633"/>
                    <a:pt x="2450" y="4786"/>
                  </a:cubicBezTo>
                  <a:cubicBezTo>
                    <a:pt x="2514" y="4945"/>
                    <a:pt x="2629" y="4786"/>
                    <a:pt x="2807" y="4881"/>
                  </a:cubicBezTo>
                  <a:cubicBezTo>
                    <a:pt x="2883" y="4919"/>
                    <a:pt x="2883" y="5072"/>
                    <a:pt x="2928" y="5091"/>
                  </a:cubicBezTo>
                  <a:cubicBezTo>
                    <a:pt x="2947" y="5098"/>
                    <a:pt x="2960" y="5098"/>
                    <a:pt x="2979" y="5104"/>
                  </a:cubicBezTo>
                  <a:cubicBezTo>
                    <a:pt x="3144" y="5021"/>
                    <a:pt x="3367" y="4805"/>
                    <a:pt x="3437" y="4805"/>
                  </a:cubicBezTo>
                  <a:cubicBezTo>
                    <a:pt x="3520" y="4805"/>
                    <a:pt x="3774" y="4748"/>
                    <a:pt x="3774" y="4748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497">
              <a:extLst>
                <a:ext uri="{FF2B5EF4-FFF2-40B4-BE49-F238E27FC236}">
                  <a16:creationId xmlns:a16="http://schemas.microsoft.com/office/drawing/2014/main" id="{8DDAD039-8DFF-4E1C-419C-08521D5EA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3" y="4818504"/>
              <a:ext cx="1080264" cy="1267993"/>
            </a:xfrm>
            <a:custGeom>
              <a:avLst/>
              <a:gdLst>
                <a:gd name="T0" fmla="*/ 4346 w 4596"/>
                <a:gd name="T1" fmla="*/ 2374 h 5392"/>
                <a:gd name="T2" fmla="*/ 4346 w 4596"/>
                <a:gd name="T3" fmla="*/ 2374 h 5392"/>
                <a:gd name="T4" fmla="*/ 4563 w 4596"/>
                <a:gd name="T5" fmla="*/ 2075 h 5392"/>
                <a:gd name="T6" fmla="*/ 4493 w 4596"/>
                <a:gd name="T7" fmla="*/ 1763 h 5392"/>
                <a:gd name="T8" fmla="*/ 4143 w 4596"/>
                <a:gd name="T9" fmla="*/ 1439 h 5392"/>
                <a:gd name="T10" fmla="*/ 3786 w 4596"/>
                <a:gd name="T11" fmla="*/ 1464 h 5392"/>
                <a:gd name="T12" fmla="*/ 3519 w 4596"/>
                <a:gd name="T13" fmla="*/ 1280 h 5392"/>
                <a:gd name="T14" fmla="*/ 3252 w 4596"/>
                <a:gd name="T15" fmla="*/ 885 h 5392"/>
                <a:gd name="T16" fmla="*/ 3029 w 4596"/>
                <a:gd name="T17" fmla="*/ 427 h 5392"/>
                <a:gd name="T18" fmla="*/ 2749 w 4596"/>
                <a:gd name="T19" fmla="*/ 459 h 5392"/>
                <a:gd name="T20" fmla="*/ 2609 w 4596"/>
                <a:gd name="T21" fmla="*/ 331 h 5392"/>
                <a:gd name="T22" fmla="*/ 2386 w 4596"/>
                <a:gd name="T23" fmla="*/ 109 h 5392"/>
                <a:gd name="T24" fmla="*/ 2144 w 4596"/>
                <a:gd name="T25" fmla="*/ 293 h 5392"/>
                <a:gd name="T26" fmla="*/ 1909 w 4596"/>
                <a:gd name="T27" fmla="*/ 662 h 5392"/>
                <a:gd name="T28" fmla="*/ 1960 w 4596"/>
                <a:gd name="T29" fmla="*/ 720 h 5392"/>
                <a:gd name="T30" fmla="*/ 2138 w 4596"/>
                <a:gd name="T31" fmla="*/ 1324 h 5392"/>
                <a:gd name="T32" fmla="*/ 2437 w 4596"/>
                <a:gd name="T33" fmla="*/ 1750 h 5392"/>
                <a:gd name="T34" fmla="*/ 2577 w 4596"/>
                <a:gd name="T35" fmla="*/ 2012 h 5392"/>
                <a:gd name="T36" fmla="*/ 2272 w 4596"/>
                <a:gd name="T37" fmla="*/ 2425 h 5392"/>
                <a:gd name="T38" fmla="*/ 2036 w 4596"/>
                <a:gd name="T39" fmla="*/ 2546 h 5392"/>
                <a:gd name="T40" fmla="*/ 1508 w 4596"/>
                <a:gd name="T41" fmla="*/ 2788 h 5392"/>
                <a:gd name="T42" fmla="*/ 1450 w 4596"/>
                <a:gd name="T43" fmla="*/ 2922 h 5392"/>
                <a:gd name="T44" fmla="*/ 1285 w 4596"/>
                <a:gd name="T45" fmla="*/ 3259 h 5392"/>
                <a:gd name="T46" fmla="*/ 860 w 4596"/>
                <a:gd name="T47" fmla="*/ 3259 h 5392"/>
                <a:gd name="T48" fmla="*/ 300 w 4596"/>
                <a:gd name="T49" fmla="*/ 3265 h 5392"/>
                <a:gd name="T50" fmla="*/ 160 w 4596"/>
                <a:gd name="T51" fmla="*/ 3673 h 5392"/>
                <a:gd name="T52" fmla="*/ 510 w 4596"/>
                <a:gd name="T53" fmla="*/ 4233 h 5392"/>
                <a:gd name="T54" fmla="*/ 389 w 4596"/>
                <a:gd name="T55" fmla="*/ 4411 h 5392"/>
                <a:gd name="T56" fmla="*/ 681 w 4596"/>
                <a:gd name="T57" fmla="*/ 4589 h 5392"/>
                <a:gd name="T58" fmla="*/ 853 w 4596"/>
                <a:gd name="T59" fmla="*/ 4704 h 5392"/>
                <a:gd name="T60" fmla="*/ 516 w 4596"/>
                <a:gd name="T61" fmla="*/ 4761 h 5392"/>
                <a:gd name="T62" fmla="*/ 58 w 4596"/>
                <a:gd name="T63" fmla="*/ 5060 h 5392"/>
                <a:gd name="T64" fmla="*/ 274 w 4596"/>
                <a:gd name="T65" fmla="*/ 5200 h 5392"/>
                <a:gd name="T66" fmla="*/ 624 w 4596"/>
                <a:gd name="T67" fmla="*/ 5219 h 5392"/>
                <a:gd name="T68" fmla="*/ 1323 w 4596"/>
                <a:gd name="T69" fmla="*/ 5391 h 5392"/>
                <a:gd name="T70" fmla="*/ 1450 w 4596"/>
                <a:gd name="T71" fmla="*/ 5257 h 5392"/>
                <a:gd name="T72" fmla="*/ 1559 w 4596"/>
                <a:gd name="T73" fmla="*/ 5257 h 5392"/>
                <a:gd name="T74" fmla="*/ 1762 w 4596"/>
                <a:gd name="T75" fmla="*/ 5117 h 5392"/>
                <a:gd name="T76" fmla="*/ 2227 w 4596"/>
                <a:gd name="T77" fmla="*/ 5175 h 5392"/>
                <a:gd name="T78" fmla="*/ 2125 w 4596"/>
                <a:gd name="T79" fmla="*/ 4926 h 5392"/>
                <a:gd name="T80" fmla="*/ 2023 w 4596"/>
                <a:gd name="T81" fmla="*/ 4818 h 5392"/>
                <a:gd name="T82" fmla="*/ 1972 w 4596"/>
                <a:gd name="T83" fmla="*/ 4589 h 5392"/>
                <a:gd name="T84" fmla="*/ 1985 w 4596"/>
                <a:gd name="T85" fmla="*/ 4360 h 5392"/>
                <a:gd name="T86" fmla="*/ 1864 w 4596"/>
                <a:gd name="T87" fmla="*/ 4201 h 5392"/>
                <a:gd name="T88" fmla="*/ 1985 w 4596"/>
                <a:gd name="T89" fmla="*/ 4125 h 5392"/>
                <a:gd name="T90" fmla="*/ 2208 w 4596"/>
                <a:gd name="T91" fmla="*/ 3634 h 5392"/>
                <a:gd name="T92" fmla="*/ 2361 w 4596"/>
                <a:gd name="T93" fmla="*/ 3424 h 5392"/>
                <a:gd name="T94" fmla="*/ 2685 w 4596"/>
                <a:gd name="T95" fmla="*/ 3380 h 5392"/>
                <a:gd name="T96" fmla="*/ 2692 w 4596"/>
                <a:gd name="T97" fmla="*/ 3234 h 5392"/>
                <a:gd name="T98" fmla="*/ 2889 w 4596"/>
                <a:gd name="T99" fmla="*/ 3189 h 5392"/>
                <a:gd name="T100" fmla="*/ 3048 w 4596"/>
                <a:gd name="T101" fmla="*/ 3074 h 5392"/>
                <a:gd name="T102" fmla="*/ 3309 w 4596"/>
                <a:gd name="T103" fmla="*/ 2845 h 5392"/>
                <a:gd name="T104" fmla="*/ 3576 w 4596"/>
                <a:gd name="T105" fmla="*/ 2998 h 5392"/>
                <a:gd name="T106" fmla="*/ 3901 w 4596"/>
                <a:gd name="T107" fmla="*/ 3068 h 5392"/>
                <a:gd name="T108" fmla="*/ 3933 w 4596"/>
                <a:gd name="T109" fmla="*/ 3030 h 5392"/>
                <a:gd name="T110" fmla="*/ 4003 w 4596"/>
                <a:gd name="T111" fmla="*/ 3023 h 5392"/>
                <a:gd name="T112" fmla="*/ 4117 w 4596"/>
                <a:gd name="T113" fmla="*/ 2782 h 5392"/>
                <a:gd name="T114" fmla="*/ 4346 w 4596"/>
                <a:gd name="T115" fmla="*/ 2374 h 5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96" h="5392">
                  <a:moveTo>
                    <a:pt x="4346" y="2374"/>
                  </a:moveTo>
                  <a:lnTo>
                    <a:pt x="4346" y="2374"/>
                  </a:lnTo>
                  <a:cubicBezTo>
                    <a:pt x="4308" y="2228"/>
                    <a:pt x="4531" y="2190"/>
                    <a:pt x="4563" y="2075"/>
                  </a:cubicBezTo>
                  <a:cubicBezTo>
                    <a:pt x="4595" y="1961"/>
                    <a:pt x="4563" y="1884"/>
                    <a:pt x="4493" y="1763"/>
                  </a:cubicBezTo>
                  <a:cubicBezTo>
                    <a:pt x="4423" y="1642"/>
                    <a:pt x="4251" y="1439"/>
                    <a:pt x="4143" y="1439"/>
                  </a:cubicBezTo>
                  <a:cubicBezTo>
                    <a:pt x="4035" y="1439"/>
                    <a:pt x="3875" y="1464"/>
                    <a:pt x="3786" y="1464"/>
                  </a:cubicBezTo>
                  <a:cubicBezTo>
                    <a:pt x="3697" y="1464"/>
                    <a:pt x="3602" y="1464"/>
                    <a:pt x="3519" y="1280"/>
                  </a:cubicBezTo>
                  <a:cubicBezTo>
                    <a:pt x="3436" y="1095"/>
                    <a:pt x="3283" y="968"/>
                    <a:pt x="3252" y="885"/>
                  </a:cubicBezTo>
                  <a:cubicBezTo>
                    <a:pt x="3220" y="802"/>
                    <a:pt x="3118" y="465"/>
                    <a:pt x="3029" y="427"/>
                  </a:cubicBezTo>
                  <a:cubicBezTo>
                    <a:pt x="2940" y="389"/>
                    <a:pt x="2819" y="389"/>
                    <a:pt x="2749" y="459"/>
                  </a:cubicBezTo>
                  <a:cubicBezTo>
                    <a:pt x="2679" y="529"/>
                    <a:pt x="2609" y="414"/>
                    <a:pt x="2609" y="331"/>
                  </a:cubicBezTo>
                  <a:cubicBezTo>
                    <a:pt x="2609" y="249"/>
                    <a:pt x="2386" y="0"/>
                    <a:pt x="2386" y="109"/>
                  </a:cubicBezTo>
                  <a:cubicBezTo>
                    <a:pt x="2386" y="217"/>
                    <a:pt x="2240" y="293"/>
                    <a:pt x="2144" y="293"/>
                  </a:cubicBezTo>
                  <a:cubicBezTo>
                    <a:pt x="2081" y="293"/>
                    <a:pt x="1972" y="516"/>
                    <a:pt x="1909" y="662"/>
                  </a:cubicBezTo>
                  <a:cubicBezTo>
                    <a:pt x="1928" y="688"/>
                    <a:pt x="1947" y="707"/>
                    <a:pt x="1960" y="720"/>
                  </a:cubicBezTo>
                  <a:cubicBezTo>
                    <a:pt x="2023" y="783"/>
                    <a:pt x="2138" y="1082"/>
                    <a:pt x="2138" y="1324"/>
                  </a:cubicBezTo>
                  <a:cubicBezTo>
                    <a:pt x="2138" y="1566"/>
                    <a:pt x="2354" y="1750"/>
                    <a:pt x="2437" y="1750"/>
                  </a:cubicBezTo>
                  <a:cubicBezTo>
                    <a:pt x="2437" y="1750"/>
                    <a:pt x="2392" y="1954"/>
                    <a:pt x="2577" y="2012"/>
                  </a:cubicBezTo>
                  <a:cubicBezTo>
                    <a:pt x="2577" y="2012"/>
                    <a:pt x="2412" y="2393"/>
                    <a:pt x="2272" y="2425"/>
                  </a:cubicBezTo>
                  <a:cubicBezTo>
                    <a:pt x="2131" y="2457"/>
                    <a:pt x="2036" y="2476"/>
                    <a:pt x="2036" y="2546"/>
                  </a:cubicBezTo>
                  <a:cubicBezTo>
                    <a:pt x="2036" y="2623"/>
                    <a:pt x="1839" y="2788"/>
                    <a:pt x="1508" y="2788"/>
                  </a:cubicBezTo>
                  <a:cubicBezTo>
                    <a:pt x="1508" y="2788"/>
                    <a:pt x="1450" y="2852"/>
                    <a:pt x="1450" y="2922"/>
                  </a:cubicBezTo>
                  <a:cubicBezTo>
                    <a:pt x="1450" y="2992"/>
                    <a:pt x="1501" y="3259"/>
                    <a:pt x="1285" y="3259"/>
                  </a:cubicBezTo>
                  <a:cubicBezTo>
                    <a:pt x="1075" y="3259"/>
                    <a:pt x="1031" y="3189"/>
                    <a:pt x="860" y="3259"/>
                  </a:cubicBezTo>
                  <a:cubicBezTo>
                    <a:pt x="688" y="3329"/>
                    <a:pt x="440" y="3265"/>
                    <a:pt x="300" y="3265"/>
                  </a:cubicBezTo>
                  <a:cubicBezTo>
                    <a:pt x="160" y="3265"/>
                    <a:pt x="0" y="3514"/>
                    <a:pt x="160" y="3673"/>
                  </a:cubicBezTo>
                  <a:cubicBezTo>
                    <a:pt x="319" y="3832"/>
                    <a:pt x="586" y="3838"/>
                    <a:pt x="510" y="4233"/>
                  </a:cubicBezTo>
                  <a:cubicBezTo>
                    <a:pt x="510" y="4233"/>
                    <a:pt x="389" y="4341"/>
                    <a:pt x="389" y="4411"/>
                  </a:cubicBezTo>
                  <a:cubicBezTo>
                    <a:pt x="389" y="4481"/>
                    <a:pt x="573" y="4532"/>
                    <a:pt x="681" y="4589"/>
                  </a:cubicBezTo>
                  <a:cubicBezTo>
                    <a:pt x="790" y="4646"/>
                    <a:pt x="853" y="4704"/>
                    <a:pt x="853" y="4704"/>
                  </a:cubicBezTo>
                  <a:cubicBezTo>
                    <a:pt x="853" y="4704"/>
                    <a:pt x="599" y="4761"/>
                    <a:pt x="516" y="4761"/>
                  </a:cubicBezTo>
                  <a:cubicBezTo>
                    <a:pt x="446" y="4761"/>
                    <a:pt x="223" y="4977"/>
                    <a:pt x="58" y="5060"/>
                  </a:cubicBezTo>
                  <a:cubicBezTo>
                    <a:pt x="96" y="5066"/>
                    <a:pt x="153" y="5085"/>
                    <a:pt x="274" y="5200"/>
                  </a:cubicBezTo>
                  <a:cubicBezTo>
                    <a:pt x="440" y="5372"/>
                    <a:pt x="395" y="5321"/>
                    <a:pt x="624" y="5219"/>
                  </a:cubicBezTo>
                  <a:cubicBezTo>
                    <a:pt x="853" y="5117"/>
                    <a:pt x="1266" y="5391"/>
                    <a:pt x="1323" y="5391"/>
                  </a:cubicBezTo>
                  <a:cubicBezTo>
                    <a:pt x="1381" y="5391"/>
                    <a:pt x="1412" y="5213"/>
                    <a:pt x="1450" y="5257"/>
                  </a:cubicBezTo>
                  <a:cubicBezTo>
                    <a:pt x="1495" y="5295"/>
                    <a:pt x="1559" y="5257"/>
                    <a:pt x="1559" y="5257"/>
                  </a:cubicBezTo>
                  <a:cubicBezTo>
                    <a:pt x="1680" y="5105"/>
                    <a:pt x="1762" y="5117"/>
                    <a:pt x="1762" y="5117"/>
                  </a:cubicBezTo>
                  <a:cubicBezTo>
                    <a:pt x="2112" y="5257"/>
                    <a:pt x="2227" y="5175"/>
                    <a:pt x="2227" y="5175"/>
                  </a:cubicBezTo>
                  <a:cubicBezTo>
                    <a:pt x="2252" y="5111"/>
                    <a:pt x="2182" y="4984"/>
                    <a:pt x="2125" y="4926"/>
                  </a:cubicBezTo>
                  <a:cubicBezTo>
                    <a:pt x="2074" y="4875"/>
                    <a:pt x="2023" y="4888"/>
                    <a:pt x="2023" y="4818"/>
                  </a:cubicBezTo>
                  <a:cubicBezTo>
                    <a:pt x="2023" y="4754"/>
                    <a:pt x="1972" y="4615"/>
                    <a:pt x="1972" y="4589"/>
                  </a:cubicBezTo>
                  <a:cubicBezTo>
                    <a:pt x="1972" y="4557"/>
                    <a:pt x="2023" y="4430"/>
                    <a:pt x="1985" y="4360"/>
                  </a:cubicBezTo>
                  <a:cubicBezTo>
                    <a:pt x="1947" y="4296"/>
                    <a:pt x="1832" y="4315"/>
                    <a:pt x="1864" y="4201"/>
                  </a:cubicBezTo>
                  <a:cubicBezTo>
                    <a:pt x="1902" y="4093"/>
                    <a:pt x="1947" y="4125"/>
                    <a:pt x="1985" y="4125"/>
                  </a:cubicBezTo>
                  <a:cubicBezTo>
                    <a:pt x="1922" y="3863"/>
                    <a:pt x="2176" y="3634"/>
                    <a:pt x="2208" y="3634"/>
                  </a:cubicBezTo>
                  <a:cubicBezTo>
                    <a:pt x="2246" y="3634"/>
                    <a:pt x="2259" y="3494"/>
                    <a:pt x="2361" y="3424"/>
                  </a:cubicBezTo>
                  <a:cubicBezTo>
                    <a:pt x="2456" y="3354"/>
                    <a:pt x="2641" y="3418"/>
                    <a:pt x="2685" y="3380"/>
                  </a:cubicBezTo>
                  <a:cubicBezTo>
                    <a:pt x="2723" y="3335"/>
                    <a:pt x="2641" y="3284"/>
                    <a:pt x="2692" y="3234"/>
                  </a:cubicBezTo>
                  <a:cubicBezTo>
                    <a:pt x="2749" y="3176"/>
                    <a:pt x="2870" y="3189"/>
                    <a:pt x="2889" y="3189"/>
                  </a:cubicBezTo>
                  <a:cubicBezTo>
                    <a:pt x="2908" y="3189"/>
                    <a:pt x="2991" y="3087"/>
                    <a:pt x="3048" y="3074"/>
                  </a:cubicBezTo>
                  <a:cubicBezTo>
                    <a:pt x="3112" y="3062"/>
                    <a:pt x="3131" y="2877"/>
                    <a:pt x="3309" y="2845"/>
                  </a:cubicBezTo>
                  <a:cubicBezTo>
                    <a:pt x="3481" y="2813"/>
                    <a:pt x="3468" y="2998"/>
                    <a:pt x="3576" y="2998"/>
                  </a:cubicBezTo>
                  <a:cubicBezTo>
                    <a:pt x="3678" y="2998"/>
                    <a:pt x="3869" y="3068"/>
                    <a:pt x="3901" y="3068"/>
                  </a:cubicBezTo>
                  <a:cubicBezTo>
                    <a:pt x="3933" y="3068"/>
                    <a:pt x="3933" y="3030"/>
                    <a:pt x="3933" y="3030"/>
                  </a:cubicBezTo>
                  <a:cubicBezTo>
                    <a:pt x="3958" y="3030"/>
                    <a:pt x="3984" y="3023"/>
                    <a:pt x="4003" y="3023"/>
                  </a:cubicBezTo>
                  <a:cubicBezTo>
                    <a:pt x="4047" y="2915"/>
                    <a:pt x="4098" y="2801"/>
                    <a:pt x="4117" y="2782"/>
                  </a:cubicBezTo>
                  <a:cubicBezTo>
                    <a:pt x="4155" y="2750"/>
                    <a:pt x="4385" y="2521"/>
                    <a:pt x="4346" y="2374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498">
              <a:extLst>
                <a:ext uri="{FF2B5EF4-FFF2-40B4-BE49-F238E27FC236}">
                  <a16:creationId xmlns:a16="http://schemas.microsoft.com/office/drawing/2014/main" id="{FE35F937-EACF-2C57-5F56-EACB79077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709" y="4730377"/>
              <a:ext cx="1113440" cy="972508"/>
            </a:xfrm>
            <a:custGeom>
              <a:avLst/>
              <a:gdLst>
                <a:gd name="T0" fmla="*/ 2609 w 4736"/>
                <a:gd name="T1" fmla="*/ 70 h 4138"/>
                <a:gd name="T2" fmla="*/ 2444 w 4736"/>
                <a:gd name="T3" fmla="*/ 592 h 4138"/>
                <a:gd name="T4" fmla="*/ 1833 w 4736"/>
                <a:gd name="T5" fmla="*/ 1056 h 4138"/>
                <a:gd name="T6" fmla="*/ 1489 w 4736"/>
                <a:gd name="T7" fmla="*/ 1515 h 4138"/>
                <a:gd name="T8" fmla="*/ 1852 w 4736"/>
                <a:gd name="T9" fmla="*/ 1954 h 4138"/>
                <a:gd name="T10" fmla="*/ 1044 w 4736"/>
                <a:gd name="T11" fmla="*/ 1827 h 4138"/>
                <a:gd name="T12" fmla="*/ 776 w 4736"/>
                <a:gd name="T13" fmla="*/ 1585 h 4138"/>
                <a:gd name="T14" fmla="*/ 464 w 4736"/>
                <a:gd name="T15" fmla="*/ 1782 h 4138"/>
                <a:gd name="T16" fmla="*/ 490 w 4736"/>
                <a:gd name="T17" fmla="*/ 2138 h 4138"/>
                <a:gd name="T18" fmla="*/ 343 w 4736"/>
                <a:gd name="T19" fmla="*/ 2749 h 4138"/>
                <a:gd name="T20" fmla="*/ 0 w 4736"/>
                <a:gd name="T21" fmla="*/ 3398 h 4138"/>
                <a:gd name="T22" fmla="*/ 572 w 4736"/>
                <a:gd name="T23" fmla="*/ 3583 h 4138"/>
                <a:gd name="T24" fmla="*/ 668 w 4736"/>
                <a:gd name="T25" fmla="*/ 3430 h 4138"/>
                <a:gd name="T26" fmla="*/ 795 w 4736"/>
                <a:gd name="T27" fmla="*/ 3316 h 4138"/>
                <a:gd name="T28" fmla="*/ 929 w 4736"/>
                <a:gd name="T29" fmla="*/ 3227 h 4138"/>
                <a:gd name="T30" fmla="*/ 1094 w 4736"/>
                <a:gd name="T31" fmla="*/ 3354 h 4138"/>
                <a:gd name="T32" fmla="*/ 1069 w 4736"/>
                <a:gd name="T33" fmla="*/ 3653 h 4138"/>
                <a:gd name="T34" fmla="*/ 1228 w 4736"/>
                <a:gd name="T35" fmla="*/ 3748 h 4138"/>
                <a:gd name="T36" fmla="*/ 1623 w 4736"/>
                <a:gd name="T37" fmla="*/ 3882 h 4138"/>
                <a:gd name="T38" fmla="*/ 2049 w 4736"/>
                <a:gd name="T39" fmla="*/ 4111 h 4138"/>
                <a:gd name="T40" fmla="*/ 2431 w 4736"/>
                <a:gd name="T41" fmla="*/ 4118 h 4138"/>
                <a:gd name="T42" fmla="*/ 2654 w 4736"/>
                <a:gd name="T43" fmla="*/ 3990 h 4138"/>
                <a:gd name="T44" fmla="*/ 2844 w 4736"/>
                <a:gd name="T45" fmla="*/ 3895 h 4138"/>
                <a:gd name="T46" fmla="*/ 3175 w 4736"/>
                <a:gd name="T47" fmla="*/ 3869 h 4138"/>
                <a:gd name="T48" fmla="*/ 3271 w 4736"/>
                <a:gd name="T49" fmla="*/ 3577 h 4138"/>
                <a:gd name="T50" fmla="*/ 3188 w 4736"/>
                <a:gd name="T51" fmla="*/ 3519 h 4138"/>
                <a:gd name="T52" fmla="*/ 3519 w 4736"/>
                <a:gd name="T53" fmla="*/ 3316 h 4138"/>
                <a:gd name="T54" fmla="*/ 3806 w 4736"/>
                <a:gd name="T55" fmla="*/ 3004 h 4138"/>
                <a:gd name="T56" fmla="*/ 3844 w 4736"/>
                <a:gd name="T57" fmla="*/ 2921 h 4138"/>
                <a:gd name="T58" fmla="*/ 4066 w 4736"/>
                <a:gd name="T59" fmla="*/ 2787 h 4138"/>
                <a:gd name="T60" fmla="*/ 4149 w 4736"/>
                <a:gd name="T61" fmla="*/ 2775 h 4138"/>
                <a:gd name="T62" fmla="*/ 4442 w 4736"/>
                <a:gd name="T63" fmla="*/ 1916 h 4138"/>
                <a:gd name="T64" fmla="*/ 3519 w 4736"/>
                <a:gd name="T65" fmla="*/ 1763 h 4138"/>
                <a:gd name="T66" fmla="*/ 3526 w 4736"/>
                <a:gd name="T67" fmla="*/ 827 h 4138"/>
                <a:gd name="T68" fmla="*/ 2940 w 4736"/>
                <a:gd name="T69" fmla="*/ 121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36" h="4138">
                  <a:moveTo>
                    <a:pt x="2609" y="70"/>
                  </a:moveTo>
                  <a:lnTo>
                    <a:pt x="2609" y="70"/>
                  </a:lnTo>
                  <a:cubicBezTo>
                    <a:pt x="2514" y="159"/>
                    <a:pt x="2666" y="299"/>
                    <a:pt x="2717" y="420"/>
                  </a:cubicBezTo>
                  <a:cubicBezTo>
                    <a:pt x="2775" y="547"/>
                    <a:pt x="2552" y="592"/>
                    <a:pt x="2444" y="592"/>
                  </a:cubicBezTo>
                  <a:cubicBezTo>
                    <a:pt x="2335" y="592"/>
                    <a:pt x="2202" y="764"/>
                    <a:pt x="2094" y="789"/>
                  </a:cubicBezTo>
                  <a:cubicBezTo>
                    <a:pt x="1992" y="821"/>
                    <a:pt x="1903" y="980"/>
                    <a:pt x="1833" y="1056"/>
                  </a:cubicBezTo>
                  <a:cubicBezTo>
                    <a:pt x="1756" y="1126"/>
                    <a:pt x="1743" y="1234"/>
                    <a:pt x="1743" y="1298"/>
                  </a:cubicBezTo>
                  <a:cubicBezTo>
                    <a:pt x="1743" y="1362"/>
                    <a:pt x="1527" y="1413"/>
                    <a:pt x="1489" y="1515"/>
                  </a:cubicBezTo>
                  <a:cubicBezTo>
                    <a:pt x="1451" y="1616"/>
                    <a:pt x="1584" y="1610"/>
                    <a:pt x="1680" y="1635"/>
                  </a:cubicBezTo>
                  <a:cubicBezTo>
                    <a:pt x="1782" y="1667"/>
                    <a:pt x="1922" y="1877"/>
                    <a:pt x="1852" y="1954"/>
                  </a:cubicBezTo>
                  <a:cubicBezTo>
                    <a:pt x="1775" y="2024"/>
                    <a:pt x="1514" y="1954"/>
                    <a:pt x="1355" y="1954"/>
                  </a:cubicBezTo>
                  <a:cubicBezTo>
                    <a:pt x="1196" y="1954"/>
                    <a:pt x="1113" y="1827"/>
                    <a:pt x="1044" y="1827"/>
                  </a:cubicBezTo>
                  <a:cubicBezTo>
                    <a:pt x="973" y="1827"/>
                    <a:pt x="903" y="1756"/>
                    <a:pt x="903" y="1680"/>
                  </a:cubicBezTo>
                  <a:cubicBezTo>
                    <a:pt x="903" y="1604"/>
                    <a:pt x="852" y="1508"/>
                    <a:pt x="776" y="1585"/>
                  </a:cubicBezTo>
                  <a:cubicBezTo>
                    <a:pt x="700" y="1661"/>
                    <a:pt x="802" y="1782"/>
                    <a:pt x="802" y="1782"/>
                  </a:cubicBezTo>
                  <a:cubicBezTo>
                    <a:pt x="744" y="1839"/>
                    <a:pt x="560" y="1782"/>
                    <a:pt x="464" y="1782"/>
                  </a:cubicBezTo>
                  <a:cubicBezTo>
                    <a:pt x="407" y="1782"/>
                    <a:pt x="337" y="1845"/>
                    <a:pt x="286" y="1896"/>
                  </a:cubicBezTo>
                  <a:cubicBezTo>
                    <a:pt x="369" y="1966"/>
                    <a:pt x="445" y="2062"/>
                    <a:pt x="490" y="2138"/>
                  </a:cubicBezTo>
                  <a:cubicBezTo>
                    <a:pt x="560" y="2259"/>
                    <a:pt x="592" y="2336"/>
                    <a:pt x="560" y="2450"/>
                  </a:cubicBezTo>
                  <a:cubicBezTo>
                    <a:pt x="528" y="2565"/>
                    <a:pt x="305" y="2603"/>
                    <a:pt x="343" y="2749"/>
                  </a:cubicBezTo>
                  <a:cubicBezTo>
                    <a:pt x="382" y="2896"/>
                    <a:pt x="152" y="3125"/>
                    <a:pt x="114" y="3157"/>
                  </a:cubicBezTo>
                  <a:cubicBezTo>
                    <a:pt x="95" y="3176"/>
                    <a:pt x="44" y="3290"/>
                    <a:pt x="0" y="3398"/>
                  </a:cubicBezTo>
                  <a:cubicBezTo>
                    <a:pt x="165" y="3379"/>
                    <a:pt x="159" y="3456"/>
                    <a:pt x="159" y="3456"/>
                  </a:cubicBezTo>
                  <a:cubicBezTo>
                    <a:pt x="216" y="3729"/>
                    <a:pt x="541" y="3615"/>
                    <a:pt x="572" y="3583"/>
                  </a:cubicBezTo>
                  <a:cubicBezTo>
                    <a:pt x="604" y="3551"/>
                    <a:pt x="528" y="3430"/>
                    <a:pt x="547" y="3405"/>
                  </a:cubicBezTo>
                  <a:cubicBezTo>
                    <a:pt x="572" y="3379"/>
                    <a:pt x="642" y="3430"/>
                    <a:pt x="668" y="3430"/>
                  </a:cubicBezTo>
                  <a:cubicBezTo>
                    <a:pt x="693" y="3430"/>
                    <a:pt x="865" y="3475"/>
                    <a:pt x="865" y="3417"/>
                  </a:cubicBezTo>
                  <a:cubicBezTo>
                    <a:pt x="865" y="3360"/>
                    <a:pt x="763" y="3316"/>
                    <a:pt x="795" y="3316"/>
                  </a:cubicBezTo>
                  <a:cubicBezTo>
                    <a:pt x="827" y="3316"/>
                    <a:pt x="840" y="3188"/>
                    <a:pt x="840" y="3188"/>
                  </a:cubicBezTo>
                  <a:cubicBezTo>
                    <a:pt x="840" y="3188"/>
                    <a:pt x="884" y="3227"/>
                    <a:pt x="929" y="3227"/>
                  </a:cubicBezTo>
                  <a:cubicBezTo>
                    <a:pt x="980" y="3227"/>
                    <a:pt x="929" y="3417"/>
                    <a:pt x="993" y="3354"/>
                  </a:cubicBezTo>
                  <a:cubicBezTo>
                    <a:pt x="1056" y="3290"/>
                    <a:pt x="1094" y="3354"/>
                    <a:pt x="1094" y="3354"/>
                  </a:cubicBezTo>
                  <a:cubicBezTo>
                    <a:pt x="1094" y="3551"/>
                    <a:pt x="929" y="3398"/>
                    <a:pt x="814" y="3513"/>
                  </a:cubicBezTo>
                  <a:cubicBezTo>
                    <a:pt x="700" y="3627"/>
                    <a:pt x="986" y="3627"/>
                    <a:pt x="1069" y="3653"/>
                  </a:cubicBezTo>
                  <a:cubicBezTo>
                    <a:pt x="1152" y="3678"/>
                    <a:pt x="1069" y="3545"/>
                    <a:pt x="1215" y="3570"/>
                  </a:cubicBezTo>
                  <a:cubicBezTo>
                    <a:pt x="1362" y="3602"/>
                    <a:pt x="1228" y="3653"/>
                    <a:pt x="1228" y="3748"/>
                  </a:cubicBezTo>
                  <a:cubicBezTo>
                    <a:pt x="1228" y="3850"/>
                    <a:pt x="1311" y="3831"/>
                    <a:pt x="1311" y="3831"/>
                  </a:cubicBezTo>
                  <a:cubicBezTo>
                    <a:pt x="1616" y="3780"/>
                    <a:pt x="1483" y="3908"/>
                    <a:pt x="1623" y="3882"/>
                  </a:cubicBezTo>
                  <a:cubicBezTo>
                    <a:pt x="1763" y="3857"/>
                    <a:pt x="1820" y="3952"/>
                    <a:pt x="1820" y="3952"/>
                  </a:cubicBezTo>
                  <a:cubicBezTo>
                    <a:pt x="1973" y="4022"/>
                    <a:pt x="1985" y="4137"/>
                    <a:pt x="2049" y="4111"/>
                  </a:cubicBezTo>
                  <a:cubicBezTo>
                    <a:pt x="2151" y="4009"/>
                    <a:pt x="2291" y="4022"/>
                    <a:pt x="2291" y="4022"/>
                  </a:cubicBezTo>
                  <a:cubicBezTo>
                    <a:pt x="2374" y="4003"/>
                    <a:pt x="2380" y="4118"/>
                    <a:pt x="2431" y="4118"/>
                  </a:cubicBezTo>
                  <a:cubicBezTo>
                    <a:pt x="2463" y="4118"/>
                    <a:pt x="2495" y="4054"/>
                    <a:pt x="2539" y="4022"/>
                  </a:cubicBezTo>
                  <a:cubicBezTo>
                    <a:pt x="2577" y="3990"/>
                    <a:pt x="2635" y="4003"/>
                    <a:pt x="2654" y="3990"/>
                  </a:cubicBezTo>
                  <a:cubicBezTo>
                    <a:pt x="2679" y="3958"/>
                    <a:pt x="2755" y="4028"/>
                    <a:pt x="2800" y="4028"/>
                  </a:cubicBezTo>
                  <a:cubicBezTo>
                    <a:pt x="2851" y="4028"/>
                    <a:pt x="2794" y="3869"/>
                    <a:pt x="2844" y="3895"/>
                  </a:cubicBezTo>
                  <a:cubicBezTo>
                    <a:pt x="2895" y="3920"/>
                    <a:pt x="3004" y="3850"/>
                    <a:pt x="3067" y="3825"/>
                  </a:cubicBezTo>
                  <a:cubicBezTo>
                    <a:pt x="3125" y="3799"/>
                    <a:pt x="3144" y="3869"/>
                    <a:pt x="3175" y="3869"/>
                  </a:cubicBezTo>
                  <a:cubicBezTo>
                    <a:pt x="3207" y="3869"/>
                    <a:pt x="3277" y="3710"/>
                    <a:pt x="3245" y="3685"/>
                  </a:cubicBezTo>
                  <a:cubicBezTo>
                    <a:pt x="3220" y="3653"/>
                    <a:pt x="3271" y="3609"/>
                    <a:pt x="3271" y="3577"/>
                  </a:cubicBezTo>
                  <a:cubicBezTo>
                    <a:pt x="3271" y="3551"/>
                    <a:pt x="3163" y="3609"/>
                    <a:pt x="3118" y="3609"/>
                  </a:cubicBezTo>
                  <a:cubicBezTo>
                    <a:pt x="3074" y="3609"/>
                    <a:pt x="3118" y="3500"/>
                    <a:pt x="3188" y="3519"/>
                  </a:cubicBezTo>
                  <a:cubicBezTo>
                    <a:pt x="3258" y="3538"/>
                    <a:pt x="3335" y="3373"/>
                    <a:pt x="3354" y="3316"/>
                  </a:cubicBezTo>
                  <a:cubicBezTo>
                    <a:pt x="3373" y="3258"/>
                    <a:pt x="3468" y="3316"/>
                    <a:pt x="3519" y="3316"/>
                  </a:cubicBezTo>
                  <a:cubicBezTo>
                    <a:pt x="3570" y="3316"/>
                    <a:pt x="3634" y="3067"/>
                    <a:pt x="3634" y="3067"/>
                  </a:cubicBezTo>
                  <a:cubicBezTo>
                    <a:pt x="3761" y="3112"/>
                    <a:pt x="3755" y="2953"/>
                    <a:pt x="3806" y="3004"/>
                  </a:cubicBezTo>
                  <a:cubicBezTo>
                    <a:pt x="3856" y="3055"/>
                    <a:pt x="3895" y="3036"/>
                    <a:pt x="3895" y="3036"/>
                  </a:cubicBezTo>
                  <a:cubicBezTo>
                    <a:pt x="3907" y="3016"/>
                    <a:pt x="3831" y="2972"/>
                    <a:pt x="3844" y="2921"/>
                  </a:cubicBezTo>
                  <a:cubicBezTo>
                    <a:pt x="3856" y="2845"/>
                    <a:pt x="3958" y="2749"/>
                    <a:pt x="3990" y="2730"/>
                  </a:cubicBezTo>
                  <a:cubicBezTo>
                    <a:pt x="4048" y="2698"/>
                    <a:pt x="4028" y="2762"/>
                    <a:pt x="4066" y="2787"/>
                  </a:cubicBezTo>
                  <a:cubicBezTo>
                    <a:pt x="4105" y="2807"/>
                    <a:pt x="4111" y="2679"/>
                    <a:pt x="4111" y="2736"/>
                  </a:cubicBezTo>
                  <a:cubicBezTo>
                    <a:pt x="4111" y="2794"/>
                    <a:pt x="4149" y="2775"/>
                    <a:pt x="4149" y="2775"/>
                  </a:cubicBezTo>
                  <a:cubicBezTo>
                    <a:pt x="4168" y="2692"/>
                    <a:pt x="4353" y="2603"/>
                    <a:pt x="4353" y="2603"/>
                  </a:cubicBezTo>
                  <a:cubicBezTo>
                    <a:pt x="4264" y="2514"/>
                    <a:pt x="4735" y="2094"/>
                    <a:pt x="4442" y="1916"/>
                  </a:cubicBezTo>
                  <a:cubicBezTo>
                    <a:pt x="4308" y="1839"/>
                    <a:pt x="4117" y="2011"/>
                    <a:pt x="3977" y="1979"/>
                  </a:cubicBezTo>
                  <a:cubicBezTo>
                    <a:pt x="3837" y="1954"/>
                    <a:pt x="3710" y="1827"/>
                    <a:pt x="3519" y="1763"/>
                  </a:cubicBezTo>
                  <a:cubicBezTo>
                    <a:pt x="3328" y="1699"/>
                    <a:pt x="3290" y="1336"/>
                    <a:pt x="3290" y="1273"/>
                  </a:cubicBezTo>
                  <a:cubicBezTo>
                    <a:pt x="3290" y="1203"/>
                    <a:pt x="3526" y="827"/>
                    <a:pt x="3526" y="827"/>
                  </a:cubicBezTo>
                  <a:cubicBezTo>
                    <a:pt x="3583" y="598"/>
                    <a:pt x="3169" y="617"/>
                    <a:pt x="3067" y="426"/>
                  </a:cubicBezTo>
                  <a:cubicBezTo>
                    <a:pt x="2991" y="394"/>
                    <a:pt x="2953" y="229"/>
                    <a:pt x="2940" y="121"/>
                  </a:cubicBezTo>
                  <a:cubicBezTo>
                    <a:pt x="2768" y="134"/>
                    <a:pt x="2679" y="0"/>
                    <a:pt x="2609" y="70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499">
              <a:extLst>
                <a:ext uri="{FF2B5EF4-FFF2-40B4-BE49-F238E27FC236}">
                  <a16:creationId xmlns:a16="http://schemas.microsoft.com/office/drawing/2014/main" id="{508FAB1E-95D5-2049-EA94-A1A694AA7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433" y="3975594"/>
              <a:ext cx="829377" cy="1036789"/>
            </a:xfrm>
            <a:custGeom>
              <a:avLst/>
              <a:gdLst>
                <a:gd name="T0" fmla="*/ 3258 w 3526"/>
                <a:gd name="T1" fmla="*/ 3532 h 4411"/>
                <a:gd name="T2" fmla="*/ 3258 w 3526"/>
                <a:gd name="T3" fmla="*/ 3532 h 4411"/>
                <a:gd name="T4" fmla="*/ 3525 w 3526"/>
                <a:gd name="T5" fmla="*/ 3181 h 4411"/>
                <a:gd name="T6" fmla="*/ 3321 w 3526"/>
                <a:gd name="T7" fmla="*/ 3092 h 4411"/>
                <a:gd name="T8" fmla="*/ 3111 w 3526"/>
                <a:gd name="T9" fmla="*/ 2882 h 4411"/>
                <a:gd name="T10" fmla="*/ 2685 w 3526"/>
                <a:gd name="T11" fmla="*/ 2825 h 4411"/>
                <a:gd name="T12" fmla="*/ 2589 w 3526"/>
                <a:gd name="T13" fmla="*/ 2386 h 4411"/>
                <a:gd name="T14" fmla="*/ 2392 w 3526"/>
                <a:gd name="T15" fmla="*/ 1711 h 4411"/>
                <a:gd name="T16" fmla="*/ 2398 w 3526"/>
                <a:gd name="T17" fmla="*/ 1234 h 4411"/>
                <a:gd name="T18" fmla="*/ 2634 w 3526"/>
                <a:gd name="T19" fmla="*/ 1030 h 4411"/>
                <a:gd name="T20" fmla="*/ 2583 w 3526"/>
                <a:gd name="T21" fmla="*/ 630 h 4411"/>
                <a:gd name="T22" fmla="*/ 2048 w 3526"/>
                <a:gd name="T23" fmla="*/ 179 h 4411"/>
                <a:gd name="T24" fmla="*/ 1348 w 3526"/>
                <a:gd name="T25" fmla="*/ 115 h 4411"/>
                <a:gd name="T26" fmla="*/ 706 w 3526"/>
                <a:gd name="T27" fmla="*/ 382 h 4411"/>
                <a:gd name="T28" fmla="*/ 235 w 3526"/>
                <a:gd name="T29" fmla="*/ 834 h 4411"/>
                <a:gd name="T30" fmla="*/ 591 w 3526"/>
                <a:gd name="T31" fmla="*/ 1126 h 4411"/>
                <a:gd name="T32" fmla="*/ 661 w 3526"/>
                <a:gd name="T33" fmla="*/ 1686 h 4411"/>
                <a:gd name="T34" fmla="*/ 591 w 3526"/>
                <a:gd name="T35" fmla="*/ 2214 h 4411"/>
                <a:gd name="T36" fmla="*/ 591 w 3526"/>
                <a:gd name="T37" fmla="*/ 2749 h 4411"/>
                <a:gd name="T38" fmla="*/ 140 w 3526"/>
                <a:gd name="T39" fmla="*/ 3162 h 4411"/>
                <a:gd name="T40" fmla="*/ 0 w 3526"/>
                <a:gd name="T41" fmla="*/ 3691 h 4411"/>
                <a:gd name="T42" fmla="*/ 38 w 3526"/>
                <a:gd name="T43" fmla="*/ 3862 h 4411"/>
                <a:gd name="T44" fmla="*/ 102 w 3526"/>
                <a:gd name="T45" fmla="*/ 4263 h 4411"/>
                <a:gd name="T46" fmla="*/ 337 w 3526"/>
                <a:gd name="T47" fmla="*/ 4372 h 4411"/>
                <a:gd name="T48" fmla="*/ 578 w 3526"/>
                <a:gd name="T49" fmla="*/ 4181 h 4411"/>
                <a:gd name="T50" fmla="*/ 973 w 3526"/>
                <a:gd name="T51" fmla="*/ 3735 h 4411"/>
                <a:gd name="T52" fmla="*/ 1017 w 3526"/>
                <a:gd name="T53" fmla="*/ 3913 h 4411"/>
                <a:gd name="T54" fmla="*/ 1304 w 3526"/>
                <a:gd name="T55" fmla="*/ 4244 h 4411"/>
                <a:gd name="T56" fmla="*/ 1539 w 3526"/>
                <a:gd name="T57" fmla="*/ 3875 h 4411"/>
                <a:gd name="T58" fmla="*/ 1781 w 3526"/>
                <a:gd name="T59" fmla="*/ 3691 h 4411"/>
                <a:gd name="T60" fmla="*/ 2004 w 3526"/>
                <a:gd name="T61" fmla="*/ 3913 h 4411"/>
                <a:gd name="T62" fmla="*/ 2144 w 3526"/>
                <a:gd name="T63" fmla="*/ 4041 h 4411"/>
                <a:gd name="T64" fmla="*/ 2424 w 3526"/>
                <a:gd name="T65" fmla="*/ 4009 h 4411"/>
                <a:gd name="T66" fmla="*/ 2558 w 3526"/>
                <a:gd name="T67" fmla="*/ 4225 h 4411"/>
                <a:gd name="T68" fmla="*/ 2717 w 3526"/>
                <a:gd name="T69" fmla="*/ 4066 h 4411"/>
                <a:gd name="T70" fmla="*/ 3258 w 3526"/>
                <a:gd name="T71" fmla="*/ 3532 h 4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26" h="4411">
                  <a:moveTo>
                    <a:pt x="3258" y="3532"/>
                  </a:moveTo>
                  <a:lnTo>
                    <a:pt x="3258" y="3532"/>
                  </a:lnTo>
                  <a:cubicBezTo>
                    <a:pt x="3258" y="3302"/>
                    <a:pt x="3474" y="3372"/>
                    <a:pt x="3525" y="3181"/>
                  </a:cubicBezTo>
                  <a:cubicBezTo>
                    <a:pt x="3525" y="3181"/>
                    <a:pt x="3461" y="3137"/>
                    <a:pt x="3321" y="3092"/>
                  </a:cubicBezTo>
                  <a:cubicBezTo>
                    <a:pt x="3321" y="3092"/>
                    <a:pt x="3289" y="2882"/>
                    <a:pt x="3111" y="2882"/>
                  </a:cubicBezTo>
                  <a:cubicBezTo>
                    <a:pt x="2939" y="2882"/>
                    <a:pt x="2723" y="2965"/>
                    <a:pt x="2685" y="2825"/>
                  </a:cubicBezTo>
                  <a:cubicBezTo>
                    <a:pt x="2647" y="2685"/>
                    <a:pt x="2869" y="2494"/>
                    <a:pt x="2589" y="2386"/>
                  </a:cubicBezTo>
                  <a:cubicBezTo>
                    <a:pt x="2309" y="2278"/>
                    <a:pt x="2284" y="1813"/>
                    <a:pt x="2392" y="1711"/>
                  </a:cubicBezTo>
                  <a:cubicBezTo>
                    <a:pt x="2494" y="1603"/>
                    <a:pt x="2481" y="1317"/>
                    <a:pt x="2398" y="1234"/>
                  </a:cubicBezTo>
                  <a:cubicBezTo>
                    <a:pt x="2309" y="1145"/>
                    <a:pt x="2570" y="1088"/>
                    <a:pt x="2634" y="1030"/>
                  </a:cubicBezTo>
                  <a:cubicBezTo>
                    <a:pt x="2691" y="967"/>
                    <a:pt x="2812" y="630"/>
                    <a:pt x="2583" y="630"/>
                  </a:cubicBezTo>
                  <a:cubicBezTo>
                    <a:pt x="2354" y="630"/>
                    <a:pt x="2297" y="179"/>
                    <a:pt x="2048" y="179"/>
                  </a:cubicBezTo>
                  <a:cubicBezTo>
                    <a:pt x="1800" y="179"/>
                    <a:pt x="1463" y="229"/>
                    <a:pt x="1348" y="115"/>
                  </a:cubicBezTo>
                  <a:cubicBezTo>
                    <a:pt x="1234" y="0"/>
                    <a:pt x="565" y="115"/>
                    <a:pt x="706" y="382"/>
                  </a:cubicBezTo>
                  <a:cubicBezTo>
                    <a:pt x="839" y="624"/>
                    <a:pt x="363" y="528"/>
                    <a:pt x="235" y="834"/>
                  </a:cubicBezTo>
                  <a:cubicBezTo>
                    <a:pt x="356" y="928"/>
                    <a:pt x="432" y="1126"/>
                    <a:pt x="591" y="1126"/>
                  </a:cubicBezTo>
                  <a:cubicBezTo>
                    <a:pt x="591" y="1126"/>
                    <a:pt x="737" y="1527"/>
                    <a:pt x="661" y="1686"/>
                  </a:cubicBezTo>
                  <a:cubicBezTo>
                    <a:pt x="591" y="1845"/>
                    <a:pt x="591" y="2106"/>
                    <a:pt x="591" y="2214"/>
                  </a:cubicBezTo>
                  <a:cubicBezTo>
                    <a:pt x="591" y="2322"/>
                    <a:pt x="667" y="2666"/>
                    <a:pt x="591" y="2749"/>
                  </a:cubicBezTo>
                  <a:cubicBezTo>
                    <a:pt x="515" y="2825"/>
                    <a:pt x="140" y="3086"/>
                    <a:pt x="140" y="3162"/>
                  </a:cubicBezTo>
                  <a:cubicBezTo>
                    <a:pt x="140" y="3232"/>
                    <a:pt x="153" y="3621"/>
                    <a:pt x="0" y="3691"/>
                  </a:cubicBezTo>
                  <a:cubicBezTo>
                    <a:pt x="0" y="3754"/>
                    <a:pt x="6" y="3831"/>
                    <a:pt x="38" y="3862"/>
                  </a:cubicBezTo>
                  <a:cubicBezTo>
                    <a:pt x="96" y="3920"/>
                    <a:pt x="153" y="4161"/>
                    <a:pt x="102" y="4263"/>
                  </a:cubicBezTo>
                  <a:cubicBezTo>
                    <a:pt x="51" y="4372"/>
                    <a:pt x="185" y="4410"/>
                    <a:pt x="337" y="4372"/>
                  </a:cubicBezTo>
                  <a:cubicBezTo>
                    <a:pt x="489" y="4327"/>
                    <a:pt x="540" y="4340"/>
                    <a:pt x="578" y="4181"/>
                  </a:cubicBezTo>
                  <a:cubicBezTo>
                    <a:pt x="616" y="4028"/>
                    <a:pt x="890" y="3735"/>
                    <a:pt x="973" y="3735"/>
                  </a:cubicBezTo>
                  <a:cubicBezTo>
                    <a:pt x="1062" y="3735"/>
                    <a:pt x="928" y="3875"/>
                    <a:pt x="1017" y="3913"/>
                  </a:cubicBezTo>
                  <a:cubicBezTo>
                    <a:pt x="1087" y="3945"/>
                    <a:pt x="1221" y="4136"/>
                    <a:pt x="1304" y="4244"/>
                  </a:cubicBezTo>
                  <a:cubicBezTo>
                    <a:pt x="1367" y="4098"/>
                    <a:pt x="1476" y="3875"/>
                    <a:pt x="1539" y="3875"/>
                  </a:cubicBezTo>
                  <a:cubicBezTo>
                    <a:pt x="1635" y="3875"/>
                    <a:pt x="1781" y="3799"/>
                    <a:pt x="1781" y="3691"/>
                  </a:cubicBezTo>
                  <a:cubicBezTo>
                    <a:pt x="1781" y="3582"/>
                    <a:pt x="2004" y="3831"/>
                    <a:pt x="2004" y="3913"/>
                  </a:cubicBezTo>
                  <a:cubicBezTo>
                    <a:pt x="2004" y="3996"/>
                    <a:pt x="2074" y="4111"/>
                    <a:pt x="2144" y="4041"/>
                  </a:cubicBezTo>
                  <a:cubicBezTo>
                    <a:pt x="2214" y="3971"/>
                    <a:pt x="2335" y="3971"/>
                    <a:pt x="2424" y="4009"/>
                  </a:cubicBezTo>
                  <a:cubicBezTo>
                    <a:pt x="2468" y="4028"/>
                    <a:pt x="2513" y="4123"/>
                    <a:pt x="2558" y="4225"/>
                  </a:cubicBezTo>
                  <a:cubicBezTo>
                    <a:pt x="2596" y="4187"/>
                    <a:pt x="2647" y="4130"/>
                    <a:pt x="2717" y="4066"/>
                  </a:cubicBezTo>
                  <a:cubicBezTo>
                    <a:pt x="2850" y="3932"/>
                    <a:pt x="3258" y="3761"/>
                    <a:pt x="3258" y="3532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500">
              <a:extLst>
                <a:ext uri="{FF2B5EF4-FFF2-40B4-BE49-F238E27FC236}">
                  <a16:creationId xmlns:a16="http://schemas.microsoft.com/office/drawing/2014/main" id="{A31B6581-6F90-CFAE-764C-2695D8532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455" y="4065795"/>
              <a:ext cx="1136247" cy="1140468"/>
            </a:xfrm>
            <a:custGeom>
              <a:avLst/>
              <a:gdLst>
                <a:gd name="T0" fmla="*/ 2928 w 4832"/>
                <a:gd name="T1" fmla="*/ 642 h 4850"/>
                <a:gd name="T2" fmla="*/ 2928 w 4832"/>
                <a:gd name="T3" fmla="*/ 642 h 4850"/>
                <a:gd name="T4" fmla="*/ 2794 w 4832"/>
                <a:gd name="T5" fmla="*/ 477 h 4850"/>
                <a:gd name="T6" fmla="*/ 2527 w 4832"/>
                <a:gd name="T7" fmla="*/ 629 h 4850"/>
                <a:gd name="T8" fmla="*/ 2151 w 4832"/>
                <a:gd name="T9" fmla="*/ 299 h 4850"/>
                <a:gd name="T10" fmla="*/ 1845 w 4832"/>
                <a:gd name="T11" fmla="*/ 299 h 4850"/>
                <a:gd name="T12" fmla="*/ 1355 w 4832"/>
                <a:gd name="T13" fmla="*/ 667 h 4850"/>
                <a:gd name="T14" fmla="*/ 942 w 4832"/>
                <a:gd name="T15" fmla="*/ 820 h 4850"/>
                <a:gd name="T16" fmla="*/ 95 w 4832"/>
                <a:gd name="T17" fmla="*/ 807 h 4850"/>
                <a:gd name="T18" fmla="*/ 114 w 4832"/>
                <a:gd name="T19" fmla="*/ 852 h 4850"/>
                <a:gd name="T20" fmla="*/ 108 w 4832"/>
                <a:gd name="T21" fmla="*/ 1329 h 4850"/>
                <a:gd name="T22" fmla="*/ 305 w 4832"/>
                <a:gd name="T23" fmla="*/ 2004 h 4850"/>
                <a:gd name="T24" fmla="*/ 401 w 4832"/>
                <a:gd name="T25" fmla="*/ 2443 h 4850"/>
                <a:gd name="T26" fmla="*/ 827 w 4832"/>
                <a:gd name="T27" fmla="*/ 2500 h 4850"/>
                <a:gd name="T28" fmla="*/ 1037 w 4832"/>
                <a:gd name="T29" fmla="*/ 2710 h 4850"/>
                <a:gd name="T30" fmla="*/ 1241 w 4832"/>
                <a:gd name="T31" fmla="*/ 2799 h 4850"/>
                <a:gd name="T32" fmla="*/ 974 w 4832"/>
                <a:gd name="T33" fmla="*/ 3150 h 4850"/>
                <a:gd name="T34" fmla="*/ 433 w 4832"/>
                <a:gd name="T35" fmla="*/ 3684 h 4850"/>
                <a:gd name="T36" fmla="*/ 274 w 4832"/>
                <a:gd name="T37" fmla="*/ 3843 h 4850"/>
                <a:gd name="T38" fmla="*/ 363 w 4832"/>
                <a:gd name="T39" fmla="*/ 4085 h 4850"/>
                <a:gd name="T40" fmla="*/ 630 w 4832"/>
                <a:gd name="T41" fmla="*/ 4480 h 4850"/>
                <a:gd name="T42" fmla="*/ 897 w 4832"/>
                <a:gd name="T43" fmla="*/ 4664 h 4850"/>
                <a:gd name="T44" fmla="*/ 1254 w 4832"/>
                <a:gd name="T45" fmla="*/ 4639 h 4850"/>
                <a:gd name="T46" fmla="*/ 1400 w 4832"/>
                <a:gd name="T47" fmla="*/ 4721 h 4850"/>
                <a:gd name="T48" fmla="*/ 1578 w 4832"/>
                <a:gd name="T49" fmla="*/ 4607 h 4850"/>
                <a:gd name="T50" fmla="*/ 1916 w 4832"/>
                <a:gd name="T51" fmla="*/ 4607 h 4850"/>
                <a:gd name="T52" fmla="*/ 1890 w 4832"/>
                <a:gd name="T53" fmla="*/ 4410 h 4850"/>
                <a:gd name="T54" fmla="*/ 2017 w 4832"/>
                <a:gd name="T55" fmla="*/ 4505 h 4850"/>
                <a:gd name="T56" fmla="*/ 2158 w 4832"/>
                <a:gd name="T57" fmla="*/ 4652 h 4850"/>
                <a:gd name="T58" fmla="*/ 2469 w 4832"/>
                <a:gd name="T59" fmla="*/ 4779 h 4850"/>
                <a:gd name="T60" fmla="*/ 2966 w 4832"/>
                <a:gd name="T61" fmla="*/ 4779 h 4850"/>
                <a:gd name="T62" fmla="*/ 2794 w 4832"/>
                <a:gd name="T63" fmla="*/ 4460 h 4850"/>
                <a:gd name="T64" fmla="*/ 2603 w 4832"/>
                <a:gd name="T65" fmla="*/ 4340 h 4850"/>
                <a:gd name="T66" fmla="*/ 2857 w 4832"/>
                <a:gd name="T67" fmla="*/ 4123 h 4850"/>
                <a:gd name="T68" fmla="*/ 2947 w 4832"/>
                <a:gd name="T69" fmla="*/ 3881 h 4850"/>
                <a:gd name="T70" fmla="*/ 3208 w 4832"/>
                <a:gd name="T71" fmla="*/ 3614 h 4850"/>
                <a:gd name="T72" fmla="*/ 3558 w 4832"/>
                <a:gd name="T73" fmla="*/ 3417 h 4850"/>
                <a:gd name="T74" fmla="*/ 3831 w 4832"/>
                <a:gd name="T75" fmla="*/ 3245 h 4850"/>
                <a:gd name="T76" fmla="*/ 3723 w 4832"/>
                <a:gd name="T77" fmla="*/ 2895 h 4850"/>
                <a:gd name="T78" fmla="*/ 4054 w 4832"/>
                <a:gd name="T79" fmla="*/ 2946 h 4850"/>
                <a:gd name="T80" fmla="*/ 4048 w 4832"/>
                <a:gd name="T81" fmla="*/ 2882 h 4850"/>
                <a:gd name="T82" fmla="*/ 4385 w 4832"/>
                <a:gd name="T83" fmla="*/ 2799 h 4850"/>
                <a:gd name="T84" fmla="*/ 4468 w 4832"/>
                <a:gd name="T85" fmla="*/ 2723 h 4850"/>
                <a:gd name="T86" fmla="*/ 4665 w 4832"/>
                <a:gd name="T87" fmla="*/ 2176 h 4850"/>
                <a:gd name="T88" fmla="*/ 4449 w 4832"/>
                <a:gd name="T89" fmla="*/ 1864 h 4850"/>
                <a:gd name="T90" fmla="*/ 4277 w 4832"/>
                <a:gd name="T91" fmla="*/ 1597 h 4850"/>
                <a:gd name="T92" fmla="*/ 4569 w 4832"/>
                <a:gd name="T93" fmla="*/ 1259 h 4850"/>
                <a:gd name="T94" fmla="*/ 4372 w 4832"/>
                <a:gd name="T95" fmla="*/ 896 h 4850"/>
                <a:gd name="T96" fmla="*/ 4181 w 4832"/>
                <a:gd name="T97" fmla="*/ 718 h 4850"/>
                <a:gd name="T98" fmla="*/ 4181 w 4832"/>
                <a:gd name="T99" fmla="*/ 407 h 4850"/>
                <a:gd name="T100" fmla="*/ 4181 w 4832"/>
                <a:gd name="T101" fmla="*/ 236 h 4850"/>
                <a:gd name="T102" fmla="*/ 4347 w 4832"/>
                <a:gd name="T103" fmla="*/ 89 h 4850"/>
                <a:gd name="T104" fmla="*/ 3895 w 4832"/>
                <a:gd name="T105" fmla="*/ 0 h 4850"/>
                <a:gd name="T106" fmla="*/ 3545 w 4832"/>
                <a:gd name="T107" fmla="*/ 153 h 4850"/>
                <a:gd name="T108" fmla="*/ 3430 w 4832"/>
                <a:gd name="T109" fmla="*/ 306 h 4850"/>
                <a:gd name="T110" fmla="*/ 3347 w 4832"/>
                <a:gd name="T111" fmla="*/ 648 h 4850"/>
                <a:gd name="T112" fmla="*/ 3437 w 4832"/>
                <a:gd name="T113" fmla="*/ 483 h 4850"/>
                <a:gd name="T114" fmla="*/ 3379 w 4832"/>
                <a:gd name="T115" fmla="*/ 801 h 4850"/>
                <a:gd name="T116" fmla="*/ 3093 w 4832"/>
                <a:gd name="T117" fmla="*/ 865 h 4850"/>
                <a:gd name="T118" fmla="*/ 3201 w 4832"/>
                <a:gd name="T119" fmla="*/ 464 h 4850"/>
                <a:gd name="T120" fmla="*/ 2928 w 4832"/>
                <a:gd name="T121" fmla="*/ 642 h 4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32" h="4850">
                  <a:moveTo>
                    <a:pt x="2928" y="642"/>
                  </a:moveTo>
                  <a:lnTo>
                    <a:pt x="2928" y="642"/>
                  </a:lnTo>
                  <a:cubicBezTo>
                    <a:pt x="2794" y="591"/>
                    <a:pt x="2908" y="477"/>
                    <a:pt x="2794" y="477"/>
                  </a:cubicBezTo>
                  <a:cubicBezTo>
                    <a:pt x="2679" y="477"/>
                    <a:pt x="2628" y="731"/>
                    <a:pt x="2527" y="629"/>
                  </a:cubicBezTo>
                  <a:cubicBezTo>
                    <a:pt x="2418" y="521"/>
                    <a:pt x="2278" y="299"/>
                    <a:pt x="2151" y="299"/>
                  </a:cubicBezTo>
                  <a:cubicBezTo>
                    <a:pt x="2024" y="299"/>
                    <a:pt x="1960" y="248"/>
                    <a:pt x="1845" y="299"/>
                  </a:cubicBezTo>
                  <a:cubicBezTo>
                    <a:pt x="1731" y="350"/>
                    <a:pt x="1496" y="667"/>
                    <a:pt x="1355" y="667"/>
                  </a:cubicBezTo>
                  <a:cubicBezTo>
                    <a:pt x="1216" y="667"/>
                    <a:pt x="1037" y="718"/>
                    <a:pt x="942" y="820"/>
                  </a:cubicBezTo>
                  <a:cubicBezTo>
                    <a:pt x="853" y="909"/>
                    <a:pt x="318" y="928"/>
                    <a:pt x="95" y="807"/>
                  </a:cubicBezTo>
                  <a:cubicBezTo>
                    <a:pt x="95" y="820"/>
                    <a:pt x="95" y="833"/>
                    <a:pt x="114" y="852"/>
                  </a:cubicBezTo>
                  <a:cubicBezTo>
                    <a:pt x="197" y="935"/>
                    <a:pt x="210" y="1221"/>
                    <a:pt x="108" y="1329"/>
                  </a:cubicBezTo>
                  <a:cubicBezTo>
                    <a:pt x="0" y="1431"/>
                    <a:pt x="25" y="1896"/>
                    <a:pt x="305" y="2004"/>
                  </a:cubicBezTo>
                  <a:cubicBezTo>
                    <a:pt x="585" y="2112"/>
                    <a:pt x="363" y="2303"/>
                    <a:pt x="401" y="2443"/>
                  </a:cubicBezTo>
                  <a:cubicBezTo>
                    <a:pt x="439" y="2583"/>
                    <a:pt x="655" y="2500"/>
                    <a:pt x="827" y="2500"/>
                  </a:cubicBezTo>
                  <a:cubicBezTo>
                    <a:pt x="1005" y="2500"/>
                    <a:pt x="1037" y="2710"/>
                    <a:pt x="1037" y="2710"/>
                  </a:cubicBezTo>
                  <a:cubicBezTo>
                    <a:pt x="1177" y="2755"/>
                    <a:pt x="1241" y="2799"/>
                    <a:pt x="1241" y="2799"/>
                  </a:cubicBezTo>
                  <a:cubicBezTo>
                    <a:pt x="1190" y="2990"/>
                    <a:pt x="974" y="2920"/>
                    <a:pt x="974" y="3150"/>
                  </a:cubicBezTo>
                  <a:cubicBezTo>
                    <a:pt x="974" y="3379"/>
                    <a:pt x="566" y="3550"/>
                    <a:pt x="433" y="3684"/>
                  </a:cubicBezTo>
                  <a:cubicBezTo>
                    <a:pt x="363" y="3748"/>
                    <a:pt x="312" y="3805"/>
                    <a:pt x="274" y="3843"/>
                  </a:cubicBezTo>
                  <a:cubicBezTo>
                    <a:pt x="312" y="3939"/>
                    <a:pt x="343" y="4041"/>
                    <a:pt x="363" y="4085"/>
                  </a:cubicBezTo>
                  <a:cubicBezTo>
                    <a:pt x="394" y="4168"/>
                    <a:pt x="547" y="4295"/>
                    <a:pt x="630" y="4480"/>
                  </a:cubicBezTo>
                  <a:cubicBezTo>
                    <a:pt x="713" y="4664"/>
                    <a:pt x="808" y="4664"/>
                    <a:pt x="897" y="4664"/>
                  </a:cubicBezTo>
                  <a:cubicBezTo>
                    <a:pt x="986" y="4664"/>
                    <a:pt x="1146" y="4639"/>
                    <a:pt x="1254" y="4639"/>
                  </a:cubicBezTo>
                  <a:cubicBezTo>
                    <a:pt x="1292" y="4639"/>
                    <a:pt x="1349" y="4670"/>
                    <a:pt x="1400" y="4721"/>
                  </a:cubicBezTo>
                  <a:cubicBezTo>
                    <a:pt x="1451" y="4670"/>
                    <a:pt x="1521" y="4607"/>
                    <a:pt x="1578" y="4607"/>
                  </a:cubicBezTo>
                  <a:cubicBezTo>
                    <a:pt x="1674" y="4607"/>
                    <a:pt x="1858" y="4664"/>
                    <a:pt x="1916" y="4607"/>
                  </a:cubicBezTo>
                  <a:cubicBezTo>
                    <a:pt x="1916" y="4607"/>
                    <a:pt x="1814" y="4486"/>
                    <a:pt x="1890" y="4410"/>
                  </a:cubicBezTo>
                  <a:cubicBezTo>
                    <a:pt x="1966" y="4333"/>
                    <a:pt x="2017" y="4429"/>
                    <a:pt x="2017" y="4505"/>
                  </a:cubicBezTo>
                  <a:cubicBezTo>
                    <a:pt x="2017" y="4581"/>
                    <a:pt x="2087" y="4652"/>
                    <a:pt x="2158" y="4652"/>
                  </a:cubicBezTo>
                  <a:cubicBezTo>
                    <a:pt x="2227" y="4652"/>
                    <a:pt x="2310" y="4779"/>
                    <a:pt x="2469" y="4779"/>
                  </a:cubicBezTo>
                  <a:cubicBezTo>
                    <a:pt x="2628" y="4779"/>
                    <a:pt x="2889" y="4849"/>
                    <a:pt x="2966" y="4779"/>
                  </a:cubicBezTo>
                  <a:cubicBezTo>
                    <a:pt x="3036" y="4702"/>
                    <a:pt x="2896" y="4492"/>
                    <a:pt x="2794" y="4460"/>
                  </a:cubicBezTo>
                  <a:cubicBezTo>
                    <a:pt x="2698" y="4435"/>
                    <a:pt x="2565" y="4441"/>
                    <a:pt x="2603" y="4340"/>
                  </a:cubicBezTo>
                  <a:cubicBezTo>
                    <a:pt x="2641" y="4238"/>
                    <a:pt x="2857" y="4187"/>
                    <a:pt x="2857" y="4123"/>
                  </a:cubicBezTo>
                  <a:cubicBezTo>
                    <a:pt x="2857" y="4059"/>
                    <a:pt x="2870" y="3951"/>
                    <a:pt x="2947" y="3881"/>
                  </a:cubicBezTo>
                  <a:cubicBezTo>
                    <a:pt x="3017" y="3805"/>
                    <a:pt x="3106" y="3646"/>
                    <a:pt x="3208" y="3614"/>
                  </a:cubicBezTo>
                  <a:cubicBezTo>
                    <a:pt x="3316" y="3589"/>
                    <a:pt x="3449" y="3417"/>
                    <a:pt x="3558" y="3417"/>
                  </a:cubicBezTo>
                  <a:cubicBezTo>
                    <a:pt x="3666" y="3417"/>
                    <a:pt x="3889" y="3372"/>
                    <a:pt x="3831" y="3245"/>
                  </a:cubicBezTo>
                  <a:cubicBezTo>
                    <a:pt x="3780" y="3124"/>
                    <a:pt x="3628" y="2984"/>
                    <a:pt x="3723" y="2895"/>
                  </a:cubicBezTo>
                  <a:cubicBezTo>
                    <a:pt x="3793" y="2825"/>
                    <a:pt x="3882" y="2959"/>
                    <a:pt x="4054" y="2946"/>
                  </a:cubicBezTo>
                  <a:cubicBezTo>
                    <a:pt x="4048" y="2920"/>
                    <a:pt x="4048" y="2895"/>
                    <a:pt x="4048" y="2882"/>
                  </a:cubicBezTo>
                  <a:cubicBezTo>
                    <a:pt x="4048" y="2793"/>
                    <a:pt x="4302" y="2825"/>
                    <a:pt x="4385" y="2799"/>
                  </a:cubicBezTo>
                  <a:cubicBezTo>
                    <a:pt x="4474" y="2780"/>
                    <a:pt x="4468" y="2723"/>
                    <a:pt x="4468" y="2723"/>
                  </a:cubicBezTo>
                  <a:cubicBezTo>
                    <a:pt x="4818" y="2640"/>
                    <a:pt x="4831" y="2259"/>
                    <a:pt x="4665" y="2176"/>
                  </a:cubicBezTo>
                  <a:cubicBezTo>
                    <a:pt x="4506" y="2099"/>
                    <a:pt x="4493" y="2004"/>
                    <a:pt x="4449" y="1864"/>
                  </a:cubicBezTo>
                  <a:cubicBezTo>
                    <a:pt x="4398" y="1730"/>
                    <a:pt x="4302" y="1724"/>
                    <a:pt x="4277" y="1597"/>
                  </a:cubicBezTo>
                  <a:cubicBezTo>
                    <a:pt x="4245" y="1476"/>
                    <a:pt x="4538" y="1406"/>
                    <a:pt x="4569" y="1259"/>
                  </a:cubicBezTo>
                  <a:cubicBezTo>
                    <a:pt x="4595" y="1113"/>
                    <a:pt x="4398" y="1017"/>
                    <a:pt x="4372" y="896"/>
                  </a:cubicBezTo>
                  <a:cubicBezTo>
                    <a:pt x="4347" y="776"/>
                    <a:pt x="4054" y="846"/>
                    <a:pt x="4181" y="718"/>
                  </a:cubicBezTo>
                  <a:cubicBezTo>
                    <a:pt x="4302" y="591"/>
                    <a:pt x="4264" y="495"/>
                    <a:pt x="4181" y="407"/>
                  </a:cubicBezTo>
                  <a:cubicBezTo>
                    <a:pt x="4092" y="325"/>
                    <a:pt x="4181" y="236"/>
                    <a:pt x="4181" y="236"/>
                  </a:cubicBezTo>
                  <a:cubicBezTo>
                    <a:pt x="4347" y="236"/>
                    <a:pt x="4385" y="134"/>
                    <a:pt x="4347" y="89"/>
                  </a:cubicBezTo>
                  <a:cubicBezTo>
                    <a:pt x="4302" y="51"/>
                    <a:pt x="4016" y="0"/>
                    <a:pt x="3895" y="0"/>
                  </a:cubicBezTo>
                  <a:cubicBezTo>
                    <a:pt x="3774" y="0"/>
                    <a:pt x="3634" y="140"/>
                    <a:pt x="3545" y="153"/>
                  </a:cubicBezTo>
                  <a:cubicBezTo>
                    <a:pt x="3449" y="166"/>
                    <a:pt x="3507" y="267"/>
                    <a:pt x="3430" y="306"/>
                  </a:cubicBezTo>
                  <a:cubicBezTo>
                    <a:pt x="3347" y="337"/>
                    <a:pt x="3271" y="648"/>
                    <a:pt x="3347" y="648"/>
                  </a:cubicBezTo>
                  <a:cubicBezTo>
                    <a:pt x="3424" y="648"/>
                    <a:pt x="3347" y="483"/>
                    <a:pt x="3437" y="483"/>
                  </a:cubicBezTo>
                  <a:cubicBezTo>
                    <a:pt x="3526" y="483"/>
                    <a:pt x="3443" y="801"/>
                    <a:pt x="3379" y="801"/>
                  </a:cubicBezTo>
                  <a:cubicBezTo>
                    <a:pt x="3322" y="801"/>
                    <a:pt x="3214" y="865"/>
                    <a:pt x="3093" y="865"/>
                  </a:cubicBezTo>
                  <a:cubicBezTo>
                    <a:pt x="2998" y="865"/>
                    <a:pt x="3163" y="674"/>
                    <a:pt x="3201" y="464"/>
                  </a:cubicBezTo>
                  <a:cubicBezTo>
                    <a:pt x="3131" y="546"/>
                    <a:pt x="3017" y="674"/>
                    <a:pt x="2928" y="642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501">
              <a:extLst>
                <a:ext uri="{FF2B5EF4-FFF2-40B4-BE49-F238E27FC236}">
                  <a16:creationId xmlns:a16="http://schemas.microsoft.com/office/drawing/2014/main" id="{A3476E45-2656-5586-15AD-F71045D0D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935" y="3370109"/>
              <a:ext cx="597152" cy="867793"/>
            </a:xfrm>
            <a:custGeom>
              <a:avLst/>
              <a:gdLst>
                <a:gd name="T0" fmla="*/ 2126 w 2541"/>
                <a:gd name="T1" fmla="*/ 439 h 3691"/>
                <a:gd name="T2" fmla="*/ 2126 w 2541"/>
                <a:gd name="T3" fmla="*/ 439 h 3691"/>
                <a:gd name="T4" fmla="*/ 1591 w 2541"/>
                <a:gd name="T5" fmla="*/ 235 h 3691"/>
                <a:gd name="T6" fmla="*/ 1298 w 2541"/>
                <a:gd name="T7" fmla="*/ 235 h 3691"/>
                <a:gd name="T8" fmla="*/ 1114 w 2541"/>
                <a:gd name="T9" fmla="*/ 44 h 3691"/>
                <a:gd name="T10" fmla="*/ 859 w 2541"/>
                <a:gd name="T11" fmla="*/ 299 h 3691"/>
                <a:gd name="T12" fmla="*/ 649 w 2541"/>
                <a:gd name="T13" fmla="*/ 445 h 3691"/>
                <a:gd name="T14" fmla="*/ 598 w 2541"/>
                <a:gd name="T15" fmla="*/ 751 h 3691"/>
                <a:gd name="T16" fmla="*/ 236 w 2541"/>
                <a:gd name="T17" fmla="*/ 764 h 3691"/>
                <a:gd name="T18" fmla="*/ 261 w 2541"/>
                <a:gd name="T19" fmla="*/ 1094 h 3691"/>
                <a:gd name="T20" fmla="*/ 338 w 2541"/>
                <a:gd name="T21" fmla="*/ 1508 h 3691"/>
                <a:gd name="T22" fmla="*/ 229 w 2541"/>
                <a:gd name="T23" fmla="*/ 1801 h 3691"/>
                <a:gd name="T24" fmla="*/ 0 w 2541"/>
                <a:gd name="T25" fmla="*/ 2164 h 3691"/>
                <a:gd name="T26" fmla="*/ 325 w 2541"/>
                <a:gd name="T27" fmla="*/ 2444 h 3691"/>
                <a:gd name="T28" fmla="*/ 325 w 2541"/>
                <a:gd name="T29" fmla="*/ 2889 h 3691"/>
                <a:gd name="T30" fmla="*/ 210 w 2541"/>
                <a:gd name="T31" fmla="*/ 3347 h 3691"/>
                <a:gd name="T32" fmla="*/ 427 w 2541"/>
                <a:gd name="T33" fmla="*/ 3588 h 3691"/>
                <a:gd name="T34" fmla="*/ 694 w 2541"/>
                <a:gd name="T35" fmla="*/ 3436 h 3691"/>
                <a:gd name="T36" fmla="*/ 828 w 2541"/>
                <a:gd name="T37" fmla="*/ 3601 h 3691"/>
                <a:gd name="T38" fmla="*/ 1101 w 2541"/>
                <a:gd name="T39" fmla="*/ 3423 h 3691"/>
                <a:gd name="T40" fmla="*/ 1095 w 2541"/>
                <a:gd name="T41" fmla="*/ 3246 h 3691"/>
                <a:gd name="T42" fmla="*/ 1426 w 2541"/>
                <a:gd name="T43" fmla="*/ 2724 h 3691"/>
                <a:gd name="T44" fmla="*/ 1598 w 2541"/>
                <a:gd name="T45" fmla="*/ 2246 h 3691"/>
                <a:gd name="T46" fmla="*/ 2221 w 2541"/>
                <a:gd name="T47" fmla="*/ 1483 h 3691"/>
                <a:gd name="T48" fmla="*/ 2342 w 2541"/>
                <a:gd name="T49" fmla="*/ 1285 h 3691"/>
                <a:gd name="T50" fmla="*/ 2349 w 2541"/>
                <a:gd name="T51" fmla="*/ 1037 h 3691"/>
                <a:gd name="T52" fmla="*/ 2540 w 2541"/>
                <a:gd name="T53" fmla="*/ 1050 h 3691"/>
                <a:gd name="T54" fmla="*/ 2126 w 2541"/>
                <a:gd name="T55" fmla="*/ 439 h 3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41" h="3691">
                  <a:moveTo>
                    <a:pt x="2126" y="439"/>
                  </a:moveTo>
                  <a:lnTo>
                    <a:pt x="2126" y="439"/>
                  </a:lnTo>
                  <a:cubicBezTo>
                    <a:pt x="2018" y="337"/>
                    <a:pt x="1712" y="235"/>
                    <a:pt x="1591" y="235"/>
                  </a:cubicBezTo>
                  <a:cubicBezTo>
                    <a:pt x="1470" y="235"/>
                    <a:pt x="1419" y="203"/>
                    <a:pt x="1298" y="235"/>
                  </a:cubicBezTo>
                  <a:cubicBezTo>
                    <a:pt x="1184" y="261"/>
                    <a:pt x="1158" y="95"/>
                    <a:pt x="1114" y="44"/>
                  </a:cubicBezTo>
                  <a:cubicBezTo>
                    <a:pt x="1063" y="0"/>
                    <a:pt x="917" y="242"/>
                    <a:pt x="859" y="299"/>
                  </a:cubicBezTo>
                  <a:cubicBezTo>
                    <a:pt x="802" y="356"/>
                    <a:pt x="713" y="331"/>
                    <a:pt x="649" y="445"/>
                  </a:cubicBezTo>
                  <a:cubicBezTo>
                    <a:pt x="586" y="560"/>
                    <a:pt x="649" y="623"/>
                    <a:pt x="598" y="751"/>
                  </a:cubicBezTo>
                  <a:cubicBezTo>
                    <a:pt x="548" y="872"/>
                    <a:pt x="287" y="706"/>
                    <a:pt x="236" y="764"/>
                  </a:cubicBezTo>
                  <a:cubicBezTo>
                    <a:pt x="185" y="814"/>
                    <a:pt x="312" y="974"/>
                    <a:pt x="261" y="1094"/>
                  </a:cubicBezTo>
                  <a:cubicBezTo>
                    <a:pt x="210" y="1215"/>
                    <a:pt x="338" y="1508"/>
                    <a:pt x="338" y="1508"/>
                  </a:cubicBezTo>
                  <a:cubicBezTo>
                    <a:pt x="376" y="1546"/>
                    <a:pt x="325" y="1667"/>
                    <a:pt x="229" y="1801"/>
                  </a:cubicBezTo>
                  <a:cubicBezTo>
                    <a:pt x="134" y="1935"/>
                    <a:pt x="0" y="2074"/>
                    <a:pt x="0" y="2164"/>
                  </a:cubicBezTo>
                  <a:cubicBezTo>
                    <a:pt x="0" y="2342"/>
                    <a:pt x="471" y="2291"/>
                    <a:pt x="325" y="2444"/>
                  </a:cubicBezTo>
                  <a:cubicBezTo>
                    <a:pt x="172" y="2590"/>
                    <a:pt x="325" y="2762"/>
                    <a:pt x="325" y="2889"/>
                  </a:cubicBezTo>
                  <a:cubicBezTo>
                    <a:pt x="325" y="2965"/>
                    <a:pt x="261" y="3195"/>
                    <a:pt x="210" y="3347"/>
                  </a:cubicBezTo>
                  <a:cubicBezTo>
                    <a:pt x="287" y="3423"/>
                    <a:pt x="363" y="3525"/>
                    <a:pt x="427" y="3588"/>
                  </a:cubicBezTo>
                  <a:cubicBezTo>
                    <a:pt x="528" y="3690"/>
                    <a:pt x="579" y="3436"/>
                    <a:pt x="694" y="3436"/>
                  </a:cubicBezTo>
                  <a:cubicBezTo>
                    <a:pt x="808" y="3436"/>
                    <a:pt x="694" y="3550"/>
                    <a:pt x="828" y="3601"/>
                  </a:cubicBezTo>
                  <a:cubicBezTo>
                    <a:pt x="917" y="3633"/>
                    <a:pt x="1031" y="3505"/>
                    <a:pt x="1101" y="3423"/>
                  </a:cubicBezTo>
                  <a:cubicBezTo>
                    <a:pt x="1108" y="3366"/>
                    <a:pt x="1114" y="3303"/>
                    <a:pt x="1095" y="3246"/>
                  </a:cubicBezTo>
                  <a:cubicBezTo>
                    <a:pt x="1018" y="2978"/>
                    <a:pt x="1229" y="2857"/>
                    <a:pt x="1426" y="2724"/>
                  </a:cubicBezTo>
                  <a:cubicBezTo>
                    <a:pt x="1617" y="2590"/>
                    <a:pt x="1598" y="2246"/>
                    <a:pt x="1598" y="2246"/>
                  </a:cubicBezTo>
                  <a:cubicBezTo>
                    <a:pt x="1598" y="2246"/>
                    <a:pt x="2011" y="1769"/>
                    <a:pt x="2221" y="1483"/>
                  </a:cubicBezTo>
                  <a:cubicBezTo>
                    <a:pt x="2349" y="1400"/>
                    <a:pt x="2393" y="1298"/>
                    <a:pt x="2342" y="1285"/>
                  </a:cubicBezTo>
                  <a:cubicBezTo>
                    <a:pt x="2158" y="1241"/>
                    <a:pt x="2285" y="1094"/>
                    <a:pt x="2349" y="1037"/>
                  </a:cubicBezTo>
                  <a:cubicBezTo>
                    <a:pt x="2374" y="1005"/>
                    <a:pt x="2451" y="1024"/>
                    <a:pt x="2540" y="1050"/>
                  </a:cubicBezTo>
                  <a:cubicBezTo>
                    <a:pt x="2501" y="808"/>
                    <a:pt x="2215" y="534"/>
                    <a:pt x="2126" y="439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502">
              <a:extLst>
                <a:ext uri="{FF2B5EF4-FFF2-40B4-BE49-F238E27FC236}">
                  <a16:creationId xmlns:a16="http://schemas.microsoft.com/office/drawing/2014/main" id="{6DC82B64-B486-4674-3A3F-FAB91B254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969" y="2982351"/>
              <a:ext cx="1011841" cy="1204749"/>
            </a:xfrm>
            <a:custGeom>
              <a:avLst/>
              <a:gdLst>
                <a:gd name="T0" fmla="*/ 4250 w 4302"/>
                <a:gd name="T1" fmla="*/ 3965 h 5124"/>
                <a:gd name="T2" fmla="*/ 4250 w 4302"/>
                <a:gd name="T3" fmla="*/ 3965 h 5124"/>
                <a:gd name="T4" fmla="*/ 4116 w 4302"/>
                <a:gd name="T5" fmla="*/ 3488 h 5124"/>
                <a:gd name="T6" fmla="*/ 3983 w 4302"/>
                <a:gd name="T7" fmla="*/ 3087 h 5124"/>
                <a:gd name="T8" fmla="*/ 4027 w 4302"/>
                <a:gd name="T9" fmla="*/ 2686 h 5124"/>
                <a:gd name="T10" fmla="*/ 3862 w 4302"/>
                <a:gd name="T11" fmla="*/ 2362 h 5124"/>
                <a:gd name="T12" fmla="*/ 4059 w 4302"/>
                <a:gd name="T13" fmla="*/ 2171 h 5124"/>
                <a:gd name="T14" fmla="*/ 4167 w 4302"/>
                <a:gd name="T15" fmla="*/ 1719 h 5124"/>
                <a:gd name="T16" fmla="*/ 3900 w 4302"/>
                <a:gd name="T17" fmla="*/ 1502 h 5124"/>
                <a:gd name="T18" fmla="*/ 3894 w 4302"/>
                <a:gd name="T19" fmla="*/ 1509 h 5124"/>
                <a:gd name="T20" fmla="*/ 3556 w 4302"/>
                <a:gd name="T21" fmla="*/ 1591 h 5124"/>
                <a:gd name="T22" fmla="*/ 3359 w 4302"/>
                <a:gd name="T23" fmla="*/ 1471 h 5124"/>
                <a:gd name="T24" fmla="*/ 2660 w 4302"/>
                <a:gd name="T25" fmla="*/ 1305 h 5124"/>
                <a:gd name="T26" fmla="*/ 2431 w 4302"/>
                <a:gd name="T27" fmla="*/ 923 h 5124"/>
                <a:gd name="T28" fmla="*/ 2176 w 4302"/>
                <a:gd name="T29" fmla="*/ 331 h 5124"/>
                <a:gd name="T30" fmla="*/ 1998 w 4302"/>
                <a:gd name="T31" fmla="*/ 7 h 5124"/>
                <a:gd name="T32" fmla="*/ 1998 w 4302"/>
                <a:gd name="T33" fmla="*/ 7 h 5124"/>
                <a:gd name="T34" fmla="*/ 1648 w 4302"/>
                <a:gd name="T35" fmla="*/ 300 h 5124"/>
                <a:gd name="T36" fmla="*/ 1107 w 4302"/>
                <a:gd name="T37" fmla="*/ 401 h 5124"/>
                <a:gd name="T38" fmla="*/ 1088 w 4302"/>
                <a:gd name="T39" fmla="*/ 389 h 5124"/>
                <a:gd name="T40" fmla="*/ 1292 w 4302"/>
                <a:gd name="T41" fmla="*/ 961 h 5124"/>
                <a:gd name="T42" fmla="*/ 1031 w 4302"/>
                <a:gd name="T43" fmla="*/ 1420 h 5124"/>
                <a:gd name="T44" fmla="*/ 1228 w 4302"/>
                <a:gd name="T45" fmla="*/ 1598 h 5124"/>
                <a:gd name="T46" fmla="*/ 1062 w 4302"/>
                <a:gd name="T47" fmla="*/ 1922 h 5124"/>
                <a:gd name="T48" fmla="*/ 852 w 4302"/>
                <a:gd name="T49" fmla="*/ 2241 h 5124"/>
                <a:gd name="T50" fmla="*/ 324 w 4302"/>
                <a:gd name="T51" fmla="*/ 2673 h 5124"/>
                <a:gd name="T52" fmla="*/ 0 w 4302"/>
                <a:gd name="T53" fmla="*/ 3532 h 5124"/>
                <a:gd name="T54" fmla="*/ 439 w 4302"/>
                <a:gd name="T55" fmla="*/ 3946 h 5124"/>
                <a:gd name="T56" fmla="*/ 827 w 4302"/>
                <a:gd name="T57" fmla="*/ 3883 h 5124"/>
                <a:gd name="T58" fmla="*/ 1292 w 4302"/>
                <a:gd name="T59" fmla="*/ 4691 h 5124"/>
                <a:gd name="T60" fmla="*/ 1635 w 4302"/>
                <a:gd name="T61" fmla="*/ 5041 h 5124"/>
                <a:gd name="T62" fmla="*/ 1928 w 4302"/>
                <a:gd name="T63" fmla="*/ 5123 h 5124"/>
                <a:gd name="T64" fmla="*/ 2189 w 4302"/>
                <a:gd name="T65" fmla="*/ 5060 h 5124"/>
                <a:gd name="T66" fmla="*/ 2991 w 4302"/>
                <a:gd name="T67" fmla="*/ 5022 h 5124"/>
                <a:gd name="T68" fmla="*/ 3054 w 4302"/>
                <a:gd name="T69" fmla="*/ 5060 h 5124"/>
                <a:gd name="T70" fmla="*/ 3525 w 4302"/>
                <a:gd name="T71" fmla="*/ 4608 h 5124"/>
                <a:gd name="T72" fmla="*/ 4167 w 4302"/>
                <a:gd name="T73" fmla="*/ 4341 h 5124"/>
                <a:gd name="T74" fmla="*/ 4167 w 4302"/>
                <a:gd name="T75" fmla="*/ 4341 h 5124"/>
                <a:gd name="T76" fmla="*/ 4250 w 4302"/>
                <a:gd name="T77" fmla="*/ 3965 h 5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02" h="5124">
                  <a:moveTo>
                    <a:pt x="4250" y="3965"/>
                  </a:moveTo>
                  <a:lnTo>
                    <a:pt x="4250" y="3965"/>
                  </a:lnTo>
                  <a:cubicBezTo>
                    <a:pt x="4180" y="3965"/>
                    <a:pt x="4116" y="3615"/>
                    <a:pt x="4116" y="3488"/>
                  </a:cubicBezTo>
                  <a:cubicBezTo>
                    <a:pt x="4116" y="3361"/>
                    <a:pt x="3983" y="3170"/>
                    <a:pt x="3983" y="3087"/>
                  </a:cubicBezTo>
                  <a:cubicBezTo>
                    <a:pt x="3983" y="3004"/>
                    <a:pt x="3983" y="2845"/>
                    <a:pt x="4027" y="2686"/>
                  </a:cubicBezTo>
                  <a:cubicBezTo>
                    <a:pt x="4072" y="2527"/>
                    <a:pt x="3862" y="2508"/>
                    <a:pt x="3862" y="2362"/>
                  </a:cubicBezTo>
                  <a:cubicBezTo>
                    <a:pt x="3862" y="2222"/>
                    <a:pt x="4091" y="2362"/>
                    <a:pt x="4059" y="2171"/>
                  </a:cubicBezTo>
                  <a:cubicBezTo>
                    <a:pt x="4040" y="2101"/>
                    <a:pt x="4193" y="1878"/>
                    <a:pt x="4167" y="1719"/>
                  </a:cubicBezTo>
                  <a:cubicBezTo>
                    <a:pt x="4148" y="1623"/>
                    <a:pt x="4008" y="1547"/>
                    <a:pt x="3900" y="1502"/>
                  </a:cubicBezTo>
                  <a:cubicBezTo>
                    <a:pt x="3894" y="1509"/>
                    <a:pt x="3894" y="1509"/>
                    <a:pt x="3894" y="1509"/>
                  </a:cubicBezTo>
                  <a:cubicBezTo>
                    <a:pt x="3894" y="1509"/>
                    <a:pt x="3811" y="1591"/>
                    <a:pt x="3556" y="1591"/>
                  </a:cubicBezTo>
                  <a:cubicBezTo>
                    <a:pt x="3308" y="1591"/>
                    <a:pt x="3359" y="1471"/>
                    <a:pt x="3359" y="1471"/>
                  </a:cubicBezTo>
                  <a:cubicBezTo>
                    <a:pt x="3067" y="1012"/>
                    <a:pt x="2730" y="1375"/>
                    <a:pt x="2660" y="1305"/>
                  </a:cubicBezTo>
                  <a:cubicBezTo>
                    <a:pt x="2596" y="1242"/>
                    <a:pt x="2552" y="1095"/>
                    <a:pt x="2431" y="923"/>
                  </a:cubicBezTo>
                  <a:cubicBezTo>
                    <a:pt x="2310" y="751"/>
                    <a:pt x="2176" y="471"/>
                    <a:pt x="2176" y="331"/>
                  </a:cubicBezTo>
                  <a:cubicBezTo>
                    <a:pt x="2176" y="191"/>
                    <a:pt x="1998" y="7"/>
                    <a:pt x="1998" y="7"/>
                  </a:cubicBezTo>
                  <a:lnTo>
                    <a:pt x="1998" y="7"/>
                  </a:lnTo>
                  <a:cubicBezTo>
                    <a:pt x="1953" y="0"/>
                    <a:pt x="1750" y="325"/>
                    <a:pt x="1648" y="300"/>
                  </a:cubicBezTo>
                  <a:cubicBezTo>
                    <a:pt x="1546" y="274"/>
                    <a:pt x="1164" y="401"/>
                    <a:pt x="1107" y="401"/>
                  </a:cubicBezTo>
                  <a:cubicBezTo>
                    <a:pt x="1101" y="401"/>
                    <a:pt x="1094" y="401"/>
                    <a:pt x="1088" y="389"/>
                  </a:cubicBezTo>
                  <a:cubicBezTo>
                    <a:pt x="1196" y="586"/>
                    <a:pt x="1457" y="853"/>
                    <a:pt x="1292" y="961"/>
                  </a:cubicBezTo>
                  <a:cubicBezTo>
                    <a:pt x="1075" y="1108"/>
                    <a:pt x="1031" y="1420"/>
                    <a:pt x="1031" y="1420"/>
                  </a:cubicBezTo>
                  <a:cubicBezTo>
                    <a:pt x="1228" y="1598"/>
                    <a:pt x="1228" y="1598"/>
                    <a:pt x="1228" y="1598"/>
                  </a:cubicBezTo>
                  <a:cubicBezTo>
                    <a:pt x="1228" y="1598"/>
                    <a:pt x="1062" y="1757"/>
                    <a:pt x="1062" y="1922"/>
                  </a:cubicBezTo>
                  <a:cubicBezTo>
                    <a:pt x="1062" y="2088"/>
                    <a:pt x="852" y="2241"/>
                    <a:pt x="852" y="2241"/>
                  </a:cubicBezTo>
                  <a:cubicBezTo>
                    <a:pt x="732" y="2648"/>
                    <a:pt x="477" y="2521"/>
                    <a:pt x="324" y="2673"/>
                  </a:cubicBezTo>
                  <a:cubicBezTo>
                    <a:pt x="178" y="2820"/>
                    <a:pt x="191" y="3322"/>
                    <a:pt x="0" y="3532"/>
                  </a:cubicBezTo>
                  <a:cubicBezTo>
                    <a:pt x="197" y="3603"/>
                    <a:pt x="299" y="3857"/>
                    <a:pt x="439" y="3946"/>
                  </a:cubicBezTo>
                  <a:cubicBezTo>
                    <a:pt x="604" y="4048"/>
                    <a:pt x="655" y="3883"/>
                    <a:pt x="827" y="3883"/>
                  </a:cubicBezTo>
                  <a:cubicBezTo>
                    <a:pt x="999" y="3883"/>
                    <a:pt x="1292" y="4691"/>
                    <a:pt x="1292" y="4691"/>
                  </a:cubicBezTo>
                  <a:cubicBezTo>
                    <a:pt x="1591" y="4742"/>
                    <a:pt x="1635" y="5041"/>
                    <a:pt x="1635" y="5041"/>
                  </a:cubicBezTo>
                  <a:cubicBezTo>
                    <a:pt x="1635" y="5041"/>
                    <a:pt x="1832" y="5123"/>
                    <a:pt x="1928" y="5123"/>
                  </a:cubicBezTo>
                  <a:cubicBezTo>
                    <a:pt x="2024" y="5123"/>
                    <a:pt x="1992" y="5097"/>
                    <a:pt x="2189" y="5060"/>
                  </a:cubicBezTo>
                  <a:cubicBezTo>
                    <a:pt x="2386" y="5022"/>
                    <a:pt x="2832" y="4945"/>
                    <a:pt x="2991" y="5022"/>
                  </a:cubicBezTo>
                  <a:cubicBezTo>
                    <a:pt x="3016" y="5028"/>
                    <a:pt x="3036" y="5041"/>
                    <a:pt x="3054" y="5060"/>
                  </a:cubicBezTo>
                  <a:cubicBezTo>
                    <a:pt x="3182" y="4754"/>
                    <a:pt x="3658" y="4850"/>
                    <a:pt x="3525" y="4608"/>
                  </a:cubicBezTo>
                  <a:cubicBezTo>
                    <a:pt x="3384" y="4341"/>
                    <a:pt x="4053" y="4226"/>
                    <a:pt x="4167" y="4341"/>
                  </a:cubicBezTo>
                  <a:lnTo>
                    <a:pt x="4167" y="4341"/>
                  </a:lnTo>
                  <a:cubicBezTo>
                    <a:pt x="4148" y="4169"/>
                    <a:pt x="4301" y="3965"/>
                    <a:pt x="4250" y="3965"/>
                  </a:cubicBez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5" name="Freeform 503">
              <a:extLst>
                <a:ext uri="{FF2B5EF4-FFF2-40B4-BE49-F238E27FC236}">
                  <a16:creationId xmlns:a16="http://schemas.microsoft.com/office/drawing/2014/main" id="{DAA10F77-0435-7ECC-486A-180805AB1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099" y="3222886"/>
              <a:ext cx="896765" cy="1060635"/>
            </a:xfrm>
            <a:custGeom>
              <a:avLst/>
              <a:gdLst>
                <a:gd name="T0" fmla="*/ 3227 w 3813"/>
                <a:gd name="T1" fmla="*/ 1413 h 4512"/>
                <a:gd name="T2" fmla="*/ 3227 w 3813"/>
                <a:gd name="T3" fmla="*/ 1413 h 4512"/>
                <a:gd name="T4" fmla="*/ 2985 w 3813"/>
                <a:gd name="T5" fmla="*/ 1356 h 4512"/>
                <a:gd name="T6" fmla="*/ 2883 w 3813"/>
                <a:gd name="T7" fmla="*/ 1254 h 4512"/>
                <a:gd name="T8" fmla="*/ 2495 w 3813"/>
                <a:gd name="T9" fmla="*/ 738 h 4512"/>
                <a:gd name="T10" fmla="*/ 2202 w 3813"/>
                <a:gd name="T11" fmla="*/ 878 h 4512"/>
                <a:gd name="T12" fmla="*/ 1915 w 3813"/>
                <a:gd name="T13" fmla="*/ 967 h 4512"/>
                <a:gd name="T14" fmla="*/ 1489 w 3813"/>
                <a:gd name="T15" fmla="*/ 929 h 4512"/>
                <a:gd name="T16" fmla="*/ 1031 w 3813"/>
                <a:gd name="T17" fmla="*/ 382 h 4512"/>
                <a:gd name="T18" fmla="*/ 636 w 3813"/>
                <a:gd name="T19" fmla="*/ 38 h 4512"/>
                <a:gd name="T20" fmla="*/ 229 w 3813"/>
                <a:gd name="T21" fmla="*/ 286 h 4512"/>
                <a:gd name="T22" fmla="*/ 38 w 3813"/>
                <a:gd name="T23" fmla="*/ 477 h 4512"/>
                <a:gd name="T24" fmla="*/ 305 w 3813"/>
                <a:gd name="T25" fmla="*/ 694 h 4512"/>
                <a:gd name="T26" fmla="*/ 197 w 3813"/>
                <a:gd name="T27" fmla="*/ 1146 h 4512"/>
                <a:gd name="T28" fmla="*/ 0 w 3813"/>
                <a:gd name="T29" fmla="*/ 1337 h 4512"/>
                <a:gd name="T30" fmla="*/ 165 w 3813"/>
                <a:gd name="T31" fmla="*/ 1661 h 4512"/>
                <a:gd name="T32" fmla="*/ 121 w 3813"/>
                <a:gd name="T33" fmla="*/ 2062 h 4512"/>
                <a:gd name="T34" fmla="*/ 254 w 3813"/>
                <a:gd name="T35" fmla="*/ 2463 h 4512"/>
                <a:gd name="T36" fmla="*/ 388 w 3813"/>
                <a:gd name="T37" fmla="*/ 2940 h 4512"/>
                <a:gd name="T38" fmla="*/ 305 w 3813"/>
                <a:gd name="T39" fmla="*/ 3316 h 4512"/>
                <a:gd name="T40" fmla="*/ 1005 w 3813"/>
                <a:gd name="T41" fmla="*/ 3380 h 4512"/>
                <a:gd name="T42" fmla="*/ 1540 w 3813"/>
                <a:gd name="T43" fmla="*/ 3831 h 4512"/>
                <a:gd name="T44" fmla="*/ 1591 w 3813"/>
                <a:gd name="T45" fmla="*/ 4231 h 4512"/>
                <a:gd name="T46" fmla="*/ 1336 w 3813"/>
                <a:gd name="T47" fmla="*/ 4390 h 4512"/>
                <a:gd name="T48" fmla="*/ 2183 w 3813"/>
                <a:gd name="T49" fmla="*/ 4403 h 4512"/>
                <a:gd name="T50" fmla="*/ 2596 w 3813"/>
                <a:gd name="T51" fmla="*/ 4250 h 4512"/>
                <a:gd name="T52" fmla="*/ 3086 w 3813"/>
                <a:gd name="T53" fmla="*/ 3882 h 4512"/>
                <a:gd name="T54" fmla="*/ 3392 w 3813"/>
                <a:gd name="T55" fmla="*/ 3882 h 4512"/>
                <a:gd name="T56" fmla="*/ 3551 w 3813"/>
                <a:gd name="T57" fmla="*/ 3971 h 4512"/>
                <a:gd name="T58" fmla="*/ 3666 w 3813"/>
                <a:gd name="T59" fmla="*/ 3513 h 4512"/>
                <a:gd name="T60" fmla="*/ 3666 w 3813"/>
                <a:gd name="T61" fmla="*/ 3068 h 4512"/>
                <a:gd name="T62" fmla="*/ 3341 w 3813"/>
                <a:gd name="T63" fmla="*/ 2788 h 4512"/>
                <a:gd name="T64" fmla="*/ 3570 w 3813"/>
                <a:gd name="T65" fmla="*/ 2425 h 4512"/>
                <a:gd name="T66" fmla="*/ 3679 w 3813"/>
                <a:gd name="T67" fmla="*/ 2132 h 4512"/>
                <a:gd name="T68" fmla="*/ 3602 w 3813"/>
                <a:gd name="T69" fmla="*/ 1718 h 4512"/>
                <a:gd name="T70" fmla="*/ 3570 w 3813"/>
                <a:gd name="T71" fmla="*/ 1477 h 4512"/>
                <a:gd name="T72" fmla="*/ 3227 w 3813"/>
                <a:gd name="T73" fmla="*/ 1413 h 4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3" h="4512">
                  <a:moveTo>
                    <a:pt x="3227" y="1413"/>
                  </a:moveTo>
                  <a:lnTo>
                    <a:pt x="3227" y="1413"/>
                  </a:lnTo>
                  <a:cubicBezTo>
                    <a:pt x="3099" y="1375"/>
                    <a:pt x="3099" y="1311"/>
                    <a:pt x="2985" y="1356"/>
                  </a:cubicBezTo>
                  <a:cubicBezTo>
                    <a:pt x="2870" y="1400"/>
                    <a:pt x="2883" y="1254"/>
                    <a:pt x="2883" y="1254"/>
                  </a:cubicBezTo>
                  <a:cubicBezTo>
                    <a:pt x="3004" y="1101"/>
                    <a:pt x="2762" y="738"/>
                    <a:pt x="2495" y="738"/>
                  </a:cubicBezTo>
                  <a:cubicBezTo>
                    <a:pt x="2227" y="738"/>
                    <a:pt x="2297" y="878"/>
                    <a:pt x="2202" y="878"/>
                  </a:cubicBezTo>
                  <a:cubicBezTo>
                    <a:pt x="2106" y="878"/>
                    <a:pt x="1954" y="929"/>
                    <a:pt x="1915" y="967"/>
                  </a:cubicBezTo>
                  <a:cubicBezTo>
                    <a:pt x="1877" y="1006"/>
                    <a:pt x="1489" y="929"/>
                    <a:pt x="1489" y="929"/>
                  </a:cubicBezTo>
                  <a:cubicBezTo>
                    <a:pt x="1165" y="127"/>
                    <a:pt x="1031" y="764"/>
                    <a:pt x="1031" y="382"/>
                  </a:cubicBezTo>
                  <a:cubicBezTo>
                    <a:pt x="1031" y="0"/>
                    <a:pt x="636" y="38"/>
                    <a:pt x="636" y="38"/>
                  </a:cubicBezTo>
                  <a:cubicBezTo>
                    <a:pt x="636" y="38"/>
                    <a:pt x="324" y="248"/>
                    <a:pt x="229" y="286"/>
                  </a:cubicBezTo>
                  <a:cubicBezTo>
                    <a:pt x="140" y="325"/>
                    <a:pt x="51" y="452"/>
                    <a:pt x="38" y="477"/>
                  </a:cubicBezTo>
                  <a:cubicBezTo>
                    <a:pt x="146" y="522"/>
                    <a:pt x="286" y="598"/>
                    <a:pt x="305" y="694"/>
                  </a:cubicBezTo>
                  <a:cubicBezTo>
                    <a:pt x="331" y="853"/>
                    <a:pt x="178" y="1076"/>
                    <a:pt x="197" y="1146"/>
                  </a:cubicBezTo>
                  <a:cubicBezTo>
                    <a:pt x="229" y="1337"/>
                    <a:pt x="0" y="1197"/>
                    <a:pt x="0" y="1337"/>
                  </a:cubicBezTo>
                  <a:cubicBezTo>
                    <a:pt x="0" y="1483"/>
                    <a:pt x="210" y="1502"/>
                    <a:pt x="165" y="1661"/>
                  </a:cubicBezTo>
                  <a:cubicBezTo>
                    <a:pt x="121" y="1820"/>
                    <a:pt x="121" y="1979"/>
                    <a:pt x="121" y="2062"/>
                  </a:cubicBezTo>
                  <a:cubicBezTo>
                    <a:pt x="121" y="2145"/>
                    <a:pt x="254" y="2336"/>
                    <a:pt x="254" y="2463"/>
                  </a:cubicBezTo>
                  <a:cubicBezTo>
                    <a:pt x="254" y="2590"/>
                    <a:pt x="318" y="2940"/>
                    <a:pt x="388" y="2940"/>
                  </a:cubicBezTo>
                  <a:cubicBezTo>
                    <a:pt x="439" y="2940"/>
                    <a:pt x="286" y="3144"/>
                    <a:pt x="305" y="3316"/>
                  </a:cubicBezTo>
                  <a:cubicBezTo>
                    <a:pt x="426" y="3424"/>
                    <a:pt x="757" y="3380"/>
                    <a:pt x="1005" y="3380"/>
                  </a:cubicBezTo>
                  <a:cubicBezTo>
                    <a:pt x="1254" y="3380"/>
                    <a:pt x="1311" y="3831"/>
                    <a:pt x="1540" y="3831"/>
                  </a:cubicBezTo>
                  <a:cubicBezTo>
                    <a:pt x="1769" y="3831"/>
                    <a:pt x="1648" y="4168"/>
                    <a:pt x="1591" y="4231"/>
                  </a:cubicBezTo>
                  <a:cubicBezTo>
                    <a:pt x="1540" y="4282"/>
                    <a:pt x="1349" y="4327"/>
                    <a:pt x="1336" y="4390"/>
                  </a:cubicBezTo>
                  <a:cubicBezTo>
                    <a:pt x="1559" y="4511"/>
                    <a:pt x="2094" y="4492"/>
                    <a:pt x="2183" y="4403"/>
                  </a:cubicBezTo>
                  <a:cubicBezTo>
                    <a:pt x="2278" y="4301"/>
                    <a:pt x="2457" y="4250"/>
                    <a:pt x="2596" y="4250"/>
                  </a:cubicBezTo>
                  <a:cubicBezTo>
                    <a:pt x="2737" y="4250"/>
                    <a:pt x="2972" y="3933"/>
                    <a:pt x="3086" y="3882"/>
                  </a:cubicBezTo>
                  <a:cubicBezTo>
                    <a:pt x="3201" y="3831"/>
                    <a:pt x="3265" y="3882"/>
                    <a:pt x="3392" y="3882"/>
                  </a:cubicBezTo>
                  <a:cubicBezTo>
                    <a:pt x="3443" y="3882"/>
                    <a:pt x="3500" y="3920"/>
                    <a:pt x="3551" y="3971"/>
                  </a:cubicBezTo>
                  <a:cubicBezTo>
                    <a:pt x="3602" y="3819"/>
                    <a:pt x="3666" y="3589"/>
                    <a:pt x="3666" y="3513"/>
                  </a:cubicBezTo>
                  <a:cubicBezTo>
                    <a:pt x="3666" y="3386"/>
                    <a:pt x="3513" y="3214"/>
                    <a:pt x="3666" y="3068"/>
                  </a:cubicBezTo>
                  <a:cubicBezTo>
                    <a:pt x="3812" y="2915"/>
                    <a:pt x="3341" y="2966"/>
                    <a:pt x="3341" y="2788"/>
                  </a:cubicBezTo>
                  <a:cubicBezTo>
                    <a:pt x="3341" y="2698"/>
                    <a:pt x="3475" y="2559"/>
                    <a:pt x="3570" y="2425"/>
                  </a:cubicBezTo>
                  <a:cubicBezTo>
                    <a:pt x="3666" y="2291"/>
                    <a:pt x="3717" y="2170"/>
                    <a:pt x="3679" y="2132"/>
                  </a:cubicBezTo>
                  <a:cubicBezTo>
                    <a:pt x="3679" y="2132"/>
                    <a:pt x="3551" y="1839"/>
                    <a:pt x="3602" y="1718"/>
                  </a:cubicBezTo>
                  <a:cubicBezTo>
                    <a:pt x="3634" y="1636"/>
                    <a:pt x="3596" y="1547"/>
                    <a:pt x="3570" y="1477"/>
                  </a:cubicBezTo>
                  <a:cubicBezTo>
                    <a:pt x="3386" y="1540"/>
                    <a:pt x="3341" y="1451"/>
                    <a:pt x="3227" y="1413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504">
              <a:extLst>
                <a:ext uri="{FF2B5EF4-FFF2-40B4-BE49-F238E27FC236}">
                  <a16:creationId xmlns:a16="http://schemas.microsoft.com/office/drawing/2014/main" id="{705BF5DF-E2AD-A165-78E2-268B7AD50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2720" y="2641248"/>
              <a:ext cx="842855" cy="830467"/>
            </a:xfrm>
            <a:custGeom>
              <a:avLst/>
              <a:gdLst>
                <a:gd name="T0" fmla="*/ 3577 w 3585"/>
                <a:gd name="T1" fmla="*/ 955 h 3534"/>
                <a:gd name="T2" fmla="*/ 3577 w 3585"/>
                <a:gd name="T3" fmla="*/ 955 h 3534"/>
                <a:gd name="T4" fmla="*/ 3265 w 3585"/>
                <a:gd name="T5" fmla="*/ 783 h 3534"/>
                <a:gd name="T6" fmla="*/ 2979 w 3585"/>
                <a:gd name="T7" fmla="*/ 885 h 3534"/>
                <a:gd name="T8" fmla="*/ 2712 w 3585"/>
                <a:gd name="T9" fmla="*/ 764 h 3534"/>
                <a:gd name="T10" fmla="*/ 2317 w 3585"/>
                <a:gd name="T11" fmla="*/ 586 h 3534"/>
                <a:gd name="T12" fmla="*/ 1706 w 3585"/>
                <a:gd name="T13" fmla="*/ 255 h 3534"/>
                <a:gd name="T14" fmla="*/ 1490 w 3585"/>
                <a:gd name="T15" fmla="*/ 300 h 3534"/>
                <a:gd name="T16" fmla="*/ 936 w 3585"/>
                <a:gd name="T17" fmla="*/ 166 h 3534"/>
                <a:gd name="T18" fmla="*/ 809 w 3585"/>
                <a:gd name="T19" fmla="*/ 166 h 3534"/>
                <a:gd name="T20" fmla="*/ 618 w 3585"/>
                <a:gd name="T21" fmla="*/ 7 h 3534"/>
                <a:gd name="T22" fmla="*/ 618 w 3585"/>
                <a:gd name="T23" fmla="*/ 7 h 3534"/>
                <a:gd name="T24" fmla="*/ 446 w 3585"/>
                <a:gd name="T25" fmla="*/ 96 h 3534"/>
                <a:gd name="T26" fmla="*/ 217 w 3585"/>
                <a:gd name="T27" fmla="*/ 140 h 3534"/>
                <a:gd name="T28" fmla="*/ 51 w 3585"/>
                <a:gd name="T29" fmla="*/ 681 h 3534"/>
                <a:gd name="T30" fmla="*/ 89 w 3585"/>
                <a:gd name="T31" fmla="*/ 802 h 3534"/>
                <a:gd name="T32" fmla="*/ 191 w 3585"/>
                <a:gd name="T33" fmla="*/ 1235 h 3534"/>
                <a:gd name="T34" fmla="*/ 153 w 3585"/>
                <a:gd name="T35" fmla="*/ 1636 h 3534"/>
                <a:gd name="T36" fmla="*/ 153 w 3585"/>
                <a:gd name="T37" fmla="*/ 1763 h 3534"/>
                <a:gd name="T38" fmla="*/ 351 w 3585"/>
                <a:gd name="T39" fmla="*/ 2031 h 3534"/>
                <a:gd name="T40" fmla="*/ 815 w 3585"/>
                <a:gd name="T41" fmla="*/ 2323 h 3534"/>
                <a:gd name="T42" fmla="*/ 815 w 3585"/>
                <a:gd name="T43" fmla="*/ 2482 h 3534"/>
                <a:gd name="T44" fmla="*/ 1051 w 3585"/>
                <a:gd name="T45" fmla="*/ 2622 h 3534"/>
                <a:gd name="T46" fmla="*/ 1197 w 3585"/>
                <a:gd name="T47" fmla="*/ 2928 h 3534"/>
                <a:gd name="T48" fmla="*/ 1502 w 3585"/>
                <a:gd name="T49" fmla="*/ 3380 h 3534"/>
                <a:gd name="T50" fmla="*/ 1738 w 3585"/>
                <a:gd name="T51" fmla="*/ 3144 h 3534"/>
                <a:gd name="T52" fmla="*/ 1922 w 3585"/>
                <a:gd name="T53" fmla="*/ 3335 h 3534"/>
                <a:gd name="T54" fmla="*/ 2215 w 3585"/>
                <a:gd name="T55" fmla="*/ 3335 h 3534"/>
                <a:gd name="T56" fmla="*/ 2737 w 3585"/>
                <a:gd name="T57" fmla="*/ 3533 h 3534"/>
                <a:gd name="T58" fmla="*/ 3144 w 3585"/>
                <a:gd name="T59" fmla="*/ 2444 h 3534"/>
                <a:gd name="T60" fmla="*/ 3043 w 3585"/>
                <a:gd name="T61" fmla="*/ 1980 h 3534"/>
                <a:gd name="T62" fmla="*/ 3227 w 3585"/>
                <a:gd name="T63" fmla="*/ 1693 h 3534"/>
                <a:gd name="T64" fmla="*/ 2979 w 3585"/>
                <a:gd name="T65" fmla="*/ 1451 h 3534"/>
                <a:gd name="T66" fmla="*/ 2864 w 3585"/>
                <a:gd name="T67" fmla="*/ 1140 h 3534"/>
                <a:gd name="T68" fmla="*/ 3444 w 3585"/>
                <a:gd name="T69" fmla="*/ 1089 h 3534"/>
                <a:gd name="T70" fmla="*/ 3584 w 3585"/>
                <a:gd name="T71" fmla="*/ 961 h 3534"/>
                <a:gd name="T72" fmla="*/ 3577 w 3585"/>
                <a:gd name="T73" fmla="*/ 95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85" h="3534">
                  <a:moveTo>
                    <a:pt x="3577" y="955"/>
                  </a:moveTo>
                  <a:lnTo>
                    <a:pt x="3577" y="955"/>
                  </a:lnTo>
                  <a:cubicBezTo>
                    <a:pt x="3380" y="764"/>
                    <a:pt x="3265" y="783"/>
                    <a:pt x="3265" y="783"/>
                  </a:cubicBezTo>
                  <a:cubicBezTo>
                    <a:pt x="3176" y="802"/>
                    <a:pt x="3062" y="917"/>
                    <a:pt x="2979" y="885"/>
                  </a:cubicBezTo>
                  <a:cubicBezTo>
                    <a:pt x="2903" y="860"/>
                    <a:pt x="2864" y="688"/>
                    <a:pt x="2712" y="764"/>
                  </a:cubicBezTo>
                  <a:cubicBezTo>
                    <a:pt x="2413" y="923"/>
                    <a:pt x="2317" y="586"/>
                    <a:pt x="2317" y="586"/>
                  </a:cubicBezTo>
                  <a:cubicBezTo>
                    <a:pt x="2184" y="185"/>
                    <a:pt x="1795" y="159"/>
                    <a:pt x="1706" y="255"/>
                  </a:cubicBezTo>
                  <a:cubicBezTo>
                    <a:pt x="1611" y="344"/>
                    <a:pt x="1490" y="300"/>
                    <a:pt x="1490" y="300"/>
                  </a:cubicBezTo>
                  <a:cubicBezTo>
                    <a:pt x="1318" y="134"/>
                    <a:pt x="1076" y="108"/>
                    <a:pt x="936" y="166"/>
                  </a:cubicBezTo>
                  <a:cubicBezTo>
                    <a:pt x="802" y="223"/>
                    <a:pt x="809" y="166"/>
                    <a:pt x="809" y="166"/>
                  </a:cubicBezTo>
                  <a:cubicBezTo>
                    <a:pt x="751" y="0"/>
                    <a:pt x="618" y="51"/>
                    <a:pt x="618" y="7"/>
                  </a:cubicBezTo>
                  <a:lnTo>
                    <a:pt x="618" y="7"/>
                  </a:lnTo>
                  <a:cubicBezTo>
                    <a:pt x="561" y="51"/>
                    <a:pt x="490" y="96"/>
                    <a:pt x="446" y="96"/>
                  </a:cubicBezTo>
                  <a:cubicBezTo>
                    <a:pt x="357" y="96"/>
                    <a:pt x="261" y="0"/>
                    <a:pt x="217" y="140"/>
                  </a:cubicBezTo>
                  <a:cubicBezTo>
                    <a:pt x="166" y="287"/>
                    <a:pt x="198" y="535"/>
                    <a:pt x="51" y="681"/>
                  </a:cubicBezTo>
                  <a:cubicBezTo>
                    <a:pt x="51" y="681"/>
                    <a:pt x="89" y="719"/>
                    <a:pt x="89" y="802"/>
                  </a:cubicBezTo>
                  <a:cubicBezTo>
                    <a:pt x="89" y="885"/>
                    <a:pt x="77" y="1120"/>
                    <a:pt x="191" y="1235"/>
                  </a:cubicBezTo>
                  <a:cubicBezTo>
                    <a:pt x="306" y="1350"/>
                    <a:pt x="0" y="1375"/>
                    <a:pt x="153" y="1636"/>
                  </a:cubicBezTo>
                  <a:cubicBezTo>
                    <a:pt x="153" y="1636"/>
                    <a:pt x="223" y="1693"/>
                    <a:pt x="153" y="1763"/>
                  </a:cubicBezTo>
                  <a:cubicBezTo>
                    <a:pt x="77" y="1840"/>
                    <a:pt x="230" y="1986"/>
                    <a:pt x="351" y="2031"/>
                  </a:cubicBezTo>
                  <a:cubicBezTo>
                    <a:pt x="471" y="2075"/>
                    <a:pt x="815" y="2323"/>
                    <a:pt x="815" y="2323"/>
                  </a:cubicBezTo>
                  <a:cubicBezTo>
                    <a:pt x="815" y="2323"/>
                    <a:pt x="713" y="2482"/>
                    <a:pt x="815" y="2482"/>
                  </a:cubicBezTo>
                  <a:cubicBezTo>
                    <a:pt x="917" y="2482"/>
                    <a:pt x="1006" y="2514"/>
                    <a:pt x="1051" y="2622"/>
                  </a:cubicBezTo>
                  <a:cubicBezTo>
                    <a:pt x="1101" y="2724"/>
                    <a:pt x="1254" y="2813"/>
                    <a:pt x="1197" y="2928"/>
                  </a:cubicBezTo>
                  <a:cubicBezTo>
                    <a:pt x="1146" y="3023"/>
                    <a:pt x="1337" y="3265"/>
                    <a:pt x="1502" y="3380"/>
                  </a:cubicBezTo>
                  <a:cubicBezTo>
                    <a:pt x="1566" y="3297"/>
                    <a:pt x="1693" y="3106"/>
                    <a:pt x="1738" y="3144"/>
                  </a:cubicBezTo>
                  <a:cubicBezTo>
                    <a:pt x="1782" y="3195"/>
                    <a:pt x="1808" y="3361"/>
                    <a:pt x="1922" y="3335"/>
                  </a:cubicBezTo>
                  <a:cubicBezTo>
                    <a:pt x="2043" y="3303"/>
                    <a:pt x="2094" y="3335"/>
                    <a:pt x="2215" y="3335"/>
                  </a:cubicBezTo>
                  <a:cubicBezTo>
                    <a:pt x="2330" y="3335"/>
                    <a:pt x="2623" y="3431"/>
                    <a:pt x="2737" y="3533"/>
                  </a:cubicBezTo>
                  <a:cubicBezTo>
                    <a:pt x="2922" y="3227"/>
                    <a:pt x="3144" y="2444"/>
                    <a:pt x="3144" y="2444"/>
                  </a:cubicBezTo>
                  <a:cubicBezTo>
                    <a:pt x="2883" y="2362"/>
                    <a:pt x="2985" y="2107"/>
                    <a:pt x="3043" y="1980"/>
                  </a:cubicBezTo>
                  <a:cubicBezTo>
                    <a:pt x="3100" y="1852"/>
                    <a:pt x="3227" y="1865"/>
                    <a:pt x="3227" y="1693"/>
                  </a:cubicBezTo>
                  <a:cubicBezTo>
                    <a:pt x="3227" y="1521"/>
                    <a:pt x="2979" y="1534"/>
                    <a:pt x="2979" y="1451"/>
                  </a:cubicBezTo>
                  <a:cubicBezTo>
                    <a:pt x="2979" y="1369"/>
                    <a:pt x="2763" y="1241"/>
                    <a:pt x="2864" y="1140"/>
                  </a:cubicBezTo>
                  <a:cubicBezTo>
                    <a:pt x="2960" y="1044"/>
                    <a:pt x="3297" y="1089"/>
                    <a:pt x="3444" y="1089"/>
                  </a:cubicBezTo>
                  <a:cubicBezTo>
                    <a:pt x="3520" y="1089"/>
                    <a:pt x="3558" y="1025"/>
                    <a:pt x="3584" y="961"/>
                  </a:cubicBezTo>
                  <a:cubicBezTo>
                    <a:pt x="3577" y="961"/>
                    <a:pt x="3577" y="961"/>
                    <a:pt x="3577" y="955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505">
              <a:extLst>
                <a:ext uri="{FF2B5EF4-FFF2-40B4-BE49-F238E27FC236}">
                  <a16:creationId xmlns:a16="http://schemas.microsoft.com/office/drawing/2014/main" id="{6E074A00-B91A-CC59-7466-F719C7324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9543" y="2400712"/>
              <a:ext cx="866700" cy="1185049"/>
            </a:xfrm>
            <a:custGeom>
              <a:avLst/>
              <a:gdLst>
                <a:gd name="T0" fmla="*/ 3380 w 3686"/>
                <a:gd name="T1" fmla="*/ 3952 h 5041"/>
                <a:gd name="T2" fmla="*/ 3380 w 3686"/>
                <a:gd name="T3" fmla="*/ 3952 h 5041"/>
                <a:gd name="T4" fmla="*/ 3234 w 3686"/>
                <a:gd name="T5" fmla="*/ 3646 h 5041"/>
                <a:gd name="T6" fmla="*/ 2998 w 3686"/>
                <a:gd name="T7" fmla="*/ 3506 h 5041"/>
                <a:gd name="T8" fmla="*/ 2998 w 3686"/>
                <a:gd name="T9" fmla="*/ 3347 h 5041"/>
                <a:gd name="T10" fmla="*/ 2534 w 3686"/>
                <a:gd name="T11" fmla="*/ 3055 h 5041"/>
                <a:gd name="T12" fmla="*/ 2336 w 3686"/>
                <a:gd name="T13" fmla="*/ 2787 h 5041"/>
                <a:gd name="T14" fmla="*/ 2336 w 3686"/>
                <a:gd name="T15" fmla="*/ 2660 h 5041"/>
                <a:gd name="T16" fmla="*/ 2374 w 3686"/>
                <a:gd name="T17" fmla="*/ 2259 h 5041"/>
                <a:gd name="T18" fmla="*/ 2272 w 3686"/>
                <a:gd name="T19" fmla="*/ 1826 h 5041"/>
                <a:gd name="T20" fmla="*/ 2234 w 3686"/>
                <a:gd name="T21" fmla="*/ 1705 h 5041"/>
                <a:gd name="T22" fmla="*/ 2400 w 3686"/>
                <a:gd name="T23" fmla="*/ 1164 h 5041"/>
                <a:gd name="T24" fmla="*/ 2629 w 3686"/>
                <a:gd name="T25" fmla="*/ 1120 h 5041"/>
                <a:gd name="T26" fmla="*/ 2801 w 3686"/>
                <a:gd name="T27" fmla="*/ 1031 h 5041"/>
                <a:gd name="T28" fmla="*/ 2203 w 3686"/>
                <a:gd name="T29" fmla="*/ 655 h 5041"/>
                <a:gd name="T30" fmla="*/ 2069 w 3686"/>
                <a:gd name="T31" fmla="*/ 63 h 5041"/>
                <a:gd name="T32" fmla="*/ 1878 w 3686"/>
                <a:gd name="T33" fmla="*/ 184 h 5041"/>
                <a:gd name="T34" fmla="*/ 1872 w 3686"/>
                <a:gd name="T35" fmla="*/ 337 h 5041"/>
                <a:gd name="T36" fmla="*/ 1280 w 3686"/>
                <a:gd name="T37" fmla="*/ 394 h 5041"/>
                <a:gd name="T38" fmla="*/ 981 w 3686"/>
                <a:gd name="T39" fmla="*/ 1062 h 5041"/>
                <a:gd name="T40" fmla="*/ 987 w 3686"/>
                <a:gd name="T41" fmla="*/ 1457 h 5041"/>
                <a:gd name="T42" fmla="*/ 541 w 3686"/>
                <a:gd name="T43" fmla="*/ 1622 h 5041"/>
                <a:gd name="T44" fmla="*/ 548 w 3686"/>
                <a:gd name="T45" fmla="*/ 1877 h 5041"/>
                <a:gd name="T46" fmla="*/ 242 w 3686"/>
                <a:gd name="T47" fmla="*/ 2615 h 5041"/>
                <a:gd name="T48" fmla="*/ 230 w 3686"/>
                <a:gd name="T49" fmla="*/ 2615 h 5041"/>
                <a:gd name="T50" fmla="*/ 401 w 3686"/>
                <a:gd name="T51" fmla="*/ 3067 h 5041"/>
                <a:gd name="T52" fmla="*/ 102 w 3686"/>
                <a:gd name="T53" fmla="*/ 3366 h 5041"/>
                <a:gd name="T54" fmla="*/ 102 w 3686"/>
                <a:gd name="T55" fmla="*/ 3538 h 5041"/>
                <a:gd name="T56" fmla="*/ 497 w 3686"/>
                <a:gd name="T57" fmla="*/ 3882 h 5041"/>
                <a:gd name="T58" fmla="*/ 955 w 3686"/>
                <a:gd name="T59" fmla="*/ 4429 h 5041"/>
                <a:gd name="T60" fmla="*/ 1381 w 3686"/>
                <a:gd name="T61" fmla="*/ 4467 h 5041"/>
                <a:gd name="T62" fmla="*/ 1668 w 3686"/>
                <a:gd name="T63" fmla="*/ 4378 h 5041"/>
                <a:gd name="T64" fmla="*/ 1961 w 3686"/>
                <a:gd name="T65" fmla="*/ 4238 h 5041"/>
                <a:gd name="T66" fmla="*/ 2349 w 3686"/>
                <a:gd name="T67" fmla="*/ 4754 h 5041"/>
                <a:gd name="T68" fmla="*/ 2451 w 3686"/>
                <a:gd name="T69" fmla="*/ 4856 h 5041"/>
                <a:gd name="T70" fmla="*/ 2693 w 3686"/>
                <a:gd name="T71" fmla="*/ 4913 h 5041"/>
                <a:gd name="T72" fmla="*/ 3036 w 3686"/>
                <a:gd name="T73" fmla="*/ 4977 h 5041"/>
                <a:gd name="T74" fmla="*/ 3043 w 3686"/>
                <a:gd name="T75" fmla="*/ 4888 h 5041"/>
                <a:gd name="T76" fmla="*/ 3405 w 3686"/>
                <a:gd name="T77" fmla="*/ 4875 h 5041"/>
                <a:gd name="T78" fmla="*/ 3456 w 3686"/>
                <a:gd name="T79" fmla="*/ 4569 h 5041"/>
                <a:gd name="T80" fmla="*/ 3666 w 3686"/>
                <a:gd name="T81" fmla="*/ 4423 h 5041"/>
                <a:gd name="T82" fmla="*/ 3685 w 3686"/>
                <a:gd name="T83" fmla="*/ 4404 h 5041"/>
                <a:gd name="T84" fmla="*/ 3380 w 3686"/>
                <a:gd name="T85" fmla="*/ 3952 h 5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86" h="5041">
                  <a:moveTo>
                    <a:pt x="3380" y="3952"/>
                  </a:moveTo>
                  <a:lnTo>
                    <a:pt x="3380" y="3952"/>
                  </a:lnTo>
                  <a:cubicBezTo>
                    <a:pt x="3437" y="3837"/>
                    <a:pt x="3284" y="3748"/>
                    <a:pt x="3234" y="3646"/>
                  </a:cubicBezTo>
                  <a:cubicBezTo>
                    <a:pt x="3189" y="3538"/>
                    <a:pt x="3100" y="3506"/>
                    <a:pt x="2998" y="3506"/>
                  </a:cubicBezTo>
                  <a:cubicBezTo>
                    <a:pt x="2896" y="3506"/>
                    <a:pt x="2998" y="3347"/>
                    <a:pt x="2998" y="3347"/>
                  </a:cubicBezTo>
                  <a:cubicBezTo>
                    <a:pt x="2998" y="3347"/>
                    <a:pt x="2654" y="3099"/>
                    <a:pt x="2534" y="3055"/>
                  </a:cubicBezTo>
                  <a:cubicBezTo>
                    <a:pt x="2413" y="3010"/>
                    <a:pt x="2260" y="2864"/>
                    <a:pt x="2336" y="2787"/>
                  </a:cubicBezTo>
                  <a:cubicBezTo>
                    <a:pt x="2406" y="2717"/>
                    <a:pt x="2336" y="2660"/>
                    <a:pt x="2336" y="2660"/>
                  </a:cubicBezTo>
                  <a:cubicBezTo>
                    <a:pt x="2183" y="2399"/>
                    <a:pt x="2489" y="2374"/>
                    <a:pt x="2374" y="2259"/>
                  </a:cubicBezTo>
                  <a:cubicBezTo>
                    <a:pt x="2260" y="2144"/>
                    <a:pt x="2272" y="1909"/>
                    <a:pt x="2272" y="1826"/>
                  </a:cubicBezTo>
                  <a:cubicBezTo>
                    <a:pt x="2272" y="1743"/>
                    <a:pt x="2234" y="1705"/>
                    <a:pt x="2234" y="1705"/>
                  </a:cubicBezTo>
                  <a:cubicBezTo>
                    <a:pt x="2381" y="1559"/>
                    <a:pt x="2349" y="1311"/>
                    <a:pt x="2400" y="1164"/>
                  </a:cubicBezTo>
                  <a:cubicBezTo>
                    <a:pt x="2444" y="1024"/>
                    <a:pt x="2540" y="1120"/>
                    <a:pt x="2629" y="1120"/>
                  </a:cubicBezTo>
                  <a:cubicBezTo>
                    <a:pt x="2673" y="1120"/>
                    <a:pt x="2744" y="1075"/>
                    <a:pt x="2801" y="1031"/>
                  </a:cubicBezTo>
                  <a:cubicBezTo>
                    <a:pt x="2782" y="980"/>
                    <a:pt x="2323" y="706"/>
                    <a:pt x="2203" y="655"/>
                  </a:cubicBezTo>
                  <a:cubicBezTo>
                    <a:pt x="2082" y="604"/>
                    <a:pt x="2133" y="127"/>
                    <a:pt x="2069" y="63"/>
                  </a:cubicBezTo>
                  <a:cubicBezTo>
                    <a:pt x="2012" y="0"/>
                    <a:pt x="1827" y="63"/>
                    <a:pt x="1878" y="184"/>
                  </a:cubicBezTo>
                  <a:cubicBezTo>
                    <a:pt x="1929" y="305"/>
                    <a:pt x="1872" y="337"/>
                    <a:pt x="1872" y="337"/>
                  </a:cubicBezTo>
                  <a:cubicBezTo>
                    <a:pt x="1522" y="407"/>
                    <a:pt x="1356" y="420"/>
                    <a:pt x="1280" y="394"/>
                  </a:cubicBezTo>
                  <a:cubicBezTo>
                    <a:pt x="1280" y="942"/>
                    <a:pt x="783" y="916"/>
                    <a:pt x="981" y="1062"/>
                  </a:cubicBezTo>
                  <a:cubicBezTo>
                    <a:pt x="1184" y="1215"/>
                    <a:pt x="1044" y="1457"/>
                    <a:pt x="987" y="1457"/>
                  </a:cubicBezTo>
                  <a:cubicBezTo>
                    <a:pt x="930" y="1457"/>
                    <a:pt x="605" y="1559"/>
                    <a:pt x="541" y="1622"/>
                  </a:cubicBezTo>
                  <a:cubicBezTo>
                    <a:pt x="471" y="1693"/>
                    <a:pt x="497" y="1832"/>
                    <a:pt x="548" y="1877"/>
                  </a:cubicBezTo>
                  <a:cubicBezTo>
                    <a:pt x="592" y="1928"/>
                    <a:pt x="414" y="2615"/>
                    <a:pt x="242" y="2615"/>
                  </a:cubicBezTo>
                  <a:cubicBezTo>
                    <a:pt x="236" y="2615"/>
                    <a:pt x="230" y="2615"/>
                    <a:pt x="230" y="2615"/>
                  </a:cubicBezTo>
                  <a:cubicBezTo>
                    <a:pt x="210" y="2876"/>
                    <a:pt x="351" y="3016"/>
                    <a:pt x="401" y="3067"/>
                  </a:cubicBezTo>
                  <a:cubicBezTo>
                    <a:pt x="465" y="3124"/>
                    <a:pt x="204" y="3265"/>
                    <a:pt x="102" y="3366"/>
                  </a:cubicBezTo>
                  <a:cubicBezTo>
                    <a:pt x="0" y="3468"/>
                    <a:pt x="102" y="3538"/>
                    <a:pt x="102" y="3538"/>
                  </a:cubicBezTo>
                  <a:cubicBezTo>
                    <a:pt x="102" y="3538"/>
                    <a:pt x="497" y="3500"/>
                    <a:pt x="497" y="3882"/>
                  </a:cubicBezTo>
                  <a:cubicBezTo>
                    <a:pt x="497" y="4264"/>
                    <a:pt x="631" y="3627"/>
                    <a:pt x="955" y="4429"/>
                  </a:cubicBezTo>
                  <a:cubicBezTo>
                    <a:pt x="955" y="4429"/>
                    <a:pt x="1343" y="4506"/>
                    <a:pt x="1381" y="4467"/>
                  </a:cubicBezTo>
                  <a:cubicBezTo>
                    <a:pt x="1420" y="4429"/>
                    <a:pt x="1572" y="4378"/>
                    <a:pt x="1668" y="4378"/>
                  </a:cubicBezTo>
                  <a:cubicBezTo>
                    <a:pt x="1763" y="4378"/>
                    <a:pt x="1693" y="4238"/>
                    <a:pt x="1961" y="4238"/>
                  </a:cubicBezTo>
                  <a:cubicBezTo>
                    <a:pt x="2228" y="4238"/>
                    <a:pt x="2470" y="4601"/>
                    <a:pt x="2349" y="4754"/>
                  </a:cubicBezTo>
                  <a:cubicBezTo>
                    <a:pt x="2349" y="4754"/>
                    <a:pt x="2336" y="4900"/>
                    <a:pt x="2451" y="4856"/>
                  </a:cubicBezTo>
                  <a:cubicBezTo>
                    <a:pt x="2565" y="4811"/>
                    <a:pt x="2565" y="4875"/>
                    <a:pt x="2693" y="4913"/>
                  </a:cubicBezTo>
                  <a:cubicBezTo>
                    <a:pt x="2807" y="4951"/>
                    <a:pt x="2852" y="5040"/>
                    <a:pt x="3036" y="4977"/>
                  </a:cubicBezTo>
                  <a:cubicBezTo>
                    <a:pt x="3030" y="4938"/>
                    <a:pt x="3024" y="4900"/>
                    <a:pt x="3043" y="4888"/>
                  </a:cubicBezTo>
                  <a:cubicBezTo>
                    <a:pt x="3094" y="4830"/>
                    <a:pt x="3355" y="4996"/>
                    <a:pt x="3405" y="4875"/>
                  </a:cubicBezTo>
                  <a:cubicBezTo>
                    <a:pt x="3456" y="4747"/>
                    <a:pt x="3393" y="4684"/>
                    <a:pt x="3456" y="4569"/>
                  </a:cubicBezTo>
                  <a:cubicBezTo>
                    <a:pt x="3520" y="4455"/>
                    <a:pt x="3609" y="4480"/>
                    <a:pt x="3666" y="4423"/>
                  </a:cubicBezTo>
                  <a:cubicBezTo>
                    <a:pt x="3673" y="4423"/>
                    <a:pt x="3679" y="4410"/>
                    <a:pt x="3685" y="4404"/>
                  </a:cubicBezTo>
                  <a:cubicBezTo>
                    <a:pt x="3520" y="4289"/>
                    <a:pt x="3329" y="4047"/>
                    <a:pt x="3380" y="3952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506">
              <a:extLst>
                <a:ext uri="{FF2B5EF4-FFF2-40B4-BE49-F238E27FC236}">
                  <a16:creationId xmlns:a16="http://schemas.microsoft.com/office/drawing/2014/main" id="{B4BB7CF9-D51D-B997-88B5-644072C24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6525" y="2827869"/>
              <a:ext cx="391881" cy="803511"/>
            </a:xfrm>
            <a:custGeom>
              <a:avLst/>
              <a:gdLst>
                <a:gd name="T0" fmla="*/ 1648 w 1669"/>
                <a:gd name="T1" fmla="*/ 356 h 3418"/>
                <a:gd name="T2" fmla="*/ 1648 w 1669"/>
                <a:gd name="T3" fmla="*/ 356 h 3418"/>
                <a:gd name="T4" fmla="*/ 847 w 1669"/>
                <a:gd name="T5" fmla="*/ 165 h 3418"/>
                <a:gd name="T6" fmla="*/ 707 w 1669"/>
                <a:gd name="T7" fmla="*/ 293 h 3418"/>
                <a:gd name="T8" fmla="*/ 127 w 1669"/>
                <a:gd name="T9" fmla="*/ 344 h 3418"/>
                <a:gd name="T10" fmla="*/ 242 w 1669"/>
                <a:gd name="T11" fmla="*/ 655 h 3418"/>
                <a:gd name="T12" fmla="*/ 490 w 1669"/>
                <a:gd name="T13" fmla="*/ 897 h 3418"/>
                <a:gd name="T14" fmla="*/ 306 w 1669"/>
                <a:gd name="T15" fmla="*/ 1184 h 3418"/>
                <a:gd name="T16" fmla="*/ 407 w 1669"/>
                <a:gd name="T17" fmla="*/ 1648 h 3418"/>
                <a:gd name="T18" fmla="*/ 0 w 1669"/>
                <a:gd name="T19" fmla="*/ 2737 h 3418"/>
                <a:gd name="T20" fmla="*/ 13 w 1669"/>
                <a:gd name="T21" fmla="*/ 2743 h 3418"/>
                <a:gd name="T22" fmla="*/ 427 w 1669"/>
                <a:gd name="T23" fmla="*/ 3354 h 3418"/>
                <a:gd name="T24" fmla="*/ 732 w 1669"/>
                <a:gd name="T25" fmla="*/ 3392 h 3418"/>
                <a:gd name="T26" fmla="*/ 936 w 1669"/>
                <a:gd name="T27" fmla="*/ 3112 h 3418"/>
                <a:gd name="T28" fmla="*/ 853 w 1669"/>
                <a:gd name="T29" fmla="*/ 2908 h 3418"/>
                <a:gd name="T30" fmla="*/ 891 w 1669"/>
                <a:gd name="T31" fmla="*/ 2469 h 3418"/>
                <a:gd name="T32" fmla="*/ 872 w 1669"/>
                <a:gd name="T33" fmla="*/ 2106 h 3418"/>
                <a:gd name="T34" fmla="*/ 1031 w 1669"/>
                <a:gd name="T35" fmla="*/ 1788 h 3418"/>
                <a:gd name="T36" fmla="*/ 1165 w 1669"/>
                <a:gd name="T37" fmla="*/ 1177 h 3418"/>
                <a:gd name="T38" fmla="*/ 1292 w 1669"/>
                <a:gd name="T39" fmla="*/ 910 h 3418"/>
                <a:gd name="T40" fmla="*/ 1362 w 1669"/>
                <a:gd name="T41" fmla="*/ 789 h 3418"/>
                <a:gd name="T42" fmla="*/ 1547 w 1669"/>
                <a:gd name="T43" fmla="*/ 554 h 3418"/>
                <a:gd name="T44" fmla="*/ 1648 w 1669"/>
                <a:gd name="T45" fmla="*/ 356 h 3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69" h="3418">
                  <a:moveTo>
                    <a:pt x="1648" y="356"/>
                  </a:moveTo>
                  <a:lnTo>
                    <a:pt x="1648" y="356"/>
                  </a:lnTo>
                  <a:cubicBezTo>
                    <a:pt x="1057" y="0"/>
                    <a:pt x="1038" y="242"/>
                    <a:pt x="847" y="165"/>
                  </a:cubicBezTo>
                  <a:cubicBezTo>
                    <a:pt x="821" y="229"/>
                    <a:pt x="783" y="293"/>
                    <a:pt x="707" y="293"/>
                  </a:cubicBezTo>
                  <a:cubicBezTo>
                    <a:pt x="560" y="293"/>
                    <a:pt x="223" y="248"/>
                    <a:pt x="127" y="344"/>
                  </a:cubicBezTo>
                  <a:cubicBezTo>
                    <a:pt x="26" y="445"/>
                    <a:pt x="242" y="573"/>
                    <a:pt x="242" y="655"/>
                  </a:cubicBezTo>
                  <a:cubicBezTo>
                    <a:pt x="242" y="738"/>
                    <a:pt x="490" y="725"/>
                    <a:pt x="490" y="897"/>
                  </a:cubicBezTo>
                  <a:cubicBezTo>
                    <a:pt x="490" y="1069"/>
                    <a:pt x="363" y="1056"/>
                    <a:pt x="306" y="1184"/>
                  </a:cubicBezTo>
                  <a:cubicBezTo>
                    <a:pt x="248" y="1311"/>
                    <a:pt x="146" y="1566"/>
                    <a:pt x="407" y="1648"/>
                  </a:cubicBezTo>
                  <a:cubicBezTo>
                    <a:pt x="407" y="1648"/>
                    <a:pt x="185" y="2431"/>
                    <a:pt x="0" y="2737"/>
                  </a:cubicBezTo>
                  <a:cubicBezTo>
                    <a:pt x="7" y="2737"/>
                    <a:pt x="7" y="2743"/>
                    <a:pt x="13" y="2743"/>
                  </a:cubicBezTo>
                  <a:cubicBezTo>
                    <a:pt x="102" y="2838"/>
                    <a:pt x="388" y="3112"/>
                    <a:pt x="427" y="3354"/>
                  </a:cubicBezTo>
                  <a:cubicBezTo>
                    <a:pt x="541" y="3379"/>
                    <a:pt x="662" y="3417"/>
                    <a:pt x="732" y="3392"/>
                  </a:cubicBezTo>
                  <a:cubicBezTo>
                    <a:pt x="853" y="3354"/>
                    <a:pt x="878" y="3163"/>
                    <a:pt x="936" y="3112"/>
                  </a:cubicBezTo>
                  <a:cubicBezTo>
                    <a:pt x="987" y="3061"/>
                    <a:pt x="853" y="2908"/>
                    <a:pt x="853" y="2908"/>
                  </a:cubicBezTo>
                  <a:cubicBezTo>
                    <a:pt x="796" y="2749"/>
                    <a:pt x="885" y="2603"/>
                    <a:pt x="891" y="2469"/>
                  </a:cubicBezTo>
                  <a:cubicBezTo>
                    <a:pt x="904" y="2259"/>
                    <a:pt x="872" y="2106"/>
                    <a:pt x="872" y="2106"/>
                  </a:cubicBezTo>
                  <a:cubicBezTo>
                    <a:pt x="1018" y="1960"/>
                    <a:pt x="1031" y="1788"/>
                    <a:pt x="1031" y="1788"/>
                  </a:cubicBezTo>
                  <a:cubicBezTo>
                    <a:pt x="1031" y="1445"/>
                    <a:pt x="1222" y="1330"/>
                    <a:pt x="1165" y="1177"/>
                  </a:cubicBezTo>
                  <a:cubicBezTo>
                    <a:pt x="1108" y="1018"/>
                    <a:pt x="1292" y="974"/>
                    <a:pt x="1292" y="910"/>
                  </a:cubicBezTo>
                  <a:cubicBezTo>
                    <a:pt x="1292" y="840"/>
                    <a:pt x="1362" y="789"/>
                    <a:pt x="1362" y="789"/>
                  </a:cubicBezTo>
                  <a:cubicBezTo>
                    <a:pt x="1642" y="681"/>
                    <a:pt x="1547" y="554"/>
                    <a:pt x="1547" y="554"/>
                  </a:cubicBezTo>
                  <a:cubicBezTo>
                    <a:pt x="1668" y="433"/>
                    <a:pt x="1648" y="356"/>
                    <a:pt x="1648" y="356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305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8280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Spain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B4252D-7352-2504-0D34-0C77018178DD}"/>
              </a:ext>
            </a:extLst>
          </p:cNvPr>
          <p:cNvGrpSpPr/>
          <p:nvPr/>
        </p:nvGrpSpPr>
        <p:grpSpPr>
          <a:xfrm>
            <a:off x="5497992" y="1763091"/>
            <a:ext cx="6009579" cy="4263873"/>
            <a:chOff x="3364373" y="2186559"/>
            <a:chExt cx="5463254" cy="387624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149">
              <a:extLst>
                <a:ext uri="{FF2B5EF4-FFF2-40B4-BE49-F238E27FC236}">
                  <a16:creationId xmlns:a16="http://schemas.microsoft.com/office/drawing/2014/main" id="{3CBA456D-8394-B7DE-0504-7E260A0D3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1800" y="2449480"/>
              <a:ext cx="1804704" cy="1447296"/>
            </a:xfrm>
            <a:custGeom>
              <a:avLst/>
              <a:gdLst>
                <a:gd name="T0" fmla="*/ 4907 w 6476"/>
                <a:gd name="T1" fmla="*/ 1068 h 5194"/>
                <a:gd name="T2" fmla="*/ 4913 w 6476"/>
                <a:gd name="T3" fmla="*/ 1403 h 5194"/>
                <a:gd name="T4" fmla="*/ 4868 w 6476"/>
                <a:gd name="T5" fmla="*/ 1807 h 5194"/>
                <a:gd name="T6" fmla="*/ 5333 w 6476"/>
                <a:gd name="T7" fmla="*/ 1921 h 5194"/>
                <a:gd name="T8" fmla="*/ 5987 w 6476"/>
                <a:gd name="T9" fmla="*/ 1898 h 5194"/>
                <a:gd name="T10" fmla="*/ 6277 w 6476"/>
                <a:gd name="T11" fmla="*/ 2193 h 5194"/>
                <a:gd name="T12" fmla="*/ 6441 w 6476"/>
                <a:gd name="T13" fmla="*/ 2585 h 5194"/>
                <a:gd name="T14" fmla="*/ 6203 w 6476"/>
                <a:gd name="T15" fmla="*/ 3074 h 5194"/>
                <a:gd name="T16" fmla="*/ 6027 w 6476"/>
                <a:gd name="T17" fmla="*/ 3403 h 5194"/>
                <a:gd name="T18" fmla="*/ 6095 w 6476"/>
                <a:gd name="T19" fmla="*/ 3574 h 5194"/>
                <a:gd name="T20" fmla="*/ 5606 w 6476"/>
                <a:gd name="T21" fmla="*/ 3511 h 5194"/>
                <a:gd name="T22" fmla="*/ 5203 w 6476"/>
                <a:gd name="T23" fmla="*/ 3290 h 5194"/>
                <a:gd name="T24" fmla="*/ 4635 w 6476"/>
                <a:gd name="T25" fmla="*/ 3273 h 5194"/>
                <a:gd name="T26" fmla="*/ 4282 w 6476"/>
                <a:gd name="T27" fmla="*/ 3443 h 5194"/>
                <a:gd name="T28" fmla="*/ 3812 w 6476"/>
                <a:gd name="T29" fmla="*/ 3949 h 5194"/>
                <a:gd name="T30" fmla="*/ 3442 w 6476"/>
                <a:gd name="T31" fmla="*/ 4341 h 5194"/>
                <a:gd name="T32" fmla="*/ 3363 w 6476"/>
                <a:gd name="T33" fmla="*/ 4642 h 5194"/>
                <a:gd name="T34" fmla="*/ 3090 w 6476"/>
                <a:gd name="T35" fmla="*/ 4767 h 5194"/>
                <a:gd name="T36" fmla="*/ 2778 w 6476"/>
                <a:gd name="T37" fmla="*/ 4875 h 5194"/>
                <a:gd name="T38" fmla="*/ 2266 w 6476"/>
                <a:gd name="T39" fmla="*/ 5147 h 5194"/>
                <a:gd name="T40" fmla="*/ 2016 w 6476"/>
                <a:gd name="T41" fmla="*/ 4920 h 5194"/>
                <a:gd name="T42" fmla="*/ 1556 w 6476"/>
                <a:gd name="T43" fmla="*/ 4750 h 5194"/>
                <a:gd name="T44" fmla="*/ 1136 w 6476"/>
                <a:gd name="T45" fmla="*/ 4608 h 5194"/>
                <a:gd name="T46" fmla="*/ 630 w 6476"/>
                <a:gd name="T47" fmla="*/ 4852 h 5194"/>
                <a:gd name="T48" fmla="*/ 266 w 6476"/>
                <a:gd name="T49" fmla="*/ 4829 h 5194"/>
                <a:gd name="T50" fmla="*/ 312 w 6476"/>
                <a:gd name="T51" fmla="*/ 4312 h 5194"/>
                <a:gd name="T52" fmla="*/ 170 w 6476"/>
                <a:gd name="T53" fmla="*/ 3653 h 5194"/>
                <a:gd name="T54" fmla="*/ 522 w 6476"/>
                <a:gd name="T55" fmla="*/ 3301 h 5194"/>
                <a:gd name="T56" fmla="*/ 789 w 6476"/>
                <a:gd name="T57" fmla="*/ 3148 h 5194"/>
                <a:gd name="T58" fmla="*/ 965 w 6476"/>
                <a:gd name="T59" fmla="*/ 2932 h 5194"/>
                <a:gd name="T60" fmla="*/ 698 w 6476"/>
                <a:gd name="T61" fmla="*/ 2631 h 5194"/>
                <a:gd name="T62" fmla="*/ 619 w 6476"/>
                <a:gd name="T63" fmla="*/ 2227 h 5194"/>
                <a:gd name="T64" fmla="*/ 119 w 6476"/>
                <a:gd name="T65" fmla="*/ 2108 h 5194"/>
                <a:gd name="T66" fmla="*/ 261 w 6476"/>
                <a:gd name="T67" fmla="*/ 1688 h 5194"/>
                <a:gd name="T68" fmla="*/ 306 w 6476"/>
                <a:gd name="T69" fmla="*/ 1262 h 5194"/>
                <a:gd name="T70" fmla="*/ 22 w 6476"/>
                <a:gd name="T71" fmla="*/ 1046 h 5194"/>
                <a:gd name="T72" fmla="*/ 301 w 6476"/>
                <a:gd name="T73" fmla="*/ 608 h 5194"/>
                <a:gd name="T74" fmla="*/ 573 w 6476"/>
                <a:gd name="T75" fmla="*/ 546 h 5194"/>
                <a:gd name="T76" fmla="*/ 1221 w 6476"/>
                <a:gd name="T77" fmla="*/ 290 h 5194"/>
                <a:gd name="T78" fmla="*/ 1937 w 6476"/>
                <a:gd name="T79" fmla="*/ 341 h 5194"/>
                <a:gd name="T80" fmla="*/ 2545 w 6476"/>
                <a:gd name="T81" fmla="*/ 91 h 5194"/>
                <a:gd name="T82" fmla="*/ 2744 w 6476"/>
                <a:gd name="T83" fmla="*/ 245 h 5194"/>
                <a:gd name="T84" fmla="*/ 3175 w 6476"/>
                <a:gd name="T85" fmla="*/ 324 h 5194"/>
                <a:gd name="T86" fmla="*/ 3641 w 6476"/>
                <a:gd name="T87" fmla="*/ 773 h 5194"/>
                <a:gd name="T88" fmla="*/ 3971 w 6476"/>
                <a:gd name="T89" fmla="*/ 625 h 5194"/>
                <a:gd name="T90" fmla="*/ 3772 w 6476"/>
                <a:gd name="T91" fmla="*/ 506 h 5194"/>
                <a:gd name="T92" fmla="*/ 4368 w 6476"/>
                <a:gd name="T93" fmla="*/ 176 h 5194"/>
                <a:gd name="T94" fmla="*/ 4805 w 6476"/>
                <a:gd name="T95" fmla="*/ 120 h 5194"/>
                <a:gd name="T96" fmla="*/ 4930 w 6476"/>
                <a:gd name="T97" fmla="*/ 455 h 5194"/>
                <a:gd name="T98" fmla="*/ 4691 w 6476"/>
                <a:gd name="T99" fmla="*/ 517 h 5194"/>
                <a:gd name="T100" fmla="*/ 4845 w 6476"/>
                <a:gd name="T101" fmla="*/ 642 h 5194"/>
                <a:gd name="T102" fmla="*/ 5135 w 6476"/>
                <a:gd name="T103" fmla="*/ 994 h 5194"/>
                <a:gd name="T104" fmla="*/ 3431 w 6476"/>
                <a:gd name="T105" fmla="*/ 4273 h 5194"/>
                <a:gd name="T106" fmla="*/ 5288 w 6476"/>
                <a:gd name="T107" fmla="*/ 756 h 5194"/>
                <a:gd name="T108" fmla="*/ 5572 w 6476"/>
                <a:gd name="T109" fmla="*/ 994 h 5194"/>
                <a:gd name="T110" fmla="*/ 4987 w 6476"/>
                <a:gd name="T111" fmla="*/ 1057 h 5194"/>
                <a:gd name="T112" fmla="*/ 5066 w 6476"/>
                <a:gd name="T113" fmla="*/ 1057 h 5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76" h="5194">
                  <a:moveTo>
                    <a:pt x="5146" y="1017"/>
                  </a:moveTo>
                  <a:lnTo>
                    <a:pt x="5146" y="1017"/>
                  </a:lnTo>
                  <a:cubicBezTo>
                    <a:pt x="5106" y="1034"/>
                    <a:pt x="5106" y="1034"/>
                    <a:pt x="5106" y="1034"/>
                  </a:cubicBezTo>
                  <a:cubicBezTo>
                    <a:pt x="5083" y="1051"/>
                    <a:pt x="5066" y="1012"/>
                    <a:pt x="5044" y="1012"/>
                  </a:cubicBezTo>
                  <a:cubicBezTo>
                    <a:pt x="5027" y="1012"/>
                    <a:pt x="5004" y="1006"/>
                    <a:pt x="4992" y="1006"/>
                  </a:cubicBezTo>
                  <a:cubicBezTo>
                    <a:pt x="4975" y="1006"/>
                    <a:pt x="4964" y="1017"/>
                    <a:pt x="4953" y="1017"/>
                  </a:cubicBezTo>
                  <a:cubicBezTo>
                    <a:pt x="4930" y="1017"/>
                    <a:pt x="4902" y="1012"/>
                    <a:pt x="4885" y="1023"/>
                  </a:cubicBezTo>
                  <a:cubicBezTo>
                    <a:pt x="4879" y="1029"/>
                    <a:pt x="4902" y="1057"/>
                    <a:pt x="4907" y="1068"/>
                  </a:cubicBezTo>
                  <a:cubicBezTo>
                    <a:pt x="4913" y="1085"/>
                    <a:pt x="4885" y="1114"/>
                    <a:pt x="4879" y="1131"/>
                  </a:cubicBezTo>
                  <a:cubicBezTo>
                    <a:pt x="4868" y="1154"/>
                    <a:pt x="4828" y="1159"/>
                    <a:pt x="4828" y="1182"/>
                  </a:cubicBezTo>
                  <a:cubicBezTo>
                    <a:pt x="4828" y="1188"/>
                    <a:pt x="4828" y="1188"/>
                    <a:pt x="4828" y="1188"/>
                  </a:cubicBezTo>
                  <a:cubicBezTo>
                    <a:pt x="4868" y="1188"/>
                    <a:pt x="4896" y="1171"/>
                    <a:pt x="4885" y="1228"/>
                  </a:cubicBezTo>
                  <a:cubicBezTo>
                    <a:pt x="4885" y="1239"/>
                    <a:pt x="4862" y="1262"/>
                    <a:pt x="4868" y="1273"/>
                  </a:cubicBezTo>
                  <a:cubicBezTo>
                    <a:pt x="4873" y="1279"/>
                    <a:pt x="4907" y="1296"/>
                    <a:pt x="4913" y="1296"/>
                  </a:cubicBezTo>
                  <a:cubicBezTo>
                    <a:pt x="4919" y="1324"/>
                    <a:pt x="4919" y="1313"/>
                    <a:pt x="4913" y="1341"/>
                  </a:cubicBezTo>
                  <a:cubicBezTo>
                    <a:pt x="4902" y="1347"/>
                    <a:pt x="4913" y="1392"/>
                    <a:pt x="4913" y="1403"/>
                  </a:cubicBezTo>
                  <a:cubicBezTo>
                    <a:pt x="4919" y="1426"/>
                    <a:pt x="4907" y="1455"/>
                    <a:pt x="4890" y="1421"/>
                  </a:cubicBezTo>
                  <a:cubicBezTo>
                    <a:pt x="4885" y="1409"/>
                    <a:pt x="4868" y="1387"/>
                    <a:pt x="4856" y="1409"/>
                  </a:cubicBezTo>
                  <a:cubicBezTo>
                    <a:pt x="4850" y="1432"/>
                    <a:pt x="4913" y="1449"/>
                    <a:pt x="4873" y="1483"/>
                  </a:cubicBezTo>
                  <a:cubicBezTo>
                    <a:pt x="4850" y="1500"/>
                    <a:pt x="4845" y="1506"/>
                    <a:pt x="4856" y="1540"/>
                  </a:cubicBezTo>
                  <a:cubicBezTo>
                    <a:pt x="4862" y="1574"/>
                    <a:pt x="4856" y="1625"/>
                    <a:pt x="4856" y="1659"/>
                  </a:cubicBezTo>
                  <a:cubicBezTo>
                    <a:pt x="4856" y="1671"/>
                    <a:pt x="4856" y="1699"/>
                    <a:pt x="4850" y="1710"/>
                  </a:cubicBezTo>
                  <a:cubicBezTo>
                    <a:pt x="4839" y="1722"/>
                    <a:pt x="4822" y="1739"/>
                    <a:pt x="4822" y="1750"/>
                  </a:cubicBezTo>
                  <a:cubicBezTo>
                    <a:pt x="4833" y="1761"/>
                    <a:pt x="4862" y="1790"/>
                    <a:pt x="4868" y="1807"/>
                  </a:cubicBezTo>
                  <a:cubicBezTo>
                    <a:pt x="4873" y="1835"/>
                    <a:pt x="4902" y="1830"/>
                    <a:pt x="4907" y="1847"/>
                  </a:cubicBezTo>
                  <a:cubicBezTo>
                    <a:pt x="4924" y="1887"/>
                    <a:pt x="4930" y="1926"/>
                    <a:pt x="4987" y="1915"/>
                  </a:cubicBezTo>
                  <a:cubicBezTo>
                    <a:pt x="5027" y="1903"/>
                    <a:pt x="5049" y="1909"/>
                    <a:pt x="5061" y="1949"/>
                  </a:cubicBezTo>
                  <a:cubicBezTo>
                    <a:pt x="5066" y="1983"/>
                    <a:pt x="5083" y="2006"/>
                    <a:pt x="5095" y="2040"/>
                  </a:cubicBezTo>
                  <a:cubicBezTo>
                    <a:pt x="5117" y="2074"/>
                    <a:pt x="5157" y="2029"/>
                    <a:pt x="5180" y="2011"/>
                  </a:cubicBezTo>
                  <a:cubicBezTo>
                    <a:pt x="5208" y="1989"/>
                    <a:pt x="5220" y="2017"/>
                    <a:pt x="5231" y="1972"/>
                  </a:cubicBezTo>
                  <a:cubicBezTo>
                    <a:pt x="5237" y="1943"/>
                    <a:pt x="5248" y="1852"/>
                    <a:pt x="5294" y="1869"/>
                  </a:cubicBezTo>
                  <a:cubicBezTo>
                    <a:pt x="5322" y="1875"/>
                    <a:pt x="5345" y="1869"/>
                    <a:pt x="5333" y="1921"/>
                  </a:cubicBezTo>
                  <a:cubicBezTo>
                    <a:pt x="5322" y="1960"/>
                    <a:pt x="5259" y="2000"/>
                    <a:pt x="5282" y="2051"/>
                  </a:cubicBezTo>
                  <a:cubicBezTo>
                    <a:pt x="5294" y="2074"/>
                    <a:pt x="5396" y="2074"/>
                    <a:pt x="5419" y="2063"/>
                  </a:cubicBezTo>
                  <a:cubicBezTo>
                    <a:pt x="5481" y="2051"/>
                    <a:pt x="5487" y="2097"/>
                    <a:pt x="5527" y="2017"/>
                  </a:cubicBezTo>
                  <a:cubicBezTo>
                    <a:pt x="5555" y="1966"/>
                    <a:pt x="5589" y="1949"/>
                    <a:pt x="5589" y="1881"/>
                  </a:cubicBezTo>
                  <a:cubicBezTo>
                    <a:pt x="5612" y="1875"/>
                    <a:pt x="5629" y="1892"/>
                    <a:pt x="5657" y="1869"/>
                  </a:cubicBezTo>
                  <a:cubicBezTo>
                    <a:pt x="5708" y="1824"/>
                    <a:pt x="5794" y="1830"/>
                    <a:pt x="5850" y="1847"/>
                  </a:cubicBezTo>
                  <a:cubicBezTo>
                    <a:pt x="5856" y="1858"/>
                    <a:pt x="5862" y="1909"/>
                    <a:pt x="5867" y="1921"/>
                  </a:cubicBezTo>
                  <a:cubicBezTo>
                    <a:pt x="5879" y="1932"/>
                    <a:pt x="5958" y="1898"/>
                    <a:pt x="5987" y="1898"/>
                  </a:cubicBezTo>
                  <a:cubicBezTo>
                    <a:pt x="6004" y="1898"/>
                    <a:pt x="6021" y="1898"/>
                    <a:pt x="6038" y="1903"/>
                  </a:cubicBezTo>
                  <a:cubicBezTo>
                    <a:pt x="6049" y="1903"/>
                    <a:pt x="6078" y="1932"/>
                    <a:pt x="6049" y="1938"/>
                  </a:cubicBezTo>
                  <a:cubicBezTo>
                    <a:pt x="6049" y="1943"/>
                    <a:pt x="6015" y="1955"/>
                    <a:pt x="6004" y="1966"/>
                  </a:cubicBezTo>
                  <a:cubicBezTo>
                    <a:pt x="6004" y="1966"/>
                    <a:pt x="6044" y="2023"/>
                    <a:pt x="6055" y="2029"/>
                  </a:cubicBezTo>
                  <a:cubicBezTo>
                    <a:pt x="6078" y="2057"/>
                    <a:pt x="6055" y="2063"/>
                    <a:pt x="6061" y="2097"/>
                  </a:cubicBezTo>
                  <a:cubicBezTo>
                    <a:pt x="6083" y="2142"/>
                    <a:pt x="6072" y="2136"/>
                    <a:pt x="6123" y="2148"/>
                  </a:cubicBezTo>
                  <a:cubicBezTo>
                    <a:pt x="6146" y="2153"/>
                    <a:pt x="6169" y="2153"/>
                    <a:pt x="6186" y="2165"/>
                  </a:cubicBezTo>
                  <a:cubicBezTo>
                    <a:pt x="6225" y="2188"/>
                    <a:pt x="6220" y="2216"/>
                    <a:pt x="6277" y="2193"/>
                  </a:cubicBezTo>
                  <a:cubicBezTo>
                    <a:pt x="6311" y="2176"/>
                    <a:pt x="6345" y="2148"/>
                    <a:pt x="6385" y="2142"/>
                  </a:cubicBezTo>
                  <a:lnTo>
                    <a:pt x="6385" y="2142"/>
                  </a:lnTo>
                  <a:cubicBezTo>
                    <a:pt x="6385" y="2199"/>
                    <a:pt x="6385" y="2199"/>
                    <a:pt x="6385" y="2199"/>
                  </a:cubicBezTo>
                  <a:cubicBezTo>
                    <a:pt x="6385" y="2233"/>
                    <a:pt x="6390" y="2239"/>
                    <a:pt x="6413" y="2261"/>
                  </a:cubicBezTo>
                  <a:cubicBezTo>
                    <a:pt x="6458" y="2312"/>
                    <a:pt x="6401" y="2375"/>
                    <a:pt x="6401" y="2420"/>
                  </a:cubicBezTo>
                  <a:cubicBezTo>
                    <a:pt x="6447" y="2432"/>
                    <a:pt x="6419" y="2500"/>
                    <a:pt x="6475" y="2511"/>
                  </a:cubicBezTo>
                  <a:lnTo>
                    <a:pt x="6475" y="2511"/>
                  </a:lnTo>
                  <a:cubicBezTo>
                    <a:pt x="6475" y="2551"/>
                    <a:pt x="6441" y="2557"/>
                    <a:pt x="6441" y="2585"/>
                  </a:cubicBezTo>
                  <a:cubicBezTo>
                    <a:pt x="6441" y="2653"/>
                    <a:pt x="6430" y="2614"/>
                    <a:pt x="6385" y="2631"/>
                  </a:cubicBezTo>
                  <a:cubicBezTo>
                    <a:pt x="6379" y="2653"/>
                    <a:pt x="6373" y="2665"/>
                    <a:pt x="6350" y="2665"/>
                  </a:cubicBezTo>
                  <a:cubicBezTo>
                    <a:pt x="6339" y="2665"/>
                    <a:pt x="6328" y="2699"/>
                    <a:pt x="6311" y="2710"/>
                  </a:cubicBezTo>
                  <a:cubicBezTo>
                    <a:pt x="6311" y="2750"/>
                    <a:pt x="6242" y="2699"/>
                    <a:pt x="6220" y="2727"/>
                  </a:cubicBezTo>
                  <a:cubicBezTo>
                    <a:pt x="6191" y="2756"/>
                    <a:pt x="6254" y="2790"/>
                    <a:pt x="6242" y="2818"/>
                  </a:cubicBezTo>
                  <a:cubicBezTo>
                    <a:pt x="6231" y="2841"/>
                    <a:pt x="6220" y="2886"/>
                    <a:pt x="6237" y="2903"/>
                  </a:cubicBezTo>
                  <a:cubicBezTo>
                    <a:pt x="6254" y="2932"/>
                    <a:pt x="6288" y="3017"/>
                    <a:pt x="6259" y="3034"/>
                  </a:cubicBezTo>
                  <a:cubicBezTo>
                    <a:pt x="6203" y="3074"/>
                    <a:pt x="6203" y="3074"/>
                    <a:pt x="6203" y="3074"/>
                  </a:cubicBezTo>
                  <a:cubicBezTo>
                    <a:pt x="6163" y="3102"/>
                    <a:pt x="6163" y="3040"/>
                    <a:pt x="6146" y="3011"/>
                  </a:cubicBezTo>
                  <a:cubicBezTo>
                    <a:pt x="6140" y="3000"/>
                    <a:pt x="6095" y="2977"/>
                    <a:pt x="6083" y="2983"/>
                  </a:cubicBezTo>
                  <a:cubicBezTo>
                    <a:pt x="6061" y="2989"/>
                    <a:pt x="6072" y="3085"/>
                    <a:pt x="6044" y="3114"/>
                  </a:cubicBezTo>
                  <a:cubicBezTo>
                    <a:pt x="6032" y="3125"/>
                    <a:pt x="5992" y="3125"/>
                    <a:pt x="6004" y="3142"/>
                  </a:cubicBezTo>
                  <a:cubicBezTo>
                    <a:pt x="6015" y="3165"/>
                    <a:pt x="5992" y="3182"/>
                    <a:pt x="5992" y="3204"/>
                  </a:cubicBezTo>
                  <a:cubicBezTo>
                    <a:pt x="5998" y="3239"/>
                    <a:pt x="6015" y="3278"/>
                    <a:pt x="6027" y="3312"/>
                  </a:cubicBezTo>
                  <a:cubicBezTo>
                    <a:pt x="6032" y="3329"/>
                    <a:pt x="6027" y="3352"/>
                    <a:pt x="6027" y="3369"/>
                  </a:cubicBezTo>
                  <a:lnTo>
                    <a:pt x="6027" y="3403"/>
                  </a:lnTo>
                  <a:cubicBezTo>
                    <a:pt x="6032" y="3409"/>
                    <a:pt x="6066" y="3415"/>
                    <a:pt x="6072" y="3415"/>
                  </a:cubicBezTo>
                  <a:cubicBezTo>
                    <a:pt x="6083" y="3420"/>
                    <a:pt x="6106" y="3426"/>
                    <a:pt x="6123" y="3437"/>
                  </a:cubicBezTo>
                  <a:cubicBezTo>
                    <a:pt x="6146" y="3455"/>
                    <a:pt x="6146" y="3455"/>
                    <a:pt x="6146" y="3455"/>
                  </a:cubicBezTo>
                  <a:lnTo>
                    <a:pt x="6146" y="3455"/>
                  </a:lnTo>
                  <a:cubicBezTo>
                    <a:pt x="6140" y="3477"/>
                    <a:pt x="6146" y="3494"/>
                    <a:pt x="6140" y="3517"/>
                  </a:cubicBezTo>
                  <a:cubicBezTo>
                    <a:pt x="6135" y="3528"/>
                    <a:pt x="6123" y="3545"/>
                    <a:pt x="6135" y="3562"/>
                  </a:cubicBezTo>
                  <a:cubicBezTo>
                    <a:pt x="6135" y="3568"/>
                    <a:pt x="6140" y="3597"/>
                    <a:pt x="6129" y="3597"/>
                  </a:cubicBezTo>
                  <a:cubicBezTo>
                    <a:pt x="6123" y="3597"/>
                    <a:pt x="6100" y="3574"/>
                    <a:pt x="6095" y="3574"/>
                  </a:cubicBezTo>
                  <a:cubicBezTo>
                    <a:pt x="6083" y="3557"/>
                    <a:pt x="6072" y="3540"/>
                    <a:pt x="6055" y="3528"/>
                  </a:cubicBezTo>
                  <a:cubicBezTo>
                    <a:pt x="6021" y="3506"/>
                    <a:pt x="6021" y="3557"/>
                    <a:pt x="5992" y="3562"/>
                  </a:cubicBezTo>
                  <a:cubicBezTo>
                    <a:pt x="5970" y="3579"/>
                    <a:pt x="5953" y="3557"/>
                    <a:pt x="5930" y="3557"/>
                  </a:cubicBezTo>
                  <a:cubicBezTo>
                    <a:pt x="5919" y="3557"/>
                    <a:pt x="5901" y="3585"/>
                    <a:pt x="5890" y="3597"/>
                  </a:cubicBezTo>
                  <a:cubicBezTo>
                    <a:pt x="5850" y="3625"/>
                    <a:pt x="5799" y="3602"/>
                    <a:pt x="5765" y="3585"/>
                  </a:cubicBezTo>
                  <a:cubicBezTo>
                    <a:pt x="5731" y="3568"/>
                    <a:pt x="5720" y="3625"/>
                    <a:pt x="5691" y="3619"/>
                  </a:cubicBezTo>
                  <a:cubicBezTo>
                    <a:pt x="5669" y="3613"/>
                    <a:pt x="5623" y="3574"/>
                    <a:pt x="5617" y="3551"/>
                  </a:cubicBezTo>
                  <a:cubicBezTo>
                    <a:pt x="5612" y="3540"/>
                    <a:pt x="5612" y="3517"/>
                    <a:pt x="5606" y="3511"/>
                  </a:cubicBezTo>
                  <a:cubicBezTo>
                    <a:pt x="5589" y="3494"/>
                    <a:pt x="5572" y="3506"/>
                    <a:pt x="5572" y="3477"/>
                  </a:cubicBezTo>
                  <a:cubicBezTo>
                    <a:pt x="5572" y="3392"/>
                    <a:pt x="5464" y="3534"/>
                    <a:pt x="5492" y="3432"/>
                  </a:cubicBezTo>
                  <a:cubicBezTo>
                    <a:pt x="5504" y="3375"/>
                    <a:pt x="5453" y="3426"/>
                    <a:pt x="5458" y="3398"/>
                  </a:cubicBezTo>
                  <a:cubicBezTo>
                    <a:pt x="5458" y="3386"/>
                    <a:pt x="5475" y="3375"/>
                    <a:pt x="5481" y="3375"/>
                  </a:cubicBezTo>
                  <a:cubicBezTo>
                    <a:pt x="5527" y="3347"/>
                    <a:pt x="5436" y="3335"/>
                    <a:pt x="5424" y="3329"/>
                  </a:cubicBezTo>
                  <a:cubicBezTo>
                    <a:pt x="5401" y="3312"/>
                    <a:pt x="5385" y="3324"/>
                    <a:pt x="5362" y="3312"/>
                  </a:cubicBezTo>
                  <a:cubicBezTo>
                    <a:pt x="5350" y="3301"/>
                    <a:pt x="5333" y="3267"/>
                    <a:pt x="5328" y="3261"/>
                  </a:cubicBezTo>
                  <a:cubicBezTo>
                    <a:pt x="5271" y="3239"/>
                    <a:pt x="5254" y="3324"/>
                    <a:pt x="5203" y="3290"/>
                  </a:cubicBezTo>
                  <a:cubicBezTo>
                    <a:pt x="5174" y="3267"/>
                    <a:pt x="5140" y="3250"/>
                    <a:pt x="5140" y="3210"/>
                  </a:cubicBezTo>
                  <a:cubicBezTo>
                    <a:pt x="5140" y="3153"/>
                    <a:pt x="5083" y="3187"/>
                    <a:pt x="5055" y="3210"/>
                  </a:cubicBezTo>
                  <a:cubicBezTo>
                    <a:pt x="5009" y="3244"/>
                    <a:pt x="4913" y="3267"/>
                    <a:pt x="4856" y="3250"/>
                  </a:cubicBezTo>
                  <a:cubicBezTo>
                    <a:pt x="4799" y="3244"/>
                    <a:pt x="4708" y="3165"/>
                    <a:pt x="4680" y="3261"/>
                  </a:cubicBezTo>
                  <a:cubicBezTo>
                    <a:pt x="4669" y="3290"/>
                    <a:pt x="4663" y="3250"/>
                    <a:pt x="4663" y="3244"/>
                  </a:cubicBezTo>
                  <a:cubicBezTo>
                    <a:pt x="4663" y="3210"/>
                    <a:pt x="4629" y="3239"/>
                    <a:pt x="4629" y="3244"/>
                  </a:cubicBezTo>
                  <a:cubicBezTo>
                    <a:pt x="4629" y="3250"/>
                    <a:pt x="4640" y="3267"/>
                    <a:pt x="4635" y="3267"/>
                  </a:cubicBezTo>
                  <a:cubicBezTo>
                    <a:pt x="4635" y="3273"/>
                    <a:pt x="4635" y="3273"/>
                    <a:pt x="4635" y="3273"/>
                  </a:cubicBezTo>
                  <a:cubicBezTo>
                    <a:pt x="4595" y="3284"/>
                    <a:pt x="4572" y="3295"/>
                    <a:pt x="4527" y="3284"/>
                  </a:cubicBezTo>
                  <a:cubicBezTo>
                    <a:pt x="4476" y="3273"/>
                    <a:pt x="4492" y="3295"/>
                    <a:pt x="4492" y="3335"/>
                  </a:cubicBezTo>
                  <a:cubicBezTo>
                    <a:pt x="4492" y="3364"/>
                    <a:pt x="4464" y="3352"/>
                    <a:pt x="4447" y="3358"/>
                  </a:cubicBezTo>
                  <a:cubicBezTo>
                    <a:pt x="4413" y="3358"/>
                    <a:pt x="4413" y="3420"/>
                    <a:pt x="4368" y="3426"/>
                  </a:cubicBezTo>
                  <a:cubicBezTo>
                    <a:pt x="4322" y="3443"/>
                    <a:pt x="4322" y="3443"/>
                    <a:pt x="4322" y="3443"/>
                  </a:cubicBezTo>
                  <a:lnTo>
                    <a:pt x="4322" y="3443"/>
                  </a:lnTo>
                  <a:cubicBezTo>
                    <a:pt x="4316" y="3443"/>
                    <a:pt x="4305" y="3437"/>
                    <a:pt x="4299" y="3437"/>
                  </a:cubicBezTo>
                  <a:cubicBezTo>
                    <a:pt x="4294" y="3437"/>
                    <a:pt x="4288" y="3443"/>
                    <a:pt x="4282" y="3443"/>
                  </a:cubicBezTo>
                  <a:cubicBezTo>
                    <a:pt x="4271" y="3443"/>
                    <a:pt x="4254" y="3455"/>
                    <a:pt x="4248" y="3460"/>
                  </a:cubicBezTo>
                  <a:cubicBezTo>
                    <a:pt x="4242" y="3471"/>
                    <a:pt x="4237" y="3477"/>
                    <a:pt x="4226" y="3483"/>
                  </a:cubicBezTo>
                  <a:cubicBezTo>
                    <a:pt x="4169" y="3557"/>
                    <a:pt x="4169" y="3557"/>
                    <a:pt x="4169" y="3557"/>
                  </a:cubicBezTo>
                  <a:cubicBezTo>
                    <a:pt x="4147" y="3579"/>
                    <a:pt x="4124" y="3579"/>
                    <a:pt x="4101" y="3602"/>
                  </a:cubicBezTo>
                  <a:cubicBezTo>
                    <a:pt x="4067" y="3636"/>
                    <a:pt x="4045" y="3716"/>
                    <a:pt x="3988" y="3727"/>
                  </a:cubicBezTo>
                  <a:cubicBezTo>
                    <a:pt x="3948" y="3739"/>
                    <a:pt x="3920" y="3739"/>
                    <a:pt x="3891" y="3767"/>
                  </a:cubicBezTo>
                  <a:cubicBezTo>
                    <a:pt x="3863" y="3795"/>
                    <a:pt x="3834" y="3847"/>
                    <a:pt x="3823" y="3892"/>
                  </a:cubicBezTo>
                  <a:cubicBezTo>
                    <a:pt x="3823" y="3915"/>
                    <a:pt x="3829" y="3932"/>
                    <a:pt x="3812" y="3949"/>
                  </a:cubicBezTo>
                  <a:cubicBezTo>
                    <a:pt x="3800" y="3971"/>
                    <a:pt x="3812" y="3977"/>
                    <a:pt x="3806" y="4000"/>
                  </a:cubicBezTo>
                  <a:cubicBezTo>
                    <a:pt x="3800" y="4011"/>
                    <a:pt x="3783" y="4011"/>
                    <a:pt x="3783" y="4022"/>
                  </a:cubicBezTo>
                  <a:cubicBezTo>
                    <a:pt x="3772" y="4074"/>
                    <a:pt x="3715" y="4051"/>
                    <a:pt x="3675" y="4051"/>
                  </a:cubicBezTo>
                  <a:cubicBezTo>
                    <a:pt x="3670" y="4051"/>
                    <a:pt x="3630" y="4119"/>
                    <a:pt x="3619" y="4130"/>
                  </a:cubicBezTo>
                  <a:cubicBezTo>
                    <a:pt x="3590" y="4170"/>
                    <a:pt x="3573" y="4216"/>
                    <a:pt x="3550" y="4256"/>
                  </a:cubicBezTo>
                  <a:cubicBezTo>
                    <a:pt x="3550" y="4273"/>
                    <a:pt x="3545" y="4295"/>
                    <a:pt x="3556" y="4312"/>
                  </a:cubicBezTo>
                  <a:cubicBezTo>
                    <a:pt x="3567" y="4329"/>
                    <a:pt x="3545" y="4335"/>
                    <a:pt x="3533" y="4335"/>
                  </a:cubicBezTo>
                  <a:cubicBezTo>
                    <a:pt x="3516" y="4341"/>
                    <a:pt x="3454" y="4363"/>
                    <a:pt x="3442" y="4341"/>
                  </a:cubicBezTo>
                  <a:cubicBezTo>
                    <a:pt x="3437" y="4335"/>
                    <a:pt x="3420" y="4295"/>
                    <a:pt x="3414" y="4301"/>
                  </a:cubicBezTo>
                  <a:cubicBezTo>
                    <a:pt x="3397" y="4324"/>
                    <a:pt x="3420" y="4346"/>
                    <a:pt x="3420" y="4363"/>
                  </a:cubicBezTo>
                  <a:cubicBezTo>
                    <a:pt x="3414" y="4386"/>
                    <a:pt x="3408" y="4437"/>
                    <a:pt x="3380" y="4443"/>
                  </a:cubicBezTo>
                  <a:cubicBezTo>
                    <a:pt x="3369" y="4449"/>
                    <a:pt x="3357" y="4454"/>
                    <a:pt x="3357" y="4460"/>
                  </a:cubicBezTo>
                  <a:cubicBezTo>
                    <a:pt x="3357" y="4477"/>
                    <a:pt x="3369" y="4494"/>
                    <a:pt x="3363" y="4506"/>
                  </a:cubicBezTo>
                  <a:cubicBezTo>
                    <a:pt x="3363" y="4534"/>
                    <a:pt x="3363" y="4551"/>
                    <a:pt x="3369" y="4574"/>
                  </a:cubicBezTo>
                  <a:cubicBezTo>
                    <a:pt x="3363" y="4585"/>
                    <a:pt x="3346" y="4602"/>
                    <a:pt x="3346" y="4614"/>
                  </a:cubicBezTo>
                  <a:cubicBezTo>
                    <a:pt x="3346" y="4625"/>
                    <a:pt x="3357" y="4630"/>
                    <a:pt x="3363" y="4642"/>
                  </a:cubicBezTo>
                  <a:cubicBezTo>
                    <a:pt x="3363" y="4670"/>
                    <a:pt x="3329" y="4653"/>
                    <a:pt x="3312" y="4659"/>
                  </a:cubicBezTo>
                  <a:cubicBezTo>
                    <a:pt x="3295" y="4665"/>
                    <a:pt x="3272" y="4659"/>
                    <a:pt x="3255" y="4665"/>
                  </a:cubicBezTo>
                  <a:cubicBezTo>
                    <a:pt x="3215" y="4687"/>
                    <a:pt x="3232" y="4699"/>
                    <a:pt x="3227" y="4738"/>
                  </a:cubicBezTo>
                  <a:cubicBezTo>
                    <a:pt x="3221" y="4767"/>
                    <a:pt x="3221" y="4761"/>
                    <a:pt x="3198" y="4778"/>
                  </a:cubicBezTo>
                  <a:cubicBezTo>
                    <a:pt x="3192" y="4784"/>
                    <a:pt x="3198" y="4795"/>
                    <a:pt x="3198" y="4807"/>
                  </a:cubicBezTo>
                  <a:cubicBezTo>
                    <a:pt x="3198" y="4807"/>
                    <a:pt x="3153" y="4812"/>
                    <a:pt x="3147" y="4812"/>
                  </a:cubicBezTo>
                  <a:cubicBezTo>
                    <a:pt x="3119" y="4812"/>
                    <a:pt x="3124" y="4784"/>
                    <a:pt x="3113" y="4767"/>
                  </a:cubicBezTo>
                  <a:cubicBezTo>
                    <a:pt x="3113" y="4761"/>
                    <a:pt x="3096" y="4761"/>
                    <a:pt x="3090" y="4767"/>
                  </a:cubicBezTo>
                  <a:cubicBezTo>
                    <a:pt x="3084" y="4784"/>
                    <a:pt x="3119" y="4846"/>
                    <a:pt x="3096" y="4858"/>
                  </a:cubicBezTo>
                  <a:cubicBezTo>
                    <a:pt x="3050" y="4892"/>
                    <a:pt x="3090" y="4949"/>
                    <a:pt x="3056" y="4977"/>
                  </a:cubicBezTo>
                  <a:lnTo>
                    <a:pt x="3056" y="4977"/>
                  </a:lnTo>
                  <a:cubicBezTo>
                    <a:pt x="3016" y="4977"/>
                    <a:pt x="2994" y="5011"/>
                    <a:pt x="2960" y="5005"/>
                  </a:cubicBezTo>
                  <a:cubicBezTo>
                    <a:pt x="2920" y="5005"/>
                    <a:pt x="2914" y="4954"/>
                    <a:pt x="2908" y="4932"/>
                  </a:cubicBezTo>
                  <a:cubicBezTo>
                    <a:pt x="2903" y="4915"/>
                    <a:pt x="2880" y="4897"/>
                    <a:pt x="2897" y="4880"/>
                  </a:cubicBezTo>
                  <a:cubicBezTo>
                    <a:pt x="2903" y="4863"/>
                    <a:pt x="2829" y="4892"/>
                    <a:pt x="2823" y="4892"/>
                  </a:cubicBezTo>
                  <a:cubicBezTo>
                    <a:pt x="2812" y="4892"/>
                    <a:pt x="2783" y="4875"/>
                    <a:pt x="2778" y="4875"/>
                  </a:cubicBezTo>
                  <a:cubicBezTo>
                    <a:pt x="2766" y="4880"/>
                    <a:pt x="2766" y="4926"/>
                    <a:pt x="2761" y="4937"/>
                  </a:cubicBezTo>
                  <a:cubicBezTo>
                    <a:pt x="2761" y="4954"/>
                    <a:pt x="2738" y="5005"/>
                    <a:pt x="2715" y="4988"/>
                  </a:cubicBezTo>
                  <a:cubicBezTo>
                    <a:pt x="2698" y="5000"/>
                    <a:pt x="2653" y="5023"/>
                    <a:pt x="2641" y="5039"/>
                  </a:cubicBezTo>
                  <a:cubicBezTo>
                    <a:pt x="2624" y="5062"/>
                    <a:pt x="2664" y="5091"/>
                    <a:pt x="2624" y="5102"/>
                  </a:cubicBezTo>
                  <a:cubicBezTo>
                    <a:pt x="2584" y="5113"/>
                    <a:pt x="2516" y="5176"/>
                    <a:pt x="2516" y="5102"/>
                  </a:cubicBezTo>
                  <a:cubicBezTo>
                    <a:pt x="2516" y="5051"/>
                    <a:pt x="2494" y="5062"/>
                    <a:pt x="2460" y="5079"/>
                  </a:cubicBezTo>
                  <a:cubicBezTo>
                    <a:pt x="2414" y="5102"/>
                    <a:pt x="2391" y="5176"/>
                    <a:pt x="2329" y="5182"/>
                  </a:cubicBezTo>
                  <a:cubicBezTo>
                    <a:pt x="2300" y="5182"/>
                    <a:pt x="2261" y="5193"/>
                    <a:pt x="2266" y="5147"/>
                  </a:cubicBezTo>
                  <a:cubicBezTo>
                    <a:pt x="2124" y="5136"/>
                    <a:pt x="2124" y="5136"/>
                    <a:pt x="2124" y="5136"/>
                  </a:cubicBezTo>
                  <a:lnTo>
                    <a:pt x="2124" y="5136"/>
                  </a:lnTo>
                  <a:cubicBezTo>
                    <a:pt x="2119" y="5113"/>
                    <a:pt x="2107" y="5102"/>
                    <a:pt x="2096" y="5085"/>
                  </a:cubicBezTo>
                  <a:cubicBezTo>
                    <a:pt x="2079" y="5057"/>
                    <a:pt x="2084" y="5045"/>
                    <a:pt x="2090" y="5017"/>
                  </a:cubicBezTo>
                  <a:cubicBezTo>
                    <a:pt x="2090" y="5000"/>
                    <a:pt x="2084" y="4983"/>
                    <a:pt x="2084" y="4966"/>
                  </a:cubicBezTo>
                  <a:cubicBezTo>
                    <a:pt x="2084" y="4943"/>
                    <a:pt x="2102" y="4926"/>
                    <a:pt x="2113" y="4903"/>
                  </a:cubicBezTo>
                  <a:cubicBezTo>
                    <a:pt x="2124" y="4880"/>
                    <a:pt x="2056" y="4915"/>
                    <a:pt x="2050" y="4915"/>
                  </a:cubicBezTo>
                  <a:cubicBezTo>
                    <a:pt x="2039" y="4915"/>
                    <a:pt x="2022" y="4915"/>
                    <a:pt x="2016" y="4920"/>
                  </a:cubicBezTo>
                  <a:cubicBezTo>
                    <a:pt x="1999" y="4932"/>
                    <a:pt x="1988" y="4949"/>
                    <a:pt x="1977" y="4966"/>
                  </a:cubicBezTo>
                  <a:cubicBezTo>
                    <a:pt x="1965" y="4983"/>
                    <a:pt x="1937" y="4994"/>
                    <a:pt x="1914" y="4994"/>
                  </a:cubicBezTo>
                  <a:cubicBezTo>
                    <a:pt x="1863" y="5017"/>
                    <a:pt x="1840" y="4988"/>
                    <a:pt x="1800" y="4971"/>
                  </a:cubicBezTo>
                  <a:cubicBezTo>
                    <a:pt x="1772" y="4954"/>
                    <a:pt x="1778" y="4915"/>
                    <a:pt x="1744" y="4915"/>
                  </a:cubicBezTo>
                  <a:cubicBezTo>
                    <a:pt x="1721" y="4915"/>
                    <a:pt x="1715" y="4897"/>
                    <a:pt x="1704" y="4880"/>
                  </a:cubicBezTo>
                  <a:cubicBezTo>
                    <a:pt x="1687" y="4863"/>
                    <a:pt x="1653" y="4846"/>
                    <a:pt x="1630" y="4858"/>
                  </a:cubicBezTo>
                  <a:cubicBezTo>
                    <a:pt x="1585" y="4875"/>
                    <a:pt x="1551" y="4863"/>
                    <a:pt x="1562" y="4818"/>
                  </a:cubicBezTo>
                  <a:cubicBezTo>
                    <a:pt x="1568" y="4795"/>
                    <a:pt x="1556" y="4772"/>
                    <a:pt x="1556" y="4750"/>
                  </a:cubicBezTo>
                  <a:lnTo>
                    <a:pt x="1556" y="4750"/>
                  </a:lnTo>
                  <a:cubicBezTo>
                    <a:pt x="1528" y="4755"/>
                    <a:pt x="1516" y="4789"/>
                    <a:pt x="1494" y="4795"/>
                  </a:cubicBezTo>
                  <a:cubicBezTo>
                    <a:pt x="1460" y="4801"/>
                    <a:pt x="1448" y="4801"/>
                    <a:pt x="1431" y="4835"/>
                  </a:cubicBezTo>
                  <a:cubicBezTo>
                    <a:pt x="1374" y="4915"/>
                    <a:pt x="1380" y="4841"/>
                    <a:pt x="1312" y="4829"/>
                  </a:cubicBezTo>
                  <a:cubicBezTo>
                    <a:pt x="1283" y="4824"/>
                    <a:pt x="1289" y="4789"/>
                    <a:pt x="1278" y="4772"/>
                  </a:cubicBezTo>
                  <a:cubicBezTo>
                    <a:pt x="1272" y="4772"/>
                    <a:pt x="1210" y="4761"/>
                    <a:pt x="1198" y="4755"/>
                  </a:cubicBezTo>
                  <a:cubicBezTo>
                    <a:pt x="1164" y="4738"/>
                    <a:pt x="1249" y="4676"/>
                    <a:pt x="1170" y="4653"/>
                  </a:cubicBezTo>
                  <a:cubicBezTo>
                    <a:pt x="1119" y="4642"/>
                    <a:pt x="1193" y="4602"/>
                    <a:pt x="1136" y="4608"/>
                  </a:cubicBezTo>
                  <a:cubicBezTo>
                    <a:pt x="1124" y="4614"/>
                    <a:pt x="1113" y="4614"/>
                    <a:pt x="1107" y="4602"/>
                  </a:cubicBezTo>
                  <a:cubicBezTo>
                    <a:pt x="1073" y="4562"/>
                    <a:pt x="1073" y="4562"/>
                    <a:pt x="1073" y="4562"/>
                  </a:cubicBezTo>
                  <a:cubicBezTo>
                    <a:pt x="1033" y="4511"/>
                    <a:pt x="960" y="4591"/>
                    <a:pt x="909" y="4608"/>
                  </a:cubicBezTo>
                  <a:cubicBezTo>
                    <a:pt x="880" y="4614"/>
                    <a:pt x="857" y="4676"/>
                    <a:pt x="846" y="4676"/>
                  </a:cubicBezTo>
                  <a:cubicBezTo>
                    <a:pt x="823" y="4682"/>
                    <a:pt x="818" y="4682"/>
                    <a:pt x="795" y="4687"/>
                  </a:cubicBezTo>
                  <a:cubicBezTo>
                    <a:pt x="778" y="4716"/>
                    <a:pt x="766" y="4727"/>
                    <a:pt x="738" y="4727"/>
                  </a:cubicBezTo>
                  <a:cubicBezTo>
                    <a:pt x="710" y="4727"/>
                    <a:pt x="698" y="4744"/>
                    <a:pt x="675" y="4755"/>
                  </a:cubicBezTo>
                  <a:cubicBezTo>
                    <a:pt x="636" y="4767"/>
                    <a:pt x="630" y="4818"/>
                    <a:pt x="630" y="4852"/>
                  </a:cubicBezTo>
                  <a:cubicBezTo>
                    <a:pt x="630" y="4869"/>
                    <a:pt x="579" y="4886"/>
                    <a:pt x="562" y="4892"/>
                  </a:cubicBezTo>
                  <a:cubicBezTo>
                    <a:pt x="545" y="4897"/>
                    <a:pt x="528" y="4886"/>
                    <a:pt x="511" y="4892"/>
                  </a:cubicBezTo>
                  <a:cubicBezTo>
                    <a:pt x="465" y="4909"/>
                    <a:pt x="454" y="4949"/>
                    <a:pt x="437" y="4886"/>
                  </a:cubicBezTo>
                  <a:cubicBezTo>
                    <a:pt x="414" y="4880"/>
                    <a:pt x="391" y="4926"/>
                    <a:pt x="357" y="4926"/>
                  </a:cubicBezTo>
                  <a:cubicBezTo>
                    <a:pt x="318" y="4926"/>
                    <a:pt x="318" y="4926"/>
                    <a:pt x="283" y="4909"/>
                  </a:cubicBezTo>
                  <a:cubicBezTo>
                    <a:pt x="238" y="4892"/>
                    <a:pt x="238" y="4892"/>
                    <a:pt x="238" y="4892"/>
                  </a:cubicBezTo>
                  <a:lnTo>
                    <a:pt x="238" y="4892"/>
                  </a:lnTo>
                  <a:cubicBezTo>
                    <a:pt x="244" y="4880"/>
                    <a:pt x="255" y="4841"/>
                    <a:pt x="266" y="4829"/>
                  </a:cubicBezTo>
                  <a:cubicBezTo>
                    <a:pt x="278" y="4807"/>
                    <a:pt x="312" y="4807"/>
                    <a:pt x="335" y="4784"/>
                  </a:cubicBezTo>
                  <a:cubicBezTo>
                    <a:pt x="346" y="4778"/>
                    <a:pt x="329" y="4755"/>
                    <a:pt x="335" y="4744"/>
                  </a:cubicBezTo>
                  <a:cubicBezTo>
                    <a:pt x="357" y="4710"/>
                    <a:pt x="323" y="4716"/>
                    <a:pt x="318" y="4699"/>
                  </a:cubicBezTo>
                  <a:cubicBezTo>
                    <a:pt x="301" y="4693"/>
                    <a:pt x="272" y="4642"/>
                    <a:pt x="266" y="4625"/>
                  </a:cubicBezTo>
                  <a:cubicBezTo>
                    <a:pt x="261" y="4579"/>
                    <a:pt x="283" y="4562"/>
                    <a:pt x="306" y="4528"/>
                  </a:cubicBezTo>
                  <a:cubicBezTo>
                    <a:pt x="312" y="4506"/>
                    <a:pt x="352" y="4488"/>
                    <a:pt x="329" y="4466"/>
                  </a:cubicBezTo>
                  <a:cubicBezTo>
                    <a:pt x="312" y="4449"/>
                    <a:pt x="329" y="4426"/>
                    <a:pt x="301" y="4420"/>
                  </a:cubicBezTo>
                  <a:cubicBezTo>
                    <a:pt x="249" y="4415"/>
                    <a:pt x="306" y="4329"/>
                    <a:pt x="312" y="4312"/>
                  </a:cubicBezTo>
                  <a:cubicBezTo>
                    <a:pt x="329" y="4273"/>
                    <a:pt x="335" y="4221"/>
                    <a:pt x="318" y="4187"/>
                  </a:cubicBezTo>
                  <a:cubicBezTo>
                    <a:pt x="289" y="4130"/>
                    <a:pt x="283" y="4096"/>
                    <a:pt x="301" y="4034"/>
                  </a:cubicBezTo>
                  <a:cubicBezTo>
                    <a:pt x="318" y="4011"/>
                    <a:pt x="295" y="3988"/>
                    <a:pt x="301" y="3971"/>
                  </a:cubicBezTo>
                  <a:cubicBezTo>
                    <a:pt x="306" y="3960"/>
                    <a:pt x="329" y="3960"/>
                    <a:pt x="329" y="3943"/>
                  </a:cubicBezTo>
                  <a:cubicBezTo>
                    <a:pt x="329" y="3898"/>
                    <a:pt x="278" y="3886"/>
                    <a:pt x="266" y="3858"/>
                  </a:cubicBezTo>
                  <a:cubicBezTo>
                    <a:pt x="261" y="3829"/>
                    <a:pt x="266" y="3795"/>
                    <a:pt x="249" y="3778"/>
                  </a:cubicBezTo>
                  <a:cubicBezTo>
                    <a:pt x="238" y="3767"/>
                    <a:pt x="227" y="3767"/>
                    <a:pt x="221" y="3750"/>
                  </a:cubicBezTo>
                  <a:cubicBezTo>
                    <a:pt x="198" y="3721"/>
                    <a:pt x="164" y="3693"/>
                    <a:pt x="170" y="3653"/>
                  </a:cubicBezTo>
                  <a:cubicBezTo>
                    <a:pt x="175" y="3653"/>
                    <a:pt x="181" y="3653"/>
                    <a:pt x="193" y="3653"/>
                  </a:cubicBezTo>
                  <a:cubicBezTo>
                    <a:pt x="227" y="3653"/>
                    <a:pt x="255" y="3670"/>
                    <a:pt x="289" y="3659"/>
                  </a:cubicBezTo>
                  <a:cubicBezTo>
                    <a:pt x="318" y="3648"/>
                    <a:pt x="329" y="3625"/>
                    <a:pt x="340" y="3602"/>
                  </a:cubicBezTo>
                  <a:cubicBezTo>
                    <a:pt x="363" y="3568"/>
                    <a:pt x="380" y="3551"/>
                    <a:pt x="369" y="3506"/>
                  </a:cubicBezTo>
                  <a:cubicBezTo>
                    <a:pt x="357" y="3483"/>
                    <a:pt x="363" y="3477"/>
                    <a:pt x="386" y="3471"/>
                  </a:cubicBezTo>
                  <a:cubicBezTo>
                    <a:pt x="409" y="3460"/>
                    <a:pt x="425" y="3443"/>
                    <a:pt x="443" y="3420"/>
                  </a:cubicBezTo>
                  <a:cubicBezTo>
                    <a:pt x="460" y="3398"/>
                    <a:pt x="448" y="3369"/>
                    <a:pt x="477" y="3347"/>
                  </a:cubicBezTo>
                  <a:cubicBezTo>
                    <a:pt x="494" y="3335"/>
                    <a:pt x="505" y="3301"/>
                    <a:pt x="522" y="3301"/>
                  </a:cubicBezTo>
                  <a:cubicBezTo>
                    <a:pt x="545" y="3301"/>
                    <a:pt x="545" y="3307"/>
                    <a:pt x="573" y="3301"/>
                  </a:cubicBezTo>
                  <a:cubicBezTo>
                    <a:pt x="579" y="3295"/>
                    <a:pt x="596" y="3312"/>
                    <a:pt x="602" y="3312"/>
                  </a:cubicBezTo>
                  <a:cubicBezTo>
                    <a:pt x="636" y="3324"/>
                    <a:pt x="630" y="3256"/>
                    <a:pt x="670" y="3267"/>
                  </a:cubicBezTo>
                  <a:cubicBezTo>
                    <a:pt x="675" y="3267"/>
                    <a:pt x="732" y="3290"/>
                    <a:pt x="715" y="3261"/>
                  </a:cubicBezTo>
                  <a:cubicBezTo>
                    <a:pt x="715" y="3256"/>
                    <a:pt x="704" y="3233"/>
                    <a:pt x="715" y="3227"/>
                  </a:cubicBezTo>
                  <a:cubicBezTo>
                    <a:pt x="721" y="3216"/>
                    <a:pt x="738" y="3221"/>
                    <a:pt x="755" y="3216"/>
                  </a:cubicBezTo>
                  <a:cubicBezTo>
                    <a:pt x="766" y="3216"/>
                    <a:pt x="761" y="3204"/>
                    <a:pt x="772" y="3187"/>
                  </a:cubicBezTo>
                  <a:cubicBezTo>
                    <a:pt x="783" y="3170"/>
                    <a:pt x="789" y="3165"/>
                    <a:pt x="789" y="3148"/>
                  </a:cubicBezTo>
                  <a:cubicBezTo>
                    <a:pt x="789" y="3125"/>
                    <a:pt x="852" y="3153"/>
                    <a:pt x="835" y="3114"/>
                  </a:cubicBezTo>
                  <a:cubicBezTo>
                    <a:pt x="823" y="3091"/>
                    <a:pt x="829" y="3051"/>
                    <a:pt x="857" y="3074"/>
                  </a:cubicBezTo>
                  <a:cubicBezTo>
                    <a:pt x="880" y="3091"/>
                    <a:pt x="874" y="3097"/>
                    <a:pt x="909" y="3085"/>
                  </a:cubicBezTo>
                  <a:cubicBezTo>
                    <a:pt x="943" y="3074"/>
                    <a:pt x="874" y="3045"/>
                    <a:pt x="903" y="3028"/>
                  </a:cubicBezTo>
                  <a:cubicBezTo>
                    <a:pt x="914" y="3028"/>
                    <a:pt x="925" y="3034"/>
                    <a:pt x="937" y="3023"/>
                  </a:cubicBezTo>
                  <a:cubicBezTo>
                    <a:pt x="948" y="3006"/>
                    <a:pt x="937" y="3000"/>
                    <a:pt x="937" y="2983"/>
                  </a:cubicBezTo>
                  <a:cubicBezTo>
                    <a:pt x="943" y="2966"/>
                    <a:pt x="937" y="2966"/>
                    <a:pt x="948" y="2955"/>
                  </a:cubicBezTo>
                  <a:cubicBezTo>
                    <a:pt x="965" y="2949"/>
                    <a:pt x="960" y="2943"/>
                    <a:pt x="965" y="2932"/>
                  </a:cubicBezTo>
                  <a:cubicBezTo>
                    <a:pt x="971" y="2920"/>
                    <a:pt x="994" y="2915"/>
                    <a:pt x="999" y="2892"/>
                  </a:cubicBezTo>
                  <a:cubicBezTo>
                    <a:pt x="1005" y="2875"/>
                    <a:pt x="1016" y="2864"/>
                    <a:pt x="1028" y="2847"/>
                  </a:cubicBezTo>
                  <a:cubicBezTo>
                    <a:pt x="1039" y="2830"/>
                    <a:pt x="1039" y="2818"/>
                    <a:pt x="1045" y="2801"/>
                  </a:cubicBezTo>
                  <a:cubicBezTo>
                    <a:pt x="1051" y="2790"/>
                    <a:pt x="1062" y="2784"/>
                    <a:pt x="1068" y="2778"/>
                  </a:cubicBezTo>
                  <a:cubicBezTo>
                    <a:pt x="1073" y="2767"/>
                    <a:pt x="1073" y="2756"/>
                    <a:pt x="1079" y="2750"/>
                  </a:cubicBezTo>
                  <a:cubicBezTo>
                    <a:pt x="1022" y="2727"/>
                    <a:pt x="982" y="2642"/>
                    <a:pt x="925" y="2619"/>
                  </a:cubicBezTo>
                  <a:cubicBezTo>
                    <a:pt x="903" y="2608"/>
                    <a:pt x="772" y="2597"/>
                    <a:pt x="766" y="2585"/>
                  </a:cubicBezTo>
                  <a:cubicBezTo>
                    <a:pt x="749" y="2591"/>
                    <a:pt x="732" y="2653"/>
                    <a:pt x="698" y="2631"/>
                  </a:cubicBezTo>
                  <a:cubicBezTo>
                    <a:pt x="675" y="2614"/>
                    <a:pt x="653" y="2597"/>
                    <a:pt x="630" y="2580"/>
                  </a:cubicBezTo>
                  <a:cubicBezTo>
                    <a:pt x="613" y="2568"/>
                    <a:pt x="641" y="2557"/>
                    <a:pt x="636" y="2546"/>
                  </a:cubicBezTo>
                  <a:cubicBezTo>
                    <a:pt x="630" y="2517"/>
                    <a:pt x="613" y="2500"/>
                    <a:pt x="619" y="2472"/>
                  </a:cubicBezTo>
                  <a:cubicBezTo>
                    <a:pt x="630" y="2438"/>
                    <a:pt x="647" y="2420"/>
                    <a:pt x="647" y="2375"/>
                  </a:cubicBezTo>
                  <a:cubicBezTo>
                    <a:pt x="653" y="2358"/>
                    <a:pt x="670" y="2296"/>
                    <a:pt x="670" y="2278"/>
                  </a:cubicBezTo>
                  <a:cubicBezTo>
                    <a:pt x="613" y="2267"/>
                    <a:pt x="613" y="2267"/>
                    <a:pt x="613" y="2267"/>
                  </a:cubicBezTo>
                  <a:cubicBezTo>
                    <a:pt x="613" y="2261"/>
                    <a:pt x="613" y="2261"/>
                    <a:pt x="613" y="2261"/>
                  </a:cubicBezTo>
                  <a:cubicBezTo>
                    <a:pt x="607" y="2261"/>
                    <a:pt x="619" y="2233"/>
                    <a:pt x="619" y="2227"/>
                  </a:cubicBezTo>
                  <a:cubicBezTo>
                    <a:pt x="624" y="2210"/>
                    <a:pt x="630" y="2199"/>
                    <a:pt x="630" y="2182"/>
                  </a:cubicBezTo>
                  <a:cubicBezTo>
                    <a:pt x="630" y="2170"/>
                    <a:pt x="607" y="2131"/>
                    <a:pt x="590" y="2131"/>
                  </a:cubicBezTo>
                  <a:cubicBezTo>
                    <a:pt x="573" y="2176"/>
                    <a:pt x="477" y="2182"/>
                    <a:pt x="431" y="2170"/>
                  </a:cubicBezTo>
                  <a:cubicBezTo>
                    <a:pt x="363" y="2153"/>
                    <a:pt x="386" y="2085"/>
                    <a:pt x="318" y="2085"/>
                  </a:cubicBezTo>
                  <a:cubicBezTo>
                    <a:pt x="301" y="2142"/>
                    <a:pt x="312" y="2165"/>
                    <a:pt x="238" y="2165"/>
                  </a:cubicBezTo>
                  <a:cubicBezTo>
                    <a:pt x="198" y="2165"/>
                    <a:pt x="130" y="2159"/>
                    <a:pt x="119" y="2108"/>
                  </a:cubicBezTo>
                  <a:lnTo>
                    <a:pt x="119" y="2108"/>
                  </a:lnTo>
                  <a:lnTo>
                    <a:pt x="119" y="2108"/>
                  </a:lnTo>
                  <a:cubicBezTo>
                    <a:pt x="102" y="2074"/>
                    <a:pt x="102" y="2074"/>
                    <a:pt x="102" y="2074"/>
                  </a:cubicBezTo>
                  <a:cubicBezTo>
                    <a:pt x="119" y="2063"/>
                    <a:pt x="147" y="1989"/>
                    <a:pt x="113" y="1983"/>
                  </a:cubicBezTo>
                  <a:cubicBezTo>
                    <a:pt x="85" y="1983"/>
                    <a:pt x="68" y="1977"/>
                    <a:pt x="51" y="1960"/>
                  </a:cubicBezTo>
                  <a:cubicBezTo>
                    <a:pt x="28" y="1943"/>
                    <a:pt x="73" y="1926"/>
                    <a:pt x="85" y="1915"/>
                  </a:cubicBezTo>
                  <a:cubicBezTo>
                    <a:pt x="96" y="1903"/>
                    <a:pt x="90" y="1881"/>
                    <a:pt x="107" y="1875"/>
                  </a:cubicBezTo>
                  <a:cubicBezTo>
                    <a:pt x="130" y="1858"/>
                    <a:pt x="153" y="1852"/>
                    <a:pt x="153" y="1818"/>
                  </a:cubicBezTo>
                  <a:cubicBezTo>
                    <a:pt x="153" y="1784"/>
                    <a:pt x="170" y="1779"/>
                    <a:pt x="198" y="1761"/>
                  </a:cubicBezTo>
                  <a:cubicBezTo>
                    <a:pt x="221" y="1744"/>
                    <a:pt x="221" y="1688"/>
                    <a:pt x="261" y="1688"/>
                  </a:cubicBezTo>
                  <a:cubicBezTo>
                    <a:pt x="283" y="1688"/>
                    <a:pt x="312" y="1710"/>
                    <a:pt x="340" y="1710"/>
                  </a:cubicBezTo>
                  <a:cubicBezTo>
                    <a:pt x="340" y="1688"/>
                    <a:pt x="318" y="1682"/>
                    <a:pt x="340" y="1653"/>
                  </a:cubicBezTo>
                  <a:cubicBezTo>
                    <a:pt x="369" y="1625"/>
                    <a:pt x="409" y="1591"/>
                    <a:pt x="409" y="1546"/>
                  </a:cubicBezTo>
                  <a:cubicBezTo>
                    <a:pt x="409" y="1517"/>
                    <a:pt x="414" y="1489"/>
                    <a:pt x="391" y="1466"/>
                  </a:cubicBezTo>
                  <a:cubicBezTo>
                    <a:pt x="363" y="1443"/>
                    <a:pt x="312" y="1438"/>
                    <a:pt x="289" y="1409"/>
                  </a:cubicBezTo>
                  <a:cubicBezTo>
                    <a:pt x="272" y="1392"/>
                    <a:pt x="295" y="1387"/>
                    <a:pt x="306" y="1369"/>
                  </a:cubicBezTo>
                  <a:cubicBezTo>
                    <a:pt x="318" y="1352"/>
                    <a:pt x="295" y="1341"/>
                    <a:pt x="312" y="1313"/>
                  </a:cubicBezTo>
                  <a:cubicBezTo>
                    <a:pt x="318" y="1296"/>
                    <a:pt x="312" y="1279"/>
                    <a:pt x="306" y="1262"/>
                  </a:cubicBezTo>
                  <a:cubicBezTo>
                    <a:pt x="295" y="1262"/>
                    <a:pt x="278" y="1262"/>
                    <a:pt x="261" y="1262"/>
                  </a:cubicBezTo>
                  <a:cubicBezTo>
                    <a:pt x="249" y="1262"/>
                    <a:pt x="198" y="1222"/>
                    <a:pt x="187" y="1210"/>
                  </a:cubicBezTo>
                  <a:cubicBezTo>
                    <a:pt x="170" y="1193"/>
                    <a:pt x="147" y="1210"/>
                    <a:pt x="136" y="1228"/>
                  </a:cubicBezTo>
                  <a:cubicBezTo>
                    <a:pt x="102" y="1279"/>
                    <a:pt x="119" y="1233"/>
                    <a:pt x="73" y="1244"/>
                  </a:cubicBezTo>
                  <a:cubicBezTo>
                    <a:pt x="68" y="1244"/>
                    <a:pt x="11" y="1228"/>
                    <a:pt x="0" y="1228"/>
                  </a:cubicBezTo>
                  <a:cubicBezTo>
                    <a:pt x="0" y="1222"/>
                    <a:pt x="0" y="1222"/>
                    <a:pt x="0" y="1222"/>
                  </a:cubicBezTo>
                  <a:cubicBezTo>
                    <a:pt x="16" y="1210"/>
                    <a:pt x="5" y="1148"/>
                    <a:pt x="22" y="1120"/>
                  </a:cubicBezTo>
                  <a:cubicBezTo>
                    <a:pt x="45" y="1091"/>
                    <a:pt x="16" y="1074"/>
                    <a:pt x="22" y="1046"/>
                  </a:cubicBezTo>
                  <a:cubicBezTo>
                    <a:pt x="34" y="994"/>
                    <a:pt x="79" y="1012"/>
                    <a:pt x="39" y="949"/>
                  </a:cubicBezTo>
                  <a:cubicBezTo>
                    <a:pt x="5" y="881"/>
                    <a:pt x="85" y="887"/>
                    <a:pt x="113" y="875"/>
                  </a:cubicBezTo>
                  <a:cubicBezTo>
                    <a:pt x="113" y="864"/>
                    <a:pt x="119" y="847"/>
                    <a:pt x="124" y="835"/>
                  </a:cubicBezTo>
                  <a:cubicBezTo>
                    <a:pt x="136" y="801"/>
                    <a:pt x="136" y="824"/>
                    <a:pt x="147" y="835"/>
                  </a:cubicBezTo>
                  <a:cubicBezTo>
                    <a:pt x="164" y="858"/>
                    <a:pt x="215" y="784"/>
                    <a:pt x="227" y="773"/>
                  </a:cubicBezTo>
                  <a:cubicBezTo>
                    <a:pt x="238" y="756"/>
                    <a:pt x="272" y="722"/>
                    <a:pt x="272" y="705"/>
                  </a:cubicBezTo>
                  <a:cubicBezTo>
                    <a:pt x="272" y="688"/>
                    <a:pt x="215" y="608"/>
                    <a:pt x="261" y="608"/>
                  </a:cubicBezTo>
                  <a:cubicBezTo>
                    <a:pt x="278" y="608"/>
                    <a:pt x="295" y="625"/>
                    <a:pt x="301" y="608"/>
                  </a:cubicBezTo>
                  <a:cubicBezTo>
                    <a:pt x="312" y="597"/>
                    <a:pt x="278" y="585"/>
                    <a:pt x="278" y="568"/>
                  </a:cubicBezTo>
                  <a:cubicBezTo>
                    <a:pt x="289" y="546"/>
                    <a:pt x="289" y="546"/>
                    <a:pt x="289" y="546"/>
                  </a:cubicBezTo>
                  <a:lnTo>
                    <a:pt x="289" y="546"/>
                  </a:lnTo>
                  <a:cubicBezTo>
                    <a:pt x="312" y="546"/>
                    <a:pt x="335" y="557"/>
                    <a:pt x="346" y="580"/>
                  </a:cubicBezTo>
                  <a:cubicBezTo>
                    <a:pt x="357" y="597"/>
                    <a:pt x="357" y="608"/>
                    <a:pt x="374" y="597"/>
                  </a:cubicBezTo>
                  <a:cubicBezTo>
                    <a:pt x="403" y="574"/>
                    <a:pt x="425" y="551"/>
                    <a:pt x="460" y="546"/>
                  </a:cubicBezTo>
                  <a:cubicBezTo>
                    <a:pt x="477" y="540"/>
                    <a:pt x="494" y="540"/>
                    <a:pt x="516" y="540"/>
                  </a:cubicBezTo>
                  <a:cubicBezTo>
                    <a:pt x="533" y="540"/>
                    <a:pt x="556" y="546"/>
                    <a:pt x="573" y="546"/>
                  </a:cubicBezTo>
                  <a:cubicBezTo>
                    <a:pt x="596" y="546"/>
                    <a:pt x="613" y="557"/>
                    <a:pt x="636" y="551"/>
                  </a:cubicBezTo>
                  <a:cubicBezTo>
                    <a:pt x="664" y="546"/>
                    <a:pt x="727" y="529"/>
                    <a:pt x="749" y="517"/>
                  </a:cubicBezTo>
                  <a:cubicBezTo>
                    <a:pt x="789" y="489"/>
                    <a:pt x="818" y="415"/>
                    <a:pt x="840" y="370"/>
                  </a:cubicBezTo>
                  <a:cubicBezTo>
                    <a:pt x="846" y="353"/>
                    <a:pt x="880" y="319"/>
                    <a:pt x="897" y="341"/>
                  </a:cubicBezTo>
                  <a:cubicBezTo>
                    <a:pt x="920" y="358"/>
                    <a:pt x="965" y="364"/>
                    <a:pt x="999" y="387"/>
                  </a:cubicBezTo>
                  <a:cubicBezTo>
                    <a:pt x="1045" y="409"/>
                    <a:pt x="1068" y="267"/>
                    <a:pt x="1107" y="353"/>
                  </a:cubicBezTo>
                  <a:cubicBezTo>
                    <a:pt x="1119" y="375"/>
                    <a:pt x="1153" y="370"/>
                    <a:pt x="1175" y="358"/>
                  </a:cubicBezTo>
                  <a:cubicBezTo>
                    <a:pt x="1204" y="353"/>
                    <a:pt x="1170" y="290"/>
                    <a:pt x="1221" y="290"/>
                  </a:cubicBezTo>
                  <a:cubicBezTo>
                    <a:pt x="1249" y="296"/>
                    <a:pt x="1255" y="307"/>
                    <a:pt x="1278" y="313"/>
                  </a:cubicBezTo>
                  <a:cubicBezTo>
                    <a:pt x="1301" y="324"/>
                    <a:pt x="1312" y="301"/>
                    <a:pt x="1335" y="301"/>
                  </a:cubicBezTo>
                  <a:cubicBezTo>
                    <a:pt x="1346" y="347"/>
                    <a:pt x="1374" y="398"/>
                    <a:pt x="1420" y="421"/>
                  </a:cubicBezTo>
                  <a:cubicBezTo>
                    <a:pt x="1454" y="438"/>
                    <a:pt x="1505" y="460"/>
                    <a:pt x="1545" y="466"/>
                  </a:cubicBezTo>
                  <a:cubicBezTo>
                    <a:pt x="1619" y="478"/>
                    <a:pt x="1624" y="324"/>
                    <a:pt x="1698" y="319"/>
                  </a:cubicBezTo>
                  <a:cubicBezTo>
                    <a:pt x="1721" y="319"/>
                    <a:pt x="1749" y="341"/>
                    <a:pt x="1778" y="347"/>
                  </a:cubicBezTo>
                  <a:cubicBezTo>
                    <a:pt x="1818" y="353"/>
                    <a:pt x="1829" y="387"/>
                    <a:pt x="1869" y="375"/>
                  </a:cubicBezTo>
                  <a:cubicBezTo>
                    <a:pt x="1903" y="370"/>
                    <a:pt x="1937" y="387"/>
                    <a:pt x="1937" y="341"/>
                  </a:cubicBezTo>
                  <a:cubicBezTo>
                    <a:pt x="1948" y="262"/>
                    <a:pt x="2056" y="387"/>
                    <a:pt x="2056" y="307"/>
                  </a:cubicBezTo>
                  <a:cubicBezTo>
                    <a:pt x="2062" y="239"/>
                    <a:pt x="2096" y="250"/>
                    <a:pt x="2136" y="273"/>
                  </a:cubicBezTo>
                  <a:cubicBezTo>
                    <a:pt x="2181" y="296"/>
                    <a:pt x="2192" y="256"/>
                    <a:pt x="2221" y="262"/>
                  </a:cubicBezTo>
                  <a:cubicBezTo>
                    <a:pt x="2289" y="279"/>
                    <a:pt x="2300" y="222"/>
                    <a:pt x="2346" y="228"/>
                  </a:cubicBezTo>
                  <a:cubicBezTo>
                    <a:pt x="2363" y="228"/>
                    <a:pt x="2374" y="262"/>
                    <a:pt x="2397" y="245"/>
                  </a:cubicBezTo>
                  <a:cubicBezTo>
                    <a:pt x="2414" y="239"/>
                    <a:pt x="2420" y="182"/>
                    <a:pt x="2431" y="165"/>
                  </a:cubicBezTo>
                  <a:cubicBezTo>
                    <a:pt x="2442" y="148"/>
                    <a:pt x="2437" y="120"/>
                    <a:pt x="2448" y="103"/>
                  </a:cubicBezTo>
                  <a:cubicBezTo>
                    <a:pt x="2477" y="80"/>
                    <a:pt x="2516" y="120"/>
                    <a:pt x="2545" y="91"/>
                  </a:cubicBezTo>
                  <a:cubicBezTo>
                    <a:pt x="2568" y="74"/>
                    <a:pt x="2590" y="57"/>
                    <a:pt x="2607" y="40"/>
                  </a:cubicBezTo>
                  <a:cubicBezTo>
                    <a:pt x="2619" y="29"/>
                    <a:pt x="2636" y="0"/>
                    <a:pt x="2647" y="6"/>
                  </a:cubicBezTo>
                  <a:cubicBezTo>
                    <a:pt x="2653" y="6"/>
                    <a:pt x="2692" y="40"/>
                    <a:pt x="2698" y="46"/>
                  </a:cubicBezTo>
                  <a:cubicBezTo>
                    <a:pt x="2710" y="57"/>
                    <a:pt x="2710" y="91"/>
                    <a:pt x="2721" y="108"/>
                  </a:cubicBezTo>
                  <a:lnTo>
                    <a:pt x="2721" y="108"/>
                  </a:lnTo>
                  <a:cubicBezTo>
                    <a:pt x="2721" y="114"/>
                    <a:pt x="2738" y="148"/>
                    <a:pt x="2732" y="154"/>
                  </a:cubicBezTo>
                  <a:cubicBezTo>
                    <a:pt x="2715" y="171"/>
                    <a:pt x="2704" y="193"/>
                    <a:pt x="2715" y="216"/>
                  </a:cubicBezTo>
                  <a:cubicBezTo>
                    <a:pt x="2721" y="228"/>
                    <a:pt x="2732" y="239"/>
                    <a:pt x="2744" y="245"/>
                  </a:cubicBezTo>
                  <a:cubicBezTo>
                    <a:pt x="2755" y="250"/>
                    <a:pt x="2778" y="256"/>
                    <a:pt x="2789" y="267"/>
                  </a:cubicBezTo>
                  <a:cubicBezTo>
                    <a:pt x="2817" y="296"/>
                    <a:pt x="2812" y="296"/>
                    <a:pt x="2846" y="313"/>
                  </a:cubicBezTo>
                  <a:cubicBezTo>
                    <a:pt x="2863" y="324"/>
                    <a:pt x="2840" y="381"/>
                    <a:pt x="2869" y="381"/>
                  </a:cubicBezTo>
                  <a:cubicBezTo>
                    <a:pt x="2880" y="381"/>
                    <a:pt x="2897" y="375"/>
                    <a:pt x="2908" y="370"/>
                  </a:cubicBezTo>
                  <a:cubicBezTo>
                    <a:pt x="2937" y="364"/>
                    <a:pt x="2948" y="387"/>
                    <a:pt x="2982" y="375"/>
                  </a:cubicBezTo>
                  <a:cubicBezTo>
                    <a:pt x="2999" y="364"/>
                    <a:pt x="3016" y="341"/>
                    <a:pt x="3039" y="358"/>
                  </a:cubicBezTo>
                  <a:cubicBezTo>
                    <a:pt x="3096" y="398"/>
                    <a:pt x="3079" y="330"/>
                    <a:pt x="3119" y="330"/>
                  </a:cubicBezTo>
                  <a:cubicBezTo>
                    <a:pt x="3147" y="330"/>
                    <a:pt x="3147" y="364"/>
                    <a:pt x="3175" y="324"/>
                  </a:cubicBezTo>
                  <a:cubicBezTo>
                    <a:pt x="3198" y="301"/>
                    <a:pt x="3244" y="335"/>
                    <a:pt x="3272" y="353"/>
                  </a:cubicBezTo>
                  <a:cubicBezTo>
                    <a:pt x="3306" y="370"/>
                    <a:pt x="3295" y="449"/>
                    <a:pt x="3346" y="455"/>
                  </a:cubicBezTo>
                  <a:cubicBezTo>
                    <a:pt x="3369" y="449"/>
                    <a:pt x="3408" y="460"/>
                    <a:pt x="3431" y="466"/>
                  </a:cubicBezTo>
                  <a:cubicBezTo>
                    <a:pt x="3465" y="472"/>
                    <a:pt x="3471" y="534"/>
                    <a:pt x="3477" y="563"/>
                  </a:cubicBezTo>
                  <a:cubicBezTo>
                    <a:pt x="3482" y="591"/>
                    <a:pt x="3477" y="637"/>
                    <a:pt x="3493" y="665"/>
                  </a:cubicBezTo>
                  <a:cubicBezTo>
                    <a:pt x="3505" y="676"/>
                    <a:pt x="3505" y="682"/>
                    <a:pt x="3516" y="682"/>
                  </a:cubicBezTo>
                  <a:cubicBezTo>
                    <a:pt x="3539" y="682"/>
                    <a:pt x="3545" y="739"/>
                    <a:pt x="3573" y="756"/>
                  </a:cubicBezTo>
                  <a:cubicBezTo>
                    <a:pt x="3619" y="790"/>
                    <a:pt x="3619" y="705"/>
                    <a:pt x="3641" y="773"/>
                  </a:cubicBezTo>
                  <a:cubicBezTo>
                    <a:pt x="3658" y="813"/>
                    <a:pt x="3675" y="801"/>
                    <a:pt x="3698" y="767"/>
                  </a:cubicBezTo>
                  <a:cubicBezTo>
                    <a:pt x="3704" y="750"/>
                    <a:pt x="3715" y="750"/>
                    <a:pt x="3727" y="739"/>
                  </a:cubicBezTo>
                  <a:cubicBezTo>
                    <a:pt x="3727" y="733"/>
                    <a:pt x="3743" y="654"/>
                    <a:pt x="3755" y="705"/>
                  </a:cubicBezTo>
                  <a:cubicBezTo>
                    <a:pt x="3766" y="756"/>
                    <a:pt x="3766" y="830"/>
                    <a:pt x="3829" y="790"/>
                  </a:cubicBezTo>
                  <a:cubicBezTo>
                    <a:pt x="3851" y="779"/>
                    <a:pt x="3863" y="767"/>
                    <a:pt x="3874" y="744"/>
                  </a:cubicBezTo>
                  <a:cubicBezTo>
                    <a:pt x="3885" y="733"/>
                    <a:pt x="3931" y="784"/>
                    <a:pt x="3965" y="744"/>
                  </a:cubicBezTo>
                  <a:cubicBezTo>
                    <a:pt x="3988" y="722"/>
                    <a:pt x="3959" y="699"/>
                    <a:pt x="3965" y="676"/>
                  </a:cubicBezTo>
                  <a:cubicBezTo>
                    <a:pt x="3971" y="665"/>
                    <a:pt x="3982" y="642"/>
                    <a:pt x="3971" y="625"/>
                  </a:cubicBezTo>
                  <a:cubicBezTo>
                    <a:pt x="3959" y="620"/>
                    <a:pt x="3954" y="602"/>
                    <a:pt x="3942" y="602"/>
                  </a:cubicBezTo>
                  <a:cubicBezTo>
                    <a:pt x="3925" y="602"/>
                    <a:pt x="3948" y="648"/>
                    <a:pt x="3903" y="648"/>
                  </a:cubicBezTo>
                  <a:cubicBezTo>
                    <a:pt x="3885" y="648"/>
                    <a:pt x="3880" y="602"/>
                    <a:pt x="3885" y="602"/>
                  </a:cubicBezTo>
                  <a:cubicBezTo>
                    <a:pt x="3863" y="602"/>
                    <a:pt x="3846" y="585"/>
                    <a:pt x="3863" y="568"/>
                  </a:cubicBezTo>
                  <a:cubicBezTo>
                    <a:pt x="3880" y="551"/>
                    <a:pt x="3914" y="608"/>
                    <a:pt x="3937" y="557"/>
                  </a:cubicBezTo>
                  <a:cubicBezTo>
                    <a:pt x="3954" y="529"/>
                    <a:pt x="3954" y="540"/>
                    <a:pt x="3942" y="506"/>
                  </a:cubicBezTo>
                  <a:cubicBezTo>
                    <a:pt x="3931" y="466"/>
                    <a:pt x="3880" y="529"/>
                    <a:pt x="3863" y="540"/>
                  </a:cubicBezTo>
                  <a:cubicBezTo>
                    <a:pt x="3812" y="580"/>
                    <a:pt x="3778" y="568"/>
                    <a:pt x="3772" y="506"/>
                  </a:cubicBezTo>
                  <a:cubicBezTo>
                    <a:pt x="3795" y="489"/>
                    <a:pt x="3783" y="432"/>
                    <a:pt x="3817" y="415"/>
                  </a:cubicBezTo>
                  <a:cubicBezTo>
                    <a:pt x="3857" y="392"/>
                    <a:pt x="3891" y="353"/>
                    <a:pt x="3937" y="324"/>
                  </a:cubicBezTo>
                  <a:cubicBezTo>
                    <a:pt x="3971" y="301"/>
                    <a:pt x="3993" y="324"/>
                    <a:pt x="4028" y="284"/>
                  </a:cubicBezTo>
                  <a:cubicBezTo>
                    <a:pt x="4050" y="262"/>
                    <a:pt x="4084" y="245"/>
                    <a:pt x="4107" y="228"/>
                  </a:cubicBezTo>
                  <a:cubicBezTo>
                    <a:pt x="4141" y="199"/>
                    <a:pt x="4152" y="131"/>
                    <a:pt x="4186" y="114"/>
                  </a:cubicBezTo>
                  <a:cubicBezTo>
                    <a:pt x="4191" y="108"/>
                    <a:pt x="4237" y="120"/>
                    <a:pt x="4242" y="125"/>
                  </a:cubicBezTo>
                  <a:cubicBezTo>
                    <a:pt x="4254" y="165"/>
                    <a:pt x="4248" y="154"/>
                    <a:pt x="4288" y="154"/>
                  </a:cubicBezTo>
                  <a:cubicBezTo>
                    <a:pt x="4316" y="154"/>
                    <a:pt x="4345" y="171"/>
                    <a:pt x="4368" y="176"/>
                  </a:cubicBezTo>
                  <a:cubicBezTo>
                    <a:pt x="4402" y="188"/>
                    <a:pt x="4436" y="182"/>
                    <a:pt x="4470" y="182"/>
                  </a:cubicBezTo>
                  <a:lnTo>
                    <a:pt x="4470" y="182"/>
                  </a:lnTo>
                  <a:cubicBezTo>
                    <a:pt x="4532" y="159"/>
                    <a:pt x="4532" y="159"/>
                    <a:pt x="4532" y="159"/>
                  </a:cubicBezTo>
                  <a:cubicBezTo>
                    <a:pt x="4555" y="154"/>
                    <a:pt x="4583" y="125"/>
                    <a:pt x="4606" y="114"/>
                  </a:cubicBezTo>
                  <a:cubicBezTo>
                    <a:pt x="4623" y="108"/>
                    <a:pt x="4629" y="80"/>
                    <a:pt x="4652" y="74"/>
                  </a:cubicBezTo>
                  <a:cubicBezTo>
                    <a:pt x="4669" y="63"/>
                    <a:pt x="4691" y="108"/>
                    <a:pt x="4708" y="120"/>
                  </a:cubicBezTo>
                  <a:cubicBezTo>
                    <a:pt x="4737" y="131"/>
                    <a:pt x="4771" y="120"/>
                    <a:pt x="4799" y="120"/>
                  </a:cubicBezTo>
                  <a:cubicBezTo>
                    <a:pt x="4799" y="120"/>
                    <a:pt x="4799" y="120"/>
                    <a:pt x="4805" y="120"/>
                  </a:cubicBezTo>
                  <a:cubicBezTo>
                    <a:pt x="4805" y="125"/>
                    <a:pt x="4805" y="131"/>
                    <a:pt x="4799" y="131"/>
                  </a:cubicBezTo>
                  <a:cubicBezTo>
                    <a:pt x="4799" y="148"/>
                    <a:pt x="4760" y="182"/>
                    <a:pt x="4760" y="205"/>
                  </a:cubicBezTo>
                  <a:cubicBezTo>
                    <a:pt x="4760" y="233"/>
                    <a:pt x="4805" y="233"/>
                    <a:pt x="4828" y="239"/>
                  </a:cubicBezTo>
                  <a:cubicBezTo>
                    <a:pt x="4828" y="256"/>
                    <a:pt x="4799" y="262"/>
                    <a:pt x="4799" y="284"/>
                  </a:cubicBezTo>
                  <a:cubicBezTo>
                    <a:pt x="4816" y="330"/>
                    <a:pt x="4816" y="353"/>
                    <a:pt x="4771" y="364"/>
                  </a:cubicBezTo>
                  <a:cubicBezTo>
                    <a:pt x="4771" y="387"/>
                    <a:pt x="4833" y="392"/>
                    <a:pt x="4845" y="398"/>
                  </a:cubicBezTo>
                  <a:cubicBezTo>
                    <a:pt x="4868" y="409"/>
                    <a:pt x="4868" y="409"/>
                    <a:pt x="4896" y="398"/>
                  </a:cubicBezTo>
                  <a:cubicBezTo>
                    <a:pt x="4913" y="398"/>
                    <a:pt x="4924" y="438"/>
                    <a:pt x="4930" y="455"/>
                  </a:cubicBezTo>
                  <a:cubicBezTo>
                    <a:pt x="4936" y="466"/>
                    <a:pt x="4947" y="472"/>
                    <a:pt x="4958" y="478"/>
                  </a:cubicBezTo>
                  <a:cubicBezTo>
                    <a:pt x="4964" y="483"/>
                    <a:pt x="4998" y="489"/>
                    <a:pt x="4998" y="494"/>
                  </a:cubicBezTo>
                  <a:cubicBezTo>
                    <a:pt x="5015" y="500"/>
                    <a:pt x="4964" y="546"/>
                    <a:pt x="4958" y="551"/>
                  </a:cubicBezTo>
                  <a:cubicBezTo>
                    <a:pt x="4958" y="563"/>
                    <a:pt x="4873" y="608"/>
                    <a:pt x="4862" y="602"/>
                  </a:cubicBezTo>
                  <a:cubicBezTo>
                    <a:pt x="4845" y="597"/>
                    <a:pt x="4816" y="580"/>
                    <a:pt x="4805" y="568"/>
                  </a:cubicBezTo>
                  <a:cubicBezTo>
                    <a:pt x="4794" y="551"/>
                    <a:pt x="4805" y="529"/>
                    <a:pt x="4799" y="512"/>
                  </a:cubicBezTo>
                  <a:cubicBezTo>
                    <a:pt x="4777" y="506"/>
                    <a:pt x="4748" y="500"/>
                    <a:pt x="4731" y="500"/>
                  </a:cubicBezTo>
                  <a:cubicBezTo>
                    <a:pt x="4703" y="494"/>
                    <a:pt x="4703" y="489"/>
                    <a:pt x="4691" y="517"/>
                  </a:cubicBezTo>
                  <a:cubicBezTo>
                    <a:pt x="4686" y="529"/>
                    <a:pt x="4680" y="546"/>
                    <a:pt x="4663" y="563"/>
                  </a:cubicBezTo>
                  <a:cubicBezTo>
                    <a:pt x="4635" y="591"/>
                    <a:pt x="4629" y="602"/>
                    <a:pt x="4663" y="637"/>
                  </a:cubicBezTo>
                  <a:cubicBezTo>
                    <a:pt x="4680" y="654"/>
                    <a:pt x="4680" y="671"/>
                    <a:pt x="4691" y="693"/>
                  </a:cubicBezTo>
                  <a:cubicBezTo>
                    <a:pt x="4708" y="710"/>
                    <a:pt x="4731" y="688"/>
                    <a:pt x="4742" y="676"/>
                  </a:cubicBezTo>
                  <a:cubicBezTo>
                    <a:pt x="4754" y="665"/>
                    <a:pt x="4765" y="665"/>
                    <a:pt x="4777" y="659"/>
                  </a:cubicBezTo>
                  <a:cubicBezTo>
                    <a:pt x="4788" y="648"/>
                    <a:pt x="4794" y="631"/>
                    <a:pt x="4811" y="631"/>
                  </a:cubicBezTo>
                  <a:cubicBezTo>
                    <a:pt x="4845" y="637"/>
                    <a:pt x="4845" y="637"/>
                    <a:pt x="4845" y="637"/>
                  </a:cubicBezTo>
                  <a:cubicBezTo>
                    <a:pt x="4845" y="642"/>
                    <a:pt x="4845" y="642"/>
                    <a:pt x="4845" y="642"/>
                  </a:cubicBezTo>
                  <a:cubicBezTo>
                    <a:pt x="4828" y="665"/>
                    <a:pt x="4788" y="705"/>
                    <a:pt x="4788" y="733"/>
                  </a:cubicBezTo>
                  <a:cubicBezTo>
                    <a:pt x="4799" y="744"/>
                    <a:pt x="4816" y="739"/>
                    <a:pt x="4822" y="756"/>
                  </a:cubicBezTo>
                  <a:cubicBezTo>
                    <a:pt x="4816" y="796"/>
                    <a:pt x="4816" y="796"/>
                    <a:pt x="4816" y="796"/>
                  </a:cubicBezTo>
                  <a:cubicBezTo>
                    <a:pt x="4862" y="796"/>
                    <a:pt x="4907" y="796"/>
                    <a:pt x="4907" y="801"/>
                  </a:cubicBezTo>
                  <a:cubicBezTo>
                    <a:pt x="4924" y="813"/>
                    <a:pt x="4953" y="852"/>
                    <a:pt x="4992" y="881"/>
                  </a:cubicBezTo>
                  <a:cubicBezTo>
                    <a:pt x="5038" y="904"/>
                    <a:pt x="5089" y="915"/>
                    <a:pt x="5095" y="921"/>
                  </a:cubicBezTo>
                  <a:cubicBezTo>
                    <a:pt x="5100" y="926"/>
                    <a:pt x="5117" y="960"/>
                    <a:pt x="5117" y="960"/>
                  </a:cubicBezTo>
                  <a:cubicBezTo>
                    <a:pt x="5135" y="994"/>
                    <a:pt x="5135" y="994"/>
                    <a:pt x="5135" y="994"/>
                  </a:cubicBezTo>
                  <a:cubicBezTo>
                    <a:pt x="5146" y="1017"/>
                    <a:pt x="5146" y="1017"/>
                    <a:pt x="5146" y="1017"/>
                  </a:cubicBezTo>
                  <a:close/>
                  <a:moveTo>
                    <a:pt x="3437" y="4238"/>
                  </a:moveTo>
                  <a:lnTo>
                    <a:pt x="3437" y="4238"/>
                  </a:lnTo>
                  <a:cubicBezTo>
                    <a:pt x="3431" y="4227"/>
                    <a:pt x="3414" y="4221"/>
                    <a:pt x="3403" y="4233"/>
                  </a:cubicBezTo>
                  <a:cubicBezTo>
                    <a:pt x="3391" y="4238"/>
                    <a:pt x="3386" y="4238"/>
                    <a:pt x="3374" y="4250"/>
                  </a:cubicBezTo>
                  <a:cubicBezTo>
                    <a:pt x="3363" y="4261"/>
                    <a:pt x="3374" y="4284"/>
                    <a:pt x="3391" y="4273"/>
                  </a:cubicBezTo>
                  <a:cubicBezTo>
                    <a:pt x="3403" y="4273"/>
                    <a:pt x="3408" y="4267"/>
                    <a:pt x="3420" y="4273"/>
                  </a:cubicBezTo>
                  <a:cubicBezTo>
                    <a:pt x="3425" y="4273"/>
                    <a:pt x="3431" y="4273"/>
                    <a:pt x="3431" y="4273"/>
                  </a:cubicBezTo>
                  <a:cubicBezTo>
                    <a:pt x="3437" y="4267"/>
                    <a:pt x="3437" y="4256"/>
                    <a:pt x="3437" y="4250"/>
                  </a:cubicBezTo>
                  <a:cubicBezTo>
                    <a:pt x="3437" y="4238"/>
                    <a:pt x="3437" y="4238"/>
                    <a:pt x="3437" y="4238"/>
                  </a:cubicBezTo>
                  <a:close/>
                  <a:moveTo>
                    <a:pt x="5498" y="881"/>
                  </a:moveTo>
                  <a:lnTo>
                    <a:pt x="5498" y="881"/>
                  </a:lnTo>
                  <a:cubicBezTo>
                    <a:pt x="5521" y="864"/>
                    <a:pt x="5515" y="835"/>
                    <a:pt x="5527" y="818"/>
                  </a:cubicBezTo>
                  <a:cubicBezTo>
                    <a:pt x="5515" y="818"/>
                    <a:pt x="5504" y="824"/>
                    <a:pt x="5492" y="818"/>
                  </a:cubicBezTo>
                  <a:cubicBezTo>
                    <a:pt x="5464" y="807"/>
                    <a:pt x="5470" y="790"/>
                    <a:pt x="5430" y="790"/>
                  </a:cubicBezTo>
                  <a:cubicBezTo>
                    <a:pt x="5385" y="790"/>
                    <a:pt x="5328" y="762"/>
                    <a:pt x="5288" y="756"/>
                  </a:cubicBezTo>
                  <a:cubicBezTo>
                    <a:pt x="5254" y="744"/>
                    <a:pt x="5220" y="705"/>
                    <a:pt x="5203" y="750"/>
                  </a:cubicBezTo>
                  <a:cubicBezTo>
                    <a:pt x="5191" y="773"/>
                    <a:pt x="5174" y="807"/>
                    <a:pt x="5157" y="824"/>
                  </a:cubicBezTo>
                  <a:cubicBezTo>
                    <a:pt x="5151" y="835"/>
                    <a:pt x="5208" y="881"/>
                    <a:pt x="5220" y="898"/>
                  </a:cubicBezTo>
                  <a:cubicBezTo>
                    <a:pt x="5242" y="915"/>
                    <a:pt x="5259" y="949"/>
                    <a:pt x="5277" y="955"/>
                  </a:cubicBezTo>
                  <a:cubicBezTo>
                    <a:pt x="5311" y="972"/>
                    <a:pt x="5311" y="972"/>
                    <a:pt x="5345" y="960"/>
                  </a:cubicBezTo>
                  <a:cubicBezTo>
                    <a:pt x="5396" y="943"/>
                    <a:pt x="5396" y="978"/>
                    <a:pt x="5430" y="989"/>
                  </a:cubicBezTo>
                  <a:cubicBezTo>
                    <a:pt x="5458" y="1000"/>
                    <a:pt x="5498" y="978"/>
                    <a:pt x="5521" y="989"/>
                  </a:cubicBezTo>
                  <a:cubicBezTo>
                    <a:pt x="5532" y="994"/>
                    <a:pt x="5566" y="1017"/>
                    <a:pt x="5572" y="994"/>
                  </a:cubicBezTo>
                  <a:cubicBezTo>
                    <a:pt x="5572" y="989"/>
                    <a:pt x="5566" y="938"/>
                    <a:pt x="5561" y="938"/>
                  </a:cubicBezTo>
                  <a:cubicBezTo>
                    <a:pt x="5555" y="932"/>
                    <a:pt x="5544" y="949"/>
                    <a:pt x="5538" y="955"/>
                  </a:cubicBezTo>
                  <a:cubicBezTo>
                    <a:pt x="5492" y="966"/>
                    <a:pt x="5436" y="938"/>
                    <a:pt x="5481" y="892"/>
                  </a:cubicBezTo>
                  <a:cubicBezTo>
                    <a:pt x="5498" y="881"/>
                    <a:pt x="5498" y="881"/>
                    <a:pt x="5498" y="881"/>
                  </a:cubicBezTo>
                  <a:close/>
                  <a:moveTo>
                    <a:pt x="5004" y="1051"/>
                  </a:moveTo>
                  <a:lnTo>
                    <a:pt x="5004" y="1051"/>
                  </a:lnTo>
                  <a:cubicBezTo>
                    <a:pt x="4998" y="1051"/>
                    <a:pt x="4998" y="1051"/>
                    <a:pt x="4992" y="1051"/>
                  </a:cubicBezTo>
                  <a:cubicBezTo>
                    <a:pt x="4987" y="1051"/>
                    <a:pt x="4987" y="1051"/>
                    <a:pt x="4987" y="1057"/>
                  </a:cubicBezTo>
                  <a:cubicBezTo>
                    <a:pt x="4987" y="1057"/>
                    <a:pt x="4981" y="1068"/>
                    <a:pt x="4987" y="1068"/>
                  </a:cubicBezTo>
                  <a:lnTo>
                    <a:pt x="4992" y="1068"/>
                  </a:lnTo>
                  <a:cubicBezTo>
                    <a:pt x="4998" y="1063"/>
                    <a:pt x="5004" y="1063"/>
                    <a:pt x="5009" y="1063"/>
                  </a:cubicBezTo>
                  <a:cubicBezTo>
                    <a:pt x="5004" y="1051"/>
                    <a:pt x="5004" y="1051"/>
                    <a:pt x="5004" y="1051"/>
                  </a:cubicBezTo>
                  <a:close/>
                  <a:moveTo>
                    <a:pt x="5078" y="1080"/>
                  </a:moveTo>
                  <a:lnTo>
                    <a:pt x="5078" y="1080"/>
                  </a:lnTo>
                  <a:cubicBezTo>
                    <a:pt x="5078" y="1074"/>
                    <a:pt x="5078" y="1074"/>
                    <a:pt x="5078" y="1068"/>
                  </a:cubicBezTo>
                  <a:cubicBezTo>
                    <a:pt x="5078" y="1063"/>
                    <a:pt x="5072" y="1057"/>
                    <a:pt x="5066" y="1057"/>
                  </a:cubicBezTo>
                  <a:cubicBezTo>
                    <a:pt x="5066" y="1057"/>
                    <a:pt x="5061" y="1057"/>
                    <a:pt x="5055" y="1057"/>
                  </a:cubicBezTo>
                  <a:cubicBezTo>
                    <a:pt x="5049" y="1063"/>
                    <a:pt x="5044" y="1068"/>
                    <a:pt x="5049" y="1074"/>
                  </a:cubicBezTo>
                  <a:cubicBezTo>
                    <a:pt x="5055" y="1074"/>
                    <a:pt x="5049" y="1080"/>
                    <a:pt x="5049" y="1085"/>
                  </a:cubicBezTo>
                  <a:cubicBezTo>
                    <a:pt x="5055" y="1091"/>
                    <a:pt x="5061" y="1091"/>
                    <a:pt x="5066" y="1091"/>
                  </a:cubicBezTo>
                  <a:lnTo>
                    <a:pt x="5078" y="108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150">
              <a:extLst>
                <a:ext uri="{FF2B5EF4-FFF2-40B4-BE49-F238E27FC236}">
                  <a16:creationId xmlns:a16="http://schemas.microsoft.com/office/drawing/2014/main" id="{45C3792B-1813-F746-30D7-E002376AD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807" y="2729602"/>
              <a:ext cx="493867" cy="337866"/>
            </a:xfrm>
            <a:custGeom>
              <a:avLst/>
              <a:gdLst>
                <a:gd name="T0" fmla="*/ 1563 w 1774"/>
                <a:gd name="T1" fmla="*/ 1136 h 1211"/>
                <a:gd name="T2" fmla="*/ 1364 w 1774"/>
                <a:gd name="T3" fmla="*/ 1159 h 1211"/>
                <a:gd name="T4" fmla="*/ 1239 w 1774"/>
                <a:gd name="T5" fmla="*/ 1091 h 1211"/>
                <a:gd name="T6" fmla="*/ 1182 w 1774"/>
                <a:gd name="T7" fmla="*/ 960 h 1211"/>
                <a:gd name="T8" fmla="*/ 1216 w 1774"/>
                <a:gd name="T9" fmla="*/ 897 h 1211"/>
                <a:gd name="T10" fmla="*/ 1045 w 1774"/>
                <a:gd name="T11" fmla="*/ 915 h 1211"/>
                <a:gd name="T12" fmla="*/ 835 w 1774"/>
                <a:gd name="T13" fmla="*/ 863 h 1211"/>
                <a:gd name="T14" fmla="*/ 705 w 1774"/>
                <a:gd name="T15" fmla="*/ 1011 h 1211"/>
                <a:gd name="T16" fmla="*/ 460 w 1774"/>
                <a:gd name="T17" fmla="*/ 1045 h 1211"/>
                <a:gd name="T18" fmla="*/ 472 w 1774"/>
                <a:gd name="T19" fmla="*/ 863 h 1211"/>
                <a:gd name="T20" fmla="*/ 358 w 1774"/>
                <a:gd name="T21" fmla="*/ 1005 h 1211"/>
                <a:gd name="T22" fmla="*/ 239 w 1774"/>
                <a:gd name="T23" fmla="*/ 943 h 1211"/>
                <a:gd name="T24" fmla="*/ 85 w 1774"/>
                <a:gd name="T25" fmla="*/ 841 h 1211"/>
                <a:gd name="T26" fmla="*/ 0 w 1774"/>
                <a:gd name="T27" fmla="*/ 744 h 1211"/>
                <a:gd name="T28" fmla="*/ 34 w 1774"/>
                <a:gd name="T29" fmla="*/ 653 h 1211"/>
                <a:gd name="T30" fmla="*/ 51 w 1774"/>
                <a:gd name="T31" fmla="*/ 477 h 1211"/>
                <a:gd name="T32" fmla="*/ 68 w 1774"/>
                <a:gd name="T33" fmla="*/ 415 h 1211"/>
                <a:gd name="T34" fmla="*/ 91 w 1774"/>
                <a:gd name="T35" fmla="*/ 335 h 1211"/>
                <a:gd name="T36" fmla="*/ 46 w 1774"/>
                <a:gd name="T37" fmla="*/ 267 h 1211"/>
                <a:gd name="T38" fmla="*/ 6 w 1774"/>
                <a:gd name="T39" fmla="*/ 182 h 1211"/>
                <a:gd name="T40" fmla="*/ 57 w 1774"/>
                <a:gd name="T41" fmla="*/ 125 h 1211"/>
                <a:gd name="T42" fmla="*/ 63 w 1774"/>
                <a:gd name="T43" fmla="*/ 17 h 1211"/>
                <a:gd name="T44" fmla="*/ 170 w 1774"/>
                <a:gd name="T45" fmla="*/ 0 h 1211"/>
                <a:gd name="T46" fmla="*/ 284 w 1774"/>
                <a:gd name="T47" fmla="*/ 28 h 1211"/>
                <a:gd name="T48" fmla="*/ 324 w 1774"/>
                <a:gd name="T49" fmla="*/ 11 h 1211"/>
                <a:gd name="T50" fmla="*/ 375 w 1774"/>
                <a:gd name="T51" fmla="*/ 57 h 1211"/>
                <a:gd name="T52" fmla="*/ 443 w 1774"/>
                <a:gd name="T53" fmla="*/ 68 h 1211"/>
                <a:gd name="T54" fmla="*/ 540 w 1774"/>
                <a:gd name="T55" fmla="*/ 96 h 1211"/>
                <a:gd name="T56" fmla="*/ 591 w 1774"/>
                <a:gd name="T57" fmla="*/ 250 h 1211"/>
                <a:gd name="T58" fmla="*/ 716 w 1774"/>
                <a:gd name="T59" fmla="*/ 250 h 1211"/>
                <a:gd name="T60" fmla="*/ 852 w 1774"/>
                <a:gd name="T61" fmla="*/ 250 h 1211"/>
                <a:gd name="T62" fmla="*/ 1068 w 1774"/>
                <a:gd name="T63" fmla="*/ 341 h 1211"/>
                <a:gd name="T64" fmla="*/ 1398 w 1774"/>
                <a:gd name="T65" fmla="*/ 483 h 1211"/>
                <a:gd name="T66" fmla="*/ 1710 w 1774"/>
                <a:gd name="T67" fmla="*/ 716 h 1211"/>
                <a:gd name="T68" fmla="*/ 1739 w 1774"/>
                <a:gd name="T69" fmla="*/ 824 h 1211"/>
                <a:gd name="T70" fmla="*/ 1653 w 1774"/>
                <a:gd name="T71" fmla="*/ 829 h 1211"/>
                <a:gd name="T72" fmla="*/ 1500 w 1774"/>
                <a:gd name="T73" fmla="*/ 983 h 1211"/>
                <a:gd name="T74" fmla="*/ 1585 w 1774"/>
                <a:gd name="T75" fmla="*/ 1074 h 1211"/>
                <a:gd name="T76" fmla="*/ 1574 w 1774"/>
                <a:gd name="T77" fmla="*/ 1085 h 1211"/>
                <a:gd name="T78" fmla="*/ 1563 w 1774"/>
                <a:gd name="T79" fmla="*/ 1136 h 1211"/>
                <a:gd name="T80" fmla="*/ 256 w 1774"/>
                <a:gd name="T81" fmla="*/ 74 h 1211"/>
                <a:gd name="T82" fmla="*/ 244 w 1774"/>
                <a:gd name="T83" fmla="*/ 51 h 1211"/>
                <a:gd name="T84" fmla="*/ 227 w 1774"/>
                <a:gd name="T85" fmla="*/ 68 h 1211"/>
                <a:gd name="T86" fmla="*/ 244 w 1774"/>
                <a:gd name="T87" fmla="*/ 85 h 1211"/>
                <a:gd name="T88" fmla="*/ 182 w 1774"/>
                <a:gd name="T89" fmla="*/ 45 h 1211"/>
                <a:gd name="T90" fmla="*/ 170 w 1774"/>
                <a:gd name="T91" fmla="*/ 45 h 1211"/>
                <a:gd name="T92" fmla="*/ 165 w 1774"/>
                <a:gd name="T93" fmla="*/ 62 h 1211"/>
                <a:gd name="T94" fmla="*/ 187 w 1774"/>
                <a:gd name="T95" fmla="*/ 57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74" h="1211">
                  <a:moveTo>
                    <a:pt x="1563" y="1136"/>
                  </a:moveTo>
                  <a:lnTo>
                    <a:pt x="1563" y="1136"/>
                  </a:lnTo>
                  <a:cubicBezTo>
                    <a:pt x="1523" y="1142"/>
                    <a:pt x="1489" y="1170"/>
                    <a:pt x="1455" y="1187"/>
                  </a:cubicBezTo>
                  <a:cubicBezTo>
                    <a:pt x="1398" y="1210"/>
                    <a:pt x="1403" y="1182"/>
                    <a:pt x="1364" y="1159"/>
                  </a:cubicBezTo>
                  <a:cubicBezTo>
                    <a:pt x="1347" y="1147"/>
                    <a:pt x="1324" y="1147"/>
                    <a:pt x="1301" y="1142"/>
                  </a:cubicBezTo>
                  <a:cubicBezTo>
                    <a:pt x="1250" y="1130"/>
                    <a:pt x="1261" y="1136"/>
                    <a:pt x="1239" y="1091"/>
                  </a:cubicBezTo>
                  <a:cubicBezTo>
                    <a:pt x="1233" y="1057"/>
                    <a:pt x="1256" y="1051"/>
                    <a:pt x="1233" y="1023"/>
                  </a:cubicBezTo>
                  <a:cubicBezTo>
                    <a:pt x="1222" y="1017"/>
                    <a:pt x="1182" y="960"/>
                    <a:pt x="1182" y="960"/>
                  </a:cubicBezTo>
                  <a:cubicBezTo>
                    <a:pt x="1193" y="949"/>
                    <a:pt x="1227" y="937"/>
                    <a:pt x="1227" y="932"/>
                  </a:cubicBezTo>
                  <a:cubicBezTo>
                    <a:pt x="1256" y="926"/>
                    <a:pt x="1227" y="897"/>
                    <a:pt x="1216" y="897"/>
                  </a:cubicBezTo>
                  <a:cubicBezTo>
                    <a:pt x="1199" y="892"/>
                    <a:pt x="1182" y="892"/>
                    <a:pt x="1165" y="892"/>
                  </a:cubicBezTo>
                  <a:cubicBezTo>
                    <a:pt x="1136" y="892"/>
                    <a:pt x="1057" y="926"/>
                    <a:pt x="1045" y="915"/>
                  </a:cubicBezTo>
                  <a:cubicBezTo>
                    <a:pt x="1040" y="903"/>
                    <a:pt x="1034" y="852"/>
                    <a:pt x="1028" y="841"/>
                  </a:cubicBezTo>
                  <a:cubicBezTo>
                    <a:pt x="972" y="824"/>
                    <a:pt x="886" y="818"/>
                    <a:pt x="835" y="863"/>
                  </a:cubicBezTo>
                  <a:cubicBezTo>
                    <a:pt x="807" y="886"/>
                    <a:pt x="790" y="869"/>
                    <a:pt x="767" y="875"/>
                  </a:cubicBezTo>
                  <a:cubicBezTo>
                    <a:pt x="767" y="943"/>
                    <a:pt x="733" y="960"/>
                    <a:pt x="705" y="1011"/>
                  </a:cubicBezTo>
                  <a:cubicBezTo>
                    <a:pt x="665" y="1091"/>
                    <a:pt x="659" y="1045"/>
                    <a:pt x="597" y="1057"/>
                  </a:cubicBezTo>
                  <a:cubicBezTo>
                    <a:pt x="574" y="1068"/>
                    <a:pt x="472" y="1068"/>
                    <a:pt x="460" y="1045"/>
                  </a:cubicBezTo>
                  <a:cubicBezTo>
                    <a:pt x="437" y="994"/>
                    <a:pt x="500" y="954"/>
                    <a:pt x="511" y="915"/>
                  </a:cubicBezTo>
                  <a:cubicBezTo>
                    <a:pt x="523" y="863"/>
                    <a:pt x="500" y="869"/>
                    <a:pt x="472" y="863"/>
                  </a:cubicBezTo>
                  <a:cubicBezTo>
                    <a:pt x="426" y="846"/>
                    <a:pt x="415" y="937"/>
                    <a:pt x="409" y="966"/>
                  </a:cubicBezTo>
                  <a:cubicBezTo>
                    <a:pt x="398" y="1011"/>
                    <a:pt x="386" y="983"/>
                    <a:pt x="358" y="1005"/>
                  </a:cubicBezTo>
                  <a:cubicBezTo>
                    <a:pt x="335" y="1023"/>
                    <a:pt x="295" y="1068"/>
                    <a:pt x="273" y="1034"/>
                  </a:cubicBezTo>
                  <a:cubicBezTo>
                    <a:pt x="261" y="1000"/>
                    <a:pt x="244" y="977"/>
                    <a:pt x="239" y="943"/>
                  </a:cubicBezTo>
                  <a:cubicBezTo>
                    <a:pt x="227" y="903"/>
                    <a:pt x="205" y="897"/>
                    <a:pt x="165" y="909"/>
                  </a:cubicBezTo>
                  <a:cubicBezTo>
                    <a:pt x="108" y="920"/>
                    <a:pt x="102" y="881"/>
                    <a:pt x="85" y="841"/>
                  </a:cubicBezTo>
                  <a:cubicBezTo>
                    <a:pt x="80" y="824"/>
                    <a:pt x="51" y="829"/>
                    <a:pt x="46" y="801"/>
                  </a:cubicBezTo>
                  <a:cubicBezTo>
                    <a:pt x="40" y="784"/>
                    <a:pt x="11" y="755"/>
                    <a:pt x="0" y="744"/>
                  </a:cubicBezTo>
                  <a:cubicBezTo>
                    <a:pt x="0" y="733"/>
                    <a:pt x="17" y="716"/>
                    <a:pt x="28" y="704"/>
                  </a:cubicBezTo>
                  <a:cubicBezTo>
                    <a:pt x="34" y="693"/>
                    <a:pt x="34" y="665"/>
                    <a:pt x="34" y="653"/>
                  </a:cubicBezTo>
                  <a:cubicBezTo>
                    <a:pt x="34" y="619"/>
                    <a:pt x="40" y="568"/>
                    <a:pt x="34" y="534"/>
                  </a:cubicBezTo>
                  <a:cubicBezTo>
                    <a:pt x="23" y="500"/>
                    <a:pt x="28" y="494"/>
                    <a:pt x="51" y="477"/>
                  </a:cubicBezTo>
                  <a:cubicBezTo>
                    <a:pt x="91" y="443"/>
                    <a:pt x="28" y="426"/>
                    <a:pt x="34" y="403"/>
                  </a:cubicBezTo>
                  <a:cubicBezTo>
                    <a:pt x="46" y="381"/>
                    <a:pt x="63" y="403"/>
                    <a:pt x="68" y="415"/>
                  </a:cubicBezTo>
                  <a:cubicBezTo>
                    <a:pt x="85" y="449"/>
                    <a:pt x="97" y="420"/>
                    <a:pt x="91" y="397"/>
                  </a:cubicBezTo>
                  <a:cubicBezTo>
                    <a:pt x="91" y="386"/>
                    <a:pt x="80" y="341"/>
                    <a:pt x="91" y="335"/>
                  </a:cubicBezTo>
                  <a:cubicBezTo>
                    <a:pt x="97" y="307"/>
                    <a:pt x="97" y="318"/>
                    <a:pt x="91" y="290"/>
                  </a:cubicBezTo>
                  <a:cubicBezTo>
                    <a:pt x="85" y="290"/>
                    <a:pt x="51" y="273"/>
                    <a:pt x="46" y="267"/>
                  </a:cubicBezTo>
                  <a:cubicBezTo>
                    <a:pt x="40" y="256"/>
                    <a:pt x="63" y="233"/>
                    <a:pt x="63" y="222"/>
                  </a:cubicBezTo>
                  <a:cubicBezTo>
                    <a:pt x="74" y="165"/>
                    <a:pt x="46" y="182"/>
                    <a:pt x="6" y="182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6" y="153"/>
                    <a:pt x="46" y="148"/>
                    <a:pt x="57" y="125"/>
                  </a:cubicBezTo>
                  <a:cubicBezTo>
                    <a:pt x="63" y="108"/>
                    <a:pt x="91" y="79"/>
                    <a:pt x="85" y="62"/>
                  </a:cubicBezTo>
                  <a:cubicBezTo>
                    <a:pt x="80" y="51"/>
                    <a:pt x="57" y="23"/>
                    <a:pt x="63" y="17"/>
                  </a:cubicBezTo>
                  <a:cubicBezTo>
                    <a:pt x="80" y="6"/>
                    <a:pt x="108" y="11"/>
                    <a:pt x="131" y="11"/>
                  </a:cubicBezTo>
                  <a:cubicBezTo>
                    <a:pt x="142" y="11"/>
                    <a:pt x="153" y="0"/>
                    <a:pt x="170" y="0"/>
                  </a:cubicBezTo>
                  <a:cubicBezTo>
                    <a:pt x="182" y="0"/>
                    <a:pt x="205" y="6"/>
                    <a:pt x="222" y="6"/>
                  </a:cubicBezTo>
                  <a:cubicBezTo>
                    <a:pt x="244" y="6"/>
                    <a:pt x="261" y="45"/>
                    <a:pt x="284" y="28"/>
                  </a:cubicBezTo>
                  <a:cubicBezTo>
                    <a:pt x="324" y="11"/>
                    <a:pt x="324" y="11"/>
                    <a:pt x="324" y="11"/>
                  </a:cubicBezTo>
                  <a:lnTo>
                    <a:pt x="324" y="11"/>
                  </a:lnTo>
                  <a:cubicBezTo>
                    <a:pt x="352" y="23"/>
                    <a:pt x="352" y="23"/>
                    <a:pt x="352" y="23"/>
                  </a:cubicBezTo>
                  <a:cubicBezTo>
                    <a:pt x="352" y="40"/>
                    <a:pt x="347" y="57"/>
                    <a:pt x="375" y="57"/>
                  </a:cubicBezTo>
                  <a:cubicBezTo>
                    <a:pt x="375" y="85"/>
                    <a:pt x="352" y="108"/>
                    <a:pt x="369" y="125"/>
                  </a:cubicBezTo>
                  <a:cubicBezTo>
                    <a:pt x="392" y="148"/>
                    <a:pt x="443" y="91"/>
                    <a:pt x="443" y="68"/>
                  </a:cubicBezTo>
                  <a:cubicBezTo>
                    <a:pt x="449" y="40"/>
                    <a:pt x="472" y="28"/>
                    <a:pt x="494" y="57"/>
                  </a:cubicBezTo>
                  <a:cubicBezTo>
                    <a:pt x="506" y="68"/>
                    <a:pt x="540" y="68"/>
                    <a:pt x="540" y="96"/>
                  </a:cubicBezTo>
                  <a:cubicBezTo>
                    <a:pt x="540" y="159"/>
                    <a:pt x="540" y="159"/>
                    <a:pt x="540" y="159"/>
                  </a:cubicBezTo>
                  <a:cubicBezTo>
                    <a:pt x="540" y="199"/>
                    <a:pt x="574" y="210"/>
                    <a:pt x="591" y="250"/>
                  </a:cubicBezTo>
                  <a:cubicBezTo>
                    <a:pt x="602" y="273"/>
                    <a:pt x="619" y="227"/>
                    <a:pt x="642" y="244"/>
                  </a:cubicBezTo>
                  <a:cubicBezTo>
                    <a:pt x="682" y="273"/>
                    <a:pt x="665" y="324"/>
                    <a:pt x="716" y="250"/>
                  </a:cubicBezTo>
                  <a:cubicBezTo>
                    <a:pt x="761" y="182"/>
                    <a:pt x="801" y="267"/>
                    <a:pt x="852" y="250"/>
                  </a:cubicBezTo>
                  <a:lnTo>
                    <a:pt x="852" y="250"/>
                  </a:lnTo>
                  <a:cubicBezTo>
                    <a:pt x="869" y="250"/>
                    <a:pt x="886" y="267"/>
                    <a:pt x="903" y="273"/>
                  </a:cubicBezTo>
                  <a:cubicBezTo>
                    <a:pt x="960" y="290"/>
                    <a:pt x="1023" y="324"/>
                    <a:pt x="1068" y="341"/>
                  </a:cubicBezTo>
                  <a:cubicBezTo>
                    <a:pt x="1114" y="363"/>
                    <a:pt x="1256" y="346"/>
                    <a:pt x="1267" y="403"/>
                  </a:cubicBezTo>
                  <a:cubicBezTo>
                    <a:pt x="1295" y="494"/>
                    <a:pt x="1318" y="454"/>
                    <a:pt x="1398" y="483"/>
                  </a:cubicBezTo>
                  <a:cubicBezTo>
                    <a:pt x="1437" y="500"/>
                    <a:pt x="1460" y="562"/>
                    <a:pt x="1483" y="591"/>
                  </a:cubicBezTo>
                  <a:cubicBezTo>
                    <a:pt x="1540" y="653"/>
                    <a:pt x="1636" y="676"/>
                    <a:pt x="1710" y="716"/>
                  </a:cubicBezTo>
                  <a:cubicBezTo>
                    <a:pt x="1722" y="721"/>
                    <a:pt x="1744" y="738"/>
                    <a:pt x="1773" y="755"/>
                  </a:cubicBezTo>
                  <a:cubicBezTo>
                    <a:pt x="1739" y="824"/>
                    <a:pt x="1739" y="824"/>
                    <a:pt x="1739" y="824"/>
                  </a:cubicBezTo>
                  <a:cubicBezTo>
                    <a:pt x="1739" y="858"/>
                    <a:pt x="1716" y="829"/>
                    <a:pt x="1699" y="824"/>
                  </a:cubicBezTo>
                  <a:cubicBezTo>
                    <a:pt x="1676" y="812"/>
                    <a:pt x="1670" y="835"/>
                    <a:pt x="1653" y="829"/>
                  </a:cubicBezTo>
                  <a:cubicBezTo>
                    <a:pt x="1597" y="790"/>
                    <a:pt x="1614" y="824"/>
                    <a:pt x="1579" y="852"/>
                  </a:cubicBezTo>
                  <a:cubicBezTo>
                    <a:pt x="1551" y="881"/>
                    <a:pt x="1489" y="943"/>
                    <a:pt x="1500" y="983"/>
                  </a:cubicBezTo>
                  <a:cubicBezTo>
                    <a:pt x="1506" y="1011"/>
                    <a:pt x="1511" y="1023"/>
                    <a:pt x="1534" y="1034"/>
                  </a:cubicBezTo>
                  <a:cubicBezTo>
                    <a:pt x="1563" y="1045"/>
                    <a:pt x="1579" y="1040"/>
                    <a:pt x="1585" y="1074"/>
                  </a:cubicBezTo>
                  <a:lnTo>
                    <a:pt x="1585" y="1074"/>
                  </a:lnTo>
                  <a:cubicBezTo>
                    <a:pt x="1574" y="1085"/>
                    <a:pt x="1574" y="1085"/>
                    <a:pt x="1574" y="1085"/>
                  </a:cubicBezTo>
                  <a:cubicBezTo>
                    <a:pt x="1568" y="1091"/>
                    <a:pt x="1557" y="1102"/>
                    <a:pt x="1557" y="1113"/>
                  </a:cubicBezTo>
                  <a:cubicBezTo>
                    <a:pt x="1557" y="1119"/>
                    <a:pt x="1563" y="1130"/>
                    <a:pt x="1563" y="1136"/>
                  </a:cubicBezTo>
                  <a:close/>
                  <a:moveTo>
                    <a:pt x="256" y="74"/>
                  </a:moveTo>
                  <a:lnTo>
                    <a:pt x="256" y="74"/>
                  </a:lnTo>
                  <a:cubicBezTo>
                    <a:pt x="256" y="68"/>
                    <a:pt x="256" y="68"/>
                    <a:pt x="256" y="62"/>
                  </a:cubicBezTo>
                  <a:cubicBezTo>
                    <a:pt x="256" y="57"/>
                    <a:pt x="250" y="51"/>
                    <a:pt x="244" y="51"/>
                  </a:cubicBezTo>
                  <a:cubicBezTo>
                    <a:pt x="244" y="51"/>
                    <a:pt x="239" y="51"/>
                    <a:pt x="233" y="51"/>
                  </a:cubicBezTo>
                  <a:cubicBezTo>
                    <a:pt x="227" y="57"/>
                    <a:pt x="222" y="62"/>
                    <a:pt x="227" y="68"/>
                  </a:cubicBezTo>
                  <a:cubicBezTo>
                    <a:pt x="233" y="68"/>
                    <a:pt x="227" y="74"/>
                    <a:pt x="227" y="79"/>
                  </a:cubicBezTo>
                  <a:cubicBezTo>
                    <a:pt x="233" y="85"/>
                    <a:pt x="239" y="85"/>
                    <a:pt x="244" y="85"/>
                  </a:cubicBezTo>
                  <a:cubicBezTo>
                    <a:pt x="256" y="74"/>
                    <a:pt x="256" y="74"/>
                    <a:pt x="256" y="74"/>
                  </a:cubicBezTo>
                  <a:close/>
                  <a:moveTo>
                    <a:pt x="182" y="45"/>
                  </a:moveTo>
                  <a:lnTo>
                    <a:pt x="182" y="45"/>
                  </a:lnTo>
                  <a:cubicBezTo>
                    <a:pt x="176" y="45"/>
                    <a:pt x="176" y="45"/>
                    <a:pt x="170" y="45"/>
                  </a:cubicBezTo>
                  <a:cubicBezTo>
                    <a:pt x="165" y="45"/>
                    <a:pt x="165" y="45"/>
                    <a:pt x="165" y="51"/>
                  </a:cubicBezTo>
                  <a:cubicBezTo>
                    <a:pt x="165" y="51"/>
                    <a:pt x="159" y="62"/>
                    <a:pt x="165" y="62"/>
                  </a:cubicBezTo>
                  <a:lnTo>
                    <a:pt x="170" y="62"/>
                  </a:lnTo>
                  <a:cubicBezTo>
                    <a:pt x="176" y="57"/>
                    <a:pt x="182" y="57"/>
                    <a:pt x="187" y="57"/>
                  </a:cubicBezTo>
                  <a:lnTo>
                    <a:pt x="182" y="45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151">
              <a:extLst>
                <a:ext uri="{FF2B5EF4-FFF2-40B4-BE49-F238E27FC236}">
                  <a16:creationId xmlns:a16="http://schemas.microsoft.com/office/drawing/2014/main" id="{EDB41A57-21EB-8271-A9CB-AE439F2E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1366" y="2601827"/>
              <a:ext cx="1007391" cy="1399380"/>
            </a:xfrm>
            <a:custGeom>
              <a:avLst/>
              <a:gdLst>
                <a:gd name="T0" fmla="*/ 461 w 3615"/>
                <a:gd name="T1" fmla="*/ 1539 h 5023"/>
                <a:gd name="T2" fmla="*/ 790 w 3615"/>
                <a:gd name="T3" fmla="*/ 1664 h 5023"/>
                <a:gd name="T4" fmla="*/ 1000 w 3615"/>
                <a:gd name="T5" fmla="*/ 1363 h 5023"/>
                <a:gd name="T6" fmla="*/ 949 w 3615"/>
                <a:gd name="T7" fmla="*/ 1130 h 5023"/>
                <a:gd name="T8" fmla="*/ 1046 w 3615"/>
                <a:gd name="T9" fmla="*/ 806 h 5023"/>
                <a:gd name="T10" fmla="*/ 1194 w 3615"/>
                <a:gd name="T11" fmla="*/ 608 h 5023"/>
                <a:gd name="T12" fmla="*/ 1262 w 3615"/>
                <a:gd name="T13" fmla="*/ 454 h 5023"/>
                <a:gd name="T14" fmla="*/ 1552 w 3615"/>
                <a:gd name="T15" fmla="*/ 289 h 5023"/>
                <a:gd name="T16" fmla="*/ 1648 w 3615"/>
                <a:gd name="T17" fmla="*/ 96 h 5023"/>
                <a:gd name="T18" fmla="*/ 1773 w 3615"/>
                <a:gd name="T19" fmla="*/ 22 h 5023"/>
                <a:gd name="T20" fmla="*/ 1909 w 3615"/>
                <a:gd name="T21" fmla="*/ 130 h 5023"/>
                <a:gd name="T22" fmla="*/ 2034 w 3615"/>
                <a:gd name="T23" fmla="*/ 176 h 5023"/>
                <a:gd name="T24" fmla="*/ 2421 w 3615"/>
                <a:gd name="T25" fmla="*/ 210 h 5023"/>
                <a:gd name="T26" fmla="*/ 2671 w 3615"/>
                <a:gd name="T27" fmla="*/ 380 h 5023"/>
                <a:gd name="T28" fmla="*/ 2887 w 3615"/>
                <a:gd name="T29" fmla="*/ 312 h 5023"/>
                <a:gd name="T30" fmla="*/ 3091 w 3615"/>
                <a:gd name="T31" fmla="*/ 335 h 5023"/>
                <a:gd name="T32" fmla="*/ 3267 w 3615"/>
                <a:gd name="T33" fmla="*/ 369 h 5023"/>
                <a:gd name="T34" fmla="*/ 3477 w 3615"/>
                <a:gd name="T35" fmla="*/ 380 h 5023"/>
                <a:gd name="T36" fmla="*/ 3591 w 3615"/>
                <a:gd name="T37" fmla="*/ 511 h 5023"/>
                <a:gd name="T38" fmla="*/ 3529 w 3615"/>
                <a:gd name="T39" fmla="*/ 750 h 5023"/>
                <a:gd name="T40" fmla="*/ 3603 w 3615"/>
                <a:gd name="T41" fmla="*/ 943 h 5023"/>
                <a:gd name="T42" fmla="*/ 3477 w 3615"/>
                <a:gd name="T43" fmla="*/ 1443 h 5023"/>
                <a:gd name="T44" fmla="*/ 3404 w 3615"/>
                <a:gd name="T45" fmla="*/ 1732 h 5023"/>
                <a:gd name="T46" fmla="*/ 3159 w 3615"/>
                <a:gd name="T47" fmla="*/ 1931 h 5023"/>
                <a:gd name="T48" fmla="*/ 3188 w 3615"/>
                <a:gd name="T49" fmla="*/ 2181 h 5023"/>
                <a:gd name="T50" fmla="*/ 3114 w 3615"/>
                <a:gd name="T51" fmla="*/ 2568 h 5023"/>
                <a:gd name="T52" fmla="*/ 3051 w 3615"/>
                <a:gd name="T53" fmla="*/ 2823 h 5023"/>
                <a:gd name="T54" fmla="*/ 2915 w 3615"/>
                <a:gd name="T55" fmla="*/ 2977 h 5023"/>
                <a:gd name="T56" fmla="*/ 3000 w 3615"/>
                <a:gd name="T57" fmla="*/ 3442 h 5023"/>
                <a:gd name="T58" fmla="*/ 2870 w 3615"/>
                <a:gd name="T59" fmla="*/ 3568 h 5023"/>
                <a:gd name="T60" fmla="*/ 2818 w 3615"/>
                <a:gd name="T61" fmla="*/ 3619 h 5023"/>
                <a:gd name="T62" fmla="*/ 2625 w 3615"/>
                <a:gd name="T63" fmla="*/ 3602 h 5023"/>
                <a:gd name="T64" fmla="*/ 2318 w 3615"/>
                <a:gd name="T65" fmla="*/ 3692 h 5023"/>
                <a:gd name="T66" fmla="*/ 2307 w 3615"/>
                <a:gd name="T67" fmla="*/ 3789 h 5023"/>
                <a:gd name="T68" fmla="*/ 2267 w 3615"/>
                <a:gd name="T69" fmla="*/ 4033 h 5023"/>
                <a:gd name="T70" fmla="*/ 2199 w 3615"/>
                <a:gd name="T71" fmla="*/ 4278 h 5023"/>
                <a:gd name="T72" fmla="*/ 1972 w 3615"/>
                <a:gd name="T73" fmla="*/ 4493 h 5023"/>
                <a:gd name="T74" fmla="*/ 1733 w 3615"/>
                <a:gd name="T75" fmla="*/ 4743 h 5023"/>
                <a:gd name="T76" fmla="*/ 1688 w 3615"/>
                <a:gd name="T77" fmla="*/ 4965 h 5023"/>
                <a:gd name="T78" fmla="*/ 1552 w 3615"/>
                <a:gd name="T79" fmla="*/ 4925 h 5023"/>
                <a:gd name="T80" fmla="*/ 1318 w 3615"/>
                <a:gd name="T81" fmla="*/ 4823 h 5023"/>
                <a:gd name="T82" fmla="*/ 1211 w 3615"/>
                <a:gd name="T83" fmla="*/ 4584 h 5023"/>
                <a:gd name="T84" fmla="*/ 1080 w 3615"/>
                <a:gd name="T85" fmla="*/ 4431 h 5023"/>
                <a:gd name="T86" fmla="*/ 904 w 3615"/>
                <a:gd name="T87" fmla="*/ 4454 h 5023"/>
                <a:gd name="T88" fmla="*/ 676 w 3615"/>
                <a:gd name="T89" fmla="*/ 4374 h 5023"/>
                <a:gd name="T90" fmla="*/ 557 w 3615"/>
                <a:gd name="T91" fmla="*/ 4226 h 5023"/>
                <a:gd name="T92" fmla="*/ 569 w 3615"/>
                <a:gd name="T93" fmla="*/ 4028 h 5023"/>
                <a:gd name="T94" fmla="*/ 767 w 3615"/>
                <a:gd name="T95" fmla="*/ 3738 h 5023"/>
                <a:gd name="T96" fmla="*/ 676 w 3615"/>
                <a:gd name="T97" fmla="*/ 3312 h 5023"/>
                <a:gd name="T98" fmla="*/ 375 w 3615"/>
                <a:gd name="T99" fmla="*/ 2988 h 5023"/>
                <a:gd name="T100" fmla="*/ 154 w 3615"/>
                <a:gd name="T101" fmla="*/ 2909 h 5023"/>
                <a:gd name="T102" fmla="*/ 35 w 3615"/>
                <a:gd name="T103" fmla="*/ 2857 h 5023"/>
                <a:gd name="T104" fmla="*/ 12 w 3615"/>
                <a:gd name="T105" fmla="*/ 2596 h 5023"/>
                <a:gd name="T106" fmla="*/ 211 w 3615"/>
                <a:gd name="T107" fmla="*/ 2528 h 5023"/>
                <a:gd name="T108" fmla="*/ 228 w 3615"/>
                <a:gd name="T109" fmla="*/ 2181 h 5023"/>
                <a:gd name="T110" fmla="*/ 449 w 3615"/>
                <a:gd name="T111" fmla="*/ 2039 h 5023"/>
                <a:gd name="T112" fmla="*/ 421 w 3615"/>
                <a:gd name="T113" fmla="*/ 1715 h 5023"/>
                <a:gd name="T114" fmla="*/ 387 w 3615"/>
                <a:gd name="T115" fmla="*/ 1573 h 5023"/>
                <a:gd name="T116" fmla="*/ 1256 w 3615"/>
                <a:gd name="T117" fmla="*/ 846 h 5023"/>
                <a:gd name="T118" fmla="*/ 1222 w 3615"/>
                <a:gd name="T119" fmla="*/ 846 h 5023"/>
                <a:gd name="T120" fmla="*/ 1358 w 3615"/>
                <a:gd name="T121" fmla="*/ 744 h 5023"/>
                <a:gd name="T122" fmla="*/ 1296 w 3615"/>
                <a:gd name="T123" fmla="*/ 789 h 5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15" h="5023">
                  <a:moveTo>
                    <a:pt x="415" y="1534"/>
                  </a:moveTo>
                  <a:lnTo>
                    <a:pt x="415" y="1534"/>
                  </a:lnTo>
                  <a:cubicBezTo>
                    <a:pt x="427" y="1534"/>
                    <a:pt x="432" y="1534"/>
                    <a:pt x="444" y="1534"/>
                  </a:cubicBezTo>
                  <a:cubicBezTo>
                    <a:pt x="449" y="1534"/>
                    <a:pt x="455" y="1534"/>
                    <a:pt x="461" y="1539"/>
                  </a:cubicBezTo>
                  <a:cubicBezTo>
                    <a:pt x="472" y="1551"/>
                    <a:pt x="483" y="1539"/>
                    <a:pt x="500" y="1539"/>
                  </a:cubicBezTo>
                  <a:cubicBezTo>
                    <a:pt x="512" y="1539"/>
                    <a:pt x="517" y="1545"/>
                    <a:pt x="523" y="1556"/>
                  </a:cubicBezTo>
                  <a:cubicBezTo>
                    <a:pt x="546" y="1613"/>
                    <a:pt x="591" y="1585"/>
                    <a:pt x="631" y="1585"/>
                  </a:cubicBezTo>
                  <a:cubicBezTo>
                    <a:pt x="688" y="1585"/>
                    <a:pt x="722" y="1693"/>
                    <a:pt x="790" y="1664"/>
                  </a:cubicBezTo>
                  <a:cubicBezTo>
                    <a:pt x="841" y="1647"/>
                    <a:pt x="875" y="1636"/>
                    <a:pt x="932" y="1636"/>
                  </a:cubicBezTo>
                  <a:cubicBezTo>
                    <a:pt x="978" y="1636"/>
                    <a:pt x="983" y="1585"/>
                    <a:pt x="995" y="1545"/>
                  </a:cubicBezTo>
                  <a:cubicBezTo>
                    <a:pt x="1000" y="1534"/>
                    <a:pt x="1091" y="1409"/>
                    <a:pt x="1052" y="1414"/>
                  </a:cubicBezTo>
                  <a:cubicBezTo>
                    <a:pt x="1000" y="1420"/>
                    <a:pt x="1029" y="1386"/>
                    <a:pt x="1000" y="1363"/>
                  </a:cubicBezTo>
                  <a:cubicBezTo>
                    <a:pt x="983" y="1352"/>
                    <a:pt x="949" y="1318"/>
                    <a:pt x="955" y="1295"/>
                  </a:cubicBezTo>
                  <a:cubicBezTo>
                    <a:pt x="955" y="1267"/>
                    <a:pt x="972" y="1238"/>
                    <a:pt x="961" y="1215"/>
                  </a:cubicBezTo>
                  <a:cubicBezTo>
                    <a:pt x="955" y="1198"/>
                    <a:pt x="938" y="1187"/>
                    <a:pt x="938" y="1170"/>
                  </a:cubicBezTo>
                  <a:cubicBezTo>
                    <a:pt x="932" y="1164"/>
                    <a:pt x="949" y="1142"/>
                    <a:pt x="949" y="1130"/>
                  </a:cubicBezTo>
                  <a:cubicBezTo>
                    <a:pt x="966" y="1091"/>
                    <a:pt x="955" y="1062"/>
                    <a:pt x="978" y="1022"/>
                  </a:cubicBezTo>
                  <a:cubicBezTo>
                    <a:pt x="983" y="1011"/>
                    <a:pt x="1063" y="920"/>
                    <a:pt x="1034" y="914"/>
                  </a:cubicBezTo>
                  <a:cubicBezTo>
                    <a:pt x="1006" y="914"/>
                    <a:pt x="1000" y="897"/>
                    <a:pt x="1012" y="880"/>
                  </a:cubicBezTo>
                  <a:cubicBezTo>
                    <a:pt x="1029" y="857"/>
                    <a:pt x="1029" y="823"/>
                    <a:pt x="1046" y="806"/>
                  </a:cubicBezTo>
                  <a:cubicBezTo>
                    <a:pt x="1063" y="778"/>
                    <a:pt x="1103" y="778"/>
                    <a:pt x="1103" y="738"/>
                  </a:cubicBezTo>
                  <a:cubicBezTo>
                    <a:pt x="1103" y="721"/>
                    <a:pt x="1086" y="693"/>
                    <a:pt x="1091" y="676"/>
                  </a:cubicBezTo>
                  <a:cubicBezTo>
                    <a:pt x="1097" y="659"/>
                    <a:pt x="1103" y="619"/>
                    <a:pt x="1108" y="608"/>
                  </a:cubicBezTo>
                  <a:cubicBezTo>
                    <a:pt x="1120" y="596"/>
                    <a:pt x="1165" y="653"/>
                    <a:pt x="1194" y="608"/>
                  </a:cubicBezTo>
                  <a:cubicBezTo>
                    <a:pt x="1199" y="596"/>
                    <a:pt x="1188" y="585"/>
                    <a:pt x="1199" y="568"/>
                  </a:cubicBezTo>
                  <a:cubicBezTo>
                    <a:pt x="1216" y="551"/>
                    <a:pt x="1245" y="551"/>
                    <a:pt x="1222" y="522"/>
                  </a:cubicBezTo>
                  <a:cubicBezTo>
                    <a:pt x="1211" y="500"/>
                    <a:pt x="1233" y="505"/>
                    <a:pt x="1245" y="505"/>
                  </a:cubicBezTo>
                  <a:cubicBezTo>
                    <a:pt x="1256" y="511"/>
                    <a:pt x="1250" y="466"/>
                    <a:pt x="1262" y="454"/>
                  </a:cubicBezTo>
                  <a:cubicBezTo>
                    <a:pt x="1284" y="443"/>
                    <a:pt x="1330" y="460"/>
                    <a:pt x="1353" y="454"/>
                  </a:cubicBezTo>
                  <a:cubicBezTo>
                    <a:pt x="1409" y="477"/>
                    <a:pt x="1392" y="420"/>
                    <a:pt x="1404" y="392"/>
                  </a:cubicBezTo>
                  <a:cubicBezTo>
                    <a:pt x="1415" y="346"/>
                    <a:pt x="1421" y="369"/>
                    <a:pt x="1461" y="363"/>
                  </a:cubicBezTo>
                  <a:cubicBezTo>
                    <a:pt x="1500" y="358"/>
                    <a:pt x="1523" y="306"/>
                    <a:pt x="1552" y="289"/>
                  </a:cubicBezTo>
                  <a:cubicBezTo>
                    <a:pt x="1574" y="278"/>
                    <a:pt x="1597" y="267"/>
                    <a:pt x="1614" y="255"/>
                  </a:cubicBezTo>
                  <a:cubicBezTo>
                    <a:pt x="1654" y="227"/>
                    <a:pt x="1614" y="227"/>
                    <a:pt x="1614" y="198"/>
                  </a:cubicBezTo>
                  <a:cubicBezTo>
                    <a:pt x="1625" y="187"/>
                    <a:pt x="1608" y="153"/>
                    <a:pt x="1620" y="136"/>
                  </a:cubicBezTo>
                  <a:cubicBezTo>
                    <a:pt x="1631" y="125"/>
                    <a:pt x="1642" y="113"/>
                    <a:pt x="1648" y="96"/>
                  </a:cubicBezTo>
                  <a:cubicBezTo>
                    <a:pt x="1665" y="74"/>
                    <a:pt x="1665" y="39"/>
                    <a:pt x="1688" y="22"/>
                  </a:cubicBezTo>
                  <a:cubicBezTo>
                    <a:pt x="1711" y="0"/>
                    <a:pt x="1745" y="0"/>
                    <a:pt x="1779" y="0"/>
                  </a:cubicBezTo>
                  <a:lnTo>
                    <a:pt x="1779" y="0"/>
                  </a:lnTo>
                  <a:cubicBezTo>
                    <a:pt x="1779" y="5"/>
                    <a:pt x="1773" y="11"/>
                    <a:pt x="1773" y="22"/>
                  </a:cubicBezTo>
                  <a:cubicBezTo>
                    <a:pt x="1773" y="39"/>
                    <a:pt x="1790" y="45"/>
                    <a:pt x="1796" y="56"/>
                  </a:cubicBezTo>
                  <a:cubicBezTo>
                    <a:pt x="1802" y="56"/>
                    <a:pt x="1847" y="56"/>
                    <a:pt x="1847" y="68"/>
                  </a:cubicBezTo>
                  <a:cubicBezTo>
                    <a:pt x="1858" y="68"/>
                    <a:pt x="1875" y="119"/>
                    <a:pt x="1898" y="125"/>
                  </a:cubicBezTo>
                  <a:lnTo>
                    <a:pt x="1909" y="130"/>
                  </a:lnTo>
                  <a:cubicBezTo>
                    <a:pt x="1926" y="136"/>
                    <a:pt x="1926" y="170"/>
                    <a:pt x="1932" y="182"/>
                  </a:cubicBezTo>
                  <a:cubicBezTo>
                    <a:pt x="1944" y="216"/>
                    <a:pt x="1961" y="159"/>
                    <a:pt x="1978" y="193"/>
                  </a:cubicBezTo>
                  <a:cubicBezTo>
                    <a:pt x="1955" y="267"/>
                    <a:pt x="2017" y="221"/>
                    <a:pt x="2023" y="198"/>
                  </a:cubicBezTo>
                  <a:cubicBezTo>
                    <a:pt x="2034" y="176"/>
                    <a:pt x="2034" y="176"/>
                    <a:pt x="2034" y="176"/>
                  </a:cubicBezTo>
                  <a:cubicBezTo>
                    <a:pt x="2046" y="136"/>
                    <a:pt x="2063" y="182"/>
                    <a:pt x="2091" y="182"/>
                  </a:cubicBezTo>
                  <a:cubicBezTo>
                    <a:pt x="2103" y="221"/>
                    <a:pt x="2148" y="182"/>
                    <a:pt x="2165" y="187"/>
                  </a:cubicBezTo>
                  <a:cubicBezTo>
                    <a:pt x="2171" y="221"/>
                    <a:pt x="2250" y="142"/>
                    <a:pt x="2262" y="136"/>
                  </a:cubicBezTo>
                  <a:cubicBezTo>
                    <a:pt x="2335" y="108"/>
                    <a:pt x="2370" y="204"/>
                    <a:pt x="2421" y="210"/>
                  </a:cubicBezTo>
                  <a:cubicBezTo>
                    <a:pt x="2432" y="210"/>
                    <a:pt x="2466" y="198"/>
                    <a:pt x="2466" y="204"/>
                  </a:cubicBezTo>
                  <a:cubicBezTo>
                    <a:pt x="2483" y="210"/>
                    <a:pt x="2540" y="312"/>
                    <a:pt x="2540" y="312"/>
                  </a:cubicBezTo>
                  <a:cubicBezTo>
                    <a:pt x="2546" y="329"/>
                    <a:pt x="2580" y="352"/>
                    <a:pt x="2597" y="358"/>
                  </a:cubicBezTo>
                  <a:cubicBezTo>
                    <a:pt x="2608" y="363"/>
                    <a:pt x="2659" y="392"/>
                    <a:pt x="2671" y="380"/>
                  </a:cubicBezTo>
                  <a:cubicBezTo>
                    <a:pt x="2693" y="352"/>
                    <a:pt x="2682" y="363"/>
                    <a:pt x="2711" y="369"/>
                  </a:cubicBezTo>
                  <a:cubicBezTo>
                    <a:pt x="2745" y="375"/>
                    <a:pt x="2750" y="358"/>
                    <a:pt x="2762" y="341"/>
                  </a:cubicBezTo>
                  <a:cubicBezTo>
                    <a:pt x="2773" y="324"/>
                    <a:pt x="2796" y="335"/>
                    <a:pt x="2807" y="341"/>
                  </a:cubicBezTo>
                  <a:cubicBezTo>
                    <a:pt x="2818" y="346"/>
                    <a:pt x="2875" y="318"/>
                    <a:pt x="2887" y="312"/>
                  </a:cubicBezTo>
                  <a:cubicBezTo>
                    <a:pt x="2915" y="295"/>
                    <a:pt x="2932" y="335"/>
                    <a:pt x="2955" y="329"/>
                  </a:cubicBezTo>
                  <a:cubicBezTo>
                    <a:pt x="3006" y="324"/>
                    <a:pt x="2989" y="392"/>
                    <a:pt x="3034" y="409"/>
                  </a:cubicBezTo>
                  <a:cubicBezTo>
                    <a:pt x="3051" y="414"/>
                    <a:pt x="3074" y="403"/>
                    <a:pt x="3068" y="380"/>
                  </a:cubicBezTo>
                  <a:cubicBezTo>
                    <a:pt x="3063" y="358"/>
                    <a:pt x="3080" y="352"/>
                    <a:pt x="3091" y="335"/>
                  </a:cubicBezTo>
                  <a:cubicBezTo>
                    <a:pt x="3131" y="324"/>
                    <a:pt x="3114" y="341"/>
                    <a:pt x="3137" y="346"/>
                  </a:cubicBezTo>
                  <a:lnTo>
                    <a:pt x="3142" y="352"/>
                  </a:lnTo>
                  <a:cubicBezTo>
                    <a:pt x="3142" y="369"/>
                    <a:pt x="3193" y="386"/>
                    <a:pt x="3205" y="380"/>
                  </a:cubicBezTo>
                  <a:cubicBezTo>
                    <a:pt x="3222" y="375"/>
                    <a:pt x="3250" y="369"/>
                    <a:pt x="3267" y="369"/>
                  </a:cubicBezTo>
                  <a:cubicBezTo>
                    <a:pt x="3301" y="380"/>
                    <a:pt x="3330" y="358"/>
                    <a:pt x="3364" y="369"/>
                  </a:cubicBezTo>
                  <a:cubicBezTo>
                    <a:pt x="3375" y="369"/>
                    <a:pt x="3392" y="369"/>
                    <a:pt x="3404" y="375"/>
                  </a:cubicBezTo>
                  <a:cubicBezTo>
                    <a:pt x="3421" y="380"/>
                    <a:pt x="3438" y="386"/>
                    <a:pt x="3455" y="386"/>
                  </a:cubicBezTo>
                  <a:cubicBezTo>
                    <a:pt x="3466" y="380"/>
                    <a:pt x="3472" y="380"/>
                    <a:pt x="3477" y="380"/>
                  </a:cubicBezTo>
                  <a:lnTo>
                    <a:pt x="3477" y="380"/>
                  </a:lnTo>
                  <a:cubicBezTo>
                    <a:pt x="3495" y="414"/>
                    <a:pt x="3495" y="414"/>
                    <a:pt x="3495" y="414"/>
                  </a:cubicBezTo>
                  <a:cubicBezTo>
                    <a:pt x="3517" y="437"/>
                    <a:pt x="3517" y="443"/>
                    <a:pt x="3529" y="477"/>
                  </a:cubicBezTo>
                  <a:cubicBezTo>
                    <a:pt x="3540" y="505"/>
                    <a:pt x="3568" y="511"/>
                    <a:pt x="3591" y="511"/>
                  </a:cubicBezTo>
                  <a:cubicBezTo>
                    <a:pt x="3608" y="545"/>
                    <a:pt x="3591" y="579"/>
                    <a:pt x="3574" y="613"/>
                  </a:cubicBezTo>
                  <a:cubicBezTo>
                    <a:pt x="3546" y="664"/>
                    <a:pt x="3568" y="642"/>
                    <a:pt x="3580" y="687"/>
                  </a:cubicBezTo>
                  <a:cubicBezTo>
                    <a:pt x="3580" y="704"/>
                    <a:pt x="3546" y="710"/>
                    <a:pt x="3534" y="716"/>
                  </a:cubicBezTo>
                  <a:cubicBezTo>
                    <a:pt x="3517" y="721"/>
                    <a:pt x="3517" y="738"/>
                    <a:pt x="3529" y="750"/>
                  </a:cubicBezTo>
                  <a:cubicBezTo>
                    <a:pt x="3546" y="772"/>
                    <a:pt x="3523" y="789"/>
                    <a:pt x="3551" y="806"/>
                  </a:cubicBezTo>
                  <a:cubicBezTo>
                    <a:pt x="3574" y="818"/>
                    <a:pt x="3563" y="841"/>
                    <a:pt x="3568" y="869"/>
                  </a:cubicBezTo>
                  <a:cubicBezTo>
                    <a:pt x="3574" y="886"/>
                    <a:pt x="3557" y="914"/>
                    <a:pt x="3563" y="920"/>
                  </a:cubicBezTo>
                  <a:cubicBezTo>
                    <a:pt x="3568" y="931"/>
                    <a:pt x="3614" y="926"/>
                    <a:pt x="3603" y="943"/>
                  </a:cubicBezTo>
                  <a:cubicBezTo>
                    <a:pt x="3568" y="994"/>
                    <a:pt x="3603" y="977"/>
                    <a:pt x="3585" y="1022"/>
                  </a:cubicBezTo>
                  <a:cubicBezTo>
                    <a:pt x="3568" y="1079"/>
                    <a:pt x="3529" y="1164"/>
                    <a:pt x="3529" y="1227"/>
                  </a:cubicBezTo>
                  <a:cubicBezTo>
                    <a:pt x="3529" y="1289"/>
                    <a:pt x="3529" y="1346"/>
                    <a:pt x="3500" y="1403"/>
                  </a:cubicBezTo>
                  <a:cubicBezTo>
                    <a:pt x="3500" y="1414"/>
                    <a:pt x="3483" y="1431"/>
                    <a:pt x="3477" y="1443"/>
                  </a:cubicBezTo>
                  <a:cubicBezTo>
                    <a:pt x="3466" y="1471"/>
                    <a:pt x="3489" y="1500"/>
                    <a:pt x="3461" y="1534"/>
                  </a:cubicBezTo>
                  <a:cubicBezTo>
                    <a:pt x="3455" y="1539"/>
                    <a:pt x="3415" y="1579"/>
                    <a:pt x="3404" y="1585"/>
                  </a:cubicBezTo>
                  <a:cubicBezTo>
                    <a:pt x="3387" y="1585"/>
                    <a:pt x="3364" y="1602"/>
                    <a:pt x="3375" y="1624"/>
                  </a:cubicBezTo>
                  <a:cubicBezTo>
                    <a:pt x="3392" y="1647"/>
                    <a:pt x="3404" y="1704"/>
                    <a:pt x="3404" y="1732"/>
                  </a:cubicBezTo>
                  <a:cubicBezTo>
                    <a:pt x="3404" y="1766"/>
                    <a:pt x="3347" y="1761"/>
                    <a:pt x="3347" y="1784"/>
                  </a:cubicBezTo>
                  <a:cubicBezTo>
                    <a:pt x="3341" y="1818"/>
                    <a:pt x="3324" y="1823"/>
                    <a:pt x="3296" y="1823"/>
                  </a:cubicBezTo>
                  <a:cubicBezTo>
                    <a:pt x="3262" y="1823"/>
                    <a:pt x="3250" y="1869"/>
                    <a:pt x="3250" y="1897"/>
                  </a:cubicBezTo>
                  <a:cubicBezTo>
                    <a:pt x="3250" y="1937"/>
                    <a:pt x="3182" y="1909"/>
                    <a:pt x="3159" y="1931"/>
                  </a:cubicBezTo>
                  <a:cubicBezTo>
                    <a:pt x="3165" y="1926"/>
                    <a:pt x="3165" y="1926"/>
                    <a:pt x="3159" y="1926"/>
                  </a:cubicBezTo>
                  <a:cubicBezTo>
                    <a:pt x="3148" y="1982"/>
                    <a:pt x="3023" y="2039"/>
                    <a:pt x="3080" y="2090"/>
                  </a:cubicBezTo>
                  <a:cubicBezTo>
                    <a:pt x="3108" y="2124"/>
                    <a:pt x="3091" y="2130"/>
                    <a:pt x="3097" y="2170"/>
                  </a:cubicBezTo>
                  <a:cubicBezTo>
                    <a:pt x="3108" y="2210"/>
                    <a:pt x="3159" y="2181"/>
                    <a:pt x="3188" y="2181"/>
                  </a:cubicBezTo>
                  <a:cubicBezTo>
                    <a:pt x="3205" y="2221"/>
                    <a:pt x="3205" y="2346"/>
                    <a:pt x="3148" y="2363"/>
                  </a:cubicBezTo>
                  <a:cubicBezTo>
                    <a:pt x="3125" y="2369"/>
                    <a:pt x="3051" y="2363"/>
                    <a:pt x="3091" y="2414"/>
                  </a:cubicBezTo>
                  <a:cubicBezTo>
                    <a:pt x="3108" y="2437"/>
                    <a:pt x="3103" y="2477"/>
                    <a:pt x="3074" y="2488"/>
                  </a:cubicBezTo>
                  <a:cubicBezTo>
                    <a:pt x="3057" y="2528"/>
                    <a:pt x="3091" y="2539"/>
                    <a:pt x="3114" y="2568"/>
                  </a:cubicBezTo>
                  <a:cubicBezTo>
                    <a:pt x="3131" y="2585"/>
                    <a:pt x="3120" y="2596"/>
                    <a:pt x="3108" y="2607"/>
                  </a:cubicBezTo>
                  <a:cubicBezTo>
                    <a:pt x="3091" y="2624"/>
                    <a:pt x="3108" y="2636"/>
                    <a:pt x="3120" y="2647"/>
                  </a:cubicBezTo>
                  <a:cubicBezTo>
                    <a:pt x="3137" y="2658"/>
                    <a:pt x="3131" y="2738"/>
                    <a:pt x="3125" y="2761"/>
                  </a:cubicBezTo>
                  <a:cubicBezTo>
                    <a:pt x="3114" y="2801"/>
                    <a:pt x="3063" y="2783"/>
                    <a:pt x="3051" y="2823"/>
                  </a:cubicBezTo>
                  <a:cubicBezTo>
                    <a:pt x="3040" y="2846"/>
                    <a:pt x="3057" y="2880"/>
                    <a:pt x="3034" y="2897"/>
                  </a:cubicBezTo>
                  <a:cubicBezTo>
                    <a:pt x="3017" y="2914"/>
                    <a:pt x="2995" y="2914"/>
                    <a:pt x="2983" y="2925"/>
                  </a:cubicBezTo>
                  <a:cubicBezTo>
                    <a:pt x="2972" y="2937"/>
                    <a:pt x="2983" y="2948"/>
                    <a:pt x="2966" y="2954"/>
                  </a:cubicBezTo>
                  <a:cubicBezTo>
                    <a:pt x="2949" y="2965"/>
                    <a:pt x="2915" y="2943"/>
                    <a:pt x="2915" y="2977"/>
                  </a:cubicBezTo>
                  <a:cubicBezTo>
                    <a:pt x="2915" y="2994"/>
                    <a:pt x="2921" y="3039"/>
                    <a:pt x="2932" y="3051"/>
                  </a:cubicBezTo>
                  <a:cubicBezTo>
                    <a:pt x="2955" y="3085"/>
                    <a:pt x="2983" y="3102"/>
                    <a:pt x="3000" y="3147"/>
                  </a:cubicBezTo>
                  <a:cubicBezTo>
                    <a:pt x="3040" y="3238"/>
                    <a:pt x="2955" y="3272"/>
                    <a:pt x="2966" y="3346"/>
                  </a:cubicBezTo>
                  <a:cubicBezTo>
                    <a:pt x="2972" y="3380"/>
                    <a:pt x="2989" y="3414"/>
                    <a:pt x="3000" y="3442"/>
                  </a:cubicBezTo>
                  <a:cubicBezTo>
                    <a:pt x="3006" y="3465"/>
                    <a:pt x="2966" y="3494"/>
                    <a:pt x="2961" y="3516"/>
                  </a:cubicBezTo>
                  <a:cubicBezTo>
                    <a:pt x="2955" y="3533"/>
                    <a:pt x="2949" y="3539"/>
                    <a:pt x="2932" y="3550"/>
                  </a:cubicBezTo>
                  <a:cubicBezTo>
                    <a:pt x="2921" y="3556"/>
                    <a:pt x="2909" y="3556"/>
                    <a:pt x="2892" y="3562"/>
                  </a:cubicBezTo>
                  <a:cubicBezTo>
                    <a:pt x="2887" y="3562"/>
                    <a:pt x="2875" y="3562"/>
                    <a:pt x="2870" y="3568"/>
                  </a:cubicBezTo>
                  <a:cubicBezTo>
                    <a:pt x="2864" y="3573"/>
                    <a:pt x="2870" y="3590"/>
                    <a:pt x="2875" y="3602"/>
                  </a:cubicBezTo>
                  <a:lnTo>
                    <a:pt x="2875" y="3602"/>
                  </a:lnTo>
                  <a:cubicBezTo>
                    <a:pt x="2853" y="3613"/>
                    <a:pt x="2853" y="3613"/>
                    <a:pt x="2853" y="3613"/>
                  </a:cubicBezTo>
                  <a:cubicBezTo>
                    <a:pt x="2841" y="3619"/>
                    <a:pt x="2830" y="3624"/>
                    <a:pt x="2818" y="3619"/>
                  </a:cubicBezTo>
                  <a:cubicBezTo>
                    <a:pt x="2807" y="3613"/>
                    <a:pt x="2807" y="3607"/>
                    <a:pt x="2796" y="3607"/>
                  </a:cubicBezTo>
                  <a:cubicBezTo>
                    <a:pt x="2773" y="3613"/>
                    <a:pt x="2756" y="3636"/>
                    <a:pt x="2733" y="3647"/>
                  </a:cubicBezTo>
                  <a:cubicBezTo>
                    <a:pt x="2733" y="3658"/>
                    <a:pt x="2722" y="3658"/>
                    <a:pt x="2716" y="3658"/>
                  </a:cubicBezTo>
                  <a:cubicBezTo>
                    <a:pt x="2682" y="3613"/>
                    <a:pt x="2699" y="3602"/>
                    <a:pt x="2625" y="3602"/>
                  </a:cubicBezTo>
                  <a:cubicBezTo>
                    <a:pt x="2585" y="3602"/>
                    <a:pt x="2512" y="3573"/>
                    <a:pt x="2495" y="3533"/>
                  </a:cubicBezTo>
                  <a:cubicBezTo>
                    <a:pt x="2489" y="3528"/>
                    <a:pt x="2489" y="3505"/>
                    <a:pt x="2477" y="3505"/>
                  </a:cubicBezTo>
                  <a:cubicBezTo>
                    <a:pt x="2438" y="3505"/>
                    <a:pt x="2409" y="3528"/>
                    <a:pt x="2398" y="3568"/>
                  </a:cubicBezTo>
                  <a:cubicBezTo>
                    <a:pt x="2375" y="3624"/>
                    <a:pt x="2387" y="3658"/>
                    <a:pt x="2318" y="3692"/>
                  </a:cubicBezTo>
                  <a:cubicBezTo>
                    <a:pt x="2273" y="3715"/>
                    <a:pt x="2284" y="3698"/>
                    <a:pt x="2245" y="3687"/>
                  </a:cubicBezTo>
                  <a:cubicBezTo>
                    <a:pt x="2194" y="3670"/>
                    <a:pt x="2216" y="3732"/>
                    <a:pt x="2205" y="3755"/>
                  </a:cubicBezTo>
                  <a:cubicBezTo>
                    <a:pt x="2188" y="3789"/>
                    <a:pt x="2273" y="3795"/>
                    <a:pt x="2290" y="3795"/>
                  </a:cubicBezTo>
                  <a:lnTo>
                    <a:pt x="2307" y="3789"/>
                  </a:lnTo>
                  <a:cubicBezTo>
                    <a:pt x="2318" y="3789"/>
                    <a:pt x="2307" y="3846"/>
                    <a:pt x="2307" y="3852"/>
                  </a:cubicBezTo>
                  <a:cubicBezTo>
                    <a:pt x="2307" y="3869"/>
                    <a:pt x="2301" y="3948"/>
                    <a:pt x="2307" y="3954"/>
                  </a:cubicBezTo>
                  <a:cubicBezTo>
                    <a:pt x="2330" y="3960"/>
                    <a:pt x="2347" y="3994"/>
                    <a:pt x="2324" y="4011"/>
                  </a:cubicBezTo>
                  <a:cubicBezTo>
                    <a:pt x="2307" y="4028"/>
                    <a:pt x="2279" y="4022"/>
                    <a:pt x="2267" y="4033"/>
                  </a:cubicBezTo>
                  <a:cubicBezTo>
                    <a:pt x="2239" y="4062"/>
                    <a:pt x="2262" y="4079"/>
                    <a:pt x="2273" y="4102"/>
                  </a:cubicBezTo>
                  <a:cubicBezTo>
                    <a:pt x="2279" y="4119"/>
                    <a:pt x="2330" y="4164"/>
                    <a:pt x="2324" y="4175"/>
                  </a:cubicBezTo>
                  <a:cubicBezTo>
                    <a:pt x="2324" y="4181"/>
                    <a:pt x="2284" y="4204"/>
                    <a:pt x="2273" y="4209"/>
                  </a:cubicBezTo>
                  <a:cubicBezTo>
                    <a:pt x="2245" y="4238"/>
                    <a:pt x="2239" y="4266"/>
                    <a:pt x="2199" y="4278"/>
                  </a:cubicBezTo>
                  <a:cubicBezTo>
                    <a:pt x="2171" y="4289"/>
                    <a:pt x="2199" y="4323"/>
                    <a:pt x="2199" y="4340"/>
                  </a:cubicBezTo>
                  <a:cubicBezTo>
                    <a:pt x="2199" y="4380"/>
                    <a:pt x="2074" y="4408"/>
                    <a:pt x="2046" y="4397"/>
                  </a:cubicBezTo>
                  <a:cubicBezTo>
                    <a:pt x="2034" y="4391"/>
                    <a:pt x="2017" y="4374"/>
                    <a:pt x="2006" y="4374"/>
                  </a:cubicBezTo>
                  <a:cubicBezTo>
                    <a:pt x="1989" y="4408"/>
                    <a:pt x="1983" y="4454"/>
                    <a:pt x="1972" y="4493"/>
                  </a:cubicBezTo>
                  <a:cubicBezTo>
                    <a:pt x="1961" y="4545"/>
                    <a:pt x="1938" y="4556"/>
                    <a:pt x="1909" y="4596"/>
                  </a:cubicBezTo>
                  <a:cubicBezTo>
                    <a:pt x="1892" y="4624"/>
                    <a:pt x="1915" y="4641"/>
                    <a:pt x="1915" y="4664"/>
                  </a:cubicBezTo>
                  <a:cubicBezTo>
                    <a:pt x="1904" y="4664"/>
                    <a:pt x="1892" y="4664"/>
                    <a:pt x="1875" y="4664"/>
                  </a:cubicBezTo>
                  <a:cubicBezTo>
                    <a:pt x="1830" y="4727"/>
                    <a:pt x="1767" y="4687"/>
                    <a:pt x="1733" y="4743"/>
                  </a:cubicBezTo>
                  <a:cubicBezTo>
                    <a:pt x="1705" y="4789"/>
                    <a:pt x="1642" y="4795"/>
                    <a:pt x="1637" y="4829"/>
                  </a:cubicBezTo>
                  <a:cubicBezTo>
                    <a:pt x="1631" y="4857"/>
                    <a:pt x="1642" y="4914"/>
                    <a:pt x="1659" y="4931"/>
                  </a:cubicBezTo>
                  <a:cubicBezTo>
                    <a:pt x="1665" y="4937"/>
                    <a:pt x="1694" y="4959"/>
                    <a:pt x="1688" y="4965"/>
                  </a:cubicBezTo>
                  <a:cubicBezTo>
                    <a:pt x="1688" y="4965"/>
                    <a:pt x="1694" y="4965"/>
                    <a:pt x="1688" y="4965"/>
                  </a:cubicBezTo>
                  <a:cubicBezTo>
                    <a:pt x="1688" y="4971"/>
                    <a:pt x="1648" y="4982"/>
                    <a:pt x="1642" y="4988"/>
                  </a:cubicBezTo>
                  <a:cubicBezTo>
                    <a:pt x="1631" y="4999"/>
                    <a:pt x="1608" y="5022"/>
                    <a:pt x="1591" y="5022"/>
                  </a:cubicBezTo>
                  <a:cubicBezTo>
                    <a:pt x="1591" y="5011"/>
                    <a:pt x="1563" y="4988"/>
                    <a:pt x="1552" y="4977"/>
                  </a:cubicBezTo>
                  <a:cubicBezTo>
                    <a:pt x="1546" y="4965"/>
                    <a:pt x="1563" y="4937"/>
                    <a:pt x="1552" y="4925"/>
                  </a:cubicBezTo>
                  <a:cubicBezTo>
                    <a:pt x="1552" y="4903"/>
                    <a:pt x="1563" y="4869"/>
                    <a:pt x="1540" y="4846"/>
                  </a:cubicBezTo>
                  <a:cubicBezTo>
                    <a:pt x="1523" y="4829"/>
                    <a:pt x="1466" y="4829"/>
                    <a:pt x="1461" y="4806"/>
                  </a:cubicBezTo>
                  <a:cubicBezTo>
                    <a:pt x="1432" y="4800"/>
                    <a:pt x="1415" y="4817"/>
                    <a:pt x="1381" y="4812"/>
                  </a:cubicBezTo>
                  <a:cubicBezTo>
                    <a:pt x="1375" y="4789"/>
                    <a:pt x="1330" y="4817"/>
                    <a:pt x="1318" y="4823"/>
                  </a:cubicBezTo>
                  <a:cubicBezTo>
                    <a:pt x="1267" y="4817"/>
                    <a:pt x="1267" y="4817"/>
                    <a:pt x="1267" y="4817"/>
                  </a:cubicBezTo>
                  <a:cubicBezTo>
                    <a:pt x="1245" y="4761"/>
                    <a:pt x="1245" y="4761"/>
                    <a:pt x="1245" y="4761"/>
                  </a:cubicBezTo>
                  <a:cubicBezTo>
                    <a:pt x="1279" y="4749"/>
                    <a:pt x="1370" y="4715"/>
                    <a:pt x="1347" y="4670"/>
                  </a:cubicBezTo>
                  <a:cubicBezTo>
                    <a:pt x="1330" y="4630"/>
                    <a:pt x="1256" y="4579"/>
                    <a:pt x="1211" y="4584"/>
                  </a:cubicBezTo>
                  <a:cubicBezTo>
                    <a:pt x="1148" y="4596"/>
                    <a:pt x="1154" y="4579"/>
                    <a:pt x="1137" y="4533"/>
                  </a:cubicBezTo>
                  <a:cubicBezTo>
                    <a:pt x="1131" y="4516"/>
                    <a:pt x="1114" y="4511"/>
                    <a:pt x="1103" y="4493"/>
                  </a:cubicBezTo>
                  <a:cubicBezTo>
                    <a:pt x="1086" y="4477"/>
                    <a:pt x="1086" y="4459"/>
                    <a:pt x="1086" y="4431"/>
                  </a:cubicBezTo>
                  <a:cubicBezTo>
                    <a:pt x="1080" y="4431"/>
                    <a:pt x="1080" y="4431"/>
                    <a:pt x="1080" y="4431"/>
                  </a:cubicBezTo>
                  <a:cubicBezTo>
                    <a:pt x="1000" y="4454"/>
                    <a:pt x="1097" y="4584"/>
                    <a:pt x="978" y="4556"/>
                  </a:cubicBezTo>
                  <a:cubicBezTo>
                    <a:pt x="898" y="4545"/>
                    <a:pt x="898" y="4545"/>
                    <a:pt x="898" y="4545"/>
                  </a:cubicBezTo>
                  <a:lnTo>
                    <a:pt x="898" y="4545"/>
                  </a:lnTo>
                  <a:cubicBezTo>
                    <a:pt x="898" y="4533"/>
                    <a:pt x="909" y="4459"/>
                    <a:pt x="904" y="4454"/>
                  </a:cubicBezTo>
                  <a:cubicBezTo>
                    <a:pt x="887" y="4448"/>
                    <a:pt x="858" y="4477"/>
                    <a:pt x="836" y="4465"/>
                  </a:cubicBezTo>
                  <a:cubicBezTo>
                    <a:pt x="824" y="4454"/>
                    <a:pt x="818" y="4448"/>
                    <a:pt x="802" y="4454"/>
                  </a:cubicBezTo>
                  <a:cubicBezTo>
                    <a:pt x="773" y="4465"/>
                    <a:pt x="762" y="4459"/>
                    <a:pt x="745" y="4437"/>
                  </a:cubicBezTo>
                  <a:cubicBezTo>
                    <a:pt x="722" y="4408"/>
                    <a:pt x="711" y="4386"/>
                    <a:pt x="676" y="4374"/>
                  </a:cubicBezTo>
                  <a:cubicBezTo>
                    <a:pt x="654" y="4363"/>
                    <a:pt x="620" y="4272"/>
                    <a:pt x="591" y="4278"/>
                  </a:cubicBezTo>
                  <a:cubicBezTo>
                    <a:pt x="580" y="4283"/>
                    <a:pt x="557" y="4334"/>
                    <a:pt x="557" y="4323"/>
                  </a:cubicBezTo>
                  <a:cubicBezTo>
                    <a:pt x="540" y="4323"/>
                    <a:pt x="552" y="4255"/>
                    <a:pt x="574" y="4255"/>
                  </a:cubicBezTo>
                  <a:cubicBezTo>
                    <a:pt x="574" y="4243"/>
                    <a:pt x="569" y="4232"/>
                    <a:pt x="557" y="4226"/>
                  </a:cubicBezTo>
                  <a:cubicBezTo>
                    <a:pt x="489" y="4141"/>
                    <a:pt x="489" y="4141"/>
                    <a:pt x="489" y="4141"/>
                  </a:cubicBezTo>
                  <a:cubicBezTo>
                    <a:pt x="438" y="4136"/>
                    <a:pt x="449" y="4107"/>
                    <a:pt x="483" y="4090"/>
                  </a:cubicBezTo>
                  <a:cubicBezTo>
                    <a:pt x="500" y="4084"/>
                    <a:pt x="506" y="4050"/>
                    <a:pt x="523" y="4039"/>
                  </a:cubicBezTo>
                  <a:cubicBezTo>
                    <a:pt x="535" y="4028"/>
                    <a:pt x="557" y="4056"/>
                    <a:pt x="569" y="4028"/>
                  </a:cubicBezTo>
                  <a:cubicBezTo>
                    <a:pt x="580" y="3999"/>
                    <a:pt x="591" y="3823"/>
                    <a:pt x="620" y="3823"/>
                  </a:cubicBezTo>
                  <a:cubicBezTo>
                    <a:pt x="620" y="3829"/>
                    <a:pt x="676" y="3852"/>
                    <a:pt x="688" y="3852"/>
                  </a:cubicBezTo>
                  <a:cubicBezTo>
                    <a:pt x="722" y="3863"/>
                    <a:pt x="722" y="3857"/>
                    <a:pt x="745" y="3834"/>
                  </a:cubicBezTo>
                  <a:cubicBezTo>
                    <a:pt x="773" y="3812"/>
                    <a:pt x="745" y="3738"/>
                    <a:pt x="767" y="3738"/>
                  </a:cubicBezTo>
                  <a:cubicBezTo>
                    <a:pt x="767" y="3732"/>
                    <a:pt x="767" y="3732"/>
                    <a:pt x="767" y="3732"/>
                  </a:cubicBezTo>
                  <a:cubicBezTo>
                    <a:pt x="802" y="3715"/>
                    <a:pt x="756" y="3602"/>
                    <a:pt x="756" y="3573"/>
                  </a:cubicBezTo>
                  <a:cubicBezTo>
                    <a:pt x="762" y="3533"/>
                    <a:pt x="790" y="3465"/>
                    <a:pt x="756" y="3442"/>
                  </a:cubicBezTo>
                  <a:cubicBezTo>
                    <a:pt x="722" y="3414"/>
                    <a:pt x="659" y="3363"/>
                    <a:pt x="676" y="3312"/>
                  </a:cubicBezTo>
                  <a:cubicBezTo>
                    <a:pt x="682" y="3272"/>
                    <a:pt x="699" y="3261"/>
                    <a:pt x="659" y="3232"/>
                  </a:cubicBezTo>
                  <a:cubicBezTo>
                    <a:pt x="642" y="3221"/>
                    <a:pt x="569" y="3159"/>
                    <a:pt x="563" y="3136"/>
                  </a:cubicBezTo>
                  <a:cubicBezTo>
                    <a:pt x="535" y="3119"/>
                    <a:pt x="495" y="3073"/>
                    <a:pt x="483" y="3045"/>
                  </a:cubicBezTo>
                  <a:cubicBezTo>
                    <a:pt x="455" y="2988"/>
                    <a:pt x="415" y="3016"/>
                    <a:pt x="375" y="2988"/>
                  </a:cubicBezTo>
                  <a:cubicBezTo>
                    <a:pt x="364" y="2977"/>
                    <a:pt x="364" y="2954"/>
                    <a:pt x="353" y="2943"/>
                  </a:cubicBezTo>
                  <a:cubicBezTo>
                    <a:pt x="330" y="2920"/>
                    <a:pt x="302" y="2977"/>
                    <a:pt x="290" y="2914"/>
                  </a:cubicBezTo>
                  <a:cubicBezTo>
                    <a:pt x="290" y="2909"/>
                    <a:pt x="273" y="2891"/>
                    <a:pt x="273" y="2886"/>
                  </a:cubicBezTo>
                  <a:cubicBezTo>
                    <a:pt x="233" y="2886"/>
                    <a:pt x="199" y="2920"/>
                    <a:pt x="154" y="2909"/>
                  </a:cubicBezTo>
                  <a:lnTo>
                    <a:pt x="154" y="2909"/>
                  </a:lnTo>
                  <a:cubicBezTo>
                    <a:pt x="131" y="2891"/>
                    <a:pt x="131" y="2891"/>
                    <a:pt x="131" y="2891"/>
                  </a:cubicBezTo>
                  <a:cubicBezTo>
                    <a:pt x="114" y="2880"/>
                    <a:pt x="91" y="2874"/>
                    <a:pt x="80" y="2869"/>
                  </a:cubicBezTo>
                  <a:cubicBezTo>
                    <a:pt x="74" y="2869"/>
                    <a:pt x="40" y="2863"/>
                    <a:pt x="35" y="2857"/>
                  </a:cubicBezTo>
                  <a:lnTo>
                    <a:pt x="35" y="2823"/>
                  </a:lnTo>
                  <a:cubicBezTo>
                    <a:pt x="35" y="2806"/>
                    <a:pt x="40" y="2783"/>
                    <a:pt x="35" y="2766"/>
                  </a:cubicBezTo>
                  <a:cubicBezTo>
                    <a:pt x="23" y="2732"/>
                    <a:pt x="6" y="2693"/>
                    <a:pt x="0" y="2658"/>
                  </a:cubicBezTo>
                  <a:cubicBezTo>
                    <a:pt x="0" y="2636"/>
                    <a:pt x="23" y="2619"/>
                    <a:pt x="12" y="2596"/>
                  </a:cubicBezTo>
                  <a:cubicBezTo>
                    <a:pt x="0" y="2579"/>
                    <a:pt x="40" y="2579"/>
                    <a:pt x="52" y="2568"/>
                  </a:cubicBezTo>
                  <a:cubicBezTo>
                    <a:pt x="80" y="2539"/>
                    <a:pt x="69" y="2443"/>
                    <a:pt x="91" y="2437"/>
                  </a:cubicBezTo>
                  <a:cubicBezTo>
                    <a:pt x="103" y="2431"/>
                    <a:pt x="148" y="2454"/>
                    <a:pt x="154" y="2465"/>
                  </a:cubicBezTo>
                  <a:cubicBezTo>
                    <a:pt x="171" y="2494"/>
                    <a:pt x="171" y="2556"/>
                    <a:pt x="211" y="2528"/>
                  </a:cubicBezTo>
                  <a:cubicBezTo>
                    <a:pt x="267" y="2488"/>
                    <a:pt x="267" y="2488"/>
                    <a:pt x="267" y="2488"/>
                  </a:cubicBezTo>
                  <a:cubicBezTo>
                    <a:pt x="296" y="2471"/>
                    <a:pt x="262" y="2386"/>
                    <a:pt x="245" y="2357"/>
                  </a:cubicBezTo>
                  <a:cubicBezTo>
                    <a:pt x="228" y="2340"/>
                    <a:pt x="239" y="2295"/>
                    <a:pt x="250" y="2272"/>
                  </a:cubicBezTo>
                  <a:cubicBezTo>
                    <a:pt x="262" y="2244"/>
                    <a:pt x="199" y="2210"/>
                    <a:pt x="228" y="2181"/>
                  </a:cubicBezTo>
                  <a:cubicBezTo>
                    <a:pt x="250" y="2153"/>
                    <a:pt x="319" y="2204"/>
                    <a:pt x="319" y="2164"/>
                  </a:cubicBezTo>
                  <a:cubicBezTo>
                    <a:pt x="336" y="2153"/>
                    <a:pt x="347" y="2119"/>
                    <a:pt x="358" y="2119"/>
                  </a:cubicBezTo>
                  <a:cubicBezTo>
                    <a:pt x="381" y="2119"/>
                    <a:pt x="387" y="2107"/>
                    <a:pt x="393" y="2085"/>
                  </a:cubicBezTo>
                  <a:cubicBezTo>
                    <a:pt x="438" y="2068"/>
                    <a:pt x="449" y="2107"/>
                    <a:pt x="449" y="2039"/>
                  </a:cubicBezTo>
                  <a:cubicBezTo>
                    <a:pt x="449" y="2011"/>
                    <a:pt x="483" y="2005"/>
                    <a:pt x="483" y="1965"/>
                  </a:cubicBezTo>
                  <a:lnTo>
                    <a:pt x="483" y="1965"/>
                  </a:lnTo>
                  <a:cubicBezTo>
                    <a:pt x="427" y="1954"/>
                    <a:pt x="455" y="1886"/>
                    <a:pt x="409" y="1874"/>
                  </a:cubicBezTo>
                  <a:cubicBezTo>
                    <a:pt x="409" y="1829"/>
                    <a:pt x="466" y="1766"/>
                    <a:pt x="421" y="1715"/>
                  </a:cubicBezTo>
                  <a:cubicBezTo>
                    <a:pt x="398" y="1693"/>
                    <a:pt x="393" y="1687"/>
                    <a:pt x="393" y="1653"/>
                  </a:cubicBezTo>
                  <a:cubicBezTo>
                    <a:pt x="393" y="1596"/>
                    <a:pt x="393" y="1596"/>
                    <a:pt x="393" y="1596"/>
                  </a:cubicBezTo>
                  <a:lnTo>
                    <a:pt x="393" y="1596"/>
                  </a:lnTo>
                  <a:cubicBezTo>
                    <a:pt x="393" y="1590"/>
                    <a:pt x="387" y="1579"/>
                    <a:pt x="387" y="1573"/>
                  </a:cubicBezTo>
                  <a:cubicBezTo>
                    <a:pt x="387" y="1562"/>
                    <a:pt x="398" y="1551"/>
                    <a:pt x="404" y="1545"/>
                  </a:cubicBezTo>
                  <a:cubicBezTo>
                    <a:pt x="415" y="1534"/>
                    <a:pt x="415" y="1534"/>
                    <a:pt x="415" y="1534"/>
                  </a:cubicBezTo>
                  <a:close/>
                  <a:moveTo>
                    <a:pt x="1256" y="846"/>
                  </a:moveTo>
                  <a:lnTo>
                    <a:pt x="1256" y="846"/>
                  </a:lnTo>
                  <a:cubicBezTo>
                    <a:pt x="1256" y="835"/>
                    <a:pt x="1256" y="829"/>
                    <a:pt x="1262" y="823"/>
                  </a:cubicBezTo>
                  <a:cubicBezTo>
                    <a:pt x="1262" y="818"/>
                    <a:pt x="1262" y="812"/>
                    <a:pt x="1262" y="801"/>
                  </a:cubicBezTo>
                  <a:cubicBezTo>
                    <a:pt x="1262" y="784"/>
                    <a:pt x="1245" y="801"/>
                    <a:pt x="1239" y="806"/>
                  </a:cubicBezTo>
                  <a:cubicBezTo>
                    <a:pt x="1228" y="818"/>
                    <a:pt x="1228" y="835"/>
                    <a:pt x="1222" y="846"/>
                  </a:cubicBezTo>
                  <a:cubicBezTo>
                    <a:pt x="1216" y="852"/>
                    <a:pt x="1216" y="863"/>
                    <a:pt x="1216" y="863"/>
                  </a:cubicBezTo>
                  <a:cubicBezTo>
                    <a:pt x="1228" y="869"/>
                    <a:pt x="1239" y="857"/>
                    <a:pt x="1245" y="852"/>
                  </a:cubicBezTo>
                  <a:cubicBezTo>
                    <a:pt x="1256" y="846"/>
                    <a:pt x="1256" y="846"/>
                    <a:pt x="1256" y="846"/>
                  </a:cubicBezTo>
                  <a:close/>
                  <a:moveTo>
                    <a:pt x="1358" y="744"/>
                  </a:moveTo>
                  <a:lnTo>
                    <a:pt x="1358" y="744"/>
                  </a:lnTo>
                  <a:cubicBezTo>
                    <a:pt x="1341" y="744"/>
                    <a:pt x="1330" y="698"/>
                    <a:pt x="1313" y="727"/>
                  </a:cubicBezTo>
                  <a:cubicBezTo>
                    <a:pt x="1307" y="733"/>
                    <a:pt x="1307" y="738"/>
                    <a:pt x="1307" y="744"/>
                  </a:cubicBezTo>
                  <a:cubicBezTo>
                    <a:pt x="1302" y="755"/>
                    <a:pt x="1284" y="772"/>
                    <a:pt x="1296" y="789"/>
                  </a:cubicBezTo>
                  <a:cubicBezTo>
                    <a:pt x="1307" y="806"/>
                    <a:pt x="1341" y="801"/>
                    <a:pt x="1364" y="801"/>
                  </a:cubicBezTo>
                  <a:cubicBezTo>
                    <a:pt x="1404" y="801"/>
                    <a:pt x="1358" y="778"/>
                    <a:pt x="1358" y="755"/>
                  </a:cubicBezTo>
                  <a:lnTo>
                    <a:pt x="1358" y="74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52">
              <a:extLst>
                <a:ext uri="{FF2B5EF4-FFF2-40B4-BE49-F238E27FC236}">
                  <a16:creationId xmlns:a16="http://schemas.microsoft.com/office/drawing/2014/main" id="{4CCE7184-D734-20F0-3240-63BB93E3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713" y="2418765"/>
              <a:ext cx="601978" cy="656075"/>
            </a:xfrm>
            <a:custGeom>
              <a:avLst/>
              <a:gdLst>
                <a:gd name="T0" fmla="*/ 2153 w 2160"/>
                <a:gd name="T1" fmla="*/ 642 h 2353"/>
                <a:gd name="T2" fmla="*/ 1914 w 2160"/>
                <a:gd name="T3" fmla="*/ 591 h 2353"/>
                <a:gd name="T4" fmla="*/ 1812 w 2160"/>
                <a:gd name="T5" fmla="*/ 556 h 2353"/>
                <a:gd name="T6" fmla="*/ 1716 w 2160"/>
                <a:gd name="T7" fmla="*/ 500 h 2353"/>
                <a:gd name="T8" fmla="*/ 1613 w 2160"/>
                <a:gd name="T9" fmla="*/ 466 h 2353"/>
                <a:gd name="T10" fmla="*/ 1483 w 2160"/>
                <a:gd name="T11" fmla="*/ 329 h 2353"/>
                <a:gd name="T12" fmla="*/ 1261 w 2160"/>
                <a:gd name="T13" fmla="*/ 352 h 2353"/>
                <a:gd name="T14" fmla="*/ 1233 w 2160"/>
                <a:gd name="T15" fmla="*/ 56 h 2353"/>
                <a:gd name="T16" fmla="*/ 1079 w 2160"/>
                <a:gd name="T17" fmla="*/ 85 h 2353"/>
                <a:gd name="T18" fmla="*/ 1000 w 2160"/>
                <a:gd name="T19" fmla="*/ 0 h 2353"/>
                <a:gd name="T20" fmla="*/ 863 w 2160"/>
                <a:gd name="T21" fmla="*/ 51 h 2353"/>
                <a:gd name="T22" fmla="*/ 699 w 2160"/>
                <a:gd name="T23" fmla="*/ 221 h 2353"/>
                <a:gd name="T24" fmla="*/ 585 w 2160"/>
                <a:gd name="T25" fmla="*/ 403 h 2353"/>
                <a:gd name="T26" fmla="*/ 488 w 2160"/>
                <a:gd name="T27" fmla="*/ 573 h 2353"/>
                <a:gd name="T28" fmla="*/ 301 w 2160"/>
                <a:gd name="T29" fmla="*/ 721 h 2353"/>
                <a:gd name="T30" fmla="*/ 216 w 2160"/>
                <a:gd name="T31" fmla="*/ 1051 h 2353"/>
                <a:gd name="T32" fmla="*/ 216 w 2160"/>
                <a:gd name="T33" fmla="*/ 1107 h 2353"/>
                <a:gd name="T34" fmla="*/ 34 w 2160"/>
                <a:gd name="T35" fmla="*/ 1147 h 2353"/>
                <a:gd name="T36" fmla="*/ 34 w 2160"/>
                <a:gd name="T37" fmla="*/ 1221 h 2353"/>
                <a:gd name="T38" fmla="*/ 108 w 2160"/>
                <a:gd name="T39" fmla="*/ 1198 h 2353"/>
                <a:gd name="T40" fmla="*/ 62 w 2160"/>
                <a:gd name="T41" fmla="*/ 1369 h 2353"/>
                <a:gd name="T42" fmla="*/ 278 w 2160"/>
                <a:gd name="T43" fmla="*/ 1460 h 2353"/>
                <a:gd name="T44" fmla="*/ 693 w 2160"/>
                <a:gd name="T45" fmla="*/ 1710 h 2353"/>
                <a:gd name="T46" fmla="*/ 949 w 2160"/>
                <a:gd name="T47" fmla="*/ 1943 h 2353"/>
                <a:gd name="T48" fmla="*/ 789 w 2160"/>
                <a:gd name="T49" fmla="*/ 1971 h 2353"/>
                <a:gd name="T50" fmla="*/ 795 w 2160"/>
                <a:gd name="T51" fmla="*/ 2193 h 2353"/>
                <a:gd name="T52" fmla="*/ 841 w 2160"/>
                <a:gd name="T53" fmla="*/ 2198 h 2353"/>
                <a:gd name="T54" fmla="*/ 1011 w 2160"/>
                <a:gd name="T55" fmla="*/ 2244 h 2353"/>
                <a:gd name="T56" fmla="*/ 1375 w 2160"/>
                <a:gd name="T57" fmla="*/ 2204 h 2353"/>
                <a:gd name="T58" fmla="*/ 1335 w 2160"/>
                <a:gd name="T59" fmla="*/ 1954 h 2353"/>
                <a:gd name="T60" fmla="*/ 1329 w 2160"/>
                <a:gd name="T61" fmla="*/ 1789 h 2353"/>
                <a:gd name="T62" fmla="*/ 1392 w 2160"/>
                <a:gd name="T63" fmla="*/ 1539 h 2353"/>
                <a:gd name="T64" fmla="*/ 1471 w 2160"/>
                <a:gd name="T65" fmla="*/ 1335 h 2353"/>
                <a:gd name="T66" fmla="*/ 1579 w 2160"/>
                <a:gd name="T67" fmla="*/ 1227 h 2353"/>
                <a:gd name="T68" fmla="*/ 1642 w 2160"/>
                <a:gd name="T69" fmla="*/ 1113 h 2353"/>
                <a:gd name="T70" fmla="*/ 1841 w 2160"/>
                <a:gd name="T71" fmla="*/ 1022 h 2353"/>
                <a:gd name="T72" fmla="*/ 1994 w 2160"/>
                <a:gd name="T73" fmla="*/ 857 h 2353"/>
                <a:gd name="T74" fmla="*/ 2068 w 2160"/>
                <a:gd name="T75" fmla="*/ 681 h 2353"/>
                <a:gd name="T76" fmla="*/ 1636 w 2160"/>
                <a:gd name="T77" fmla="*/ 1505 h 2353"/>
                <a:gd name="T78" fmla="*/ 1602 w 2160"/>
                <a:gd name="T79" fmla="*/ 1505 h 2353"/>
                <a:gd name="T80" fmla="*/ 1642 w 2160"/>
                <a:gd name="T81" fmla="*/ 1482 h 2353"/>
                <a:gd name="T82" fmla="*/ 1738 w 2160"/>
                <a:gd name="T83" fmla="*/ 1403 h 2353"/>
                <a:gd name="T84" fmla="*/ 1676 w 2160"/>
                <a:gd name="T85" fmla="*/ 1448 h 2353"/>
                <a:gd name="T86" fmla="*/ 1738 w 2160"/>
                <a:gd name="T87" fmla="*/ 1403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0" h="2353">
                  <a:moveTo>
                    <a:pt x="2159" y="659"/>
                  </a:moveTo>
                  <a:lnTo>
                    <a:pt x="2159" y="659"/>
                  </a:lnTo>
                  <a:cubicBezTo>
                    <a:pt x="2159" y="653"/>
                    <a:pt x="2153" y="647"/>
                    <a:pt x="2153" y="642"/>
                  </a:cubicBezTo>
                  <a:cubicBezTo>
                    <a:pt x="2153" y="625"/>
                    <a:pt x="2142" y="591"/>
                    <a:pt x="2130" y="579"/>
                  </a:cubicBezTo>
                  <a:cubicBezTo>
                    <a:pt x="2108" y="562"/>
                    <a:pt x="1971" y="642"/>
                    <a:pt x="1960" y="591"/>
                  </a:cubicBezTo>
                  <a:cubicBezTo>
                    <a:pt x="1948" y="591"/>
                    <a:pt x="1920" y="568"/>
                    <a:pt x="1914" y="591"/>
                  </a:cubicBezTo>
                  <a:cubicBezTo>
                    <a:pt x="1914" y="591"/>
                    <a:pt x="1914" y="591"/>
                    <a:pt x="1909" y="591"/>
                  </a:cubicBezTo>
                  <a:cubicBezTo>
                    <a:pt x="1909" y="613"/>
                    <a:pt x="1869" y="596"/>
                    <a:pt x="1863" y="585"/>
                  </a:cubicBezTo>
                  <a:cubicBezTo>
                    <a:pt x="1858" y="579"/>
                    <a:pt x="1818" y="562"/>
                    <a:pt x="1812" y="556"/>
                  </a:cubicBezTo>
                  <a:cubicBezTo>
                    <a:pt x="1806" y="551"/>
                    <a:pt x="1812" y="528"/>
                    <a:pt x="1795" y="528"/>
                  </a:cubicBezTo>
                  <a:cubicBezTo>
                    <a:pt x="1784" y="528"/>
                    <a:pt x="1772" y="534"/>
                    <a:pt x="1761" y="528"/>
                  </a:cubicBezTo>
                  <a:cubicBezTo>
                    <a:pt x="1733" y="522"/>
                    <a:pt x="1727" y="528"/>
                    <a:pt x="1716" y="500"/>
                  </a:cubicBezTo>
                  <a:cubicBezTo>
                    <a:pt x="1716" y="494"/>
                    <a:pt x="1693" y="488"/>
                    <a:pt x="1687" y="488"/>
                  </a:cubicBezTo>
                  <a:cubicBezTo>
                    <a:pt x="1659" y="471"/>
                    <a:pt x="1676" y="494"/>
                    <a:pt x="1653" y="505"/>
                  </a:cubicBezTo>
                  <a:cubicBezTo>
                    <a:pt x="1642" y="505"/>
                    <a:pt x="1642" y="466"/>
                    <a:pt x="1613" y="466"/>
                  </a:cubicBezTo>
                  <a:cubicBezTo>
                    <a:pt x="1585" y="466"/>
                    <a:pt x="1562" y="409"/>
                    <a:pt x="1534" y="437"/>
                  </a:cubicBezTo>
                  <a:cubicBezTo>
                    <a:pt x="1511" y="460"/>
                    <a:pt x="1448" y="414"/>
                    <a:pt x="1448" y="386"/>
                  </a:cubicBezTo>
                  <a:cubicBezTo>
                    <a:pt x="1448" y="369"/>
                    <a:pt x="1471" y="329"/>
                    <a:pt x="1483" y="329"/>
                  </a:cubicBezTo>
                  <a:cubicBezTo>
                    <a:pt x="1443" y="329"/>
                    <a:pt x="1432" y="329"/>
                    <a:pt x="1409" y="363"/>
                  </a:cubicBezTo>
                  <a:cubicBezTo>
                    <a:pt x="1397" y="386"/>
                    <a:pt x="1409" y="466"/>
                    <a:pt x="1386" y="466"/>
                  </a:cubicBezTo>
                  <a:cubicBezTo>
                    <a:pt x="1346" y="466"/>
                    <a:pt x="1187" y="403"/>
                    <a:pt x="1261" y="352"/>
                  </a:cubicBezTo>
                  <a:cubicBezTo>
                    <a:pt x="1306" y="318"/>
                    <a:pt x="1312" y="301"/>
                    <a:pt x="1329" y="250"/>
                  </a:cubicBezTo>
                  <a:cubicBezTo>
                    <a:pt x="1329" y="204"/>
                    <a:pt x="1375" y="170"/>
                    <a:pt x="1358" y="113"/>
                  </a:cubicBezTo>
                  <a:cubicBezTo>
                    <a:pt x="1341" y="56"/>
                    <a:pt x="1272" y="74"/>
                    <a:pt x="1233" y="56"/>
                  </a:cubicBezTo>
                  <a:cubicBezTo>
                    <a:pt x="1204" y="39"/>
                    <a:pt x="1170" y="22"/>
                    <a:pt x="1142" y="34"/>
                  </a:cubicBezTo>
                  <a:cubicBezTo>
                    <a:pt x="1142" y="39"/>
                    <a:pt x="1136" y="51"/>
                    <a:pt x="1142" y="56"/>
                  </a:cubicBezTo>
                  <a:cubicBezTo>
                    <a:pt x="1142" y="96"/>
                    <a:pt x="1113" y="113"/>
                    <a:pt x="1079" y="85"/>
                  </a:cubicBezTo>
                  <a:cubicBezTo>
                    <a:pt x="1039" y="62"/>
                    <a:pt x="1062" y="39"/>
                    <a:pt x="1062" y="11"/>
                  </a:cubicBezTo>
                  <a:cubicBezTo>
                    <a:pt x="1062" y="11"/>
                    <a:pt x="1056" y="11"/>
                    <a:pt x="1056" y="5"/>
                  </a:cubicBezTo>
                  <a:cubicBezTo>
                    <a:pt x="1039" y="5"/>
                    <a:pt x="1022" y="0"/>
                    <a:pt x="1000" y="0"/>
                  </a:cubicBezTo>
                  <a:cubicBezTo>
                    <a:pt x="971" y="0"/>
                    <a:pt x="949" y="11"/>
                    <a:pt x="926" y="11"/>
                  </a:cubicBezTo>
                  <a:lnTo>
                    <a:pt x="926" y="11"/>
                  </a:lnTo>
                  <a:cubicBezTo>
                    <a:pt x="863" y="51"/>
                    <a:pt x="863" y="51"/>
                    <a:pt x="863" y="51"/>
                  </a:cubicBezTo>
                  <a:cubicBezTo>
                    <a:pt x="846" y="91"/>
                    <a:pt x="841" y="113"/>
                    <a:pt x="801" y="142"/>
                  </a:cubicBezTo>
                  <a:cubicBezTo>
                    <a:pt x="767" y="159"/>
                    <a:pt x="755" y="159"/>
                    <a:pt x="716" y="159"/>
                  </a:cubicBezTo>
                  <a:cubicBezTo>
                    <a:pt x="710" y="159"/>
                    <a:pt x="699" y="210"/>
                    <a:pt x="699" y="221"/>
                  </a:cubicBezTo>
                  <a:cubicBezTo>
                    <a:pt x="693" y="261"/>
                    <a:pt x="704" y="250"/>
                    <a:pt x="710" y="278"/>
                  </a:cubicBezTo>
                  <a:cubicBezTo>
                    <a:pt x="716" y="289"/>
                    <a:pt x="665" y="352"/>
                    <a:pt x="659" y="363"/>
                  </a:cubicBezTo>
                  <a:cubicBezTo>
                    <a:pt x="642" y="380"/>
                    <a:pt x="602" y="386"/>
                    <a:pt x="585" y="403"/>
                  </a:cubicBezTo>
                  <a:cubicBezTo>
                    <a:pt x="568" y="426"/>
                    <a:pt x="579" y="437"/>
                    <a:pt x="568" y="454"/>
                  </a:cubicBezTo>
                  <a:cubicBezTo>
                    <a:pt x="539" y="494"/>
                    <a:pt x="551" y="471"/>
                    <a:pt x="557" y="522"/>
                  </a:cubicBezTo>
                  <a:cubicBezTo>
                    <a:pt x="557" y="568"/>
                    <a:pt x="517" y="551"/>
                    <a:pt x="488" y="573"/>
                  </a:cubicBezTo>
                  <a:cubicBezTo>
                    <a:pt x="471" y="602"/>
                    <a:pt x="443" y="625"/>
                    <a:pt x="409" y="630"/>
                  </a:cubicBezTo>
                  <a:cubicBezTo>
                    <a:pt x="380" y="630"/>
                    <a:pt x="375" y="607"/>
                    <a:pt x="352" y="607"/>
                  </a:cubicBezTo>
                  <a:cubicBezTo>
                    <a:pt x="312" y="613"/>
                    <a:pt x="289" y="687"/>
                    <a:pt x="301" y="721"/>
                  </a:cubicBezTo>
                  <a:cubicBezTo>
                    <a:pt x="335" y="801"/>
                    <a:pt x="238" y="823"/>
                    <a:pt x="267" y="903"/>
                  </a:cubicBezTo>
                  <a:cubicBezTo>
                    <a:pt x="278" y="943"/>
                    <a:pt x="255" y="960"/>
                    <a:pt x="221" y="965"/>
                  </a:cubicBezTo>
                  <a:cubicBezTo>
                    <a:pt x="187" y="971"/>
                    <a:pt x="216" y="1022"/>
                    <a:pt x="216" y="1051"/>
                  </a:cubicBezTo>
                  <a:cubicBezTo>
                    <a:pt x="216" y="1079"/>
                    <a:pt x="221" y="1062"/>
                    <a:pt x="233" y="1056"/>
                  </a:cubicBezTo>
                  <a:cubicBezTo>
                    <a:pt x="238" y="1056"/>
                    <a:pt x="238" y="1091"/>
                    <a:pt x="238" y="1096"/>
                  </a:cubicBezTo>
                  <a:cubicBezTo>
                    <a:pt x="238" y="1113"/>
                    <a:pt x="221" y="1102"/>
                    <a:pt x="216" y="1107"/>
                  </a:cubicBezTo>
                  <a:cubicBezTo>
                    <a:pt x="204" y="1107"/>
                    <a:pt x="187" y="1125"/>
                    <a:pt x="176" y="1125"/>
                  </a:cubicBezTo>
                  <a:cubicBezTo>
                    <a:pt x="142" y="1136"/>
                    <a:pt x="142" y="1125"/>
                    <a:pt x="125" y="1102"/>
                  </a:cubicBezTo>
                  <a:cubicBezTo>
                    <a:pt x="102" y="1056"/>
                    <a:pt x="51" y="1125"/>
                    <a:pt x="34" y="1147"/>
                  </a:cubicBezTo>
                  <a:cubicBezTo>
                    <a:pt x="23" y="1153"/>
                    <a:pt x="0" y="1153"/>
                    <a:pt x="0" y="1164"/>
                  </a:cubicBezTo>
                  <a:cubicBezTo>
                    <a:pt x="0" y="1170"/>
                    <a:pt x="5" y="1204"/>
                    <a:pt x="11" y="1204"/>
                  </a:cubicBezTo>
                  <a:cubicBezTo>
                    <a:pt x="23" y="1210"/>
                    <a:pt x="34" y="1204"/>
                    <a:pt x="34" y="1221"/>
                  </a:cubicBezTo>
                  <a:cubicBezTo>
                    <a:pt x="34" y="1221"/>
                    <a:pt x="28" y="1250"/>
                    <a:pt x="39" y="1244"/>
                  </a:cubicBezTo>
                  <a:cubicBezTo>
                    <a:pt x="62" y="1227"/>
                    <a:pt x="68" y="1204"/>
                    <a:pt x="85" y="1181"/>
                  </a:cubicBezTo>
                  <a:cubicBezTo>
                    <a:pt x="91" y="1176"/>
                    <a:pt x="108" y="1193"/>
                    <a:pt x="108" y="1198"/>
                  </a:cubicBezTo>
                  <a:cubicBezTo>
                    <a:pt x="113" y="1204"/>
                    <a:pt x="113" y="1255"/>
                    <a:pt x="108" y="1267"/>
                  </a:cubicBezTo>
                  <a:cubicBezTo>
                    <a:pt x="96" y="1323"/>
                    <a:pt x="96" y="1323"/>
                    <a:pt x="96" y="1323"/>
                  </a:cubicBezTo>
                  <a:cubicBezTo>
                    <a:pt x="62" y="1369"/>
                    <a:pt x="62" y="1369"/>
                    <a:pt x="62" y="1369"/>
                  </a:cubicBezTo>
                  <a:lnTo>
                    <a:pt x="62" y="1369"/>
                  </a:lnTo>
                  <a:cubicBezTo>
                    <a:pt x="79" y="1369"/>
                    <a:pt x="96" y="1386"/>
                    <a:pt x="113" y="1392"/>
                  </a:cubicBezTo>
                  <a:cubicBezTo>
                    <a:pt x="170" y="1409"/>
                    <a:pt x="233" y="1443"/>
                    <a:pt x="278" y="1460"/>
                  </a:cubicBezTo>
                  <a:cubicBezTo>
                    <a:pt x="324" y="1482"/>
                    <a:pt x="466" y="1465"/>
                    <a:pt x="477" y="1522"/>
                  </a:cubicBezTo>
                  <a:cubicBezTo>
                    <a:pt x="505" y="1613"/>
                    <a:pt x="528" y="1573"/>
                    <a:pt x="608" y="1602"/>
                  </a:cubicBezTo>
                  <a:cubicBezTo>
                    <a:pt x="647" y="1619"/>
                    <a:pt x="670" y="1681"/>
                    <a:pt x="693" y="1710"/>
                  </a:cubicBezTo>
                  <a:cubicBezTo>
                    <a:pt x="750" y="1772"/>
                    <a:pt x="846" y="1795"/>
                    <a:pt x="920" y="1835"/>
                  </a:cubicBezTo>
                  <a:cubicBezTo>
                    <a:pt x="932" y="1840"/>
                    <a:pt x="954" y="1857"/>
                    <a:pt x="983" y="1874"/>
                  </a:cubicBezTo>
                  <a:cubicBezTo>
                    <a:pt x="949" y="1943"/>
                    <a:pt x="949" y="1943"/>
                    <a:pt x="949" y="1943"/>
                  </a:cubicBezTo>
                  <a:cubicBezTo>
                    <a:pt x="949" y="1977"/>
                    <a:pt x="926" y="1948"/>
                    <a:pt x="909" y="1943"/>
                  </a:cubicBezTo>
                  <a:cubicBezTo>
                    <a:pt x="886" y="1931"/>
                    <a:pt x="880" y="1954"/>
                    <a:pt x="863" y="1948"/>
                  </a:cubicBezTo>
                  <a:cubicBezTo>
                    <a:pt x="807" y="1909"/>
                    <a:pt x="824" y="1943"/>
                    <a:pt x="789" y="1971"/>
                  </a:cubicBezTo>
                  <a:cubicBezTo>
                    <a:pt x="761" y="2000"/>
                    <a:pt x="699" y="2062"/>
                    <a:pt x="710" y="2102"/>
                  </a:cubicBezTo>
                  <a:cubicBezTo>
                    <a:pt x="716" y="2130"/>
                    <a:pt x="721" y="2142"/>
                    <a:pt x="744" y="2153"/>
                  </a:cubicBezTo>
                  <a:cubicBezTo>
                    <a:pt x="773" y="2164"/>
                    <a:pt x="789" y="2159"/>
                    <a:pt x="795" y="2193"/>
                  </a:cubicBezTo>
                  <a:lnTo>
                    <a:pt x="795" y="2193"/>
                  </a:lnTo>
                  <a:cubicBezTo>
                    <a:pt x="807" y="2193"/>
                    <a:pt x="812" y="2193"/>
                    <a:pt x="824" y="2193"/>
                  </a:cubicBezTo>
                  <a:cubicBezTo>
                    <a:pt x="829" y="2193"/>
                    <a:pt x="835" y="2193"/>
                    <a:pt x="841" y="2198"/>
                  </a:cubicBezTo>
                  <a:cubicBezTo>
                    <a:pt x="852" y="2210"/>
                    <a:pt x="863" y="2198"/>
                    <a:pt x="880" y="2198"/>
                  </a:cubicBezTo>
                  <a:cubicBezTo>
                    <a:pt x="892" y="2198"/>
                    <a:pt x="897" y="2204"/>
                    <a:pt x="903" y="2215"/>
                  </a:cubicBezTo>
                  <a:cubicBezTo>
                    <a:pt x="926" y="2272"/>
                    <a:pt x="971" y="2244"/>
                    <a:pt x="1011" y="2244"/>
                  </a:cubicBezTo>
                  <a:cubicBezTo>
                    <a:pt x="1068" y="2244"/>
                    <a:pt x="1102" y="2352"/>
                    <a:pt x="1170" y="2323"/>
                  </a:cubicBezTo>
                  <a:cubicBezTo>
                    <a:pt x="1221" y="2306"/>
                    <a:pt x="1255" y="2295"/>
                    <a:pt x="1312" y="2295"/>
                  </a:cubicBezTo>
                  <a:cubicBezTo>
                    <a:pt x="1358" y="2295"/>
                    <a:pt x="1363" y="2244"/>
                    <a:pt x="1375" y="2204"/>
                  </a:cubicBezTo>
                  <a:cubicBezTo>
                    <a:pt x="1380" y="2193"/>
                    <a:pt x="1471" y="2068"/>
                    <a:pt x="1432" y="2073"/>
                  </a:cubicBezTo>
                  <a:cubicBezTo>
                    <a:pt x="1380" y="2079"/>
                    <a:pt x="1409" y="2045"/>
                    <a:pt x="1380" y="2022"/>
                  </a:cubicBezTo>
                  <a:cubicBezTo>
                    <a:pt x="1363" y="2011"/>
                    <a:pt x="1329" y="1977"/>
                    <a:pt x="1335" y="1954"/>
                  </a:cubicBezTo>
                  <a:cubicBezTo>
                    <a:pt x="1335" y="1926"/>
                    <a:pt x="1352" y="1897"/>
                    <a:pt x="1341" y="1874"/>
                  </a:cubicBezTo>
                  <a:cubicBezTo>
                    <a:pt x="1335" y="1857"/>
                    <a:pt x="1318" y="1846"/>
                    <a:pt x="1318" y="1829"/>
                  </a:cubicBezTo>
                  <a:cubicBezTo>
                    <a:pt x="1312" y="1823"/>
                    <a:pt x="1329" y="1801"/>
                    <a:pt x="1329" y="1789"/>
                  </a:cubicBezTo>
                  <a:cubicBezTo>
                    <a:pt x="1346" y="1750"/>
                    <a:pt x="1335" y="1721"/>
                    <a:pt x="1358" y="1681"/>
                  </a:cubicBezTo>
                  <a:cubicBezTo>
                    <a:pt x="1363" y="1670"/>
                    <a:pt x="1443" y="1579"/>
                    <a:pt x="1414" y="1573"/>
                  </a:cubicBezTo>
                  <a:cubicBezTo>
                    <a:pt x="1386" y="1573"/>
                    <a:pt x="1380" y="1556"/>
                    <a:pt x="1392" y="1539"/>
                  </a:cubicBezTo>
                  <a:cubicBezTo>
                    <a:pt x="1409" y="1516"/>
                    <a:pt x="1409" y="1482"/>
                    <a:pt x="1426" y="1465"/>
                  </a:cubicBezTo>
                  <a:cubicBezTo>
                    <a:pt x="1443" y="1437"/>
                    <a:pt x="1483" y="1437"/>
                    <a:pt x="1483" y="1397"/>
                  </a:cubicBezTo>
                  <a:cubicBezTo>
                    <a:pt x="1483" y="1380"/>
                    <a:pt x="1466" y="1352"/>
                    <a:pt x="1471" y="1335"/>
                  </a:cubicBezTo>
                  <a:cubicBezTo>
                    <a:pt x="1477" y="1318"/>
                    <a:pt x="1483" y="1278"/>
                    <a:pt x="1488" y="1267"/>
                  </a:cubicBezTo>
                  <a:cubicBezTo>
                    <a:pt x="1500" y="1255"/>
                    <a:pt x="1545" y="1312"/>
                    <a:pt x="1574" y="1267"/>
                  </a:cubicBezTo>
                  <a:cubicBezTo>
                    <a:pt x="1579" y="1255"/>
                    <a:pt x="1568" y="1244"/>
                    <a:pt x="1579" y="1227"/>
                  </a:cubicBezTo>
                  <a:cubicBezTo>
                    <a:pt x="1596" y="1210"/>
                    <a:pt x="1625" y="1210"/>
                    <a:pt x="1602" y="1181"/>
                  </a:cubicBezTo>
                  <a:cubicBezTo>
                    <a:pt x="1591" y="1159"/>
                    <a:pt x="1613" y="1164"/>
                    <a:pt x="1625" y="1164"/>
                  </a:cubicBezTo>
                  <a:cubicBezTo>
                    <a:pt x="1636" y="1170"/>
                    <a:pt x="1630" y="1125"/>
                    <a:pt x="1642" y="1113"/>
                  </a:cubicBezTo>
                  <a:cubicBezTo>
                    <a:pt x="1664" y="1102"/>
                    <a:pt x="1710" y="1119"/>
                    <a:pt x="1733" y="1113"/>
                  </a:cubicBezTo>
                  <a:cubicBezTo>
                    <a:pt x="1789" y="1136"/>
                    <a:pt x="1772" y="1079"/>
                    <a:pt x="1784" y="1051"/>
                  </a:cubicBezTo>
                  <a:cubicBezTo>
                    <a:pt x="1795" y="1005"/>
                    <a:pt x="1801" y="1028"/>
                    <a:pt x="1841" y="1022"/>
                  </a:cubicBezTo>
                  <a:cubicBezTo>
                    <a:pt x="1880" y="1017"/>
                    <a:pt x="1903" y="965"/>
                    <a:pt x="1932" y="948"/>
                  </a:cubicBezTo>
                  <a:cubicBezTo>
                    <a:pt x="1954" y="937"/>
                    <a:pt x="1977" y="926"/>
                    <a:pt x="1994" y="914"/>
                  </a:cubicBezTo>
                  <a:cubicBezTo>
                    <a:pt x="2034" y="886"/>
                    <a:pt x="1994" y="886"/>
                    <a:pt x="1994" y="857"/>
                  </a:cubicBezTo>
                  <a:cubicBezTo>
                    <a:pt x="2005" y="846"/>
                    <a:pt x="1988" y="812"/>
                    <a:pt x="2000" y="795"/>
                  </a:cubicBezTo>
                  <a:cubicBezTo>
                    <a:pt x="2011" y="784"/>
                    <a:pt x="2022" y="772"/>
                    <a:pt x="2028" y="755"/>
                  </a:cubicBezTo>
                  <a:cubicBezTo>
                    <a:pt x="2045" y="733"/>
                    <a:pt x="2045" y="698"/>
                    <a:pt x="2068" y="681"/>
                  </a:cubicBezTo>
                  <a:cubicBezTo>
                    <a:pt x="2091" y="659"/>
                    <a:pt x="2125" y="659"/>
                    <a:pt x="2159" y="659"/>
                  </a:cubicBezTo>
                  <a:close/>
                  <a:moveTo>
                    <a:pt x="1636" y="1505"/>
                  </a:moveTo>
                  <a:lnTo>
                    <a:pt x="1636" y="1505"/>
                  </a:lnTo>
                  <a:cubicBezTo>
                    <a:pt x="1625" y="1511"/>
                    <a:pt x="1625" y="1511"/>
                    <a:pt x="1625" y="1511"/>
                  </a:cubicBezTo>
                  <a:cubicBezTo>
                    <a:pt x="1619" y="1516"/>
                    <a:pt x="1608" y="1528"/>
                    <a:pt x="1596" y="1522"/>
                  </a:cubicBezTo>
                  <a:cubicBezTo>
                    <a:pt x="1596" y="1522"/>
                    <a:pt x="1596" y="1511"/>
                    <a:pt x="1602" y="1505"/>
                  </a:cubicBezTo>
                  <a:cubicBezTo>
                    <a:pt x="1608" y="1494"/>
                    <a:pt x="1608" y="1477"/>
                    <a:pt x="1619" y="1465"/>
                  </a:cubicBezTo>
                  <a:cubicBezTo>
                    <a:pt x="1625" y="1460"/>
                    <a:pt x="1642" y="1443"/>
                    <a:pt x="1642" y="1460"/>
                  </a:cubicBezTo>
                  <a:cubicBezTo>
                    <a:pt x="1642" y="1471"/>
                    <a:pt x="1642" y="1477"/>
                    <a:pt x="1642" y="1482"/>
                  </a:cubicBezTo>
                  <a:cubicBezTo>
                    <a:pt x="1636" y="1488"/>
                    <a:pt x="1636" y="1494"/>
                    <a:pt x="1636" y="1505"/>
                  </a:cubicBezTo>
                  <a:close/>
                  <a:moveTo>
                    <a:pt x="1738" y="1403"/>
                  </a:moveTo>
                  <a:lnTo>
                    <a:pt x="1738" y="1403"/>
                  </a:lnTo>
                  <a:cubicBezTo>
                    <a:pt x="1738" y="1414"/>
                    <a:pt x="1738" y="1414"/>
                    <a:pt x="1738" y="1414"/>
                  </a:cubicBezTo>
                  <a:cubicBezTo>
                    <a:pt x="1738" y="1437"/>
                    <a:pt x="1784" y="1460"/>
                    <a:pt x="1744" y="1460"/>
                  </a:cubicBezTo>
                  <a:cubicBezTo>
                    <a:pt x="1721" y="1460"/>
                    <a:pt x="1687" y="1465"/>
                    <a:pt x="1676" y="1448"/>
                  </a:cubicBezTo>
                  <a:cubicBezTo>
                    <a:pt x="1664" y="1431"/>
                    <a:pt x="1682" y="1414"/>
                    <a:pt x="1687" y="1403"/>
                  </a:cubicBezTo>
                  <a:cubicBezTo>
                    <a:pt x="1687" y="1397"/>
                    <a:pt x="1687" y="1392"/>
                    <a:pt x="1693" y="1386"/>
                  </a:cubicBezTo>
                  <a:cubicBezTo>
                    <a:pt x="1710" y="1357"/>
                    <a:pt x="1721" y="1403"/>
                    <a:pt x="1738" y="1403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A7F56B1E-9587-6369-F4B8-8F14EE398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697" y="2349964"/>
              <a:ext cx="586007" cy="470556"/>
            </a:xfrm>
            <a:custGeom>
              <a:avLst/>
              <a:gdLst>
                <a:gd name="T0" fmla="*/ 96 w 2103"/>
                <a:gd name="T1" fmla="*/ 517 h 1689"/>
                <a:gd name="T2" fmla="*/ 272 w 2103"/>
                <a:gd name="T3" fmla="*/ 478 h 1689"/>
                <a:gd name="T4" fmla="*/ 363 w 2103"/>
                <a:gd name="T5" fmla="*/ 489 h 1689"/>
                <a:gd name="T6" fmla="*/ 363 w 2103"/>
                <a:gd name="T7" fmla="*/ 642 h 1689"/>
                <a:gd name="T8" fmla="*/ 460 w 2103"/>
                <a:gd name="T9" fmla="*/ 756 h 1689"/>
                <a:gd name="T10" fmla="*/ 562 w 2103"/>
                <a:gd name="T11" fmla="*/ 852 h 1689"/>
                <a:gd name="T12" fmla="*/ 369 w 2103"/>
                <a:gd name="T13" fmla="*/ 926 h 1689"/>
                <a:gd name="T14" fmla="*/ 255 w 2103"/>
                <a:gd name="T15" fmla="*/ 875 h 1689"/>
                <a:gd name="T16" fmla="*/ 255 w 2103"/>
                <a:gd name="T17" fmla="*/ 1051 h 1689"/>
                <a:gd name="T18" fmla="*/ 375 w 2103"/>
                <a:gd name="T19" fmla="*/ 989 h 1689"/>
                <a:gd name="T20" fmla="*/ 352 w 2103"/>
                <a:gd name="T21" fmla="*/ 1091 h 1689"/>
                <a:gd name="T22" fmla="*/ 471 w 2103"/>
                <a:gd name="T23" fmla="*/ 1159 h 1689"/>
                <a:gd name="T24" fmla="*/ 681 w 2103"/>
                <a:gd name="T25" fmla="*/ 1318 h 1689"/>
                <a:gd name="T26" fmla="*/ 710 w 2103"/>
                <a:gd name="T27" fmla="*/ 1375 h 1689"/>
                <a:gd name="T28" fmla="*/ 755 w 2103"/>
                <a:gd name="T29" fmla="*/ 1489 h 1689"/>
                <a:gd name="T30" fmla="*/ 926 w 2103"/>
                <a:gd name="T31" fmla="*/ 1460 h 1689"/>
                <a:gd name="T32" fmla="*/ 1028 w 2103"/>
                <a:gd name="T33" fmla="*/ 1608 h 1689"/>
                <a:gd name="T34" fmla="*/ 1238 w 2103"/>
                <a:gd name="T35" fmla="*/ 1614 h 1689"/>
                <a:gd name="T36" fmla="*/ 1284 w 2103"/>
                <a:gd name="T37" fmla="*/ 1443 h 1689"/>
                <a:gd name="T38" fmla="*/ 1210 w 2103"/>
                <a:gd name="T39" fmla="*/ 1466 h 1689"/>
                <a:gd name="T40" fmla="*/ 1210 w 2103"/>
                <a:gd name="T41" fmla="*/ 1392 h 1689"/>
                <a:gd name="T42" fmla="*/ 1392 w 2103"/>
                <a:gd name="T43" fmla="*/ 1352 h 1689"/>
                <a:gd name="T44" fmla="*/ 1392 w 2103"/>
                <a:gd name="T45" fmla="*/ 1296 h 1689"/>
                <a:gd name="T46" fmla="*/ 1477 w 2103"/>
                <a:gd name="T47" fmla="*/ 966 h 1689"/>
                <a:gd name="T48" fmla="*/ 1664 w 2103"/>
                <a:gd name="T49" fmla="*/ 818 h 1689"/>
                <a:gd name="T50" fmla="*/ 1761 w 2103"/>
                <a:gd name="T51" fmla="*/ 648 h 1689"/>
                <a:gd name="T52" fmla="*/ 1875 w 2103"/>
                <a:gd name="T53" fmla="*/ 466 h 1689"/>
                <a:gd name="T54" fmla="*/ 2039 w 2103"/>
                <a:gd name="T55" fmla="*/ 296 h 1689"/>
                <a:gd name="T56" fmla="*/ 2079 w 2103"/>
                <a:gd name="T57" fmla="*/ 199 h 1689"/>
                <a:gd name="T58" fmla="*/ 2028 w 2103"/>
                <a:gd name="T59" fmla="*/ 120 h 1689"/>
                <a:gd name="T60" fmla="*/ 1608 w 2103"/>
                <a:gd name="T61" fmla="*/ 273 h 1689"/>
                <a:gd name="T62" fmla="*/ 1261 w 2103"/>
                <a:gd name="T63" fmla="*/ 216 h 1689"/>
                <a:gd name="T64" fmla="*/ 943 w 2103"/>
                <a:gd name="T65" fmla="*/ 74 h 1689"/>
                <a:gd name="T66" fmla="*/ 699 w 2103"/>
                <a:gd name="T67" fmla="*/ 40 h 1689"/>
                <a:gd name="T68" fmla="*/ 522 w 2103"/>
                <a:gd name="T69" fmla="*/ 216 h 1689"/>
                <a:gd name="T70" fmla="*/ 369 w 2103"/>
                <a:gd name="T71" fmla="*/ 165 h 1689"/>
                <a:gd name="T72" fmla="*/ 312 w 2103"/>
                <a:gd name="T73" fmla="*/ 273 h 1689"/>
                <a:gd name="T74" fmla="*/ 255 w 2103"/>
                <a:gd name="T75" fmla="*/ 250 h 1689"/>
                <a:gd name="T76" fmla="*/ 108 w 2103"/>
                <a:gd name="T77" fmla="*/ 307 h 1689"/>
                <a:gd name="T78" fmla="*/ 5 w 2103"/>
                <a:gd name="T79" fmla="*/ 375 h 1689"/>
                <a:gd name="T80" fmla="*/ 34 w 2103"/>
                <a:gd name="T81" fmla="*/ 540 h 1689"/>
                <a:gd name="T82" fmla="*/ 221 w 2103"/>
                <a:gd name="T83" fmla="*/ 398 h 1689"/>
                <a:gd name="T84" fmla="*/ 182 w 2103"/>
                <a:gd name="T85" fmla="*/ 336 h 1689"/>
                <a:gd name="T86" fmla="*/ 244 w 2103"/>
                <a:gd name="T87" fmla="*/ 341 h 1689"/>
                <a:gd name="T88" fmla="*/ 1062 w 2103"/>
                <a:gd name="T89" fmla="*/ 1239 h 1689"/>
                <a:gd name="T90" fmla="*/ 1102 w 2103"/>
                <a:gd name="T91" fmla="*/ 1313 h 1689"/>
                <a:gd name="T92" fmla="*/ 1085 w 2103"/>
                <a:gd name="T93" fmla="*/ 1347 h 1689"/>
                <a:gd name="T94" fmla="*/ 841 w 2103"/>
                <a:gd name="T95" fmla="*/ 1313 h 1689"/>
                <a:gd name="T96" fmla="*/ 767 w 2103"/>
                <a:gd name="T97" fmla="*/ 1108 h 1689"/>
                <a:gd name="T98" fmla="*/ 1056 w 2103"/>
                <a:gd name="T99" fmla="*/ 1176 h 1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3" h="1689">
                  <a:moveTo>
                    <a:pt x="34" y="540"/>
                  </a:moveTo>
                  <a:lnTo>
                    <a:pt x="34" y="540"/>
                  </a:lnTo>
                  <a:cubicBezTo>
                    <a:pt x="96" y="517"/>
                    <a:pt x="96" y="517"/>
                    <a:pt x="96" y="517"/>
                  </a:cubicBezTo>
                  <a:cubicBezTo>
                    <a:pt x="119" y="512"/>
                    <a:pt x="147" y="483"/>
                    <a:pt x="170" y="472"/>
                  </a:cubicBezTo>
                  <a:cubicBezTo>
                    <a:pt x="187" y="466"/>
                    <a:pt x="193" y="438"/>
                    <a:pt x="216" y="432"/>
                  </a:cubicBezTo>
                  <a:cubicBezTo>
                    <a:pt x="233" y="421"/>
                    <a:pt x="255" y="466"/>
                    <a:pt x="272" y="478"/>
                  </a:cubicBezTo>
                  <a:cubicBezTo>
                    <a:pt x="301" y="489"/>
                    <a:pt x="335" y="478"/>
                    <a:pt x="363" y="478"/>
                  </a:cubicBezTo>
                  <a:cubicBezTo>
                    <a:pt x="363" y="478"/>
                    <a:pt x="363" y="478"/>
                    <a:pt x="369" y="478"/>
                  </a:cubicBezTo>
                  <a:cubicBezTo>
                    <a:pt x="369" y="483"/>
                    <a:pt x="369" y="489"/>
                    <a:pt x="363" y="489"/>
                  </a:cubicBezTo>
                  <a:cubicBezTo>
                    <a:pt x="363" y="506"/>
                    <a:pt x="324" y="540"/>
                    <a:pt x="324" y="563"/>
                  </a:cubicBezTo>
                  <a:cubicBezTo>
                    <a:pt x="324" y="591"/>
                    <a:pt x="369" y="591"/>
                    <a:pt x="392" y="597"/>
                  </a:cubicBezTo>
                  <a:cubicBezTo>
                    <a:pt x="392" y="614"/>
                    <a:pt x="363" y="620"/>
                    <a:pt x="363" y="642"/>
                  </a:cubicBezTo>
                  <a:cubicBezTo>
                    <a:pt x="380" y="688"/>
                    <a:pt x="380" y="711"/>
                    <a:pt x="335" y="722"/>
                  </a:cubicBezTo>
                  <a:cubicBezTo>
                    <a:pt x="335" y="745"/>
                    <a:pt x="397" y="750"/>
                    <a:pt x="409" y="756"/>
                  </a:cubicBezTo>
                  <a:cubicBezTo>
                    <a:pt x="432" y="767"/>
                    <a:pt x="432" y="767"/>
                    <a:pt x="460" y="756"/>
                  </a:cubicBezTo>
                  <a:cubicBezTo>
                    <a:pt x="477" y="756"/>
                    <a:pt x="488" y="796"/>
                    <a:pt x="494" y="813"/>
                  </a:cubicBezTo>
                  <a:cubicBezTo>
                    <a:pt x="500" y="824"/>
                    <a:pt x="511" y="830"/>
                    <a:pt x="522" y="836"/>
                  </a:cubicBezTo>
                  <a:cubicBezTo>
                    <a:pt x="528" y="841"/>
                    <a:pt x="562" y="847"/>
                    <a:pt x="562" y="852"/>
                  </a:cubicBezTo>
                  <a:cubicBezTo>
                    <a:pt x="579" y="858"/>
                    <a:pt x="528" y="904"/>
                    <a:pt x="522" y="909"/>
                  </a:cubicBezTo>
                  <a:cubicBezTo>
                    <a:pt x="522" y="921"/>
                    <a:pt x="437" y="966"/>
                    <a:pt x="426" y="960"/>
                  </a:cubicBezTo>
                  <a:cubicBezTo>
                    <a:pt x="409" y="955"/>
                    <a:pt x="380" y="938"/>
                    <a:pt x="369" y="926"/>
                  </a:cubicBezTo>
                  <a:cubicBezTo>
                    <a:pt x="358" y="909"/>
                    <a:pt x="369" y="887"/>
                    <a:pt x="363" y="870"/>
                  </a:cubicBezTo>
                  <a:cubicBezTo>
                    <a:pt x="341" y="864"/>
                    <a:pt x="312" y="858"/>
                    <a:pt x="295" y="858"/>
                  </a:cubicBezTo>
                  <a:cubicBezTo>
                    <a:pt x="267" y="852"/>
                    <a:pt x="267" y="847"/>
                    <a:pt x="255" y="875"/>
                  </a:cubicBezTo>
                  <a:cubicBezTo>
                    <a:pt x="250" y="887"/>
                    <a:pt x="244" y="904"/>
                    <a:pt x="227" y="921"/>
                  </a:cubicBezTo>
                  <a:cubicBezTo>
                    <a:pt x="199" y="949"/>
                    <a:pt x="193" y="960"/>
                    <a:pt x="227" y="995"/>
                  </a:cubicBezTo>
                  <a:cubicBezTo>
                    <a:pt x="244" y="1012"/>
                    <a:pt x="244" y="1029"/>
                    <a:pt x="255" y="1051"/>
                  </a:cubicBezTo>
                  <a:cubicBezTo>
                    <a:pt x="272" y="1068"/>
                    <a:pt x="295" y="1046"/>
                    <a:pt x="306" y="1034"/>
                  </a:cubicBezTo>
                  <a:cubicBezTo>
                    <a:pt x="318" y="1023"/>
                    <a:pt x="329" y="1023"/>
                    <a:pt x="341" y="1017"/>
                  </a:cubicBezTo>
                  <a:cubicBezTo>
                    <a:pt x="352" y="1006"/>
                    <a:pt x="358" y="989"/>
                    <a:pt x="375" y="989"/>
                  </a:cubicBezTo>
                  <a:cubicBezTo>
                    <a:pt x="409" y="995"/>
                    <a:pt x="409" y="995"/>
                    <a:pt x="409" y="995"/>
                  </a:cubicBezTo>
                  <a:cubicBezTo>
                    <a:pt x="409" y="1000"/>
                    <a:pt x="409" y="1000"/>
                    <a:pt x="409" y="1000"/>
                  </a:cubicBezTo>
                  <a:cubicBezTo>
                    <a:pt x="392" y="1023"/>
                    <a:pt x="352" y="1063"/>
                    <a:pt x="352" y="1091"/>
                  </a:cubicBezTo>
                  <a:cubicBezTo>
                    <a:pt x="363" y="1102"/>
                    <a:pt x="380" y="1097"/>
                    <a:pt x="386" y="1114"/>
                  </a:cubicBezTo>
                  <a:cubicBezTo>
                    <a:pt x="380" y="1154"/>
                    <a:pt x="380" y="1154"/>
                    <a:pt x="380" y="1154"/>
                  </a:cubicBezTo>
                  <a:cubicBezTo>
                    <a:pt x="426" y="1154"/>
                    <a:pt x="471" y="1154"/>
                    <a:pt x="471" y="1159"/>
                  </a:cubicBezTo>
                  <a:cubicBezTo>
                    <a:pt x="488" y="1171"/>
                    <a:pt x="517" y="1210"/>
                    <a:pt x="556" y="1239"/>
                  </a:cubicBezTo>
                  <a:cubicBezTo>
                    <a:pt x="602" y="1262"/>
                    <a:pt x="653" y="1273"/>
                    <a:pt x="659" y="1279"/>
                  </a:cubicBezTo>
                  <a:cubicBezTo>
                    <a:pt x="664" y="1284"/>
                    <a:pt x="681" y="1318"/>
                    <a:pt x="681" y="1318"/>
                  </a:cubicBezTo>
                  <a:cubicBezTo>
                    <a:pt x="699" y="1352"/>
                    <a:pt x="699" y="1352"/>
                    <a:pt x="699" y="1352"/>
                  </a:cubicBezTo>
                  <a:cubicBezTo>
                    <a:pt x="710" y="1375"/>
                    <a:pt x="710" y="1375"/>
                    <a:pt x="710" y="1375"/>
                  </a:cubicBezTo>
                  <a:lnTo>
                    <a:pt x="710" y="1375"/>
                  </a:lnTo>
                  <a:cubicBezTo>
                    <a:pt x="738" y="1387"/>
                    <a:pt x="738" y="1387"/>
                    <a:pt x="738" y="1387"/>
                  </a:cubicBezTo>
                  <a:cubicBezTo>
                    <a:pt x="738" y="1404"/>
                    <a:pt x="733" y="1421"/>
                    <a:pt x="761" y="1421"/>
                  </a:cubicBezTo>
                  <a:cubicBezTo>
                    <a:pt x="761" y="1449"/>
                    <a:pt x="738" y="1472"/>
                    <a:pt x="755" y="1489"/>
                  </a:cubicBezTo>
                  <a:cubicBezTo>
                    <a:pt x="778" y="1512"/>
                    <a:pt x="829" y="1455"/>
                    <a:pt x="829" y="1432"/>
                  </a:cubicBezTo>
                  <a:cubicBezTo>
                    <a:pt x="835" y="1404"/>
                    <a:pt x="858" y="1392"/>
                    <a:pt x="880" y="1421"/>
                  </a:cubicBezTo>
                  <a:cubicBezTo>
                    <a:pt x="892" y="1432"/>
                    <a:pt x="926" y="1432"/>
                    <a:pt x="926" y="1460"/>
                  </a:cubicBezTo>
                  <a:cubicBezTo>
                    <a:pt x="926" y="1523"/>
                    <a:pt x="926" y="1523"/>
                    <a:pt x="926" y="1523"/>
                  </a:cubicBezTo>
                  <a:cubicBezTo>
                    <a:pt x="926" y="1563"/>
                    <a:pt x="960" y="1574"/>
                    <a:pt x="977" y="1614"/>
                  </a:cubicBezTo>
                  <a:cubicBezTo>
                    <a:pt x="988" y="1637"/>
                    <a:pt x="1005" y="1591"/>
                    <a:pt x="1028" y="1608"/>
                  </a:cubicBezTo>
                  <a:cubicBezTo>
                    <a:pt x="1068" y="1637"/>
                    <a:pt x="1051" y="1688"/>
                    <a:pt x="1102" y="1614"/>
                  </a:cubicBezTo>
                  <a:cubicBezTo>
                    <a:pt x="1147" y="1546"/>
                    <a:pt x="1187" y="1631"/>
                    <a:pt x="1238" y="1614"/>
                  </a:cubicBezTo>
                  <a:lnTo>
                    <a:pt x="1238" y="1614"/>
                  </a:lnTo>
                  <a:cubicBezTo>
                    <a:pt x="1272" y="1568"/>
                    <a:pt x="1272" y="1568"/>
                    <a:pt x="1272" y="1568"/>
                  </a:cubicBezTo>
                  <a:cubicBezTo>
                    <a:pt x="1284" y="1512"/>
                    <a:pt x="1284" y="1512"/>
                    <a:pt x="1284" y="1512"/>
                  </a:cubicBezTo>
                  <a:cubicBezTo>
                    <a:pt x="1289" y="1500"/>
                    <a:pt x="1289" y="1449"/>
                    <a:pt x="1284" y="1443"/>
                  </a:cubicBezTo>
                  <a:cubicBezTo>
                    <a:pt x="1284" y="1438"/>
                    <a:pt x="1267" y="1421"/>
                    <a:pt x="1261" y="1426"/>
                  </a:cubicBezTo>
                  <a:cubicBezTo>
                    <a:pt x="1244" y="1449"/>
                    <a:pt x="1238" y="1472"/>
                    <a:pt x="1215" y="1489"/>
                  </a:cubicBezTo>
                  <a:cubicBezTo>
                    <a:pt x="1204" y="1495"/>
                    <a:pt x="1210" y="1466"/>
                    <a:pt x="1210" y="1466"/>
                  </a:cubicBezTo>
                  <a:cubicBezTo>
                    <a:pt x="1210" y="1449"/>
                    <a:pt x="1199" y="1455"/>
                    <a:pt x="1187" y="1449"/>
                  </a:cubicBezTo>
                  <a:cubicBezTo>
                    <a:pt x="1181" y="1449"/>
                    <a:pt x="1176" y="1415"/>
                    <a:pt x="1176" y="1409"/>
                  </a:cubicBezTo>
                  <a:cubicBezTo>
                    <a:pt x="1176" y="1398"/>
                    <a:pt x="1199" y="1398"/>
                    <a:pt x="1210" y="1392"/>
                  </a:cubicBezTo>
                  <a:cubicBezTo>
                    <a:pt x="1227" y="1370"/>
                    <a:pt x="1278" y="1301"/>
                    <a:pt x="1301" y="1347"/>
                  </a:cubicBezTo>
                  <a:cubicBezTo>
                    <a:pt x="1318" y="1370"/>
                    <a:pt x="1318" y="1381"/>
                    <a:pt x="1352" y="1370"/>
                  </a:cubicBezTo>
                  <a:cubicBezTo>
                    <a:pt x="1363" y="1370"/>
                    <a:pt x="1380" y="1352"/>
                    <a:pt x="1392" y="1352"/>
                  </a:cubicBezTo>
                  <a:cubicBezTo>
                    <a:pt x="1397" y="1347"/>
                    <a:pt x="1414" y="1358"/>
                    <a:pt x="1414" y="1341"/>
                  </a:cubicBezTo>
                  <a:cubicBezTo>
                    <a:pt x="1414" y="1336"/>
                    <a:pt x="1414" y="1301"/>
                    <a:pt x="1409" y="1301"/>
                  </a:cubicBezTo>
                  <a:cubicBezTo>
                    <a:pt x="1397" y="1307"/>
                    <a:pt x="1392" y="1324"/>
                    <a:pt x="1392" y="1296"/>
                  </a:cubicBezTo>
                  <a:cubicBezTo>
                    <a:pt x="1392" y="1267"/>
                    <a:pt x="1363" y="1216"/>
                    <a:pt x="1397" y="1210"/>
                  </a:cubicBezTo>
                  <a:cubicBezTo>
                    <a:pt x="1431" y="1205"/>
                    <a:pt x="1454" y="1188"/>
                    <a:pt x="1443" y="1148"/>
                  </a:cubicBezTo>
                  <a:cubicBezTo>
                    <a:pt x="1414" y="1068"/>
                    <a:pt x="1511" y="1046"/>
                    <a:pt x="1477" y="966"/>
                  </a:cubicBezTo>
                  <a:cubicBezTo>
                    <a:pt x="1465" y="932"/>
                    <a:pt x="1488" y="858"/>
                    <a:pt x="1528" y="852"/>
                  </a:cubicBezTo>
                  <a:cubicBezTo>
                    <a:pt x="1551" y="852"/>
                    <a:pt x="1556" y="875"/>
                    <a:pt x="1585" y="875"/>
                  </a:cubicBezTo>
                  <a:cubicBezTo>
                    <a:pt x="1619" y="870"/>
                    <a:pt x="1647" y="847"/>
                    <a:pt x="1664" y="818"/>
                  </a:cubicBezTo>
                  <a:cubicBezTo>
                    <a:pt x="1693" y="796"/>
                    <a:pt x="1733" y="813"/>
                    <a:pt x="1733" y="767"/>
                  </a:cubicBezTo>
                  <a:cubicBezTo>
                    <a:pt x="1727" y="716"/>
                    <a:pt x="1715" y="739"/>
                    <a:pt x="1744" y="699"/>
                  </a:cubicBezTo>
                  <a:cubicBezTo>
                    <a:pt x="1755" y="682"/>
                    <a:pt x="1744" y="671"/>
                    <a:pt x="1761" y="648"/>
                  </a:cubicBezTo>
                  <a:cubicBezTo>
                    <a:pt x="1778" y="631"/>
                    <a:pt x="1818" y="625"/>
                    <a:pt x="1835" y="608"/>
                  </a:cubicBezTo>
                  <a:cubicBezTo>
                    <a:pt x="1841" y="597"/>
                    <a:pt x="1892" y="534"/>
                    <a:pt x="1886" y="523"/>
                  </a:cubicBezTo>
                  <a:cubicBezTo>
                    <a:pt x="1880" y="495"/>
                    <a:pt x="1869" y="506"/>
                    <a:pt x="1875" y="466"/>
                  </a:cubicBezTo>
                  <a:cubicBezTo>
                    <a:pt x="1875" y="455"/>
                    <a:pt x="1886" y="404"/>
                    <a:pt x="1892" y="404"/>
                  </a:cubicBezTo>
                  <a:cubicBezTo>
                    <a:pt x="1931" y="404"/>
                    <a:pt x="1943" y="404"/>
                    <a:pt x="1977" y="387"/>
                  </a:cubicBezTo>
                  <a:cubicBezTo>
                    <a:pt x="2017" y="358"/>
                    <a:pt x="2022" y="336"/>
                    <a:pt x="2039" y="296"/>
                  </a:cubicBezTo>
                  <a:cubicBezTo>
                    <a:pt x="2102" y="256"/>
                    <a:pt x="2102" y="256"/>
                    <a:pt x="2102" y="256"/>
                  </a:cubicBezTo>
                  <a:lnTo>
                    <a:pt x="2102" y="256"/>
                  </a:lnTo>
                  <a:cubicBezTo>
                    <a:pt x="2096" y="233"/>
                    <a:pt x="2102" y="211"/>
                    <a:pt x="2079" y="199"/>
                  </a:cubicBezTo>
                  <a:cubicBezTo>
                    <a:pt x="2051" y="188"/>
                    <a:pt x="2039" y="182"/>
                    <a:pt x="2039" y="154"/>
                  </a:cubicBezTo>
                  <a:cubicBezTo>
                    <a:pt x="2045" y="148"/>
                    <a:pt x="2034" y="125"/>
                    <a:pt x="2028" y="120"/>
                  </a:cubicBezTo>
                  <a:lnTo>
                    <a:pt x="2028" y="120"/>
                  </a:lnTo>
                  <a:cubicBezTo>
                    <a:pt x="1965" y="108"/>
                    <a:pt x="1926" y="193"/>
                    <a:pt x="1869" y="205"/>
                  </a:cubicBezTo>
                  <a:cubicBezTo>
                    <a:pt x="1767" y="233"/>
                    <a:pt x="1767" y="233"/>
                    <a:pt x="1767" y="233"/>
                  </a:cubicBezTo>
                  <a:cubicBezTo>
                    <a:pt x="1733" y="245"/>
                    <a:pt x="1647" y="267"/>
                    <a:pt x="1608" y="273"/>
                  </a:cubicBezTo>
                  <a:cubicBezTo>
                    <a:pt x="1551" y="279"/>
                    <a:pt x="1522" y="262"/>
                    <a:pt x="1471" y="256"/>
                  </a:cubicBezTo>
                  <a:cubicBezTo>
                    <a:pt x="1443" y="256"/>
                    <a:pt x="1420" y="284"/>
                    <a:pt x="1380" y="279"/>
                  </a:cubicBezTo>
                  <a:cubicBezTo>
                    <a:pt x="1341" y="267"/>
                    <a:pt x="1295" y="245"/>
                    <a:pt x="1261" y="216"/>
                  </a:cubicBezTo>
                  <a:cubicBezTo>
                    <a:pt x="1221" y="188"/>
                    <a:pt x="1170" y="182"/>
                    <a:pt x="1125" y="142"/>
                  </a:cubicBezTo>
                  <a:cubicBezTo>
                    <a:pt x="1102" y="120"/>
                    <a:pt x="1085" y="120"/>
                    <a:pt x="1051" y="108"/>
                  </a:cubicBezTo>
                  <a:cubicBezTo>
                    <a:pt x="1005" y="103"/>
                    <a:pt x="1000" y="63"/>
                    <a:pt x="943" y="74"/>
                  </a:cubicBezTo>
                  <a:cubicBezTo>
                    <a:pt x="920" y="80"/>
                    <a:pt x="863" y="57"/>
                    <a:pt x="852" y="29"/>
                  </a:cubicBezTo>
                  <a:cubicBezTo>
                    <a:pt x="841" y="0"/>
                    <a:pt x="852" y="0"/>
                    <a:pt x="812" y="17"/>
                  </a:cubicBezTo>
                  <a:cubicBezTo>
                    <a:pt x="767" y="34"/>
                    <a:pt x="750" y="40"/>
                    <a:pt x="699" y="40"/>
                  </a:cubicBezTo>
                  <a:cubicBezTo>
                    <a:pt x="619" y="40"/>
                    <a:pt x="630" y="23"/>
                    <a:pt x="573" y="86"/>
                  </a:cubicBezTo>
                  <a:cubicBezTo>
                    <a:pt x="556" y="108"/>
                    <a:pt x="517" y="114"/>
                    <a:pt x="505" y="142"/>
                  </a:cubicBezTo>
                  <a:cubicBezTo>
                    <a:pt x="494" y="165"/>
                    <a:pt x="522" y="193"/>
                    <a:pt x="522" y="216"/>
                  </a:cubicBezTo>
                  <a:cubicBezTo>
                    <a:pt x="483" y="216"/>
                    <a:pt x="443" y="148"/>
                    <a:pt x="397" y="165"/>
                  </a:cubicBezTo>
                  <a:cubicBezTo>
                    <a:pt x="380" y="171"/>
                    <a:pt x="375" y="171"/>
                    <a:pt x="369" y="165"/>
                  </a:cubicBezTo>
                  <a:lnTo>
                    <a:pt x="369" y="165"/>
                  </a:lnTo>
                  <a:cubicBezTo>
                    <a:pt x="363" y="216"/>
                    <a:pt x="363" y="216"/>
                    <a:pt x="363" y="216"/>
                  </a:cubicBezTo>
                  <a:cubicBezTo>
                    <a:pt x="369" y="233"/>
                    <a:pt x="363" y="245"/>
                    <a:pt x="358" y="256"/>
                  </a:cubicBezTo>
                  <a:cubicBezTo>
                    <a:pt x="346" y="262"/>
                    <a:pt x="318" y="267"/>
                    <a:pt x="312" y="273"/>
                  </a:cubicBezTo>
                  <a:cubicBezTo>
                    <a:pt x="312" y="273"/>
                    <a:pt x="312" y="279"/>
                    <a:pt x="306" y="279"/>
                  </a:cubicBezTo>
                  <a:cubicBezTo>
                    <a:pt x="301" y="319"/>
                    <a:pt x="261" y="262"/>
                    <a:pt x="261" y="250"/>
                  </a:cubicBezTo>
                  <a:lnTo>
                    <a:pt x="255" y="250"/>
                  </a:lnTo>
                  <a:cubicBezTo>
                    <a:pt x="250" y="267"/>
                    <a:pt x="210" y="290"/>
                    <a:pt x="199" y="279"/>
                  </a:cubicBezTo>
                  <a:cubicBezTo>
                    <a:pt x="182" y="262"/>
                    <a:pt x="164" y="267"/>
                    <a:pt x="136" y="267"/>
                  </a:cubicBezTo>
                  <a:cubicBezTo>
                    <a:pt x="130" y="296"/>
                    <a:pt x="142" y="307"/>
                    <a:pt x="108" y="307"/>
                  </a:cubicBezTo>
                  <a:cubicBezTo>
                    <a:pt x="96" y="307"/>
                    <a:pt x="56" y="336"/>
                    <a:pt x="51" y="347"/>
                  </a:cubicBezTo>
                  <a:lnTo>
                    <a:pt x="51" y="353"/>
                  </a:lnTo>
                  <a:cubicBezTo>
                    <a:pt x="45" y="364"/>
                    <a:pt x="17" y="370"/>
                    <a:pt x="5" y="375"/>
                  </a:cubicBezTo>
                  <a:cubicBezTo>
                    <a:pt x="0" y="381"/>
                    <a:pt x="22" y="421"/>
                    <a:pt x="22" y="438"/>
                  </a:cubicBezTo>
                  <a:cubicBezTo>
                    <a:pt x="17" y="466"/>
                    <a:pt x="22" y="483"/>
                    <a:pt x="22" y="512"/>
                  </a:cubicBezTo>
                  <a:cubicBezTo>
                    <a:pt x="34" y="540"/>
                    <a:pt x="34" y="540"/>
                    <a:pt x="34" y="540"/>
                  </a:cubicBezTo>
                  <a:close/>
                  <a:moveTo>
                    <a:pt x="227" y="387"/>
                  </a:moveTo>
                  <a:lnTo>
                    <a:pt x="227" y="387"/>
                  </a:lnTo>
                  <a:cubicBezTo>
                    <a:pt x="221" y="398"/>
                    <a:pt x="221" y="398"/>
                    <a:pt x="221" y="398"/>
                  </a:cubicBezTo>
                  <a:cubicBezTo>
                    <a:pt x="210" y="409"/>
                    <a:pt x="187" y="415"/>
                    <a:pt x="187" y="398"/>
                  </a:cubicBezTo>
                  <a:cubicBezTo>
                    <a:pt x="187" y="387"/>
                    <a:pt x="193" y="370"/>
                    <a:pt x="187" y="358"/>
                  </a:cubicBezTo>
                  <a:cubicBezTo>
                    <a:pt x="182" y="353"/>
                    <a:pt x="176" y="341"/>
                    <a:pt x="182" y="336"/>
                  </a:cubicBezTo>
                  <a:cubicBezTo>
                    <a:pt x="182" y="330"/>
                    <a:pt x="210" y="330"/>
                    <a:pt x="216" y="324"/>
                  </a:cubicBezTo>
                  <a:cubicBezTo>
                    <a:pt x="221" y="319"/>
                    <a:pt x="227" y="324"/>
                    <a:pt x="233" y="330"/>
                  </a:cubicBezTo>
                  <a:cubicBezTo>
                    <a:pt x="233" y="330"/>
                    <a:pt x="244" y="336"/>
                    <a:pt x="244" y="341"/>
                  </a:cubicBezTo>
                  <a:cubicBezTo>
                    <a:pt x="244" y="347"/>
                    <a:pt x="238" y="358"/>
                    <a:pt x="238" y="364"/>
                  </a:cubicBezTo>
                  <a:cubicBezTo>
                    <a:pt x="233" y="370"/>
                    <a:pt x="227" y="381"/>
                    <a:pt x="227" y="387"/>
                  </a:cubicBezTo>
                  <a:close/>
                  <a:moveTo>
                    <a:pt x="1062" y="1239"/>
                  </a:moveTo>
                  <a:lnTo>
                    <a:pt x="1062" y="1239"/>
                  </a:lnTo>
                  <a:cubicBezTo>
                    <a:pt x="1045" y="1250"/>
                    <a:pt x="1045" y="1250"/>
                    <a:pt x="1045" y="1250"/>
                  </a:cubicBezTo>
                  <a:cubicBezTo>
                    <a:pt x="1000" y="1296"/>
                    <a:pt x="1056" y="1324"/>
                    <a:pt x="1102" y="1313"/>
                  </a:cubicBezTo>
                  <a:cubicBezTo>
                    <a:pt x="1108" y="1307"/>
                    <a:pt x="1119" y="1290"/>
                    <a:pt x="1125" y="1296"/>
                  </a:cubicBezTo>
                  <a:cubicBezTo>
                    <a:pt x="1130" y="1296"/>
                    <a:pt x="1136" y="1347"/>
                    <a:pt x="1136" y="1352"/>
                  </a:cubicBezTo>
                  <a:cubicBezTo>
                    <a:pt x="1130" y="1375"/>
                    <a:pt x="1096" y="1352"/>
                    <a:pt x="1085" y="1347"/>
                  </a:cubicBezTo>
                  <a:cubicBezTo>
                    <a:pt x="1062" y="1336"/>
                    <a:pt x="1022" y="1358"/>
                    <a:pt x="994" y="1347"/>
                  </a:cubicBezTo>
                  <a:cubicBezTo>
                    <a:pt x="960" y="1336"/>
                    <a:pt x="960" y="1301"/>
                    <a:pt x="909" y="1318"/>
                  </a:cubicBezTo>
                  <a:cubicBezTo>
                    <a:pt x="875" y="1330"/>
                    <a:pt x="875" y="1330"/>
                    <a:pt x="841" y="1313"/>
                  </a:cubicBezTo>
                  <a:cubicBezTo>
                    <a:pt x="823" y="1307"/>
                    <a:pt x="806" y="1273"/>
                    <a:pt x="784" y="1256"/>
                  </a:cubicBezTo>
                  <a:cubicBezTo>
                    <a:pt x="772" y="1239"/>
                    <a:pt x="715" y="1193"/>
                    <a:pt x="721" y="1182"/>
                  </a:cubicBezTo>
                  <a:cubicBezTo>
                    <a:pt x="738" y="1165"/>
                    <a:pt x="755" y="1131"/>
                    <a:pt x="767" y="1108"/>
                  </a:cubicBezTo>
                  <a:cubicBezTo>
                    <a:pt x="784" y="1063"/>
                    <a:pt x="818" y="1102"/>
                    <a:pt x="852" y="1114"/>
                  </a:cubicBezTo>
                  <a:cubicBezTo>
                    <a:pt x="892" y="1120"/>
                    <a:pt x="949" y="1148"/>
                    <a:pt x="994" y="1148"/>
                  </a:cubicBezTo>
                  <a:cubicBezTo>
                    <a:pt x="1034" y="1148"/>
                    <a:pt x="1028" y="1165"/>
                    <a:pt x="1056" y="1176"/>
                  </a:cubicBezTo>
                  <a:cubicBezTo>
                    <a:pt x="1068" y="1182"/>
                    <a:pt x="1079" y="1176"/>
                    <a:pt x="1091" y="1176"/>
                  </a:cubicBezTo>
                  <a:cubicBezTo>
                    <a:pt x="1079" y="1193"/>
                    <a:pt x="1085" y="1222"/>
                    <a:pt x="1062" y="1239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54">
              <a:extLst>
                <a:ext uri="{FF2B5EF4-FFF2-40B4-BE49-F238E27FC236}">
                  <a16:creationId xmlns:a16="http://schemas.microsoft.com/office/drawing/2014/main" id="{05A4E18E-0415-FECE-26FD-F6AD8A4ED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114" y="2318020"/>
              <a:ext cx="586007" cy="362439"/>
            </a:xfrm>
            <a:custGeom>
              <a:avLst/>
              <a:gdLst>
                <a:gd name="T0" fmla="*/ 17 w 2102"/>
                <a:gd name="T1" fmla="*/ 579 h 1302"/>
                <a:gd name="T2" fmla="*/ 11 w 2102"/>
                <a:gd name="T3" fmla="*/ 687 h 1302"/>
                <a:gd name="T4" fmla="*/ 85 w 2102"/>
                <a:gd name="T5" fmla="*/ 738 h 1302"/>
                <a:gd name="T6" fmla="*/ 165 w 2102"/>
                <a:gd name="T7" fmla="*/ 852 h 1302"/>
                <a:gd name="T8" fmla="*/ 278 w 2102"/>
                <a:gd name="T9" fmla="*/ 846 h 1302"/>
                <a:gd name="T10" fmla="*/ 415 w 2102"/>
                <a:gd name="T11" fmla="*/ 801 h 1302"/>
                <a:gd name="T12" fmla="*/ 568 w 2102"/>
                <a:gd name="T13" fmla="*/ 824 h 1302"/>
                <a:gd name="T14" fmla="*/ 727 w 2102"/>
                <a:gd name="T15" fmla="*/ 937 h 1302"/>
                <a:gd name="T16" fmla="*/ 789 w 2102"/>
                <a:gd name="T17" fmla="*/ 1136 h 1302"/>
                <a:gd name="T18" fmla="*/ 869 w 2102"/>
                <a:gd name="T19" fmla="*/ 1227 h 1302"/>
                <a:gd name="T20" fmla="*/ 994 w 2102"/>
                <a:gd name="T21" fmla="*/ 1238 h 1302"/>
                <a:gd name="T22" fmla="*/ 1051 w 2102"/>
                <a:gd name="T23" fmla="*/ 1176 h 1302"/>
                <a:gd name="T24" fmla="*/ 1170 w 2102"/>
                <a:gd name="T25" fmla="*/ 1215 h 1302"/>
                <a:gd name="T26" fmla="*/ 1261 w 2102"/>
                <a:gd name="T27" fmla="*/ 1147 h 1302"/>
                <a:gd name="T28" fmla="*/ 1238 w 2102"/>
                <a:gd name="T29" fmla="*/ 1073 h 1302"/>
                <a:gd name="T30" fmla="*/ 1181 w 2102"/>
                <a:gd name="T31" fmla="*/ 1073 h 1302"/>
                <a:gd name="T32" fmla="*/ 1233 w 2102"/>
                <a:gd name="T33" fmla="*/ 1028 h 1302"/>
                <a:gd name="T34" fmla="*/ 1159 w 2102"/>
                <a:gd name="T35" fmla="*/ 1011 h 1302"/>
                <a:gd name="T36" fmla="*/ 1113 w 2102"/>
                <a:gd name="T37" fmla="*/ 886 h 1302"/>
                <a:gd name="T38" fmla="*/ 1324 w 2102"/>
                <a:gd name="T39" fmla="*/ 755 h 1302"/>
                <a:gd name="T40" fmla="*/ 1482 w 2102"/>
                <a:gd name="T41" fmla="*/ 585 h 1302"/>
                <a:gd name="T42" fmla="*/ 1584 w 2102"/>
                <a:gd name="T43" fmla="*/ 625 h 1302"/>
                <a:gd name="T44" fmla="*/ 1766 w 2102"/>
                <a:gd name="T45" fmla="*/ 653 h 1302"/>
                <a:gd name="T46" fmla="*/ 1754 w 2102"/>
                <a:gd name="T47" fmla="*/ 625 h 1302"/>
                <a:gd name="T48" fmla="*/ 1737 w 2102"/>
                <a:gd name="T49" fmla="*/ 488 h 1302"/>
                <a:gd name="T50" fmla="*/ 1783 w 2102"/>
                <a:gd name="T51" fmla="*/ 460 h 1302"/>
                <a:gd name="T52" fmla="*/ 1868 w 2102"/>
                <a:gd name="T53" fmla="*/ 380 h 1302"/>
                <a:gd name="T54" fmla="*/ 1987 w 2102"/>
                <a:gd name="T55" fmla="*/ 363 h 1302"/>
                <a:gd name="T56" fmla="*/ 2038 w 2102"/>
                <a:gd name="T57" fmla="*/ 392 h 1302"/>
                <a:gd name="T58" fmla="*/ 2090 w 2102"/>
                <a:gd name="T59" fmla="*/ 369 h 1302"/>
                <a:gd name="T60" fmla="*/ 2101 w 2102"/>
                <a:gd name="T61" fmla="*/ 278 h 1302"/>
                <a:gd name="T62" fmla="*/ 2067 w 2102"/>
                <a:gd name="T63" fmla="*/ 267 h 1302"/>
                <a:gd name="T64" fmla="*/ 1896 w 2102"/>
                <a:gd name="T65" fmla="*/ 176 h 1302"/>
                <a:gd name="T66" fmla="*/ 1646 w 2102"/>
                <a:gd name="T67" fmla="*/ 62 h 1302"/>
                <a:gd name="T68" fmla="*/ 1375 w 2102"/>
                <a:gd name="T69" fmla="*/ 119 h 1302"/>
                <a:gd name="T70" fmla="*/ 1278 w 2102"/>
                <a:gd name="T71" fmla="*/ 130 h 1302"/>
                <a:gd name="T72" fmla="*/ 1136 w 2102"/>
                <a:gd name="T73" fmla="*/ 102 h 1302"/>
                <a:gd name="T74" fmla="*/ 807 w 2102"/>
                <a:gd name="T75" fmla="*/ 216 h 1302"/>
                <a:gd name="T76" fmla="*/ 608 w 2102"/>
                <a:gd name="T77" fmla="*/ 210 h 1302"/>
                <a:gd name="T78" fmla="*/ 432 w 2102"/>
                <a:gd name="T79" fmla="*/ 227 h 1302"/>
                <a:gd name="T80" fmla="*/ 403 w 2102"/>
                <a:gd name="T81" fmla="*/ 306 h 1302"/>
                <a:gd name="T82" fmla="*/ 369 w 2102"/>
                <a:gd name="T83" fmla="*/ 397 h 1302"/>
                <a:gd name="T84" fmla="*/ 273 w 2102"/>
                <a:gd name="T85" fmla="*/ 426 h 1302"/>
                <a:gd name="T86" fmla="*/ 74 w 2102"/>
                <a:gd name="T87" fmla="*/ 568 h 1302"/>
                <a:gd name="T88" fmla="*/ 1959 w 2102"/>
                <a:gd name="T89" fmla="*/ 500 h 1302"/>
                <a:gd name="T90" fmla="*/ 1953 w 2102"/>
                <a:gd name="T91" fmla="*/ 511 h 1302"/>
                <a:gd name="T92" fmla="*/ 1919 w 2102"/>
                <a:gd name="T93" fmla="*/ 471 h 1302"/>
                <a:gd name="T94" fmla="*/ 1948 w 2102"/>
                <a:gd name="T95" fmla="*/ 437 h 1302"/>
                <a:gd name="T96" fmla="*/ 1976 w 2102"/>
                <a:gd name="T97" fmla="*/ 454 h 1302"/>
                <a:gd name="T98" fmla="*/ 1959 w 2102"/>
                <a:gd name="T99" fmla="*/ 500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2" h="1302">
                  <a:moveTo>
                    <a:pt x="17" y="579"/>
                  </a:moveTo>
                  <a:lnTo>
                    <a:pt x="17" y="579"/>
                  </a:lnTo>
                  <a:cubicBezTo>
                    <a:pt x="17" y="585"/>
                    <a:pt x="34" y="619"/>
                    <a:pt x="28" y="625"/>
                  </a:cubicBezTo>
                  <a:cubicBezTo>
                    <a:pt x="11" y="642"/>
                    <a:pt x="0" y="664"/>
                    <a:pt x="11" y="687"/>
                  </a:cubicBezTo>
                  <a:cubicBezTo>
                    <a:pt x="17" y="699"/>
                    <a:pt x="28" y="710"/>
                    <a:pt x="40" y="716"/>
                  </a:cubicBezTo>
                  <a:cubicBezTo>
                    <a:pt x="51" y="721"/>
                    <a:pt x="74" y="727"/>
                    <a:pt x="85" y="738"/>
                  </a:cubicBezTo>
                  <a:cubicBezTo>
                    <a:pt x="113" y="767"/>
                    <a:pt x="108" y="767"/>
                    <a:pt x="142" y="784"/>
                  </a:cubicBezTo>
                  <a:cubicBezTo>
                    <a:pt x="159" y="795"/>
                    <a:pt x="136" y="852"/>
                    <a:pt x="165" y="852"/>
                  </a:cubicBezTo>
                  <a:cubicBezTo>
                    <a:pt x="176" y="852"/>
                    <a:pt x="193" y="846"/>
                    <a:pt x="204" y="841"/>
                  </a:cubicBezTo>
                  <a:cubicBezTo>
                    <a:pt x="233" y="835"/>
                    <a:pt x="244" y="858"/>
                    <a:pt x="278" y="846"/>
                  </a:cubicBezTo>
                  <a:cubicBezTo>
                    <a:pt x="295" y="835"/>
                    <a:pt x="312" y="812"/>
                    <a:pt x="335" y="829"/>
                  </a:cubicBezTo>
                  <a:cubicBezTo>
                    <a:pt x="392" y="869"/>
                    <a:pt x="375" y="801"/>
                    <a:pt x="415" y="801"/>
                  </a:cubicBezTo>
                  <a:cubicBezTo>
                    <a:pt x="443" y="801"/>
                    <a:pt x="443" y="835"/>
                    <a:pt x="471" y="795"/>
                  </a:cubicBezTo>
                  <a:cubicBezTo>
                    <a:pt x="494" y="772"/>
                    <a:pt x="540" y="806"/>
                    <a:pt x="568" y="824"/>
                  </a:cubicBezTo>
                  <a:cubicBezTo>
                    <a:pt x="602" y="841"/>
                    <a:pt x="591" y="920"/>
                    <a:pt x="642" y="926"/>
                  </a:cubicBezTo>
                  <a:cubicBezTo>
                    <a:pt x="665" y="920"/>
                    <a:pt x="704" y="931"/>
                    <a:pt x="727" y="937"/>
                  </a:cubicBezTo>
                  <a:cubicBezTo>
                    <a:pt x="761" y="943"/>
                    <a:pt x="767" y="1005"/>
                    <a:pt x="773" y="1034"/>
                  </a:cubicBezTo>
                  <a:cubicBezTo>
                    <a:pt x="778" y="1062"/>
                    <a:pt x="773" y="1108"/>
                    <a:pt x="789" y="1136"/>
                  </a:cubicBezTo>
                  <a:cubicBezTo>
                    <a:pt x="801" y="1147"/>
                    <a:pt x="801" y="1153"/>
                    <a:pt x="812" y="1153"/>
                  </a:cubicBezTo>
                  <a:cubicBezTo>
                    <a:pt x="835" y="1153"/>
                    <a:pt x="841" y="1210"/>
                    <a:pt x="869" y="1227"/>
                  </a:cubicBezTo>
                  <a:cubicBezTo>
                    <a:pt x="915" y="1261"/>
                    <a:pt x="915" y="1176"/>
                    <a:pt x="937" y="1244"/>
                  </a:cubicBezTo>
                  <a:cubicBezTo>
                    <a:pt x="954" y="1284"/>
                    <a:pt x="971" y="1272"/>
                    <a:pt x="994" y="1238"/>
                  </a:cubicBezTo>
                  <a:cubicBezTo>
                    <a:pt x="1000" y="1221"/>
                    <a:pt x="1011" y="1221"/>
                    <a:pt x="1023" y="1210"/>
                  </a:cubicBezTo>
                  <a:cubicBezTo>
                    <a:pt x="1023" y="1204"/>
                    <a:pt x="1039" y="1125"/>
                    <a:pt x="1051" y="1176"/>
                  </a:cubicBezTo>
                  <a:cubicBezTo>
                    <a:pt x="1062" y="1227"/>
                    <a:pt x="1062" y="1301"/>
                    <a:pt x="1125" y="1261"/>
                  </a:cubicBezTo>
                  <a:cubicBezTo>
                    <a:pt x="1147" y="1250"/>
                    <a:pt x="1159" y="1238"/>
                    <a:pt x="1170" y="1215"/>
                  </a:cubicBezTo>
                  <a:cubicBezTo>
                    <a:pt x="1181" y="1204"/>
                    <a:pt x="1227" y="1255"/>
                    <a:pt x="1261" y="1215"/>
                  </a:cubicBezTo>
                  <a:cubicBezTo>
                    <a:pt x="1284" y="1193"/>
                    <a:pt x="1255" y="1170"/>
                    <a:pt x="1261" y="1147"/>
                  </a:cubicBezTo>
                  <a:cubicBezTo>
                    <a:pt x="1267" y="1136"/>
                    <a:pt x="1278" y="1113"/>
                    <a:pt x="1267" y="1096"/>
                  </a:cubicBezTo>
                  <a:cubicBezTo>
                    <a:pt x="1255" y="1091"/>
                    <a:pt x="1250" y="1073"/>
                    <a:pt x="1238" y="1073"/>
                  </a:cubicBezTo>
                  <a:cubicBezTo>
                    <a:pt x="1221" y="1073"/>
                    <a:pt x="1244" y="1119"/>
                    <a:pt x="1199" y="1119"/>
                  </a:cubicBezTo>
                  <a:cubicBezTo>
                    <a:pt x="1181" y="1119"/>
                    <a:pt x="1176" y="1073"/>
                    <a:pt x="1181" y="1073"/>
                  </a:cubicBezTo>
                  <a:cubicBezTo>
                    <a:pt x="1159" y="1073"/>
                    <a:pt x="1142" y="1056"/>
                    <a:pt x="1159" y="1039"/>
                  </a:cubicBezTo>
                  <a:cubicBezTo>
                    <a:pt x="1176" y="1022"/>
                    <a:pt x="1210" y="1079"/>
                    <a:pt x="1233" y="1028"/>
                  </a:cubicBezTo>
                  <a:cubicBezTo>
                    <a:pt x="1250" y="1000"/>
                    <a:pt x="1250" y="1011"/>
                    <a:pt x="1238" y="977"/>
                  </a:cubicBezTo>
                  <a:cubicBezTo>
                    <a:pt x="1227" y="937"/>
                    <a:pt x="1176" y="1000"/>
                    <a:pt x="1159" y="1011"/>
                  </a:cubicBezTo>
                  <a:cubicBezTo>
                    <a:pt x="1108" y="1051"/>
                    <a:pt x="1074" y="1039"/>
                    <a:pt x="1068" y="977"/>
                  </a:cubicBezTo>
                  <a:cubicBezTo>
                    <a:pt x="1091" y="960"/>
                    <a:pt x="1079" y="903"/>
                    <a:pt x="1113" y="886"/>
                  </a:cubicBezTo>
                  <a:cubicBezTo>
                    <a:pt x="1153" y="863"/>
                    <a:pt x="1187" y="824"/>
                    <a:pt x="1233" y="795"/>
                  </a:cubicBezTo>
                  <a:cubicBezTo>
                    <a:pt x="1267" y="772"/>
                    <a:pt x="1289" y="795"/>
                    <a:pt x="1324" y="755"/>
                  </a:cubicBezTo>
                  <a:cubicBezTo>
                    <a:pt x="1346" y="733"/>
                    <a:pt x="1380" y="716"/>
                    <a:pt x="1403" y="699"/>
                  </a:cubicBezTo>
                  <a:cubicBezTo>
                    <a:pt x="1437" y="670"/>
                    <a:pt x="1448" y="602"/>
                    <a:pt x="1482" y="585"/>
                  </a:cubicBezTo>
                  <a:cubicBezTo>
                    <a:pt x="1487" y="579"/>
                    <a:pt x="1533" y="591"/>
                    <a:pt x="1538" y="596"/>
                  </a:cubicBezTo>
                  <a:cubicBezTo>
                    <a:pt x="1550" y="636"/>
                    <a:pt x="1544" y="625"/>
                    <a:pt x="1584" y="625"/>
                  </a:cubicBezTo>
                  <a:cubicBezTo>
                    <a:pt x="1612" y="625"/>
                    <a:pt x="1641" y="642"/>
                    <a:pt x="1664" y="647"/>
                  </a:cubicBezTo>
                  <a:cubicBezTo>
                    <a:pt x="1698" y="659"/>
                    <a:pt x="1732" y="653"/>
                    <a:pt x="1766" y="653"/>
                  </a:cubicBezTo>
                  <a:lnTo>
                    <a:pt x="1766" y="653"/>
                  </a:lnTo>
                  <a:cubicBezTo>
                    <a:pt x="1754" y="625"/>
                    <a:pt x="1754" y="625"/>
                    <a:pt x="1754" y="625"/>
                  </a:cubicBezTo>
                  <a:cubicBezTo>
                    <a:pt x="1754" y="596"/>
                    <a:pt x="1749" y="579"/>
                    <a:pt x="1754" y="551"/>
                  </a:cubicBezTo>
                  <a:cubicBezTo>
                    <a:pt x="1754" y="534"/>
                    <a:pt x="1732" y="494"/>
                    <a:pt x="1737" y="488"/>
                  </a:cubicBezTo>
                  <a:cubicBezTo>
                    <a:pt x="1749" y="483"/>
                    <a:pt x="1777" y="477"/>
                    <a:pt x="1783" y="466"/>
                  </a:cubicBezTo>
                  <a:lnTo>
                    <a:pt x="1783" y="460"/>
                  </a:lnTo>
                  <a:cubicBezTo>
                    <a:pt x="1788" y="449"/>
                    <a:pt x="1828" y="420"/>
                    <a:pt x="1840" y="420"/>
                  </a:cubicBezTo>
                  <a:cubicBezTo>
                    <a:pt x="1874" y="420"/>
                    <a:pt x="1862" y="409"/>
                    <a:pt x="1868" y="380"/>
                  </a:cubicBezTo>
                  <a:cubicBezTo>
                    <a:pt x="1896" y="380"/>
                    <a:pt x="1914" y="375"/>
                    <a:pt x="1931" y="392"/>
                  </a:cubicBezTo>
                  <a:cubicBezTo>
                    <a:pt x="1942" y="403"/>
                    <a:pt x="1982" y="380"/>
                    <a:pt x="1987" y="363"/>
                  </a:cubicBezTo>
                  <a:lnTo>
                    <a:pt x="1993" y="363"/>
                  </a:lnTo>
                  <a:cubicBezTo>
                    <a:pt x="1993" y="375"/>
                    <a:pt x="2033" y="432"/>
                    <a:pt x="2038" y="392"/>
                  </a:cubicBezTo>
                  <a:cubicBezTo>
                    <a:pt x="2044" y="392"/>
                    <a:pt x="2044" y="386"/>
                    <a:pt x="2044" y="386"/>
                  </a:cubicBezTo>
                  <a:cubicBezTo>
                    <a:pt x="2050" y="380"/>
                    <a:pt x="2078" y="375"/>
                    <a:pt x="2090" y="369"/>
                  </a:cubicBezTo>
                  <a:cubicBezTo>
                    <a:pt x="2095" y="358"/>
                    <a:pt x="2101" y="346"/>
                    <a:pt x="2095" y="329"/>
                  </a:cubicBezTo>
                  <a:cubicBezTo>
                    <a:pt x="2101" y="278"/>
                    <a:pt x="2101" y="278"/>
                    <a:pt x="2101" y="278"/>
                  </a:cubicBezTo>
                  <a:lnTo>
                    <a:pt x="2101" y="278"/>
                  </a:lnTo>
                  <a:cubicBezTo>
                    <a:pt x="2090" y="278"/>
                    <a:pt x="2084" y="272"/>
                    <a:pt x="2067" y="267"/>
                  </a:cubicBezTo>
                  <a:cubicBezTo>
                    <a:pt x="2038" y="261"/>
                    <a:pt x="2022" y="221"/>
                    <a:pt x="1993" y="204"/>
                  </a:cubicBezTo>
                  <a:cubicBezTo>
                    <a:pt x="1965" y="193"/>
                    <a:pt x="1931" y="193"/>
                    <a:pt x="1896" y="176"/>
                  </a:cubicBezTo>
                  <a:cubicBezTo>
                    <a:pt x="1834" y="147"/>
                    <a:pt x="1737" y="204"/>
                    <a:pt x="1732" y="108"/>
                  </a:cubicBezTo>
                  <a:cubicBezTo>
                    <a:pt x="1726" y="68"/>
                    <a:pt x="1664" y="91"/>
                    <a:pt x="1646" y="62"/>
                  </a:cubicBezTo>
                  <a:cubicBezTo>
                    <a:pt x="1612" y="0"/>
                    <a:pt x="1561" y="22"/>
                    <a:pt x="1504" y="45"/>
                  </a:cubicBezTo>
                  <a:cubicBezTo>
                    <a:pt x="1453" y="56"/>
                    <a:pt x="1409" y="85"/>
                    <a:pt x="1375" y="119"/>
                  </a:cubicBezTo>
                  <a:cubicBezTo>
                    <a:pt x="1341" y="153"/>
                    <a:pt x="1301" y="221"/>
                    <a:pt x="1295" y="153"/>
                  </a:cubicBezTo>
                  <a:cubicBezTo>
                    <a:pt x="1289" y="142"/>
                    <a:pt x="1278" y="136"/>
                    <a:pt x="1278" y="130"/>
                  </a:cubicBezTo>
                  <a:cubicBezTo>
                    <a:pt x="1278" y="113"/>
                    <a:pt x="1335" y="85"/>
                    <a:pt x="1301" y="62"/>
                  </a:cubicBezTo>
                  <a:cubicBezTo>
                    <a:pt x="1289" y="56"/>
                    <a:pt x="1165" y="96"/>
                    <a:pt x="1136" y="102"/>
                  </a:cubicBezTo>
                  <a:cubicBezTo>
                    <a:pt x="1108" y="102"/>
                    <a:pt x="1108" y="136"/>
                    <a:pt x="1074" y="136"/>
                  </a:cubicBezTo>
                  <a:cubicBezTo>
                    <a:pt x="977" y="136"/>
                    <a:pt x="903" y="187"/>
                    <a:pt x="807" y="216"/>
                  </a:cubicBezTo>
                  <a:cubicBezTo>
                    <a:pt x="784" y="227"/>
                    <a:pt x="716" y="233"/>
                    <a:pt x="693" y="227"/>
                  </a:cubicBezTo>
                  <a:cubicBezTo>
                    <a:pt x="665" y="227"/>
                    <a:pt x="636" y="204"/>
                    <a:pt x="608" y="210"/>
                  </a:cubicBezTo>
                  <a:cubicBezTo>
                    <a:pt x="568" y="227"/>
                    <a:pt x="494" y="227"/>
                    <a:pt x="432" y="227"/>
                  </a:cubicBezTo>
                  <a:lnTo>
                    <a:pt x="432" y="227"/>
                  </a:lnTo>
                  <a:cubicBezTo>
                    <a:pt x="403" y="267"/>
                    <a:pt x="403" y="267"/>
                    <a:pt x="403" y="267"/>
                  </a:cubicBezTo>
                  <a:cubicBezTo>
                    <a:pt x="403" y="284"/>
                    <a:pt x="398" y="290"/>
                    <a:pt x="403" y="306"/>
                  </a:cubicBezTo>
                  <a:cubicBezTo>
                    <a:pt x="415" y="341"/>
                    <a:pt x="432" y="392"/>
                    <a:pt x="403" y="420"/>
                  </a:cubicBezTo>
                  <a:cubicBezTo>
                    <a:pt x="380" y="443"/>
                    <a:pt x="375" y="403"/>
                    <a:pt x="369" y="397"/>
                  </a:cubicBezTo>
                  <a:cubicBezTo>
                    <a:pt x="364" y="392"/>
                    <a:pt x="329" y="386"/>
                    <a:pt x="324" y="386"/>
                  </a:cubicBezTo>
                  <a:cubicBezTo>
                    <a:pt x="301" y="380"/>
                    <a:pt x="295" y="409"/>
                    <a:pt x="273" y="426"/>
                  </a:cubicBezTo>
                  <a:cubicBezTo>
                    <a:pt x="233" y="454"/>
                    <a:pt x="176" y="397"/>
                    <a:pt x="176" y="483"/>
                  </a:cubicBezTo>
                  <a:cubicBezTo>
                    <a:pt x="170" y="540"/>
                    <a:pt x="130" y="562"/>
                    <a:pt x="74" y="568"/>
                  </a:cubicBezTo>
                  <a:cubicBezTo>
                    <a:pt x="17" y="579"/>
                    <a:pt x="17" y="579"/>
                    <a:pt x="17" y="579"/>
                  </a:cubicBezTo>
                  <a:close/>
                  <a:moveTo>
                    <a:pt x="1959" y="500"/>
                  </a:moveTo>
                  <a:lnTo>
                    <a:pt x="1959" y="500"/>
                  </a:lnTo>
                  <a:cubicBezTo>
                    <a:pt x="1953" y="511"/>
                    <a:pt x="1953" y="511"/>
                    <a:pt x="1953" y="511"/>
                  </a:cubicBezTo>
                  <a:cubicBezTo>
                    <a:pt x="1942" y="522"/>
                    <a:pt x="1919" y="528"/>
                    <a:pt x="1919" y="511"/>
                  </a:cubicBezTo>
                  <a:cubicBezTo>
                    <a:pt x="1919" y="500"/>
                    <a:pt x="1925" y="483"/>
                    <a:pt x="1919" y="471"/>
                  </a:cubicBezTo>
                  <a:cubicBezTo>
                    <a:pt x="1914" y="466"/>
                    <a:pt x="1908" y="454"/>
                    <a:pt x="1914" y="449"/>
                  </a:cubicBezTo>
                  <a:cubicBezTo>
                    <a:pt x="1914" y="443"/>
                    <a:pt x="1942" y="443"/>
                    <a:pt x="1948" y="437"/>
                  </a:cubicBezTo>
                  <a:cubicBezTo>
                    <a:pt x="1953" y="432"/>
                    <a:pt x="1959" y="437"/>
                    <a:pt x="1965" y="443"/>
                  </a:cubicBezTo>
                  <a:cubicBezTo>
                    <a:pt x="1965" y="443"/>
                    <a:pt x="1976" y="449"/>
                    <a:pt x="1976" y="454"/>
                  </a:cubicBezTo>
                  <a:cubicBezTo>
                    <a:pt x="1976" y="460"/>
                    <a:pt x="1970" y="471"/>
                    <a:pt x="1970" y="477"/>
                  </a:cubicBezTo>
                  <a:cubicBezTo>
                    <a:pt x="1965" y="483"/>
                    <a:pt x="1959" y="494"/>
                    <a:pt x="1959" y="50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12D4199E-0D94-0D60-7351-821BFEFF2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15" y="2255361"/>
              <a:ext cx="911566" cy="363667"/>
            </a:xfrm>
            <a:custGeom>
              <a:avLst/>
              <a:gdLst>
                <a:gd name="T0" fmla="*/ 3273 w 3274"/>
                <a:gd name="T1" fmla="*/ 454 h 1307"/>
                <a:gd name="T2" fmla="*/ 3244 w 3274"/>
                <a:gd name="T3" fmla="*/ 533 h 1307"/>
                <a:gd name="T4" fmla="*/ 3210 w 3274"/>
                <a:gd name="T5" fmla="*/ 624 h 1307"/>
                <a:gd name="T6" fmla="*/ 3114 w 3274"/>
                <a:gd name="T7" fmla="*/ 653 h 1307"/>
                <a:gd name="T8" fmla="*/ 2915 w 3274"/>
                <a:gd name="T9" fmla="*/ 795 h 1307"/>
                <a:gd name="T10" fmla="*/ 2858 w 3274"/>
                <a:gd name="T11" fmla="*/ 806 h 1307"/>
                <a:gd name="T12" fmla="*/ 2784 w 3274"/>
                <a:gd name="T13" fmla="*/ 704 h 1307"/>
                <a:gd name="T14" fmla="*/ 2682 w 3274"/>
                <a:gd name="T15" fmla="*/ 789 h 1307"/>
                <a:gd name="T16" fmla="*/ 2568 w 3274"/>
                <a:gd name="T17" fmla="*/ 863 h 1307"/>
                <a:gd name="T18" fmla="*/ 2483 w 3274"/>
                <a:gd name="T19" fmla="*/ 926 h 1307"/>
                <a:gd name="T20" fmla="*/ 2273 w 3274"/>
                <a:gd name="T21" fmla="*/ 971 h 1307"/>
                <a:gd name="T22" fmla="*/ 2074 w 3274"/>
                <a:gd name="T23" fmla="*/ 1039 h 1307"/>
                <a:gd name="T24" fmla="*/ 1915 w 3274"/>
                <a:gd name="T25" fmla="*/ 1045 h 1307"/>
                <a:gd name="T26" fmla="*/ 1682 w 3274"/>
                <a:gd name="T27" fmla="*/ 1164 h 1307"/>
                <a:gd name="T28" fmla="*/ 1472 w 3274"/>
                <a:gd name="T29" fmla="*/ 999 h 1307"/>
                <a:gd name="T30" fmla="*/ 1358 w 3274"/>
                <a:gd name="T31" fmla="*/ 988 h 1307"/>
                <a:gd name="T32" fmla="*/ 1244 w 3274"/>
                <a:gd name="T33" fmla="*/ 1051 h 1307"/>
                <a:gd name="T34" fmla="*/ 1034 w 3274"/>
                <a:gd name="T35" fmla="*/ 1039 h 1307"/>
                <a:gd name="T36" fmla="*/ 886 w 3274"/>
                <a:gd name="T37" fmla="*/ 1215 h 1307"/>
                <a:gd name="T38" fmla="*/ 710 w 3274"/>
                <a:gd name="T39" fmla="*/ 1244 h 1307"/>
                <a:gd name="T40" fmla="*/ 597 w 3274"/>
                <a:gd name="T41" fmla="*/ 1244 h 1307"/>
                <a:gd name="T42" fmla="*/ 483 w 3274"/>
                <a:gd name="T43" fmla="*/ 1278 h 1307"/>
                <a:gd name="T44" fmla="*/ 426 w 3274"/>
                <a:gd name="T45" fmla="*/ 1244 h 1307"/>
                <a:gd name="T46" fmla="*/ 301 w 3274"/>
                <a:gd name="T47" fmla="*/ 1096 h 1307"/>
                <a:gd name="T48" fmla="*/ 267 w 3274"/>
                <a:gd name="T49" fmla="*/ 1005 h 1307"/>
                <a:gd name="T50" fmla="*/ 375 w 3274"/>
                <a:gd name="T51" fmla="*/ 795 h 1307"/>
                <a:gd name="T52" fmla="*/ 244 w 3274"/>
                <a:gd name="T53" fmla="*/ 818 h 1307"/>
                <a:gd name="T54" fmla="*/ 199 w 3274"/>
                <a:gd name="T55" fmla="*/ 744 h 1307"/>
                <a:gd name="T56" fmla="*/ 137 w 3274"/>
                <a:gd name="T57" fmla="*/ 590 h 1307"/>
                <a:gd name="T58" fmla="*/ 17 w 3274"/>
                <a:gd name="T59" fmla="*/ 386 h 1307"/>
                <a:gd name="T60" fmla="*/ 165 w 3274"/>
                <a:gd name="T61" fmla="*/ 272 h 1307"/>
                <a:gd name="T62" fmla="*/ 176 w 3274"/>
                <a:gd name="T63" fmla="*/ 170 h 1307"/>
                <a:gd name="T64" fmla="*/ 210 w 3274"/>
                <a:gd name="T65" fmla="*/ 170 h 1307"/>
                <a:gd name="T66" fmla="*/ 432 w 3274"/>
                <a:gd name="T67" fmla="*/ 164 h 1307"/>
                <a:gd name="T68" fmla="*/ 534 w 3274"/>
                <a:gd name="T69" fmla="*/ 170 h 1307"/>
                <a:gd name="T70" fmla="*/ 699 w 3274"/>
                <a:gd name="T71" fmla="*/ 170 h 1307"/>
                <a:gd name="T72" fmla="*/ 835 w 3274"/>
                <a:gd name="T73" fmla="*/ 176 h 1307"/>
                <a:gd name="T74" fmla="*/ 909 w 3274"/>
                <a:gd name="T75" fmla="*/ 176 h 1307"/>
                <a:gd name="T76" fmla="*/ 1165 w 3274"/>
                <a:gd name="T77" fmla="*/ 119 h 1307"/>
                <a:gd name="T78" fmla="*/ 1324 w 3274"/>
                <a:gd name="T79" fmla="*/ 164 h 1307"/>
                <a:gd name="T80" fmla="*/ 1546 w 3274"/>
                <a:gd name="T81" fmla="*/ 79 h 1307"/>
                <a:gd name="T82" fmla="*/ 1631 w 3274"/>
                <a:gd name="T83" fmla="*/ 0 h 1307"/>
                <a:gd name="T84" fmla="*/ 1801 w 3274"/>
                <a:gd name="T85" fmla="*/ 153 h 1307"/>
                <a:gd name="T86" fmla="*/ 1926 w 3274"/>
                <a:gd name="T87" fmla="*/ 176 h 1307"/>
                <a:gd name="T88" fmla="*/ 2187 w 3274"/>
                <a:gd name="T89" fmla="*/ 193 h 1307"/>
                <a:gd name="T90" fmla="*/ 2199 w 3274"/>
                <a:gd name="T91" fmla="*/ 238 h 1307"/>
                <a:gd name="T92" fmla="*/ 2324 w 3274"/>
                <a:gd name="T93" fmla="*/ 215 h 1307"/>
                <a:gd name="T94" fmla="*/ 2568 w 3274"/>
                <a:gd name="T95" fmla="*/ 323 h 1307"/>
                <a:gd name="T96" fmla="*/ 2932 w 3274"/>
                <a:gd name="T97" fmla="*/ 386 h 1307"/>
                <a:gd name="T98" fmla="*/ 3210 w 3274"/>
                <a:gd name="T99" fmla="*/ 448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74" h="1307">
                  <a:moveTo>
                    <a:pt x="3273" y="454"/>
                  </a:moveTo>
                  <a:lnTo>
                    <a:pt x="3273" y="454"/>
                  </a:lnTo>
                  <a:cubicBezTo>
                    <a:pt x="3244" y="494"/>
                    <a:pt x="3244" y="494"/>
                    <a:pt x="3244" y="494"/>
                  </a:cubicBezTo>
                  <a:cubicBezTo>
                    <a:pt x="3244" y="511"/>
                    <a:pt x="3239" y="517"/>
                    <a:pt x="3244" y="533"/>
                  </a:cubicBezTo>
                  <a:cubicBezTo>
                    <a:pt x="3256" y="568"/>
                    <a:pt x="3273" y="619"/>
                    <a:pt x="3244" y="647"/>
                  </a:cubicBezTo>
                  <a:cubicBezTo>
                    <a:pt x="3221" y="670"/>
                    <a:pt x="3216" y="630"/>
                    <a:pt x="3210" y="624"/>
                  </a:cubicBezTo>
                  <a:cubicBezTo>
                    <a:pt x="3205" y="619"/>
                    <a:pt x="3170" y="613"/>
                    <a:pt x="3165" y="613"/>
                  </a:cubicBezTo>
                  <a:cubicBezTo>
                    <a:pt x="3142" y="607"/>
                    <a:pt x="3136" y="636"/>
                    <a:pt x="3114" y="653"/>
                  </a:cubicBezTo>
                  <a:cubicBezTo>
                    <a:pt x="3074" y="681"/>
                    <a:pt x="3017" y="624"/>
                    <a:pt x="3017" y="710"/>
                  </a:cubicBezTo>
                  <a:cubicBezTo>
                    <a:pt x="3011" y="767"/>
                    <a:pt x="2971" y="789"/>
                    <a:pt x="2915" y="795"/>
                  </a:cubicBezTo>
                  <a:cubicBezTo>
                    <a:pt x="2858" y="806"/>
                    <a:pt x="2858" y="806"/>
                    <a:pt x="2858" y="806"/>
                  </a:cubicBezTo>
                  <a:lnTo>
                    <a:pt x="2858" y="806"/>
                  </a:lnTo>
                  <a:cubicBezTo>
                    <a:pt x="2847" y="789"/>
                    <a:pt x="2847" y="755"/>
                    <a:pt x="2835" y="744"/>
                  </a:cubicBezTo>
                  <a:cubicBezTo>
                    <a:pt x="2829" y="738"/>
                    <a:pt x="2790" y="704"/>
                    <a:pt x="2784" y="704"/>
                  </a:cubicBezTo>
                  <a:cubicBezTo>
                    <a:pt x="2773" y="698"/>
                    <a:pt x="2756" y="727"/>
                    <a:pt x="2744" y="738"/>
                  </a:cubicBezTo>
                  <a:cubicBezTo>
                    <a:pt x="2727" y="755"/>
                    <a:pt x="2705" y="772"/>
                    <a:pt x="2682" y="789"/>
                  </a:cubicBezTo>
                  <a:cubicBezTo>
                    <a:pt x="2653" y="818"/>
                    <a:pt x="2614" y="778"/>
                    <a:pt x="2585" y="801"/>
                  </a:cubicBezTo>
                  <a:cubicBezTo>
                    <a:pt x="2574" y="818"/>
                    <a:pt x="2579" y="846"/>
                    <a:pt x="2568" y="863"/>
                  </a:cubicBezTo>
                  <a:cubicBezTo>
                    <a:pt x="2557" y="880"/>
                    <a:pt x="2551" y="937"/>
                    <a:pt x="2534" y="943"/>
                  </a:cubicBezTo>
                  <a:cubicBezTo>
                    <a:pt x="2511" y="960"/>
                    <a:pt x="2500" y="926"/>
                    <a:pt x="2483" y="926"/>
                  </a:cubicBezTo>
                  <a:cubicBezTo>
                    <a:pt x="2437" y="920"/>
                    <a:pt x="2426" y="977"/>
                    <a:pt x="2358" y="960"/>
                  </a:cubicBezTo>
                  <a:cubicBezTo>
                    <a:pt x="2329" y="954"/>
                    <a:pt x="2318" y="994"/>
                    <a:pt x="2273" y="971"/>
                  </a:cubicBezTo>
                  <a:cubicBezTo>
                    <a:pt x="2233" y="948"/>
                    <a:pt x="2199" y="937"/>
                    <a:pt x="2193" y="1005"/>
                  </a:cubicBezTo>
                  <a:cubicBezTo>
                    <a:pt x="2193" y="1085"/>
                    <a:pt x="2085" y="960"/>
                    <a:pt x="2074" y="1039"/>
                  </a:cubicBezTo>
                  <a:cubicBezTo>
                    <a:pt x="2074" y="1085"/>
                    <a:pt x="2040" y="1068"/>
                    <a:pt x="2006" y="1073"/>
                  </a:cubicBezTo>
                  <a:cubicBezTo>
                    <a:pt x="1966" y="1085"/>
                    <a:pt x="1955" y="1051"/>
                    <a:pt x="1915" y="1045"/>
                  </a:cubicBezTo>
                  <a:cubicBezTo>
                    <a:pt x="1886" y="1039"/>
                    <a:pt x="1858" y="1017"/>
                    <a:pt x="1835" y="1017"/>
                  </a:cubicBezTo>
                  <a:cubicBezTo>
                    <a:pt x="1761" y="1022"/>
                    <a:pt x="1756" y="1176"/>
                    <a:pt x="1682" y="1164"/>
                  </a:cubicBezTo>
                  <a:cubicBezTo>
                    <a:pt x="1642" y="1158"/>
                    <a:pt x="1591" y="1136"/>
                    <a:pt x="1557" y="1119"/>
                  </a:cubicBezTo>
                  <a:cubicBezTo>
                    <a:pt x="1511" y="1096"/>
                    <a:pt x="1483" y="1045"/>
                    <a:pt x="1472" y="999"/>
                  </a:cubicBezTo>
                  <a:cubicBezTo>
                    <a:pt x="1449" y="999"/>
                    <a:pt x="1438" y="1022"/>
                    <a:pt x="1415" y="1011"/>
                  </a:cubicBezTo>
                  <a:cubicBezTo>
                    <a:pt x="1392" y="1005"/>
                    <a:pt x="1386" y="994"/>
                    <a:pt x="1358" y="988"/>
                  </a:cubicBezTo>
                  <a:cubicBezTo>
                    <a:pt x="1307" y="988"/>
                    <a:pt x="1341" y="1051"/>
                    <a:pt x="1312" y="1056"/>
                  </a:cubicBezTo>
                  <a:cubicBezTo>
                    <a:pt x="1290" y="1068"/>
                    <a:pt x="1256" y="1073"/>
                    <a:pt x="1244" y="1051"/>
                  </a:cubicBezTo>
                  <a:cubicBezTo>
                    <a:pt x="1205" y="965"/>
                    <a:pt x="1182" y="1107"/>
                    <a:pt x="1136" y="1085"/>
                  </a:cubicBezTo>
                  <a:cubicBezTo>
                    <a:pt x="1102" y="1062"/>
                    <a:pt x="1057" y="1056"/>
                    <a:pt x="1034" y="1039"/>
                  </a:cubicBezTo>
                  <a:cubicBezTo>
                    <a:pt x="1017" y="1017"/>
                    <a:pt x="983" y="1051"/>
                    <a:pt x="977" y="1068"/>
                  </a:cubicBezTo>
                  <a:cubicBezTo>
                    <a:pt x="955" y="1113"/>
                    <a:pt x="926" y="1187"/>
                    <a:pt x="886" y="1215"/>
                  </a:cubicBezTo>
                  <a:cubicBezTo>
                    <a:pt x="864" y="1227"/>
                    <a:pt x="801" y="1244"/>
                    <a:pt x="773" y="1249"/>
                  </a:cubicBezTo>
                  <a:cubicBezTo>
                    <a:pt x="750" y="1255"/>
                    <a:pt x="733" y="1244"/>
                    <a:pt x="710" y="1244"/>
                  </a:cubicBezTo>
                  <a:cubicBezTo>
                    <a:pt x="693" y="1244"/>
                    <a:pt x="670" y="1238"/>
                    <a:pt x="653" y="1238"/>
                  </a:cubicBezTo>
                  <a:cubicBezTo>
                    <a:pt x="631" y="1238"/>
                    <a:pt x="614" y="1238"/>
                    <a:pt x="597" y="1244"/>
                  </a:cubicBezTo>
                  <a:cubicBezTo>
                    <a:pt x="562" y="1249"/>
                    <a:pt x="540" y="1272"/>
                    <a:pt x="511" y="1295"/>
                  </a:cubicBezTo>
                  <a:cubicBezTo>
                    <a:pt x="494" y="1306"/>
                    <a:pt x="494" y="1295"/>
                    <a:pt x="483" y="1278"/>
                  </a:cubicBezTo>
                  <a:cubicBezTo>
                    <a:pt x="472" y="1255"/>
                    <a:pt x="449" y="1244"/>
                    <a:pt x="426" y="1244"/>
                  </a:cubicBezTo>
                  <a:lnTo>
                    <a:pt x="426" y="1244"/>
                  </a:lnTo>
                  <a:cubicBezTo>
                    <a:pt x="415" y="1170"/>
                    <a:pt x="415" y="1170"/>
                    <a:pt x="415" y="1170"/>
                  </a:cubicBezTo>
                  <a:cubicBezTo>
                    <a:pt x="392" y="1124"/>
                    <a:pt x="307" y="1130"/>
                    <a:pt x="301" y="1096"/>
                  </a:cubicBezTo>
                  <a:cubicBezTo>
                    <a:pt x="267" y="1096"/>
                    <a:pt x="250" y="1136"/>
                    <a:pt x="239" y="1079"/>
                  </a:cubicBezTo>
                  <a:cubicBezTo>
                    <a:pt x="233" y="1062"/>
                    <a:pt x="256" y="1022"/>
                    <a:pt x="267" y="1005"/>
                  </a:cubicBezTo>
                  <a:cubicBezTo>
                    <a:pt x="296" y="943"/>
                    <a:pt x="403" y="977"/>
                    <a:pt x="432" y="897"/>
                  </a:cubicBezTo>
                  <a:cubicBezTo>
                    <a:pt x="438" y="874"/>
                    <a:pt x="392" y="801"/>
                    <a:pt x="375" y="795"/>
                  </a:cubicBezTo>
                  <a:cubicBezTo>
                    <a:pt x="369" y="812"/>
                    <a:pt x="330" y="863"/>
                    <a:pt x="307" y="869"/>
                  </a:cubicBezTo>
                  <a:cubicBezTo>
                    <a:pt x="273" y="880"/>
                    <a:pt x="244" y="846"/>
                    <a:pt x="244" y="818"/>
                  </a:cubicBezTo>
                  <a:cubicBezTo>
                    <a:pt x="244" y="801"/>
                    <a:pt x="267" y="778"/>
                    <a:pt x="261" y="767"/>
                  </a:cubicBezTo>
                  <a:cubicBezTo>
                    <a:pt x="261" y="767"/>
                    <a:pt x="205" y="744"/>
                    <a:pt x="199" y="744"/>
                  </a:cubicBezTo>
                  <a:cubicBezTo>
                    <a:pt x="182" y="744"/>
                    <a:pt x="171" y="738"/>
                    <a:pt x="159" y="721"/>
                  </a:cubicBezTo>
                  <a:cubicBezTo>
                    <a:pt x="119" y="681"/>
                    <a:pt x="148" y="636"/>
                    <a:pt x="137" y="590"/>
                  </a:cubicBezTo>
                  <a:cubicBezTo>
                    <a:pt x="17" y="590"/>
                    <a:pt x="97" y="477"/>
                    <a:pt x="17" y="454"/>
                  </a:cubicBezTo>
                  <a:cubicBezTo>
                    <a:pt x="0" y="448"/>
                    <a:pt x="17" y="397"/>
                    <a:pt x="17" y="386"/>
                  </a:cubicBezTo>
                  <a:cubicBezTo>
                    <a:pt x="68" y="374"/>
                    <a:pt x="80" y="409"/>
                    <a:pt x="114" y="346"/>
                  </a:cubicBezTo>
                  <a:cubicBezTo>
                    <a:pt x="125" y="323"/>
                    <a:pt x="165" y="295"/>
                    <a:pt x="165" y="272"/>
                  </a:cubicBezTo>
                  <a:cubicBezTo>
                    <a:pt x="165" y="249"/>
                    <a:pt x="176" y="227"/>
                    <a:pt x="176" y="210"/>
                  </a:cubicBezTo>
                  <a:cubicBezTo>
                    <a:pt x="176" y="170"/>
                    <a:pt x="176" y="170"/>
                    <a:pt x="176" y="170"/>
                  </a:cubicBezTo>
                  <a:lnTo>
                    <a:pt x="176" y="170"/>
                  </a:lnTo>
                  <a:cubicBezTo>
                    <a:pt x="210" y="170"/>
                    <a:pt x="210" y="170"/>
                    <a:pt x="210" y="170"/>
                  </a:cubicBezTo>
                  <a:cubicBezTo>
                    <a:pt x="256" y="170"/>
                    <a:pt x="290" y="142"/>
                    <a:pt x="330" y="153"/>
                  </a:cubicBezTo>
                  <a:cubicBezTo>
                    <a:pt x="364" y="159"/>
                    <a:pt x="398" y="159"/>
                    <a:pt x="432" y="164"/>
                  </a:cubicBezTo>
                  <a:cubicBezTo>
                    <a:pt x="460" y="170"/>
                    <a:pt x="466" y="159"/>
                    <a:pt x="489" y="159"/>
                  </a:cubicBezTo>
                  <a:cubicBezTo>
                    <a:pt x="506" y="159"/>
                    <a:pt x="523" y="164"/>
                    <a:pt x="534" y="170"/>
                  </a:cubicBezTo>
                  <a:cubicBezTo>
                    <a:pt x="551" y="176"/>
                    <a:pt x="602" y="170"/>
                    <a:pt x="619" y="164"/>
                  </a:cubicBezTo>
                  <a:cubicBezTo>
                    <a:pt x="659" y="159"/>
                    <a:pt x="665" y="164"/>
                    <a:pt x="699" y="170"/>
                  </a:cubicBezTo>
                  <a:cubicBezTo>
                    <a:pt x="727" y="164"/>
                    <a:pt x="756" y="164"/>
                    <a:pt x="784" y="164"/>
                  </a:cubicBezTo>
                  <a:cubicBezTo>
                    <a:pt x="807" y="170"/>
                    <a:pt x="818" y="181"/>
                    <a:pt x="835" y="176"/>
                  </a:cubicBezTo>
                  <a:cubicBezTo>
                    <a:pt x="858" y="176"/>
                    <a:pt x="858" y="153"/>
                    <a:pt x="875" y="153"/>
                  </a:cubicBezTo>
                  <a:cubicBezTo>
                    <a:pt x="886" y="153"/>
                    <a:pt x="898" y="170"/>
                    <a:pt x="909" y="176"/>
                  </a:cubicBezTo>
                  <a:cubicBezTo>
                    <a:pt x="966" y="187"/>
                    <a:pt x="1040" y="164"/>
                    <a:pt x="1097" y="147"/>
                  </a:cubicBezTo>
                  <a:cubicBezTo>
                    <a:pt x="1114" y="142"/>
                    <a:pt x="1153" y="113"/>
                    <a:pt x="1165" y="119"/>
                  </a:cubicBezTo>
                  <a:cubicBezTo>
                    <a:pt x="1188" y="136"/>
                    <a:pt x="1227" y="153"/>
                    <a:pt x="1256" y="159"/>
                  </a:cubicBezTo>
                  <a:cubicBezTo>
                    <a:pt x="1273" y="153"/>
                    <a:pt x="1312" y="153"/>
                    <a:pt x="1324" y="164"/>
                  </a:cubicBezTo>
                  <a:cubicBezTo>
                    <a:pt x="1347" y="193"/>
                    <a:pt x="1381" y="136"/>
                    <a:pt x="1415" y="136"/>
                  </a:cubicBezTo>
                  <a:cubicBezTo>
                    <a:pt x="1455" y="136"/>
                    <a:pt x="1546" y="136"/>
                    <a:pt x="1546" y="79"/>
                  </a:cubicBezTo>
                  <a:cubicBezTo>
                    <a:pt x="1546" y="45"/>
                    <a:pt x="1580" y="62"/>
                    <a:pt x="1602" y="51"/>
                  </a:cubicBezTo>
                  <a:cubicBezTo>
                    <a:pt x="1614" y="45"/>
                    <a:pt x="1625" y="11"/>
                    <a:pt x="1631" y="0"/>
                  </a:cubicBezTo>
                  <a:cubicBezTo>
                    <a:pt x="1648" y="5"/>
                    <a:pt x="1705" y="62"/>
                    <a:pt x="1710" y="79"/>
                  </a:cubicBezTo>
                  <a:cubicBezTo>
                    <a:pt x="1722" y="119"/>
                    <a:pt x="1767" y="136"/>
                    <a:pt x="1801" y="153"/>
                  </a:cubicBezTo>
                  <a:cubicBezTo>
                    <a:pt x="1818" y="170"/>
                    <a:pt x="1818" y="198"/>
                    <a:pt x="1847" y="193"/>
                  </a:cubicBezTo>
                  <a:cubicBezTo>
                    <a:pt x="1875" y="193"/>
                    <a:pt x="1892" y="176"/>
                    <a:pt x="1926" y="176"/>
                  </a:cubicBezTo>
                  <a:cubicBezTo>
                    <a:pt x="1989" y="176"/>
                    <a:pt x="2045" y="193"/>
                    <a:pt x="2102" y="181"/>
                  </a:cubicBezTo>
                  <a:cubicBezTo>
                    <a:pt x="2119" y="181"/>
                    <a:pt x="2187" y="170"/>
                    <a:pt x="2187" y="193"/>
                  </a:cubicBezTo>
                  <a:cubicBezTo>
                    <a:pt x="2187" y="204"/>
                    <a:pt x="2170" y="221"/>
                    <a:pt x="2170" y="238"/>
                  </a:cubicBezTo>
                  <a:cubicBezTo>
                    <a:pt x="2170" y="244"/>
                    <a:pt x="2193" y="244"/>
                    <a:pt x="2199" y="238"/>
                  </a:cubicBezTo>
                  <a:cubicBezTo>
                    <a:pt x="2210" y="198"/>
                    <a:pt x="2205" y="215"/>
                    <a:pt x="2244" y="210"/>
                  </a:cubicBezTo>
                  <a:cubicBezTo>
                    <a:pt x="2267" y="204"/>
                    <a:pt x="2307" y="210"/>
                    <a:pt x="2324" y="215"/>
                  </a:cubicBezTo>
                  <a:cubicBezTo>
                    <a:pt x="2335" y="278"/>
                    <a:pt x="2386" y="306"/>
                    <a:pt x="2449" y="301"/>
                  </a:cubicBezTo>
                  <a:cubicBezTo>
                    <a:pt x="2500" y="283"/>
                    <a:pt x="2523" y="306"/>
                    <a:pt x="2568" y="323"/>
                  </a:cubicBezTo>
                  <a:cubicBezTo>
                    <a:pt x="2648" y="352"/>
                    <a:pt x="2721" y="329"/>
                    <a:pt x="2807" y="352"/>
                  </a:cubicBezTo>
                  <a:cubicBezTo>
                    <a:pt x="2932" y="386"/>
                    <a:pt x="2932" y="386"/>
                    <a:pt x="2932" y="386"/>
                  </a:cubicBezTo>
                  <a:cubicBezTo>
                    <a:pt x="2977" y="397"/>
                    <a:pt x="3017" y="426"/>
                    <a:pt x="3057" y="426"/>
                  </a:cubicBezTo>
                  <a:cubicBezTo>
                    <a:pt x="3108" y="420"/>
                    <a:pt x="3159" y="443"/>
                    <a:pt x="3210" y="448"/>
                  </a:cubicBezTo>
                  <a:cubicBezTo>
                    <a:pt x="3227" y="448"/>
                    <a:pt x="3250" y="448"/>
                    <a:pt x="3273" y="454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56">
              <a:extLst>
                <a:ext uri="{FF2B5EF4-FFF2-40B4-BE49-F238E27FC236}">
                  <a16:creationId xmlns:a16="http://schemas.microsoft.com/office/drawing/2014/main" id="{84668DC9-DFDB-0116-4C0C-23C31C803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885" y="2186559"/>
              <a:ext cx="878396" cy="932510"/>
            </a:xfrm>
            <a:custGeom>
              <a:avLst/>
              <a:gdLst>
                <a:gd name="T0" fmla="*/ 2767 w 3154"/>
                <a:gd name="T1" fmla="*/ 517 h 3347"/>
                <a:gd name="T2" fmla="*/ 2739 w 3154"/>
                <a:gd name="T3" fmla="*/ 835 h 3347"/>
                <a:gd name="T4" fmla="*/ 2846 w 3154"/>
                <a:gd name="T5" fmla="*/ 1063 h 3347"/>
                <a:gd name="T6" fmla="*/ 2869 w 3154"/>
                <a:gd name="T7" fmla="*/ 1250 h 3347"/>
                <a:gd name="T8" fmla="*/ 3028 w 3154"/>
                <a:gd name="T9" fmla="*/ 1489 h 3347"/>
                <a:gd name="T10" fmla="*/ 3000 w 3154"/>
                <a:gd name="T11" fmla="*/ 1551 h 3347"/>
                <a:gd name="T12" fmla="*/ 2863 w 3154"/>
                <a:gd name="T13" fmla="*/ 1778 h 3347"/>
                <a:gd name="T14" fmla="*/ 2761 w 3154"/>
                <a:gd name="T15" fmla="*/ 2063 h 3347"/>
                <a:gd name="T16" fmla="*/ 2875 w 3154"/>
                <a:gd name="T17" fmla="*/ 2171 h 3347"/>
                <a:gd name="T18" fmla="*/ 3051 w 3154"/>
                <a:gd name="T19" fmla="*/ 2256 h 3347"/>
                <a:gd name="T20" fmla="*/ 3148 w 3154"/>
                <a:gd name="T21" fmla="*/ 2489 h 3347"/>
                <a:gd name="T22" fmla="*/ 2937 w 3154"/>
                <a:gd name="T23" fmla="*/ 2704 h 3347"/>
                <a:gd name="T24" fmla="*/ 2790 w 3154"/>
                <a:gd name="T25" fmla="*/ 2903 h 3347"/>
                <a:gd name="T26" fmla="*/ 2858 w 3154"/>
                <a:gd name="T27" fmla="*/ 3051 h 3347"/>
                <a:gd name="T28" fmla="*/ 2596 w 3154"/>
                <a:gd name="T29" fmla="*/ 3068 h 3347"/>
                <a:gd name="T30" fmla="*/ 2324 w 3154"/>
                <a:gd name="T31" fmla="*/ 3312 h 3347"/>
                <a:gd name="T32" fmla="*/ 2204 w 3154"/>
                <a:gd name="T33" fmla="*/ 3227 h 3347"/>
                <a:gd name="T34" fmla="*/ 2102 w 3154"/>
                <a:gd name="T35" fmla="*/ 3210 h 3347"/>
                <a:gd name="T36" fmla="*/ 1841 w 3154"/>
                <a:gd name="T37" fmla="*/ 3216 h 3347"/>
                <a:gd name="T38" fmla="*/ 1710 w 3154"/>
                <a:gd name="T39" fmla="*/ 3142 h 3347"/>
                <a:gd name="T40" fmla="*/ 1409 w 3154"/>
                <a:gd name="T41" fmla="*/ 3324 h 3347"/>
                <a:gd name="T42" fmla="*/ 1358 w 3154"/>
                <a:gd name="T43" fmla="*/ 3125 h 3347"/>
                <a:gd name="T44" fmla="*/ 1460 w 3154"/>
                <a:gd name="T45" fmla="*/ 2886 h 3347"/>
                <a:gd name="T46" fmla="*/ 1170 w 3154"/>
                <a:gd name="T47" fmla="*/ 2864 h 3347"/>
                <a:gd name="T48" fmla="*/ 954 w 3154"/>
                <a:gd name="T49" fmla="*/ 2903 h 3347"/>
                <a:gd name="T50" fmla="*/ 670 w 3154"/>
                <a:gd name="T51" fmla="*/ 3125 h 3347"/>
                <a:gd name="T52" fmla="*/ 517 w 3154"/>
                <a:gd name="T53" fmla="*/ 3244 h 3347"/>
                <a:gd name="T54" fmla="*/ 568 w 3154"/>
                <a:gd name="T55" fmla="*/ 2830 h 3347"/>
                <a:gd name="T56" fmla="*/ 704 w 3154"/>
                <a:gd name="T57" fmla="*/ 2625 h 3347"/>
                <a:gd name="T58" fmla="*/ 795 w 3154"/>
                <a:gd name="T59" fmla="*/ 2517 h 3347"/>
                <a:gd name="T60" fmla="*/ 562 w 3154"/>
                <a:gd name="T61" fmla="*/ 2534 h 3347"/>
                <a:gd name="T62" fmla="*/ 761 w 3154"/>
                <a:gd name="T63" fmla="*/ 2312 h 3347"/>
                <a:gd name="T64" fmla="*/ 528 w 3154"/>
                <a:gd name="T65" fmla="*/ 2284 h 3347"/>
                <a:gd name="T66" fmla="*/ 596 w 3154"/>
                <a:gd name="T67" fmla="*/ 2182 h 3347"/>
                <a:gd name="T68" fmla="*/ 625 w 3154"/>
                <a:gd name="T69" fmla="*/ 1949 h 3347"/>
                <a:gd name="T70" fmla="*/ 557 w 3154"/>
                <a:gd name="T71" fmla="*/ 1960 h 3347"/>
                <a:gd name="T72" fmla="*/ 449 w 3154"/>
                <a:gd name="T73" fmla="*/ 2011 h 3347"/>
                <a:gd name="T74" fmla="*/ 330 w 3154"/>
                <a:gd name="T75" fmla="*/ 2153 h 3347"/>
                <a:gd name="T76" fmla="*/ 307 w 3154"/>
                <a:gd name="T77" fmla="*/ 2000 h 3347"/>
                <a:gd name="T78" fmla="*/ 466 w 3154"/>
                <a:gd name="T79" fmla="*/ 1710 h 3347"/>
                <a:gd name="T80" fmla="*/ 341 w 3154"/>
                <a:gd name="T81" fmla="*/ 1693 h 3347"/>
                <a:gd name="T82" fmla="*/ 227 w 3154"/>
                <a:gd name="T83" fmla="*/ 1676 h 3347"/>
                <a:gd name="T84" fmla="*/ 142 w 3154"/>
                <a:gd name="T85" fmla="*/ 1432 h 3347"/>
                <a:gd name="T86" fmla="*/ 34 w 3154"/>
                <a:gd name="T87" fmla="*/ 1545 h 3347"/>
                <a:gd name="T88" fmla="*/ 108 w 3154"/>
                <a:gd name="T89" fmla="*/ 1188 h 3347"/>
                <a:gd name="T90" fmla="*/ 131 w 3154"/>
                <a:gd name="T91" fmla="*/ 1125 h 3347"/>
                <a:gd name="T92" fmla="*/ 432 w 3154"/>
                <a:gd name="T93" fmla="*/ 955 h 3347"/>
                <a:gd name="T94" fmla="*/ 454 w 3154"/>
                <a:gd name="T95" fmla="*/ 869 h 3347"/>
                <a:gd name="T96" fmla="*/ 568 w 3154"/>
                <a:gd name="T97" fmla="*/ 778 h 3347"/>
                <a:gd name="T98" fmla="*/ 972 w 3154"/>
                <a:gd name="T99" fmla="*/ 801 h 3347"/>
                <a:gd name="T100" fmla="*/ 1227 w 3154"/>
                <a:gd name="T101" fmla="*/ 699 h 3347"/>
                <a:gd name="T102" fmla="*/ 1335 w 3154"/>
                <a:gd name="T103" fmla="*/ 705 h 3347"/>
                <a:gd name="T104" fmla="*/ 1375 w 3154"/>
                <a:gd name="T105" fmla="*/ 551 h 3347"/>
                <a:gd name="T106" fmla="*/ 1210 w 3154"/>
                <a:gd name="T107" fmla="*/ 512 h 3347"/>
                <a:gd name="T108" fmla="*/ 1363 w 3154"/>
                <a:gd name="T109" fmla="*/ 330 h 3347"/>
                <a:gd name="T110" fmla="*/ 1562 w 3154"/>
                <a:gd name="T111" fmla="*/ 154 h 3347"/>
                <a:gd name="T112" fmla="*/ 1835 w 3154"/>
                <a:gd name="T113" fmla="*/ 142 h 3347"/>
                <a:gd name="T114" fmla="*/ 2062 w 3154"/>
                <a:gd name="T115" fmla="*/ 148 h 3347"/>
                <a:gd name="T116" fmla="*/ 2244 w 3154"/>
                <a:gd name="T117" fmla="*/ 159 h 3347"/>
                <a:gd name="T118" fmla="*/ 2648 w 3154"/>
                <a:gd name="T119" fmla="*/ 415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54" h="3347">
                  <a:moveTo>
                    <a:pt x="2778" y="415"/>
                  </a:moveTo>
                  <a:lnTo>
                    <a:pt x="2778" y="415"/>
                  </a:lnTo>
                  <a:cubicBezTo>
                    <a:pt x="2778" y="455"/>
                    <a:pt x="2778" y="455"/>
                    <a:pt x="2778" y="455"/>
                  </a:cubicBezTo>
                  <a:cubicBezTo>
                    <a:pt x="2778" y="472"/>
                    <a:pt x="2767" y="494"/>
                    <a:pt x="2767" y="517"/>
                  </a:cubicBezTo>
                  <a:cubicBezTo>
                    <a:pt x="2767" y="540"/>
                    <a:pt x="2727" y="568"/>
                    <a:pt x="2716" y="591"/>
                  </a:cubicBezTo>
                  <a:cubicBezTo>
                    <a:pt x="2682" y="654"/>
                    <a:pt x="2670" y="619"/>
                    <a:pt x="2619" y="631"/>
                  </a:cubicBezTo>
                  <a:cubicBezTo>
                    <a:pt x="2619" y="642"/>
                    <a:pt x="2602" y="693"/>
                    <a:pt x="2619" y="699"/>
                  </a:cubicBezTo>
                  <a:cubicBezTo>
                    <a:pt x="2699" y="722"/>
                    <a:pt x="2619" y="835"/>
                    <a:pt x="2739" y="835"/>
                  </a:cubicBezTo>
                  <a:cubicBezTo>
                    <a:pt x="2750" y="881"/>
                    <a:pt x="2721" y="926"/>
                    <a:pt x="2761" y="966"/>
                  </a:cubicBezTo>
                  <a:cubicBezTo>
                    <a:pt x="2773" y="983"/>
                    <a:pt x="2784" y="989"/>
                    <a:pt x="2801" y="989"/>
                  </a:cubicBezTo>
                  <a:cubicBezTo>
                    <a:pt x="2807" y="989"/>
                    <a:pt x="2863" y="1012"/>
                    <a:pt x="2863" y="1012"/>
                  </a:cubicBezTo>
                  <a:cubicBezTo>
                    <a:pt x="2869" y="1023"/>
                    <a:pt x="2846" y="1046"/>
                    <a:pt x="2846" y="1063"/>
                  </a:cubicBezTo>
                  <a:cubicBezTo>
                    <a:pt x="2846" y="1091"/>
                    <a:pt x="2875" y="1125"/>
                    <a:pt x="2909" y="1114"/>
                  </a:cubicBezTo>
                  <a:cubicBezTo>
                    <a:pt x="2932" y="1108"/>
                    <a:pt x="2971" y="1057"/>
                    <a:pt x="2977" y="1040"/>
                  </a:cubicBezTo>
                  <a:cubicBezTo>
                    <a:pt x="2994" y="1046"/>
                    <a:pt x="3040" y="1119"/>
                    <a:pt x="3034" y="1142"/>
                  </a:cubicBezTo>
                  <a:cubicBezTo>
                    <a:pt x="3005" y="1222"/>
                    <a:pt x="2898" y="1188"/>
                    <a:pt x="2869" y="1250"/>
                  </a:cubicBezTo>
                  <a:cubicBezTo>
                    <a:pt x="2858" y="1267"/>
                    <a:pt x="2835" y="1307"/>
                    <a:pt x="2841" y="1324"/>
                  </a:cubicBezTo>
                  <a:cubicBezTo>
                    <a:pt x="2852" y="1381"/>
                    <a:pt x="2869" y="1341"/>
                    <a:pt x="2903" y="1341"/>
                  </a:cubicBezTo>
                  <a:cubicBezTo>
                    <a:pt x="2909" y="1375"/>
                    <a:pt x="2994" y="1369"/>
                    <a:pt x="3017" y="1415"/>
                  </a:cubicBezTo>
                  <a:cubicBezTo>
                    <a:pt x="3028" y="1489"/>
                    <a:pt x="3028" y="1489"/>
                    <a:pt x="3028" y="1489"/>
                  </a:cubicBezTo>
                  <a:lnTo>
                    <a:pt x="3028" y="1489"/>
                  </a:lnTo>
                  <a:cubicBezTo>
                    <a:pt x="3017" y="1511"/>
                    <a:pt x="3017" y="1511"/>
                    <a:pt x="3017" y="1511"/>
                  </a:cubicBezTo>
                  <a:cubicBezTo>
                    <a:pt x="3017" y="1528"/>
                    <a:pt x="3051" y="1540"/>
                    <a:pt x="3040" y="1551"/>
                  </a:cubicBezTo>
                  <a:cubicBezTo>
                    <a:pt x="3034" y="1568"/>
                    <a:pt x="3017" y="1551"/>
                    <a:pt x="3000" y="1551"/>
                  </a:cubicBezTo>
                  <a:cubicBezTo>
                    <a:pt x="2954" y="1551"/>
                    <a:pt x="3011" y="1631"/>
                    <a:pt x="3011" y="1648"/>
                  </a:cubicBezTo>
                  <a:cubicBezTo>
                    <a:pt x="3011" y="1665"/>
                    <a:pt x="2977" y="1699"/>
                    <a:pt x="2966" y="1716"/>
                  </a:cubicBezTo>
                  <a:cubicBezTo>
                    <a:pt x="2954" y="1727"/>
                    <a:pt x="2903" y="1801"/>
                    <a:pt x="2886" y="1778"/>
                  </a:cubicBezTo>
                  <a:cubicBezTo>
                    <a:pt x="2875" y="1767"/>
                    <a:pt x="2875" y="1744"/>
                    <a:pt x="2863" y="1778"/>
                  </a:cubicBezTo>
                  <a:cubicBezTo>
                    <a:pt x="2858" y="1790"/>
                    <a:pt x="2852" y="1807"/>
                    <a:pt x="2852" y="1818"/>
                  </a:cubicBezTo>
                  <a:cubicBezTo>
                    <a:pt x="2824" y="1830"/>
                    <a:pt x="2744" y="1824"/>
                    <a:pt x="2778" y="1892"/>
                  </a:cubicBezTo>
                  <a:cubicBezTo>
                    <a:pt x="2818" y="1955"/>
                    <a:pt x="2773" y="1937"/>
                    <a:pt x="2761" y="1989"/>
                  </a:cubicBezTo>
                  <a:cubicBezTo>
                    <a:pt x="2755" y="2017"/>
                    <a:pt x="2784" y="2034"/>
                    <a:pt x="2761" y="2063"/>
                  </a:cubicBezTo>
                  <a:cubicBezTo>
                    <a:pt x="2744" y="2091"/>
                    <a:pt x="2755" y="2153"/>
                    <a:pt x="2739" y="2165"/>
                  </a:cubicBezTo>
                  <a:cubicBezTo>
                    <a:pt x="2739" y="2165"/>
                    <a:pt x="2739" y="2165"/>
                    <a:pt x="2739" y="2171"/>
                  </a:cubicBezTo>
                  <a:cubicBezTo>
                    <a:pt x="2750" y="2171"/>
                    <a:pt x="2807" y="2187"/>
                    <a:pt x="2812" y="2187"/>
                  </a:cubicBezTo>
                  <a:cubicBezTo>
                    <a:pt x="2858" y="2176"/>
                    <a:pt x="2841" y="2222"/>
                    <a:pt x="2875" y="2171"/>
                  </a:cubicBezTo>
                  <a:cubicBezTo>
                    <a:pt x="2886" y="2153"/>
                    <a:pt x="2909" y="2136"/>
                    <a:pt x="2926" y="2153"/>
                  </a:cubicBezTo>
                  <a:cubicBezTo>
                    <a:pt x="2937" y="2165"/>
                    <a:pt x="2988" y="2205"/>
                    <a:pt x="3000" y="2205"/>
                  </a:cubicBezTo>
                  <a:cubicBezTo>
                    <a:pt x="3017" y="2205"/>
                    <a:pt x="3034" y="2205"/>
                    <a:pt x="3045" y="2205"/>
                  </a:cubicBezTo>
                  <a:cubicBezTo>
                    <a:pt x="3051" y="2222"/>
                    <a:pt x="3057" y="2239"/>
                    <a:pt x="3051" y="2256"/>
                  </a:cubicBezTo>
                  <a:cubicBezTo>
                    <a:pt x="3034" y="2284"/>
                    <a:pt x="3057" y="2295"/>
                    <a:pt x="3045" y="2312"/>
                  </a:cubicBezTo>
                  <a:cubicBezTo>
                    <a:pt x="3034" y="2330"/>
                    <a:pt x="3011" y="2335"/>
                    <a:pt x="3028" y="2352"/>
                  </a:cubicBezTo>
                  <a:cubicBezTo>
                    <a:pt x="3051" y="2381"/>
                    <a:pt x="3102" y="2386"/>
                    <a:pt x="3130" y="2409"/>
                  </a:cubicBezTo>
                  <a:cubicBezTo>
                    <a:pt x="3153" y="2432"/>
                    <a:pt x="3148" y="2460"/>
                    <a:pt x="3148" y="2489"/>
                  </a:cubicBezTo>
                  <a:cubicBezTo>
                    <a:pt x="3148" y="2534"/>
                    <a:pt x="3108" y="2568"/>
                    <a:pt x="3079" y="2596"/>
                  </a:cubicBezTo>
                  <a:cubicBezTo>
                    <a:pt x="3057" y="2625"/>
                    <a:pt x="3079" y="2631"/>
                    <a:pt x="3079" y="2653"/>
                  </a:cubicBezTo>
                  <a:cubicBezTo>
                    <a:pt x="3051" y="2653"/>
                    <a:pt x="3022" y="2631"/>
                    <a:pt x="3000" y="2631"/>
                  </a:cubicBezTo>
                  <a:cubicBezTo>
                    <a:pt x="2960" y="2631"/>
                    <a:pt x="2960" y="2687"/>
                    <a:pt x="2937" y="2704"/>
                  </a:cubicBezTo>
                  <a:cubicBezTo>
                    <a:pt x="2909" y="2722"/>
                    <a:pt x="2892" y="2727"/>
                    <a:pt x="2892" y="2761"/>
                  </a:cubicBezTo>
                  <a:cubicBezTo>
                    <a:pt x="2892" y="2795"/>
                    <a:pt x="2869" y="2801"/>
                    <a:pt x="2846" y="2818"/>
                  </a:cubicBezTo>
                  <a:cubicBezTo>
                    <a:pt x="2829" y="2824"/>
                    <a:pt x="2835" y="2846"/>
                    <a:pt x="2824" y="2858"/>
                  </a:cubicBezTo>
                  <a:cubicBezTo>
                    <a:pt x="2812" y="2869"/>
                    <a:pt x="2767" y="2886"/>
                    <a:pt x="2790" y="2903"/>
                  </a:cubicBezTo>
                  <a:cubicBezTo>
                    <a:pt x="2807" y="2920"/>
                    <a:pt x="2824" y="2926"/>
                    <a:pt x="2852" y="2926"/>
                  </a:cubicBezTo>
                  <a:cubicBezTo>
                    <a:pt x="2886" y="2932"/>
                    <a:pt x="2858" y="3006"/>
                    <a:pt x="2841" y="3017"/>
                  </a:cubicBezTo>
                  <a:cubicBezTo>
                    <a:pt x="2858" y="3051"/>
                    <a:pt x="2858" y="3051"/>
                    <a:pt x="2858" y="3051"/>
                  </a:cubicBezTo>
                  <a:lnTo>
                    <a:pt x="2858" y="3051"/>
                  </a:lnTo>
                  <a:cubicBezTo>
                    <a:pt x="2852" y="3062"/>
                    <a:pt x="2801" y="3096"/>
                    <a:pt x="2790" y="3096"/>
                  </a:cubicBezTo>
                  <a:cubicBezTo>
                    <a:pt x="2721" y="3108"/>
                    <a:pt x="2744" y="3079"/>
                    <a:pt x="2716" y="3051"/>
                  </a:cubicBezTo>
                  <a:cubicBezTo>
                    <a:pt x="2693" y="3034"/>
                    <a:pt x="2642" y="3028"/>
                    <a:pt x="2625" y="3051"/>
                  </a:cubicBezTo>
                  <a:cubicBezTo>
                    <a:pt x="2613" y="3068"/>
                    <a:pt x="2596" y="3028"/>
                    <a:pt x="2596" y="3068"/>
                  </a:cubicBezTo>
                  <a:cubicBezTo>
                    <a:pt x="2596" y="3096"/>
                    <a:pt x="2596" y="3125"/>
                    <a:pt x="2602" y="3148"/>
                  </a:cubicBezTo>
                  <a:cubicBezTo>
                    <a:pt x="2608" y="3193"/>
                    <a:pt x="2562" y="3216"/>
                    <a:pt x="2528" y="3227"/>
                  </a:cubicBezTo>
                  <a:cubicBezTo>
                    <a:pt x="2500" y="3233"/>
                    <a:pt x="2398" y="3301"/>
                    <a:pt x="2381" y="3261"/>
                  </a:cubicBezTo>
                  <a:cubicBezTo>
                    <a:pt x="2369" y="3239"/>
                    <a:pt x="2329" y="3307"/>
                    <a:pt x="2324" y="3312"/>
                  </a:cubicBezTo>
                  <a:cubicBezTo>
                    <a:pt x="2290" y="3346"/>
                    <a:pt x="2290" y="3290"/>
                    <a:pt x="2278" y="3267"/>
                  </a:cubicBezTo>
                  <a:cubicBezTo>
                    <a:pt x="2261" y="3261"/>
                    <a:pt x="2278" y="3239"/>
                    <a:pt x="2255" y="3239"/>
                  </a:cubicBezTo>
                  <a:cubicBezTo>
                    <a:pt x="2239" y="3239"/>
                    <a:pt x="2233" y="3233"/>
                    <a:pt x="2216" y="3233"/>
                  </a:cubicBezTo>
                  <a:cubicBezTo>
                    <a:pt x="2216" y="3227"/>
                    <a:pt x="2204" y="3227"/>
                    <a:pt x="2204" y="3227"/>
                  </a:cubicBezTo>
                  <a:cubicBezTo>
                    <a:pt x="2193" y="3239"/>
                    <a:pt x="2199" y="3250"/>
                    <a:pt x="2199" y="3261"/>
                  </a:cubicBezTo>
                  <a:cubicBezTo>
                    <a:pt x="2199" y="3278"/>
                    <a:pt x="2176" y="3278"/>
                    <a:pt x="2165" y="3284"/>
                  </a:cubicBezTo>
                  <a:cubicBezTo>
                    <a:pt x="2142" y="3290"/>
                    <a:pt x="2068" y="3307"/>
                    <a:pt x="2068" y="3273"/>
                  </a:cubicBezTo>
                  <a:cubicBezTo>
                    <a:pt x="2068" y="3255"/>
                    <a:pt x="2102" y="3216"/>
                    <a:pt x="2102" y="3210"/>
                  </a:cubicBezTo>
                  <a:lnTo>
                    <a:pt x="2102" y="3210"/>
                  </a:lnTo>
                  <a:cubicBezTo>
                    <a:pt x="2068" y="3210"/>
                    <a:pt x="2034" y="3216"/>
                    <a:pt x="2005" y="3199"/>
                  </a:cubicBezTo>
                  <a:cubicBezTo>
                    <a:pt x="1937" y="3148"/>
                    <a:pt x="1960" y="3204"/>
                    <a:pt x="1909" y="3193"/>
                  </a:cubicBezTo>
                  <a:cubicBezTo>
                    <a:pt x="1863" y="3187"/>
                    <a:pt x="1875" y="3216"/>
                    <a:pt x="1841" y="3216"/>
                  </a:cubicBezTo>
                  <a:cubicBezTo>
                    <a:pt x="1829" y="3216"/>
                    <a:pt x="1801" y="3210"/>
                    <a:pt x="1790" y="3210"/>
                  </a:cubicBezTo>
                  <a:cubicBezTo>
                    <a:pt x="1778" y="3216"/>
                    <a:pt x="1790" y="3233"/>
                    <a:pt x="1767" y="3244"/>
                  </a:cubicBezTo>
                  <a:cubicBezTo>
                    <a:pt x="1761" y="3250"/>
                    <a:pt x="1755" y="3267"/>
                    <a:pt x="1744" y="3261"/>
                  </a:cubicBezTo>
                  <a:cubicBezTo>
                    <a:pt x="1721" y="3244"/>
                    <a:pt x="1750" y="3096"/>
                    <a:pt x="1710" y="3142"/>
                  </a:cubicBezTo>
                  <a:cubicBezTo>
                    <a:pt x="1693" y="3165"/>
                    <a:pt x="1727" y="3221"/>
                    <a:pt x="1665" y="3227"/>
                  </a:cubicBezTo>
                  <a:cubicBezTo>
                    <a:pt x="1608" y="3227"/>
                    <a:pt x="1608" y="3250"/>
                    <a:pt x="1574" y="3290"/>
                  </a:cubicBezTo>
                  <a:cubicBezTo>
                    <a:pt x="1557" y="3312"/>
                    <a:pt x="1534" y="3295"/>
                    <a:pt x="1511" y="3318"/>
                  </a:cubicBezTo>
                  <a:cubicBezTo>
                    <a:pt x="1489" y="3335"/>
                    <a:pt x="1437" y="3335"/>
                    <a:pt x="1409" y="3324"/>
                  </a:cubicBezTo>
                  <a:cubicBezTo>
                    <a:pt x="1392" y="3312"/>
                    <a:pt x="1386" y="3290"/>
                    <a:pt x="1386" y="3267"/>
                  </a:cubicBezTo>
                  <a:cubicBezTo>
                    <a:pt x="1392" y="3250"/>
                    <a:pt x="1386" y="3239"/>
                    <a:pt x="1386" y="3221"/>
                  </a:cubicBezTo>
                  <a:cubicBezTo>
                    <a:pt x="1358" y="3216"/>
                    <a:pt x="1341" y="3239"/>
                    <a:pt x="1341" y="3193"/>
                  </a:cubicBezTo>
                  <a:cubicBezTo>
                    <a:pt x="1341" y="3165"/>
                    <a:pt x="1335" y="3148"/>
                    <a:pt x="1358" y="3125"/>
                  </a:cubicBezTo>
                  <a:cubicBezTo>
                    <a:pt x="1381" y="3091"/>
                    <a:pt x="1386" y="3062"/>
                    <a:pt x="1398" y="3034"/>
                  </a:cubicBezTo>
                  <a:cubicBezTo>
                    <a:pt x="1420" y="3034"/>
                    <a:pt x="1426" y="3028"/>
                    <a:pt x="1437" y="3011"/>
                  </a:cubicBezTo>
                  <a:cubicBezTo>
                    <a:pt x="1443" y="2989"/>
                    <a:pt x="1466" y="3006"/>
                    <a:pt x="1483" y="2989"/>
                  </a:cubicBezTo>
                  <a:cubicBezTo>
                    <a:pt x="1511" y="2966"/>
                    <a:pt x="1489" y="2898"/>
                    <a:pt x="1460" y="2886"/>
                  </a:cubicBezTo>
                  <a:cubicBezTo>
                    <a:pt x="1426" y="2869"/>
                    <a:pt x="1409" y="2892"/>
                    <a:pt x="1381" y="2903"/>
                  </a:cubicBezTo>
                  <a:cubicBezTo>
                    <a:pt x="1346" y="2909"/>
                    <a:pt x="1358" y="2835"/>
                    <a:pt x="1358" y="2818"/>
                  </a:cubicBezTo>
                  <a:cubicBezTo>
                    <a:pt x="1363" y="2790"/>
                    <a:pt x="1363" y="2778"/>
                    <a:pt x="1341" y="2778"/>
                  </a:cubicBezTo>
                  <a:cubicBezTo>
                    <a:pt x="1335" y="2784"/>
                    <a:pt x="1182" y="2869"/>
                    <a:pt x="1170" y="2864"/>
                  </a:cubicBezTo>
                  <a:cubicBezTo>
                    <a:pt x="1153" y="2864"/>
                    <a:pt x="1148" y="2858"/>
                    <a:pt x="1131" y="2881"/>
                  </a:cubicBezTo>
                  <a:cubicBezTo>
                    <a:pt x="1119" y="2903"/>
                    <a:pt x="1114" y="2869"/>
                    <a:pt x="1091" y="2881"/>
                  </a:cubicBezTo>
                  <a:cubicBezTo>
                    <a:pt x="1057" y="2909"/>
                    <a:pt x="1068" y="2881"/>
                    <a:pt x="1028" y="2881"/>
                  </a:cubicBezTo>
                  <a:cubicBezTo>
                    <a:pt x="1000" y="2881"/>
                    <a:pt x="977" y="2875"/>
                    <a:pt x="954" y="2903"/>
                  </a:cubicBezTo>
                  <a:cubicBezTo>
                    <a:pt x="937" y="2920"/>
                    <a:pt x="932" y="2943"/>
                    <a:pt x="903" y="2932"/>
                  </a:cubicBezTo>
                  <a:cubicBezTo>
                    <a:pt x="841" y="2920"/>
                    <a:pt x="818" y="2937"/>
                    <a:pt x="784" y="2989"/>
                  </a:cubicBezTo>
                  <a:cubicBezTo>
                    <a:pt x="761" y="3023"/>
                    <a:pt x="761" y="3023"/>
                    <a:pt x="722" y="3045"/>
                  </a:cubicBezTo>
                  <a:cubicBezTo>
                    <a:pt x="676" y="3074"/>
                    <a:pt x="693" y="3085"/>
                    <a:pt x="670" y="3125"/>
                  </a:cubicBezTo>
                  <a:cubicBezTo>
                    <a:pt x="659" y="3136"/>
                    <a:pt x="631" y="3148"/>
                    <a:pt x="614" y="3153"/>
                  </a:cubicBezTo>
                  <a:cubicBezTo>
                    <a:pt x="585" y="3170"/>
                    <a:pt x="585" y="3193"/>
                    <a:pt x="562" y="3210"/>
                  </a:cubicBezTo>
                  <a:cubicBezTo>
                    <a:pt x="545" y="3221"/>
                    <a:pt x="534" y="3233"/>
                    <a:pt x="517" y="3244"/>
                  </a:cubicBezTo>
                  <a:lnTo>
                    <a:pt x="517" y="3244"/>
                  </a:lnTo>
                  <a:cubicBezTo>
                    <a:pt x="517" y="3227"/>
                    <a:pt x="517" y="3204"/>
                    <a:pt x="517" y="3187"/>
                  </a:cubicBezTo>
                  <a:cubicBezTo>
                    <a:pt x="517" y="3113"/>
                    <a:pt x="500" y="3045"/>
                    <a:pt x="511" y="2972"/>
                  </a:cubicBezTo>
                  <a:cubicBezTo>
                    <a:pt x="517" y="2926"/>
                    <a:pt x="494" y="2886"/>
                    <a:pt x="494" y="2841"/>
                  </a:cubicBezTo>
                  <a:cubicBezTo>
                    <a:pt x="500" y="2835"/>
                    <a:pt x="557" y="2830"/>
                    <a:pt x="568" y="2830"/>
                  </a:cubicBezTo>
                  <a:cubicBezTo>
                    <a:pt x="568" y="2824"/>
                    <a:pt x="568" y="2824"/>
                    <a:pt x="574" y="2818"/>
                  </a:cubicBezTo>
                  <a:cubicBezTo>
                    <a:pt x="642" y="2767"/>
                    <a:pt x="540" y="2767"/>
                    <a:pt x="591" y="2744"/>
                  </a:cubicBezTo>
                  <a:cubicBezTo>
                    <a:pt x="596" y="2739"/>
                    <a:pt x="642" y="2676"/>
                    <a:pt x="642" y="2665"/>
                  </a:cubicBezTo>
                  <a:cubicBezTo>
                    <a:pt x="653" y="2636"/>
                    <a:pt x="676" y="2636"/>
                    <a:pt x="704" y="2625"/>
                  </a:cubicBezTo>
                  <a:cubicBezTo>
                    <a:pt x="733" y="2608"/>
                    <a:pt x="756" y="2585"/>
                    <a:pt x="773" y="2557"/>
                  </a:cubicBezTo>
                  <a:cubicBezTo>
                    <a:pt x="790" y="2528"/>
                    <a:pt x="852" y="2551"/>
                    <a:pt x="835" y="2511"/>
                  </a:cubicBezTo>
                  <a:cubicBezTo>
                    <a:pt x="830" y="2500"/>
                    <a:pt x="830" y="2449"/>
                    <a:pt x="824" y="2449"/>
                  </a:cubicBezTo>
                  <a:cubicBezTo>
                    <a:pt x="790" y="2466"/>
                    <a:pt x="790" y="2477"/>
                    <a:pt x="795" y="2517"/>
                  </a:cubicBezTo>
                  <a:cubicBezTo>
                    <a:pt x="801" y="2545"/>
                    <a:pt x="744" y="2545"/>
                    <a:pt x="722" y="2545"/>
                  </a:cubicBezTo>
                  <a:cubicBezTo>
                    <a:pt x="687" y="2545"/>
                    <a:pt x="631" y="2602"/>
                    <a:pt x="608" y="2585"/>
                  </a:cubicBezTo>
                  <a:cubicBezTo>
                    <a:pt x="591" y="2574"/>
                    <a:pt x="568" y="2591"/>
                    <a:pt x="557" y="2585"/>
                  </a:cubicBezTo>
                  <a:cubicBezTo>
                    <a:pt x="540" y="2574"/>
                    <a:pt x="562" y="2545"/>
                    <a:pt x="562" y="2534"/>
                  </a:cubicBezTo>
                  <a:cubicBezTo>
                    <a:pt x="574" y="2528"/>
                    <a:pt x="596" y="2523"/>
                    <a:pt x="602" y="2511"/>
                  </a:cubicBezTo>
                  <a:cubicBezTo>
                    <a:pt x="608" y="2483"/>
                    <a:pt x="574" y="2449"/>
                    <a:pt x="614" y="2466"/>
                  </a:cubicBezTo>
                  <a:cubicBezTo>
                    <a:pt x="670" y="2489"/>
                    <a:pt x="682" y="2415"/>
                    <a:pt x="710" y="2375"/>
                  </a:cubicBezTo>
                  <a:cubicBezTo>
                    <a:pt x="733" y="2346"/>
                    <a:pt x="778" y="2341"/>
                    <a:pt x="761" y="2312"/>
                  </a:cubicBezTo>
                  <a:cubicBezTo>
                    <a:pt x="727" y="2256"/>
                    <a:pt x="722" y="2324"/>
                    <a:pt x="676" y="2335"/>
                  </a:cubicBezTo>
                  <a:cubicBezTo>
                    <a:pt x="653" y="2352"/>
                    <a:pt x="653" y="2369"/>
                    <a:pt x="631" y="2358"/>
                  </a:cubicBezTo>
                  <a:cubicBezTo>
                    <a:pt x="608" y="2346"/>
                    <a:pt x="591" y="2364"/>
                    <a:pt x="568" y="2369"/>
                  </a:cubicBezTo>
                  <a:cubicBezTo>
                    <a:pt x="534" y="2375"/>
                    <a:pt x="534" y="2307"/>
                    <a:pt x="528" y="2284"/>
                  </a:cubicBezTo>
                  <a:cubicBezTo>
                    <a:pt x="528" y="2278"/>
                    <a:pt x="562" y="2256"/>
                    <a:pt x="562" y="2256"/>
                  </a:cubicBezTo>
                  <a:lnTo>
                    <a:pt x="568" y="2256"/>
                  </a:lnTo>
                  <a:cubicBezTo>
                    <a:pt x="596" y="2256"/>
                    <a:pt x="591" y="2250"/>
                    <a:pt x="585" y="2227"/>
                  </a:cubicBezTo>
                  <a:cubicBezTo>
                    <a:pt x="574" y="2193"/>
                    <a:pt x="591" y="2205"/>
                    <a:pt x="596" y="2182"/>
                  </a:cubicBezTo>
                  <a:cubicBezTo>
                    <a:pt x="602" y="2171"/>
                    <a:pt x="557" y="2080"/>
                    <a:pt x="580" y="2068"/>
                  </a:cubicBezTo>
                  <a:cubicBezTo>
                    <a:pt x="602" y="2045"/>
                    <a:pt x="625" y="2057"/>
                    <a:pt x="636" y="2017"/>
                  </a:cubicBezTo>
                  <a:cubicBezTo>
                    <a:pt x="648" y="1994"/>
                    <a:pt x="693" y="1937"/>
                    <a:pt x="693" y="1921"/>
                  </a:cubicBezTo>
                  <a:cubicBezTo>
                    <a:pt x="670" y="1921"/>
                    <a:pt x="642" y="1943"/>
                    <a:pt x="625" y="1949"/>
                  </a:cubicBezTo>
                  <a:cubicBezTo>
                    <a:pt x="602" y="1955"/>
                    <a:pt x="608" y="1909"/>
                    <a:pt x="580" y="1898"/>
                  </a:cubicBezTo>
                  <a:cubicBezTo>
                    <a:pt x="574" y="1898"/>
                    <a:pt x="574" y="1898"/>
                    <a:pt x="574" y="1898"/>
                  </a:cubicBezTo>
                  <a:cubicBezTo>
                    <a:pt x="568" y="1903"/>
                    <a:pt x="545" y="1926"/>
                    <a:pt x="545" y="1932"/>
                  </a:cubicBezTo>
                  <a:cubicBezTo>
                    <a:pt x="545" y="1943"/>
                    <a:pt x="557" y="1960"/>
                    <a:pt x="557" y="1960"/>
                  </a:cubicBezTo>
                  <a:cubicBezTo>
                    <a:pt x="557" y="1966"/>
                    <a:pt x="540" y="1966"/>
                    <a:pt x="534" y="1972"/>
                  </a:cubicBezTo>
                  <a:cubicBezTo>
                    <a:pt x="534" y="1977"/>
                    <a:pt x="540" y="1989"/>
                    <a:pt x="540" y="2000"/>
                  </a:cubicBezTo>
                  <a:cubicBezTo>
                    <a:pt x="506" y="2000"/>
                    <a:pt x="523" y="1966"/>
                    <a:pt x="523" y="1955"/>
                  </a:cubicBezTo>
                  <a:cubicBezTo>
                    <a:pt x="494" y="1949"/>
                    <a:pt x="460" y="1989"/>
                    <a:pt x="449" y="2011"/>
                  </a:cubicBezTo>
                  <a:cubicBezTo>
                    <a:pt x="443" y="2017"/>
                    <a:pt x="449" y="2028"/>
                    <a:pt x="443" y="2040"/>
                  </a:cubicBezTo>
                  <a:cubicBezTo>
                    <a:pt x="426" y="2057"/>
                    <a:pt x="415" y="2057"/>
                    <a:pt x="403" y="2068"/>
                  </a:cubicBezTo>
                  <a:cubicBezTo>
                    <a:pt x="381" y="2085"/>
                    <a:pt x="386" y="2125"/>
                    <a:pt x="364" y="2142"/>
                  </a:cubicBezTo>
                  <a:cubicBezTo>
                    <a:pt x="364" y="2142"/>
                    <a:pt x="335" y="2159"/>
                    <a:pt x="330" y="2153"/>
                  </a:cubicBezTo>
                  <a:cubicBezTo>
                    <a:pt x="324" y="2148"/>
                    <a:pt x="330" y="2091"/>
                    <a:pt x="330" y="2080"/>
                  </a:cubicBezTo>
                  <a:cubicBezTo>
                    <a:pt x="330" y="2074"/>
                    <a:pt x="330" y="2074"/>
                    <a:pt x="330" y="2074"/>
                  </a:cubicBezTo>
                  <a:cubicBezTo>
                    <a:pt x="318" y="2068"/>
                    <a:pt x="278" y="2057"/>
                    <a:pt x="278" y="2051"/>
                  </a:cubicBezTo>
                  <a:cubicBezTo>
                    <a:pt x="278" y="2028"/>
                    <a:pt x="301" y="2017"/>
                    <a:pt x="307" y="2000"/>
                  </a:cubicBezTo>
                  <a:cubicBezTo>
                    <a:pt x="330" y="1966"/>
                    <a:pt x="330" y="1909"/>
                    <a:pt x="335" y="1869"/>
                  </a:cubicBezTo>
                  <a:cubicBezTo>
                    <a:pt x="341" y="1858"/>
                    <a:pt x="358" y="1807"/>
                    <a:pt x="369" y="1801"/>
                  </a:cubicBezTo>
                  <a:cubicBezTo>
                    <a:pt x="386" y="1778"/>
                    <a:pt x="426" y="1784"/>
                    <a:pt x="437" y="1750"/>
                  </a:cubicBezTo>
                  <a:cubicBezTo>
                    <a:pt x="449" y="1727"/>
                    <a:pt x="443" y="1722"/>
                    <a:pt x="466" y="1710"/>
                  </a:cubicBezTo>
                  <a:cubicBezTo>
                    <a:pt x="477" y="1705"/>
                    <a:pt x="528" y="1710"/>
                    <a:pt x="506" y="1693"/>
                  </a:cubicBezTo>
                  <a:cubicBezTo>
                    <a:pt x="483" y="1682"/>
                    <a:pt x="449" y="1687"/>
                    <a:pt x="432" y="1705"/>
                  </a:cubicBezTo>
                  <a:cubicBezTo>
                    <a:pt x="432" y="1705"/>
                    <a:pt x="392" y="1710"/>
                    <a:pt x="386" y="1710"/>
                  </a:cubicBezTo>
                  <a:cubicBezTo>
                    <a:pt x="358" y="1716"/>
                    <a:pt x="358" y="1693"/>
                    <a:pt x="341" y="1693"/>
                  </a:cubicBezTo>
                  <a:cubicBezTo>
                    <a:pt x="318" y="1693"/>
                    <a:pt x="290" y="1722"/>
                    <a:pt x="284" y="1744"/>
                  </a:cubicBezTo>
                  <a:cubicBezTo>
                    <a:pt x="267" y="1784"/>
                    <a:pt x="267" y="1784"/>
                    <a:pt x="244" y="1756"/>
                  </a:cubicBezTo>
                  <a:cubicBezTo>
                    <a:pt x="233" y="1744"/>
                    <a:pt x="199" y="1705"/>
                    <a:pt x="199" y="1687"/>
                  </a:cubicBezTo>
                  <a:cubicBezTo>
                    <a:pt x="199" y="1676"/>
                    <a:pt x="222" y="1682"/>
                    <a:pt x="227" y="1676"/>
                  </a:cubicBezTo>
                  <a:cubicBezTo>
                    <a:pt x="267" y="1659"/>
                    <a:pt x="227" y="1619"/>
                    <a:pt x="210" y="1602"/>
                  </a:cubicBezTo>
                  <a:cubicBezTo>
                    <a:pt x="210" y="1608"/>
                    <a:pt x="210" y="1608"/>
                    <a:pt x="210" y="1608"/>
                  </a:cubicBezTo>
                  <a:cubicBezTo>
                    <a:pt x="176" y="1580"/>
                    <a:pt x="210" y="1545"/>
                    <a:pt x="210" y="1506"/>
                  </a:cubicBezTo>
                  <a:cubicBezTo>
                    <a:pt x="210" y="1506"/>
                    <a:pt x="142" y="1466"/>
                    <a:pt x="142" y="1432"/>
                  </a:cubicBezTo>
                  <a:lnTo>
                    <a:pt x="142" y="1432"/>
                  </a:lnTo>
                  <a:cubicBezTo>
                    <a:pt x="136" y="1443"/>
                    <a:pt x="159" y="1489"/>
                    <a:pt x="131" y="1489"/>
                  </a:cubicBezTo>
                  <a:cubicBezTo>
                    <a:pt x="125" y="1477"/>
                    <a:pt x="102" y="1466"/>
                    <a:pt x="96" y="1455"/>
                  </a:cubicBezTo>
                  <a:cubicBezTo>
                    <a:pt x="51" y="1455"/>
                    <a:pt x="57" y="1545"/>
                    <a:pt x="34" y="1545"/>
                  </a:cubicBezTo>
                  <a:cubicBezTo>
                    <a:pt x="34" y="1483"/>
                    <a:pt x="0" y="1449"/>
                    <a:pt x="51" y="1409"/>
                  </a:cubicBezTo>
                  <a:cubicBezTo>
                    <a:pt x="80" y="1381"/>
                    <a:pt x="57" y="1341"/>
                    <a:pt x="40" y="1324"/>
                  </a:cubicBezTo>
                  <a:cubicBezTo>
                    <a:pt x="6" y="1290"/>
                    <a:pt x="45" y="1296"/>
                    <a:pt x="51" y="1278"/>
                  </a:cubicBezTo>
                  <a:cubicBezTo>
                    <a:pt x="62" y="1256"/>
                    <a:pt x="80" y="1182"/>
                    <a:pt x="108" y="1188"/>
                  </a:cubicBezTo>
                  <a:cubicBezTo>
                    <a:pt x="142" y="1193"/>
                    <a:pt x="136" y="1199"/>
                    <a:pt x="159" y="1176"/>
                  </a:cubicBezTo>
                  <a:cubicBezTo>
                    <a:pt x="165" y="1171"/>
                    <a:pt x="187" y="1148"/>
                    <a:pt x="187" y="1142"/>
                  </a:cubicBezTo>
                  <a:cubicBezTo>
                    <a:pt x="182" y="1142"/>
                    <a:pt x="182" y="1114"/>
                    <a:pt x="176" y="1108"/>
                  </a:cubicBezTo>
                  <a:cubicBezTo>
                    <a:pt x="165" y="1102"/>
                    <a:pt x="142" y="1148"/>
                    <a:pt x="131" y="1125"/>
                  </a:cubicBezTo>
                  <a:cubicBezTo>
                    <a:pt x="108" y="1102"/>
                    <a:pt x="153" y="1068"/>
                    <a:pt x="176" y="1046"/>
                  </a:cubicBezTo>
                  <a:cubicBezTo>
                    <a:pt x="210" y="1017"/>
                    <a:pt x="256" y="1057"/>
                    <a:pt x="307" y="1034"/>
                  </a:cubicBezTo>
                  <a:cubicBezTo>
                    <a:pt x="335" y="1012"/>
                    <a:pt x="335" y="989"/>
                    <a:pt x="369" y="977"/>
                  </a:cubicBezTo>
                  <a:cubicBezTo>
                    <a:pt x="398" y="966"/>
                    <a:pt x="454" y="1006"/>
                    <a:pt x="432" y="955"/>
                  </a:cubicBezTo>
                  <a:cubicBezTo>
                    <a:pt x="426" y="932"/>
                    <a:pt x="437" y="921"/>
                    <a:pt x="420" y="909"/>
                  </a:cubicBezTo>
                  <a:cubicBezTo>
                    <a:pt x="403" y="904"/>
                    <a:pt x="381" y="898"/>
                    <a:pt x="381" y="881"/>
                  </a:cubicBezTo>
                  <a:cubicBezTo>
                    <a:pt x="381" y="875"/>
                    <a:pt x="381" y="875"/>
                    <a:pt x="381" y="875"/>
                  </a:cubicBezTo>
                  <a:cubicBezTo>
                    <a:pt x="409" y="875"/>
                    <a:pt x="432" y="869"/>
                    <a:pt x="454" y="869"/>
                  </a:cubicBezTo>
                  <a:cubicBezTo>
                    <a:pt x="494" y="869"/>
                    <a:pt x="483" y="847"/>
                    <a:pt x="483" y="824"/>
                  </a:cubicBezTo>
                  <a:lnTo>
                    <a:pt x="483" y="824"/>
                  </a:lnTo>
                  <a:lnTo>
                    <a:pt x="483" y="824"/>
                  </a:lnTo>
                  <a:cubicBezTo>
                    <a:pt x="528" y="824"/>
                    <a:pt x="551" y="830"/>
                    <a:pt x="568" y="778"/>
                  </a:cubicBezTo>
                  <a:cubicBezTo>
                    <a:pt x="568" y="778"/>
                    <a:pt x="574" y="796"/>
                    <a:pt x="585" y="801"/>
                  </a:cubicBezTo>
                  <a:cubicBezTo>
                    <a:pt x="602" y="813"/>
                    <a:pt x="614" y="830"/>
                    <a:pt x="631" y="841"/>
                  </a:cubicBezTo>
                  <a:cubicBezTo>
                    <a:pt x="733" y="898"/>
                    <a:pt x="767" y="824"/>
                    <a:pt x="864" y="824"/>
                  </a:cubicBezTo>
                  <a:cubicBezTo>
                    <a:pt x="903" y="813"/>
                    <a:pt x="937" y="835"/>
                    <a:pt x="972" y="801"/>
                  </a:cubicBezTo>
                  <a:cubicBezTo>
                    <a:pt x="994" y="778"/>
                    <a:pt x="1057" y="699"/>
                    <a:pt x="1096" y="733"/>
                  </a:cubicBezTo>
                  <a:cubicBezTo>
                    <a:pt x="1125" y="762"/>
                    <a:pt x="1102" y="807"/>
                    <a:pt x="1170" y="767"/>
                  </a:cubicBezTo>
                  <a:cubicBezTo>
                    <a:pt x="1204" y="750"/>
                    <a:pt x="1165" y="699"/>
                    <a:pt x="1182" y="693"/>
                  </a:cubicBezTo>
                  <a:cubicBezTo>
                    <a:pt x="1221" y="671"/>
                    <a:pt x="1204" y="688"/>
                    <a:pt x="1227" y="699"/>
                  </a:cubicBezTo>
                  <a:cubicBezTo>
                    <a:pt x="1239" y="710"/>
                    <a:pt x="1255" y="699"/>
                    <a:pt x="1267" y="716"/>
                  </a:cubicBezTo>
                  <a:cubicBezTo>
                    <a:pt x="1284" y="744"/>
                    <a:pt x="1301" y="790"/>
                    <a:pt x="1341" y="801"/>
                  </a:cubicBezTo>
                  <a:lnTo>
                    <a:pt x="1341" y="801"/>
                  </a:lnTo>
                  <a:cubicBezTo>
                    <a:pt x="1346" y="784"/>
                    <a:pt x="1341" y="722"/>
                    <a:pt x="1335" y="705"/>
                  </a:cubicBezTo>
                  <a:cubicBezTo>
                    <a:pt x="1324" y="682"/>
                    <a:pt x="1369" y="654"/>
                    <a:pt x="1386" y="648"/>
                  </a:cubicBezTo>
                  <a:cubicBezTo>
                    <a:pt x="1386" y="625"/>
                    <a:pt x="1261" y="636"/>
                    <a:pt x="1239" y="619"/>
                  </a:cubicBezTo>
                  <a:cubicBezTo>
                    <a:pt x="1193" y="580"/>
                    <a:pt x="1284" y="585"/>
                    <a:pt x="1307" y="580"/>
                  </a:cubicBezTo>
                  <a:cubicBezTo>
                    <a:pt x="1329" y="574"/>
                    <a:pt x="1352" y="574"/>
                    <a:pt x="1375" y="551"/>
                  </a:cubicBezTo>
                  <a:cubicBezTo>
                    <a:pt x="1381" y="546"/>
                    <a:pt x="1386" y="528"/>
                    <a:pt x="1375" y="534"/>
                  </a:cubicBezTo>
                  <a:cubicBezTo>
                    <a:pt x="1341" y="551"/>
                    <a:pt x="1307" y="551"/>
                    <a:pt x="1267" y="563"/>
                  </a:cubicBezTo>
                  <a:cubicBezTo>
                    <a:pt x="1239" y="574"/>
                    <a:pt x="1210" y="557"/>
                    <a:pt x="1182" y="557"/>
                  </a:cubicBezTo>
                  <a:cubicBezTo>
                    <a:pt x="1182" y="546"/>
                    <a:pt x="1221" y="534"/>
                    <a:pt x="1210" y="512"/>
                  </a:cubicBezTo>
                  <a:cubicBezTo>
                    <a:pt x="1187" y="472"/>
                    <a:pt x="1221" y="489"/>
                    <a:pt x="1227" y="455"/>
                  </a:cubicBezTo>
                  <a:cubicBezTo>
                    <a:pt x="1233" y="432"/>
                    <a:pt x="1199" y="426"/>
                    <a:pt x="1199" y="409"/>
                  </a:cubicBezTo>
                  <a:cubicBezTo>
                    <a:pt x="1210" y="409"/>
                    <a:pt x="1216" y="392"/>
                    <a:pt x="1227" y="409"/>
                  </a:cubicBezTo>
                  <a:cubicBezTo>
                    <a:pt x="1255" y="449"/>
                    <a:pt x="1358" y="364"/>
                    <a:pt x="1363" y="330"/>
                  </a:cubicBezTo>
                  <a:cubicBezTo>
                    <a:pt x="1375" y="296"/>
                    <a:pt x="1386" y="341"/>
                    <a:pt x="1403" y="313"/>
                  </a:cubicBezTo>
                  <a:cubicBezTo>
                    <a:pt x="1437" y="267"/>
                    <a:pt x="1449" y="273"/>
                    <a:pt x="1494" y="267"/>
                  </a:cubicBezTo>
                  <a:cubicBezTo>
                    <a:pt x="1545" y="262"/>
                    <a:pt x="1505" y="245"/>
                    <a:pt x="1517" y="205"/>
                  </a:cubicBezTo>
                  <a:cubicBezTo>
                    <a:pt x="1523" y="176"/>
                    <a:pt x="1517" y="137"/>
                    <a:pt x="1562" y="154"/>
                  </a:cubicBezTo>
                  <a:cubicBezTo>
                    <a:pt x="1613" y="171"/>
                    <a:pt x="1636" y="125"/>
                    <a:pt x="1676" y="114"/>
                  </a:cubicBezTo>
                  <a:cubicBezTo>
                    <a:pt x="1704" y="103"/>
                    <a:pt x="1716" y="46"/>
                    <a:pt x="1750" y="46"/>
                  </a:cubicBezTo>
                  <a:cubicBezTo>
                    <a:pt x="1750" y="171"/>
                    <a:pt x="1750" y="171"/>
                    <a:pt x="1750" y="171"/>
                  </a:cubicBezTo>
                  <a:cubicBezTo>
                    <a:pt x="1744" y="227"/>
                    <a:pt x="1824" y="154"/>
                    <a:pt x="1835" y="142"/>
                  </a:cubicBezTo>
                  <a:cubicBezTo>
                    <a:pt x="1875" y="114"/>
                    <a:pt x="1932" y="85"/>
                    <a:pt x="1971" y="57"/>
                  </a:cubicBezTo>
                  <a:cubicBezTo>
                    <a:pt x="2040" y="0"/>
                    <a:pt x="1960" y="103"/>
                    <a:pt x="1960" y="125"/>
                  </a:cubicBezTo>
                  <a:cubicBezTo>
                    <a:pt x="1983" y="131"/>
                    <a:pt x="2000" y="91"/>
                    <a:pt x="2028" y="91"/>
                  </a:cubicBezTo>
                  <a:cubicBezTo>
                    <a:pt x="2034" y="91"/>
                    <a:pt x="2062" y="142"/>
                    <a:pt x="2062" y="148"/>
                  </a:cubicBezTo>
                  <a:cubicBezTo>
                    <a:pt x="2074" y="159"/>
                    <a:pt x="2091" y="182"/>
                    <a:pt x="2091" y="193"/>
                  </a:cubicBezTo>
                  <a:cubicBezTo>
                    <a:pt x="2142" y="137"/>
                    <a:pt x="2142" y="137"/>
                    <a:pt x="2142" y="137"/>
                  </a:cubicBezTo>
                  <a:cubicBezTo>
                    <a:pt x="2159" y="119"/>
                    <a:pt x="2187" y="125"/>
                    <a:pt x="2204" y="131"/>
                  </a:cubicBezTo>
                  <a:cubicBezTo>
                    <a:pt x="2250" y="137"/>
                    <a:pt x="2221" y="148"/>
                    <a:pt x="2244" y="159"/>
                  </a:cubicBezTo>
                  <a:cubicBezTo>
                    <a:pt x="2261" y="171"/>
                    <a:pt x="2290" y="176"/>
                    <a:pt x="2307" y="182"/>
                  </a:cubicBezTo>
                  <a:cubicBezTo>
                    <a:pt x="2369" y="210"/>
                    <a:pt x="2415" y="301"/>
                    <a:pt x="2466" y="347"/>
                  </a:cubicBezTo>
                  <a:cubicBezTo>
                    <a:pt x="2489" y="369"/>
                    <a:pt x="2500" y="409"/>
                    <a:pt x="2534" y="409"/>
                  </a:cubicBezTo>
                  <a:cubicBezTo>
                    <a:pt x="2568" y="409"/>
                    <a:pt x="2613" y="426"/>
                    <a:pt x="2648" y="415"/>
                  </a:cubicBezTo>
                  <a:cubicBezTo>
                    <a:pt x="2778" y="415"/>
                    <a:pt x="2778" y="415"/>
                    <a:pt x="2778" y="415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EF6A568C-F5B9-EC99-EF24-BE130A91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9908" y="2628857"/>
              <a:ext cx="1079874" cy="1070114"/>
            </a:xfrm>
            <a:custGeom>
              <a:avLst/>
              <a:gdLst>
                <a:gd name="T0" fmla="*/ 574 w 3876"/>
                <a:gd name="T1" fmla="*/ 3733 h 3842"/>
                <a:gd name="T2" fmla="*/ 613 w 3876"/>
                <a:gd name="T3" fmla="*/ 3773 h 3842"/>
                <a:gd name="T4" fmla="*/ 2267 w 3876"/>
                <a:gd name="T5" fmla="*/ 688 h 3842"/>
                <a:gd name="T6" fmla="*/ 2199 w 3876"/>
                <a:gd name="T7" fmla="*/ 654 h 3842"/>
                <a:gd name="T8" fmla="*/ 2244 w 3876"/>
                <a:gd name="T9" fmla="*/ 631 h 3842"/>
                <a:gd name="T10" fmla="*/ 2272 w 3876"/>
                <a:gd name="T11" fmla="*/ 682 h 3842"/>
                <a:gd name="T12" fmla="*/ 426 w 3876"/>
                <a:gd name="T13" fmla="*/ 3841 h 3842"/>
                <a:gd name="T14" fmla="*/ 335 w 3876"/>
                <a:gd name="T15" fmla="*/ 3761 h 3842"/>
                <a:gd name="T16" fmla="*/ 136 w 3876"/>
                <a:gd name="T17" fmla="*/ 3631 h 3842"/>
                <a:gd name="T18" fmla="*/ 45 w 3876"/>
                <a:gd name="T19" fmla="*/ 3511 h 3842"/>
                <a:gd name="T20" fmla="*/ 6 w 3876"/>
                <a:gd name="T21" fmla="*/ 3472 h 3842"/>
                <a:gd name="T22" fmla="*/ 97 w 3876"/>
                <a:gd name="T23" fmla="*/ 3420 h 3842"/>
                <a:gd name="T24" fmla="*/ 136 w 3876"/>
                <a:gd name="T25" fmla="*/ 3051 h 3842"/>
                <a:gd name="T26" fmla="*/ 102 w 3876"/>
                <a:gd name="T27" fmla="*/ 2858 h 3842"/>
                <a:gd name="T28" fmla="*/ 187 w 3876"/>
                <a:gd name="T29" fmla="*/ 2727 h 3842"/>
                <a:gd name="T30" fmla="*/ 244 w 3876"/>
                <a:gd name="T31" fmla="*/ 2511 h 3842"/>
                <a:gd name="T32" fmla="*/ 227 w 3876"/>
                <a:gd name="T33" fmla="*/ 2318 h 3842"/>
                <a:gd name="T34" fmla="*/ 233 w 3876"/>
                <a:gd name="T35" fmla="*/ 2074 h 3842"/>
                <a:gd name="T36" fmla="*/ 295 w 3876"/>
                <a:gd name="T37" fmla="*/ 1835 h 3842"/>
                <a:gd name="T38" fmla="*/ 483 w 3876"/>
                <a:gd name="T39" fmla="*/ 1688 h 3842"/>
                <a:gd name="T40" fmla="*/ 540 w 3876"/>
                <a:gd name="T41" fmla="*/ 1489 h 3842"/>
                <a:gd name="T42" fmla="*/ 636 w 3876"/>
                <a:gd name="T43" fmla="*/ 1307 h 3842"/>
                <a:gd name="T44" fmla="*/ 739 w 3876"/>
                <a:gd name="T45" fmla="*/ 847 h 3842"/>
                <a:gd name="T46" fmla="*/ 687 w 3876"/>
                <a:gd name="T47" fmla="*/ 710 h 3842"/>
                <a:gd name="T48" fmla="*/ 716 w 3876"/>
                <a:gd name="T49" fmla="*/ 591 h 3842"/>
                <a:gd name="T50" fmla="*/ 665 w 3876"/>
                <a:gd name="T51" fmla="*/ 381 h 3842"/>
                <a:gd name="T52" fmla="*/ 613 w 3876"/>
                <a:gd name="T53" fmla="*/ 284 h 3842"/>
                <a:gd name="T54" fmla="*/ 613 w 3876"/>
                <a:gd name="T55" fmla="*/ 142 h 3842"/>
                <a:gd name="T56" fmla="*/ 744 w 3876"/>
                <a:gd name="T57" fmla="*/ 34 h 3842"/>
                <a:gd name="T58" fmla="*/ 1000 w 3876"/>
                <a:gd name="T59" fmla="*/ 114 h 3842"/>
                <a:gd name="T60" fmla="*/ 1318 w 3876"/>
                <a:gd name="T61" fmla="*/ 228 h 3842"/>
                <a:gd name="T62" fmla="*/ 1488 w 3876"/>
                <a:gd name="T63" fmla="*/ 279 h 3842"/>
                <a:gd name="T64" fmla="*/ 1568 w 3876"/>
                <a:gd name="T65" fmla="*/ 438 h 3842"/>
                <a:gd name="T66" fmla="*/ 1574 w 3876"/>
                <a:gd name="T67" fmla="*/ 489 h 3842"/>
                <a:gd name="T68" fmla="*/ 1562 w 3876"/>
                <a:gd name="T69" fmla="*/ 642 h 3842"/>
                <a:gd name="T70" fmla="*/ 1835 w 3876"/>
                <a:gd name="T71" fmla="*/ 642 h 3842"/>
                <a:gd name="T72" fmla="*/ 1954 w 3876"/>
                <a:gd name="T73" fmla="*/ 614 h 3842"/>
                <a:gd name="T74" fmla="*/ 2113 w 3876"/>
                <a:gd name="T75" fmla="*/ 682 h 3842"/>
                <a:gd name="T76" fmla="*/ 2403 w 3876"/>
                <a:gd name="T77" fmla="*/ 761 h 3842"/>
                <a:gd name="T78" fmla="*/ 2636 w 3876"/>
                <a:gd name="T79" fmla="*/ 722 h 3842"/>
                <a:gd name="T80" fmla="*/ 2903 w 3876"/>
                <a:gd name="T81" fmla="*/ 875 h 3842"/>
                <a:gd name="T82" fmla="*/ 3062 w 3876"/>
                <a:gd name="T83" fmla="*/ 824 h 3842"/>
                <a:gd name="T84" fmla="*/ 3324 w 3876"/>
                <a:gd name="T85" fmla="*/ 665 h 3842"/>
                <a:gd name="T86" fmla="*/ 3539 w 3876"/>
                <a:gd name="T87" fmla="*/ 676 h 3842"/>
                <a:gd name="T88" fmla="*/ 3744 w 3876"/>
                <a:gd name="T89" fmla="*/ 852 h 3842"/>
                <a:gd name="T90" fmla="*/ 3875 w 3876"/>
                <a:gd name="T91" fmla="*/ 898 h 3842"/>
                <a:gd name="T92" fmla="*/ 3716 w 3876"/>
                <a:gd name="T93" fmla="*/ 1029 h 3842"/>
                <a:gd name="T94" fmla="*/ 3733 w 3876"/>
                <a:gd name="T95" fmla="*/ 1301 h 3842"/>
                <a:gd name="T96" fmla="*/ 3721 w 3876"/>
                <a:gd name="T97" fmla="*/ 1614 h 3842"/>
                <a:gd name="T98" fmla="*/ 3551 w 3876"/>
                <a:gd name="T99" fmla="*/ 1784 h 3842"/>
                <a:gd name="T100" fmla="*/ 3187 w 3876"/>
                <a:gd name="T101" fmla="*/ 2011 h 3842"/>
                <a:gd name="T102" fmla="*/ 2625 w 3876"/>
                <a:gd name="T103" fmla="*/ 2296 h 3842"/>
                <a:gd name="T104" fmla="*/ 2216 w 3876"/>
                <a:gd name="T105" fmla="*/ 2631 h 3842"/>
                <a:gd name="T106" fmla="*/ 1676 w 3876"/>
                <a:gd name="T107" fmla="*/ 2778 h 3842"/>
                <a:gd name="T108" fmla="*/ 1267 w 3876"/>
                <a:gd name="T109" fmla="*/ 2932 h 3842"/>
                <a:gd name="T110" fmla="*/ 903 w 3876"/>
                <a:gd name="T111" fmla="*/ 3108 h 3842"/>
                <a:gd name="T112" fmla="*/ 699 w 3876"/>
                <a:gd name="T113" fmla="*/ 3341 h 3842"/>
                <a:gd name="T114" fmla="*/ 761 w 3876"/>
                <a:gd name="T115" fmla="*/ 3454 h 3842"/>
                <a:gd name="T116" fmla="*/ 739 w 3876"/>
                <a:gd name="T117" fmla="*/ 3642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6" h="3842">
                  <a:moveTo>
                    <a:pt x="625" y="3727"/>
                  </a:moveTo>
                  <a:lnTo>
                    <a:pt x="625" y="3727"/>
                  </a:lnTo>
                  <a:cubicBezTo>
                    <a:pt x="608" y="3727"/>
                    <a:pt x="591" y="3733"/>
                    <a:pt x="574" y="3733"/>
                  </a:cubicBezTo>
                  <a:cubicBezTo>
                    <a:pt x="562" y="3733"/>
                    <a:pt x="534" y="3738"/>
                    <a:pt x="540" y="3756"/>
                  </a:cubicBezTo>
                  <a:cubicBezTo>
                    <a:pt x="540" y="3761"/>
                    <a:pt x="551" y="3778"/>
                    <a:pt x="557" y="3778"/>
                  </a:cubicBezTo>
                  <a:cubicBezTo>
                    <a:pt x="579" y="3795"/>
                    <a:pt x="597" y="3778"/>
                    <a:pt x="613" y="3773"/>
                  </a:cubicBezTo>
                  <a:cubicBezTo>
                    <a:pt x="625" y="3767"/>
                    <a:pt x="659" y="3756"/>
                    <a:pt x="642" y="3733"/>
                  </a:cubicBezTo>
                  <a:cubicBezTo>
                    <a:pt x="625" y="3727"/>
                    <a:pt x="625" y="3727"/>
                    <a:pt x="625" y="3727"/>
                  </a:cubicBezTo>
                  <a:close/>
                  <a:moveTo>
                    <a:pt x="2267" y="688"/>
                  </a:moveTo>
                  <a:lnTo>
                    <a:pt x="2267" y="688"/>
                  </a:lnTo>
                  <a:cubicBezTo>
                    <a:pt x="2250" y="688"/>
                    <a:pt x="2221" y="688"/>
                    <a:pt x="2204" y="676"/>
                  </a:cubicBezTo>
                  <a:cubicBezTo>
                    <a:pt x="2199" y="671"/>
                    <a:pt x="2199" y="659"/>
                    <a:pt x="2199" y="654"/>
                  </a:cubicBezTo>
                  <a:cubicBezTo>
                    <a:pt x="2199" y="648"/>
                    <a:pt x="2210" y="642"/>
                    <a:pt x="2210" y="637"/>
                  </a:cubicBezTo>
                  <a:cubicBezTo>
                    <a:pt x="2216" y="631"/>
                    <a:pt x="2221" y="602"/>
                    <a:pt x="2233" y="614"/>
                  </a:cubicBezTo>
                  <a:cubicBezTo>
                    <a:pt x="2238" y="614"/>
                    <a:pt x="2250" y="625"/>
                    <a:pt x="2244" y="631"/>
                  </a:cubicBezTo>
                  <a:cubicBezTo>
                    <a:pt x="2244" y="637"/>
                    <a:pt x="2244" y="637"/>
                    <a:pt x="2244" y="642"/>
                  </a:cubicBezTo>
                  <a:cubicBezTo>
                    <a:pt x="2250" y="654"/>
                    <a:pt x="2256" y="654"/>
                    <a:pt x="2261" y="665"/>
                  </a:cubicBezTo>
                  <a:cubicBezTo>
                    <a:pt x="2267" y="671"/>
                    <a:pt x="2278" y="676"/>
                    <a:pt x="2272" y="682"/>
                  </a:cubicBezTo>
                  <a:cubicBezTo>
                    <a:pt x="2267" y="688"/>
                    <a:pt x="2267" y="688"/>
                    <a:pt x="2267" y="688"/>
                  </a:cubicBezTo>
                  <a:close/>
                  <a:moveTo>
                    <a:pt x="426" y="3841"/>
                  </a:moveTo>
                  <a:lnTo>
                    <a:pt x="426" y="3841"/>
                  </a:lnTo>
                  <a:lnTo>
                    <a:pt x="426" y="3841"/>
                  </a:lnTo>
                  <a:cubicBezTo>
                    <a:pt x="358" y="3812"/>
                    <a:pt x="358" y="3812"/>
                    <a:pt x="358" y="3812"/>
                  </a:cubicBezTo>
                  <a:cubicBezTo>
                    <a:pt x="324" y="3795"/>
                    <a:pt x="341" y="3795"/>
                    <a:pt x="335" y="3761"/>
                  </a:cubicBezTo>
                  <a:cubicBezTo>
                    <a:pt x="335" y="3750"/>
                    <a:pt x="312" y="3716"/>
                    <a:pt x="307" y="3710"/>
                  </a:cubicBezTo>
                  <a:cubicBezTo>
                    <a:pt x="284" y="3687"/>
                    <a:pt x="227" y="3710"/>
                    <a:pt x="199" y="3693"/>
                  </a:cubicBezTo>
                  <a:cubicBezTo>
                    <a:pt x="165" y="3676"/>
                    <a:pt x="148" y="3670"/>
                    <a:pt x="136" y="3631"/>
                  </a:cubicBezTo>
                  <a:cubicBezTo>
                    <a:pt x="131" y="3608"/>
                    <a:pt x="187" y="3551"/>
                    <a:pt x="125" y="3551"/>
                  </a:cubicBezTo>
                  <a:cubicBezTo>
                    <a:pt x="102" y="3551"/>
                    <a:pt x="91" y="3557"/>
                    <a:pt x="91" y="3528"/>
                  </a:cubicBezTo>
                  <a:cubicBezTo>
                    <a:pt x="91" y="3488"/>
                    <a:pt x="62" y="3523"/>
                    <a:pt x="45" y="3511"/>
                  </a:cubicBezTo>
                  <a:cubicBezTo>
                    <a:pt x="11" y="3506"/>
                    <a:pt x="11" y="3506"/>
                    <a:pt x="11" y="3506"/>
                  </a:cubicBezTo>
                  <a:lnTo>
                    <a:pt x="11" y="3506"/>
                  </a:lnTo>
                  <a:cubicBezTo>
                    <a:pt x="6" y="3494"/>
                    <a:pt x="0" y="3477"/>
                    <a:pt x="6" y="3472"/>
                  </a:cubicBezTo>
                  <a:cubicBezTo>
                    <a:pt x="11" y="3466"/>
                    <a:pt x="23" y="3466"/>
                    <a:pt x="28" y="3466"/>
                  </a:cubicBezTo>
                  <a:cubicBezTo>
                    <a:pt x="45" y="3460"/>
                    <a:pt x="57" y="3460"/>
                    <a:pt x="68" y="3454"/>
                  </a:cubicBezTo>
                  <a:cubicBezTo>
                    <a:pt x="85" y="3443"/>
                    <a:pt x="91" y="3437"/>
                    <a:pt x="97" y="3420"/>
                  </a:cubicBezTo>
                  <a:cubicBezTo>
                    <a:pt x="102" y="3398"/>
                    <a:pt x="142" y="3369"/>
                    <a:pt x="136" y="3346"/>
                  </a:cubicBezTo>
                  <a:cubicBezTo>
                    <a:pt x="125" y="3318"/>
                    <a:pt x="108" y="3284"/>
                    <a:pt x="102" y="3250"/>
                  </a:cubicBezTo>
                  <a:cubicBezTo>
                    <a:pt x="91" y="3176"/>
                    <a:pt x="176" y="3142"/>
                    <a:pt x="136" y="3051"/>
                  </a:cubicBezTo>
                  <a:cubicBezTo>
                    <a:pt x="119" y="3006"/>
                    <a:pt x="91" y="2989"/>
                    <a:pt x="68" y="2955"/>
                  </a:cubicBezTo>
                  <a:cubicBezTo>
                    <a:pt x="57" y="2943"/>
                    <a:pt x="51" y="2898"/>
                    <a:pt x="51" y="2881"/>
                  </a:cubicBezTo>
                  <a:cubicBezTo>
                    <a:pt x="51" y="2847"/>
                    <a:pt x="85" y="2869"/>
                    <a:pt x="102" y="2858"/>
                  </a:cubicBezTo>
                  <a:cubicBezTo>
                    <a:pt x="119" y="2852"/>
                    <a:pt x="108" y="2841"/>
                    <a:pt x="119" y="2829"/>
                  </a:cubicBezTo>
                  <a:cubicBezTo>
                    <a:pt x="131" y="2818"/>
                    <a:pt x="153" y="2818"/>
                    <a:pt x="170" y="2801"/>
                  </a:cubicBezTo>
                  <a:cubicBezTo>
                    <a:pt x="193" y="2784"/>
                    <a:pt x="176" y="2750"/>
                    <a:pt x="187" y="2727"/>
                  </a:cubicBezTo>
                  <a:cubicBezTo>
                    <a:pt x="199" y="2687"/>
                    <a:pt x="250" y="2705"/>
                    <a:pt x="261" y="2665"/>
                  </a:cubicBezTo>
                  <a:cubicBezTo>
                    <a:pt x="267" y="2642"/>
                    <a:pt x="273" y="2562"/>
                    <a:pt x="256" y="2551"/>
                  </a:cubicBezTo>
                  <a:cubicBezTo>
                    <a:pt x="244" y="2540"/>
                    <a:pt x="227" y="2528"/>
                    <a:pt x="244" y="2511"/>
                  </a:cubicBezTo>
                  <a:cubicBezTo>
                    <a:pt x="256" y="2500"/>
                    <a:pt x="267" y="2489"/>
                    <a:pt x="250" y="2472"/>
                  </a:cubicBezTo>
                  <a:cubicBezTo>
                    <a:pt x="227" y="2443"/>
                    <a:pt x="193" y="2432"/>
                    <a:pt x="210" y="2392"/>
                  </a:cubicBezTo>
                  <a:cubicBezTo>
                    <a:pt x="239" y="2381"/>
                    <a:pt x="244" y="2341"/>
                    <a:pt x="227" y="2318"/>
                  </a:cubicBezTo>
                  <a:cubicBezTo>
                    <a:pt x="187" y="2267"/>
                    <a:pt x="261" y="2273"/>
                    <a:pt x="284" y="2267"/>
                  </a:cubicBezTo>
                  <a:cubicBezTo>
                    <a:pt x="341" y="2250"/>
                    <a:pt x="341" y="2125"/>
                    <a:pt x="324" y="2085"/>
                  </a:cubicBezTo>
                  <a:cubicBezTo>
                    <a:pt x="295" y="2085"/>
                    <a:pt x="244" y="2114"/>
                    <a:pt x="233" y="2074"/>
                  </a:cubicBezTo>
                  <a:cubicBezTo>
                    <a:pt x="227" y="2034"/>
                    <a:pt x="244" y="2028"/>
                    <a:pt x="216" y="1994"/>
                  </a:cubicBezTo>
                  <a:cubicBezTo>
                    <a:pt x="159" y="1943"/>
                    <a:pt x="284" y="1886"/>
                    <a:pt x="295" y="1830"/>
                  </a:cubicBezTo>
                  <a:cubicBezTo>
                    <a:pt x="301" y="1830"/>
                    <a:pt x="301" y="1830"/>
                    <a:pt x="295" y="1835"/>
                  </a:cubicBezTo>
                  <a:cubicBezTo>
                    <a:pt x="318" y="1813"/>
                    <a:pt x="386" y="1841"/>
                    <a:pt x="386" y="1801"/>
                  </a:cubicBezTo>
                  <a:cubicBezTo>
                    <a:pt x="386" y="1773"/>
                    <a:pt x="398" y="1727"/>
                    <a:pt x="432" y="1727"/>
                  </a:cubicBezTo>
                  <a:cubicBezTo>
                    <a:pt x="460" y="1727"/>
                    <a:pt x="477" y="1722"/>
                    <a:pt x="483" y="1688"/>
                  </a:cubicBezTo>
                  <a:cubicBezTo>
                    <a:pt x="483" y="1665"/>
                    <a:pt x="540" y="1670"/>
                    <a:pt x="540" y="1636"/>
                  </a:cubicBezTo>
                  <a:cubicBezTo>
                    <a:pt x="540" y="1608"/>
                    <a:pt x="528" y="1551"/>
                    <a:pt x="511" y="1528"/>
                  </a:cubicBezTo>
                  <a:cubicBezTo>
                    <a:pt x="500" y="1506"/>
                    <a:pt x="523" y="1489"/>
                    <a:pt x="540" y="1489"/>
                  </a:cubicBezTo>
                  <a:cubicBezTo>
                    <a:pt x="551" y="1483"/>
                    <a:pt x="591" y="1443"/>
                    <a:pt x="597" y="1438"/>
                  </a:cubicBezTo>
                  <a:cubicBezTo>
                    <a:pt x="625" y="1404"/>
                    <a:pt x="602" y="1375"/>
                    <a:pt x="613" y="1347"/>
                  </a:cubicBezTo>
                  <a:cubicBezTo>
                    <a:pt x="619" y="1335"/>
                    <a:pt x="636" y="1318"/>
                    <a:pt x="636" y="1307"/>
                  </a:cubicBezTo>
                  <a:cubicBezTo>
                    <a:pt x="665" y="1250"/>
                    <a:pt x="665" y="1193"/>
                    <a:pt x="665" y="1131"/>
                  </a:cubicBezTo>
                  <a:cubicBezTo>
                    <a:pt x="665" y="1068"/>
                    <a:pt x="704" y="983"/>
                    <a:pt x="721" y="926"/>
                  </a:cubicBezTo>
                  <a:cubicBezTo>
                    <a:pt x="739" y="881"/>
                    <a:pt x="704" y="898"/>
                    <a:pt x="739" y="847"/>
                  </a:cubicBezTo>
                  <a:cubicBezTo>
                    <a:pt x="750" y="830"/>
                    <a:pt x="704" y="835"/>
                    <a:pt x="699" y="824"/>
                  </a:cubicBezTo>
                  <a:cubicBezTo>
                    <a:pt x="693" y="818"/>
                    <a:pt x="710" y="790"/>
                    <a:pt x="704" y="773"/>
                  </a:cubicBezTo>
                  <a:cubicBezTo>
                    <a:pt x="699" y="745"/>
                    <a:pt x="710" y="722"/>
                    <a:pt x="687" y="710"/>
                  </a:cubicBezTo>
                  <a:cubicBezTo>
                    <a:pt x="659" y="693"/>
                    <a:pt x="682" y="676"/>
                    <a:pt x="665" y="654"/>
                  </a:cubicBezTo>
                  <a:cubicBezTo>
                    <a:pt x="653" y="642"/>
                    <a:pt x="653" y="625"/>
                    <a:pt x="670" y="620"/>
                  </a:cubicBezTo>
                  <a:cubicBezTo>
                    <a:pt x="682" y="614"/>
                    <a:pt x="716" y="608"/>
                    <a:pt x="716" y="591"/>
                  </a:cubicBezTo>
                  <a:cubicBezTo>
                    <a:pt x="704" y="546"/>
                    <a:pt x="682" y="568"/>
                    <a:pt x="710" y="517"/>
                  </a:cubicBezTo>
                  <a:cubicBezTo>
                    <a:pt x="727" y="483"/>
                    <a:pt x="744" y="449"/>
                    <a:pt x="727" y="415"/>
                  </a:cubicBezTo>
                  <a:cubicBezTo>
                    <a:pt x="704" y="415"/>
                    <a:pt x="676" y="409"/>
                    <a:pt x="665" y="381"/>
                  </a:cubicBezTo>
                  <a:cubicBezTo>
                    <a:pt x="653" y="347"/>
                    <a:pt x="653" y="341"/>
                    <a:pt x="631" y="318"/>
                  </a:cubicBezTo>
                  <a:cubicBezTo>
                    <a:pt x="613" y="284"/>
                    <a:pt x="613" y="284"/>
                    <a:pt x="613" y="284"/>
                  </a:cubicBezTo>
                  <a:lnTo>
                    <a:pt x="613" y="284"/>
                  </a:lnTo>
                  <a:cubicBezTo>
                    <a:pt x="642" y="273"/>
                    <a:pt x="631" y="250"/>
                    <a:pt x="619" y="210"/>
                  </a:cubicBezTo>
                  <a:cubicBezTo>
                    <a:pt x="619" y="199"/>
                    <a:pt x="602" y="182"/>
                    <a:pt x="602" y="176"/>
                  </a:cubicBezTo>
                  <a:cubicBezTo>
                    <a:pt x="602" y="171"/>
                    <a:pt x="613" y="159"/>
                    <a:pt x="613" y="142"/>
                  </a:cubicBezTo>
                  <a:lnTo>
                    <a:pt x="613" y="142"/>
                  </a:lnTo>
                  <a:cubicBezTo>
                    <a:pt x="597" y="137"/>
                    <a:pt x="619" y="6"/>
                    <a:pt x="670" y="0"/>
                  </a:cubicBezTo>
                  <a:cubicBezTo>
                    <a:pt x="699" y="0"/>
                    <a:pt x="721" y="23"/>
                    <a:pt x="744" y="34"/>
                  </a:cubicBezTo>
                  <a:cubicBezTo>
                    <a:pt x="790" y="57"/>
                    <a:pt x="858" y="46"/>
                    <a:pt x="892" y="91"/>
                  </a:cubicBezTo>
                  <a:cubicBezTo>
                    <a:pt x="903" y="102"/>
                    <a:pt x="920" y="120"/>
                    <a:pt x="937" y="120"/>
                  </a:cubicBezTo>
                  <a:cubicBezTo>
                    <a:pt x="971" y="125"/>
                    <a:pt x="960" y="74"/>
                    <a:pt x="1000" y="114"/>
                  </a:cubicBezTo>
                  <a:cubicBezTo>
                    <a:pt x="1034" y="142"/>
                    <a:pt x="1096" y="120"/>
                    <a:pt x="1130" y="137"/>
                  </a:cubicBezTo>
                  <a:cubicBezTo>
                    <a:pt x="1187" y="159"/>
                    <a:pt x="1187" y="193"/>
                    <a:pt x="1216" y="239"/>
                  </a:cubicBezTo>
                  <a:cubicBezTo>
                    <a:pt x="1238" y="284"/>
                    <a:pt x="1284" y="210"/>
                    <a:pt x="1318" y="228"/>
                  </a:cubicBezTo>
                  <a:cubicBezTo>
                    <a:pt x="1346" y="250"/>
                    <a:pt x="1380" y="245"/>
                    <a:pt x="1415" y="239"/>
                  </a:cubicBezTo>
                  <a:cubicBezTo>
                    <a:pt x="1426" y="233"/>
                    <a:pt x="1443" y="233"/>
                    <a:pt x="1454" y="239"/>
                  </a:cubicBezTo>
                  <a:cubicBezTo>
                    <a:pt x="1460" y="245"/>
                    <a:pt x="1466" y="267"/>
                    <a:pt x="1488" y="279"/>
                  </a:cubicBezTo>
                  <a:cubicBezTo>
                    <a:pt x="1500" y="279"/>
                    <a:pt x="1528" y="341"/>
                    <a:pt x="1534" y="358"/>
                  </a:cubicBezTo>
                  <a:cubicBezTo>
                    <a:pt x="1551" y="387"/>
                    <a:pt x="1551" y="404"/>
                    <a:pt x="1568" y="438"/>
                  </a:cubicBezTo>
                  <a:lnTo>
                    <a:pt x="1568" y="438"/>
                  </a:lnTo>
                  <a:cubicBezTo>
                    <a:pt x="1568" y="438"/>
                    <a:pt x="1568" y="443"/>
                    <a:pt x="1562" y="443"/>
                  </a:cubicBezTo>
                  <a:cubicBezTo>
                    <a:pt x="1562" y="449"/>
                    <a:pt x="1551" y="455"/>
                    <a:pt x="1551" y="466"/>
                  </a:cubicBezTo>
                  <a:cubicBezTo>
                    <a:pt x="1551" y="478"/>
                    <a:pt x="1574" y="478"/>
                    <a:pt x="1574" y="489"/>
                  </a:cubicBezTo>
                  <a:cubicBezTo>
                    <a:pt x="1562" y="489"/>
                    <a:pt x="1528" y="534"/>
                    <a:pt x="1551" y="534"/>
                  </a:cubicBezTo>
                  <a:cubicBezTo>
                    <a:pt x="1596" y="534"/>
                    <a:pt x="1613" y="586"/>
                    <a:pt x="1574" y="608"/>
                  </a:cubicBezTo>
                  <a:cubicBezTo>
                    <a:pt x="1551" y="620"/>
                    <a:pt x="1540" y="614"/>
                    <a:pt x="1562" y="642"/>
                  </a:cubicBezTo>
                  <a:cubicBezTo>
                    <a:pt x="1585" y="676"/>
                    <a:pt x="1585" y="705"/>
                    <a:pt x="1630" y="710"/>
                  </a:cubicBezTo>
                  <a:cubicBezTo>
                    <a:pt x="1670" y="716"/>
                    <a:pt x="1687" y="682"/>
                    <a:pt x="1721" y="682"/>
                  </a:cubicBezTo>
                  <a:cubicBezTo>
                    <a:pt x="1756" y="676"/>
                    <a:pt x="1818" y="671"/>
                    <a:pt x="1835" y="642"/>
                  </a:cubicBezTo>
                  <a:cubicBezTo>
                    <a:pt x="1852" y="597"/>
                    <a:pt x="1880" y="625"/>
                    <a:pt x="1920" y="602"/>
                  </a:cubicBezTo>
                  <a:lnTo>
                    <a:pt x="1920" y="602"/>
                  </a:lnTo>
                  <a:cubicBezTo>
                    <a:pt x="1954" y="614"/>
                    <a:pt x="1954" y="614"/>
                    <a:pt x="1954" y="614"/>
                  </a:cubicBezTo>
                  <a:cubicBezTo>
                    <a:pt x="1977" y="620"/>
                    <a:pt x="2006" y="614"/>
                    <a:pt x="2034" y="620"/>
                  </a:cubicBezTo>
                  <a:cubicBezTo>
                    <a:pt x="2062" y="625"/>
                    <a:pt x="2051" y="654"/>
                    <a:pt x="2074" y="659"/>
                  </a:cubicBezTo>
                  <a:cubicBezTo>
                    <a:pt x="2096" y="671"/>
                    <a:pt x="2096" y="659"/>
                    <a:pt x="2113" y="682"/>
                  </a:cubicBezTo>
                  <a:cubicBezTo>
                    <a:pt x="2130" y="710"/>
                    <a:pt x="2165" y="654"/>
                    <a:pt x="2187" y="699"/>
                  </a:cubicBezTo>
                  <a:cubicBezTo>
                    <a:pt x="2204" y="745"/>
                    <a:pt x="2210" y="818"/>
                    <a:pt x="2272" y="830"/>
                  </a:cubicBezTo>
                  <a:cubicBezTo>
                    <a:pt x="2341" y="847"/>
                    <a:pt x="2369" y="813"/>
                    <a:pt x="2403" y="761"/>
                  </a:cubicBezTo>
                  <a:cubicBezTo>
                    <a:pt x="2420" y="750"/>
                    <a:pt x="2432" y="733"/>
                    <a:pt x="2449" y="727"/>
                  </a:cubicBezTo>
                  <a:cubicBezTo>
                    <a:pt x="2466" y="716"/>
                    <a:pt x="2488" y="745"/>
                    <a:pt x="2522" y="733"/>
                  </a:cubicBezTo>
                  <a:cubicBezTo>
                    <a:pt x="2551" y="716"/>
                    <a:pt x="2596" y="705"/>
                    <a:pt x="2636" y="722"/>
                  </a:cubicBezTo>
                  <a:cubicBezTo>
                    <a:pt x="2670" y="733"/>
                    <a:pt x="2681" y="767"/>
                    <a:pt x="2727" y="773"/>
                  </a:cubicBezTo>
                  <a:cubicBezTo>
                    <a:pt x="2778" y="784"/>
                    <a:pt x="2772" y="779"/>
                    <a:pt x="2789" y="824"/>
                  </a:cubicBezTo>
                  <a:cubicBezTo>
                    <a:pt x="2801" y="841"/>
                    <a:pt x="2880" y="881"/>
                    <a:pt x="2903" y="875"/>
                  </a:cubicBezTo>
                  <a:cubicBezTo>
                    <a:pt x="2920" y="864"/>
                    <a:pt x="2920" y="841"/>
                    <a:pt x="2937" y="841"/>
                  </a:cubicBezTo>
                  <a:cubicBezTo>
                    <a:pt x="2966" y="830"/>
                    <a:pt x="2977" y="852"/>
                    <a:pt x="3000" y="852"/>
                  </a:cubicBezTo>
                  <a:cubicBezTo>
                    <a:pt x="3028" y="852"/>
                    <a:pt x="3125" y="875"/>
                    <a:pt x="3062" y="824"/>
                  </a:cubicBezTo>
                  <a:cubicBezTo>
                    <a:pt x="3028" y="796"/>
                    <a:pt x="3147" y="710"/>
                    <a:pt x="3170" y="727"/>
                  </a:cubicBezTo>
                  <a:cubicBezTo>
                    <a:pt x="3187" y="739"/>
                    <a:pt x="3204" y="756"/>
                    <a:pt x="3233" y="733"/>
                  </a:cubicBezTo>
                  <a:cubicBezTo>
                    <a:pt x="3255" y="710"/>
                    <a:pt x="3289" y="665"/>
                    <a:pt x="3324" y="665"/>
                  </a:cubicBezTo>
                  <a:cubicBezTo>
                    <a:pt x="3335" y="665"/>
                    <a:pt x="3346" y="676"/>
                    <a:pt x="3358" y="676"/>
                  </a:cubicBezTo>
                  <a:cubicBezTo>
                    <a:pt x="3386" y="676"/>
                    <a:pt x="3392" y="620"/>
                    <a:pt x="3426" y="642"/>
                  </a:cubicBezTo>
                  <a:cubicBezTo>
                    <a:pt x="3466" y="676"/>
                    <a:pt x="3511" y="614"/>
                    <a:pt x="3539" y="676"/>
                  </a:cubicBezTo>
                  <a:cubicBezTo>
                    <a:pt x="3573" y="745"/>
                    <a:pt x="3630" y="705"/>
                    <a:pt x="3687" y="710"/>
                  </a:cubicBezTo>
                  <a:lnTo>
                    <a:pt x="3687" y="710"/>
                  </a:lnTo>
                  <a:cubicBezTo>
                    <a:pt x="3681" y="779"/>
                    <a:pt x="3670" y="881"/>
                    <a:pt x="3744" y="852"/>
                  </a:cubicBezTo>
                  <a:cubicBezTo>
                    <a:pt x="3784" y="835"/>
                    <a:pt x="3829" y="892"/>
                    <a:pt x="3875" y="892"/>
                  </a:cubicBezTo>
                  <a:lnTo>
                    <a:pt x="3875" y="892"/>
                  </a:lnTo>
                  <a:cubicBezTo>
                    <a:pt x="3875" y="898"/>
                    <a:pt x="3875" y="898"/>
                    <a:pt x="3875" y="898"/>
                  </a:cubicBezTo>
                  <a:cubicBezTo>
                    <a:pt x="3863" y="909"/>
                    <a:pt x="3846" y="938"/>
                    <a:pt x="3841" y="955"/>
                  </a:cubicBezTo>
                  <a:cubicBezTo>
                    <a:pt x="3829" y="989"/>
                    <a:pt x="3852" y="983"/>
                    <a:pt x="3818" y="1006"/>
                  </a:cubicBezTo>
                  <a:cubicBezTo>
                    <a:pt x="3784" y="1034"/>
                    <a:pt x="3750" y="1051"/>
                    <a:pt x="3716" y="1029"/>
                  </a:cubicBezTo>
                  <a:cubicBezTo>
                    <a:pt x="3693" y="1017"/>
                    <a:pt x="3670" y="995"/>
                    <a:pt x="3647" y="1029"/>
                  </a:cubicBezTo>
                  <a:cubicBezTo>
                    <a:pt x="3613" y="1085"/>
                    <a:pt x="3608" y="1171"/>
                    <a:pt x="3647" y="1222"/>
                  </a:cubicBezTo>
                  <a:cubicBezTo>
                    <a:pt x="3676" y="1256"/>
                    <a:pt x="3704" y="1250"/>
                    <a:pt x="3733" y="1301"/>
                  </a:cubicBezTo>
                  <a:cubicBezTo>
                    <a:pt x="3755" y="1352"/>
                    <a:pt x="3704" y="1404"/>
                    <a:pt x="3750" y="1455"/>
                  </a:cubicBezTo>
                  <a:cubicBezTo>
                    <a:pt x="3778" y="1483"/>
                    <a:pt x="3784" y="1489"/>
                    <a:pt x="3755" y="1528"/>
                  </a:cubicBezTo>
                  <a:cubicBezTo>
                    <a:pt x="3750" y="1551"/>
                    <a:pt x="3733" y="1602"/>
                    <a:pt x="3721" y="1614"/>
                  </a:cubicBezTo>
                  <a:cubicBezTo>
                    <a:pt x="3699" y="1631"/>
                    <a:pt x="3676" y="1676"/>
                    <a:pt x="3653" y="1682"/>
                  </a:cubicBezTo>
                  <a:cubicBezTo>
                    <a:pt x="3636" y="1688"/>
                    <a:pt x="3613" y="1688"/>
                    <a:pt x="3602" y="1705"/>
                  </a:cubicBezTo>
                  <a:cubicBezTo>
                    <a:pt x="3579" y="1727"/>
                    <a:pt x="3573" y="1761"/>
                    <a:pt x="3551" y="1784"/>
                  </a:cubicBezTo>
                  <a:cubicBezTo>
                    <a:pt x="3511" y="1818"/>
                    <a:pt x="3471" y="1813"/>
                    <a:pt x="3437" y="1858"/>
                  </a:cubicBezTo>
                  <a:cubicBezTo>
                    <a:pt x="3392" y="1920"/>
                    <a:pt x="3329" y="1898"/>
                    <a:pt x="3278" y="1938"/>
                  </a:cubicBezTo>
                  <a:cubicBezTo>
                    <a:pt x="3233" y="1966"/>
                    <a:pt x="3233" y="1994"/>
                    <a:pt x="3187" y="2011"/>
                  </a:cubicBezTo>
                  <a:cubicBezTo>
                    <a:pt x="3079" y="2063"/>
                    <a:pt x="3079" y="2063"/>
                    <a:pt x="3079" y="2063"/>
                  </a:cubicBezTo>
                  <a:cubicBezTo>
                    <a:pt x="2977" y="2102"/>
                    <a:pt x="2880" y="2136"/>
                    <a:pt x="2795" y="2210"/>
                  </a:cubicBezTo>
                  <a:cubicBezTo>
                    <a:pt x="2738" y="2256"/>
                    <a:pt x="2681" y="2261"/>
                    <a:pt x="2625" y="2296"/>
                  </a:cubicBezTo>
                  <a:cubicBezTo>
                    <a:pt x="2596" y="2307"/>
                    <a:pt x="2585" y="2335"/>
                    <a:pt x="2562" y="2352"/>
                  </a:cubicBezTo>
                  <a:cubicBezTo>
                    <a:pt x="2517" y="2392"/>
                    <a:pt x="2471" y="2494"/>
                    <a:pt x="2437" y="2551"/>
                  </a:cubicBezTo>
                  <a:cubicBezTo>
                    <a:pt x="2398" y="2619"/>
                    <a:pt x="2284" y="2625"/>
                    <a:pt x="2216" y="2631"/>
                  </a:cubicBezTo>
                  <a:cubicBezTo>
                    <a:pt x="2153" y="2642"/>
                    <a:pt x="2108" y="2659"/>
                    <a:pt x="2057" y="2682"/>
                  </a:cubicBezTo>
                  <a:cubicBezTo>
                    <a:pt x="2022" y="2699"/>
                    <a:pt x="1994" y="2699"/>
                    <a:pt x="1966" y="2705"/>
                  </a:cubicBezTo>
                  <a:cubicBezTo>
                    <a:pt x="1869" y="2750"/>
                    <a:pt x="1772" y="2756"/>
                    <a:pt x="1676" y="2778"/>
                  </a:cubicBezTo>
                  <a:cubicBezTo>
                    <a:pt x="1596" y="2795"/>
                    <a:pt x="1540" y="2852"/>
                    <a:pt x="1454" y="2852"/>
                  </a:cubicBezTo>
                  <a:cubicBezTo>
                    <a:pt x="1415" y="2852"/>
                    <a:pt x="1375" y="2875"/>
                    <a:pt x="1341" y="2892"/>
                  </a:cubicBezTo>
                  <a:cubicBezTo>
                    <a:pt x="1318" y="2898"/>
                    <a:pt x="1284" y="2915"/>
                    <a:pt x="1267" y="2932"/>
                  </a:cubicBezTo>
                  <a:cubicBezTo>
                    <a:pt x="1244" y="2949"/>
                    <a:pt x="1256" y="2966"/>
                    <a:pt x="1250" y="2977"/>
                  </a:cubicBezTo>
                  <a:cubicBezTo>
                    <a:pt x="1238" y="2989"/>
                    <a:pt x="1199" y="2943"/>
                    <a:pt x="1176" y="2943"/>
                  </a:cubicBezTo>
                  <a:cubicBezTo>
                    <a:pt x="1074" y="2943"/>
                    <a:pt x="971" y="3040"/>
                    <a:pt x="903" y="3108"/>
                  </a:cubicBezTo>
                  <a:cubicBezTo>
                    <a:pt x="869" y="3136"/>
                    <a:pt x="795" y="3273"/>
                    <a:pt x="761" y="3284"/>
                  </a:cubicBezTo>
                  <a:cubicBezTo>
                    <a:pt x="761" y="3284"/>
                    <a:pt x="761" y="3284"/>
                    <a:pt x="761" y="3278"/>
                  </a:cubicBezTo>
                  <a:cubicBezTo>
                    <a:pt x="699" y="3341"/>
                    <a:pt x="699" y="3341"/>
                    <a:pt x="699" y="3341"/>
                  </a:cubicBezTo>
                  <a:cubicBezTo>
                    <a:pt x="648" y="3386"/>
                    <a:pt x="648" y="3386"/>
                    <a:pt x="648" y="3386"/>
                  </a:cubicBezTo>
                  <a:cubicBezTo>
                    <a:pt x="653" y="3386"/>
                    <a:pt x="676" y="3420"/>
                    <a:pt x="693" y="3426"/>
                  </a:cubicBezTo>
                  <a:cubicBezTo>
                    <a:pt x="716" y="3437"/>
                    <a:pt x="739" y="3449"/>
                    <a:pt x="761" y="3454"/>
                  </a:cubicBezTo>
                  <a:cubicBezTo>
                    <a:pt x="818" y="3466"/>
                    <a:pt x="807" y="3511"/>
                    <a:pt x="881" y="3511"/>
                  </a:cubicBezTo>
                  <a:cubicBezTo>
                    <a:pt x="881" y="3545"/>
                    <a:pt x="852" y="3574"/>
                    <a:pt x="824" y="3591"/>
                  </a:cubicBezTo>
                  <a:cubicBezTo>
                    <a:pt x="739" y="3642"/>
                    <a:pt x="739" y="3642"/>
                    <a:pt x="739" y="3642"/>
                  </a:cubicBezTo>
                  <a:cubicBezTo>
                    <a:pt x="693" y="3665"/>
                    <a:pt x="545" y="3653"/>
                    <a:pt x="517" y="3693"/>
                  </a:cubicBezTo>
                  <a:cubicBezTo>
                    <a:pt x="489" y="3738"/>
                    <a:pt x="460" y="3807"/>
                    <a:pt x="426" y="384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10E31A08-28D4-332F-6A02-E0D0F5335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854" y="4479136"/>
              <a:ext cx="563894" cy="602016"/>
            </a:xfrm>
            <a:custGeom>
              <a:avLst/>
              <a:gdLst>
                <a:gd name="T0" fmla="*/ 0 w 2023"/>
                <a:gd name="T1" fmla="*/ 1147 h 2159"/>
                <a:gd name="T2" fmla="*/ 51 w 2023"/>
                <a:gd name="T3" fmla="*/ 1056 h 2159"/>
                <a:gd name="T4" fmla="*/ 148 w 2023"/>
                <a:gd name="T5" fmla="*/ 909 h 2159"/>
                <a:gd name="T6" fmla="*/ 347 w 2023"/>
                <a:gd name="T7" fmla="*/ 738 h 2159"/>
                <a:gd name="T8" fmla="*/ 636 w 2023"/>
                <a:gd name="T9" fmla="*/ 659 h 2159"/>
                <a:gd name="T10" fmla="*/ 824 w 2023"/>
                <a:gd name="T11" fmla="*/ 687 h 2159"/>
                <a:gd name="T12" fmla="*/ 1057 w 2023"/>
                <a:gd name="T13" fmla="*/ 522 h 2159"/>
                <a:gd name="T14" fmla="*/ 1045 w 2023"/>
                <a:gd name="T15" fmla="*/ 306 h 2159"/>
                <a:gd name="T16" fmla="*/ 1170 w 2023"/>
                <a:gd name="T17" fmla="*/ 108 h 2159"/>
                <a:gd name="T18" fmla="*/ 1295 w 2023"/>
                <a:gd name="T19" fmla="*/ 85 h 2159"/>
                <a:gd name="T20" fmla="*/ 1494 w 2023"/>
                <a:gd name="T21" fmla="*/ 39 h 2159"/>
                <a:gd name="T22" fmla="*/ 1568 w 2023"/>
                <a:gd name="T23" fmla="*/ 136 h 2159"/>
                <a:gd name="T24" fmla="*/ 1636 w 2023"/>
                <a:gd name="T25" fmla="*/ 164 h 2159"/>
                <a:gd name="T26" fmla="*/ 1636 w 2023"/>
                <a:gd name="T27" fmla="*/ 193 h 2159"/>
                <a:gd name="T28" fmla="*/ 1636 w 2023"/>
                <a:gd name="T29" fmla="*/ 250 h 2159"/>
                <a:gd name="T30" fmla="*/ 1625 w 2023"/>
                <a:gd name="T31" fmla="*/ 403 h 2159"/>
                <a:gd name="T32" fmla="*/ 1557 w 2023"/>
                <a:gd name="T33" fmla="*/ 647 h 2159"/>
                <a:gd name="T34" fmla="*/ 1602 w 2023"/>
                <a:gd name="T35" fmla="*/ 1028 h 2159"/>
                <a:gd name="T36" fmla="*/ 1824 w 2023"/>
                <a:gd name="T37" fmla="*/ 1375 h 2159"/>
                <a:gd name="T38" fmla="*/ 1943 w 2023"/>
                <a:gd name="T39" fmla="*/ 1443 h 2159"/>
                <a:gd name="T40" fmla="*/ 1903 w 2023"/>
                <a:gd name="T41" fmla="*/ 1494 h 2159"/>
                <a:gd name="T42" fmla="*/ 1846 w 2023"/>
                <a:gd name="T43" fmla="*/ 1664 h 2159"/>
                <a:gd name="T44" fmla="*/ 2017 w 2023"/>
                <a:gd name="T45" fmla="*/ 1755 h 2159"/>
                <a:gd name="T46" fmla="*/ 1818 w 2023"/>
                <a:gd name="T47" fmla="*/ 1840 h 2159"/>
                <a:gd name="T48" fmla="*/ 1653 w 2023"/>
                <a:gd name="T49" fmla="*/ 1840 h 2159"/>
                <a:gd name="T50" fmla="*/ 1534 w 2023"/>
                <a:gd name="T51" fmla="*/ 1840 h 2159"/>
                <a:gd name="T52" fmla="*/ 1511 w 2023"/>
                <a:gd name="T53" fmla="*/ 1908 h 2159"/>
                <a:gd name="T54" fmla="*/ 1324 w 2023"/>
                <a:gd name="T55" fmla="*/ 1869 h 2159"/>
                <a:gd name="T56" fmla="*/ 1091 w 2023"/>
                <a:gd name="T57" fmla="*/ 1988 h 2159"/>
                <a:gd name="T58" fmla="*/ 875 w 2023"/>
                <a:gd name="T59" fmla="*/ 2158 h 2159"/>
                <a:gd name="T60" fmla="*/ 750 w 2023"/>
                <a:gd name="T61" fmla="*/ 2050 h 2159"/>
                <a:gd name="T62" fmla="*/ 494 w 2023"/>
                <a:gd name="T63" fmla="*/ 1852 h 2159"/>
                <a:gd name="T64" fmla="*/ 415 w 2023"/>
                <a:gd name="T65" fmla="*/ 1647 h 2159"/>
                <a:gd name="T66" fmla="*/ 420 w 2023"/>
                <a:gd name="T67" fmla="*/ 1562 h 2159"/>
                <a:gd name="T68" fmla="*/ 454 w 2023"/>
                <a:gd name="T69" fmla="*/ 1380 h 2159"/>
                <a:gd name="T70" fmla="*/ 341 w 2023"/>
                <a:gd name="T71" fmla="*/ 1369 h 2159"/>
                <a:gd name="T72" fmla="*/ 102 w 2023"/>
                <a:gd name="T73" fmla="*/ 1278 h 2159"/>
                <a:gd name="T74" fmla="*/ 0 w 2023"/>
                <a:gd name="T75" fmla="*/ 1147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23" h="2159">
                  <a:moveTo>
                    <a:pt x="0" y="1147"/>
                  </a:moveTo>
                  <a:lnTo>
                    <a:pt x="0" y="1147"/>
                  </a:lnTo>
                  <a:cubicBezTo>
                    <a:pt x="6" y="1107"/>
                    <a:pt x="6" y="1107"/>
                    <a:pt x="6" y="1107"/>
                  </a:cubicBezTo>
                  <a:cubicBezTo>
                    <a:pt x="23" y="1096"/>
                    <a:pt x="40" y="1073"/>
                    <a:pt x="51" y="1056"/>
                  </a:cubicBezTo>
                  <a:cubicBezTo>
                    <a:pt x="79" y="1028"/>
                    <a:pt x="97" y="1022"/>
                    <a:pt x="119" y="988"/>
                  </a:cubicBezTo>
                  <a:cubicBezTo>
                    <a:pt x="136" y="960"/>
                    <a:pt x="142" y="943"/>
                    <a:pt x="148" y="909"/>
                  </a:cubicBezTo>
                  <a:cubicBezTo>
                    <a:pt x="153" y="863"/>
                    <a:pt x="210" y="835"/>
                    <a:pt x="250" y="829"/>
                  </a:cubicBezTo>
                  <a:cubicBezTo>
                    <a:pt x="312" y="818"/>
                    <a:pt x="312" y="789"/>
                    <a:pt x="347" y="738"/>
                  </a:cubicBezTo>
                  <a:cubicBezTo>
                    <a:pt x="381" y="710"/>
                    <a:pt x="375" y="727"/>
                    <a:pt x="403" y="738"/>
                  </a:cubicBezTo>
                  <a:cubicBezTo>
                    <a:pt x="420" y="795"/>
                    <a:pt x="613" y="676"/>
                    <a:pt x="636" y="659"/>
                  </a:cubicBezTo>
                  <a:cubicBezTo>
                    <a:pt x="716" y="619"/>
                    <a:pt x="716" y="602"/>
                    <a:pt x="795" y="613"/>
                  </a:cubicBezTo>
                  <a:cubicBezTo>
                    <a:pt x="812" y="642"/>
                    <a:pt x="795" y="653"/>
                    <a:pt x="824" y="687"/>
                  </a:cubicBezTo>
                  <a:cubicBezTo>
                    <a:pt x="869" y="738"/>
                    <a:pt x="954" y="687"/>
                    <a:pt x="994" y="659"/>
                  </a:cubicBezTo>
                  <a:cubicBezTo>
                    <a:pt x="1062" y="602"/>
                    <a:pt x="1034" y="596"/>
                    <a:pt x="1057" y="522"/>
                  </a:cubicBezTo>
                  <a:cubicBezTo>
                    <a:pt x="1051" y="494"/>
                    <a:pt x="1057" y="466"/>
                    <a:pt x="1051" y="437"/>
                  </a:cubicBezTo>
                  <a:cubicBezTo>
                    <a:pt x="1040" y="409"/>
                    <a:pt x="1022" y="335"/>
                    <a:pt x="1045" y="306"/>
                  </a:cubicBezTo>
                  <a:cubicBezTo>
                    <a:pt x="1079" y="272"/>
                    <a:pt x="1096" y="301"/>
                    <a:pt x="1096" y="238"/>
                  </a:cubicBezTo>
                  <a:cubicBezTo>
                    <a:pt x="1096" y="193"/>
                    <a:pt x="1125" y="125"/>
                    <a:pt x="1170" y="108"/>
                  </a:cubicBezTo>
                  <a:cubicBezTo>
                    <a:pt x="1199" y="90"/>
                    <a:pt x="1199" y="102"/>
                    <a:pt x="1216" y="119"/>
                  </a:cubicBezTo>
                  <a:cubicBezTo>
                    <a:pt x="1238" y="136"/>
                    <a:pt x="1278" y="96"/>
                    <a:pt x="1295" y="85"/>
                  </a:cubicBezTo>
                  <a:cubicBezTo>
                    <a:pt x="1312" y="73"/>
                    <a:pt x="1318" y="62"/>
                    <a:pt x="1335" y="45"/>
                  </a:cubicBezTo>
                  <a:cubicBezTo>
                    <a:pt x="1358" y="17"/>
                    <a:pt x="1483" y="0"/>
                    <a:pt x="1494" y="39"/>
                  </a:cubicBezTo>
                  <a:cubicBezTo>
                    <a:pt x="1506" y="73"/>
                    <a:pt x="1506" y="85"/>
                    <a:pt x="1534" y="108"/>
                  </a:cubicBezTo>
                  <a:cubicBezTo>
                    <a:pt x="1545" y="119"/>
                    <a:pt x="1557" y="125"/>
                    <a:pt x="1568" y="136"/>
                  </a:cubicBezTo>
                  <a:cubicBezTo>
                    <a:pt x="1579" y="147"/>
                    <a:pt x="1602" y="147"/>
                    <a:pt x="1608" y="159"/>
                  </a:cubicBezTo>
                  <a:cubicBezTo>
                    <a:pt x="1636" y="164"/>
                    <a:pt x="1636" y="164"/>
                    <a:pt x="1636" y="164"/>
                  </a:cubicBezTo>
                  <a:lnTo>
                    <a:pt x="1636" y="164"/>
                  </a:lnTo>
                  <a:cubicBezTo>
                    <a:pt x="1636" y="193"/>
                    <a:pt x="1636" y="193"/>
                    <a:pt x="1636" y="193"/>
                  </a:cubicBezTo>
                  <a:cubicBezTo>
                    <a:pt x="1630" y="198"/>
                    <a:pt x="1630" y="204"/>
                    <a:pt x="1630" y="216"/>
                  </a:cubicBezTo>
                  <a:cubicBezTo>
                    <a:pt x="1630" y="227"/>
                    <a:pt x="1636" y="238"/>
                    <a:pt x="1636" y="250"/>
                  </a:cubicBezTo>
                  <a:cubicBezTo>
                    <a:pt x="1642" y="272"/>
                    <a:pt x="1648" y="312"/>
                    <a:pt x="1630" y="329"/>
                  </a:cubicBezTo>
                  <a:cubicBezTo>
                    <a:pt x="1625" y="358"/>
                    <a:pt x="1619" y="375"/>
                    <a:pt x="1625" y="403"/>
                  </a:cubicBezTo>
                  <a:cubicBezTo>
                    <a:pt x="1636" y="426"/>
                    <a:pt x="1591" y="460"/>
                    <a:pt x="1574" y="471"/>
                  </a:cubicBezTo>
                  <a:cubicBezTo>
                    <a:pt x="1534" y="500"/>
                    <a:pt x="1511" y="636"/>
                    <a:pt x="1557" y="647"/>
                  </a:cubicBezTo>
                  <a:cubicBezTo>
                    <a:pt x="1602" y="659"/>
                    <a:pt x="1630" y="653"/>
                    <a:pt x="1659" y="698"/>
                  </a:cubicBezTo>
                  <a:cubicBezTo>
                    <a:pt x="1721" y="823"/>
                    <a:pt x="1602" y="920"/>
                    <a:pt x="1602" y="1028"/>
                  </a:cubicBezTo>
                  <a:cubicBezTo>
                    <a:pt x="1602" y="1073"/>
                    <a:pt x="1648" y="1102"/>
                    <a:pt x="1670" y="1141"/>
                  </a:cubicBezTo>
                  <a:cubicBezTo>
                    <a:pt x="1716" y="1215"/>
                    <a:pt x="1756" y="1318"/>
                    <a:pt x="1824" y="1375"/>
                  </a:cubicBezTo>
                  <a:cubicBezTo>
                    <a:pt x="1863" y="1409"/>
                    <a:pt x="1898" y="1420"/>
                    <a:pt x="1943" y="1443"/>
                  </a:cubicBezTo>
                  <a:lnTo>
                    <a:pt x="1943" y="1443"/>
                  </a:lnTo>
                  <a:cubicBezTo>
                    <a:pt x="1943" y="1477"/>
                    <a:pt x="1943" y="1511"/>
                    <a:pt x="1943" y="1511"/>
                  </a:cubicBezTo>
                  <a:cubicBezTo>
                    <a:pt x="1937" y="1505"/>
                    <a:pt x="1903" y="1471"/>
                    <a:pt x="1903" y="1494"/>
                  </a:cubicBezTo>
                  <a:cubicBezTo>
                    <a:pt x="1903" y="1511"/>
                    <a:pt x="1875" y="1551"/>
                    <a:pt x="1863" y="1556"/>
                  </a:cubicBezTo>
                  <a:cubicBezTo>
                    <a:pt x="1829" y="1607"/>
                    <a:pt x="1790" y="1613"/>
                    <a:pt x="1846" y="1664"/>
                  </a:cubicBezTo>
                  <a:cubicBezTo>
                    <a:pt x="1875" y="1693"/>
                    <a:pt x="1909" y="1727"/>
                    <a:pt x="1949" y="1738"/>
                  </a:cubicBezTo>
                  <a:cubicBezTo>
                    <a:pt x="1960" y="1738"/>
                    <a:pt x="2017" y="1749"/>
                    <a:pt x="2017" y="1755"/>
                  </a:cubicBezTo>
                  <a:cubicBezTo>
                    <a:pt x="2022" y="1755"/>
                    <a:pt x="2022" y="1755"/>
                    <a:pt x="2022" y="1755"/>
                  </a:cubicBezTo>
                  <a:cubicBezTo>
                    <a:pt x="2022" y="1818"/>
                    <a:pt x="1852" y="1829"/>
                    <a:pt x="1818" y="1840"/>
                  </a:cubicBezTo>
                  <a:cubicBezTo>
                    <a:pt x="1784" y="1857"/>
                    <a:pt x="1767" y="1880"/>
                    <a:pt x="1727" y="1874"/>
                  </a:cubicBezTo>
                  <a:cubicBezTo>
                    <a:pt x="1693" y="1869"/>
                    <a:pt x="1676" y="1840"/>
                    <a:pt x="1653" y="1840"/>
                  </a:cubicBezTo>
                  <a:cubicBezTo>
                    <a:pt x="1636" y="1840"/>
                    <a:pt x="1613" y="1857"/>
                    <a:pt x="1596" y="1846"/>
                  </a:cubicBezTo>
                  <a:cubicBezTo>
                    <a:pt x="1579" y="1829"/>
                    <a:pt x="1557" y="1823"/>
                    <a:pt x="1534" y="1840"/>
                  </a:cubicBezTo>
                  <a:cubicBezTo>
                    <a:pt x="1506" y="1869"/>
                    <a:pt x="1511" y="1880"/>
                    <a:pt x="1511" y="1908"/>
                  </a:cubicBezTo>
                  <a:lnTo>
                    <a:pt x="1511" y="1908"/>
                  </a:lnTo>
                  <a:cubicBezTo>
                    <a:pt x="1449" y="1886"/>
                    <a:pt x="1449" y="1886"/>
                    <a:pt x="1449" y="1886"/>
                  </a:cubicBezTo>
                  <a:cubicBezTo>
                    <a:pt x="1398" y="1863"/>
                    <a:pt x="1386" y="1829"/>
                    <a:pt x="1324" y="1869"/>
                  </a:cubicBezTo>
                  <a:cubicBezTo>
                    <a:pt x="1267" y="1903"/>
                    <a:pt x="1244" y="1852"/>
                    <a:pt x="1182" y="1914"/>
                  </a:cubicBezTo>
                  <a:cubicBezTo>
                    <a:pt x="1159" y="1942"/>
                    <a:pt x="1113" y="1960"/>
                    <a:pt x="1091" y="1988"/>
                  </a:cubicBezTo>
                  <a:cubicBezTo>
                    <a:pt x="1051" y="2050"/>
                    <a:pt x="1085" y="2073"/>
                    <a:pt x="1011" y="2090"/>
                  </a:cubicBezTo>
                  <a:cubicBezTo>
                    <a:pt x="960" y="2096"/>
                    <a:pt x="915" y="2124"/>
                    <a:pt x="875" y="2158"/>
                  </a:cubicBezTo>
                  <a:lnTo>
                    <a:pt x="875" y="2158"/>
                  </a:lnTo>
                  <a:cubicBezTo>
                    <a:pt x="750" y="2050"/>
                    <a:pt x="750" y="2050"/>
                    <a:pt x="750" y="2050"/>
                  </a:cubicBezTo>
                  <a:cubicBezTo>
                    <a:pt x="716" y="2056"/>
                    <a:pt x="710" y="2039"/>
                    <a:pt x="676" y="2050"/>
                  </a:cubicBezTo>
                  <a:cubicBezTo>
                    <a:pt x="625" y="2079"/>
                    <a:pt x="523" y="1897"/>
                    <a:pt x="494" y="1852"/>
                  </a:cubicBezTo>
                  <a:cubicBezTo>
                    <a:pt x="471" y="1818"/>
                    <a:pt x="432" y="1761"/>
                    <a:pt x="420" y="1721"/>
                  </a:cubicBezTo>
                  <a:cubicBezTo>
                    <a:pt x="415" y="1693"/>
                    <a:pt x="415" y="1676"/>
                    <a:pt x="415" y="1647"/>
                  </a:cubicBezTo>
                  <a:cubicBezTo>
                    <a:pt x="415" y="1636"/>
                    <a:pt x="420" y="1625"/>
                    <a:pt x="426" y="1607"/>
                  </a:cubicBezTo>
                  <a:cubicBezTo>
                    <a:pt x="432" y="1590"/>
                    <a:pt x="420" y="1579"/>
                    <a:pt x="420" y="1562"/>
                  </a:cubicBezTo>
                  <a:cubicBezTo>
                    <a:pt x="426" y="1534"/>
                    <a:pt x="409" y="1477"/>
                    <a:pt x="420" y="1454"/>
                  </a:cubicBezTo>
                  <a:cubicBezTo>
                    <a:pt x="432" y="1437"/>
                    <a:pt x="449" y="1403"/>
                    <a:pt x="454" y="1380"/>
                  </a:cubicBezTo>
                  <a:cubicBezTo>
                    <a:pt x="432" y="1380"/>
                    <a:pt x="415" y="1397"/>
                    <a:pt x="392" y="1391"/>
                  </a:cubicBezTo>
                  <a:cubicBezTo>
                    <a:pt x="375" y="1386"/>
                    <a:pt x="358" y="1369"/>
                    <a:pt x="341" y="1369"/>
                  </a:cubicBezTo>
                  <a:cubicBezTo>
                    <a:pt x="295" y="1375"/>
                    <a:pt x="290" y="1357"/>
                    <a:pt x="250" y="1352"/>
                  </a:cubicBezTo>
                  <a:cubicBezTo>
                    <a:pt x="204" y="1352"/>
                    <a:pt x="131" y="1318"/>
                    <a:pt x="102" y="1278"/>
                  </a:cubicBezTo>
                  <a:cubicBezTo>
                    <a:pt x="79" y="1249"/>
                    <a:pt x="74" y="1227"/>
                    <a:pt x="57" y="1198"/>
                  </a:cubicBezTo>
                  <a:cubicBezTo>
                    <a:pt x="45" y="1176"/>
                    <a:pt x="11" y="1170"/>
                    <a:pt x="0" y="1147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59">
              <a:extLst>
                <a:ext uri="{FF2B5EF4-FFF2-40B4-BE49-F238E27FC236}">
                  <a16:creationId xmlns:a16="http://schemas.microsoft.com/office/drawing/2014/main" id="{263460A9-C29F-3E4A-BFF4-400F51872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922" y="3327933"/>
              <a:ext cx="1538115" cy="1471868"/>
            </a:xfrm>
            <a:custGeom>
              <a:avLst/>
              <a:gdLst>
                <a:gd name="T0" fmla="*/ 2464 w 5522"/>
                <a:gd name="T1" fmla="*/ 182 h 5284"/>
                <a:gd name="T2" fmla="*/ 2635 w 5522"/>
                <a:gd name="T3" fmla="*/ 91 h 5284"/>
                <a:gd name="T4" fmla="*/ 3175 w 5522"/>
                <a:gd name="T5" fmla="*/ 137 h 5284"/>
                <a:gd name="T6" fmla="*/ 3430 w 5522"/>
                <a:gd name="T7" fmla="*/ 245 h 5284"/>
                <a:gd name="T8" fmla="*/ 3663 w 5522"/>
                <a:gd name="T9" fmla="*/ 466 h 5284"/>
                <a:gd name="T10" fmla="*/ 4027 w 5522"/>
                <a:gd name="T11" fmla="*/ 375 h 5284"/>
                <a:gd name="T12" fmla="*/ 4118 w 5522"/>
                <a:gd name="T13" fmla="*/ 302 h 5284"/>
                <a:gd name="T14" fmla="*/ 4339 w 5522"/>
                <a:gd name="T15" fmla="*/ 381 h 5284"/>
                <a:gd name="T16" fmla="*/ 4720 w 5522"/>
                <a:gd name="T17" fmla="*/ 835 h 5284"/>
                <a:gd name="T18" fmla="*/ 4652 w 5522"/>
                <a:gd name="T19" fmla="*/ 1245 h 5284"/>
                <a:gd name="T20" fmla="*/ 4453 w 5522"/>
                <a:gd name="T21" fmla="*/ 1534 h 5284"/>
                <a:gd name="T22" fmla="*/ 4640 w 5522"/>
                <a:gd name="T23" fmla="*/ 1767 h 5284"/>
                <a:gd name="T24" fmla="*/ 4862 w 5522"/>
                <a:gd name="T25" fmla="*/ 1938 h 5284"/>
                <a:gd name="T26" fmla="*/ 4947 w 5522"/>
                <a:gd name="T27" fmla="*/ 2136 h 5284"/>
                <a:gd name="T28" fmla="*/ 5231 w 5522"/>
                <a:gd name="T29" fmla="*/ 2210 h 5284"/>
                <a:gd name="T30" fmla="*/ 5072 w 5522"/>
                <a:gd name="T31" fmla="*/ 2591 h 5284"/>
                <a:gd name="T32" fmla="*/ 4896 w 5522"/>
                <a:gd name="T33" fmla="*/ 3152 h 5284"/>
                <a:gd name="T34" fmla="*/ 5123 w 5522"/>
                <a:gd name="T35" fmla="*/ 3539 h 5284"/>
                <a:gd name="T36" fmla="*/ 5288 w 5522"/>
                <a:gd name="T37" fmla="*/ 3857 h 5284"/>
                <a:gd name="T38" fmla="*/ 5481 w 5522"/>
                <a:gd name="T39" fmla="*/ 4090 h 5284"/>
                <a:gd name="T40" fmla="*/ 5368 w 5522"/>
                <a:gd name="T41" fmla="*/ 4289 h 5284"/>
                <a:gd name="T42" fmla="*/ 5055 w 5522"/>
                <a:gd name="T43" fmla="*/ 4215 h 5284"/>
                <a:gd name="T44" fmla="*/ 4811 w 5522"/>
                <a:gd name="T45" fmla="*/ 4567 h 5284"/>
                <a:gd name="T46" fmla="*/ 4396 w 5522"/>
                <a:gd name="T47" fmla="*/ 4789 h 5284"/>
                <a:gd name="T48" fmla="*/ 3879 w 5522"/>
                <a:gd name="T49" fmla="*/ 5118 h 5284"/>
                <a:gd name="T50" fmla="*/ 3720 w 5522"/>
                <a:gd name="T51" fmla="*/ 5283 h 5284"/>
                <a:gd name="T52" fmla="*/ 3629 w 5522"/>
                <a:gd name="T53" fmla="*/ 4965 h 5284"/>
                <a:gd name="T54" fmla="*/ 3493 w 5522"/>
                <a:gd name="T55" fmla="*/ 4607 h 5284"/>
                <a:gd name="T56" fmla="*/ 3021 w 5522"/>
                <a:gd name="T57" fmla="*/ 4584 h 5284"/>
                <a:gd name="T58" fmla="*/ 2618 w 5522"/>
                <a:gd name="T59" fmla="*/ 4601 h 5284"/>
                <a:gd name="T60" fmla="*/ 2300 w 5522"/>
                <a:gd name="T61" fmla="*/ 4652 h 5284"/>
                <a:gd name="T62" fmla="*/ 1931 w 5522"/>
                <a:gd name="T63" fmla="*/ 4732 h 5284"/>
                <a:gd name="T64" fmla="*/ 1329 w 5522"/>
                <a:gd name="T65" fmla="*/ 4772 h 5284"/>
                <a:gd name="T66" fmla="*/ 863 w 5522"/>
                <a:gd name="T67" fmla="*/ 4431 h 5284"/>
                <a:gd name="T68" fmla="*/ 488 w 5522"/>
                <a:gd name="T69" fmla="*/ 4181 h 5284"/>
                <a:gd name="T70" fmla="*/ 687 w 5522"/>
                <a:gd name="T71" fmla="*/ 3937 h 5284"/>
                <a:gd name="T72" fmla="*/ 693 w 5522"/>
                <a:gd name="T73" fmla="*/ 3692 h 5284"/>
                <a:gd name="T74" fmla="*/ 937 w 5522"/>
                <a:gd name="T75" fmla="*/ 3488 h 5284"/>
                <a:gd name="T76" fmla="*/ 903 w 5522"/>
                <a:gd name="T77" fmla="*/ 3084 h 5284"/>
                <a:gd name="T78" fmla="*/ 511 w 5522"/>
                <a:gd name="T79" fmla="*/ 3084 h 5284"/>
                <a:gd name="T80" fmla="*/ 312 w 5522"/>
                <a:gd name="T81" fmla="*/ 2705 h 5284"/>
                <a:gd name="T82" fmla="*/ 272 w 5522"/>
                <a:gd name="T83" fmla="*/ 2489 h 5284"/>
                <a:gd name="T84" fmla="*/ 119 w 5522"/>
                <a:gd name="T85" fmla="*/ 2489 h 5284"/>
                <a:gd name="T86" fmla="*/ 56 w 5522"/>
                <a:gd name="T87" fmla="*/ 2171 h 5284"/>
                <a:gd name="T88" fmla="*/ 238 w 5522"/>
                <a:gd name="T89" fmla="*/ 1994 h 5284"/>
                <a:gd name="T90" fmla="*/ 613 w 5522"/>
                <a:gd name="T91" fmla="*/ 1886 h 5284"/>
                <a:gd name="T92" fmla="*/ 869 w 5522"/>
                <a:gd name="T93" fmla="*/ 1727 h 5284"/>
                <a:gd name="T94" fmla="*/ 1062 w 5522"/>
                <a:gd name="T95" fmla="*/ 1841 h 5284"/>
                <a:gd name="T96" fmla="*/ 1335 w 5522"/>
                <a:gd name="T97" fmla="*/ 1824 h 5284"/>
                <a:gd name="T98" fmla="*/ 1812 w 5522"/>
                <a:gd name="T99" fmla="*/ 1847 h 5284"/>
                <a:gd name="T100" fmla="*/ 2146 w 5522"/>
                <a:gd name="T101" fmla="*/ 2114 h 5284"/>
                <a:gd name="T102" fmla="*/ 1914 w 5522"/>
                <a:gd name="T103" fmla="*/ 2330 h 5284"/>
                <a:gd name="T104" fmla="*/ 2470 w 5522"/>
                <a:gd name="T105" fmla="*/ 2097 h 5284"/>
                <a:gd name="T106" fmla="*/ 2590 w 5522"/>
                <a:gd name="T107" fmla="*/ 2085 h 5284"/>
                <a:gd name="T108" fmla="*/ 2743 w 5522"/>
                <a:gd name="T109" fmla="*/ 1784 h 5284"/>
                <a:gd name="T110" fmla="*/ 2794 w 5522"/>
                <a:gd name="T111" fmla="*/ 1517 h 5284"/>
                <a:gd name="T112" fmla="*/ 2567 w 5522"/>
                <a:gd name="T113" fmla="*/ 1227 h 5284"/>
                <a:gd name="T114" fmla="*/ 2408 w 5522"/>
                <a:gd name="T115" fmla="*/ 989 h 5284"/>
                <a:gd name="T116" fmla="*/ 2408 w 5522"/>
                <a:gd name="T117" fmla="*/ 682 h 5284"/>
                <a:gd name="T118" fmla="*/ 2356 w 5522"/>
                <a:gd name="T119" fmla="*/ 392 h 5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2" h="5284">
                  <a:moveTo>
                    <a:pt x="2294" y="290"/>
                  </a:moveTo>
                  <a:lnTo>
                    <a:pt x="2294" y="290"/>
                  </a:lnTo>
                  <a:cubicBezTo>
                    <a:pt x="2340" y="273"/>
                    <a:pt x="2340" y="273"/>
                    <a:pt x="2340" y="273"/>
                  </a:cubicBezTo>
                  <a:cubicBezTo>
                    <a:pt x="2385" y="267"/>
                    <a:pt x="2385" y="205"/>
                    <a:pt x="2419" y="205"/>
                  </a:cubicBezTo>
                  <a:cubicBezTo>
                    <a:pt x="2436" y="199"/>
                    <a:pt x="2464" y="211"/>
                    <a:pt x="2464" y="182"/>
                  </a:cubicBezTo>
                  <a:cubicBezTo>
                    <a:pt x="2464" y="142"/>
                    <a:pt x="2448" y="120"/>
                    <a:pt x="2499" y="131"/>
                  </a:cubicBezTo>
                  <a:cubicBezTo>
                    <a:pt x="2544" y="142"/>
                    <a:pt x="2567" y="131"/>
                    <a:pt x="2607" y="120"/>
                  </a:cubicBezTo>
                  <a:cubicBezTo>
                    <a:pt x="2607" y="114"/>
                    <a:pt x="2607" y="114"/>
                    <a:pt x="2607" y="114"/>
                  </a:cubicBezTo>
                  <a:cubicBezTo>
                    <a:pt x="2612" y="114"/>
                    <a:pt x="2601" y="97"/>
                    <a:pt x="2601" y="91"/>
                  </a:cubicBezTo>
                  <a:cubicBezTo>
                    <a:pt x="2601" y="86"/>
                    <a:pt x="2635" y="57"/>
                    <a:pt x="2635" y="91"/>
                  </a:cubicBezTo>
                  <a:cubicBezTo>
                    <a:pt x="2635" y="97"/>
                    <a:pt x="2641" y="137"/>
                    <a:pt x="2652" y="108"/>
                  </a:cubicBezTo>
                  <a:cubicBezTo>
                    <a:pt x="2680" y="12"/>
                    <a:pt x="2771" y="91"/>
                    <a:pt x="2828" y="97"/>
                  </a:cubicBezTo>
                  <a:cubicBezTo>
                    <a:pt x="2885" y="114"/>
                    <a:pt x="2981" y="91"/>
                    <a:pt x="3027" y="57"/>
                  </a:cubicBezTo>
                  <a:cubicBezTo>
                    <a:pt x="3055" y="34"/>
                    <a:pt x="3112" y="0"/>
                    <a:pt x="3112" y="57"/>
                  </a:cubicBezTo>
                  <a:cubicBezTo>
                    <a:pt x="3112" y="97"/>
                    <a:pt x="3146" y="114"/>
                    <a:pt x="3175" y="137"/>
                  </a:cubicBezTo>
                  <a:cubicBezTo>
                    <a:pt x="3226" y="171"/>
                    <a:pt x="3243" y="86"/>
                    <a:pt x="3300" y="108"/>
                  </a:cubicBezTo>
                  <a:cubicBezTo>
                    <a:pt x="3305" y="114"/>
                    <a:pt x="3322" y="148"/>
                    <a:pt x="3334" y="159"/>
                  </a:cubicBezTo>
                  <a:cubicBezTo>
                    <a:pt x="3357" y="171"/>
                    <a:pt x="3373" y="159"/>
                    <a:pt x="3396" y="176"/>
                  </a:cubicBezTo>
                  <a:cubicBezTo>
                    <a:pt x="3408" y="182"/>
                    <a:pt x="3499" y="194"/>
                    <a:pt x="3453" y="222"/>
                  </a:cubicBezTo>
                  <a:cubicBezTo>
                    <a:pt x="3447" y="222"/>
                    <a:pt x="3430" y="233"/>
                    <a:pt x="3430" y="245"/>
                  </a:cubicBezTo>
                  <a:cubicBezTo>
                    <a:pt x="3425" y="273"/>
                    <a:pt x="3476" y="222"/>
                    <a:pt x="3464" y="279"/>
                  </a:cubicBezTo>
                  <a:cubicBezTo>
                    <a:pt x="3436" y="381"/>
                    <a:pt x="3544" y="239"/>
                    <a:pt x="3544" y="324"/>
                  </a:cubicBezTo>
                  <a:cubicBezTo>
                    <a:pt x="3544" y="353"/>
                    <a:pt x="3561" y="341"/>
                    <a:pt x="3578" y="358"/>
                  </a:cubicBezTo>
                  <a:cubicBezTo>
                    <a:pt x="3584" y="364"/>
                    <a:pt x="3584" y="387"/>
                    <a:pt x="3589" y="398"/>
                  </a:cubicBezTo>
                  <a:cubicBezTo>
                    <a:pt x="3595" y="421"/>
                    <a:pt x="3641" y="460"/>
                    <a:pt x="3663" y="466"/>
                  </a:cubicBezTo>
                  <a:cubicBezTo>
                    <a:pt x="3692" y="472"/>
                    <a:pt x="3703" y="415"/>
                    <a:pt x="3737" y="432"/>
                  </a:cubicBezTo>
                  <a:cubicBezTo>
                    <a:pt x="3771" y="449"/>
                    <a:pt x="3822" y="472"/>
                    <a:pt x="3862" y="444"/>
                  </a:cubicBezTo>
                  <a:cubicBezTo>
                    <a:pt x="3873" y="432"/>
                    <a:pt x="3891" y="404"/>
                    <a:pt x="3902" y="404"/>
                  </a:cubicBezTo>
                  <a:cubicBezTo>
                    <a:pt x="3925" y="404"/>
                    <a:pt x="3942" y="426"/>
                    <a:pt x="3964" y="409"/>
                  </a:cubicBezTo>
                  <a:cubicBezTo>
                    <a:pt x="3993" y="404"/>
                    <a:pt x="3993" y="353"/>
                    <a:pt x="4027" y="375"/>
                  </a:cubicBezTo>
                  <a:cubicBezTo>
                    <a:pt x="4044" y="387"/>
                    <a:pt x="4055" y="404"/>
                    <a:pt x="4067" y="421"/>
                  </a:cubicBezTo>
                  <a:cubicBezTo>
                    <a:pt x="4072" y="421"/>
                    <a:pt x="4095" y="444"/>
                    <a:pt x="4101" y="444"/>
                  </a:cubicBezTo>
                  <a:cubicBezTo>
                    <a:pt x="4112" y="444"/>
                    <a:pt x="4107" y="415"/>
                    <a:pt x="4107" y="409"/>
                  </a:cubicBezTo>
                  <a:cubicBezTo>
                    <a:pt x="4095" y="392"/>
                    <a:pt x="4107" y="375"/>
                    <a:pt x="4112" y="364"/>
                  </a:cubicBezTo>
                  <a:cubicBezTo>
                    <a:pt x="4118" y="341"/>
                    <a:pt x="4112" y="324"/>
                    <a:pt x="4118" y="302"/>
                  </a:cubicBezTo>
                  <a:lnTo>
                    <a:pt x="4118" y="302"/>
                  </a:lnTo>
                  <a:cubicBezTo>
                    <a:pt x="4163" y="313"/>
                    <a:pt x="4197" y="279"/>
                    <a:pt x="4237" y="279"/>
                  </a:cubicBezTo>
                  <a:cubicBezTo>
                    <a:pt x="4237" y="284"/>
                    <a:pt x="4254" y="302"/>
                    <a:pt x="4254" y="307"/>
                  </a:cubicBezTo>
                  <a:cubicBezTo>
                    <a:pt x="4266" y="370"/>
                    <a:pt x="4294" y="313"/>
                    <a:pt x="4317" y="336"/>
                  </a:cubicBezTo>
                  <a:cubicBezTo>
                    <a:pt x="4328" y="347"/>
                    <a:pt x="4328" y="370"/>
                    <a:pt x="4339" y="381"/>
                  </a:cubicBezTo>
                  <a:cubicBezTo>
                    <a:pt x="4379" y="409"/>
                    <a:pt x="4419" y="381"/>
                    <a:pt x="4447" y="438"/>
                  </a:cubicBezTo>
                  <a:cubicBezTo>
                    <a:pt x="4459" y="466"/>
                    <a:pt x="4499" y="512"/>
                    <a:pt x="4527" y="529"/>
                  </a:cubicBezTo>
                  <a:cubicBezTo>
                    <a:pt x="4533" y="552"/>
                    <a:pt x="4606" y="614"/>
                    <a:pt x="4623" y="625"/>
                  </a:cubicBezTo>
                  <a:cubicBezTo>
                    <a:pt x="4663" y="654"/>
                    <a:pt x="4646" y="665"/>
                    <a:pt x="4640" y="705"/>
                  </a:cubicBezTo>
                  <a:cubicBezTo>
                    <a:pt x="4623" y="756"/>
                    <a:pt x="4686" y="807"/>
                    <a:pt x="4720" y="835"/>
                  </a:cubicBezTo>
                  <a:cubicBezTo>
                    <a:pt x="4754" y="858"/>
                    <a:pt x="4726" y="926"/>
                    <a:pt x="4720" y="966"/>
                  </a:cubicBezTo>
                  <a:cubicBezTo>
                    <a:pt x="4720" y="995"/>
                    <a:pt x="4766" y="1108"/>
                    <a:pt x="4731" y="1125"/>
                  </a:cubicBezTo>
                  <a:cubicBezTo>
                    <a:pt x="4731" y="1131"/>
                    <a:pt x="4731" y="1131"/>
                    <a:pt x="4731" y="1131"/>
                  </a:cubicBezTo>
                  <a:cubicBezTo>
                    <a:pt x="4709" y="1131"/>
                    <a:pt x="4737" y="1205"/>
                    <a:pt x="4709" y="1227"/>
                  </a:cubicBezTo>
                  <a:cubicBezTo>
                    <a:pt x="4686" y="1250"/>
                    <a:pt x="4686" y="1256"/>
                    <a:pt x="4652" y="1245"/>
                  </a:cubicBezTo>
                  <a:cubicBezTo>
                    <a:pt x="4640" y="1245"/>
                    <a:pt x="4584" y="1222"/>
                    <a:pt x="4584" y="1216"/>
                  </a:cubicBezTo>
                  <a:cubicBezTo>
                    <a:pt x="4555" y="1216"/>
                    <a:pt x="4544" y="1392"/>
                    <a:pt x="4533" y="1421"/>
                  </a:cubicBezTo>
                  <a:cubicBezTo>
                    <a:pt x="4521" y="1449"/>
                    <a:pt x="4499" y="1421"/>
                    <a:pt x="4487" y="1432"/>
                  </a:cubicBezTo>
                  <a:cubicBezTo>
                    <a:pt x="4470" y="1443"/>
                    <a:pt x="4464" y="1477"/>
                    <a:pt x="4447" y="1483"/>
                  </a:cubicBezTo>
                  <a:cubicBezTo>
                    <a:pt x="4413" y="1500"/>
                    <a:pt x="4402" y="1529"/>
                    <a:pt x="4453" y="1534"/>
                  </a:cubicBezTo>
                  <a:cubicBezTo>
                    <a:pt x="4521" y="1619"/>
                    <a:pt x="4521" y="1619"/>
                    <a:pt x="4521" y="1619"/>
                  </a:cubicBezTo>
                  <a:cubicBezTo>
                    <a:pt x="4533" y="1625"/>
                    <a:pt x="4538" y="1636"/>
                    <a:pt x="4538" y="1648"/>
                  </a:cubicBezTo>
                  <a:cubicBezTo>
                    <a:pt x="4516" y="1648"/>
                    <a:pt x="4504" y="1716"/>
                    <a:pt x="4521" y="1716"/>
                  </a:cubicBezTo>
                  <a:cubicBezTo>
                    <a:pt x="4521" y="1727"/>
                    <a:pt x="4544" y="1676"/>
                    <a:pt x="4555" y="1671"/>
                  </a:cubicBezTo>
                  <a:cubicBezTo>
                    <a:pt x="4584" y="1665"/>
                    <a:pt x="4618" y="1756"/>
                    <a:pt x="4640" y="1767"/>
                  </a:cubicBezTo>
                  <a:cubicBezTo>
                    <a:pt x="4675" y="1779"/>
                    <a:pt x="4686" y="1801"/>
                    <a:pt x="4709" y="1830"/>
                  </a:cubicBezTo>
                  <a:cubicBezTo>
                    <a:pt x="4726" y="1852"/>
                    <a:pt x="4737" y="1858"/>
                    <a:pt x="4766" y="1847"/>
                  </a:cubicBezTo>
                  <a:cubicBezTo>
                    <a:pt x="4782" y="1841"/>
                    <a:pt x="4788" y="1847"/>
                    <a:pt x="4800" y="1858"/>
                  </a:cubicBezTo>
                  <a:cubicBezTo>
                    <a:pt x="4822" y="1870"/>
                    <a:pt x="4851" y="1841"/>
                    <a:pt x="4868" y="1847"/>
                  </a:cubicBezTo>
                  <a:cubicBezTo>
                    <a:pt x="4873" y="1852"/>
                    <a:pt x="4862" y="1926"/>
                    <a:pt x="4862" y="1938"/>
                  </a:cubicBezTo>
                  <a:lnTo>
                    <a:pt x="4862" y="1938"/>
                  </a:lnTo>
                  <a:cubicBezTo>
                    <a:pt x="4851" y="1955"/>
                    <a:pt x="4851" y="1966"/>
                    <a:pt x="4873" y="1983"/>
                  </a:cubicBezTo>
                  <a:cubicBezTo>
                    <a:pt x="4885" y="1989"/>
                    <a:pt x="4885" y="1994"/>
                    <a:pt x="4885" y="2006"/>
                  </a:cubicBezTo>
                  <a:cubicBezTo>
                    <a:pt x="4885" y="2029"/>
                    <a:pt x="4925" y="2057"/>
                    <a:pt x="4930" y="2080"/>
                  </a:cubicBezTo>
                  <a:cubicBezTo>
                    <a:pt x="4936" y="2097"/>
                    <a:pt x="4930" y="2125"/>
                    <a:pt x="4947" y="2136"/>
                  </a:cubicBezTo>
                  <a:cubicBezTo>
                    <a:pt x="4970" y="2154"/>
                    <a:pt x="5016" y="2148"/>
                    <a:pt x="5050" y="2159"/>
                  </a:cubicBezTo>
                  <a:cubicBezTo>
                    <a:pt x="5084" y="2176"/>
                    <a:pt x="5112" y="2176"/>
                    <a:pt x="5152" y="2165"/>
                  </a:cubicBezTo>
                  <a:cubicBezTo>
                    <a:pt x="5209" y="2154"/>
                    <a:pt x="5209" y="2154"/>
                    <a:pt x="5209" y="2154"/>
                  </a:cubicBezTo>
                  <a:lnTo>
                    <a:pt x="5209" y="2154"/>
                  </a:lnTo>
                  <a:cubicBezTo>
                    <a:pt x="5231" y="2210"/>
                    <a:pt x="5231" y="2210"/>
                    <a:pt x="5231" y="2210"/>
                  </a:cubicBezTo>
                  <a:lnTo>
                    <a:pt x="5231" y="2210"/>
                  </a:lnTo>
                  <a:cubicBezTo>
                    <a:pt x="5214" y="2239"/>
                    <a:pt x="5152" y="2233"/>
                    <a:pt x="5146" y="2267"/>
                  </a:cubicBezTo>
                  <a:cubicBezTo>
                    <a:pt x="5146" y="2279"/>
                    <a:pt x="5152" y="2290"/>
                    <a:pt x="5158" y="2301"/>
                  </a:cubicBezTo>
                  <a:cubicBezTo>
                    <a:pt x="5180" y="2352"/>
                    <a:pt x="5146" y="2404"/>
                    <a:pt x="5146" y="2449"/>
                  </a:cubicBezTo>
                  <a:cubicBezTo>
                    <a:pt x="5146" y="2500"/>
                    <a:pt x="5072" y="2540"/>
                    <a:pt x="5072" y="2591"/>
                  </a:cubicBezTo>
                  <a:cubicBezTo>
                    <a:pt x="5095" y="2659"/>
                    <a:pt x="5061" y="2716"/>
                    <a:pt x="4987" y="2676"/>
                  </a:cubicBezTo>
                  <a:cubicBezTo>
                    <a:pt x="4902" y="2625"/>
                    <a:pt x="4879" y="2830"/>
                    <a:pt x="4817" y="2858"/>
                  </a:cubicBezTo>
                  <a:cubicBezTo>
                    <a:pt x="4777" y="2875"/>
                    <a:pt x="4794" y="2942"/>
                    <a:pt x="4782" y="2976"/>
                  </a:cubicBezTo>
                  <a:cubicBezTo>
                    <a:pt x="4754" y="3062"/>
                    <a:pt x="4771" y="3056"/>
                    <a:pt x="4839" y="3113"/>
                  </a:cubicBezTo>
                  <a:cubicBezTo>
                    <a:pt x="4856" y="3158"/>
                    <a:pt x="4851" y="3152"/>
                    <a:pt x="4896" y="3152"/>
                  </a:cubicBezTo>
                  <a:cubicBezTo>
                    <a:pt x="4908" y="3158"/>
                    <a:pt x="4936" y="3192"/>
                    <a:pt x="4953" y="3204"/>
                  </a:cubicBezTo>
                  <a:cubicBezTo>
                    <a:pt x="4987" y="3215"/>
                    <a:pt x="5021" y="3215"/>
                    <a:pt x="5050" y="3221"/>
                  </a:cubicBezTo>
                  <a:cubicBezTo>
                    <a:pt x="5101" y="3238"/>
                    <a:pt x="5135" y="3249"/>
                    <a:pt x="5186" y="3255"/>
                  </a:cubicBezTo>
                  <a:cubicBezTo>
                    <a:pt x="5226" y="3255"/>
                    <a:pt x="5175" y="3419"/>
                    <a:pt x="5175" y="3448"/>
                  </a:cubicBezTo>
                  <a:cubicBezTo>
                    <a:pt x="5175" y="3488"/>
                    <a:pt x="5129" y="3505"/>
                    <a:pt x="5123" y="3539"/>
                  </a:cubicBezTo>
                  <a:cubicBezTo>
                    <a:pt x="5118" y="3550"/>
                    <a:pt x="5112" y="3573"/>
                    <a:pt x="5101" y="3579"/>
                  </a:cubicBezTo>
                  <a:cubicBezTo>
                    <a:pt x="5089" y="3596"/>
                    <a:pt x="5089" y="3618"/>
                    <a:pt x="5084" y="3635"/>
                  </a:cubicBezTo>
                  <a:cubicBezTo>
                    <a:pt x="5095" y="3669"/>
                    <a:pt x="5078" y="3687"/>
                    <a:pt x="5118" y="3703"/>
                  </a:cubicBezTo>
                  <a:cubicBezTo>
                    <a:pt x="5158" y="3721"/>
                    <a:pt x="5175" y="3777"/>
                    <a:pt x="5203" y="3811"/>
                  </a:cubicBezTo>
                  <a:cubicBezTo>
                    <a:pt x="5237" y="3863"/>
                    <a:pt x="5226" y="3851"/>
                    <a:pt x="5288" y="3857"/>
                  </a:cubicBezTo>
                  <a:cubicBezTo>
                    <a:pt x="5311" y="3863"/>
                    <a:pt x="5362" y="3857"/>
                    <a:pt x="5379" y="3846"/>
                  </a:cubicBezTo>
                  <a:cubicBezTo>
                    <a:pt x="5396" y="3834"/>
                    <a:pt x="5453" y="3817"/>
                    <a:pt x="5453" y="3851"/>
                  </a:cubicBezTo>
                  <a:cubicBezTo>
                    <a:pt x="5459" y="3891"/>
                    <a:pt x="5493" y="3908"/>
                    <a:pt x="5493" y="3959"/>
                  </a:cubicBezTo>
                  <a:cubicBezTo>
                    <a:pt x="5493" y="3976"/>
                    <a:pt x="5493" y="3999"/>
                    <a:pt x="5493" y="4016"/>
                  </a:cubicBezTo>
                  <a:cubicBezTo>
                    <a:pt x="5498" y="4044"/>
                    <a:pt x="5521" y="4079"/>
                    <a:pt x="5481" y="4090"/>
                  </a:cubicBezTo>
                  <a:cubicBezTo>
                    <a:pt x="5447" y="4096"/>
                    <a:pt x="5459" y="4113"/>
                    <a:pt x="5470" y="4135"/>
                  </a:cubicBezTo>
                  <a:cubicBezTo>
                    <a:pt x="5493" y="4164"/>
                    <a:pt x="5521" y="4306"/>
                    <a:pt x="5442" y="4289"/>
                  </a:cubicBezTo>
                  <a:cubicBezTo>
                    <a:pt x="5396" y="4294"/>
                    <a:pt x="5396" y="4294"/>
                    <a:pt x="5396" y="4294"/>
                  </a:cubicBezTo>
                  <a:lnTo>
                    <a:pt x="5396" y="4294"/>
                  </a:lnTo>
                  <a:cubicBezTo>
                    <a:pt x="5368" y="4289"/>
                    <a:pt x="5368" y="4289"/>
                    <a:pt x="5368" y="4289"/>
                  </a:cubicBezTo>
                  <a:cubicBezTo>
                    <a:pt x="5362" y="4277"/>
                    <a:pt x="5339" y="4277"/>
                    <a:pt x="5328" y="4266"/>
                  </a:cubicBezTo>
                  <a:cubicBezTo>
                    <a:pt x="5317" y="4255"/>
                    <a:pt x="5305" y="4249"/>
                    <a:pt x="5294" y="4238"/>
                  </a:cubicBezTo>
                  <a:cubicBezTo>
                    <a:pt x="5266" y="4215"/>
                    <a:pt x="5266" y="4203"/>
                    <a:pt x="5254" y="4169"/>
                  </a:cubicBezTo>
                  <a:cubicBezTo>
                    <a:pt x="5243" y="4130"/>
                    <a:pt x="5118" y="4147"/>
                    <a:pt x="5095" y="4175"/>
                  </a:cubicBezTo>
                  <a:cubicBezTo>
                    <a:pt x="5078" y="4192"/>
                    <a:pt x="5072" y="4203"/>
                    <a:pt x="5055" y="4215"/>
                  </a:cubicBezTo>
                  <a:cubicBezTo>
                    <a:pt x="5038" y="4226"/>
                    <a:pt x="4998" y="4266"/>
                    <a:pt x="4976" y="4249"/>
                  </a:cubicBezTo>
                  <a:cubicBezTo>
                    <a:pt x="4959" y="4232"/>
                    <a:pt x="4959" y="4220"/>
                    <a:pt x="4930" y="4238"/>
                  </a:cubicBezTo>
                  <a:cubicBezTo>
                    <a:pt x="4885" y="4255"/>
                    <a:pt x="4856" y="4323"/>
                    <a:pt x="4856" y="4368"/>
                  </a:cubicBezTo>
                  <a:cubicBezTo>
                    <a:pt x="4856" y="4431"/>
                    <a:pt x="4839" y="4402"/>
                    <a:pt x="4805" y="4436"/>
                  </a:cubicBezTo>
                  <a:cubicBezTo>
                    <a:pt x="4782" y="4465"/>
                    <a:pt x="4800" y="4539"/>
                    <a:pt x="4811" y="4567"/>
                  </a:cubicBezTo>
                  <a:cubicBezTo>
                    <a:pt x="4817" y="4596"/>
                    <a:pt x="4811" y="4624"/>
                    <a:pt x="4817" y="4652"/>
                  </a:cubicBezTo>
                  <a:cubicBezTo>
                    <a:pt x="4794" y="4726"/>
                    <a:pt x="4822" y="4732"/>
                    <a:pt x="4754" y="4789"/>
                  </a:cubicBezTo>
                  <a:cubicBezTo>
                    <a:pt x="4714" y="4817"/>
                    <a:pt x="4629" y="4868"/>
                    <a:pt x="4584" y="4817"/>
                  </a:cubicBezTo>
                  <a:cubicBezTo>
                    <a:pt x="4555" y="4783"/>
                    <a:pt x="4572" y="4772"/>
                    <a:pt x="4555" y="4743"/>
                  </a:cubicBezTo>
                  <a:cubicBezTo>
                    <a:pt x="4476" y="4732"/>
                    <a:pt x="4476" y="4749"/>
                    <a:pt x="4396" y="4789"/>
                  </a:cubicBezTo>
                  <a:cubicBezTo>
                    <a:pt x="4373" y="4806"/>
                    <a:pt x="4180" y="4925"/>
                    <a:pt x="4163" y="4868"/>
                  </a:cubicBezTo>
                  <a:cubicBezTo>
                    <a:pt x="4135" y="4857"/>
                    <a:pt x="4141" y="4840"/>
                    <a:pt x="4107" y="4868"/>
                  </a:cubicBezTo>
                  <a:cubicBezTo>
                    <a:pt x="4072" y="4919"/>
                    <a:pt x="4072" y="4948"/>
                    <a:pt x="4010" y="4959"/>
                  </a:cubicBezTo>
                  <a:cubicBezTo>
                    <a:pt x="3970" y="4965"/>
                    <a:pt x="3913" y="4993"/>
                    <a:pt x="3908" y="5039"/>
                  </a:cubicBezTo>
                  <a:cubicBezTo>
                    <a:pt x="3902" y="5073"/>
                    <a:pt x="3896" y="5090"/>
                    <a:pt x="3879" y="5118"/>
                  </a:cubicBezTo>
                  <a:cubicBezTo>
                    <a:pt x="3857" y="5152"/>
                    <a:pt x="3839" y="5158"/>
                    <a:pt x="3811" y="5186"/>
                  </a:cubicBezTo>
                  <a:cubicBezTo>
                    <a:pt x="3800" y="5203"/>
                    <a:pt x="3783" y="5226"/>
                    <a:pt x="3766" y="5237"/>
                  </a:cubicBezTo>
                  <a:cubicBezTo>
                    <a:pt x="3760" y="5277"/>
                    <a:pt x="3760" y="5277"/>
                    <a:pt x="3760" y="5277"/>
                  </a:cubicBezTo>
                  <a:lnTo>
                    <a:pt x="3760" y="5277"/>
                  </a:lnTo>
                  <a:cubicBezTo>
                    <a:pt x="3720" y="5283"/>
                    <a:pt x="3720" y="5283"/>
                    <a:pt x="3720" y="5283"/>
                  </a:cubicBezTo>
                  <a:cubicBezTo>
                    <a:pt x="3680" y="5283"/>
                    <a:pt x="3646" y="5266"/>
                    <a:pt x="3607" y="5249"/>
                  </a:cubicBezTo>
                  <a:cubicBezTo>
                    <a:pt x="3595" y="5237"/>
                    <a:pt x="3504" y="5192"/>
                    <a:pt x="3504" y="5181"/>
                  </a:cubicBezTo>
                  <a:cubicBezTo>
                    <a:pt x="3504" y="5169"/>
                    <a:pt x="3538" y="5141"/>
                    <a:pt x="3544" y="5135"/>
                  </a:cubicBezTo>
                  <a:cubicBezTo>
                    <a:pt x="3561" y="5118"/>
                    <a:pt x="3584" y="5090"/>
                    <a:pt x="3601" y="5067"/>
                  </a:cubicBezTo>
                  <a:cubicBezTo>
                    <a:pt x="3635" y="5022"/>
                    <a:pt x="3629" y="5016"/>
                    <a:pt x="3629" y="4965"/>
                  </a:cubicBezTo>
                  <a:cubicBezTo>
                    <a:pt x="3629" y="4942"/>
                    <a:pt x="3635" y="4925"/>
                    <a:pt x="3635" y="4908"/>
                  </a:cubicBezTo>
                  <a:cubicBezTo>
                    <a:pt x="3635" y="4868"/>
                    <a:pt x="3646" y="4874"/>
                    <a:pt x="3612" y="4862"/>
                  </a:cubicBezTo>
                  <a:cubicBezTo>
                    <a:pt x="3595" y="4857"/>
                    <a:pt x="3589" y="4851"/>
                    <a:pt x="3578" y="4840"/>
                  </a:cubicBezTo>
                  <a:cubicBezTo>
                    <a:pt x="3572" y="4800"/>
                    <a:pt x="3595" y="4709"/>
                    <a:pt x="3555" y="4692"/>
                  </a:cubicBezTo>
                  <a:cubicBezTo>
                    <a:pt x="3481" y="4664"/>
                    <a:pt x="3470" y="4698"/>
                    <a:pt x="3493" y="4607"/>
                  </a:cubicBezTo>
                  <a:cubicBezTo>
                    <a:pt x="3499" y="4590"/>
                    <a:pt x="3476" y="4544"/>
                    <a:pt x="3464" y="4533"/>
                  </a:cubicBezTo>
                  <a:cubicBezTo>
                    <a:pt x="3425" y="4499"/>
                    <a:pt x="3385" y="4544"/>
                    <a:pt x="3345" y="4544"/>
                  </a:cubicBezTo>
                  <a:cubicBezTo>
                    <a:pt x="3305" y="4544"/>
                    <a:pt x="3266" y="4470"/>
                    <a:pt x="3226" y="4499"/>
                  </a:cubicBezTo>
                  <a:cubicBezTo>
                    <a:pt x="3186" y="4533"/>
                    <a:pt x="3135" y="4624"/>
                    <a:pt x="3072" y="4601"/>
                  </a:cubicBezTo>
                  <a:cubicBezTo>
                    <a:pt x="3050" y="4596"/>
                    <a:pt x="3061" y="4573"/>
                    <a:pt x="3021" y="4584"/>
                  </a:cubicBezTo>
                  <a:cubicBezTo>
                    <a:pt x="3004" y="4596"/>
                    <a:pt x="2987" y="4607"/>
                    <a:pt x="2976" y="4624"/>
                  </a:cubicBezTo>
                  <a:cubicBezTo>
                    <a:pt x="2970" y="4635"/>
                    <a:pt x="2964" y="4664"/>
                    <a:pt x="2959" y="4669"/>
                  </a:cubicBezTo>
                  <a:cubicBezTo>
                    <a:pt x="2947" y="4675"/>
                    <a:pt x="2913" y="4618"/>
                    <a:pt x="2908" y="4612"/>
                  </a:cubicBezTo>
                  <a:cubicBezTo>
                    <a:pt x="2874" y="4533"/>
                    <a:pt x="2822" y="4641"/>
                    <a:pt x="2749" y="4624"/>
                  </a:cubicBezTo>
                  <a:cubicBezTo>
                    <a:pt x="2709" y="4618"/>
                    <a:pt x="2652" y="4618"/>
                    <a:pt x="2618" y="4601"/>
                  </a:cubicBezTo>
                  <a:cubicBezTo>
                    <a:pt x="2601" y="4596"/>
                    <a:pt x="2578" y="4567"/>
                    <a:pt x="2567" y="4567"/>
                  </a:cubicBezTo>
                  <a:cubicBezTo>
                    <a:pt x="2561" y="4567"/>
                    <a:pt x="2499" y="4584"/>
                    <a:pt x="2493" y="4590"/>
                  </a:cubicBezTo>
                  <a:cubicBezTo>
                    <a:pt x="2476" y="4612"/>
                    <a:pt x="2499" y="4630"/>
                    <a:pt x="2459" y="4658"/>
                  </a:cubicBezTo>
                  <a:cubicBezTo>
                    <a:pt x="2419" y="4681"/>
                    <a:pt x="2413" y="4709"/>
                    <a:pt x="2368" y="4692"/>
                  </a:cubicBezTo>
                  <a:cubicBezTo>
                    <a:pt x="2340" y="4692"/>
                    <a:pt x="2300" y="4686"/>
                    <a:pt x="2300" y="4652"/>
                  </a:cubicBezTo>
                  <a:cubicBezTo>
                    <a:pt x="2300" y="4630"/>
                    <a:pt x="2288" y="4618"/>
                    <a:pt x="2260" y="4618"/>
                  </a:cubicBezTo>
                  <a:cubicBezTo>
                    <a:pt x="2209" y="4618"/>
                    <a:pt x="2266" y="4726"/>
                    <a:pt x="2180" y="4692"/>
                  </a:cubicBezTo>
                  <a:cubicBezTo>
                    <a:pt x="2146" y="4681"/>
                    <a:pt x="2119" y="4664"/>
                    <a:pt x="2079" y="4658"/>
                  </a:cubicBezTo>
                  <a:cubicBezTo>
                    <a:pt x="2062" y="4658"/>
                    <a:pt x="2045" y="4675"/>
                    <a:pt x="2028" y="4664"/>
                  </a:cubicBezTo>
                  <a:cubicBezTo>
                    <a:pt x="1971" y="4630"/>
                    <a:pt x="1965" y="4715"/>
                    <a:pt x="1931" y="4732"/>
                  </a:cubicBezTo>
                  <a:cubicBezTo>
                    <a:pt x="1897" y="4743"/>
                    <a:pt x="1789" y="4749"/>
                    <a:pt x="1755" y="4743"/>
                  </a:cubicBezTo>
                  <a:cubicBezTo>
                    <a:pt x="1727" y="4743"/>
                    <a:pt x="1693" y="4732"/>
                    <a:pt x="1659" y="4726"/>
                  </a:cubicBezTo>
                  <a:cubicBezTo>
                    <a:pt x="1625" y="4715"/>
                    <a:pt x="1585" y="4726"/>
                    <a:pt x="1551" y="4726"/>
                  </a:cubicBezTo>
                  <a:cubicBezTo>
                    <a:pt x="1511" y="4726"/>
                    <a:pt x="1443" y="4681"/>
                    <a:pt x="1409" y="4703"/>
                  </a:cubicBezTo>
                  <a:cubicBezTo>
                    <a:pt x="1386" y="4720"/>
                    <a:pt x="1346" y="4772"/>
                    <a:pt x="1329" y="4772"/>
                  </a:cubicBezTo>
                  <a:cubicBezTo>
                    <a:pt x="1312" y="4772"/>
                    <a:pt x="1255" y="4715"/>
                    <a:pt x="1238" y="4703"/>
                  </a:cubicBezTo>
                  <a:cubicBezTo>
                    <a:pt x="1187" y="4681"/>
                    <a:pt x="1147" y="4664"/>
                    <a:pt x="1113" y="4618"/>
                  </a:cubicBezTo>
                  <a:cubicBezTo>
                    <a:pt x="1091" y="4596"/>
                    <a:pt x="1056" y="4567"/>
                    <a:pt x="1028" y="4561"/>
                  </a:cubicBezTo>
                  <a:cubicBezTo>
                    <a:pt x="966" y="4539"/>
                    <a:pt x="988" y="4510"/>
                    <a:pt x="943" y="4482"/>
                  </a:cubicBezTo>
                  <a:cubicBezTo>
                    <a:pt x="909" y="4465"/>
                    <a:pt x="892" y="4453"/>
                    <a:pt x="863" y="4431"/>
                  </a:cubicBezTo>
                  <a:cubicBezTo>
                    <a:pt x="846" y="4408"/>
                    <a:pt x="772" y="4397"/>
                    <a:pt x="744" y="4391"/>
                  </a:cubicBezTo>
                  <a:cubicBezTo>
                    <a:pt x="670" y="4374"/>
                    <a:pt x="670" y="4340"/>
                    <a:pt x="664" y="4277"/>
                  </a:cubicBezTo>
                  <a:cubicBezTo>
                    <a:pt x="653" y="4209"/>
                    <a:pt x="534" y="4300"/>
                    <a:pt x="505" y="4220"/>
                  </a:cubicBezTo>
                  <a:cubicBezTo>
                    <a:pt x="488" y="4181"/>
                    <a:pt x="488" y="4181"/>
                    <a:pt x="488" y="4181"/>
                  </a:cubicBezTo>
                  <a:lnTo>
                    <a:pt x="488" y="4181"/>
                  </a:lnTo>
                  <a:cubicBezTo>
                    <a:pt x="517" y="4164"/>
                    <a:pt x="517" y="4164"/>
                    <a:pt x="517" y="4164"/>
                  </a:cubicBezTo>
                  <a:cubicBezTo>
                    <a:pt x="556" y="4141"/>
                    <a:pt x="556" y="4107"/>
                    <a:pt x="556" y="4061"/>
                  </a:cubicBezTo>
                  <a:cubicBezTo>
                    <a:pt x="556" y="4022"/>
                    <a:pt x="574" y="3982"/>
                    <a:pt x="591" y="3948"/>
                  </a:cubicBezTo>
                  <a:cubicBezTo>
                    <a:pt x="602" y="3931"/>
                    <a:pt x="636" y="3925"/>
                    <a:pt x="653" y="3931"/>
                  </a:cubicBezTo>
                  <a:cubicBezTo>
                    <a:pt x="664" y="3937"/>
                    <a:pt x="676" y="3948"/>
                    <a:pt x="687" y="3937"/>
                  </a:cubicBezTo>
                  <a:cubicBezTo>
                    <a:pt x="710" y="3897"/>
                    <a:pt x="744" y="3851"/>
                    <a:pt x="670" y="3834"/>
                  </a:cubicBezTo>
                  <a:cubicBezTo>
                    <a:pt x="591" y="3817"/>
                    <a:pt x="608" y="3766"/>
                    <a:pt x="579" y="3709"/>
                  </a:cubicBezTo>
                  <a:cubicBezTo>
                    <a:pt x="574" y="3692"/>
                    <a:pt x="556" y="3675"/>
                    <a:pt x="556" y="3664"/>
                  </a:cubicBezTo>
                  <a:cubicBezTo>
                    <a:pt x="579" y="3664"/>
                    <a:pt x="596" y="3675"/>
                    <a:pt x="613" y="3675"/>
                  </a:cubicBezTo>
                  <a:cubicBezTo>
                    <a:pt x="619" y="3692"/>
                    <a:pt x="676" y="3703"/>
                    <a:pt x="693" y="3692"/>
                  </a:cubicBezTo>
                  <a:cubicBezTo>
                    <a:pt x="716" y="3681"/>
                    <a:pt x="716" y="3647"/>
                    <a:pt x="699" y="3635"/>
                  </a:cubicBezTo>
                  <a:cubicBezTo>
                    <a:pt x="636" y="3596"/>
                    <a:pt x="682" y="3561"/>
                    <a:pt x="687" y="3505"/>
                  </a:cubicBezTo>
                  <a:cubicBezTo>
                    <a:pt x="716" y="3493"/>
                    <a:pt x="710" y="3482"/>
                    <a:pt x="721" y="3453"/>
                  </a:cubicBezTo>
                  <a:cubicBezTo>
                    <a:pt x="733" y="3437"/>
                    <a:pt x="778" y="3459"/>
                    <a:pt x="795" y="3459"/>
                  </a:cubicBezTo>
                  <a:cubicBezTo>
                    <a:pt x="824" y="3459"/>
                    <a:pt x="932" y="3488"/>
                    <a:pt x="937" y="3488"/>
                  </a:cubicBezTo>
                  <a:cubicBezTo>
                    <a:pt x="943" y="3482"/>
                    <a:pt x="903" y="3431"/>
                    <a:pt x="897" y="3419"/>
                  </a:cubicBezTo>
                  <a:cubicBezTo>
                    <a:pt x="869" y="3380"/>
                    <a:pt x="841" y="3374"/>
                    <a:pt x="824" y="3323"/>
                  </a:cubicBezTo>
                  <a:cubicBezTo>
                    <a:pt x="818" y="3300"/>
                    <a:pt x="795" y="3260"/>
                    <a:pt x="795" y="3249"/>
                  </a:cubicBezTo>
                  <a:cubicBezTo>
                    <a:pt x="846" y="3249"/>
                    <a:pt x="858" y="3232"/>
                    <a:pt x="869" y="3187"/>
                  </a:cubicBezTo>
                  <a:cubicBezTo>
                    <a:pt x="880" y="3147"/>
                    <a:pt x="903" y="3130"/>
                    <a:pt x="903" y="3084"/>
                  </a:cubicBezTo>
                  <a:cubicBezTo>
                    <a:pt x="903" y="3062"/>
                    <a:pt x="880" y="3044"/>
                    <a:pt x="880" y="3039"/>
                  </a:cubicBezTo>
                  <a:cubicBezTo>
                    <a:pt x="875" y="3039"/>
                    <a:pt x="875" y="3039"/>
                    <a:pt x="875" y="3039"/>
                  </a:cubicBezTo>
                  <a:cubicBezTo>
                    <a:pt x="875" y="3056"/>
                    <a:pt x="767" y="3124"/>
                    <a:pt x="750" y="3130"/>
                  </a:cubicBezTo>
                  <a:cubicBezTo>
                    <a:pt x="687" y="3135"/>
                    <a:pt x="664" y="3181"/>
                    <a:pt x="596" y="3135"/>
                  </a:cubicBezTo>
                  <a:cubicBezTo>
                    <a:pt x="568" y="3118"/>
                    <a:pt x="528" y="3113"/>
                    <a:pt x="511" y="3084"/>
                  </a:cubicBezTo>
                  <a:cubicBezTo>
                    <a:pt x="460" y="3005"/>
                    <a:pt x="460" y="3005"/>
                    <a:pt x="460" y="3005"/>
                  </a:cubicBezTo>
                  <a:cubicBezTo>
                    <a:pt x="449" y="2982"/>
                    <a:pt x="426" y="2988"/>
                    <a:pt x="403" y="2976"/>
                  </a:cubicBezTo>
                  <a:cubicBezTo>
                    <a:pt x="358" y="2948"/>
                    <a:pt x="335" y="2885"/>
                    <a:pt x="301" y="2852"/>
                  </a:cubicBezTo>
                  <a:cubicBezTo>
                    <a:pt x="278" y="2818"/>
                    <a:pt x="238" y="2830"/>
                    <a:pt x="272" y="2795"/>
                  </a:cubicBezTo>
                  <a:cubicBezTo>
                    <a:pt x="290" y="2773"/>
                    <a:pt x="312" y="2733"/>
                    <a:pt x="312" y="2705"/>
                  </a:cubicBezTo>
                  <a:cubicBezTo>
                    <a:pt x="318" y="2682"/>
                    <a:pt x="341" y="2614"/>
                    <a:pt x="329" y="2591"/>
                  </a:cubicBezTo>
                  <a:cubicBezTo>
                    <a:pt x="324" y="2585"/>
                    <a:pt x="284" y="2551"/>
                    <a:pt x="306" y="2545"/>
                  </a:cubicBezTo>
                  <a:cubicBezTo>
                    <a:pt x="306" y="2534"/>
                    <a:pt x="306" y="2534"/>
                    <a:pt x="306" y="2534"/>
                  </a:cubicBezTo>
                  <a:cubicBezTo>
                    <a:pt x="301" y="2483"/>
                    <a:pt x="301" y="2483"/>
                    <a:pt x="301" y="2483"/>
                  </a:cubicBezTo>
                  <a:cubicBezTo>
                    <a:pt x="272" y="2489"/>
                    <a:pt x="272" y="2489"/>
                    <a:pt x="272" y="2489"/>
                  </a:cubicBezTo>
                  <a:cubicBezTo>
                    <a:pt x="233" y="2517"/>
                    <a:pt x="233" y="2517"/>
                    <a:pt x="233" y="2517"/>
                  </a:cubicBezTo>
                  <a:cubicBezTo>
                    <a:pt x="193" y="2545"/>
                    <a:pt x="193" y="2545"/>
                    <a:pt x="193" y="2545"/>
                  </a:cubicBezTo>
                  <a:cubicBezTo>
                    <a:pt x="153" y="2551"/>
                    <a:pt x="153" y="2551"/>
                    <a:pt x="153" y="2551"/>
                  </a:cubicBezTo>
                  <a:cubicBezTo>
                    <a:pt x="113" y="2523"/>
                    <a:pt x="113" y="2523"/>
                    <a:pt x="113" y="2523"/>
                  </a:cubicBezTo>
                  <a:cubicBezTo>
                    <a:pt x="119" y="2489"/>
                    <a:pt x="119" y="2489"/>
                    <a:pt x="119" y="2489"/>
                  </a:cubicBezTo>
                  <a:cubicBezTo>
                    <a:pt x="125" y="2466"/>
                    <a:pt x="142" y="2364"/>
                    <a:pt x="119" y="2352"/>
                  </a:cubicBezTo>
                  <a:cubicBezTo>
                    <a:pt x="102" y="2341"/>
                    <a:pt x="74" y="2347"/>
                    <a:pt x="56" y="2352"/>
                  </a:cubicBezTo>
                  <a:cubicBezTo>
                    <a:pt x="40" y="2358"/>
                    <a:pt x="28" y="2364"/>
                    <a:pt x="17" y="2364"/>
                  </a:cubicBezTo>
                  <a:cubicBezTo>
                    <a:pt x="0" y="2358"/>
                    <a:pt x="22" y="2290"/>
                    <a:pt x="28" y="2279"/>
                  </a:cubicBezTo>
                  <a:cubicBezTo>
                    <a:pt x="40" y="2244"/>
                    <a:pt x="51" y="2210"/>
                    <a:pt x="56" y="2171"/>
                  </a:cubicBezTo>
                  <a:cubicBezTo>
                    <a:pt x="62" y="2136"/>
                    <a:pt x="51" y="2108"/>
                    <a:pt x="51" y="2068"/>
                  </a:cubicBezTo>
                  <a:cubicBezTo>
                    <a:pt x="51" y="2051"/>
                    <a:pt x="62" y="2023"/>
                    <a:pt x="56" y="2006"/>
                  </a:cubicBezTo>
                  <a:cubicBezTo>
                    <a:pt x="96" y="1983"/>
                    <a:pt x="96" y="1983"/>
                    <a:pt x="96" y="1983"/>
                  </a:cubicBezTo>
                  <a:lnTo>
                    <a:pt x="96" y="1983"/>
                  </a:lnTo>
                  <a:cubicBezTo>
                    <a:pt x="238" y="1994"/>
                    <a:pt x="238" y="1994"/>
                    <a:pt x="238" y="1994"/>
                  </a:cubicBezTo>
                  <a:cubicBezTo>
                    <a:pt x="233" y="2040"/>
                    <a:pt x="272" y="2029"/>
                    <a:pt x="301" y="2029"/>
                  </a:cubicBezTo>
                  <a:cubicBezTo>
                    <a:pt x="363" y="2023"/>
                    <a:pt x="386" y="1949"/>
                    <a:pt x="432" y="1926"/>
                  </a:cubicBezTo>
                  <a:cubicBezTo>
                    <a:pt x="466" y="1909"/>
                    <a:pt x="488" y="1898"/>
                    <a:pt x="488" y="1949"/>
                  </a:cubicBezTo>
                  <a:cubicBezTo>
                    <a:pt x="488" y="2023"/>
                    <a:pt x="556" y="1960"/>
                    <a:pt x="596" y="1949"/>
                  </a:cubicBezTo>
                  <a:cubicBezTo>
                    <a:pt x="636" y="1938"/>
                    <a:pt x="596" y="1909"/>
                    <a:pt x="613" y="1886"/>
                  </a:cubicBezTo>
                  <a:cubicBezTo>
                    <a:pt x="625" y="1870"/>
                    <a:pt x="670" y="1847"/>
                    <a:pt x="687" y="1835"/>
                  </a:cubicBezTo>
                  <a:cubicBezTo>
                    <a:pt x="710" y="1852"/>
                    <a:pt x="733" y="1801"/>
                    <a:pt x="733" y="1784"/>
                  </a:cubicBezTo>
                  <a:cubicBezTo>
                    <a:pt x="738" y="1773"/>
                    <a:pt x="738" y="1727"/>
                    <a:pt x="750" y="1722"/>
                  </a:cubicBezTo>
                  <a:cubicBezTo>
                    <a:pt x="755" y="1722"/>
                    <a:pt x="784" y="1739"/>
                    <a:pt x="795" y="1739"/>
                  </a:cubicBezTo>
                  <a:cubicBezTo>
                    <a:pt x="801" y="1739"/>
                    <a:pt x="875" y="1710"/>
                    <a:pt x="869" y="1727"/>
                  </a:cubicBezTo>
                  <a:cubicBezTo>
                    <a:pt x="852" y="1744"/>
                    <a:pt x="875" y="1762"/>
                    <a:pt x="880" y="1779"/>
                  </a:cubicBezTo>
                  <a:cubicBezTo>
                    <a:pt x="886" y="1801"/>
                    <a:pt x="892" y="1852"/>
                    <a:pt x="932" y="1852"/>
                  </a:cubicBezTo>
                  <a:cubicBezTo>
                    <a:pt x="966" y="1858"/>
                    <a:pt x="988" y="1824"/>
                    <a:pt x="1028" y="1824"/>
                  </a:cubicBezTo>
                  <a:lnTo>
                    <a:pt x="1028" y="1824"/>
                  </a:lnTo>
                  <a:cubicBezTo>
                    <a:pt x="1062" y="1841"/>
                    <a:pt x="1062" y="1841"/>
                    <a:pt x="1062" y="1841"/>
                  </a:cubicBezTo>
                  <a:cubicBezTo>
                    <a:pt x="1091" y="1852"/>
                    <a:pt x="1102" y="1824"/>
                    <a:pt x="1119" y="1813"/>
                  </a:cubicBezTo>
                  <a:cubicBezTo>
                    <a:pt x="1136" y="1796"/>
                    <a:pt x="1159" y="1790"/>
                    <a:pt x="1176" y="1773"/>
                  </a:cubicBezTo>
                  <a:cubicBezTo>
                    <a:pt x="1193" y="1756"/>
                    <a:pt x="1267" y="1699"/>
                    <a:pt x="1267" y="1676"/>
                  </a:cubicBezTo>
                  <a:cubicBezTo>
                    <a:pt x="1267" y="1636"/>
                    <a:pt x="1301" y="1688"/>
                    <a:pt x="1301" y="1699"/>
                  </a:cubicBezTo>
                  <a:cubicBezTo>
                    <a:pt x="1301" y="1739"/>
                    <a:pt x="1312" y="1796"/>
                    <a:pt x="1335" y="1824"/>
                  </a:cubicBezTo>
                  <a:cubicBezTo>
                    <a:pt x="1358" y="1858"/>
                    <a:pt x="1431" y="1727"/>
                    <a:pt x="1449" y="1722"/>
                  </a:cubicBezTo>
                  <a:cubicBezTo>
                    <a:pt x="1511" y="1722"/>
                    <a:pt x="1568" y="1767"/>
                    <a:pt x="1636" y="1762"/>
                  </a:cubicBezTo>
                  <a:cubicBezTo>
                    <a:pt x="1647" y="1762"/>
                    <a:pt x="1681" y="1756"/>
                    <a:pt x="1681" y="1762"/>
                  </a:cubicBezTo>
                  <a:cubicBezTo>
                    <a:pt x="1687" y="1762"/>
                    <a:pt x="1715" y="1813"/>
                    <a:pt x="1744" y="1818"/>
                  </a:cubicBezTo>
                  <a:cubicBezTo>
                    <a:pt x="1772" y="1824"/>
                    <a:pt x="1795" y="1852"/>
                    <a:pt x="1812" y="1847"/>
                  </a:cubicBezTo>
                  <a:cubicBezTo>
                    <a:pt x="1863" y="1835"/>
                    <a:pt x="1920" y="1909"/>
                    <a:pt x="1960" y="1898"/>
                  </a:cubicBezTo>
                  <a:cubicBezTo>
                    <a:pt x="1983" y="1886"/>
                    <a:pt x="2005" y="1977"/>
                    <a:pt x="2062" y="1943"/>
                  </a:cubicBezTo>
                  <a:cubicBezTo>
                    <a:pt x="2102" y="1926"/>
                    <a:pt x="2146" y="1960"/>
                    <a:pt x="2186" y="1977"/>
                  </a:cubicBezTo>
                  <a:cubicBezTo>
                    <a:pt x="2203" y="2006"/>
                    <a:pt x="2226" y="2017"/>
                    <a:pt x="2198" y="2051"/>
                  </a:cubicBezTo>
                  <a:cubicBezTo>
                    <a:pt x="2180" y="2080"/>
                    <a:pt x="2180" y="2091"/>
                    <a:pt x="2146" y="2114"/>
                  </a:cubicBezTo>
                  <a:cubicBezTo>
                    <a:pt x="2102" y="2148"/>
                    <a:pt x="2062" y="2171"/>
                    <a:pt x="2034" y="2222"/>
                  </a:cubicBezTo>
                  <a:cubicBezTo>
                    <a:pt x="2022" y="2227"/>
                    <a:pt x="2034" y="2244"/>
                    <a:pt x="2017" y="2244"/>
                  </a:cubicBezTo>
                  <a:cubicBezTo>
                    <a:pt x="2000" y="2244"/>
                    <a:pt x="1983" y="2227"/>
                    <a:pt x="1965" y="2233"/>
                  </a:cubicBezTo>
                  <a:cubicBezTo>
                    <a:pt x="1949" y="2244"/>
                    <a:pt x="1926" y="2267"/>
                    <a:pt x="1909" y="2267"/>
                  </a:cubicBezTo>
                  <a:cubicBezTo>
                    <a:pt x="1886" y="2267"/>
                    <a:pt x="1909" y="2318"/>
                    <a:pt x="1914" y="2330"/>
                  </a:cubicBezTo>
                  <a:cubicBezTo>
                    <a:pt x="1949" y="2404"/>
                    <a:pt x="2022" y="2284"/>
                    <a:pt x="2056" y="2262"/>
                  </a:cubicBezTo>
                  <a:cubicBezTo>
                    <a:pt x="2096" y="2239"/>
                    <a:pt x="2152" y="2233"/>
                    <a:pt x="2180" y="2216"/>
                  </a:cubicBezTo>
                  <a:cubicBezTo>
                    <a:pt x="2192" y="2205"/>
                    <a:pt x="2203" y="2176"/>
                    <a:pt x="2220" y="2165"/>
                  </a:cubicBezTo>
                  <a:cubicBezTo>
                    <a:pt x="2260" y="2120"/>
                    <a:pt x="2305" y="2148"/>
                    <a:pt x="2351" y="2102"/>
                  </a:cubicBezTo>
                  <a:cubicBezTo>
                    <a:pt x="2385" y="2097"/>
                    <a:pt x="2425" y="2097"/>
                    <a:pt x="2470" y="2097"/>
                  </a:cubicBezTo>
                  <a:cubicBezTo>
                    <a:pt x="2476" y="2097"/>
                    <a:pt x="2482" y="2097"/>
                    <a:pt x="2493" y="2097"/>
                  </a:cubicBezTo>
                  <a:cubicBezTo>
                    <a:pt x="2499" y="2091"/>
                    <a:pt x="2499" y="2091"/>
                    <a:pt x="2499" y="2091"/>
                  </a:cubicBezTo>
                  <a:cubicBezTo>
                    <a:pt x="2499" y="2074"/>
                    <a:pt x="2504" y="2063"/>
                    <a:pt x="2504" y="2046"/>
                  </a:cubicBezTo>
                  <a:cubicBezTo>
                    <a:pt x="2504" y="2034"/>
                    <a:pt x="2521" y="2029"/>
                    <a:pt x="2533" y="2029"/>
                  </a:cubicBezTo>
                  <a:cubicBezTo>
                    <a:pt x="2567" y="2023"/>
                    <a:pt x="2578" y="2063"/>
                    <a:pt x="2590" y="2085"/>
                  </a:cubicBezTo>
                  <a:cubicBezTo>
                    <a:pt x="2629" y="2080"/>
                    <a:pt x="2669" y="2074"/>
                    <a:pt x="2714" y="2074"/>
                  </a:cubicBezTo>
                  <a:cubicBezTo>
                    <a:pt x="2885" y="2074"/>
                    <a:pt x="2834" y="1983"/>
                    <a:pt x="2879" y="1898"/>
                  </a:cubicBezTo>
                  <a:cubicBezTo>
                    <a:pt x="2857" y="1841"/>
                    <a:pt x="2857" y="1841"/>
                    <a:pt x="2857" y="1841"/>
                  </a:cubicBezTo>
                  <a:cubicBezTo>
                    <a:pt x="2857" y="1807"/>
                    <a:pt x="2845" y="1762"/>
                    <a:pt x="2828" y="1727"/>
                  </a:cubicBezTo>
                  <a:cubicBezTo>
                    <a:pt x="2805" y="1699"/>
                    <a:pt x="2754" y="1767"/>
                    <a:pt x="2743" y="1784"/>
                  </a:cubicBezTo>
                  <a:cubicBezTo>
                    <a:pt x="2732" y="1801"/>
                    <a:pt x="2714" y="1756"/>
                    <a:pt x="2720" y="1750"/>
                  </a:cubicBezTo>
                  <a:cubicBezTo>
                    <a:pt x="2720" y="1744"/>
                    <a:pt x="2732" y="1733"/>
                    <a:pt x="2732" y="1722"/>
                  </a:cubicBezTo>
                  <a:cubicBezTo>
                    <a:pt x="2732" y="1710"/>
                    <a:pt x="2732" y="1693"/>
                    <a:pt x="2737" y="1682"/>
                  </a:cubicBezTo>
                  <a:cubicBezTo>
                    <a:pt x="2743" y="1648"/>
                    <a:pt x="2783" y="1608"/>
                    <a:pt x="2771" y="1574"/>
                  </a:cubicBezTo>
                  <a:cubicBezTo>
                    <a:pt x="2760" y="1551"/>
                    <a:pt x="2788" y="1534"/>
                    <a:pt x="2794" y="1517"/>
                  </a:cubicBezTo>
                  <a:cubicBezTo>
                    <a:pt x="2794" y="1506"/>
                    <a:pt x="2777" y="1472"/>
                    <a:pt x="2766" y="1466"/>
                  </a:cubicBezTo>
                  <a:cubicBezTo>
                    <a:pt x="2743" y="1449"/>
                    <a:pt x="2714" y="1466"/>
                    <a:pt x="2714" y="1426"/>
                  </a:cubicBezTo>
                  <a:cubicBezTo>
                    <a:pt x="2714" y="1381"/>
                    <a:pt x="2709" y="1347"/>
                    <a:pt x="2675" y="1318"/>
                  </a:cubicBezTo>
                  <a:cubicBezTo>
                    <a:pt x="2646" y="1296"/>
                    <a:pt x="2601" y="1307"/>
                    <a:pt x="2601" y="1267"/>
                  </a:cubicBezTo>
                  <a:cubicBezTo>
                    <a:pt x="2601" y="1233"/>
                    <a:pt x="2584" y="1245"/>
                    <a:pt x="2567" y="1227"/>
                  </a:cubicBezTo>
                  <a:cubicBezTo>
                    <a:pt x="2533" y="1205"/>
                    <a:pt x="2567" y="1159"/>
                    <a:pt x="2555" y="1131"/>
                  </a:cubicBezTo>
                  <a:cubicBezTo>
                    <a:pt x="2555" y="1114"/>
                    <a:pt x="2521" y="1137"/>
                    <a:pt x="2510" y="1120"/>
                  </a:cubicBezTo>
                  <a:cubicBezTo>
                    <a:pt x="2499" y="1103"/>
                    <a:pt x="2510" y="1068"/>
                    <a:pt x="2487" y="1068"/>
                  </a:cubicBezTo>
                  <a:cubicBezTo>
                    <a:pt x="2459" y="1068"/>
                    <a:pt x="2430" y="1097"/>
                    <a:pt x="2408" y="1074"/>
                  </a:cubicBezTo>
                  <a:cubicBezTo>
                    <a:pt x="2385" y="1051"/>
                    <a:pt x="2402" y="1017"/>
                    <a:pt x="2408" y="989"/>
                  </a:cubicBezTo>
                  <a:cubicBezTo>
                    <a:pt x="2408" y="972"/>
                    <a:pt x="2413" y="921"/>
                    <a:pt x="2396" y="915"/>
                  </a:cubicBezTo>
                  <a:cubicBezTo>
                    <a:pt x="2379" y="909"/>
                    <a:pt x="2334" y="915"/>
                    <a:pt x="2340" y="892"/>
                  </a:cubicBezTo>
                  <a:cubicBezTo>
                    <a:pt x="2362" y="853"/>
                    <a:pt x="2368" y="818"/>
                    <a:pt x="2385" y="773"/>
                  </a:cubicBezTo>
                  <a:cubicBezTo>
                    <a:pt x="2391" y="745"/>
                    <a:pt x="2436" y="750"/>
                    <a:pt x="2402" y="716"/>
                  </a:cubicBezTo>
                  <a:cubicBezTo>
                    <a:pt x="2385" y="694"/>
                    <a:pt x="2402" y="699"/>
                    <a:pt x="2408" y="682"/>
                  </a:cubicBezTo>
                  <a:cubicBezTo>
                    <a:pt x="2419" y="665"/>
                    <a:pt x="2419" y="642"/>
                    <a:pt x="2425" y="620"/>
                  </a:cubicBezTo>
                  <a:cubicBezTo>
                    <a:pt x="2436" y="591"/>
                    <a:pt x="2448" y="568"/>
                    <a:pt x="2459" y="540"/>
                  </a:cubicBezTo>
                  <a:cubicBezTo>
                    <a:pt x="2459" y="512"/>
                    <a:pt x="2425" y="506"/>
                    <a:pt x="2419" y="483"/>
                  </a:cubicBezTo>
                  <a:cubicBezTo>
                    <a:pt x="2408" y="466"/>
                    <a:pt x="2430" y="438"/>
                    <a:pt x="2430" y="421"/>
                  </a:cubicBezTo>
                  <a:cubicBezTo>
                    <a:pt x="2413" y="415"/>
                    <a:pt x="2362" y="421"/>
                    <a:pt x="2356" y="392"/>
                  </a:cubicBezTo>
                  <a:cubicBezTo>
                    <a:pt x="2351" y="370"/>
                    <a:pt x="2345" y="341"/>
                    <a:pt x="2317" y="336"/>
                  </a:cubicBezTo>
                  <a:cubicBezTo>
                    <a:pt x="2294" y="324"/>
                    <a:pt x="2294" y="313"/>
                    <a:pt x="2294" y="290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D96CC62F-A950-B15C-EA43-9973466DB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273" y="3578568"/>
              <a:ext cx="696573" cy="1302321"/>
            </a:xfrm>
            <a:custGeom>
              <a:avLst/>
              <a:gdLst>
                <a:gd name="T0" fmla="*/ 955 w 2501"/>
                <a:gd name="T1" fmla="*/ 4629 h 4676"/>
                <a:gd name="T2" fmla="*/ 1091 w 2501"/>
                <a:gd name="T3" fmla="*/ 4322 h 4676"/>
                <a:gd name="T4" fmla="*/ 1250 w 2501"/>
                <a:gd name="T5" fmla="*/ 3936 h 4676"/>
                <a:gd name="T6" fmla="*/ 1386 w 2501"/>
                <a:gd name="T7" fmla="*/ 3868 h 4676"/>
                <a:gd name="T8" fmla="*/ 1608 w 2501"/>
                <a:gd name="T9" fmla="*/ 3629 h 4676"/>
                <a:gd name="T10" fmla="*/ 1807 w 2501"/>
                <a:gd name="T11" fmla="*/ 3510 h 4676"/>
                <a:gd name="T12" fmla="*/ 1955 w 2501"/>
                <a:gd name="T13" fmla="*/ 3430 h 4676"/>
                <a:gd name="T14" fmla="*/ 2125 w 2501"/>
                <a:gd name="T15" fmla="*/ 3288 h 4676"/>
                <a:gd name="T16" fmla="*/ 2085 w 2501"/>
                <a:gd name="T17" fmla="*/ 3135 h 4676"/>
                <a:gd name="T18" fmla="*/ 1619 w 2501"/>
                <a:gd name="T19" fmla="*/ 2561 h 4676"/>
                <a:gd name="T20" fmla="*/ 1494 w 2501"/>
                <a:gd name="T21" fmla="*/ 2164 h 4676"/>
                <a:gd name="T22" fmla="*/ 1563 w 2501"/>
                <a:gd name="T23" fmla="*/ 1881 h 4676"/>
                <a:gd name="T24" fmla="*/ 1886 w 2501"/>
                <a:gd name="T25" fmla="*/ 1358 h 4676"/>
                <a:gd name="T26" fmla="*/ 1943 w 2501"/>
                <a:gd name="T27" fmla="*/ 1216 h 4676"/>
                <a:gd name="T28" fmla="*/ 2159 w 2501"/>
                <a:gd name="T29" fmla="*/ 949 h 4676"/>
                <a:gd name="T30" fmla="*/ 2500 w 2501"/>
                <a:gd name="T31" fmla="*/ 432 h 4676"/>
                <a:gd name="T32" fmla="*/ 2409 w 2501"/>
                <a:gd name="T33" fmla="*/ 352 h 4676"/>
                <a:gd name="T34" fmla="*/ 2210 w 2501"/>
                <a:gd name="T35" fmla="*/ 222 h 4676"/>
                <a:gd name="T36" fmla="*/ 2119 w 2501"/>
                <a:gd name="T37" fmla="*/ 102 h 4676"/>
                <a:gd name="T38" fmla="*/ 2063 w 2501"/>
                <a:gd name="T39" fmla="*/ 108 h 4676"/>
                <a:gd name="T40" fmla="*/ 1943 w 2501"/>
                <a:gd name="T41" fmla="*/ 142 h 4676"/>
                <a:gd name="T42" fmla="*/ 1705 w 2501"/>
                <a:gd name="T43" fmla="*/ 28 h 4676"/>
                <a:gd name="T44" fmla="*/ 1528 w 2501"/>
                <a:gd name="T45" fmla="*/ 187 h 4676"/>
                <a:gd name="T46" fmla="*/ 1500 w 2501"/>
                <a:gd name="T47" fmla="*/ 290 h 4676"/>
                <a:gd name="T48" fmla="*/ 1517 w 2501"/>
                <a:gd name="T49" fmla="*/ 449 h 4676"/>
                <a:gd name="T50" fmla="*/ 1483 w 2501"/>
                <a:gd name="T51" fmla="*/ 597 h 4676"/>
                <a:gd name="T52" fmla="*/ 1409 w 2501"/>
                <a:gd name="T53" fmla="*/ 773 h 4676"/>
                <a:gd name="T54" fmla="*/ 1216 w 2501"/>
                <a:gd name="T55" fmla="*/ 869 h 4676"/>
                <a:gd name="T56" fmla="*/ 1125 w 2501"/>
                <a:gd name="T57" fmla="*/ 1159 h 4676"/>
                <a:gd name="T58" fmla="*/ 847 w 2501"/>
                <a:gd name="T59" fmla="*/ 1324 h 4676"/>
                <a:gd name="T60" fmla="*/ 898 w 2501"/>
                <a:gd name="T61" fmla="*/ 1460 h 4676"/>
                <a:gd name="T62" fmla="*/ 762 w 2501"/>
                <a:gd name="T63" fmla="*/ 1472 h 4676"/>
                <a:gd name="T64" fmla="*/ 671 w 2501"/>
                <a:gd name="T65" fmla="*/ 1301 h 4676"/>
                <a:gd name="T66" fmla="*/ 477 w 2501"/>
                <a:gd name="T67" fmla="*/ 1312 h 4676"/>
                <a:gd name="T68" fmla="*/ 404 w 2501"/>
                <a:gd name="T69" fmla="*/ 1403 h 4676"/>
                <a:gd name="T70" fmla="*/ 233 w 2501"/>
                <a:gd name="T71" fmla="*/ 1778 h 4676"/>
                <a:gd name="T72" fmla="*/ 85 w 2501"/>
                <a:gd name="T73" fmla="*/ 2215 h 4676"/>
                <a:gd name="T74" fmla="*/ 296 w 2501"/>
                <a:gd name="T75" fmla="*/ 2323 h 4676"/>
                <a:gd name="T76" fmla="*/ 369 w 2501"/>
                <a:gd name="T77" fmla="*/ 2641 h 4676"/>
                <a:gd name="T78" fmla="*/ 364 w 2501"/>
                <a:gd name="T79" fmla="*/ 2805 h 4676"/>
                <a:gd name="T80" fmla="*/ 625 w 2501"/>
                <a:gd name="T81" fmla="*/ 2948 h 4676"/>
                <a:gd name="T82" fmla="*/ 739 w 2501"/>
                <a:gd name="T83" fmla="*/ 3118 h 4676"/>
                <a:gd name="T84" fmla="*/ 688 w 2501"/>
                <a:gd name="T85" fmla="*/ 3391 h 4676"/>
                <a:gd name="T86" fmla="*/ 642 w 2501"/>
                <a:gd name="T87" fmla="*/ 3425 h 4676"/>
                <a:gd name="T88" fmla="*/ 636 w 2501"/>
                <a:gd name="T89" fmla="*/ 3561 h 4676"/>
                <a:gd name="T90" fmla="*/ 563 w 2501"/>
                <a:gd name="T91" fmla="*/ 3879 h 4676"/>
                <a:gd name="T92" fmla="*/ 676 w 2501"/>
                <a:gd name="T93" fmla="*/ 4373 h 4676"/>
                <a:gd name="T94" fmla="*/ 108 w 2501"/>
                <a:gd name="T95" fmla="*/ 1040 h 4676"/>
                <a:gd name="T96" fmla="*/ 290 w 2501"/>
                <a:gd name="T97" fmla="*/ 926 h 4676"/>
                <a:gd name="T98" fmla="*/ 347 w 2501"/>
                <a:gd name="T99" fmla="*/ 1028 h 4676"/>
                <a:gd name="T100" fmla="*/ 455 w 2501"/>
                <a:gd name="T101" fmla="*/ 1256 h 4676"/>
                <a:gd name="T102" fmla="*/ 296 w 2501"/>
                <a:gd name="T103" fmla="*/ 1261 h 4676"/>
                <a:gd name="T104" fmla="*/ 131 w 2501"/>
                <a:gd name="T105" fmla="*/ 1108 h 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1" h="4676">
                  <a:moveTo>
                    <a:pt x="949" y="4675"/>
                  </a:moveTo>
                  <a:lnTo>
                    <a:pt x="949" y="4675"/>
                  </a:lnTo>
                  <a:cubicBezTo>
                    <a:pt x="949" y="4658"/>
                    <a:pt x="949" y="4641"/>
                    <a:pt x="955" y="4629"/>
                  </a:cubicBezTo>
                  <a:cubicBezTo>
                    <a:pt x="960" y="4578"/>
                    <a:pt x="1006" y="4521"/>
                    <a:pt x="1034" y="4476"/>
                  </a:cubicBezTo>
                  <a:cubicBezTo>
                    <a:pt x="1051" y="4459"/>
                    <a:pt x="1074" y="4442"/>
                    <a:pt x="1085" y="4419"/>
                  </a:cubicBezTo>
                  <a:cubicBezTo>
                    <a:pt x="1091" y="4396"/>
                    <a:pt x="1091" y="4345"/>
                    <a:pt x="1091" y="4322"/>
                  </a:cubicBezTo>
                  <a:cubicBezTo>
                    <a:pt x="1085" y="4277"/>
                    <a:pt x="1091" y="4146"/>
                    <a:pt x="1136" y="4129"/>
                  </a:cubicBezTo>
                  <a:cubicBezTo>
                    <a:pt x="1165" y="4112"/>
                    <a:pt x="1216" y="4146"/>
                    <a:pt x="1250" y="4112"/>
                  </a:cubicBezTo>
                  <a:cubicBezTo>
                    <a:pt x="1284" y="4072"/>
                    <a:pt x="1227" y="3987"/>
                    <a:pt x="1250" y="3936"/>
                  </a:cubicBezTo>
                  <a:cubicBezTo>
                    <a:pt x="1262" y="3908"/>
                    <a:pt x="1290" y="3879"/>
                    <a:pt x="1318" y="3868"/>
                  </a:cubicBezTo>
                  <a:cubicBezTo>
                    <a:pt x="1341" y="3851"/>
                    <a:pt x="1358" y="3868"/>
                    <a:pt x="1386" y="3868"/>
                  </a:cubicBezTo>
                  <a:lnTo>
                    <a:pt x="1386" y="3868"/>
                  </a:lnTo>
                  <a:cubicBezTo>
                    <a:pt x="1386" y="3862"/>
                    <a:pt x="1381" y="3834"/>
                    <a:pt x="1381" y="3828"/>
                  </a:cubicBezTo>
                  <a:cubicBezTo>
                    <a:pt x="1381" y="3805"/>
                    <a:pt x="1398" y="3771"/>
                    <a:pt x="1409" y="3760"/>
                  </a:cubicBezTo>
                  <a:cubicBezTo>
                    <a:pt x="1455" y="3686"/>
                    <a:pt x="1528" y="3652"/>
                    <a:pt x="1608" y="3629"/>
                  </a:cubicBezTo>
                  <a:cubicBezTo>
                    <a:pt x="1648" y="3618"/>
                    <a:pt x="1687" y="3584"/>
                    <a:pt x="1727" y="3590"/>
                  </a:cubicBezTo>
                  <a:cubicBezTo>
                    <a:pt x="1767" y="3595"/>
                    <a:pt x="1778" y="3601"/>
                    <a:pt x="1807" y="3567"/>
                  </a:cubicBezTo>
                  <a:cubicBezTo>
                    <a:pt x="1830" y="3544"/>
                    <a:pt x="1795" y="3538"/>
                    <a:pt x="1807" y="3510"/>
                  </a:cubicBezTo>
                  <a:cubicBezTo>
                    <a:pt x="1813" y="3493"/>
                    <a:pt x="1858" y="3419"/>
                    <a:pt x="1886" y="3430"/>
                  </a:cubicBezTo>
                  <a:cubicBezTo>
                    <a:pt x="1903" y="3436"/>
                    <a:pt x="1943" y="3408"/>
                    <a:pt x="1949" y="3419"/>
                  </a:cubicBezTo>
                  <a:lnTo>
                    <a:pt x="1955" y="3430"/>
                  </a:lnTo>
                  <a:cubicBezTo>
                    <a:pt x="1977" y="3430"/>
                    <a:pt x="1983" y="3379"/>
                    <a:pt x="2017" y="3357"/>
                  </a:cubicBezTo>
                  <a:cubicBezTo>
                    <a:pt x="2034" y="3351"/>
                    <a:pt x="2057" y="3357"/>
                    <a:pt x="2068" y="3351"/>
                  </a:cubicBezTo>
                  <a:cubicBezTo>
                    <a:pt x="2097" y="3328"/>
                    <a:pt x="2085" y="3305"/>
                    <a:pt x="2125" y="3288"/>
                  </a:cubicBezTo>
                  <a:cubicBezTo>
                    <a:pt x="2216" y="3243"/>
                    <a:pt x="2142" y="3243"/>
                    <a:pt x="2102" y="3192"/>
                  </a:cubicBezTo>
                  <a:cubicBezTo>
                    <a:pt x="2085" y="3175"/>
                    <a:pt x="2125" y="3175"/>
                    <a:pt x="2125" y="3158"/>
                  </a:cubicBezTo>
                  <a:cubicBezTo>
                    <a:pt x="2125" y="3152"/>
                    <a:pt x="2091" y="3141"/>
                    <a:pt x="2085" y="3135"/>
                  </a:cubicBezTo>
                  <a:cubicBezTo>
                    <a:pt x="2017" y="3095"/>
                    <a:pt x="1983" y="3084"/>
                    <a:pt x="1909" y="3067"/>
                  </a:cubicBezTo>
                  <a:cubicBezTo>
                    <a:pt x="1830" y="3055"/>
                    <a:pt x="1795" y="2982"/>
                    <a:pt x="1744" y="2931"/>
                  </a:cubicBezTo>
                  <a:cubicBezTo>
                    <a:pt x="1716" y="2879"/>
                    <a:pt x="1517" y="2590"/>
                    <a:pt x="1619" y="2561"/>
                  </a:cubicBezTo>
                  <a:cubicBezTo>
                    <a:pt x="1625" y="2539"/>
                    <a:pt x="1557" y="2425"/>
                    <a:pt x="1545" y="2391"/>
                  </a:cubicBezTo>
                  <a:cubicBezTo>
                    <a:pt x="1517" y="2345"/>
                    <a:pt x="1500" y="2294"/>
                    <a:pt x="1483" y="2249"/>
                  </a:cubicBezTo>
                  <a:cubicBezTo>
                    <a:pt x="1466" y="2209"/>
                    <a:pt x="1477" y="2192"/>
                    <a:pt x="1494" y="2164"/>
                  </a:cubicBezTo>
                  <a:cubicBezTo>
                    <a:pt x="1506" y="2146"/>
                    <a:pt x="1489" y="2112"/>
                    <a:pt x="1489" y="2095"/>
                  </a:cubicBezTo>
                  <a:cubicBezTo>
                    <a:pt x="1483" y="2056"/>
                    <a:pt x="1494" y="2022"/>
                    <a:pt x="1517" y="1987"/>
                  </a:cubicBezTo>
                  <a:cubicBezTo>
                    <a:pt x="1540" y="1960"/>
                    <a:pt x="1540" y="1903"/>
                    <a:pt x="1563" y="1881"/>
                  </a:cubicBezTo>
                  <a:cubicBezTo>
                    <a:pt x="1574" y="1829"/>
                    <a:pt x="1619" y="1852"/>
                    <a:pt x="1631" y="1801"/>
                  </a:cubicBezTo>
                  <a:cubicBezTo>
                    <a:pt x="1648" y="1716"/>
                    <a:pt x="1682" y="1631"/>
                    <a:pt x="1739" y="1557"/>
                  </a:cubicBezTo>
                  <a:cubicBezTo>
                    <a:pt x="1784" y="1500"/>
                    <a:pt x="1869" y="1426"/>
                    <a:pt x="1886" y="1358"/>
                  </a:cubicBezTo>
                  <a:cubicBezTo>
                    <a:pt x="1886" y="1352"/>
                    <a:pt x="1886" y="1335"/>
                    <a:pt x="1886" y="1324"/>
                  </a:cubicBezTo>
                  <a:cubicBezTo>
                    <a:pt x="1892" y="1324"/>
                    <a:pt x="1892" y="1324"/>
                    <a:pt x="1892" y="1324"/>
                  </a:cubicBezTo>
                  <a:cubicBezTo>
                    <a:pt x="1932" y="1318"/>
                    <a:pt x="1926" y="1256"/>
                    <a:pt x="1943" y="1216"/>
                  </a:cubicBezTo>
                  <a:cubicBezTo>
                    <a:pt x="1955" y="1182"/>
                    <a:pt x="1994" y="1187"/>
                    <a:pt x="2023" y="1165"/>
                  </a:cubicBezTo>
                  <a:cubicBezTo>
                    <a:pt x="2074" y="1125"/>
                    <a:pt x="2068" y="1040"/>
                    <a:pt x="2097" y="983"/>
                  </a:cubicBezTo>
                  <a:cubicBezTo>
                    <a:pt x="2108" y="960"/>
                    <a:pt x="2136" y="954"/>
                    <a:pt x="2159" y="949"/>
                  </a:cubicBezTo>
                  <a:cubicBezTo>
                    <a:pt x="2205" y="937"/>
                    <a:pt x="2199" y="920"/>
                    <a:pt x="2216" y="881"/>
                  </a:cubicBezTo>
                  <a:cubicBezTo>
                    <a:pt x="2273" y="812"/>
                    <a:pt x="2341" y="756"/>
                    <a:pt x="2375" y="670"/>
                  </a:cubicBezTo>
                  <a:cubicBezTo>
                    <a:pt x="2409" y="579"/>
                    <a:pt x="2460" y="517"/>
                    <a:pt x="2500" y="432"/>
                  </a:cubicBezTo>
                  <a:lnTo>
                    <a:pt x="2500" y="432"/>
                  </a:lnTo>
                  <a:cubicBezTo>
                    <a:pt x="2432" y="403"/>
                    <a:pt x="2432" y="403"/>
                    <a:pt x="2432" y="403"/>
                  </a:cubicBezTo>
                  <a:cubicBezTo>
                    <a:pt x="2398" y="386"/>
                    <a:pt x="2415" y="386"/>
                    <a:pt x="2409" y="352"/>
                  </a:cubicBezTo>
                  <a:cubicBezTo>
                    <a:pt x="2409" y="341"/>
                    <a:pt x="2386" y="307"/>
                    <a:pt x="2381" y="301"/>
                  </a:cubicBezTo>
                  <a:cubicBezTo>
                    <a:pt x="2358" y="278"/>
                    <a:pt x="2301" y="301"/>
                    <a:pt x="2273" y="284"/>
                  </a:cubicBezTo>
                  <a:cubicBezTo>
                    <a:pt x="2239" y="267"/>
                    <a:pt x="2222" y="261"/>
                    <a:pt x="2210" y="222"/>
                  </a:cubicBezTo>
                  <a:cubicBezTo>
                    <a:pt x="2205" y="199"/>
                    <a:pt x="2261" y="142"/>
                    <a:pt x="2199" y="142"/>
                  </a:cubicBezTo>
                  <a:cubicBezTo>
                    <a:pt x="2176" y="142"/>
                    <a:pt x="2165" y="148"/>
                    <a:pt x="2165" y="119"/>
                  </a:cubicBezTo>
                  <a:cubicBezTo>
                    <a:pt x="2165" y="79"/>
                    <a:pt x="2136" y="114"/>
                    <a:pt x="2119" y="102"/>
                  </a:cubicBezTo>
                  <a:cubicBezTo>
                    <a:pt x="2085" y="97"/>
                    <a:pt x="2085" y="97"/>
                    <a:pt x="2085" y="97"/>
                  </a:cubicBezTo>
                  <a:lnTo>
                    <a:pt x="2085" y="97"/>
                  </a:lnTo>
                  <a:cubicBezTo>
                    <a:pt x="2063" y="108"/>
                    <a:pt x="2063" y="108"/>
                    <a:pt x="2063" y="108"/>
                  </a:cubicBezTo>
                  <a:cubicBezTo>
                    <a:pt x="2051" y="114"/>
                    <a:pt x="2040" y="119"/>
                    <a:pt x="2028" y="114"/>
                  </a:cubicBezTo>
                  <a:cubicBezTo>
                    <a:pt x="2017" y="108"/>
                    <a:pt x="2017" y="102"/>
                    <a:pt x="2006" y="102"/>
                  </a:cubicBezTo>
                  <a:cubicBezTo>
                    <a:pt x="1983" y="108"/>
                    <a:pt x="1966" y="131"/>
                    <a:pt x="1943" y="142"/>
                  </a:cubicBezTo>
                  <a:cubicBezTo>
                    <a:pt x="1943" y="153"/>
                    <a:pt x="1932" y="153"/>
                    <a:pt x="1926" y="153"/>
                  </a:cubicBezTo>
                  <a:cubicBezTo>
                    <a:pt x="1892" y="108"/>
                    <a:pt x="1909" y="97"/>
                    <a:pt x="1835" y="97"/>
                  </a:cubicBezTo>
                  <a:cubicBezTo>
                    <a:pt x="1795" y="97"/>
                    <a:pt x="1722" y="68"/>
                    <a:pt x="1705" y="28"/>
                  </a:cubicBezTo>
                  <a:cubicBezTo>
                    <a:pt x="1699" y="23"/>
                    <a:pt x="1699" y="0"/>
                    <a:pt x="1687" y="0"/>
                  </a:cubicBezTo>
                  <a:cubicBezTo>
                    <a:pt x="1648" y="0"/>
                    <a:pt x="1619" y="23"/>
                    <a:pt x="1608" y="63"/>
                  </a:cubicBezTo>
                  <a:cubicBezTo>
                    <a:pt x="1585" y="119"/>
                    <a:pt x="1597" y="153"/>
                    <a:pt x="1528" y="187"/>
                  </a:cubicBezTo>
                  <a:cubicBezTo>
                    <a:pt x="1483" y="210"/>
                    <a:pt x="1494" y="193"/>
                    <a:pt x="1455" y="182"/>
                  </a:cubicBezTo>
                  <a:cubicBezTo>
                    <a:pt x="1404" y="165"/>
                    <a:pt x="1426" y="227"/>
                    <a:pt x="1415" y="250"/>
                  </a:cubicBezTo>
                  <a:cubicBezTo>
                    <a:pt x="1398" y="284"/>
                    <a:pt x="1483" y="290"/>
                    <a:pt x="1500" y="290"/>
                  </a:cubicBezTo>
                  <a:lnTo>
                    <a:pt x="1517" y="284"/>
                  </a:lnTo>
                  <a:cubicBezTo>
                    <a:pt x="1528" y="284"/>
                    <a:pt x="1517" y="341"/>
                    <a:pt x="1517" y="347"/>
                  </a:cubicBezTo>
                  <a:cubicBezTo>
                    <a:pt x="1517" y="364"/>
                    <a:pt x="1511" y="443"/>
                    <a:pt x="1517" y="449"/>
                  </a:cubicBezTo>
                  <a:cubicBezTo>
                    <a:pt x="1540" y="455"/>
                    <a:pt x="1557" y="489"/>
                    <a:pt x="1534" y="506"/>
                  </a:cubicBezTo>
                  <a:cubicBezTo>
                    <a:pt x="1517" y="523"/>
                    <a:pt x="1489" y="517"/>
                    <a:pt x="1477" y="528"/>
                  </a:cubicBezTo>
                  <a:cubicBezTo>
                    <a:pt x="1449" y="557"/>
                    <a:pt x="1472" y="574"/>
                    <a:pt x="1483" y="597"/>
                  </a:cubicBezTo>
                  <a:cubicBezTo>
                    <a:pt x="1489" y="614"/>
                    <a:pt x="1540" y="659"/>
                    <a:pt x="1534" y="670"/>
                  </a:cubicBezTo>
                  <a:cubicBezTo>
                    <a:pt x="1534" y="676"/>
                    <a:pt x="1494" y="699"/>
                    <a:pt x="1483" y="704"/>
                  </a:cubicBezTo>
                  <a:cubicBezTo>
                    <a:pt x="1455" y="733"/>
                    <a:pt x="1449" y="761"/>
                    <a:pt x="1409" y="773"/>
                  </a:cubicBezTo>
                  <a:cubicBezTo>
                    <a:pt x="1381" y="784"/>
                    <a:pt x="1409" y="818"/>
                    <a:pt x="1409" y="835"/>
                  </a:cubicBezTo>
                  <a:cubicBezTo>
                    <a:pt x="1409" y="875"/>
                    <a:pt x="1284" y="903"/>
                    <a:pt x="1256" y="892"/>
                  </a:cubicBezTo>
                  <a:cubicBezTo>
                    <a:pt x="1244" y="886"/>
                    <a:pt x="1227" y="869"/>
                    <a:pt x="1216" y="869"/>
                  </a:cubicBezTo>
                  <a:cubicBezTo>
                    <a:pt x="1199" y="903"/>
                    <a:pt x="1193" y="949"/>
                    <a:pt x="1182" y="988"/>
                  </a:cubicBezTo>
                  <a:cubicBezTo>
                    <a:pt x="1171" y="1040"/>
                    <a:pt x="1148" y="1051"/>
                    <a:pt x="1119" y="1091"/>
                  </a:cubicBezTo>
                  <a:cubicBezTo>
                    <a:pt x="1102" y="1119"/>
                    <a:pt x="1125" y="1136"/>
                    <a:pt x="1125" y="1159"/>
                  </a:cubicBezTo>
                  <a:cubicBezTo>
                    <a:pt x="1114" y="1159"/>
                    <a:pt x="1102" y="1159"/>
                    <a:pt x="1085" y="1159"/>
                  </a:cubicBezTo>
                  <a:cubicBezTo>
                    <a:pt x="1040" y="1222"/>
                    <a:pt x="977" y="1182"/>
                    <a:pt x="943" y="1238"/>
                  </a:cubicBezTo>
                  <a:cubicBezTo>
                    <a:pt x="915" y="1284"/>
                    <a:pt x="852" y="1290"/>
                    <a:pt x="847" y="1324"/>
                  </a:cubicBezTo>
                  <a:cubicBezTo>
                    <a:pt x="841" y="1352"/>
                    <a:pt x="852" y="1409"/>
                    <a:pt x="869" y="1426"/>
                  </a:cubicBezTo>
                  <a:cubicBezTo>
                    <a:pt x="875" y="1432"/>
                    <a:pt x="904" y="1454"/>
                    <a:pt x="898" y="1460"/>
                  </a:cubicBezTo>
                  <a:cubicBezTo>
                    <a:pt x="898" y="1460"/>
                    <a:pt x="904" y="1460"/>
                    <a:pt x="898" y="1460"/>
                  </a:cubicBezTo>
                  <a:cubicBezTo>
                    <a:pt x="898" y="1466"/>
                    <a:pt x="858" y="1477"/>
                    <a:pt x="852" y="1483"/>
                  </a:cubicBezTo>
                  <a:cubicBezTo>
                    <a:pt x="841" y="1494"/>
                    <a:pt x="818" y="1517"/>
                    <a:pt x="801" y="1517"/>
                  </a:cubicBezTo>
                  <a:cubicBezTo>
                    <a:pt x="801" y="1506"/>
                    <a:pt x="773" y="1483"/>
                    <a:pt x="762" y="1472"/>
                  </a:cubicBezTo>
                  <a:cubicBezTo>
                    <a:pt x="756" y="1460"/>
                    <a:pt x="773" y="1432"/>
                    <a:pt x="762" y="1420"/>
                  </a:cubicBezTo>
                  <a:cubicBezTo>
                    <a:pt x="762" y="1398"/>
                    <a:pt x="773" y="1364"/>
                    <a:pt x="750" y="1341"/>
                  </a:cubicBezTo>
                  <a:cubicBezTo>
                    <a:pt x="733" y="1324"/>
                    <a:pt x="676" y="1324"/>
                    <a:pt x="671" y="1301"/>
                  </a:cubicBezTo>
                  <a:cubicBezTo>
                    <a:pt x="642" y="1295"/>
                    <a:pt x="625" y="1312"/>
                    <a:pt x="591" y="1307"/>
                  </a:cubicBezTo>
                  <a:cubicBezTo>
                    <a:pt x="585" y="1284"/>
                    <a:pt x="540" y="1312"/>
                    <a:pt x="528" y="1318"/>
                  </a:cubicBezTo>
                  <a:cubicBezTo>
                    <a:pt x="477" y="1312"/>
                    <a:pt x="477" y="1312"/>
                    <a:pt x="477" y="1312"/>
                  </a:cubicBezTo>
                  <a:lnTo>
                    <a:pt x="477" y="1312"/>
                  </a:lnTo>
                  <a:cubicBezTo>
                    <a:pt x="460" y="1341"/>
                    <a:pt x="398" y="1335"/>
                    <a:pt x="392" y="1369"/>
                  </a:cubicBezTo>
                  <a:cubicBezTo>
                    <a:pt x="392" y="1381"/>
                    <a:pt x="398" y="1392"/>
                    <a:pt x="404" y="1403"/>
                  </a:cubicBezTo>
                  <a:cubicBezTo>
                    <a:pt x="426" y="1454"/>
                    <a:pt x="392" y="1506"/>
                    <a:pt x="392" y="1551"/>
                  </a:cubicBezTo>
                  <a:cubicBezTo>
                    <a:pt x="392" y="1602"/>
                    <a:pt x="318" y="1642"/>
                    <a:pt x="318" y="1693"/>
                  </a:cubicBezTo>
                  <a:cubicBezTo>
                    <a:pt x="341" y="1761"/>
                    <a:pt x="307" y="1818"/>
                    <a:pt x="233" y="1778"/>
                  </a:cubicBezTo>
                  <a:cubicBezTo>
                    <a:pt x="148" y="1727"/>
                    <a:pt x="125" y="1932"/>
                    <a:pt x="63" y="1960"/>
                  </a:cubicBezTo>
                  <a:cubicBezTo>
                    <a:pt x="23" y="1977"/>
                    <a:pt x="40" y="2044"/>
                    <a:pt x="28" y="2078"/>
                  </a:cubicBezTo>
                  <a:cubicBezTo>
                    <a:pt x="0" y="2164"/>
                    <a:pt x="17" y="2158"/>
                    <a:pt x="85" y="2215"/>
                  </a:cubicBezTo>
                  <a:cubicBezTo>
                    <a:pt x="102" y="2260"/>
                    <a:pt x="97" y="2254"/>
                    <a:pt x="142" y="2254"/>
                  </a:cubicBezTo>
                  <a:cubicBezTo>
                    <a:pt x="154" y="2260"/>
                    <a:pt x="182" y="2294"/>
                    <a:pt x="199" y="2306"/>
                  </a:cubicBezTo>
                  <a:cubicBezTo>
                    <a:pt x="233" y="2317"/>
                    <a:pt x="267" y="2317"/>
                    <a:pt x="296" y="2323"/>
                  </a:cubicBezTo>
                  <a:cubicBezTo>
                    <a:pt x="347" y="2340"/>
                    <a:pt x="381" y="2351"/>
                    <a:pt x="432" y="2357"/>
                  </a:cubicBezTo>
                  <a:cubicBezTo>
                    <a:pt x="472" y="2357"/>
                    <a:pt x="421" y="2521"/>
                    <a:pt x="421" y="2550"/>
                  </a:cubicBezTo>
                  <a:cubicBezTo>
                    <a:pt x="421" y="2590"/>
                    <a:pt x="375" y="2607"/>
                    <a:pt x="369" y="2641"/>
                  </a:cubicBezTo>
                  <a:cubicBezTo>
                    <a:pt x="364" y="2652"/>
                    <a:pt x="358" y="2675"/>
                    <a:pt x="347" y="2681"/>
                  </a:cubicBezTo>
                  <a:cubicBezTo>
                    <a:pt x="335" y="2698"/>
                    <a:pt x="335" y="2720"/>
                    <a:pt x="330" y="2737"/>
                  </a:cubicBezTo>
                  <a:cubicBezTo>
                    <a:pt x="341" y="2771"/>
                    <a:pt x="324" y="2789"/>
                    <a:pt x="364" y="2805"/>
                  </a:cubicBezTo>
                  <a:cubicBezTo>
                    <a:pt x="404" y="2823"/>
                    <a:pt x="421" y="2879"/>
                    <a:pt x="449" y="2913"/>
                  </a:cubicBezTo>
                  <a:cubicBezTo>
                    <a:pt x="483" y="2965"/>
                    <a:pt x="472" y="2953"/>
                    <a:pt x="534" y="2959"/>
                  </a:cubicBezTo>
                  <a:cubicBezTo>
                    <a:pt x="557" y="2965"/>
                    <a:pt x="608" y="2959"/>
                    <a:pt x="625" y="2948"/>
                  </a:cubicBezTo>
                  <a:cubicBezTo>
                    <a:pt x="642" y="2936"/>
                    <a:pt x="699" y="2919"/>
                    <a:pt x="699" y="2953"/>
                  </a:cubicBezTo>
                  <a:cubicBezTo>
                    <a:pt x="705" y="2993"/>
                    <a:pt x="739" y="3010"/>
                    <a:pt x="739" y="3061"/>
                  </a:cubicBezTo>
                  <a:cubicBezTo>
                    <a:pt x="739" y="3078"/>
                    <a:pt x="739" y="3101"/>
                    <a:pt x="739" y="3118"/>
                  </a:cubicBezTo>
                  <a:cubicBezTo>
                    <a:pt x="744" y="3146"/>
                    <a:pt x="767" y="3181"/>
                    <a:pt x="727" y="3192"/>
                  </a:cubicBezTo>
                  <a:cubicBezTo>
                    <a:pt x="693" y="3198"/>
                    <a:pt x="705" y="3215"/>
                    <a:pt x="716" y="3237"/>
                  </a:cubicBezTo>
                  <a:cubicBezTo>
                    <a:pt x="739" y="3266"/>
                    <a:pt x="767" y="3408"/>
                    <a:pt x="688" y="3391"/>
                  </a:cubicBezTo>
                  <a:cubicBezTo>
                    <a:pt x="642" y="3396"/>
                    <a:pt x="642" y="3396"/>
                    <a:pt x="642" y="3396"/>
                  </a:cubicBezTo>
                  <a:lnTo>
                    <a:pt x="642" y="3396"/>
                  </a:lnTo>
                  <a:cubicBezTo>
                    <a:pt x="642" y="3425"/>
                    <a:pt x="642" y="3425"/>
                    <a:pt x="642" y="3425"/>
                  </a:cubicBezTo>
                  <a:cubicBezTo>
                    <a:pt x="636" y="3430"/>
                    <a:pt x="636" y="3436"/>
                    <a:pt x="636" y="3448"/>
                  </a:cubicBezTo>
                  <a:cubicBezTo>
                    <a:pt x="636" y="3459"/>
                    <a:pt x="642" y="3470"/>
                    <a:pt x="642" y="3482"/>
                  </a:cubicBezTo>
                  <a:cubicBezTo>
                    <a:pt x="648" y="3504"/>
                    <a:pt x="654" y="3544"/>
                    <a:pt x="636" y="3561"/>
                  </a:cubicBezTo>
                  <a:cubicBezTo>
                    <a:pt x="631" y="3590"/>
                    <a:pt x="625" y="3607"/>
                    <a:pt x="631" y="3635"/>
                  </a:cubicBezTo>
                  <a:cubicBezTo>
                    <a:pt x="642" y="3658"/>
                    <a:pt x="597" y="3692"/>
                    <a:pt x="580" y="3703"/>
                  </a:cubicBezTo>
                  <a:cubicBezTo>
                    <a:pt x="540" y="3732"/>
                    <a:pt x="517" y="3868"/>
                    <a:pt x="563" y="3879"/>
                  </a:cubicBezTo>
                  <a:cubicBezTo>
                    <a:pt x="608" y="3891"/>
                    <a:pt x="636" y="3885"/>
                    <a:pt x="665" y="3930"/>
                  </a:cubicBezTo>
                  <a:cubicBezTo>
                    <a:pt x="727" y="4055"/>
                    <a:pt x="608" y="4152"/>
                    <a:pt x="608" y="4260"/>
                  </a:cubicBezTo>
                  <a:cubicBezTo>
                    <a:pt x="608" y="4305"/>
                    <a:pt x="654" y="4334"/>
                    <a:pt x="676" y="4373"/>
                  </a:cubicBezTo>
                  <a:cubicBezTo>
                    <a:pt x="722" y="4447"/>
                    <a:pt x="762" y="4550"/>
                    <a:pt x="830" y="4607"/>
                  </a:cubicBezTo>
                  <a:cubicBezTo>
                    <a:pt x="869" y="4641"/>
                    <a:pt x="904" y="4652"/>
                    <a:pt x="949" y="4675"/>
                  </a:cubicBezTo>
                  <a:close/>
                  <a:moveTo>
                    <a:pt x="108" y="1040"/>
                  </a:moveTo>
                  <a:lnTo>
                    <a:pt x="108" y="1040"/>
                  </a:lnTo>
                  <a:cubicBezTo>
                    <a:pt x="188" y="1051"/>
                    <a:pt x="188" y="1051"/>
                    <a:pt x="188" y="1051"/>
                  </a:cubicBezTo>
                  <a:cubicBezTo>
                    <a:pt x="307" y="1079"/>
                    <a:pt x="210" y="949"/>
                    <a:pt x="290" y="926"/>
                  </a:cubicBezTo>
                  <a:cubicBezTo>
                    <a:pt x="296" y="926"/>
                    <a:pt x="296" y="926"/>
                    <a:pt x="296" y="926"/>
                  </a:cubicBezTo>
                  <a:cubicBezTo>
                    <a:pt x="296" y="954"/>
                    <a:pt x="296" y="972"/>
                    <a:pt x="313" y="988"/>
                  </a:cubicBezTo>
                  <a:cubicBezTo>
                    <a:pt x="324" y="1006"/>
                    <a:pt x="341" y="1011"/>
                    <a:pt x="347" y="1028"/>
                  </a:cubicBezTo>
                  <a:cubicBezTo>
                    <a:pt x="364" y="1074"/>
                    <a:pt x="358" y="1091"/>
                    <a:pt x="421" y="1079"/>
                  </a:cubicBezTo>
                  <a:cubicBezTo>
                    <a:pt x="466" y="1074"/>
                    <a:pt x="540" y="1125"/>
                    <a:pt x="557" y="1165"/>
                  </a:cubicBezTo>
                  <a:cubicBezTo>
                    <a:pt x="580" y="1210"/>
                    <a:pt x="489" y="1244"/>
                    <a:pt x="455" y="1256"/>
                  </a:cubicBezTo>
                  <a:lnTo>
                    <a:pt x="455" y="1256"/>
                  </a:lnTo>
                  <a:cubicBezTo>
                    <a:pt x="398" y="1267"/>
                    <a:pt x="398" y="1267"/>
                    <a:pt x="398" y="1267"/>
                  </a:cubicBezTo>
                  <a:cubicBezTo>
                    <a:pt x="358" y="1278"/>
                    <a:pt x="330" y="1278"/>
                    <a:pt x="296" y="1261"/>
                  </a:cubicBezTo>
                  <a:cubicBezTo>
                    <a:pt x="262" y="1250"/>
                    <a:pt x="216" y="1256"/>
                    <a:pt x="193" y="1238"/>
                  </a:cubicBezTo>
                  <a:cubicBezTo>
                    <a:pt x="176" y="1227"/>
                    <a:pt x="182" y="1199"/>
                    <a:pt x="176" y="1182"/>
                  </a:cubicBezTo>
                  <a:cubicBezTo>
                    <a:pt x="171" y="1159"/>
                    <a:pt x="131" y="1131"/>
                    <a:pt x="131" y="1108"/>
                  </a:cubicBezTo>
                  <a:cubicBezTo>
                    <a:pt x="131" y="1096"/>
                    <a:pt x="131" y="1091"/>
                    <a:pt x="119" y="1085"/>
                  </a:cubicBezTo>
                  <a:cubicBezTo>
                    <a:pt x="97" y="1068"/>
                    <a:pt x="97" y="1057"/>
                    <a:pt x="108" y="104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61">
              <a:extLst>
                <a:ext uri="{FF2B5EF4-FFF2-40B4-BE49-F238E27FC236}">
                  <a16:creationId xmlns:a16="http://schemas.microsoft.com/office/drawing/2014/main" id="{8385A22C-39B9-1A28-95B1-8D376EE4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091" y="3706343"/>
              <a:ext cx="987735" cy="1130316"/>
            </a:xfrm>
            <a:custGeom>
              <a:avLst/>
              <a:gdLst>
                <a:gd name="T0" fmla="*/ 2653 w 3546"/>
                <a:gd name="T1" fmla="*/ 710 h 4057"/>
                <a:gd name="T2" fmla="*/ 2658 w 3546"/>
                <a:gd name="T3" fmla="*/ 994 h 4057"/>
                <a:gd name="T4" fmla="*/ 2755 w 3546"/>
                <a:gd name="T5" fmla="*/ 1193 h 4057"/>
                <a:gd name="T6" fmla="*/ 2903 w 3546"/>
                <a:gd name="T7" fmla="*/ 1125 h 4057"/>
                <a:gd name="T8" fmla="*/ 2914 w 3546"/>
                <a:gd name="T9" fmla="*/ 1347 h 4057"/>
                <a:gd name="T10" fmla="*/ 3062 w 3546"/>
                <a:gd name="T11" fmla="*/ 1647 h 4057"/>
                <a:gd name="T12" fmla="*/ 3477 w 3546"/>
                <a:gd name="T13" fmla="*/ 1681 h 4057"/>
                <a:gd name="T14" fmla="*/ 3397 w 3546"/>
                <a:gd name="T15" fmla="*/ 1891 h 4057"/>
                <a:gd name="T16" fmla="*/ 3397 w 3546"/>
                <a:gd name="T17" fmla="*/ 2101 h 4057"/>
                <a:gd name="T18" fmla="*/ 3295 w 3546"/>
                <a:gd name="T19" fmla="*/ 2334 h 4057"/>
                <a:gd name="T20" fmla="*/ 3272 w 3546"/>
                <a:gd name="T21" fmla="*/ 2476 h 4057"/>
                <a:gd name="T22" fmla="*/ 3158 w 3546"/>
                <a:gd name="T23" fmla="*/ 2703 h 4057"/>
                <a:gd name="T24" fmla="*/ 3039 w 3546"/>
                <a:gd name="T25" fmla="*/ 2828 h 4057"/>
                <a:gd name="T26" fmla="*/ 2766 w 3546"/>
                <a:gd name="T27" fmla="*/ 2999 h 4057"/>
                <a:gd name="T28" fmla="*/ 2431 w 3546"/>
                <a:gd name="T29" fmla="*/ 3266 h 4057"/>
                <a:gd name="T30" fmla="*/ 2437 w 3546"/>
                <a:gd name="T31" fmla="*/ 3493 h 4057"/>
                <a:gd name="T32" fmla="*/ 2392 w 3546"/>
                <a:gd name="T33" fmla="*/ 3754 h 4057"/>
                <a:gd name="T34" fmla="*/ 2159 w 3546"/>
                <a:gd name="T35" fmla="*/ 3681 h 4057"/>
                <a:gd name="T36" fmla="*/ 1903 w 3546"/>
                <a:gd name="T37" fmla="*/ 3965 h 4057"/>
                <a:gd name="T38" fmla="*/ 1568 w 3546"/>
                <a:gd name="T39" fmla="*/ 4010 h 4057"/>
                <a:gd name="T40" fmla="*/ 1323 w 3546"/>
                <a:gd name="T41" fmla="*/ 3897 h 4057"/>
                <a:gd name="T42" fmla="*/ 1107 w 3546"/>
                <a:gd name="T43" fmla="*/ 3806 h 4057"/>
                <a:gd name="T44" fmla="*/ 880 w 3546"/>
                <a:gd name="T45" fmla="*/ 3686 h 4057"/>
                <a:gd name="T46" fmla="*/ 687 w 3546"/>
                <a:gd name="T47" fmla="*/ 3635 h 4057"/>
                <a:gd name="T48" fmla="*/ 420 w 3546"/>
                <a:gd name="T49" fmla="*/ 3459 h 4057"/>
                <a:gd name="T50" fmla="*/ 289 w 3546"/>
                <a:gd name="T51" fmla="*/ 3289 h 4057"/>
                <a:gd name="T52" fmla="*/ 272 w 3546"/>
                <a:gd name="T53" fmla="*/ 3152 h 4057"/>
                <a:gd name="T54" fmla="*/ 329 w 3546"/>
                <a:gd name="T55" fmla="*/ 2970 h 4057"/>
                <a:gd name="T56" fmla="*/ 414 w 3546"/>
                <a:gd name="T57" fmla="*/ 2766 h 4057"/>
                <a:gd name="T58" fmla="*/ 608 w 3546"/>
                <a:gd name="T59" fmla="*/ 2556 h 4057"/>
                <a:gd name="T60" fmla="*/ 710 w 3546"/>
                <a:gd name="T61" fmla="*/ 2345 h 4057"/>
                <a:gd name="T62" fmla="*/ 483 w 3546"/>
                <a:gd name="T63" fmla="*/ 2209 h 4057"/>
                <a:gd name="T64" fmla="*/ 335 w 3546"/>
                <a:gd name="T65" fmla="*/ 1925 h 4057"/>
                <a:gd name="T66" fmla="*/ 284 w 3546"/>
                <a:gd name="T67" fmla="*/ 1664 h 4057"/>
                <a:gd name="T68" fmla="*/ 62 w 3546"/>
                <a:gd name="T69" fmla="*/ 1472 h 4057"/>
                <a:gd name="T70" fmla="*/ 113 w 3546"/>
                <a:gd name="T71" fmla="*/ 1352 h 4057"/>
                <a:gd name="T72" fmla="*/ 460 w 3546"/>
                <a:gd name="T73" fmla="*/ 1364 h 4057"/>
                <a:gd name="T74" fmla="*/ 647 w 3546"/>
                <a:gd name="T75" fmla="*/ 1301 h 4057"/>
                <a:gd name="T76" fmla="*/ 698 w 3546"/>
                <a:gd name="T77" fmla="*/ 1085 h 4057"/>
                <a:gd name="T78" fmla="*/ 784 w 3546"/>
                <a:gd name="T79" fmla="*/ 710 h 4057"/>
                <a:gd name="T80" fmla="*/ 630 w 3546"/>
                <a:gd name="T81" fmla="*/ 477 h 4057"/>
                <a:gd name="T82" fmla="*/ 812 w 3546"/>
                <a:gd name="T83" fmla="*/ 381 h 4057"/>
                <a:gd name="T84" fmla="*/ 1011 w 3546"/>
                <a:gd name="T85" fmla="*/ 375 h 4057"/>
                <a:gd name="T86" fmla="*/ 1249 w 3546"/>
                <a:gd name="T87" fmla="*/ 244 h 4057"/>
                <a:gd name="T88" fmla="*/ 1483 w 3546"/>
                <a:gd name="T89" fmla="*/ 97 h 4057"/>
                <a:gd name="T90" fmla="*/ 1744 w 3546"/>
                <a:gd name="T91" fmla="*/ 142 h 4057"/>
                <a:gd name="T92" fmla="*/ 2005 w 3546"/>
                <a:gd name="T93" fmla="*/ 324 h 4057"/>
                <a:gd name="T94" fmla="*/ 2136 w 3546"/>
                <a:gd name="T95" fmla="*/ 307 h 4057"/>
                <a:gd name="T96" fmla="*/ 2374 w 3546"/>
                <a:gd name="T97" fmla="*/ 460 h 4057"/>
                <a:gd name="T98" fmla="*/ 2624 w 3546"/>
                <a:gd name="T99" fmla="*/ 404 h 4057"/>
                <a:gd name="T100" fmla="*/ 2670 w 3546"/>
                <a:gd name="T101" fmla="*/ 574 h 4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6" h="4057">
                  <a:moveTo>
                    <a:pt x="2698" y="625"/>
                  </a:moveTo>
                  <a:lnTo>
                    <a:pt x="2698" y="625"/>
                  </a:lnTo>
                  <a:cubicBezTo>
                    <a:pt x="2658" y="648"/>
                    <a:pt x="2658" y="648"/>
                    <a:pt x="2658" y="648"/>
                  </a:cubicBezTo>
                  <a:cubicBezTo>
                    <a:pt x="2664" y="665"/>
                    <a:pt x="2653" y="693"/>
                    <a:pt x="2653" y="710"/>
                  </a:cubicBezTo>
                  <a:cubicBezTo>
                    <a:pt x="2653" y="750"/>
                    <a:pt x="2664" y="778"/>
                    <a:pt x="2658" y="813"/>
                  </a:cubicBezTo>
                  <a:cubicBezTo>
                    <a:pt x="2653" y="852"/>
                    <a:pt x="2642" y="886"/>
                    <a:pt x="2630" y="921"/>
                  </a:cubicBezTo>
                  <a:cubicBezTo>
                    <a:pt x="2624" y="932"/>
                    <a:pt x="2602" y="1000"/>
                    <a:pt x="2619" y="1006"/>
                  </a:cubicBezTo>
                  <a:cubicBezTo>
                    <a:pt x="2630" y="1006"/>
                    <a:pt x="2642" y="1000"/>
                    <a:pt x="2658" y="994"/>
                  </a:cubicBezTo>
                  <a:cubicBezTo>
                    <a:pt x="2676" y="989"/>
                    <a:pt x="2704" y="983"/>
                    <a:pt x="2721" y="994"/>
                  </a:cubicBezTo>
                  <a:cubicBezTo>
                    <a:pt x="2744" y="1006"/>
                    <a:pt x="2727" y="1108"/>
                    <a:pt x="2721" y="1131"/>
                  </a:cubicBezTo>
                  <a:cubicBezTo>
                    <a:pt x="2715" y="1165"/>
                    <a:pt x="2715" y="1165"/>
                    <a:pt x="2715" y="1165"/>
                  </a:cubicBezTo>
                  <a:cubicBezTo>
                    <a:pt x="2755" y="1193"/>
                    <a:pt x="2755" y="1193"/>
                    <a:pt x="2755" y="1193"/>
                  </a:cubicBezTo>
                  <a:cubicBezTo>
                    <a:pt x="2795" y="1187"/>
                    <a:pt x="2795" y="1187"/>
                    <a:pt x="2795" y="1187"/>
                  </a:cubicBezTo>
                  <a:cubicBezTo>
                    <a:pt x="2835" y="1159"/>
                    <a:pt x="2835" y="1159"/>
                    <a:pt x="2835" y="1159"/>
                  </a:cubicBezTo>
                  <a:cubicBezTo>
                    <a:pt x="2874" y="1131"/>
                    <a:pt x="2874" y="1131"/>
                    <a:pt x="2874" y="1131"/>
                  </a:cubicBezTo>
                  <a:cubicBezTo>
                    <a:pt x="2903" y="1125"/>
                    <a:pt x="2903" y="1125"/>
                    <a:pt x="2903" y="1125"/>
                  </a:cubicBezTo>
                  <a:cubicBezTo>
                    <a:pt x="2908" y="1176"/>
                    <a:pt x="2908" y="1176"/>
                    <a:pt x="2908" y="1176"/>
                  </a:cubicBezTo>
                  <a:cubicBezTo>
                    <a:pt x="2908" y="1187"/>
                    <a:pt x="2908" y="1187"/>
                    <a:pt x="2908" y="1187"/>
                  </a:cubicBezTo>
                  <a:cubicBezTo>
                    <a:pt x="2886" y="1193"/>
                    <a:pt x="2926" y="1227"/>
                    <a:pt x="2931" y="1233"/>
                  </a:cubicBezTo>
                  <a:cubicBezTo>
                    <a:pt x="2943" y="1256"/>
                    <a:pt x="2920" y="1324"/>
                    <a:pt x="2914" y="1347"/>
                  </a:cubicBezTo>
                  <a:cubicBezTo>
                    <a:pt x="2914" y="1375"/>
                    <a:pt x="2892" y="1415"/>
                    <a:pt x="2874" y="1437"/>
                  </a:cubicBezTo>
                  <a:cubicBezTo>
                    <a:pt x="2840" y="1472"/>
                    <a:pt x="2880" y="1460"/>
                    <a:pt x="2903" y="1494"/>
                  </a:cubicBezTo>
                  <a:cubicBezTo>
                    <a:pt x="2937" y="1527"/>
                    <a:pt x="2960" y="1590"/>
                    <a:pt x="3005" y="1618"/>
                  </a:cubicBezTo>
                  <a:cubicBezTo>
                    <a:pt x="3028" y="1630"/>
                    <a:pt x="3051" y="1624"/>
                    <a:pt x="3062" y="1647"/>
                  </a:cubicBezTo>
                  <a:cubicBezTo>
                    <a:pt x="3113" y="1726"/>
                    <a:pt x="3113" y="1726"/>
                    <a:pt x="3113" y="1726"/>
                  </a:cubicBezTo>
                  <a:cubicBezTo>
                    <a:pt x="3130" y="1755"/>
                    <a:pt x="3170" y="1760"/>
                    <a:pt x="3198" y="1777"/>
                  </a:cubicBezTo>
                  <a:cubicBezTo>
                    <a:pt x="3266" y="1823"/>
                    <a:pt x="3289" y="1777"/>
                    <a:pt x="3352" y="1772"/>
                  </a:cubicBezTo>
                  <a:cubicBezTo>
                    <a:pt x="3369" y="1766"/>
                    <a:pt x="3477" y="1698"/>
                    <a:pt x="3477" y="1681"/>
                  </a:cubicBezTo>
                  <a:cubicBezTo>
                    <a:pt x="3482" y="1681"/>
                    <a:pt x="3482" y="1681"/>
                    <a:pt x="3482" y="1681"/>
                  </a:cubicBezTo>
                  <a:cubicBezTo>
                    <a:pt x="3482" y="1686"/>
                    <a:pt x="3505" y="1704"/>
                    <a:pt x="3505" y="1726"/>
                  </a:cubicBezTo>
                  <a:cubicBezTo>
                    <a:pt x="3505" y="1772"/>
                    <a:pt x="3482" y="1789"/>
                    <a:pt x="3471" y="1829"/>
                  </a:cubicBezTo>
                  <a:cubicBezTo>
                    <a:pt x="3460" y="1874"/>
                    <a:pt x="3448" y="1891"/>
                    <a:pt x="3397" y="1891"/>
                  </a:cubicBezTo>
                  <a:cubicBezTo>
                    <a:pt x="3397" y="1902"/>
                    <a:pt x="3420" y="1942"/>
                    <a:pt x="3426" y="1965"/>
                  </a:cubicBezTo>
                  <a:cubicBezTo>
                    <a:pt x="3443" y="2016"/>
                    <a:pt x="3471" y="2022"/>
                    <a:pt x="3499" y="2061"/>
                  </a:cubicBezTo>
                  <a:cubicBezTo>
                    <a:pt x="3505" y="2073"/>
                    <a:pt x="3545" y="2124"/>
                    <a:pt x="3539" y="2130"/>
                  </a:cubicBezTo>
                  <a:cubicBezTo>
                    <a:pt x="3534" y="2130"/>
                    <a:pt x="3426" y="2101"/>
                    <a:pt x="3397" y="2101"/>
                  </a:cubicBezTo>
                  <a:cubicBezTo>
                    <a:pt x="3380" y="2101"/>
                    <a:pt x="3335" y="2079"/>
                    <a:pt x="3323" y="2095"/>
                  </a:cubicBezTo>
                  <a:cubicBezTo>
                    <a:pt x="3312" y="2124"/>
                    <a:pt x="3318" y="2135"/>
                    <a:pt x="3289" y="2147"/>
                  </a:cubicBezTo>
                  <a:cubicBezTo>
                    <a:pt x="3284" y="2203"/>
                    <a:pt x="3238" y="2238"/>
                    <a:pt x="3301" y="2277"/>
                  </a:cubicBezTo>
                  <a:cubicBezTo>
                    <a:pt x="3318" y="2289"/>
                    <a:pt x="3318" y="2323"/>
                    <a:pt x="3295" y="2334"/>
                  </a:cubicBezTo>
                  <a:cubicBezTo>
                    <a:pt x="3278" y="2345"/>
                    <a:pt x="3221" y="2334"/>
                    <a:pt x="3215" y="2317"/>
                  </a:cubicBezTo>
                  <a:cubicBezTo>
                    <a:pt x="3198" y="2317"/>
                    <a:pt x="3181" y="2306"/>
                    <a:pt x="3158" y="2306"/>
                  </a:cubicBezTo>
                  <a:cubicBezTo>
                    <a:pt x="3158" y="2317"/>
                    <a:pt x="3176" y="2334"/>
                    <a:pt x="3181" y="2351"/>
                  </a:cubicBezTo>
                  <a:cubicBezTo>
                    <a:pt x="3210" y="2408"/>
                    <a:pt x="3193" y="2459"/>
                    <a:pt x="3272" y="2476"/>
                  </a:cubicBezTo>
                  <a:cubicBezTo>
                    <a:pt x="3346" y="2493"/>
                    <a:pt x="3312" y="2539"/>
                    <a:pt x="3289" y="2579"/>
                  </a:cubicBezTo>
                  <a:cubicBezTo>
                    <a:pt x="3278" y="2590"/>
                    <a:pt x="3266" y="2579"/>
                    <a:pt x="3255" y="2573"/>
                  </a:cubicBezTo>
                  <a:cubicBezTo>
                    <a:pt x="3238" y="2567"/>
                    <a:pt x="3204" y="2573"/>
                    <a:pt x="3193" y="2590"/>
                  </a:cubicBezTo>
                  <a:cubicBezTo>
                    <a:pt x="3176" y="2624"/>
                    <a:pt x="3158" y="2664"/>
                    <a:pt x="3158" y="2703"/>
                  </a:cubicBezTo>
                  <a:cubicBezTo>
                    <a:pt x="3158" y="2749"/>
                    <a:pt x="3158" y="2783"/>
                    <a:pt x="3119" y="2806"/>
                  </a:cubicBezTo>
                  <a:cubicBezTo>
                    <a:pt x="3090" y="2823"/>
                    <a:pt x="3090" y="2823"/>
                    <a:pt x="3090" y="2823"/>
                  </a:cubicBezTo>
                  <a:lnTo>
                    <a:pt x="3090" y="2823"/>
                  </a:lnTo>
                  <a:cubicBezTo>
                    <a:pt x="3039" y="2828"/>
                    <a:pt x="3039" y="2828"/>
                    <a:pt x="3039" y="2828"/>
                  </a:cubicBezTo>
                  <a:cubicBezTo>
                    <a:pt x="2977" y="2868"/>
                    <a:pt x="2988" y="2834"/>
                    <a:pt x="2937" y="2840"/>
                  </a:cubicBezTo>
                  <a:cubicBezTo>
                    <a:pt x="2880" y="2851"/>
                    <a:pt x="2892" y="2828"/>
                    <a:pt x="2892" y="2897"/>
                  </a:cubicBezTo>
                  <a:cubicBezTo>
                    <a:pt x="2892" y="2931"/>
                    <a:pt x="2863" y="2919"/>
                    <a:pt x="2846" y="2931"/>
                  </a:cubicBezTo>
                  <a:cubicBezTo>
                    <a:pt x="2818" y="2942"/>
                    <a:pt x="2795" y="2982"/>
                    <a:pt x="2766" y="2999"/>
                  </a:cubicBezTo>
                  <a:cubicBezTo>
                    <a:pt x="2721" y="3033"/>
                    <a:pt x="2727" y="3061"/>
                    <a:pt x="2670" y="3044"/>
                  </a:cubicBezTo>
                  <a:cubicBezTo>
                    <a:pt x="2647" y="3039"/>
                    <a:pt x="2596" y="3152"/>
                    <a:pt x="2568" y="3169"/>
                  </a:cubicBezTo>
                  <a:cubicBezTo>
                    <a:pt x="2534" y="3192"/>
                    <a:pt x="2539" y="3215"/>
                    <a:pt x="2516" y="3238"/>
                  </a:cubicBezTo>
                  <a:cubicBezTo>
                    <a:pt x="2494" y="3272"/>
                    <a:pt x="2460" y="3232"/>
                    <a:pt x="2431" y="3266"/>
                  </a:cubicBezTo>
                  <a:cubicBezTo>
                    <a:pt x="2414" y="3283"/>
                    <a:pt x="2397" y="3328"/>
                    <a:pt x="2397" y="3351"/>
                  </a:cubicBezTo>
                  <a:cubicBezTo>
                    <a:pt x="2397" y="3368"/>
                    <a:pt x="2414" y="3374"/>
                    <a:pt x="2414" y="3391"/>
                  </a:cubicBezTo>
                  <a:cubicBezTo>
                    <a:pt x="2420" y="3408"/>
                    <a:pt x="2397" y="3448"/>
                    <a:pt x="2414" y="3459"/>
                  </a:cubicBezTo>
                  <a:cubicBezTo>
                    <a:pt x="2426" y="3470"/>
                    <a:pt x="2437" y="3470"/>
                    <a:pt x="2437" y="3493"/>
                  </a:cubicBezTo>
                  <a:cubicBezTo>
                    <a:pt x="2437" y="3533"/>
                    <a:pt x="2471" y="3561"/>
                    <a:pt x="2471" y="3612"/>
                  </a:cubicBezTo>
                  <a:cubicBezTo>
                    <a:pt x="2465" y="3641"/>
                    <a:pt x="2443" y="3652"/>
                    <a:pt x="2443" y="3669"/>
                  </a:cubicBezTo>
                  <a:cubicBezTo>
                    <a:pt x="2443" y="3686"/>
                    <a:pt x="2448" y="3692"/>
                    <a:pt x="2443" y="3709"/>
                  </a:cubicBezTo>
                  <a:cubicBezTo>
                    <a:pt x="2437" y="3720"/>
                    <a:pt x="2403" y="3749"/>
                    <a:pt x="2392" y="3754"/>
                  </a:cubicBezTo>
                  <a:cubicBezTo>
                    <a:pt x="2374" y="3754"/>
                    <a:pt x="2363" y="3754"/>
                    <a:pt x="2346" y="3754"/>
                  </a:cubicBezTo>
                  <a:cubicBezTo>
                    <a:pt x="2312" y="3766"/>
                    <a:pt x="2261" y="3851"/>
                    <a:pt x="2227" y="3834"/>
                  </a:cubicBezTo>
                  <a:cubicBezTo>
                    <a:pt x="2210" y="3823"/>
                    <a:pt x="2181" y="3749"/>
                    <a:pt x="2210" y="3743"/>
                  </a:cubicBezTo>
                  <a:cubicBezTo>
                    <a:pt x="2289" y="3732"/>
                    <a:pt x="2255" y="3624"/>
                    <a:pt x="2159" y="3681"/>
                  </a:cubicBezTo>
                  <a:cubicBezTo>
                    <a:pt x="2125" y="3698"/>
                    <a:pt x="2045" y="3686"/>
                    <a:pt x="2034" y="3737"/>
                  </a:cubicBezTo>
                  <a:cubicBezTo>
                    <a:pt x="2022" y="3766"/>
                    <a:pt x="1988" y="3777"/>
                    <a:pt x="1971" y="3806"/>
                  </a:cubicBezTo>
                  <a:cubicBezTo>
                    <a:pt x="1954" y="3834"/>
                    <a:pt x="2011" y="3851"/>
                    <a:pt x="1965" y="3897"/>
                  </a:cubicBezTo>
                  <a:cubicBezTo>
                    <a:pt x="1931" y="3931"/>
                    <a:pt x="1960" y="3942"/>
                    <a:pt x="1903" y="3965"/>
                  </a:cubicBezTo>
                  <a:cubicBezTo>
                    <a:pt x="1857" y="3976"/>
                    <a:pt x="1806" y="3976"/>
                    <a:pt x="1761" y="3987"/>
                  </a:cubicBezTo>
                  <a:cubicBezTo>
                    <a:pt x="1727" y="3999"/>
                    <a:pt x="1698" y="4033"/>
                    <a:pt x="1670" y="4044"/>
                  </a:cubicBezTo>
                  <a:cubicBezTo>
                    <a:pt x="1647" y="4056"/>
                    <a:pt x="1642" y="4021"/>
                    <a:pt x="1619" y="4021"/>
                  </a:cubicBezTo>
                  <a:cubicBezTo>
                    <a:pt x="1596" y="4021"/>
                    <a:pt x="1585" y="4021"/>
                    <a:pt x="1568" y="4010"/>
                  </a:cubicBezTo>
                  <a:cubicBezTo>
                    <a:pt x="1545" y="3993"/>
                    <a:pt x="1522" y="4004"/>
                    <a:pt x="1499" y="3999"/>
                  </a:cubicBezTo>
                  <a:cubicBezTo>
                    <a:pt x="1483" y="3993"/>
                    <a:pt x="1437" y="3948"/>
                    <a:pt x="1437" y="3931"/>
                  </a:cubicBezTo>
                  <a:cubicBezTo>
                    <a:pt x="1420" y="3862"/>
                    <a:pt x="1403" y="3902"/>
                    <a:pt x="1357" y="3874"/>
                  </a:cubicBezTo>
                  <a:cubicBezTo>
                    <a:pt x="1323" y="3851"/>
                    <a:pt x="1335" y="3874"/>
                    <a:pt x="1323" y="3897"/>
                  </a:cubicBezTo>
                  <a:cubicBezTo>
                    <a:pt x="1301" y="3948"/>
                    <a:pt x="1301" y="3948"/>
                    <a:pt x="1301" y="3948"/>
                  </a:cubicBezTo>
                  <a:cubicBezTo>
                    <a:pt x="1301" y="3953"/>
                    <a:pt x="1233" y="3925"/>
                    <a:pt x="1221" y="3919"/>
                  </a:cubicBezTo>
                  <a:cubicBezTo>
                    <a:pt x="1170" y="3908"/>
                    <a:pt x="1164" y="3936"/>
                    <a:pt x="1164" y="3868"/>
                  </a:cubicBezTo>
                  <a:cubicBezTo>
                    <a:pt x="1164" y="3851"/>
                    <a:pt x="1119" y="3811"/>
                    <a:pt x="1107" y="3806"/>
                  </a:cubicBezTo>
                  <a:cubicBezTo>
                    <a:pt x="1085" y="3800"/>
                    <a:pt x="1051" y="3817"/>
                    <a:pt x="1028" y="3817"/>
                  </a:cubicBezTo>
                  <a:cubicBezTo>
                    <a:pt x="965" y="3817"/>
                    <a:pt x="977" y="3828"/>
                    <a:pt x="937" y="3789"/>
                  </a:cubicBezTo>
                  <a:cubicBezTo>
                    <a:pt x="920" y="3777"/>
                    <a:pt x="897" y="3794"/>
                    <a:pt x="886" y="3783"/>
                  </a:cubicBezTo>
                  <a:cubicBezTo>
                    <a:pt x="846" y="3737"/>
                    <a:pt x="960" y="3692"/>
                    <a:pt x="880" y="3686"/>
                  </a:cubicBezTo>
                  <a:cubicBezTo>
                    <a:pt x="846" y="3686"/>
                    <a:pt x="812" y="3681"/>
                    <a:pt x="789" y="3652"/>
                  </a:cubicBezTo>
                  <a:cubicBezTo>
                    <a:pt x="738" y="3641"/>
                    <a:pt x="738" y="3641"/>
                    <a:pt x="738" y="3641"/>
                  </a:cubicBezTo>
                  <a:lnTo>
                    <a:pt x="738" y="3641"/>
                  </a:lnTo>
                  <a:cubicBezTo>
                    <a:pt x="715" y="3595"/>
                    <a:pt x="721" y="3647"/>
                    <a:pt x="687" y="3635"/>
                  </a:cubicBezTo>
                  <a:cubicBezTo>
                    <a:pt x="653" y="3630"/>
                    <a:pt x="642" y="3681"/>
                    <a:pt x="596" y="3675"/>
                  </a:cubicBezTo>
                  <a:cubicBezTo>
                    <a:pt x="539" y="3675"/>
                    <a:pt x="539" y="3692"/>
                    <a:pt x="511" y="3630"/>
                  </a:cubicBezTo>
                  <a:cubicBezTo>
                    <a:pt x="500" y="3595"/>
                    <a:pt x="477" y="3533"/>
                    <a:pt x="454" y="3510"/>
                  </a:cubicBezTo>
                  <a:cubicBezTo>
                    <a:pt x="443" y="3499"/>
                    <a:pt x="420" y="3482"/>
                    <a:pt x="420" y="3459"/>
                  </a:cubicBezTo>
                  <a:lnTo>
                    <a:pt x="420" y="3465"/>
                  </a:lnTo>
                  <a:cubicBezTo>
                    <a:pt x="409" y="3436"/>
                    <a:pt x="380" y="3419"/>
                    <a:pt x="358" y="3391"/>
                  </a:cubicBezTo>
                  <a:cubicBezTo>
                    <a:pt x="346" y="3374"/>
                    <a:pt x="324" y="3340"/>
                    <a:pt x="318" y="3317"/>
                  </a:cubicBezTo>
                  <a:cubicBezTo>
                    <a:pt x="312" y="3294"/>
                    <a:pt x="312" y="3294"/>
                    <a:pt x="289" y="3289"/>
                  </a:cubicBezTo>
                  <a:cubicBezTo>
                    <a:pt x="272" y="3283"/>
                    <a:pt x="278" y="3243"/>
                    <a:pt x="284" y="3232"/>
                  </a:cubicBezTo>
                  <a:cubicBezTo>
                    <a:pt x="289" y="3226"/>
                    <a:pt x="295" y="3220"/>
                    <a:pt x="289" y="3209"/>
                  </a:cubicBezTo>
                  <a:cubicBezTo>
                    <a:pt x="289" y="3209"/>
                    <a:pt x="278" y="3215"/>
                    <a:pt x="267" y="3209"/>
                  </a:cubicBezTo>
                  <a:cubicBezTo>
                    <a:pt x="272" y="3152"/>
                    <a:pt x="272" y="3152"/>
                    <a:pt x="272" y="3152"/>
                  </a:cubicBezTo>
                  <a:cubicBezTo>
                    <a:pt x="278" y="3135"/>
                    <a:pt x="284" y="3124"/>
                    <a:pt x="284" y="3112"/>
                  </a:cubicBezTo>
                  <a:cubicBezTo>
                    <a:pt x="295" y="3078"/>
                    <a:pt x="324" y="3056"/>
                    <a:pt x="335" y="3027"/>
                  </a:cubicBezTo>
                  <a:cubicBezTo>
                    <a:pt x="340" y="3016"/>
                    <a:pt x="346" y="3010"/>
                    <a:pt x="352" y="2999"/>
                  </a:cubicBezTo>
                  <a:cubicBezTo>
                    <a:pt x="358" y="2982"/>
                    <a:pt x="324" y="2993"/>
                    <a:pt x="329" y="2970"/>
                  </a:cubicBezTo>
                  <a:cubicBezTo>
                    <a:pt x="329" y="2942"/>
                    <a:pt x="335" y="2908"/>
                    <a:pt x="335" y="2885"/>
                  </a:cubicBezTo>
                  <a:cubicBezTo>
                    <a:pt x="335" y="2868"/>
                    <a:pt x="340" y="2857"/>
                    <a:pt x="340" y="2840"/>
                  </a:cubicBezTo>
                  <a:cubicBezTo>
                    <a:pt x="346" y="2811"/>
                    <a:pt x="363" y="2823"/>
                    <a:pt x="380" y="2806"/>
                  </a:cubicBezTo>
                  <a:cubicBezTo>
                    <a:pt x="397" y="2794"/>
                    <a:pt x="403" y="2777"/>
                    <a:pt x="414" y="2766"/>
                  </a:cubicBezTo>
                  <a:cubicBezTo>
                    <a:pt x="426" y="2755"/>
                    <a:pt x="437" y="2760"/>
                    <a:pt x="443" y="2749"/>
                  </a:cubicBezTo>
                  <a:cubicBezTo>
                    <a:pt x="471" y="2726"/>
                    <a:pt x="460" y="2692"/>
                    <a:pt x="511" y="2692"/>
                  </a:cubicBezTo>
                  <a:cubicBezTo>
                    <a:pt x="539" y="2692"/>
                    <a:pt x="574" y="2613"/>
                    <a:pt x="596" y="2624"/>
                  </a:cubicBezTo>
                  <a:cubicBezTo>
                    <a:pt x="596" y="2613"/>
                    <a:pt x="613" y="2567"/>
                    <a:pt x="608" y="2556"/>
                  </a:cubicBezTo>
                  <a:cubicBezTo>
                    <a:pt x="602" y="2550"/>
                    <a:pt x="602" y="2539"/>
                    <a:pt x="602" y="2527"/>
                  </a:cubicBezTo>
                  <a:cubicBezTo>
                    <a:pt x="613" y="2527"/>
                    <a:pt x="625" y="2499"/>
                    <a:pt x="630" y="2493"/>
                  </a:cubicBezTo>
                  <a:cubicBezTo>
                    <a:pt x="630" y="2476"/>
                    <a:pt x="653" y="2459"/>
                    <a:pt x="664" y="2448"/>
                  </a:cubicBezTo>
                  <a:cubicBezTo>
                    <a:pt x="670" y="2431"/>
                    <a:pt x="715" y="2363"/>
                    <a:pt x="710" y="2345"/>
                  </a:cubicBezTo>
                  <a:cubicBezTo>
                    <a:pt x="710" y="2340"/>
                    <a:pt x="698" y="2334"/>
                    <a:pt x="698" y="2323"/>
                  </a:cubicBezTo>
                  <a:cubicBezTo>
                    <a:pt x="698" y="2306"/>
                    <a:pt x="704" y="2300"/>
                    <a:pt x="698" y="2283"/>
                  </a:cubicBezTo>
                  <a:cubicBezTo>
                    <a:pt x="681" y="2260"/>
                    <a:pt x="636" y="2215"/>
                    <a:pt x="608" y="2215"/>
                  </a:cubicBezTo>
                  <a:cubicBezTo>
                    <a:pt x="568" y="2215"/>
                    <a:pt x="511" y="2249"/>
                    <a:pt x="483" y="2209"/>
                  </a:cubicBezTo>
                  <a:cubicBezTo>
                    <a:pt x="477" y="2203"/>
                    <a:pt x="488" y="2158"/>
                    <a:pt x="488" y="2141"/>
                  </a:cubicBezTo>
                  <a:cubicBezTo>
                    <a:pt x="488" y="2107"/>
                    <a:pt x="448" y="2118"/>
                    <a:pt x="420" y="2107"/>
                  </a:cubicBezTo>
                  <a:cubicBezTo>
                    <a:pt x="369" y="2090"/>
                    <a:pt x="335" y="2027"/>
                    <a:pt x="358" y="1971"/>
                  </a:cubicBezTo>
                  <a:cubicBezTo>
                    <a:pt x="375" y="1942"/>
                    <a:pt x="352" y="1948"/>
                    <a:pt x="335" y="1925"/>
                  </a:cubicBezTo>
                  <a:cubicBezTo>
                    <a:pt x="324" y="1908"/>
                    <a:pt x="289" y="1874"/>
                    <a:pt x="284" y="1857"/>
                  </a:cubicBezTo>
                  <a:cubicBezTo>
                    <a:pt x="278" y="1840"/>
                    <a:pt x="278" y="1823"/>
                    <a:pt x="278" y="1806"/>
                  </a:cubicBezTo>
                  <a:cubicBezTo>
                    <a:pt x="272" y="1777"/>
                    <a:pt x="261" y="1800"/>
                    <a:pt x="278" y="1766"/>
                  </a:cubicBezTo>
                  <a:cubicBezTo>
                    <a:pt x="289" y="1749"/>
                    <a:pt x="301" y="1670"/>
                    <a:pt x="284" y="1664"/>
                  </a:cubicBezTo>
                  <a:cubicBezTo>
                    <a:pt x="261" y="1647"/>
                    <a:pt x="238" y="1635"/>
                    <a:pt x="216" y="1624"/>
                  </a:cubicBezTo>
                  <a:cubicBezTo>
                    <a:pt x="176" y="1607"/>
                    <a:pt x="187" y="1556"/>
                    <a:pt x="153" y="1556"/>
                  </a:cubicBezTo>
                  <a:cubicBezTo>
                    <a:pt x="130" y="1556"/>
                    <a:pt x="125" y="1544"/>
                    <a:pt x="113" y="1522"/>
                  </a:cubicBezTo>
                  <a:cubicBezTo>
                    <a:pt x="96" y="1500"/>
                    <a:pt x="85" y="1489"/>
                    <a:pt x="62" y="1472"/>
                  </a:cubicBezTo>
                  <a:cubicBezTo>
                    <a:pt x="51" y="1460"/>
                    <a:pt x="22" y="1409"/>
                    <a:pt x="17" y="1398"/>
                  </a:cubicBezTo>
                  <a:cubicBezTo>
                    <a:pt x="0" y="1347"/>
                    <a:pt x="0" y="1347"/>
                    <a:pt x="0" y="1347"/>
                  </a:cubicBezTo>
                  <a:cubicBezTo>
                    <a:pt x="17" y="1347"/>
                    <a:pt x="39" y="1335"/>
                    <a:pt x="56" y="1335"/>
                  </a:cubicBezTo>
                  <a:cubicBezTo>
                    <a:pt x="74" y="1335"/>
                    <a:pt x="96" y="1347"/>
                    <a:pt x="113" y="1352"/>
                  </a:cubicBezTo>
                  <a:cubicBezTo>
                    <a:pt x="130" y="1364"/>
                    <a:pt x="153" y="1364"/>
                    <a:pt x="176" y="1364"/>
                  </a:cubicBezTo>
                  <a:cubicBezTo>
                    <a:pt x="210" y="1358"/>
                    <a:pt x="233" y="1398"/>
                    <a:pt x="267" y="1369"/>
                  </a:cubicBezTo>
                  <a:cubicBezTo>
                    <a:pt x="312" y="1335"/>
                    <a:pt x="346" y="1330"/>
                    <a:pt x="397" y="1347"/>
                  </a:cubicBezTo>
                  <a:cubicBezTo>
                    <a:pt x="420" y="1352"/>
                    <a:pt x="437" y="1369"/>
                    <a:pt x="460" y="1364"/>
                  </a:cubicBezTo>
                  <a:cubicBezTo>
                    <a:pt x="494" y="1358"/>
                    <a:pt x="500" y="1341"/>
                    <a:pt x="539" y="1341"/>
                  </a:cubicBezTo>
                  <a:cubicBezTo>
                    <a:pt x="556" y="1341"/>
                    <a:pt x="579" y="1358"/>
                    <a:pt x="602" y="1352"/>
                  </a:cubicBezTo>
                  <a:cubicBezTo>
                    <a:pt x="613" y="1347"/>
                    <a:pt x="625" y="1341"/>
                    <a:pt x="642" y="1330"/>
                  </a:cubicBezTo>
                  <a:cubicBezTo>
                    <a:pt x="647" y="1301"/>
                    <a:pt x="647" y="1301"/>
                    <a:pt x="647" y="1301"/>
                  </a:cubicBezTo>
                  <a:cubicBezTo>
                    <a:pt x="647" y="1273"/>
                    <a:pt x="659" y="1261"/>
                    <a:pt x="670" y="1233"/>
                  </a:cubicBezTo>
                  <a:cubicBezTo>
                    <a:pt x="676" y="1216"/>
                    <a:pt x="664" y="1187"/>
                    <a:pt x="676" y="1171"/>
                  </a:cubicBezTo>
                  <a:cubicBezTo>
                    <a:pt x="687" y="1153"/>
                    <a:pt x="681" y="1148"/>
                    <a:pt x="676" y="1131"/>
                  </a:cubicBezTo>
                  <a:cubicBezTo>
                    <a:pt x="664" y="1114"/>
                    <a:pt x="681" y="1085"/>
                    <a:pt x="698" y="1085"/>
                  </a:cubicBezTo>
                  <a:cubicBezTo>
                    <a:pt x="727" y="1085"/>
                    <a:pt x="733" y="1051"/>
                    <a:pt x="755" y="1034"/>
                  </a:cubicBezTo>
                  <a:cubicBezTo>
                    <a:pt x="789" y="1017"/>
                    <a:pt x="772" y="972"/>
                    <a:pt x="772" y="949"/>
                  </a:cubicBezTo>
                  <a:cubicBezTo>
                    <a:pt x="772" y="915"/>
                    <a:pt x="812" y="904"/>
                    <a:pt x="806" y="875"/>
                  </a:cubicBezTo>
                  <a:cubicBezTo>
                    <a:pt x="789" y="824"/>
                    <a:pt x="835" y="762"/>
                    <a:pt x="784" y="710"/>
                  </a:cubicBezTo>
                  <a:cubicBezTo>
                    <a:pt x="772" y="699"/>
                    <a:pt x="761" y="705"/>
                    <a:pt x="755" y="682"/>
                  </a:cubicBezTo>
                  <a:cubicBezTo>
                    <a:pt x="727" y="591"/>
                    <a:pt x="698" y="654"/>
                    <a:pt x="647" y="608"/>
                  </a:cubicBezTo>
                  <a:cubicBezTo>
                    <a:pt x="625" y="597"/>
                    <a:pt x="630" y="551"/>
                    <a:pt x="642" y="534"/>
                  </a:cubicBezTo>
                  <a:cubicBezTo>
                    <a:pt x="636" y="506"/>
                    <a:pt x="613" y="517"/>
                    <a:pt x="630" y="477"/>
                  </a:cubicBezTo>
                  <a:cubicBezTo>
                    <a:pt x="642" y="466"/>
                    <a:pt x="653" y="443"/>
                    <a:pt x="653" y="426"/>
                  </a:cubicBezTo>
                  <a:cubicBezTo>
                    <a:pt x="664" y="426"/>
                    <a:pt x="687" y="426"/>
                    <a:pt x="698" y="426"/>
                  </a:cubicBezTo>
                  <a:cubicBezTo>
                    <a:pt x="710" y="421"/>
                    <a:pt x="710" y="404"/>
                    <a:pt x="721" y="398"/>
                  </a:cubicBezTo>
                  <a:cubicBezTo>
                    <a:pt x="738" y="386"/>
                    <a:pt x="795" y="386"/>
                    <a:pt x="812" y="381"/>
                  </a:cubicBezTo>
                  <a:lnTo>
                    <a:pt x="812" y="381"/>
                  </a:lnTo>
                  <a:cubicBezTo>
                    <a:pt x="857" y="398"/>
                    <a:pt x="857" y="398"/>
                    <a:pt x="857" y="398"/>
                  </a:cubicBezTo>
                  <a:cubicBezTo>
                    <a:pt x="892" y="415"/>
                    <a:pt x="892" y="415"/>
                    <a:pt x="931" y="415"/>
                  </a:cubicBezTo>
                  <a:cubicBezTo>
                    <a:pt x="965" y="415"/>
                    <a:pt x="988" y="369"/>
                    <a:pt x="1011" y="375"/>
                  </a:cubicBezTo>
                  <a:cubicBezTo>
                    <a:pt x="1028" y="438"/>
                    <a:pt x="1039" y="398"/>
                    <a:pt x="1085" y="381"/>
                  </a:cubicBezTo>
                  <a:cubicBezTo>
                    <a:pt x="1102" y="375"/>
                    <a:pt x="1119" y="386"/>
                    <a:pt x="1136" y="381"/>
                  </a:cubicBezTo>
                  <a:cubicBezTo>
                    <a:pt x="1153" y="375"/>
                    <a:pt x="1204" y="358"/>
                    <a:pt x="1204" y="341"/>
                  </a:cubicBezTo>
                  <a:cubicBezTo>
                    <a:pt x="1204" y="307"/>
                    <a:pt x="1210" y="256"/>
                    <a:pt x="1249" y="244"/>
                  </a:cubicBezTo>
                  <a:cubicBezTo>
                    <a:pt x="1272" y="233"/>
                    <a:pt x="1284" y="216"/>
                    <a:pt x="1312" y="216"/>
                  </a:cubicBezTo>
                  <a:cubicBezTo>
                    <a:pt x="1340" y="216"/>
                    <a:pt x="1352" y="205"/>
                    <a:pt x="1369" y="176"/>
                  </a:cubicBezTo>
                  <a:cubicBezTo>
                    <a:pt x="1392" y="171"/>
                    <a:pt x="1397" y="171"/>
                    <a:pt x="1420" y="165"/>
                  </a:cubicBezTo>
                  <a:cubicBezTo>
                    <a:pt x="1431" y="165"/>
                    <a:pt x="1454" y="103"/>
                    <a:pt x="1483" y="97"/>
                  </a:cubicBezTo>
                  <a:cubicBezTo>
                    <a:pt x="1534" y="80"/>
                    <a:pt x="1607" y="0"/>
                    <a:pt x="1647" y="51"/>
                  </a:cubicBezTo>
                  <a:cubicBezTo>
                    <a:pt x="1681" y="91"/>
                    <a:pt x="1681" y="91"/>
                    <a:pt x="1681" y="91"/>
                  </a:cubicBezTo>
                  <a:cubicBezTo>
                    <a:pt x="1687" y="103"/>
                    <a:pt x="1698" y="103"/>
                    <a:pt x="1710" y="97"/>
                  </a:cubicBezTo>
                  <a:cubicBezTo>
                    <a:pt x="1767" y="91"/>
                    <a:pt x="1693" y="131"/>
                    <a:pt x="1744" y="142"/>
                  </a:cubicBezTo>
                  <a:cubicBezTo>
                    <a:pt x="1823" y="165"/>
                    <a:pt x="1738" y="227"/>
                    <a:pt x="1772" y="244"/>
                  </a:cubicBezTo>
                  <a:cubicBezTo>
                    <a:pt x="1784" y="250"/>
                    <a:pt x="1846" y="261"/>
                    <a:pt x="1852" y="261"/>
                  </a:cubicBezTo>
                  <a:cubicBezTo>
                    <a:pt x="1863" y="278"/>
                    <a:pt x="1857" y="313"/>
                    <a:pt x="1886" y="318"/>
                  </a:cubicBezTo>
                  <a:cubicBezTo>
                    <a:pt x="1954" y="330"/>
                    <a:pt x="1948" y="404"/>
                    <a:pt x="2005" y="324"/>
                  </a:cubicBezTo>
                  <a:cubicBezTo>
                    <a:pt x="2022" y="290"/>
                    <a:pt x="2034" y="290"/>
                    <a:pt x="2068" y="284"/>
                  </a:cubicBezTo>
                  <a:cubicBezTo>
                    <a:pt x="2090" y="278"/>
                    <a:pt x="2102" y="244"/>
                    <a:pt x="2130" y="239"/>
                  </a:cubicBezTo>
                  <a:lnTo>
                    <a:pt x="2130" y="239"/>
                  </a:lnTo>
                  <a:cubicBezTo>
                    <a:pt x="2130" y="261"/>
                    <a:pt x="2142" y="284"/>
                    <a:pt x="2136" y="307"/>
                  </a:cubicBezTo>
                  <a:cubicBezTo>
                    <a:pt x="2125" y="352"/>
                    <a:pt x="2159" y="364"/>
                    <a:pt x="2204" y="347"/>
                  </a:cubicBezTo>
                  <a:cubicBezTo>
                    <a:pt x="2227" y="335"/>
                    <a:pt x="2261" y="352"/>
                    <a:pt x="2278" y="369"/>
                  </a:cubicBezTo>
                  <a:cubicBezTo>
                    <a:pt x="2289" y="386"/>
                    <a:pt x="2295" y="404"/>
                    <a:pt x="2318" y="404"/>
                  </a:cubicBezTo>
                  <a:cubicBezTo>
                    <a:pt x="2352" y="404"/>
                    <a:pt x="2346" y="443"/>
                    <a:pt x="2374" y="460"/>
                  </a:cubicBezTo>
                  <a:cubicBezTo>
                    <a:pt x="2414" y="477"/>
                    <a:pt x="2437" y="506"/>
                    <a:pt x="2488" y="483"/>
                  </a:cubicBezTo>
                  <a:cubicBezTo>
                    <a:pt x="2511" y="483"/>
                    <a:pt x="2539" y="472"/>
                    <a:pt x="2551" y="455"/>
                  </a:cubicBezTo>
                  <a:cubicBezTo>
                    <a:pt x="2562" y="438"/>
                    <a:pt x="2573" y="421"/>
                    <a:pt x="2590" y="409"/>
                  </a:cubicBezTo>
                  <a:cubicBezTo>
                    <a:pt x="2596" y="404"/>
                    <a:pt x="2613" y="404"/>
                    <a:pt x="2624" y="404"/>
                  </a:cubicBezTo>
                  <a:cubicBezTo>
                    <a:pt x="2630" y="404"/>
                    <a:pt x="2698" y="369"/>
                    <a:pt x="2687" y="392"/>
                  </a:cubicBezTo>
                  <a:cubicBezTo>
                    <a:pt x="2676" y="415"/>
                    <a:pt x="2658" y="432"/>
                    <a:pt x="2658" y="455"/>
                  </a:cubicBezTo>
                  <a:cubicBezTo>
                    <a:pt x="2658" y="472"/>
                    <a:pt x="2664" y="489"/>
                    <a:pt x="2664" y="506"/>
                  </a:cubicBezTo>
                  <a:cubicBezTo>
                    <a:pt x="2658" y="534"/>
                    <a:pt x="2653" y="546"/>
                    <a:pt x="2670" y="574"/>
                  </a:cubicBezTo>
                  <a:cubicBezTo>
                    <a:pt x="2681" y="591"/>
                    <a:pt x="2693" y="602"/>
                    <a:pt x="2698" y="625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62">
              <a:extLst>
                <a:ext uri="{FF2B5EF4-FFF2-40B4-BE49-F238E27FC236}">
                  <a16:creationId xmlns:a16="http://schemas.microsoft.com/office/drawing/2014/main" id="{E75A7667-5395-014C-EEAA-6C00872F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006" y="4492649"/>
              <a:ext cx="2012325" cy="1174546"/>
            </a:xfrm>
            <a:custGeom>
              <a:avLst/>
              <a:gdLst>
                <a:gd name="T0" fmla="*/ 3249 w 7221"/>
                <a:gd name="T1" fmla="*/ 96 h 4216"/>
                <a:gd name="T2" fmla="*/ 3613 w 7221"/>
                <a:gd name="T3" fmla="*/ 380 h 4216"/>
                <a:gd name="T4" fmla="*/ 3994 w 7221"/>
                <a:gd name="T5" fmla="*/ 522 h 4216"/>
                <a:gd name="T6" fmla="*/ 4516 w 7221"/>
                <a:gd name="T7" fmla="*/ 551 h 4216"/>
                <a:gd name="T8" fmla="*/ 4845 w 7221"/>
                <a:gd name="T9" fmla="*/ 437 h 4216"/>
                <a:gd name="T10" fmla="*/ 5078 w 7221"/>
                <a:gd name="T11" fmla="*/ 409 h 4216"/>
                <a:gd name="T12" fmla="*/ 5493 w 7221"/>
                <a:gd name="T13" fmla="*/ 431 h 4216"/>
                <a:gd name="T14" fmla="*/ 5657 w 7221"/>
                <a:gd name="T15" fmla="*/ 420 h 4216"/>
                <a:gd name="T16" fmla="*/ 6078 w 7221"/>
                <a:gd name="T17" fmla="*/ 426 h 4216"/>
                <a:gd name="T18" fmla="*/ 6220 w 7221"/>
                <a:gd name="T19" fmla="*/ 727 h 4216"/>
                <a:gd name="T20" fmla="*/ 6089 w 7221"/>
                <a:gd name="T21" fmla="*/ 1000 h 4216"/>
                <a:gd name="T22" fmla="*/ 6345 w 7221"/>
                <a:gd name="T23" fmla="*/ 1096 h 4216"/>
                <a:gd name="T24" fmla="*/ 6686 w 7221"/>
                <a:gd name="T25" fmla="*/ 1318 h 4216"/>
                <a:gd name="T26" fmla="*/ 6765 w 7221"/>
                <a:gd name="T27" fmla="*/ 1511 h 4216"/>
                <a:gd name="T28" fmla="*/ 6839 w 7221"/>
                <a:gd name="T29" fmla="*/ 1801 h 4216"/>
                <a:gd name="T30" fmla="*/ 7220 w 7221"/>
                <a:gd name="T31" fmla="*/ 2107 h 4216"/>
                <a:gd name="T32" fmla="*/ 6885 w 7221"/>
                <a:gd name="T33" fmla="*/ 2766 h 4216"/>
                <a:gd name="T34" fmla="*/ 6527 w 7221"/>
                <a:gd name="T35" fmla="*/ 3107 h 4216"/>
                <a:gd name="T36" fmla="*/ 6214 w 7221"/>
                <a:gd name="T37" fmla="*/ 2937 h 4216"/>
                <a:gd name="T38" fmla="*/ 5782 w 7221"/>
                <a:gd name="T39" fmla="*/ 3130 h 4216"/>
                <a:gd name="T40" fmla="*/ 5504 w 7221"/>
                <a:gd name="T41" fmla="*/ 3073 h 4216"/>
                <a:gd name="T42" fmla="*/ 4919 w 7221"/>
                <a:gd name="T43" fmla="*/ 3124 h 4216"/>
                <a:gd name="T44" fmla="*/ 4534 w 7221"/>
                <a:gd name="T45" fmla="*/ 3068 h 4216"/>
                <a:gd name="T46" fmla="*/ 3982 w 7221"/>
                <a:gd name="T47" fmla="*/ 3119 h 4216"/>
                <a:gd name="T48" fmla="*/ 3499 w 7221"/>
                <a:gd name="T49" fmla="*/ 3437 h 4216"/>
                <a:gd name="T50" fmla="*/ 2943 w 7221"/>
                <a:gd name="T51" fmla="*/ 3551 h 4216"/>
                <a:gd name="T52" fmla="*/ 2749 w 7221"/>
                <a:gd name="T53" fmla="*/ 3783 h 4216"/>
                <a:gd name="T54" fmla="*/ 2681 w 7221"/>
                <a:gd name="T55" fmla="*/ 3954 h 4216"/>
                <a:gd name="T56" fmla="*/ 2551 w 7221"/>
                <a:gd name="T57" fmla="*/ 4056 h 4216"/>
                <a:gd name="T58" fmla="*/ 2232 w 7221"/>
                <a:gd name="T59" fmla="*/ 4113 h 4216"/>
                <a:gd name="T60" fmla="*/ 1806 w 7221"/>
                <a:gd name="T61" fmla="*/ 3903 h 4216"/>
                <a:gd name="T62" fmla="*/ 1636 w 7221"/>
                <a:gd name="T63" fmla="*/ 3653 h 4216"/>
                <a:gd name="T64" fmla="*/ 1585 w 7221"/>
                <a:gd name="T65" fmla="*/ 3386 h 4216"/>
                <a:gd name="T66" fmla="*/ 1380 w 7221"/>
                <a:gd name="T67" fmla="*/ 3181 h 4216"/>
                <a:gd name="T68" fmla="*/ 1352 w 7221"/>
                <a:gd name="T69" fmla="*/ 2914 h 4216"/>
                <a:gd name="T70" fmla="*/ 937 w 7221"/>
                <a:gd name="T71" fmla="*/ 2528 h 4216"/>
                <a:gd name="T72" fmla="*/ 147 w 7221"/>
                <a:gd name="T73" fmla="*/ 2431 h 4216"/>
                <a:gd name="T74" fmla="*/ 113 w 7221"/>
                <a:gd name="T75" fmla="*/ 2323 h 4216"/>
                <a:gd name="T76" fmla="*/ 79 w 7221"/>
                <a:gd name="T77" fmla="*/ 2045 h 4216"/>
                <a:gd name="T78" fmla="*/ 22 w 7221"/>
                <a:gd name="T79" fmla="*/ 1795 h 4216"/>
                <a:gd name="T80" fmla="*/ 91 w 7221"/>
                <a:gd name="T81" fmla="*/ 1608 h 4216"/>
                <a:gd name="T82" fmla="*/ 289 w 7221"/>
                <a:gd name="T83" fmla="*/ 1306 h 4216"/>
                <a:gd name="T84" fmla="*/ 483 w 7221"/>
                <a:gd name="T85" fmla="*/ 1113 h 4216"/>
                <a:gd name="T86" fmla="*/ 653 w 7221"/>
                <a:gd name="T87" fmla="*/ 994 h 4216"/>
                <a:gd name="T88" fmla="*/ 721 w 7221"/>
                <a:gd name="T89" fmla="*/ 818 h 4216"/>
                <a:gd name="T90" fmla="*/ 920 w 7221"/>
                <a:gd name="T91" fmla="*/ 966 h 4216"/>
                <a:gd name="T92" fmla="*/ 1204 w 7221"/>
                <a:gd name="T93" fmla="*/ 1096 h 4216"/>
                <a:gd name="T94" fmla="*/ 1420 w 7221"/>
                <a:gd name="T95" fmla="*/ 1108 h 4216"/>
                <a:gd name="T96" fmla="*/ 1653 w 7221"/>
                <a:gd name="T97" fmla="*/ 1221 h 4216"/>
                <a:gd name="T98" fmla="*/ 1954 w 7221"/>
                <a:gd name="T99" fmla="*/ 983 h 4216"/>
                <a:gd name="T100" fmla="*/ 2210 w 7221"/>
                <a:gd name="T101" fmla="*/ 1011 h 4216"/>
                <a:gd name="T102" fmla="*/ 2426 w 7221"/>
                <a:gd name="T103" fmla="*/ 846 h 4216"/>
                <a:gd name="T104" fmla="*/ 2397 w 7221"/>
                <a:gd name="T105" fmla="*/ 568 h 4216"/>
                <a:gd name="T106" fmla="*/ 2551 w 7221"/>
                <a:gd name="T107" fmla="*/ 346 h 4216"/>
                <a:gd name="T108" fmla="*/ 2875 w 7221"/>
                <a:gd name="T109" fmla="*/ 74 h 4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1" h="4216">
                  <a:moveTo>
                    <a:pt x="3073" y="0"/>
                  </a:moveTo>
                  <a:lnTo>
                    <a:pt x="3073" y="0"/>
                  </a:lnTo>
                  <a:cubicBezTo>
                    <a:pt x="3090" y="39"/>
                    <a:pt x="3090" y="39"/>
                    <a:pt x="3090" y="39"/>
                  </a:cubicBezTo>
                  <a:cubicBezTo>
                    <a:pt x="3119" y="119"/>
                    <a:pt x="3238" y="28"/>
                    <a:pt x="3249" y="96"/>
                  </a:cubicBezTo>
                  <a:cubicBezTo>
                    <a:pt x="3255" y="159"/>
                    <a:pt x="3255" y="193"/>
                    <a:pt x="3329" y="210"/>
                  </a:cubicBezTo>
                  <a:cubicBezTo>
                    <a:pt x="3357" y="216"/>
                    <a:pt x="3431" y="227"/>
                    <a:pt x="3448" y="250"/>
                  </a:cubicBezTo>
                  <a:cubicBezTo>
                    <a:pt x="3477" y="272"/>
                    <a:pt x="3494" y="284"/>
                    <a:pt x="3528" y="301"/>
                  </a:cubicBezTo>
                  <a:cubicBezTo>
                    <a:pt x="3573" y="329"/>
                    <a:pt x="3551" y="358"/>
                    <a:pt x="3613" y="380"/>
                  </a:cubicBezTo>
                  <a:cubicBezTo>
                    <a:pt x="3641" y="386"/>
                    <a:pt x="3676" y="415"/>
                    <a:pt x="3698" y="437"/>
                  </a:cubicBezTo>
                  <a:cubicBezTo>
                    <a:pt x="3732" y="483"/>
                    <a:pt x="3772" y="500"/>
                    <a:pt x="3823" y="522"/>
                  </a:cubicBezTo>
                  <a:cubicBezTo>
                    <a:pt x="3840" y="534"/>
                    <a:pt x="3897" y="591"/>
                    <a:pt x="3914" y="591"/>
                  </a:cubicBezTo>
                  <a:cubicBezTo>
                    <a:pt x="3931" y="591"/>
                    <a:pt x="3971" y="539"/>
                    <a:pt x="3994" y="522"/>
                  </a:cubicBezTo>
                  <a:cubicBezTo>
                    <a:pt x="4028" y="500"/>
                    <a:pt x="4096" y="545"/>
                    <a:pt x="4136" y="545"/>
                  </a:cubicBezTo>
                  <a:cubicBezTo>
                    <a:pt x="4170" y="545"/>
                    <a:pt x="4210" y="534"/>
                    <a:pt x="4244" y="545"/>
                  </a:cubicBezTo>
                  <a:cubicBezTo>
                    <a:pt x="4278" y="551"/>
                    <a:pt x="4312" y="562"/>
                    <a:pt x="4340" y="562"/>
                  </a:cubicBezTo>
                  <a:cubicBezTo>
                    <a:pt x="4374" y="568"/>
                    <a:pt x="4482" y="562"/>
                    <a:pt x="4516" y="551"/>
                  </a:cubicBezTo>
                  <a:cubicBezTo>
                    <a:pt x="4550" y="534"/>
                    <a:pt x="4556" y="449"/>
                    <a:pt x="4613" y="483"/>
                  </a:cubicBezTo>
                  <a:cubicBezTo>
                    <a:pt x="4630" y="494"/>
                    <a:pt x="4647" y="477"/>
                    <a:pt x="4664" y="477"/>
                  </a:cubicBezTo>
                  <a:cubicBezTo>
                    <a:pt x="4704" y="483"/>
                    <a:pt x="4731" y="500"/>
                    <a:pt x="4765" y="511"/>
                  </a:cubicBezTo>
                  <a:cubicBezTo>
                    <a:pt x="4851" y="545"/>
                    <a:pt x="4794" y="437"/>
                    <a:pt x="4845" y="437"/>
                  </a:cubicBezTo>
                  <a:cubicBezTo>
                    <a:pt x="4873" y="437"/>
                    <a:pt x="4885" y="449"/>
                    <a:pt x="4885" y="471"/>
                  </a:cubicBezTo>
                  <a:cubicBezTo>
                    <a:pt x="4885" y="505"/>
                    <a:pt x="4925" y="511"/>
                    <a:pt x="4953" y="511"/>
                  </a:cubicBezTo>
                  <a:cubicBezTo>
                    <a:pt x="4998" y="528"/>
                    <a:pt x="5004" y="500"/>
                    <a:pt x="5044" y="477"/>
                  </a:cubicBezTo>
                  <a:cubicBezTo>
                    <a:pt x="5084" y="449"/>
                    <a:pt x="5061" y="431"/>
                    <a:pt x="5078" y="409"/>
                  </a:cubicBezTo>
                  <a:cubicBezTo>
                    <a:pt x="5084" y="403"/>
                    <a:pt x="5146" y="386"/>
                    <a:pt x="5152" y="386"/>
                  </a:cubicBezTo>
                  <a:cubicBezTo>
                    <a:pt x="5163" y="386"/>
                    <a:pt x="5186" y="415"/>
                    <a:pt x="5203" y="420"/>
                  </a:cubicBezTo>
                  <a:cubicBezTo>
                    <a:pt x="5237" y="437"/>
                    <a:pt x="5294" y="437"/>
                    <a:pt x="5334" y="443"/>
                  </a:cubicBezTo>
                  <a:cubicBezTo>
                    <a:pt x="5407" y="460"/>
                    <a:pt x="5459" y="352"/>
                    <a:pt x="5493" y="431"/>
                  </a:cubicBezTo>
                  <a:cubicBezTo>
                    <a:pt x="5498" y="437"/>
                    <a:pt x="5532" y="494"/>
                    <a:pt x="5544" y="488"/>
                  </a:cubicBezTo>
                  <a:cubicBezTo>
                    <a:pt x="5549" y="483"/>
                    <a:pt x="5555" y="454"/>
                    <a:pt x="5561" y="443"/>
                  </a:cubicBezTo>
                  <a:cubicBezTo>
                    <a:pt x="5572" y="426"/>
                    <a:pt x="5589" y="415"/>
                    <a:pt x="5606" y="403"/>
                  </a:cubicBezTo>
                  <a:cubicBezTo>
                    <a:pt x="5646" y="392"/>
                    <a:pt x="5635" y="415"/>
                    <a:pt x="5657" y="420"/>
                  </a:cubicBezTo>
                  <a:cubicBezTo>
                    <a:pt x="5720" y="443"/>
                    <a:pt x="5771" y="352"/>
                    <a:pt x="5811" y="318"/>
                  </a:cubicBezTo>
                  <a:cubicBezTo>
                    <a:pt x="5851" y="289"/>
                    <a:pt x="5890" y="363"/>
                    <a:pt x="5930" y="363"/>
                  </a:cubicBezTo>
                  <a:cubicBezTo>
                    <a:pt x="5970" y="363"/>
                    <a:pt x="6010" y="318"/>
                    <a:pt x="6049" y="352"/>
                  </a:cubicBezTo>
                  <a:cubicBezTo>
                    <a:pt x="6061" y="363"/>
                    <a:pt x="6084" y="409"/>
                    <a:pt x="6078" y="426"/>
                  </a:cubicBezTo>
                  <a:cubicBezTo>
                    <a:pt x="6055" y="517"/>
                    <a:pt x="6066" y="483"/>
                    <a:pt x="6140" y="511"/>
                  </a:cubicBezTo>
                  <a:cubicBezTo>
                    <a:pt x="6180" y="528"/>
                    <a:pt x="6157" y="619"/>
                    <a:pt x="6163" y="659"/>
                  </a:cubicBezTo>
                  <a:cubicBezTo>
                    <a:pt x="6174" y="670"/>
                    <a:pt x="6180" y="676"/>
                    <a:pt x="6197" y="681"/>
                  </a:cubicBezTo>
                  <a:cubicBezTo>
                    <a:pt x="6231" y="693"/>
                    <a:pt x="6220" y="687"/>
                    <a:pt x="6220" y="727"/>
                  </a:cubicBezTo>
                  <a:cubicBezTo>
                    <a:pt x="6220" y="744"/>
                    <a:pt x="6214" y="761"/>
                    <a:pt x="6214" y="784"/>
                  </a:cubicBezTo>
                  <a:cubicBezTo>
                    <a:pt x="6214" y="835"/>
                    <a:pt x="6220" y="841"/>
                    <a:pt x="6186" y="886"/>
                  </a:cubicBezTo>
                  <a:cubicBezTo>
                    <a:pt x="6169" y="909"/>
                    <a:pt x="6146" y="937"/>
                    <a:pt x="6129" y="954"/>
                  </a:cubicBezTo>
                  <a:cubicBezTo>
                    <a:pt x="6123" y="960"/>
                    <a:pt x="6089" y="988"/>
                    <a:pt x="6089" y="1000"/>
                  </a:cubicBezTo>
                  <a:cubicBezTo>
                    <a:pt x="6089" y="1011"/>
                    <a:pt x="6180" y="1056"/>
                    <a:pt x="6192" y="1068"/>
                  </a:cubicBezTo>
                  <a:cubicBezTo>
                    <a:pt x="6231" y="1085"/>
                    <a:pt x="6265" y="1102"/>
                    <a:pt x="6305" y="1102"/>
                  </a:cubicBezTo>
                  <a:cubicBezTo>
                    <a:pt x="6345" y="1096"/>
                    <a:pt x="6345" y="1096"/>
                    <a:pt x="6345" y="1096"/>
                  </a:cubicBezTo>
                  <a:lnTo>
                    <a:pt x="6345" y="1096"/>
                  </a:lnTo>
                  <a:cubicBezTo>
                    <a:pt x="6356" y="1119"/>
                    <a:pt x="6390" y="1125"/>
                    <a:pt x="6402" y="1147"/>
                  </a:cubicBezTo>
                  <a:cubicBezTo>
                    <a:pt x="6419" y="1176"/>
                    <a:pt x="6424" y="1198"/>
                    <a:pt x="6447" y="1227"/>
                  </a:cubicBezTo>
                  <a:cubicBezTo>
                    <a:pt x="6476" y="1267"/>
                    <a:pt x="6549" y="1301"/>
                    <a:pt x="6595" y="1301"/>
                  </a:cubicBezTo>
                  <a:cubicBezTo>
                    <a:pt x="6635" y="1306"/>
                    <a:pt x="6640" y="1324"/>
                    <a:pt x="6686" y="1318"/>
                  </a:cubicBezTo>
                  <a:cubicBezTo>
                    <a:pt x="6703" y="1318"/>
                    <a:pt x="6720" y="1335"/>
                    <a:pt x="6737" y="1340"/>
                  </a:cubicBezTo>
                  <a:cubicBezTo>
                    <a:pt x="6760" y="1346"/>
                    <a:pt x="6777" y="1329"/>
                    <a:pt x="6799" y="1329"/>
                  </a:cubicBezTo>
                  <a:cubicBezTo>
                    <a:pt x="6794" y="1352"/>
                    <a:pt x="6777" y="1386"/>
                    <a:pt x="6765" y="1403"/>
                  </a:cubicBezTo>
                  <a:cubicBezTo>
                    <a:pt x="6754" y="1426"/>
                    <a:pt x="6771" y="1483"/>
                    <a:pt x="6765" y="1511"/>
                  </a:cubicBezTo>
                  <a:cubicBezTo>
                    <a:pt x="6765" y="1528"/>
                    <a:pt x="6777" y="1539"/>
                    <a:pt x="6771" y="1556"/>
                  </a:cubicBezTo>
                  <a:cubicBezTo>
                    <a:pt x="6765" y="1574"/>
                    <a:pt x="6760" y="1585"/>
                    <a:pt x="6760" y="1596"/>
                  </a:cubicBezTo>
                  <a:cubicBezTo>
                    <a:pt x="6760" y="1625"/>
                    <a:pt x="6760" y="1642"/>
                    <a:pt x="6765" y="1670"/>
                  </a:cubicBezTo>
                  <a:cubicBezTo>
                    <a:pt x="6777" y="1710"/>
                    <a:pt x="6816" y="1767"/>
                    <a:pt x="6839" y="1801"/>
                  </a:cubicBezTo>
                  <a:cubicBezTo>
                    <a:pt x="6868" y="1846"/>
                    <a:pt x="6970" y="2028"/>
                    <a:pt x="7021" y="1999"/>
                  </a:cubicBezTo>
                  <a:cubicBezTo>
                    <a:pt x="7055" y="1988"/>
                    <a:pt x="7061" y="2005"/>
                    <a:pt x="7095" y="1999"/>
                  </a:cubicBezTo>
                  <a:cubicBezTo>
                    <a:pt x="7220" y="2107"/>
                    <a:pt x="7220" y="2107"/>
                    <a:pt x="7220" y="2107"/>
                  </a:cubicBezTo>
                  <a:lnTo>
                    <a:pt x="7220" y="2107"/>
                  </a:lnTo>
                  <a:cubicBezTo>
                    <a:pt x="7203" y="2119"/>
                    <a:pt x="7180" y="2136"/>
                    <a:pt x="7163" y="2147"/>
                  </a:cubicBezTo>
                  <a:cubicBezTo>
                    <a:pt x="7118" y="2227"/>
                    <a:pt x="7021" y="2295"/>
                    <a:pt x="6998" y="2386"/>
                  </a:cubicBezTo>
                  <a:cubicBezTo>
                    <a:pt x="6976" y="2477"/>
                    <a:pt x="6970" y="2562"/>
                    <a:pt x="6913" y="2636"/>
                  </a:cubicBezTo>
                  <a:cubicBezTo>
                    <a:pt x="6902" y="2676"/>
                    <a:pt x="6924" y="2727"/>
                    <a:pt x="6885" y="2766"/>
                  </a:cubicBezTo>
                  <a:cubicBezTo>
                    <a:pt x="6845" y="2806"/>
                    <a:pt x="6782" y="2812"/>
                    <a:pt x="6765" y="2874"/>
                  </a:cubicBezTo>
                  <a:cubicBezTo>
                    <a:pt x="6754" y="2926"/>
                    <a:pt x="6782" y="2914"/>
                    <a:pt x="6737" y="2937"/>
                  </a:cubicBezTo>
                  <a:cubicBezTo>
                    <a:pt x="6686" y="2965"/>
                    <a:pt x="6714" y="3011"/>
                    <a:pt x="6669" y="3034"/>
                  </a:cubicBezTo>
                  <a:cubicBezTo>
                    <a:pt x="6635" y="3051"/>
                    <a:pt x="6578" y="3130"/>
                    <a:pt x="6527" y="3107"/>
                  </a:cubicBezTo>
                  <a:cubicBezTo>
                    <a:pt x="6521" y="3102"/>
                    <a:pt x="6487" y="3051"/>
                    <a:pt x="6481" y="3039"/>
                  </a:cubicBezTo>
                  <a:cubicBezTo>
                    <a:pt x="6458" y="3005"/>
                    <a:pt x="6419" y="2948"/>
                    <a:pt x="6373" y="2943"/>
                  </a:cubicBezTo>
                  <a:cubicBezTo>
                    <a:pt x="6339" y="2926"/>
                    <a:pt x="6311" y="2931"/>
                    <a:pt x="6282" y="2960"/>
                  </a:cubicBezTo>
                  <a:cubicBezTo>
                    <a:pt x="6243" y="2988"/>
                    <a:pt x="6237" y="2960"/>
                    <a:pt x="6214" y="2937"/>
                  </a:cubicBezTo>
                  <a:cubicBezTo>
                    <a:pt x="6169" y="2897"/>
                    <a:pt x="6044" y="2994"/>
                    <a:pt x="6032" y="3039"/>
                  </a:cubicBezTo>
                  <a:cubicBezTo>
                    <a:pt x="6015" y="3107"/>
                    <a:pt x="5987" y="3124"/>
                    <a:pt x="5924" y="3158"/>
                  </a:cubicBezTo>
                  <a:cubicBezTo>
                    <a:pt x="5902" y="3170"/>
                    <a:pt x="5851" y="3153"/>
                    <a:pt x="5839" y="3164"/>
                  </a:cubicBezTo>
                  <a:cubicBezTo>
                    <a:pt x="5805" y="3176"/>
                    <a:pt x="5799" y="3142"/>
                    <a:pt x="5782" y="3130"/>
                  </a:cubicBezTo>
                  <a:cubicBezTo>
                    <a:pt x="5754" y="3107"/>
                    <a:pt x="5748" y="3147"/>
                    <a:pt x="5726" y="3147"/>
                  </a:cubicBezTo>
                  <a:cubicBezTo>
                    <a:pt x="5714" y="3147"/>
                    <a:pt x="5703" y="3130"/>
                    <a:pt x="5697" y="3119"/>
                  </a:cubicBezTo>
                  <a:cubicBezTo>
                    <a:pt x="5663" y="3107"/>
                    <a:pt x="5669" y="3062"/>
                    <a:pt x="5623" y="3062"/>
                  </a:cubicBezTo>
                  <a:cubicBezTo>
                    <a:pt x="5584" y="3062"/>
                    <a:pt x="5549" y="3090"/>
                    <a:pt x="5504" y="3073"/>
                  </a:cubicBezTo>
                  <a:cubicBezTo>
                    <a:pt x="5425" y="3045"/>
                    <a:pt x="5345" y="3090"/>
                    <a:pt x="5265" y="3062"/>
                  </a:cubicBezTo>
                  <a:cubicBezTo>
                    <a:pt x="5214" y="3045"/>
                    <a:pt x="5197" y="3085"/>
                    <a:pt x="5152" y="3073"/>
                  </a:cubicBezTo>
                  <a:cubicBezTo>
                    <a:pt x="5118" y="3068"/>
                    <a:pt x="5118" y="3102"/>
                    <a:pt x="5089" y="3107"/>
                  </a:cubicBezTo>
                  <a:cubicBezTo>
                    <a:pt x="5049" y="3124"/>
                    <a:pt x="4959" y="3193"/>
                    <a:pt x="4919" y="3124"/>
                  </a:cubicBezTo>
                  <a:cubicBezTo>
                    <a:pt x="4885" y="3090"/>
                    <a:pt x="4856" y="3130"/>
                    <a:pt x="4817" y="3090"/>
                  </a:cubicBezTo>
                  <a:cubicBezTo>
                    <a:pt x="4783" y="3062"/>
                    <a:pt x="4748" y="3090"/>
                    <a:pt x="4714" y="3096"/>
                  </a:cubicBezTo>
                  <a:cubicBezTo>
                    <a:pt x="4641" y="3107"/>
                    <a:pt x="4641" y="3107"/>
                    <a:pt x="4641" y="3107"/>
                  </a:cubicBezTo>
                  <a:cubicBezTo>
                    <a:pt x="4602" y="3113"/>
                    <a:pt x="4573" y="3073"/>
                    <a:pt x="4534" y="3068"/>
                  </a:cubicBezTo>
                  <a:cubicBezTo>
                    <a:pt x="4471" y="3056"/>
                    <a:pt x="4414" y="3102"/>
                    <a:pt x="4357" y="3102"/>
                  </a:cubicBezTo>
                  <a:cubicBezTo>
                    <a:pt x="4335" y="3102"/>
                    <a:pt x="4295" y="3073"/>
                    <a:pt x="4266" y="3068"/>
                  </a:cubicBezTo>
                  <a:cubicBezTo>
                    <a:pt x="4210" y="3056"/>
                    <a:pt x="4215" y="3102"/>
                    <a:pt x="4176" y="3102"/>
                  </a:cubicBezTo>
                  <a:cubicBezTo>
                    <a:pt x="4113" y="3113"/>
                    <a:pt x="4045" y="3130"/>
                    <a:pt x="3982" y="3119"/>
                  </a:cubicBezTo>
                  <a:cubicBezTo>
                    <a:pt x="3840" y="3102"/>
                    <a:pt x="3840" y="3102"/>
                    <a:pt x="3840" y="3102"/>
                  </a:cubicBezTo>
                  <a:cubicBezTo>
                    <a:pt x="3812" y="3096"/>
                    <a:pt x="3704" y="3278"/>
                    <a:pt x="3676" y="3306"/>
                  </a:cubicBezTo>
                  <a:cubicBezTo>
                    <a:pt x="3641" y="3340"/>
                    <a:pt x="3579" y="3318"/>
                    <a:pt x="3562" y="3386"/>
                  </a:cubicBezTo>
                  <a:cubicBezTo>
                    <a:pt x="3528" y="3437"/>
                    <a:pt x="3562" y="3431"/>
                    <a:pt x="3499" y="3437"/>
                  </a:cubicBezTo>
                  <a:cubicBezTo>
                    <a:pt x="3465" y="3437"/>
                    <a:pt x="3460" y="3482"/>
                    <a:pt x="3403" y="3471"/>
                  </a:cubicBezTo>
                  <a:cubicBezTo>
                    <a:pt x="3301" y="3454"/>
                    <a:pt x="3255" y="3408"/>
                    <a:pt x="3147" y="3465"/>
                  </a:cubicBezTo>
                  <a:cubicBezTo>
                    <a:pt x="3102" y="3494"/>
                    <a:pt x="3062" y="3511"/>
                    <a:pt x="3011" y="3522"/>
                  </a:cubicBezTo>
                  <a:cubicBezTo>
                    <a:pt x="2988" y="3522"/>
                    <a:pt x="2965" y="3539"/>
                    <a:pt x="2943" y="3551"/>
                  </a:cubicBezTo>
                  <a:cubicBezTo>
                    <a:pt x="2920" y="3562"/>
                    <a:pt x="2869" y="3562"/>
                    <a:pt x="2857" y="3585"/>
                  </a:cubicBezTo>
                  <a:cubicBezTo>
                    <a:pt x="2835" y="3624"/>
                    <a:pt x="2795" y="3636"/>
                    <a:pt x="2795" y="3687"/>
                  </a:cubicBezTo>
                  <a:cubicBezTo>
                    <a:pt x="2795" y="3727"/>
                    <a:pt x="2789" y="3721"/>
                    <a:pt x="2767" y="3744"/>
                  </a:cubicBezTo>
                  <a:cubicBezTo>
                    <a:pt x="2755" y="3755"/>
                    <a:pt x="2755" y="3772"/>
                    <a:pt x="2749" y="3783"/>
                  </a:cubicBezTo>
                  <a:cubicBezTo>
                    <a:pt x="2744" y="3801"/>
                    <a:pt x="2727" y="3812"/>
                    <a:pt x="2715" y="3829"/>
                  </a:cubicBezTo>
                  <a:cubicBezTo>
                    <a:pt x="2704" y="3840"/>
                    <a:pt x="2710" y="3869"/>
                    <a:pt x="2693" y="3880"/>
                  </a:cubicBezTo>
                  <a:cubicBezTo>
                    <a:pt x="2681" y="3891"/>
                    <a:pt x="2681" y="3925"/>
                    <a:pt x="2681" y="3954"/>
                  </a:cubicBezTo>
                  <a:lnTo>
                    <a:pt x="2681" y="3954"/>
                  </a:lnTo>
                  <a:cubicBezTo>
                    <a:pt x="2636" y="3960"/>
                    <a:pt x="2636" y="3960"/>
                    <a:pt x="2636" y="3960"/>
                  </a:cubicBezTo>
                  <a:lnTo>
                    <a:pt x="2636" y="3960"/>
                  </a:lnTo>
                  <a:cubicBezTo>
                    <a:pt x="2625" y="3943"/>
                    <a:pt x="2607" y="3931"/>
                    <a:pt x="2585" y="3925"/>
                  </a:cubicBezTo>
                  <a:cubicBezTo>
                    <a:pt x="2545" y="3925"/>
                    <a:pt x="2534" y="4033"/>
                    <a:pt x="2551" y="4056"/>
                  </a:cubicBezTo>
                  <a:cubicBezTo>
                    <a:pt x="2579" y="4102"/>
                    <a:pt x="2528" y="4130"/>
                    <a:pt x="2494" y="4136"/>
                  </a:cubicBezTo>
                  <a:cubicBezTo>
                    <a:pt x="2460" y="4141"/>
                    <a:pt x="2448" y="4158"/>
                    <a:pt x="2420" y="4170"/>
                  </a:cubicBezTo>
                  <a:cubicBezTo>
                    <a:pt x="2352" y="4215"/>
                    <a:pt x="2340" y="4147"/>
                    <a:pt x="2284" y="4136"/>
                  </a:cubicBezTo>
                  <a:cubicBezTo>
                    <a:pt x="2267" y="4124"/>
                    <a:pt x="2261" y="4107"/>
                    <a:pt x="2232" y="4113"/>
                  </a:cubicBezTo>
                  <a:cubicBezTo>
                    <a:pt x="2216" y="4119"/>
                    <a:pt x="2204" y="4113"/>
                    <a:pt x="2187" y="4096"/>
                  </a:cubicBezTo>
                  <a:cubicBezTo>
                    <a:pt x="2153" y="4073"/>
                    <a:pt x="2125" y="4090"/>
                    <a:pt x="2090" y="4051"/>
                  </a:cubicBezTo>
                  <a:cubicBezTo>
                    <a:pt x="2045" y="4005"/>
                    <a:pt x="2017" y="3897"/>
                    <a:pt x="1931" y="3925"/>
                  </a:cubicBezTo>
                  <a:cubicBezTo>
                    <a:pt x="1897" y="3937"/>
                    <a:pt x="1829" y="3925"/>
                    <a:pt x="1806" y="3903"/>
                  </a:cubicBezTo>
                  <a:cubicBezTo>
                    <a:pt x="1789" y="3886"/>
                    <a:pt x="1727" y="3778"/>
                    <a:pt x="1721" y="3755"/>
                  </a:cubicBezTo>
                  <a:cubicBezTo>
                    <a:pt x="1710" y="3755"/>
                    <a:pt x="1698" y="3761"/>
                    <a:pt x="1687" y="3761"/>
                  </a:cubicBezTo>
                  <a:cubicBezTo>
                    <a:pt x="1687" y="3749"/>
                    <a:pt x="1670" y="3715"/>
                    <a:pt x="1659" y="3698"/>
                  </a:cubicBezTo>
                  <a:cubicBezTo>
                    <a:pt x="1636" y="3653"/>
                    <a:pt x="1636" y="3653"/>
                    <a:pt x="1636" y="3653"/>
                  </a:cubicBezTo>
                  <a:cubicBezTo>
                    <a:pt x="1625" y="3624"/>
                    <a:pt x="1602" y="3602"/>
                    <a:pt x="1590" y="3573"/>
                  </a:cubicBezTo>
                  <a:cubicBezTo>
                    <a:pt x="1568" y="3511"/>
                    <a:pt x="1528" y="3460"/>
                    <a:pt x="1505" y="3397"/>
                  </a:cubicBezTo>
                  <a:cubicBezTo>
                    <a:pt x="1494" y="3363"/>
                    <a:pt x="1539" y="3420"/>
                    <a:pt x="1551" y="3420"/>
                  </a:cubicBezTo>
                  <a:cubicBezTo>
                    <a:pt x="1568" y="3420"/>
                    <a:pt x="1579" y="3403"/>
                    <a:pt x="1585" y="3386"/>
                  </a:cubicBezTo>
                  <a:cubicBezTo>
                    <a:pt x="1608" y="3363"/>
                    <a:pt x="1596" y="3329"/>
                    <a:pt x="1562" y="3318"/>
                  </a:cubicBezTo>
                  <a:cubicBezTo>
                    <a:pt x="1511" y="3306"/>
                    <a:pt x="1534" y="3284"/>
                    <a:pt x="1494" y="3266"/>
                  </a:cubicBezTo>
                  <a:cubicBezTo>
                    <a:pt x="1466" y="3249"/>
                    <a:pt x="1437" y="3249"/>
                    <a:pt x="1409" y="3249"/>
                  </a:cubicBezTo>
                  <a:cubicBezTo>
                    <a:pt x="1369" y="3244"/>
                    <a:pt x="1392" y="3204"/>
                    <a:pt x="1380" y="3181"/>
                  </a:cubicBezTo>
                  <a:cubicBezTo>
                    <a:pt x="1363" y="3147"/>
                    <a:pt x="1312" y="3090"/>
                    <a:pt x="1352" y="3073"/>
                  </a:cubicBezTo>
                  <a:cubicBezTo>
                    <a:pt x="1375" y="3062"/>
                    <a:pt x="1392" y="3045"/>
                    <a:pt x="1409" y="3028"/>
                  </a:cubicBezTo>
                  <a:cubicBezTo>
                    <a:pt x="1426" y="3005"/>
                    <a:pt x="1397" y="2999"/>
                    <a:pt x="1386" y="2982"/>
                  </a:cubicBezTo>
                  <a:cubicBezTo>
                    <a:pt x="1375" y="2960"/>
                    <a:pt x="1358" y="2937"/>
                    <a:pt x="1352" y="2914"/>
                  </a:cubicBezTo>
                  <a:cubicBezTo>
                    <a:pt x="1329" y="2852"/>
                    <a:pt x="1329" y="2852"/>
                    <a:pt x="1329" y="2852"/>
                  </a:cubicBezTo>
                  <a:cubicBezTo>
                    <a:pt x="1301" y="2795"/>
                    <a:pt x="1301" y="2795"/>
                    <a:pt x="1301" y="2795"/>
                  </a:cubicBezTo>
                  <a:cubicBezTo>
                    <a:pt x="1272" y="2755"/>
                    <a:pt x="1244" y="2727"/>
                    <a:pt x="1204" y="2698"/>
                  </a:cubicBezTo>
                  <a:cubicBezTo>
                    <a:pt x="1119" y="2636"/>
                    <a:pt x="1028" y="2568"/>
                    <a:pt x="937" y="2528"/>
                  </a:cubicBezTo>
                  <a:cubicBezTo>
                    <a:pt x="892" y="2511"/>
                    <a:pt x="812" y="2454"/>
                    <a:pt x="772" y="2454"/>
                  </a:cubicBezTo>
                  <a:cubicBezTo>
                    <a:pt x="687" y="2431"/>
                    <a:pt x="625" y="2369"/>
                    <a:pt x="534" y="2363"/>
                  </a:cubicBezTo>
                  <a:cubicBezTo>
                    <a:pt x="443" y="2352"/>
                    <a:pt x="352" y="2369"/>
                    <a:pt x="261" y="2386"/>
                  </a:cubicBezTo>
                  <a:cubicBezTo>
                    <a:pt x="233" y="2397"/>
                    <a:pt x="187" y="2426"/>
                    <a:pt x="147" y="2431"/>
                  </a:cubicBezTo>
                  <a:lnTo>
                    <a:pt x="147" y="2431"/>
                  </a:lnTo>
                  <a:cubicBezTo>
                    <a:pt x="142" y="2414"/>
                    <a:pt x="136" y="2392"/>
                    <a:pt x="136" y="2375"/>
                  </a:cubicBezTo>
                  <a:cubicBezTo>
                    <a:pt x="136" y="2369"/>
                    <a:pt x="136" y="2363"/>
                    <a:pt x="136" y="2357"/>
                  </a:cubicBezTo>
                  <a:cubicBezTo>
                    <a:pt x="130" y="2352"/>
                    <a:pt x="119" y="2329"/>
                    <a:pt x="113" y="2323"/>
                  </a:cubicBezTo>
                  <a:cubicBezTo>
                    <a:pt x="102" y="2306"/>
                    <a:pt x="119" y="2272"/>
                    <a:pt x="119" y="2249"/>
                  </a:cubicBezTo>
                  <a:cubicBezTo>
                    <a:pt x="119" y="2215"/>
                    <a:pt x="96" y="2187"/>
                    <a:pt x="96" y="2153"/>
                  </a:cubicBezTo>
                  <a:cubicBezTo>
                    <a:pt x="96" y="2130"/>
                    <a:pt x="108" y="2113"/>
                    <a:pt x="102" y="2090"/>
                  </a:cubicBezTo>
                  <a:cubicBezTo>
                    <a:pt x="96" y="2068"/>
                    <a:pt x="73" y="2073"/>
                    <a:pt x="79" y="2045"/>
                  </a:cubicBezTo>
                  <a:cubicBezTo>
                    <a:pt x="85" y="2022"/>
                    <a:pt x="79" y="2005"/>
                    <a:pt x="73" y="1983"/>
                  </a:cubicBezTo>
                  <a:cubicBezTo>
                    <a:pt x="68" y="1954"/>
                    <a:pt x="68" y="1937"/>
                    <a:pt x="51" y="1914"/>
                  </a:cubicBezTo>
                  <a:cubicBezTo>
                    <a:pt x="39" y="1903"/>
                    <a:pt x="11" y="1869"/>
                    <a:pt x="0" y="1857"/>
                  </a:cubicBezTo>
                  <a:cubicBezTo>
                    <a:pt x="5" y="1840"/>
                    <a:pt x="11" y="1806"/>
                    <a:pt x="22" y="1795"/>
                  </a:cubicBezTo>
                  <a:cubicBezTo>
                    <a:pt x="22" y="1789"/>
                    <a:pt x="28" y="1778"/>
                    <a:pt x="28" y="1767"/>
                  </a:cubicBezTo>
                  <a:cubicBezTo>
                    <a:pt x="17" y="1733"/>
                    <a:pt x="45" y="1744"/>
                    <a:pt x="57" y="1721"/>
                  </a:cubicBezTo>
                  <a:cubicBezTo>
                    <a:pt x="62" y="1704"/>
                    <a:pt x="73" y="1687"/>
                    <a:pt x="79" y="1676"/>
                  </a:cubicBezTo>
                  <a:cubicBezTo>
                    <a:pt x="91" y="1659"/>
                    <a:pt x="96" y="1630"/>
                    <a:pt x="91" y="1608"/>
                  </a:cubicBezTo>
                  <a:cubicBezTo>
                    <a:pt x="96" y="1579"/>
                    <a:pt x="136" y="1556"/>
                    <a:pt x="130" y="1528"/>
                  </a:cubicBezTo>
                  <a:cubicBezTo>
                    <a:pt x="119" y="1494"/>
                    <a:pt x="153" y="1505"/>
                    <a:pt x="164" y="1488"/>
                  </a:cubicBezTo>
                  <a:cubicBezTo>
                    <a:pt x="176" y="1477"/>
                    <a:pt x="187" y="1466"/>
                    <a:pt x="199" y="1454"/>
                  </a:cubicBezTo>
                  <a:cubicBezTo>
                    <a:pt x="250" y="1414"/>
                    <a:pt x="295" y="1375"/>
                    <a:pt x="289" y="1306"/>
                  </a:cubicBezTo>
                  <a:cubicBezTo>
                    <a:pt x="289" y="1284"/>
                    <a:pt x="341" y="1233"/>
                    <a:pt x="335" y="1193"/>
                  </a:cubicBezTo>
                  <a:cubicBezTo>
                    <a:pt x="329" y="1170"/>
                    <a:pt x="312" y="1159"/>
                    <a:pt x="346" y="1153"/>
                  </a:cubicBezTo>
                  <a:cubicBezTo>
                    <a:pt x="369" y="1147"/>
                    <a:pt x="403" y="1130"/>
                    <a:pt x="414" y="1136"/>
                  </a:cubicBezTo>
                  <a:cubicBezTo>
                    <a:pt x="431" y="1147"/>
                    <a:pt x="494" y="1142"/>
                    <a:pt x="483" y="1113"/>
                  </a:cubicBezTo>
                  <a:cubicBezTo>
                    <a:pt x="488" y="1090"/>
                    <a:pt x="483" y="1079"/>
                    <a:pt x="511" y="1074"/>
                  </a:cubicBezTo>
                  <a:cubicBezTo>
                    <a:pt x="522" y="1074"/>
                    <a:pt x="551" y="1085"/>
                    <a:pt x="562" y="1096"/>
                  </a:cubicBezTo>
                  <a:cubicBezTo>
                    <a:pt x="573" y="1102"/>
                    <a:pt x="573" y="1119"/>
                    <a:pt x="596" y="1113"/>
                  </a:cubicBezTo>
                  <a:cubicBezTo>
                    <a:pt x="647" y="1096"/>
                    <a:pt x="653" y="1051"/>
                    <a:pt x="653" y="994"/>
                  </a:cubicBezTo>
                  <a:cubicBezTo>
                    <a:pt x="653" y="971"/>
                    <a:pt x="664" y="977"/>
                    <a:pt x="676" y="966"/>
                  </a:cubicBezTo>
                  <a:cubicBezTo>
                    <a:pt x="698" y="931"/>
                    <a:pt x="676" y="892"/>
                    <a:pt x="687" y="869"/>
                  </a:cubicBezTo>
                  <a:cubicBezTo>
                    <a:pt x="693" y="858"/>
                    <a:pt x="727" y="824"/>
                    <a:pt x="721" y="818"/>
                  </a:cubicBezTo>
                  <a:lnTo>
                    <a:pt x="721" y="818"/>
                  </a:lnTo>
                  <a:cubicBezTo>
                    <a:pt x="772" y="829"/>
                    <a:pt x="772" y="829"/>
                    <a:pt x="772" y="829"/>
                  </a:cubicBezTo>
                  <a:cubicBezTo>
                    <a:pt x="795" y="858"/>
                    <a:pt x="829" y="863"/>
                    <a:pt x="863" y="863"/>
                  </a:cubicBezTo>
                  <a:cubicBezTo>
                    <a:pt x="943" y="869"/>
                    <a:pt x="829" y="914"/>
                    <a:pt x="869" y="960"/>
                  </a:cubicBezTo>
                  <a:cubicBezTo>
                    <a:pt x="880" y="971"/>
                    <a:pt x="903" y="954"/>
                    <a:pt x="920" y="966"/>
                  </a:cubicBezTo>
                  <a:cubicBezTo>
                    <a:pt x="960" y="1005"/>
                    <a:pt x="948" y="994"/>
                    <a:pt x="1011" y="994"/>
                  </a:cubicBezTo>
                  <a:cubicBezTo>
                    <a:pt x="1034" y="994"/>
                    <a:pt x="1068" y="977"/>
                    <a:pt x="1090" y="983"/>
                  </a:cubicBezTo>
                  <a:cubicBezTo>
                    <a:pt x="1102" y="988"/>
                    <a:pt x="1147" y="1028"/>
                    <a:pt x="1147" y="1045"/>
                  </a:cubicBezTo>
                  <a:cubicBezTo>
                    <a:pt x="1147" y="1113"/>
                    <a:pt x="1153" y="1085"/>
                    <a:pt x="1204" y="1096"/>
                  </a:cubicBezTo>
                  <a:cubicBezTo>
                    <a:pt x="1216" y="1102"/>
                    <a:pt x="1284" y="1130"/>
                    <a:pt x="1284" y="1125"/>
                  </a:cubicBezTo>
                  <a:cubicBezTo>
                    <a:pt x="1306" y="1074"/>
                    <a:pt x="1306" y="1074"/>
                    <a:pt x="1306" y="1074"/>
                  </a:cubicBezTo>
                  <a:cubicBezTo>
                    <a:pt x="1318" y="1051"/>
                    <a:pt x="1306" y="1028"/>
                    <a:pt x="1340" y="1051"/>
                  </a:cubicBezTo>
                  <a:cubicBezTo>
                    <a:pt x="1386" y="1079"/>
                    <a:pt x="1403" y="1039"/>
                    <a:pt x="1420" y="1108"/>
                  </a:cubicBezTo>
                  <a:cubicBezTo>
                    <a:pt x="1420" y="1125"/>
                    <a:pt x="1466" y="1170"/>
                    <a:pt x="1482" y="1176"/>
                  </a:cubicBezTo>
                  <a:cubicBezTo>
                    <a:pt x="1505" y="1181"/>
                    <a:pt x="1528" y="1170"/>
                    <a:pt x="1551" y="1187"/>
                  </a:cubicBezTo>
                  <a:cubicBezTo>
                    <a:pt x="1568" y="1198"/>
                    <a:pt x="1579" y="1198"/>
                    <a:pt x="1602" y="1198"/>
                  </a:cubicBezTo>
                  <a:cubicBezTo>
                    <a:pt x="1625" y="1198"/>
                    <a:pt x="1630" y="1233"/>
                    <a:pt x="1653" y="1221"/>
                  </a:cubicBezTo>
                  <a:cubicBezTo>
                    <a:pt x="1681" y="1210"/>
                    <a:pt x="1710" y="1176"/>
                    <a:pt x="1744" y="1164"/>
                  </a:cubicBezTo>
                  <a:cubicBezTo>
                    <a:pt x="1789" y="1153"/>
                    <a:pt x="1840" y="1153"/>
                    <a:pt x="1886" y="1142"/>
                  </a:cubicBezTo>
                  <a:cubicBezTo>
                    <a:pt x="1943" y="1119"/>
                    <a:pt x="1914" y="1108"/>
                    <a:pt x="1948" y="1074"/>
                  </a:cubicBezTo>
                  <a:cubicBezTo>
                    <a:pt x="1994" y="1028"/>
                    <a:pt x="1937" y="1011"/>
                    <a:pt x="1954" y="983"/>
                  </a:cubicBezTo>
                  <a:cubicBezTo>
                    <a:pt x="1971" y="954"/>
                    <a:pt x="2005" y="943"/>
                    <a:pt x="2017" y="914"/>
                  </a:cubicBezTo>
                  <a:cubicBezTo>
                    <a:pt x="2028" y="863"/>
                    <a:pt x="2108" y="875"/>
                    <a:pt x="2142" y="858"/>
                  </a:cubicBezTo>
                  <a:cubicBezTo>
                    <a:pt x="2238" y="801"/>
                    <a:pt x="2272" y="909"/>
                    <a:pt x="2193" y="920"/>
                  </a:cubicBezTo>
                  <a:cubicBezTo>
                    <a:pt x="2164" y="926"/>
                    <a:pt x="2193" y="1000"/>
                    <a:pt x="2210" y="1011"/>
                  </a:cubicBezTo>
                  <a:cubicBezTo>
                    <a:pt x="2244" y="1028"/>
                    <a:pt x="2295" y="943"/>
                    <a:pt x="2329" y="931"/>
                  </a:cubicBezTo>
                  <a:cubicBezTo>
                    <a:pt x="2346" y="931"/>
                    <a:pt x="2357" y="931"/>
                    <a:pt x="2375" y="931"/>
                  </a:cubicBezTo>
                  <a:cubicBezTo>
                    <a:pt x="2386" y="926"/>
                    <a:pt x="2420" y="897"/>
                    <a:pt x="2426" y="886"/>
                  </a:cubicBezTo>
                  <a:cubicBezTo>
                    <a:pt x="2431" y="869"/>
                    <a:pt x="2426" y="863"/>
                    <a:pt x="2426" y="846"/>
                  </a:cubicBezTo>
                  <a:cubicBezTo>
                    <a:pt x="2426" y="829"/>
                    <a:pt x="2448" y="818"/>
                    <a:pt x="2454" y="789"/>
                  </a:cubicBezTo>
                  <a:cubicBezTo>
                    <a:pt x="2454" y="738"/>
                    <a:pt x="2420" y="710"/>
                    <a:pt x="2420" y="670"/>
                  </a:cubicBezTo>
                  <a:cubicBezTo>
                    <a:pt x="2420" y="647"/>
                    <a:pt x="2409" y="647"/>
                    <a:pt x="2397" y="636"/>
                  </a:cubicBezTo>
                  <a:cubicBezTo>
                    <a:pt x="2380" y="625"/>
                    <a:pt x="2403" y="585"/>
                    <a:pt x="2397" y="568"/>
                  </a:cubicBezTo>
                  <a:cubicBezTo>
                    <a:pt x="2397" y="551"/>
                    <a:pt x="2380" y="545"/>
                    <a:pt x="2380" y="528"/>
                  </a:cubicBezTo>
                  <a:cubicBezTo>
                    <a:pt x="2380" y="505"/>
                    <a:pt x="2397" y="460"/>
                    <a:pt x="2414" y="443"/>
                  </a:cubicBezTo>
                  <a:cubicBezTo>
                    <a:pt x="2443" y="409"/>
                    <a:pt x="2477" y="449"/>
                    <a:pt x="2499" y="415"/>
                  </a:cubicBezTo>
                  <a:cubicBezTo>
                    <a:pt x="2522" y="392"/>
                    <a:pt x="2517" y="369"/>
                    <a:pt x="2551" y="346"/>
                  </a:cubicBezTo>
                  <a:cubicBezTo>
                    <a:pt x="2579" y="329"/>
                    <a:pt x="2630" y="216"/>
                    <a:pt x="2653" y="221"/>
                  </a:cubicBezTo>
                  <a:cubicBezTo>
                    <a:pt x="2710" y="238"/>
                    <a:pt x="2704" y="210"/>
                    <a:pt x="2749" y="176"/>
                  </a:cubicBezTo>
                  <a:cubicBezTo>
                    <a:pt x="2778" y="159"/>
                    <a:pt x="2801" y="119"/>
                    <a:pt x="2829" y="108"/>
                  </a:cubicBezTo>
                  <a:cubicBezTo>
                    <a:pt x="2846" y="96"/>
                    <a:pt x="2875" y="108"/>
                    <a:pt x="2875" y="74"/>
                  </a:cubicBezTo>
                  <a:cubicBezTo>
                    <a:pt x="2875" y="5"/>
                    <a:pt x="2863" y="28"/>
                    <a:pt x="2920" y="17"/>
                  </a:cubicBezTo>
                  <a:cubicBezTo>
                    <a:pt x="2971" y="11"/>
                    <a:pt x="2960" y="45"/>
                    <a:pt x="3022" y="5"/>
                  </a:cubicBezTo>
                  <a:cubicBezTo>
                    <a:pt x="3073" y="0"/>
                    <a:pt x="3073" y="0"/>
                    <a:pt x="3073" y="0"/>
                  </a:cubicBezTo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3">
              <a:extLst>
                <a:ext uri="{FF2B5EF4-FFF2-40B4-BE49-F238E27FC236}">
                  <a16:creationId xmlns:a16="http://schemas.microsoft.com/office/drawing/2014/main" id="{3A8AC284-3462-CC2E-8230-3072232B1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952" y="3891862"/>
              <a:ext cx="1062675" cy="638874"/>
            </a:xfrm>
            <a:custGeom>
              <a:avLst/>
              <a:gdLst>
                <a:gd name="T0" fmla="*/ 3528 w 3813"/>
                <a:gd name="T1" fmla="*/ 6 h 2295"/>
                <a:gd name="T2" fmla="*/ 3210 w 3813"/>
                <a:gd name="T3" fmla="*/ 62 h 2295"/>
                <a:gd name="T4" fmla="*/ 3216 w 3813"/>
                <a:gd name="T5" fmla="*/ 142 h 2295"/>
                <a:gd name="T6" fmla="*/ 3312 w 3813"/>
                <a:gd name="T7" fmla="*/ 267 h 2295"/>
                <a:gd name="T8" fmla="*/ 3653 w 3813"/>
                <a:gd name="T9" fmla="*/ 392 h 2295"/>
                <a:gd name="T10" fmla="*/ 3750 w 3813"/>
                <a:gd name="T11" fmla="*/ 136 h 2295"/>
                <a:gd name="T12" fmla="*/ 3580 w 3813"/>
                <a:gd name="T13" fmla="*/ 45 h 2295"/>
                <a:gd name="T14" fmla="*/ 3528 w 3813"/>
                <a:gd name="T15" fmla="*/ 6 h 2295"/>
                <a:gd name="T16" fmla="*/ 1784 w 3813"/>
                <a:gd name="T17" fmla="*/ 494 h 2295"/>
                <a:gd name="T18" fmla="*/ 1637 w 3813"/>
                <a:gd name="T19" fmla="*/ 619 h 2295"/>
                <a:gd name="T20" fmla="*/ 1443 w 3813"/>
                <a:gd name="T21" fmla="*/ 761 h 2295"/>
                <a:gd name="T22" fmla="*/ 1477 w 3813"/>
                <a:gd name="T23" fmla="*/ 897 h 2295"/>
                <a:gd name="T24" fmla="*/ 1534 w 3813"/>
                <a:gd name="T25" fmla="*/ 936 h 2295"/>
                <a:gd name="T26" fmla="*/ 1676 w 3813"/>
                <a:gd name="T27" fmla="*/ 885 h 2295"/>
                <a:gd name="T28" fmla="*/ 1722 w 3813"/>
                <a:gd name="T29" fmla="*/ 857 h 2295"/>
                <a:gd name="T30" fmla="*/ 1761 w 3813"/>
                <a:gd name="T31" fmla="*/ 829 h 2295"/>
                <a:gd name="T32" fmla="*/ 1869 w 3813"/>
                <a:gd name="T33" fmla="*/ 982 h 2295"/>
                <a:gd name="T34" fmla="*/ 1938 w 3813"/>
                <a:gd name="T35" fmla="*/ 1141 h 2295"/>
                <a:gd name="T36" fmla="*/ 2102 w 3813"/>
                <a:gd name="T37" fmla="*/ 1158 h 2295"/>
                <a:gd name="T38" fmla="*/ 2199 w 3813"/>
                <a:gd name="T39" fmla="*/ 1226 h 2295"/>
                <a:gd name="T40" fmla="*/ 2364 w 3813"/>
                <a:gd name="T41" fmla="*/ 1237 h 2295"/>
                <a:gd name="T42" fmla="*/ 2466 w 3813"/>
                <a:gd name="T43" fmla="*/ 1164 h 2295"/>
                <a:gd name="T44" fmla="*/ 2625 w 3813"/>
                <a:gd name="T45" fmla="*/ 874 h 2295"/>
                <a:gd name="T46" fmla="*/ 2693 w 3813"/>
                <a:gd name="T47" fmla="*/ 761 h 2295"/>
                <a:gd name="T48" fmla="*/ 2779 w 3813"/>
                <a:gd name="T49" fmla="*/ 574 h 2295"/>
                <a:gd name="T50" fmla="*/ 2563 w 3813"/>
                <a:gd name="T51" fmla="*/ 551 h 2295"/>
                <a:gd name="T52" fmla="*/ 2369 w 3813"/>
                <a:gd name="T53" fmla="*/ 460 h 2295"/>
                <a:gd name="T54" fmla="*/ 2432 w 3813"/>
                <a:gd name="T55" fmla="*/ 363 h 2295"/>
                <a:gd name="T56" fmla="*/ 2364 w 3813"/>
                <a:gd name="T57" fmla="*/ 352 h 2295"/>
                <a:gd name="T58" fmla="*/ 2392 w 3813"/>
                <a:gd name="T59" fmla="*/ 261 h 2295"/>
                <a:gd name="T60" fmla="*/ 2375 w 3813"/>
                <a:gd name="T61" fmla="*/ 221 h 2295"/>
                <a:gd name="T62" fmla="*/ 2199 w 3813"/>
                <a:gd name="T63" fmla="*/ 278 h 2295"/>
                <a:gd name="T64" fmla="*/ 2046 w 3813"/>
                <a:gd name="T65" fmla="*/ 329 h 2295"/>
                <a:gd name="T66" fmla="*/ 1932 w 3813"/>
                <a:gd name="T67" fmla="*/ 381 h 2295"/>
                <a:gd name="T68" fmla="*/ 1784 w 3813"/>
                <a:gd name="T69" fmla="*/ 494 h 2295"/>
                <a:gd name="T70" fmla="*/ 239 w 3813"/>
                <a:gd name="T71" fmla="*/ 1919 h 2295"/>
                <a:gd name="T72" fmla="*/ 426 w 3813"/>
                <a:gd name="T73" fmla="*/ 1749 h 2295"/>
                <a:gd name="T74" fmla="*/ 472 w 3813"/>
                <a:gd name="T75" fmla="*/ 1618 h 2295"/>
                <a:gd name="T76" fmla="*/ 404 w 3813"/>
                <a:gd name="T77" fmla="*/ 1550 h 2295"/>
                <a:gd name="T78" fmla="*/ 244 w 3813"/>
                <a:gd name="T79" fmla="*/ 1612 h 2295"/>
                <a:gd name="T80" fmla="*/ 108 w 3813"/>
                <a:gd name="T81" fmla="*/ 1749 h 2295"/>
                <a:gd name="T82" fmla="*/ 34 w 3813"/>
                <a:gd name="T83" fmla="*/ 1834 h 2295"/>
                <a:gd name="T84" fmla="*/ 74 w 3813"/>
                <a:gd name="T85" fmla="*/ 1914 h 2295"/>
                <a:gd name="T86" fmla="*/ 171 w 3813"/>
                <a:gd name="T87" fmla="*/ 1942 h 2295"/>
                <a:gd name="T88" fmla="*/ 216 w 3813"/>
                <a:gd name="T89" fmla="*/ 1982 h 2295"/>
                <a:gd name="T90" fmla="*/ 256 w 3813"/>
                <a:gd name="T91" fmla="*/ 1987 h 2295"/>
                <a:gd name="T92" fmla="*/ 239 w 3813"/>
                <a:gd name="T93" fmla="*/ 1919 h 2295"/>
                <a:gd name="T94" fmla="*/ 392 w 3813"/>
                <a:gd name="T95" fmla="*/ 2243 h 2295"/>
                <a:gd name="T96" fmla="*/ 313 w 3813"/>
                <a:gd name="T97" fmla="*/ 2175 h 2295"/>
                <a:gd name="T98" fmla="*/ 228 w 3813"/>
                <a:gd name="T99" fmla="*/ 2175 h 2295"/>
                <a:gd name="T100" fmla="*/ 233 w 3813"/>
                <a:gd name="T101" fmla="*/ 2294 h 2295"/>
                <a:gd name="T102" fmla="*/ 284 w 3813"/>
                <a:gd name="T103" fmla="*/ 2232 h 2295"/>
                <a:gd name="T104" fmla="*/ 409 w 3813"/>
                <a:gd name="T105" fmla="*/ 2277 h 2295"/>
                <a:gd name="T106" fmla="*/ 455 w 3813"/>
                <a:gd name="T107" fmla="*/ 2271 h 2295"/>
                <a:gd name="T108" fmla="*/ 421 w 3813"/>
                <a:gd name="T109" fmla="*/ 2237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13" h="2295">
                  <a:moveTo>
                    <a:pt x="3528" y="6"/>
                  </a:moveTo>
                  <a:lnTo>
                    <a:pt x="3528" y="6"/>
                  </a:lnTo>
                  <a:cubicBezTo>
                    <a:pt x="3500" y="62"/>
                    <a:pt x="3477" y="34"/>
                    <a:pt x="3415" y="45"/>
                  </a:cubicBezTo>
                  <a:cubicBezTo>
                    <a:pt x="3364" y="51"/>
                    <a:pt x="3256" y="34"/>
                    <a:pt x="3210" y="62"/>
                  </a:cubicBezTo>
                  <a:cubicBezTo>
                    <a:pt x="3199" y="62"/>
                    <a:pt x="3176" y="102"/>
                    <a:pt x="3176" y="108"/>
                  </a:cubicBezTo>
                  <a:cubicBezTo>
                    <a:pt x="3159" y="153"/>
                    <a:pt x="3188" y="142"/>
                    <a:pt x="3216" y="142"/>
                  </a:cubicBezTo>
                  <a:cubicBezTo>
                    <a:pt x="3216" y="176"/>
                    <a:pt x="3216" y="221"/>
                    <a:pt x="3205" y="256"/>
                  </a:cubicBezTo>
                  <a:cubicBezTo>
                    <a:pt x="3199" y="284"/>
                    <a:pt x="3296" y="273"/>
                    <a:pt x="3312" y="267"/>
                  </a:cubicBezTo>
                  <a:cubicBezTo>
                    <a:pt x="3358" y="261"/>
                    <a:pt x="3398" y="244"/>
                    <a:pt x="3443" y="267"/>
                  </a:cubicBezTo>
                  <a:cubicBezTo>
                    <a:pt x="3517" y="301"/>
                    <a:pt x="3580" y="363"/>
                    <a:pt x="3653" y="392"/>
                  </a:cubicBezTo>
                  <a:cubicBezTo>
                    <a:pt x="3744" y="437"/>
                    <a:pt x="3812" y="494"/>
                    <a:pt x="3807" y="347"/>
                  </a:cubicBezTo>
                  <a:cubicBezTo>
                    <a:pt x="3801" y="273"/>
                    <a:pt x="3767" y="199"/>
                    <a:pt x="3750" y="136"/>
                  </a:cubicBezTo>
                  <a:cubicBezTo>
                    <a:pt x="3710" y="136"/>
                    <a:pt x="3642" y="102"/>
                    <a:pt x="3636" y="68"/>
                  </a:cubicBezTo>
                  <a:cubicBezTo>
                    <a:pt x="3625" y="17"/>
                    <a:pt x="3614" y="23"/>
                    <a:pt x="3580" y="45"/>
                  </a:cubicBezTo>
                  <a:cubicBezTo>
                    <a:pt x="3528" y="68"/>
                    <a:pt x="3562" y="11"/>
                    <a:pt x="3540" y="0"/>
                  </a:cubicBezTo>
                  <a:cubicBezTo>
                    <a:pt x="3528" y="6"/>
                    <a:pt x="3528" y="6"/>
                    <a:pt x="3528" y="6"/>
                  </a:cubicBezTo>
                  <a:close/>
                  <a:moveTo>
                    <a:pt x="1784" y="494"/>
                  </a:moveTo>
                  <a:lnTo>
                    <a:pt x="1784" y="494"/>
                  </a:lnTo>
                  <a:cubicBezTo>
                    <a:pt x="1756" y="517"/>
                    <a:pt x="1722" y="568"/>
                    <a:pt x="1693" y="596"/>
                  </a:cubicBezTo>
                  <a:cubicBezTo>
                    <a:pt x="1676" y="608"/>
                    <a:pt x="1659" y="613"/>
                    <a:pt x="1637" y="619"/>
                  </a:cubicBezTo>
                  <a:cubicBezTo>
                    <a:pt x="1602" y="625"/>
                    <a:pt x="1563" y="670"/>
                    <a:pt x="1534" y="693"/>
                  </a:cubicBezTo>
                  <a:cubicBezTo>
                    <a:pt x="1443" y="761"/>
                    <a:pt x="1443" y="761"/>
                    <a:pt x="1443" y="761"/>
                  </a:cubicBezTo>
                  <a:cubicBezTo>
                    <a:pt x="1375" y="801"/>
                    <a:pt x="1375" y="801"/>
                    <a:pt x="1375" y="801"/>
                  </a:cubicBezTo>
                  <a:cubicBezTo>
                    <a:pt x="1364" y="807"/>
                    <a:pt x="1455" y="897"/>
                    <a:pt x="1477" y="897"/>
                  </a:cubicBezTo>
                  <a:cubicBezTo>
                    <a:pt x="1489" y="897"/>
                    <a:pt x="1534" y="891"/>
                    <a:pt x="1546" y="902"/>
                  </a:cubicBezTo>
                  <a:cubicBezTo>
                    <a:pt x="1546" y="902"/>
                    <a:pt x="1534" y="925"/>
                    <a:pt x="1534" y="936"/>
                  </a:cubicBezTo>
                  <a:cubicBezTo>
                    <a:pt x="1540" y="965"/>
                    <a:pt x="1614" y="1021"/>
                    <a:pt x="1631" y="970"/>
                  </a:cubicBezTo>
                  <a:cubicBezTo>
                    <a:pt x="1642" y="948"/>
                    <a:pt x="1653" y="897"/>
                    <a:pt x="1676" y="885"/>
                  </a:cubicBezTo>
                  <a:cubicBezTo>
                    <a:pt x="1688" y="879"/>
                    <a:pt x="1693" y="885"/>
                    <a:pt x="1705" y="879"/>
                  </a:cubicBezTo>
                  <a:cubicBezTo>
                    <a:pt x="1710" y="879"/>
                    <a:pt x="1716" y="857"/>
                    <a:pt x="1722" y="857"/>
                  </a:cubicBezTo>
                  <a:cubicBezTo>
                    <a:pt x="1722" y="852"/>
                    <a:pt x="1739" y="868"/>
                    <a:pt x="1744" y="862"/>
                  </a:cubicBezTo>
                  <a:cubicBezTo>
                    <a:pt x="1750" y="852"/>
                    <a:pt x="1756" y="835"/>
                    <a:pt x="1761" y="829"/>
                  </a:cubicBezTo>
                  <a:cubicBezTo>
                    <a:pt x="1790" y="824"/>
                    <a:pt x="1858" y="879"/>
                    <a:pt x="1875" y="897"/>
                  </a:cubicBezTo>
                  <a:cubicBezTo>
                    <a:pt x="1903" y="919"/>
                    <a:pt x="1869" y="953"/>
                    <a:pt x="1869" y="982"/>
                  </a:cubicBezTo>
                  <a:cubicBezTo>
                    <a:pt x="1869" y="1005"/>
                    <a:pt x="1903" y="1016"/>
                    <a:pt x="1892" y="1044"/>
                  </a:cubicBezTo>
                  <a:cubicBezTo>
                    <a:pt x="1881" y="1078"/>
                    <a:pt x="1909" y="1118"/>
                    <a:pt x="1938" y="1141"/>
                  </a:cubicBezTo>
                  <a:cubicBezTo>
                    <a:pt x="1966" y="1169"/>
                    <a:pt x="2023" y="1158"/>
                    <a:pt x="2063" y="1158"/>
                  </a:cubicBezTo>
                  <a:cubicBezTo>
                    <a:pt x="2085" y="1158"/>
                    <a:pt x="2085" y="1169"/>
                    <a:pt x="2102" y="1158"/>
                  </a:cubicBezTo>
                  <a:cubicBezTo>
                    <a:pt x="2137" y="1147"/>
                    <a:pt x="2142" y="1141"/>
                    <a:pt x="2171" y="1169"/>
                  </a:cubicBezTo>
                  <a:cubicBezTo>
                    <a:pt x="2188" y="1186"/>
                    <a:pt x="2171" y="1220"/>
                    <a:pt x="2199" y="1226"/>
                  </a:cubicBezTo>
                  <a:cubicBezTo>
                    <a:pt x="2222" y="1232"/>
                    <a:pt x="2250" y="1294"/>
                    <a:pt x="2273" y="1311"/>
                  </a:cubicBezTo>
                  <a:cubicBezTo>
                    <a:pt x="2290" y="1323"/>
                    <a:pt x="2347" y="1249"/>
                    <a:pt x="2364" y="1237"/>
                  </a:cubicBezTo>
                  <a:cubicBezTo>
                    <a:pt x="2375" y="1226"/>
                    <a:pt x="2432" y="1203"/>
                    <a:pt x="2432" y="1198"/>
                  </a:cubicBezTo>
                  <a:cubicBezTo>
                    <a:pt x="2438" y="1175"/>
                    <a:pt x="2443" y="1169"/>
                    <a:pt x="2466" y="1164"/>
                  </a:cubicBezTo>
                  <a:cubicBezTo>
                    <a:pt x="2529" y="1141"/>
                    <a:pt x="2534" y="1039"/>
                    <a:pt x="2551" y="987"/>
                  </a:cubicBezTo>
                  <a:cubicBezTo>
                    <a:pt x="2574" y="953"/>
                    <a:pt x="2591" y="897"/>
                    <a:pt x="2625" y="874"/>
                  </a:cubicBezTo>
                  <a:cubicBezTo>
                    <a:pt x="2648" y="852"/>
                    <a:pt x="2665" y="829"/>
                    <a:pt x="2688" y="818"/>
                  </a:cubicBezTo>
                  <a:cubicBezTo>
                    <a:pt x="2722" y="801"/>
                    <a:pt x="2676" y="790"/>
                    <a:pt x="2693" y="761"/>
                  </a:cubicBezTo>
                  <a:cubicBezTo>
                    <a:pt x="2705" y="727"/>
                    <a:pt x="2767" y="710"/>
                    <a:pt x="2767" y="659"/>
                  </a:cubicBezTo>
                  <a:cubicBezTo>
                    <a:pt x="2767" y="636"/>
                    <a:pt x="2790" y="585"/>
                    <a:pt x="2779" y="574"/>
                  </a:cubicBezTo>
                  <a:cubicBezTo>
                    <a:pt x="2739" y="540"/>
                    <a:pt x="2676" y="494"/>
                    <a:pt x="2619" y="483"/>
                  </a:cubicBezTo>
                  <a:cubicBezTo>
                    <a:pt x="2614" y="483"/>
                    <a:pt x="2580" y="540"/>
                    <a:pt x="2563" y="551"/>
                  </a:cubicBezTo>
                  <a:cubicBezTo>
                    <a:pt x="2517" y="585"/>
                    <a:pt x="2466" y="562"/>
                    <a:pt x="2426" y="534"/>
                  </a:cubicBezTo>
                  <a:cubicBezTo>
                    <a:pt x="2421" y="517"/>
                    <a:pt x="2387" y="471"/>
                    <a:pt x="2369" y="460"/>
                  </a:cubicBezTo>
                  <a:cubicBezTo>
                    <a:pt x="2324" y="420"/>
                    <a:pt x="2403" y="420"/>
                    <a:pt x="2426" y="403"/>
                  </a:cubicBezTo>
                  <a:cubicBezTo>
                    <a:pt x="2443" y="386"/>
                    <a:pt x="2443" y="375"/>
                    <a:pt x="2432" y="363"/>
                  </a:cubicBezTo>
                  <a:cubicBezTo>
                    <a:pt x="2421" y="347"/>
                    <a:pt x="2443" y="335"/>
                    <a:pt x="2443" y="318"/>
                  </a:cubicBezTo>
                  <a:cubicBezTo>
                    <a:pt x="2438" y="318"/>
                    <a:pt x="2375" y="347"/>
                    <a:pt x="2364" y="352"/>
                  </a:cubicBezTo>
                  <a:cubicBezTo>
                    <a:pt x="2347" y="352"/>
                    <a:pt x="2324" y="358"/>
                    <a:pt x="2324" y="335"/>
                  </a:cubicBezTo>
                  <a:cubicBezTo>
                    <a:pt x="2324" y="290"/>
                    <a:pt x="2352" y="273"/>
                    <a:pt x="2392" y="261"/>
                  </a:cubicBezTo>
                  <a:cubicBezTo>
                    <a:pt x="2409" y="250"/>
                    <a:pt x="2477" y="227"/>
                    <a:pt x="2477" y="204"/>
                  </a:cubicBezTo>
                  <a:cubicBezTo>
                    <a:pt x="2443" y="204"/>
                    <a:pt x="2403" y="199"/>
                    <a:pt x="2375" y="221"/>
                  </a:cubicBezTo>
                  <a:cubicBezTo>
                    <a:pt x="2330" y="267"/>
                    <a:pt x="2295" y="239"/>
                    <a:pt x="2244" y="244"/>
                  </a:cubicBezTo>
                  <a:cubicBezTo>
                    <a:pt x="2216" y="250"/>
                    <a:pt x="2216" y="267"/>
                    <a:pt x="2199" y="278"/>
                  </a:cubicBezTo>
                  <a:cubicBezTo>
                    <a:pt x="2176" y="290"/>
                    <a:pt x="2148" y="284"/>
                    <a:pt x="2125" y="284"/>
                  </a:cubicBezTo>
                  <a:cubicBezTo>
                    <a:pt x="2097" y="301"/>
                    <a:pt x="2068" y="312"/>
                    <a:pt x="2046" y="329"/>
                  </a:cubicBezTo>
                  <a:cubicBezTo>
                    <a:pt x="2023" y="347"/>
                    <a:pt x="2000" y="358"/>
                    <a:pt x="1972" y="358"/>
                  </a:cubicBezTo>
                  <a:cubicBezTo>
                    <a:pt x="1955" y="358"/>
                    <a:pt x="1943" y="363"/>
                    <a:pt x="1932" y="381"/>
                  </a:cubicBezTo>
                  <a:cubicBezTo>
                    <a:pt x="1903" y="420"/>
                    <a:pt x="1830" y="420"/>
                    <a:pt x="1801" y="471"/>
                  </a:cubicBezTo>
                  <a:cubicBezTo>
                    <a:pt x="1784" y="494"/>
                    <a:pt x="1784" y="494"/>
                    <a:pt x="1784" y="494"/>
                  </a:cubicBezTo>
                  <a:close/>
                  <a:moveTo>
                    <a:pt x="239" y="1919"/>
                  </a:moveTo>
                  <a:lnTo>
                    <a:pt x="239" y="1919"/>
                  </a:lnTo>
                  <a:cubicBezTo>
                    <a:pt x="233" y="1879"/>
                    <a:pt x="381" y="1857"/>
                    <a:pt x="398" y="1800"/>
                  </a:cubicBezTo>
                  <a:cubicBezTo>
                    <a:pt x="409" y="1766"/>
                    <a:pt x="392" y="1754"/>
                    <a:pt x="426" y="1749"/>
                  </a:cubicBezTo>
                  <a:cubicBezTo>
                    <a:pt x="472" y="1737"/>
                    <a:pt x="460" y="1692"/>
                    <a:pt x="494" y="1680"/>
                  </a:cubicBezTo>
                  <a:cubicBezTo>
                    <a:pt x="483" y="1664"/>
                    <a:pt x="466" y="1646"/>
                    <a:pt x="472" y="1618"/>
                  </a:cubicBezTo>
                  <a:cubicBezTo>
                    <a:pt x="472" y="1578"/>
                    <a:pt x="494" y="1578"/>
                    <a:pt x="438" y="1578"/>
                  </a:cubicBezTo>
                  <a:cubicBezTo>
                    <a:pt x="404" y="1578"/>
                    <a:pt x="421" y="1561"/>
                    <a:pt x="404" y="1550"/>
                  </a:cubicBezTo>
                  <a:cubicBezTo>
                    <a:pt x="404" y="1544"/>
                    <a:pt x="364" y="1578"/>
                    <a:pt x="341" y="1578"/>
                  </a:cubicBezTo>
                  <a:cubicBezTo>
                    <a:pt x="313" y="1578"/>
                    <a:pt x="273" y="1595"/>
                    <a:pt x="244" y="1612"/>
                  </a:cubicBezTo>
                  <a:cubicBezTo>
                    <a:pt x="228" y="1629"/>
                    <a:pt x="216" y="1624"/>
                    <a:pt x="193" y="1624"/>
                  </a:cubicBezTo>
                  <a:cubicBezTo>
                    <a:pt x="171" y="1624"/>
                    <a:pt x="80" y="1732"/>
                    <a:pt x="108" y="1749"/>
                  </a:cubicBezTo>
                  <a:cubicBezTo>
                    <a:pt x="154" y="1783"/>
                    <a:pt x="125" y="1788"/>
                    <a:pt x="85" y="1788"/>
                  </a:cubicBezTo>
                  <a:cubicBezTo>
                    <a:pt x="0" y="1788"/>
                    <a:pt x="46" y="1783"/>
                    <a:pt x="34" y="1834"/>
                  </a:cubicBezTo>
                  <a:cubicBezTo>
                    <a:pt x="34" y="1857"/>
                    <a:pt x="23" y="1874"/>
                    <a:pt x="23" y="1896"/>
                  </a:cubicBezTo>
                  <a:cubicBezTo>
                    <a:pt x="23" y="1936"/>
                    <a:pt x="57" y="1959"/>
                    <a:pt x="74" y="1914"/>
                  </a:cubicBezTo>
                  <a:cubicBezTo>
                    <a:pt x="91" y="1919"/>
                    <a:pt x="91" y="1919"/>
                    <a:pt x="91" y="1919"/>
                  </a:cubicBezTo>
                  <a:cubicBezTo>
                    <a:pt x="108" y="1925"/>
                    <a:pt x="159" y="1942"/>
                    <a:pt x="171" y="1942"/>
                  </a:cubicBezTo>
                  <a:cubicBezTo>
                    <a:pt x="182" y="1942"/>
                    <a:pt x="188" y="1953"/>
                    <a:pt x="188" y="1959"/>
                  </a:cubicBezTo>
                  <a:cubicBezTo>
                    <a:pt x="193" y="1970"/>
                    <a:pt x="205" y="1982"/>
                    <a:pt x="216" y="1982"/>
                  </a:cubicBezTo>
                  <a:cubicBezTo>
                    <a:pt x="222" y="1982"/>
                    <a:pt x="233" y="1982"/>
                    <a:pt x="239" y="1987"/>
                  </a:cubicBezTo>
                  <a:cubicBezTo>
                    <a:pt x="244" y="1987"/>
                    <a:pt x="250" y="1993"/>
                    <a:pt x="256" y="1987"/>
                  </a:cubicBezTo>
                  <a:cubicBezTo>
                    <a:pt x="262" y="1970"/>
                    <a:pt x="239" y="1948"/>
                    <a:pt x="239" y="1925"/>
                  </a:cubicBezTo>
                  <a:cubicBezTo>
                    <a:pt x="239" y="1919"/>
                    <a:pt x="239" y="1919"/>
                    <a:pt x="239" y="1919"/>
                  </a:cubicBezTo>
                  <a:close/>
                  <a:moveTo>
                    <a:pt x="392" y="2243"/>
                  </a:moveTo>
                  <a:lnTo>
                    <a:pt x="392" y="2243"/>
                  </a:lnTo>
                  <a:cubicBezTo>
                    <a:pt x="381" y="2243"/>
                    <a:pt x="364" y="2226"/>
                    <a:pt x="352" y="2220"/>
                  </a:cubicBezTo>
                  <a:cubicBezTo>
                    <a:pt x="347" y="2215"/>
                    <a:pt x="318" y="2180"/>
                    <a:pt x="313" y="2175"/>
                  </a:cubicBezTo>
                  <a:cubicBezTo>
                    <a:pt x="301" y="2175"/>
                    <a:pt x="290" y="2180"/>
                    <a:pt x="273" y="2175"/>
                  </a:cubicBezTo>
                  <a:cubicBezTo>
                    <a:pt x="262" y="2175"/>
                    <a:pt x="239" y="2169"/>
                    <a:pt x="228" y="2175"/>
                  </a:cubicBezTo>
                  <a:cubicBezTo>
                    <a:pt x="222" y="2192"/>
                    <a:pt x="228" y="2220"/>
                    <a:pt x="228" y="2237"/>
                  </a:cubicBezTo>
                  <a:cubicBezTo>
                    <a:pt x="228" y="2254"/>
                    <a:pt x="228" y="2277"/>
                    <a:pt x="233" y="2294"/>
                  </a:cubicBezTo>
                  <a:lnTo>
                    <a:pt x="233" y="2294"/>
                  </a:lnTo>
                  <a:cubicBezTo>
                    <a:pt x="239" y="2294"/>
                    <a:pt x="273" y="2243"/>
                    <a:pt x="284" y="2232"/>
                  </a:cubicBezTo>
                  <a:cubicBezTo>
                    <a:pt x="313" y="2215"/>
                    <a:pt x="352" y="2232"/>
                    <a:pt x="375" y="2254"/>
                  </a:cubicBezTo>
                  <a:cubicBezTo>
                    <a:pt x="387" y="2266"/>
                    <a:pt x="398" y="2277"/>
                    <a:pt x="409" y="2277"/>
                  </a:cubicBezTo>
                  <a:cubicBezTo>
                    <a:pt x="415" y="2277"/>
                    <a:pt x="449" y="2277"/>
                    <a:pt x="449" y="2271"/>
                  </a:cubicBezTo>
                  <a:lnTo>
                    <a:pt x="455" y="2271"/>
                  </a:lnTo>
                  <a:cubicBezTo>
                    <a:pt x="455" y="2260"/>
                    <a:pt x="466" y="2237"/>
                    <a:pt x="455" y="2226"/>
                  </a:cubicBezTo>
                  <a:cubicBezTo>
                    <a:pt x="449" y="2215"/>
                    <a:pt x="426" y="2232"/>
                    <a:pt x="421" y="2237"/>
                  </a:cubicBezTo>
                  <a:lnTo>
                    <a:pt x="392" y="2243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4">
              <a:extLst>
                <a:ext uri="{FF2B5EF4-FFF2-40B4-BE49-F238E27FC236}">
                  <a16:creationId xmlns:a16="http://schemas.microsoft.com/office/drawing/2014/main" id="{98FF0E84-919D-21F5-DB57-A8DB68855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373" y="5391989"/>
              <a:ext cx="1622882" cy="670818"/>
            </a:xfrm>
            <a:custGeom>
              <a:avLst/>
              <a:gdLst>
                <a:gd name="T0" fmla="*/ 5716 w 5825"/>
                <a:gd name="T1" fmla="*/ 5 h 2409"/>
                <a:gd name="T2" fmla="*/ 5699 w 5825"/>
                <a:gd name="T3" fmla="*/ 28 h 2409"/>
                <a:gd name="T4" fmla="*/ 5699 w 5825"/>
                <a:gd name="T5" fmla="*/ 267 h 2409"/>
                <a:gd name="T6" fmla="*/ 5744 w 5825"/>
                <a:gd name="T7" fmla="*/ 210 h 2409"/>
                <a:gd name="T8" fmla="*/ 5710 w 5825"/>
                <a:gd name="T9" fmla="*/ 210 h 2409"/>
                <a:gd name="T10" fmla="*/ 5681 w 5825"/>
                <a:gd name="T11" fmla="*/ 267 h 2409"/>
                <a:gd name="T12" fmla="*/ 5806 w 5825"/>
                <a:gd name="T13" fmla="*/ 284 h 2409"/>
                <a:gd name="T14" fmla="*/ 5778 w 5825"/>
                <a:gd name="T15" fmla="*/ 494 h 2409"/>
                <a:gd name="T16" fmla="*/ 5608 w 5825"/>
                <a:gd name="T17" fmla="*/ 653 h 2409"/>
                <a:gd name="T18" fmla="*/ 5375 w 5825"/>
                <a:gd name="T19" fmla="*/ 801 h 2409"/>
                <a:gd name="T20" fmla="*/ 5318 w 5825"/>
                <a:gd name="T21" fmla="*/ 647 h 2409"/>
                <a:gd name="T22" fmla="*/ 5761 w 5825"/>
                <a:gd name="T23" fmla="*/ 261 h 2409"/>
                <a:gd name="T24" fmla="*/ 5301 w 5825"/>
                <a:gd name="T25" fmla="*/ 1039 h 2409"/>
                <a:gd name="T26" fmla="*/ 5301 w 5825"/>
                <a:gd name="T27" fmla="*/ 1261 h 2409"/>
                <a:gd name="T28" fmla="*/ 5136 w 5825"/>
                <a:gd name="T29" fmla="*/ 1659 h 2409"/>
                <a:gd name="T30" fmla="*/ 4591 w 5825"/>
                <a:gd name="T31" fmla="*/ 1880 h 2409"/>
                <a:gd name="T32" fmla="*/ 4858 w 5825"/>
                <a:gd name="T33" fmla="*/ 1545 h 2409"/>
                <a:gd name="T34" fmla="*/ 5000 w 5825"/>
                <a:gd name="T35" fmla="*/ 1306 h 2409"/>
                <a:gd name="T36" fmla="*/ 5238 w 5825"/>
                <a:gd name="T37" fmla="*/ 931 h 2409"/>
                <a:gd name="T38" fmla="*/ 5301 w 5825"/>
                <a:gd name="T39" fmla="*/ 1039 h 2409"/>
                <a:gd name="T40" fmla="*/ 3375 w 5825"/>
                <a:gd name="T41" fmla="*/ 2210 h 2409"/>
                <a:gd name="T42" fmla="*/ 3420 w 5825"/>
                <a:gd name="T43" fmla="*/ 1999 h 2409"/>
                <a:gd name="T44" fmla="*/ 3369 w 5825"/>
                <a:gd name="T45" fmla="*/ 1749 h 2409"/>
                <a:gd name="T46" fmla="*/ 3096 w 5825"/>
                <a:gd name="T47" fmla="*/ 1744 h 2409"/>
                <a:gd name="T48" fmla="*/ 2858 w 5825"/>
                <a:gd name="T49" fmla="*/ 2028 h 2409"/>
                <a:gd name="T50" fmla="*/ 2960 w 5825"/>
                <a:gd name="T51" fmla="*/ 2232 h 2409"/>
                <a:gd name="T52" fmla="*/ 3307 w 5825"/>
                <a:gd name="T53" fmla="*/ 2261 h 2409"/>
                <a:gd name="T54" fmla="*/ 1863 w 5825"/>
                <a:gd name="T55" fmla="*/ 1420 h 2409"/>
                <a:gd name="T56" fmla="*/ 1545 w 5825"/>
                <a:gd name="T57" fmla="*/ 1499 h 2409"/>
                <a:gd name="T58" fmla="*/ 1727 w 5825"/>
                <a:gd name="T59" fmla="*/ 1823 h 2409"/>
                <a:gd name="T60" fmla="*/ 1875 w 5825"/>
                <a:gd name="T61" fmla="*/ 1954 h 2409"/>
                <a:gd name="T62" fmla="*/ 2131 w 5825"/>
                <a:gd name="T63" fmla="*/ 1755 h 2409"/>
                <a:gd name="T64" fmla="*/ 2216 w 5825"/>
                <a:gd name="T65" fmla="*/ 1477 h 2409"/>
                <a:gd name="T66" fmla="*/ 2494 w 5825"/>
                <a:gd name="T67" fmla="*/ 1159 h 2409"/>
                <a:gd name="T68" fmla="*/ 2261 w 5825"/>
                <a:gd name="T69" fmla="*/ 1193 h 2409"/>
                <a:gd name="T70" fmla="*/ 2102 w 5825"/>
                <a:gd name="T71" fmla="*/ 1323 h 2409"/>
                <a:gd name="T72" fmla="*/ 330 w 5825"/>
                <a:gd name="T73" fmla="*/ 1170 h 2409"/>
                <a:gd name="T74" fmla="*/ 216 w 5825"/>
                <a:gd name="T75" fmla="*/ 914 h 2409"/>
                <a:gd name="T76" fmla="*/ 477 w 5825"/>
                <a:gd name="T77" fmla="*/ 824 h 2409"/>
                <a:gd name="T78" fmla="*/ 426 w 5825"/>
                <a:gd name="T79" fmla="*/ 1306 h 2409"/>
                <a:gd name="T80" fmla="*/ 1074 w 5825"/>
                <a:gd name="T81" fmla="*/ 1909 h 2409"/>
                <a:gd name="T82" fmla="*/ 1023 w 5825"/>
                <a:gd name="T83" fmla="*/ 1778 h 2409"/>
                <a:gd name="T84" fmla="*/ 1221 w 5825"/>
                <a:gd name="T85" fmla="*/ 1727 h 2409"/>
                <a:gd name="T86" fmla="*/ 1221 w 5825"/>
                <a:gd name="T87" fmla="*/ 1926 h 2409"/>
                <a:gd name="T88" fmla="*/ 1074 w 5825"/>
                <a:gd name="T89" fmla="*/ 1909 h 2409"/>
                <a:gd name="T90" fmla="*/ 51 w 5825"/>
                <a:gd name="T91" fmla="*/ 2363 h 2409"/>
                <a:gd name="T92" fmla="*/ 227 w 5825"/>
                <a:gd name="T93" fmla="*/ 2204 h 2409"/>
                <a:gd name="T94" fmla="*/ 261 w 5825"/>
                <a:gd name="T95" fmla="*/ 2374 h 2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25" h="2409">
                  <a:moveTo>
                    <a:pt x="5727" y="17"/>
                  </a:moveTo>
                  <a:lnTo>
                    <a:pt x="5727" y="17"/>
                  </a:lnTo>
                  <a:cubicBezTo>
                    <a:pt x="5727" y="11"/>
                    <a:pt x="5721" y="5"/>
                    <a:pt x="5716" y="5"/>
                  </a:cubicBezTo>
                  <a:cubicBezTo>
                    <a:pt x="5710" y="0"/>
                    <a:pt x="5699" y="5"/>
                    <a:pt x="5699" y="11"/>
                  </a:cubicBezTo>
                  <a:lnTo>
                    <a:pt x="5699" y="17"/>
                  </a:lnTo>
                  <a:cubicBezTo>
                    <a:pt x="5699" y="22"/>
                    <a:pt x="5693" y="28"/>
                    <a:pt x="5699" y="28"/>
                  </a:cubicBezTo>
                  <a:cubicBezTo>
                    <a:pt x="5704" y="34"/>
                    <a:pt x="5716" y="34"/>
                    <a:pt x="5721" y="34"/>
                  </a:cubicBezTo>
                  <a:cubicBezTo>
                    <a:pt x="5727" y="17"/>
                    <a:pt x="5727" y="17"/>
                    <a:pt x="5727" y="17"/>
                  </a:cubicBezTo>
                  <a:close/>
                  <a:moveTo>
                    <a:pt x="5699" y="267"/>
                  </a:moveTo>
                  <a:lnTo>
                    <a:pt x="5699" y="267"/>
                  </a:lnTo>
                  <a:cubicBezTo>
                    <a:pt x="5716" y="267"/>
                    <a:pt x="5727" y="238"/>
                    <a:pt x="5738" y="227"/>
                  </a:cubicBezTo>
                  <a:cubicBezTo>
                    <a:pt x="5738" y="221"/>
                    <a:pt x="5744" y="216"/>
                    <a:pt x="5744" y="210"/>
                  </a:cubicBezTo>
                  <a:cubicBezTo>
                    <a:pt x="5744" y="204"/>
                    <a:pt x="5733" y="204"/>
                    <a:pt x="5733" y="199"/>
                  </a:cubicBezTo>
                  <a:cubicBezTo>
                    <a:pt x="5727" y="193"/>
                    <a:pt x="5716" y="170"/>
                    <a:pt x="5710" y="187"/>
                  </a:cubicBezTo>
                  <a:cubicBezTo>
                    <a:pt x="5710" y="193"/>
                    <a:pt x="5710" y="204"/>
                    <a:pt x="5710" y="210"/>
                  </a:cubicBezTo>
                  <a:cubicBezTo>
                    <a:pt x="5704" y="221"/>
                    <a:pt x="5699" y="233"/>
                    <a:pt x="5687" y="238"/>
                  </a:cubicBezTo>
                  <a:cubicBezTo>
                    <a:pt x="5681" y="238"/>
                    <a:pt x="5681" y="244"/>
                    <a:pt x="5681" y="250"/>
                  </a:cubicBezTo>
                  <a:cubicBezTo>
                    <a:pt x="5676" y="261"/>
                    <a:pt x="5676" y="261"/>
                    <a:pt x="5681" y="267"/>
                  </a:cubicBezTo>
                  <a:cubicBezTo>
                    <a:pt x="5699" y="267"/>
                    <a:pt x="5699" y="267"/>
                    <a:pt x="5699" y="267"/>
                  </a:cubicBezTo>
                  <a:close/>
                  <a:moveTo>
                    <a:pt x="5806" y="284"/>
                  </a:moveTo>
                  <a:lnTo>
                    <a:pt x="5806" y="284"/>
                  </a:lnTo>
                  <a:cubicBezTo>
                    <a:pt x="5818" y="289"/>
                    <a:pt x="5818" y="289"/>
                    <a:pt x="5818" y="289"/>
                  </a:cubicBezTo>
                  <a:cubicBezTo>
                    <a:pt x="5818" y="329"/>
                    <a:pt x="5824" y="352"/>
                    <a:pt x="5795" y="375"/>
                  </a:cubicBezTo>
                  <a:cubicBezTo>
                    <a:pt x="5750" y="414"/>
                    <a:pt x="5795" y="448"/>
                    <a:pt x="5778" y="494"/>
                  </a:cubicBezTo>
                  <a:cubicBezTo>
                    <a:pt x="5761" y="528"/>
                    <a:pt x="5767" y="551"/>
                    <a:pt x="5744" y="579"/>
                  </a:cubicBezTo>
                  <a:cubicBezTo>
                    <a:pt x="5733" y="585"/>
                    <a:pt x="5659" y="647"/>
                    <a:pt x="5653" y="647"/>
                  </a:cubicBezTo>
                  <a:cubicBezTo>
                    <a:pt x="5636" y="642"/>
                    <a:pt x="5619" y="642"/>
                    <a:pt x="5608" y="653"/>
                  </a:cubicBezTo>
                  <a:cubicBezTo>
                    <a:pt x="5585" y="670"/>
                    <a:pt x="5562" y="693"/>
                    <a:pt x="5534" y="693"/>
                  </a:cubicBezTo>
                  <a:cubicBezTo>
                    <a:pt x="5460" y="693"/>
                    <a:pt x="5403" y="727"/>
                    <a:pt x="5380" y="801"/>
                  </a:cubicBezTo>
                  <a:cubicBezTo>
                    <a:pt x="5375" y="801"/>
                    <a:pt x="5375" y="801"/>
                    <a:pt x="5375" y="801"/>
                  </a:cubicBezTo>
                  <a:cubicBezTo>
                    <a:pt x="5375" y="812"/>
                    <a:pt x="5352" y="778"/>
                    <a:pt x="5346" y="778"/>
                  </a:cubicBezTo>
                  <a:cubicBezTo>
                    <a:pt x="5329" y="778"/>
                    <a:pt x="5278" y="789"/>
                    <a:pt x="5272" y="778"/>
                  </a:cubicBezTo>
                  <a:cubicBezTo>
                    <a:pt x="5255" y="727"/>
                    <a:pt x="5312" y="704"/>
                    <a:pt x="5318" y="647"/>
                  </a:cubicBezTo>
                  <a:cubicBezTo>
                    <a:pt x="5324" y="488"/>
                    <a:pt x="5454" y="471"/>
                    <a:pt x="5574" y="414"/>
                  </a:cubicBezTo>
                  <a:cubicBezTo>
                    <a:pt x="5619" y="392"/>
                    <a:pt x="5602" y="397"/>
                    <a:pt x="5642" y="420"/>
                  </a:cubicBezTo>
                  <a:cubicBezTo>
                    <a:pt x="5716" y="454"/>
                    <a:pt x="5693" y="238"/>
                    <a:pt x="5761" y="261"/>
                  </a:cubicBezTo>
                  <a:cubicBezTo>
                    <a:pt x="5772" y="261"/>
                    <a:pt x="5801" y="289"/>
                    <a:pt x="5806" y="284"/>
                  </a:cubicBezTo>
                  <a:close/>
                  <a:moveTo>
                    <a:pt x="5301" y="1039"/>
                  </a:moveTo>
                  <a:lnTo>
                    <a:pt x="5301" y="1039"/>
                  </a:lnTo>
                  <a:cubicBezTo>
                    <a:pt x="5307" y="1062"/>
                    <a:pt x="5312" y="1085"/>
                    <a:pt x="5318" y="1107"/>
                  </a:cubicBezTo>
                  <a:cubicBezTo>
                    <a:pt x="5324" y="1125"/>
                    <a:pt x="5318" y="1142"/>
                    <a:pt x="5318" y="1159"/>
                  </a:cubicBezTo>
                  <a:cubicBezTo>
                    <a:pt x="5318" y="1198"/>
                    <a:pt x="5324" y="1233"/>
                    <a:pt x="5301" y="1261"/>
                  </a:cubicBezTo>
                  <a:cubicBezTo>
                    <a:pt x="5261" y="1312"/>
                    <a:pt x="5289" y="1386"/>
                    <a:pt x="5278" y="1443"/>
                  </a:cubicBezTo>
                  <a:cubicBezTo>
                    <a:pt x="5233" y="1585"/>
                    <a:pt x="5233" y="1585"/>
                    <a:pt x="5233" y="1585"/>
                  </a:cubicBezTo>
                  <a:cubicBezTo>
                    <a:pt x="5204" y="1664"/>
                    <a:pt x="5193" y="1636"/>
                    <a:pt x="5136" y="1659"/>
                  </a:cubicBezTo>
                  <a:cubicBezTo>
                    <a:pt x="5039" y="1687"/>
                    <a:pt x="4858" y="1704"/>
                    <a:pt x="4812" y="1795"/>
                  </a:cubicBezTo>
                  <a:cubicBezTo>
                    <a:pt x="4795" y="1823"/>
                    <a:pt x="4716" y="1914"/>
                    <a:pt x="4693" y="1909"/>
                  </a:cubicBezTo>
                  <a:cubicBezTo>
                    <a:pt x="4659" y="1897"/>
                    <a:pt x="4619" y="1897"/>
                    <a:pt x="4591" y="1880"/>
                  </a:cubicBezTo>
                  <a:cubicBezTo>
                    <a:pt x="4545" y="1852"/>
                    <a:pt x="4511" y="1892"/>
                    <a:pt x="4511" y="1829"/>
                  </a:cubicBezTo>
                  <a:cubicBezTo>
                    <a:pt x="4642" y="1852"/>
                    <a:pt x="4778" y="1772"/>
                    <a:pt x="4846" y="1664"/>
                  </a:cubicBezTo>
                  <a:cubicBezTo>
                    <a:pt x="4869" y="1625"/>
                    <a:pt x="4852" y="1585"/>
                    <a:pt x="4858" y="1545"/>
                  </a:cubicBezTo>
                  <a:cubicBezTo>
                    <a:pt x="4863" y="1499"/>
                    <a:pt x="4915" y="1465"/>
                    <a:pt x="4926" y="1409"/>
                  </a:cubicBezTo>
                  <a:cubicBezTo>
                    <a:pt x="4931" y="1397"/>
                    <a:pt x="4926" y="1380"/>
                    <a:pt x="4937" y="1369"/>
                  </a:cubicBezTo>
                  <a:cubicBezTo>
                    <a:pt x="4960" y="1346"/>
                    <a:pt x="4983" y="1329"/>
                    <a:pt x="5000" y="1306"/>
                  </a:cubicBezTo>
                  <a:cubicBezTo>
                    <a:pt x="5051" y="1221"/>
                    <a:pt x="5062" y="1130"/>
                    <a:pt x="5102" y="1039"/>
                  </a:cubicBezTo>
                  <a:cubicBezTo>
                    <a:pt x="5108" y="1028"/>
                    <a:pt x="5102" y="1011"/>
                    <a:pt x="5102" y="994"/>
                  </a:cubicBezTo>
                  <a:cubicBezTo>
                    <a:pt x="5108" y="948"/>
                    <a:pt x="5204" y="943"/>
                    <a:pt x="5238" y="931"/>
                  </a:cubicBezTo>
                  <a:cubicBezTo>
                    <a:pt x="5261" y="926"/>
                    <a:pt x="5272" y="948"/>
                    <a:pt x="5289" y="960"/>
                  </a:cubicBezTo>
                  <a:cubicBezTo>
                    <a:pt x="5324" y="983"/>
                    <a:pt x="5295" y="994"/>
                    <a:pt x="5301" y="1022"/>
                  </a:cubicBezTo>
                  <a:cubicBezTo>
                    <a:pt x="5301" y="1039"/>
                    <a:pt x="5301" y="1039"/>
                    <a:pt x="5301" y="1039"/>
                  </a:cubicBezTo>
                  <a:close/>
                  <a:moveTo>
                    <a:pt x="3307" y="2261"/>
                  </a:moveTo>
                  <a:lnTo>
                    <a:pt x="3307" y="2261"/>
                  </a:lnTo>
                  <a:cubicBezTo>
                    <a:pt x="3335" y="2249"/>
                    <a:pt x="3375" y="2249"/>
                    <a:pt x="3375" y="2210"/>
                  </a:cubicBezTo>
                  <a:cubicBezTo>
                    <a:pt x="3375" y="2170"/>
                    <a:pt x="3415" y="2170"/>
                    <a:pt x="3403" y="2130"/>
                  </a:cubicBezTo>
                  <a:cubicBezTo>
                    <a:pt x="3398" y="2102"/>
                    <a:pt x="3403" y="2090"/>
                    <a:pt x="3420" y="2073"/>
                  </a:cubicBezTo>
                  <a:cubicBezTo>
                    <a:pt x="3432" y="2062"/>
                    <a:pt x="3420" y="2016"/>
                    <a:pt x="3420" y="1999"/>
                  </a:cubicBezTo>
                  <a:cubicBezTo>
                    <a:pt x="3420" y="1943"/>
                    <a:pt x="3403" y="1943"/>
                    <a:pt x="3380" y="1897"/>
                  </a:cubicBezTo>
                  <a:cubicBezTo>
                    <a:pt x="3369" y="1875"/>
                    <a:pt x="3369" y="1784"/>
                    <a:pt x="3369" y="1749"/>
                  </a:cubicBezTo>
                  <a:lnTo>
                    <a:pt x="3369" y="1749"/>
                  </a:lnTo>
                  <a:cubicBezTo>
                    <a:pt x="3352" y="1749"/>
                    <a:pt x="3335" y="1784"/>
                    <a:pt x="3318" y="1789"/>
                  </a:cubicBezTo>
                  <a:cubicBezTo>
                    <a:pt x="3295" y="1789"/>
                    <a:pt x="3272" y="1772"/>
                    <a:pt x="3250" y="1767"/>
                  </a:cubicBezTo>
                  <a:cubicBezTo>
                    <a:pt x="3221" y="1749"/>
                    <a:pt x="3108" y="1784"/>
                    <a:pt x="3096" y="1744"/>
                  </a:cubicBezTo>
                  <a:cubicBezTo>
                    <a:pt x="3022" y="1744"/>
                    <a:pt x="3034" y="1772"/>
                    <a:pt x="3017" y="1829"/>
                  </a:cubicBezTo>
                  <a:cubicBezTo>
                    <a:pt x="2988" y="1892"/>
                    <a:pt x="2954" y="1931"/>
                    <a:pt x="2880" y="1954"/>
                  </a:cubicBezTo>
                  <a:cubicBezTo>
                    <a:pt x="2880" y="1977"/>
                    <a:pt x="2869" y="2005"/>
                    <a:pt x="2858" y="2028"/>
                  </a:cubicBezTo>
                  <a:cubicBezTo>
                    <a:pt x="2846" y="2051"/>
                    <a:pt x="2875" y="2085"/>
                    <a:pt x="2880" y="2113"/>
                  </a:cubicBezTo>
                  <a:cubicBezTo>
                    <a:pt x="2892" y="2130"/>
                    <a:pt x="2898" y="2147"/>
                    <a:pt x="2898" y="2164"/>
                  </a:cubicBezTo>
                  <a:cubicBezTo>
                    <a:pt x="2898" y="2187"/>
                    <a:pt x="2943" y="2210"/>
                    <a:pt x="2960" y="2232"/>
                  </a:cubicBezTo>
                  <a:cubicBezTo>
                    <a:pt x="2994" y="2266"/>
                    <a:pt x="3057" y="2301"/>
                    <a:pt x="3102" y="2318"/>
                  </a:cubicBezTo>
                  <a:cubicBezTo>
                    <a:pt x="3182" y="2346"/>
                    <a:pt x="3204" y="2289"/>
                    <a:pt x="3272" y="2272"/>
                  </a:cubicBezTo>
                  <a:cubicBezTo>
                    <a:pt x="3307" y="2261"/>
                    <a:pt x="3307" y="2261"/>
                    <a:pt x="3307" y="2261"/>
                  </a:cubicBezTo>
                  <a:close/>
                  <a:moveTo>
                    <a:pt x="2102" y="1323"/>
                  </a:moveTo>
                  <a:lnTo>
                    <a:pt x="2102" y="1323"/>
                  </a:lnTo>
                  <a:cubicBezTo>
                    <a:pt x="2034" y="1392"/>
                    <a:pt x="1960" y="1437"/>
                    <a:pt x="1863" y="1420"/>
                  </a:cubicBezTo>
                  <a:cubicBezTo>
                    <a:pt x="1790" y="1414"/>
                    <a:pt x="1716" y="1505"/>
                    <a:pt x="1636" y="1431"/>
                  </a:cubicBezTo>
                  <a:cubicBezTo>
                    <a:pt x="1636" y="1431"/>
                    <a:pt x="1534" y="1471"/>
                    <a:pt x="1534" y="1488"/>
                  </a:cubicBezTo>
                  <a:cubicBezTo>
                    <a:pt x="1540" y="1488"/>
                    <a:pt x="1545" y="1499"/>
                    <a:pt x="1545" y="1499"/>
                  </a:cubicBezTo>
                  <a:cubicBezTo>
                    <a:pt x="1545" y="1499"/>
                    <a:pt x="1557" y="1505"/>
                    <a:pt x="1557" y="1511"/>
                  </a:cubicBezTo>
                  <a:cubicBezTo>
                    <a:pt x="1602" y="1517"/>
                    <a:pt x="1625" y="1607"/>
                    <a:pt x="1631" y="1647"/>
                  </a:cubicBezTo>
                  <a:cubicBezTo>
                    <a:pt x="1642" y="1710"/>
                    <a:pt x="1682" y="1778"/>
                    <a:pt x="1727" y="1823"/>
                  </a:cubicBezTo>
                  <a:cubicBezTo>
                    <a:pt x="1784" y="1903"/>
                    <a:pt x="1784" y="1903"/>
                    <a:pt x="1784" y="1903"/>
                  </a:cubicBezTo>
                  <a:cubicBezTo>
                    <a:pt x="1807" y="1931"/>
                    <a:pt x="1790" y="1954"/>
                    <a:pt x="1801" y="1971"/>
                  </a:cubicBezTo>
                  <a:cubicBezTo>
                    <a:pt x="1812" y="1994"/>
                    <a:pt x="1863" y="1960"/>
                    <a:pt x="1875" y="1954"/>
                  </a:cubicBezTo>
                  <a:cubicBezTo>
                    <a:pt x="1915" y="1931"/>
                    <a:pt x="1954" y="1909"/>
                    <a:pt x="1994" y="1943"/>
                  </a:cubicBezTo>
                  <a:cubicBezTo>
                    <a:pt x="1994" y="1943"/>
                    <a:pt x="2000" y="1920"/>
                    <a:pt x="2006" y="1914"/>
                  </a:cubicBezTo>
                  <a:cubicBezTo>
                    <a:pt x="2068" y="1863"/>
                    <a:pt x="2085" y="1818"/>
                    <a:pt x="2131" y="1755"/>
                  </a:cubicBezTo>
                  <a:cubicBezTo>
                    <a:pt x="2148" y="1733"/>
                    <a:pt x="2136" y="1698"/>
                    <a:pt x="2148" y="1676"/>
                  </a:cubicBezTo>
                  <a:cubicBezTo>
                    <a:pt x="2182" y="1590"/>
                    <a:pt x="2182" y="1590"/>
                    <a:pt x="2182" y="1590"/>
                  </a:cubicBezTo>
                  <a:cubicBezTo>
                    <a:pt x="2216" y="1545"/>
                    <a:pt x="2199" y="1522"/>
                    <a:pt x="2216" y="1477"/>
                  </a:cubicBezTo>
                  <a:cubicBezTo>
                    <a:pt x="2239" y="1431"/>
                    <a:pt x="2256" y="1426"/>
                    <a:pt x="2295" y="1397"/>
                  </a:cubicBezTo>
                  <a:cubicBezTo>
                    <a:pt x="2352" y="1346"/>
                    <a:pt x="2386" y="1295"/>
                    <a:pt x="2454" y="1261"/>
                  </a:cubicBezTo>
                  <a:cubicBezTo>
                    <a:pt x="2500" y="1238"/>
                    <a:pt x="2528" y="1210"/>
                    <a:pt x="2494" y="1159"/>
                  </a:cubicBezTo>
                  <a:cubicBezTo>
                    <a:pt x="2488" y="1153"/>
                    <a:pt x="2409" y="1187"/>
                    <a:pt x="2386" y="1187"/>
                  </a:cubicBezTo>
                  <a:cubicBezTo>
                    <a:pt x="2301" y="1187"/>
                    <a:pt x="2301" y="1187"/>
                    <a:pt x="2301" y="1187"/>
                  </a:cubicBezTo>
                  <a:cubicBezTo>
                    <a:pt x="2278" y="1187"/>
                    <a:pt x="2273" y="1176"/>
                    <a:pt x="2261" y="1193"/>
                  </a:cubicBezTo>
                  <a:cubicBezTo>
                    <a:pt x="2244" y="1221"/>
                    <a:pt x="2204" y="1210"/>
                    <a:pt x="2182" y="1233"/>
                  </a:cubicBezTo>
                  <a:cubicBezTo>
                    <a:pt x="2159" y="1255"/>
                    <a:pt x="2148" y="1284"/>
                    <a:pt x="2125" y="1301"/>
                  </a:cubicBezTo>
                  <a:cubicBezTo>
                    <a:pt x="2102" y="1323"/>
                    <a:pt x="2102" y="1323"/>
                    <a:pt x="2102" y="1323"/>
                  </a:cubicBezTo>
                  <a:close/>
                  <a:moveTo>
                    <a:pt x="369" y="1249"/>
                  </a:moveTo>
                  <a:lnTo>
                    <a:pt x="369" y="1249"/>
                  </a:lnTo>
                  <a:cubicBezTo>
                    <a:pt x="358" y="1210"/>
                    <a:pt x="352" y="1198"/>
                    <a:pt x="330" y="1170"/>
                  </a:cubicBezTo>
                  <a:cubicBezTo>
                    <a:pt x="312" y="1147"/>
                    <a:pt x="307" y="1142"/>
                    <a:pt x="295" y="1107"/>
                  </a:cubicBezTo>
                  <a:cubicBezTo>
                    <a:pt x="290" y="1079"/>
                    <a:pt x="267" y="1074"/>
                    <a:pt x="267" y="1051"/>
                  </a:cubicBezTo>
                  <a:cubicBezTo>
                    <a:pt x="267" y="1000"/>
                    <a:pt x="227" y="960"/>
                    <a:pt x="216" y="914"/>
                  </a:cubicBezTo>
                  <a:cubicBezTo>
                    <a:pt x="204" y="875"/>
                    <a:pt x="267" y="835"/>
                    <a:pt x="290" y="806"/>
                  </a:cubicBezTo>
                  <a:cubicBezTo>
                    <a:pt x="324" y="761"/>
                    <a:pt x="341" y="812"/>
                    <a:pt x="386" y="812"/>
                  </a:cubicBezTo>
                  <a:cubicBezTo>
                    <a:pt x="426" y="818"/>
                    <a:pt x="460" y="784"/>
                    <a:pt x="477" y="824"/>
                  </a:cubicBezTo>
                  <a:cubicBezTo>
                    <a:pt x="506" y="886"/>
                    <a:pt x="574" y="937"/>
                    <a:pt x="517" y="994"/>
                  </a:cubicBezTo>
                  <a:cubicBezTo>
                    <a:pt x="460" y="1051"/>
                    <a:pt x="545" y="1147"/>
                    <a:pt x="472" y="1221"/>
                  </a:cubicBezTo>
                  <a:cubicBezTo>
                    <a:pt x="466" y="1227"/>
                    <a:pt x="426" y="1301"/>
                    <a:pt x="426" y="1306"/>
                  </a:cubicBezTo>
                  <a:cubicBezTo>
                    <a:pt x="426" y="1363"/>
                    <a:pt x="369" y="1329"/>
                    <a:pt x="369" y="1272"/>
                  </a:cubicBezTo>
                  <a:cubicBezTo>
                    <a:pt x="369" y="1249"/>
                    <a:pt x="369" y="1249"/>
                    <a:pt x="369" y="1249"/>
                  </a:cubicBezTo>
                  <a:close/>
                  <a:moveTo>
                    <a:pt x="1074" y="1909"/>
                  </a:moveTo>
                  <a:lnTo>
                    <a:pt x="1074" y="1909"/>
                  </a:lnTo>
                  <a:cubicBezTo>
                    <a:pt x="1045" y="1897"/>
                    <a:pt x="1045" y="1869"/>
                    <a:pt x="1034" y="1852"/>
                  </a:cubicBezTo>
                  <a:cubicBezTo>
                    <a:pt x="1011" y="1818"/>
                    <a:pt x="1011" y="1818"/>
                    <a:pt x="1023" y="1778"/>
                  </a:cubicBezTo>
                  <a:cubicBezTo>
                    <a:pt x="1034" y="1738"/>
                    <a:pt x="1040" y="1681"/>
                    <a:pt x="1102" y="1681"/>
                  </a:cubicBezTo>
                  <a:cubicBezTo>
                    <a:pt x="1113" y="1681"/>
                    <a:pt x="1125" y="1693"/>
                    <a:pt x="1142" y="1693"/>
                  </a:cubicBezTo>
                  <a:cubicBezTo>
                    <a:pt x="1176" y="1704"/>
                    <a:pt x="1193" y="1704"/>
                    <a:pt x="1221" y="1727"/>
                  </a:cubicBezTo>
                  <a:cubicBezTo>
                    <a:pt x="1256" y="1761"/>
                    <a:pt x="1307" y="1767"/>
                    <a:pt x="1307" y="1823"/>
                  </a:cubicBezTo>
                  <a:cubicBezTo>
                    <a:pt x="1307" y="1846"/>
                    <a:pt x="1290" y="1857"/>
                    <a:pt x="1273" y="1875"/>
                  </a:cubicBezTo>
                  <a:cubicBezTo>
                    <a:pt x="1261" y="1886"/>
                    <a:pt x="1227" y="1914"/>
                    <a:pt x="1221" y="1926"/>
                  </a:cubicBezTo>
                  <a:cubicBezTo>
                    <a:pt x="1210" y="1926"/>
                    <a:pt x="1187" y="1943"/>
                    <a:pt x="1165" y="1943"/>
                  </a:cubicBezTo>
                  <a:cubicBezTo>
                    <a:pt x="1142" y="1943"/>
                    <a:pt x="1119" y="1937"/>
                    <a:pt x="1091" y="1926"/>
                  </a:cubicBezTo>
                  <a:cubicBezTo>
                    <a:pt x="1074" y="1909"/>
                    <a:pt x="1074" y="1909"/>
                    <a:pt x="1074" y="1909"/>
                  </a:cubicBezTo>
                  <a:close/>
                  <a:moveTo>
                    <a:pt x="153" y="2386"/>
                  </a:moveTo>
                  <a:lnTo>
                    <a:pt x="153" y="2386"/>
                  </a:lnTo>
                  <a:cubicBezTo>
                    <a:pt x="131" y="2369"/>
                    <a:pt x="80" y="2363"/>
                    <a:pt x="51" y="2363"/>
                  </a:cubicBezTo>
                  <a:cubicBezTo>
                    <a:pt x="0" y="2363"/>
                    <a:pt x="23" y="2346"/>
                    <a:pt x="23" y="2318"/>
                  </a:cubicBezTo>
                  <a:cubicBezTo>
                    <a:pt x="23" y="2261"/>
                    <a:pt x="45" y="2295"/>
                    <a:pt x="80" y="2295"/>
                  </a:cubicBezTo>
                  <a:cubicBezTo>
                    <a:pt x="153" y="2295"/>
                    <a:pt x="193" y="2261"/>
                    <a:pt x="227" y="2204"/>
                  </a:cubicBezTo>
                  <a:cubicBezTo>
                    <a:pt x="239" y="2181"/>
                    <a:pt x="295" y="2164"/>
                    <a:pt x="318" y="2170"/>
                  </a:cubicBezTo>
                  <a:cubicBezTo>
                    <a:pt x="347" y="2181"/>
                    <a:pt x="335" y="2249"/>
                    <a:pt x="330" y="2266"/>
                  </a:cubicBezTo>
                  <a:cubicBezTo>
                    <a:pt x="307" y="2306"/>
                    <a:pt x="267" y="2329"/>
                    <a:pt x="261" y="2374"/>
                  </a:cubicBezTo>
                  <a:cubicBezTo>
                    <a:pt x="261" y="2397"/>
                    <a:pt x="193" y="2408"/>
                    <a:pt x="170" y="2403"/>
                  </a:cubicBezTo>
                  <a:lnTo>
                    <a:pt x="153" y="2386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65">
              <a:extLst>
                <a:ext uri="{FF2B5EF4-FFF2-40B4-BE49-F238E27FC236}">
                  <a16:creationId xmlns:a16="http://schemas.microsoft.com/office/drawing/2014/main" id="{B337D738-88DC-D67E-30E3-B9D7DF95F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940" y="3407793"/>
              <a:ext cx="519666" cy="590959"/>
            </a:xfrm>
            <a:custGeom>
              <a:avLst/>
              <a:gdLst>
                <a:gd name="T0" fmla="*/ 387 w 1864"/>
                <a:gd name="T1" fmla="*/ 801 h 2121"/>
                <a:gd name="T2" fmla="*/ 324 w 1864"/>
                <a:gd name="T3" fmla="*/ 813 h 2121"/>
                <a:gd name="T4" fmla="*/ 370 w 1864"/>
                <a:gd name="T5" fmla="*/ 836 h 2121"/>
                <a:gd name="T6" fmla="*/ 387 w 1864"/>
                <a:gd name="T7" fmla="*/ 813 h 2121"/>
                <a:gd name="T8" fmla="*/ 6 w 1864"/>
                <a:gd name="T9" fmla="*/ 1540 h 2121"/>
                <a:gd name="T10" fmla="*/ 46 w 1864"/>
                <a:gd name="T11" fmla="*/ 1421 h 2121"/>
                <a:gd name="T12" fmla="*/ 63 w 1864"/>
                <a:gd name="T13" fmla="*/ 1330 h 2121"/>
                <a:gd name="T14" fmla="*/ 148 w 1864"/>
                <a:gd name="T15" fmla="*/ 1370 h 2121"/>
                <a:gd name="T16" fmla="*/ 177 w 1864"/>
                <a:gd name="T17" fmla="*/ 1301 h 2121"/>
                <a:gd name="T18" fmla="*/ 262 w 1864"/>
                <a:gd name="T19" fmla="*/ 1222 h 2121"/>
                <a:gd name="T20" fmla="*/ 296 w 1864"/>
                <a:gd name="T21" fmla="*/ 1177 h 2121"/>
                <a:gd name="T22" fmla="*/ 313 w 1864"/>
                <a:gd name="T23" fmla="*/ 1069 h 2121"/>
                <a:gd name="T24" fmla="*/ 330 w 1864"/>
                <a:gd name="T25" fmla="*/ 1006 h 2121"/>
                <a:gd name="T26" fmla="*/ 364 w 1864"/>
                <a:gd name="T27" fmla="*/ 864 h 2121"/>
                <a:gd name="T28" fmla="*/ 483 w 1864"/>
                <a:gd name="T29" fmla="*/ 898 h 2121"/>
                <a:gd name="T30" fmla="*/ 500 w 1864"/>
                <a:gd name="T31" fmla="*/ 819 h 2121"/>
                <a:gd name="T32" fmla="*/ 625 w 1864"/>
                <a:gd name="T33" fmla="*/ 614 h 2121"/>
                <a:gd name="T34" fmla="*/ 756 w 1864"/>
                <a:gd name="T35" fmla="*/ 563 h 2121"/>
                <a:gd name="T36" fmla="*/ 773 w 1864"/>
                <a:gd name="T37" fmla="*/ 455 h 2121"/>
                <a:gd name="T38" fmla="*/ 938 w 1864"/>
                <a:gd name="T39" fmla="*/ 290 h 2121"/>
                <a:gd name="T40" fmla="*/ 1119 w 1864"/>
                <a:gd name="T41" fmla="*/ 120 h 2121"/>
                <a:gd name="T42" fmla="*/ 1198 w 1864"/>
                <a:gd name="T43" fmla="*/ 23 h 2121"/>
                <a:gd name="T44" fmla="*/ 1249 w 1864"/>
                <a:gd name="T45" fmla="*/ 0 h 2121"/>
                <a:gd name="T46" fmla="*/ 1272 w 1864"/>
                <a:gd name="T47" fmla="*/ 6 h 2121"/>
                <a:gd name="T48" fmla="*/ 1334 w 1864"/>
                <a:gd name="T49" fmla="*/ 108 h 2121"/>
                <a:gd name="T50" fmla="*/ 1397 w 1864"/>
                <a:gd name="T51" fmla="*/ 199 h 2121"/>
                <a:gd name="T52" fmla="*/ 1403 w 1864"/>
                <a:gd name="T53" fmla="*/ 336 h 2121"/>
                <a:gd name="T54" fmla="*/ 1380 w 1864"/>
                <a:gd name="T55" fmla="*/ 432 h 2121"/>
                <a:gd name="T56" fmla="*/ 1318 w 1864"/>
                <a:gd name="T57" fmla="*/ 608 h 2121"/>
                <a:gd name="T58" fmla="*/ 1386 w 1864"/>
                <a:gd name="T59" fmla="*/ 705 h 2121"/>
                <a:gd name="T60" fmla="*/ 1465 w 1864"/>
                <a:gd name="T61" fmla="*/ 784 h 2121"/>
                <a:gd name="T62" fmla="*/ 1533 w 1864"/>
                <a:gd name="T63" fmla="*/ 847 h 2121"/>
                <a:gd name="T64" fmla="*/ 1579 w 1864"/>
                <a:gd name="T65" fmla="*/ 983 h 2121"/>
                <a:gd name="T66" fmla="*/ 1692 w 1864"/>
                <a:gd name="T67" fmla="*/ 1142 h 2121"/>
                <a:gd name="T68" fmla="*/ 1772 w 1864"/>
                <a:gd name="T69" fmla="*/ 1233 h 2121"/>
                <a:gd name="T70" fmla="*/ 1715 w 1864"/>
                <a:gd name="T71" fmla="*/ 1398 h 2121"/>
                <a:gd name="T72" fmla="*/ 1698 w 1864"/>
                <a:gd name="T73" fmla="*/ 1466 h 2121"/>
                <a:gd name="T74" fmla="*/ 1806 w 1864"/>
                <a:gd name="T75" fmla="*/ 1443 h 2121"/>
                <a:gd name="T76" fmla="*/ 1857 w 1864"/>
                <a:gd name="T77" fmla="*/ 1614 h 2121"/>
                <a:gd name="T78" fmla="*/ 1568 w 1864"/>
                <a:gd name="T79" fmla="*/ 1801 h 2121"/>
                <a:gd name="T80" fmla="*/ 1482 w 1864"/>
                <a:gd name="T81" fmla="*/ 1762 h 2121"/>
                <a:gd name="T82" fmla="*/ 1471 w 1864"/>
                <a:gd name="T83" fmla="*/ 1813 h 2121"/>
                <a:gd name="T84" fmla="*/ 1329 w 1864"/>
                <a:gd name="T85" fmla="*/ 1818 h 2121"/>
                <a:gd name="T86" fmla="*/ 1158 w 1864"/>
                <a:gd name="T87" fmla="*/ 1932 h 2121"/>
                <a:gd name="T88" fmla="*/ 892 w 1864"/>
                <a:gd name="T89" fmla="*/ 2046 h 2121"/>
                <a:gd name="T90" fmla="*/ 943 w 1864"/>
                <a:gd name="T91" fmla="*/ 1949 h 2121"/>
                <a:gd name="T92" fmla="*/ 1012 w 1864"/>
                <a:gd name="T93" fmla="*/ 1938 h 2121"/>
                <a:gd name="T94" fmla="*/ 1176 w 1864"/>
                <a:gd name="T95" fmla="*/ 1767 h 2121"/>
                <a:gd name="T96" fmla="*/ 1040 w 1864"/>
                <a:gd name="T97" fmla="*/ 1659 h 2121"/>
                <a:gd name="T98" fmla="*/ 790 w 1864"/>
                <a:gd name="T99" fmla="*/ 1563 h 2121"/>
                <a:gd name="T100" fmla="*/ 659 w 1864"/>
                <a:gd name="T101" fmla="*/ 1478 h 2121"/>
                <a:gd name="T102" fmla="*/ 427 w 1864"/>
                <a:gd name="T103" fmla="*/ 1438 h 2121"/>
                <a:gd name="T104" fmla="*/ 279 w 1864"/>
                <a:gd name="T105" fmla="*/ 1415 h 2121"/>
                <a:gd name="T106" fmla="*/ 154 w 1864"/>
                <a:gd name="T107" fmla="*/ 1489 h 2121"/>
                <a:gd name="T108" fmla="*/ 40 w 1864"/>
                <a:gd name="T109" fmla="*/ 1557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4" h="2121">
                  <a:moveTo>
                    <a:pt x="387" y="801"/>
                  </a:moveTo>
                  <a:lnTo>
                    <a:pt x="387" y="801"/>
                  </a:lnTo>
                  <a:cubicBezTo>
                    <a:pt x="381" y="790"/>
                    <a:pt x="364" y="784"/>
                    <a:pt x="353" y="796"/>
                  </a:cubicBezTo>
                  <a:cubicBezTo>
                    <a:pt x="341" y="801"/>
                    <a:pt x="336" y="801"/>
                    <a:pt x="324" y="813"/>
                  </a:cubicBezTo>
                  <a:cubicBezTo>
                    <a:pt x="313" y="824"/>
                    <a:pt x="324" y="847"/>
                    <a:pt x="341" y="836"/>
                  </a:cubicBezTo>
                  <a:cubicBezTo>
                    <a:pt x="353" y="836"/>
                    <a:pt x="358" y="830"/>
                    <a:pt x="370" y="836"/>
                  </a:cubicBezTo>
                  <a:cubicBezTo>
                    <a:pt x="375" y="836"/>
                    <a:pt x="381" y="836"/>
                    <a:pt x="381" y="836"/>
                  </a:cubicBezTo>
                  <a:cubicBezTo>
                    <a:pt x="387" y="830"/>
                    <a:pt x="387" y="819"/>
                    <a:pt x="387" y="813"/>
                  </a:cubicBezTo>
                  <a:cubicBezTo>
                    <a:pt x="387" y="801"/>
                    <a:pt x="387" y="801"/>
                    <a:pt x="387" y="801"/>
                  </a:cubicBezTo>
                  <a:close/>
                  <a:moveTo>
                    <a:pt x="6" y="1540"/>
                  </a:moveTo>
                  <a:lnTo>
                    <a:pt x="6" y="1540"/>
                  </a:lnTo>
                  <a:cubicBezTo>
                    <a:pt x="40" y="1512"/>
                    <a:pt x="0" y="1455"/>
                    <a:pt x="46" y="1421"/>
                  </a:cubicBezTo>
                  <a:cubicBezTo>
                    <a:pt x="69" y="1409"/>
                    <a:pt x="34" y="1347"/>
                    <a:pt x="40" y="1330"/>
                  </a:cubicBezTo>
                  <a:cubicBezTo>
                    <a:pt x="46" y="1324"/>
                    <a:pt x="63" y="1324"/>
                    <a:pt x="63" y="1330"/>
                  </a:cubicBezTo>
                  <a:cubicBezTo>
                    <a:pt x="74" y="1347"/>
                    <a:pt x="69" y="1375"/>
                    <a:pt x="97" y="1375"/>
                  </a:cubicBezTo>
                  <a:cubicBezTo>
                    <a:pt x="103" y="1375"/>
                    <a:pt x="148" y="1370"/>
                    <a:pt x="148" y="1370"/>
                  </a:cubicBezTo>
                  <a:cubicBezTo>
                    <a:pt x="148" y="1358"/>
                    <a:pt x="142" y="1347"/>
                    <a:pt x="148" y="1341"/>
                  </a:cubicBezTo>
                  <a:cubicBezTo>
                    <a:pt x="171" y="1324"/>
                    <a:pt x="171" y="1330"/>
                    <a:pt x="177" y="1301"/>
                  </a:cubicBezTo>
                  <a:cubicBezTo>
                    <a:pt x="182" y="1262"/>
                    <a:pt x="165" y="1250"/>
                    <a:pt x="205" y="1228"/>
                  </a:cubicBezTo>
                  <a:cubicBezTo>
                    <a:pt x="222" y="1222"/>
                    <a:pt x="245" y="1228"/>
                    <a:pt x="262" y="1222"/>
                  </a:cubicBezTo>
                  <a:cubicBezTo>
                    <a:pt x="279" y="1216"/>
                    <a:pt x="313" y="1233"/>
                    <a:pt x="313" y="1205"/>
                  </a:cubicBezTo>
                  <a:cubicBezTo>
                    <a:pt x="307" y="1193"/>
                    <a:pt x="296" y="1188"/>
                    <a:pt x="296" y="1177"/>
                  </a:cubicBezTo>
                  <a:cubicBezTo>
                    <a:pt x="296" y="1165"/>
                    <a:pt x="313" y="1148"/>
                    <a:pt x="319" y="1137"/>
                  </a:cubicBezTo>
                  <a:cubicBezTo>
                    <a:pt x="313" y="1114"/>
                    <a:pt x="313" y="1097"/>
                    <a:pt x="313" y="1069"/>
                  </a:cubicBezTo>
                  <a:cubicBezTo>
                    <a:pt x="319" y="1057"/>
                    <a:pt x="307" y="1040"/>
                    <a:pt x="307" y="1023"/>
                  </a:cubicBezTo>
                  <a:cubicBezTo>
                    <a:pt x="307" y="1017"/>
                    <a:pt x="319" y="1012"/>
                    <a:pt x="330" y="1006"/>
                  </a:cubicBezTo>
                  <a:cubicBezTo>
                    <a:pt x="358" y="1000"/>
                    <a:pt x="364" y="949"/>
                    <a:pt x="370" y="926"/>
                  </a:cubicBezTo>
                  <a:cubicBezTo>
                    <a:pt x="370" y="909"/>
                    <a:pt x="347" y="887"/>
                    <a:pt x="364" y="864"/>
                  </a:cubicBezTo>
                  <a:cubicBezTo>
                    <a:pt x="370" y="858"/>
                    <a:pt x="387" y="898"/>
                    <a:pt x="392" y="904"/>
                  </a:cubicBezTo>
                  <a:cubicBezTo>
                    <a:pt x="404" y="926"/>
                    <a:pt x="466" y="904"/>
                    <a:pt x="483" y="898"/>
                  </a:cubicBezTo>
                  <a:cubicBezTo>
                    <a:pt x="495" y="898"/>
                    <a:pt x="517" y="892"/>
                    <a:pt x="506" y="875"/>
                  </a:cubicBezTo>
                  <a:cubicBezTo>
                    <a:pt x="495" y="858"/>
                    <a:pt x="500" y="836"/>
                    <a:pt x="500" y="819"/>
                  </a:cubicBezTo>
                  <a:cubicBezTo>
                    <a:pt x="523" y="779"/>
                    <a:pt x="540" y="733"/>
                    <a:pt x="569" y="693"/>
                  </a:cubicBezTo>
                  <a:cubicBezTo>
                    <a:pt x="580" y="682"/>
                    <a:pt x="620" y="614"/>
                    <a:pt x="625" y="614"/>
                  </a:cubicBezTo>
                  <a:cubicBezTo>
                    <a:pt x="665" y="614"/>
                    <a:pt x="722" y="637"/>
                    <a:pt x="733" y="585"/>
                  </a:cubicBezTo>
                  <a:cubicBezTo>
                    <a:pt x="733" y="574"/>
                    <a:pt x="750" y="574"/>
                    <a:pt x="756" y="563"/>
                  </a:cubicBezTo>
                  <a:cubicBezTo>
                    <a:pt x="762" y="540"/>
                    <a:pt x="750" y="534"/>
                    <a:pt x="762" y="512"/>
                  </a:cubicBezTo>
                  <a:cubicBezTo>
                    <a:pt x="779" y="495"/>
                    <a:pt x="773" y="478"/>
                    <a:pt x="773" y="455"/>
                  </a:cubicBezTo>
                  <a:cubicBezTo>
                    <a:pt x="784" y="410"/>
                    <a:pt x="813" y="358"/>
                    <a:pt x="841" y="330"/>
                  </a:cubicBezTo>
                  <a:cubicBezTo>
                    <a:pt x="870" y="302"/>
                    <a:pt x="898" y="302"/>
                    <a:pt x="938" y="290"/>
                  </a:cubicBezTo>
                  <a:cubicBezTo>
                    <a:pt x="995" y="279"/>
                    <a:pt x="1017" y="199"/>
                    <a:pt x="1051" y="165"/>
                  </a:cubicBezTo>
                  <a:cubicBezTo>
                    <a:pt x="1074" y="142"/>
                    <a:pt x="1097" y="142"/>
                    <a:pt x="1119" y="120"/>
                  </a:cubicBezTo>
                  <a:cubicBezTo>
                    <a:pt x="1176" y="46"/>
                    <a:pt x="1176" y="46"/>
                    <a:pt x="1176" y="46"/>
                  </a:cubicBezTo>
                  <a:cubicBezTo>
                    <a:pt x="1187" y="40"/>
                    <a:pt x="1192" y="34"/>
                    <a:pt x="1198" y="23"/>
                  </a:cubicBezTo>
                  <a:cubicBezTo>
                    <a:pt x="1204" y="18"/>
                    <a:pt x="1221" y="6"/>
                    <a:pt x="1232" y="6"/>
                  </a:cubicBezTo>
                  <a:cubicBezTo>
                    <a:pt x="1238" y="6"/>
                    <a:pt x="1244" y="0"/>
                    <a:pt x="1249" y="0"/>
                  </a:cubicBezTo>
                  <a:cubicBezTo>
                    <a:pt x="1255" y="0"/>
                    <a:pt x="1266" y="6"/>
                    <a:pt x="1272" y="6"/>
                  </a:cubicBezTo>
                  <a:lnTo>
                    <a:pt x="1272" y="6"/>
                  </a:lnTo>
                  <a:cubicBezTo>
                    <a:pt x="1272" y="29"/>
                    <a:pt x="1272" y="40"/>
                    <a:pt x="1295" y="52"/>
                  </a:cubicBezTo>
                  <a:cubicBezTo>
                    <a:pt x="1323" y="57"/>
                    <a:pt x="1329" y="86"/>
                    <a:pt x="1334" y="108"/>
                  </a:cubicBezTo>
                  <a:cubicBezTo>
                    <a:pt x="1340" y="137"/>
                    <a:pt x="1391" y="131"/>
                    <a:pt x="1408" y="137"/>
                  </a:cubicBezTo>
                  <a:cubicBezTo>
                    <a:pt x="1408" y="154"/>
                    <a:pt x="1386" y="182"/>
                    <a:pt x="1397" y="199"/>
                  </a:cubicBezTo>
                  <a:cubicBezTo>
                    <a:pt x="1403" y="222"/>
                    <a:pt x="1437" y="228"/>
                    <a:pt x="1437" y="256"/>
                  </a:cubicBezTo>
                  <a:cubicBezTo>
                    <a:pt x="1426" y="284"/>
                    <a:pt x="1414" y="307"/>
                    <a:pt x="1403" y="336"/>
                  </a:cubicBezTo>
                  <a:cubicBezTo>
                    <a:pt x="1397" y="358"/>
                    <a:pt x="1397" y="381"/>
                    <a:pt x="1386" y="398"/>
                  </a:cubicBezTo>
                  <a:cubicBezTo>
                    <a:pt x="1380" y="415"/>
                    <a:pt x="1363" y="410"/>
                    <a:pt x="1380" y="432"/>
                  </a:cubicBezTo>
                  <a:cubicBezTo>
                    <a:pt x="1414" y="466"/>
                    <a:pt x="1369" y="461"/>
                    <a:pt x="1363" y="489"/>
                  </a:cubicBezTo>
                  <a:cubicBezTo>
                    <a:pt x="1346" y="534"/>
                    <a:pt x="1340" y="569"/>
                    <a:pt x="1318" y="608"/>
                  </a:cubicBezTo>
                  <a:cubicBezTo>
                    <a:pt x="1312" y="631"/>
                    <a:pt x="1357" y="625"/>
                    <a:pt x="1374" y="631"/>
                  </a:cubicBezTo>
                  <a:cubicBezTo>
                    <a:pt x="1391" y="637"/>
                    <a:pt x="1386" y="688"/>
                    <a:pt x="1386" y="705"/>
                  </a:cubicBezTo>
                  <a:cubicBezTo>
                    <a:pt x="1380" y="733"/>
                    <a:pt x="1363" y="767"/>
                    <a:pt x="1386" y="790"/>
                  </a:cubicBezTo>
                  <a:cubicBezTo>
                    <a:pt x="1408" y="813"/>
                    <a:pt x="1437" y="784"/>
                    <a:pt x="1465" y="784"/>
                  </a:cubicBezTo>
                  <a:cubicBezTo>
                    <a:pt x="1488" y="784"/>
                    <a:pt x="1477" y="819"/>
                    <a:pt x="1488" y="836"/>
                  </a:cubicBezTo>
                  <a:cubicBezTo>
                    <a:pt x="1499" y="853"/>
                    <a:pt x="1533" y="830"/>
                    <a:pt x="1533" y="847"/>
                  </a:cubicBezTo>
                  <a:cubicBezTo>
                    <a:pt x="1545" y="875"/>
                    <a:pt x="1511" y="921"/>
                    <a:pt x="1545" y="943"/>
                  </a:cubicBezTo>
                  <a:cubicBezTo>
                    <a:pt x="1562" y="961"/>
                    <a:pt x="1579" y="949"/>
                    <a:pt x="1579" y="983"/>
                  </a:cubicBezTo>
                  <a:cubicBezTo>
                    <a:pt x="1579" y="1023"/>
                    <a:pt x="1624" y="1012"/>
                    <a:pt x="1653" y="1034"/>
                  </a:cubicBezTo>
                  <a:cubicBezTo>
                    <a:pt x="1687" y="1063"/>
                    <a:pt x="1692" y="1097"/>
                    <a:pt x="1692" y="1142"/>
                  </a:cubicBezTo>
                  <a:cubicBezTo>
                    <a:pt x="1692" y="1182"/>
                    <a:pt x="1721" y="1165"/>
                    <a:pt x="1744" y="1182"/>
                  </a:cubicBezTo>
                  <a:cubicBezTo>
                    <a:pt x="1755" y="1188"/>
                    <a:pt x="1772" y="1222"/>
                    <a:pt x="1772" y="1233"/>
                  </a:cubicBezTo>
                  <a:cubicBezTo>
                    <a:pt x="1766" y="1250"/>
                    <a:pt x="1738" y="1267"/>
                    <a:pt x="1749" y="1290"/>
                  </a:cubicBezTo>
                  <a:cubicBezTo>
                    <a:pt x="1761" y="1324"/>
                    <a:pt x="1721" y="1364"/>
                    <a:pt x="1715" y="1398"/>
                  </a:cubicBezTo>
                  <a:cubicBezTo>
                    <a:pt x="1710" y="1409"/>
                    <a:pt x="1710" y="1426"/>
                    <a:pt x="1710" y="1438"/>
                  </a:cubicBezTo>
                  <a:cubicBezTo>
                    <a:pt x="1710" y="1449"/>
                    <a:pt x="1698" y="1460"/>
                    <a:pt x="1698" y="1466"/>
                  </a:cubicBezTo>
                  <a:cubicBezTo>
                    <a:pt x="1692" y="1472"/>
                    <a:pt x="1710" y="1517"/>
                    <a:pt x="1721" y="1500"/>
                  </a:cubicBezTo>
                  <a:cubicBezTo>
                    <a:pt x="1732" y="1483"/>
                    <a:pt x="1783" y="1415"/>
                    <a:pt x="1806" y="1443"/>
                  </a:cubicBezTo>
                  <a:cubicBezTo>
                    <a:pt x="1823" y="1478"/>
                    <a:pt x="1835" y="1523"/>
                    <a:pt x="1835" y="1557"/>
                  </a:cubicBezTo>
                  <a:cubicBezTo>
                    <a:pt x="1857" y="1614"/>
                    <a:pt x="1857" y="1614"/>
                    <a:pt x="1857" y="1614"/>
                  </a:cubicBezTo>
                  <a:cubicBezTo>
                    <a:pt x="1812" y="1699"/>
                    <a:pt x="1863" y="1790"/>
                    <a:pt x="1692" y="1790"/>
                  </a:cubicBezTo>
                  <a:cubicBezTo>
                    <a:pt x="1647" y="1790"/>
                    <a:pt x="1607" y="1796"/>
                    <a:pt x="1568" y="1801"/>
                  </a:cubicBezTo>
                  <a:cubicBezTo>
                    <a:pt x="1556" y="1779"/>
                    <a:pt x="1545" y="1739"/>
                    <a:pt x="1511" y="1745"/>
                  </a:cubicBezTo>
                  <a:cubicBezTo>
                    <a:pt x="1499" y="1745"/>
                    <a:pt x="1482" y="1750"/>
                    <a:pt x="1482" y="1762"/>
                  </a:cubicBezTo>
                  <a:cubicBezTo>
                    <a:pt x="1482" y="1779"/>
                    <a:pt x="1477" y="1790"/>
                    <a:pt x="1477" y="1807"/>
                  </a:cubicBezTo>
                  <a:cubicBezTo>
                    <a:pt x="1471" y="1813"/>
                    <a:pt x="1471" y="1813"/>
                    <a:pt x="1471" y="1813"/>
                  </a:cubicBezTo>
                  <a:cubicBezTo>
                    <a:pt x="1460" y="1813"/>
                    <a:pt x="1454" y="1813"/>
                    <a:pt x="1448" y="1813"/>
                  </a:cubicBezTo>
                  <a:cubicBezTo>
                    <a:pt x="1403" y="1813"/>
                    <a:pt x="1363" y="1813"/>
                    <a:pt x="1329" y="1818"/>
                  </a:cubicBezTo>
                  <a:cubicBezTo>
                    <a:pt x="1283" y="1864"/>
                    <a:pt x="1238" y="1836"/>
                    <a:pt x="1198" y="1881"/>
                  </a:cubicBezTo>
                  <a:cubicBezTo>
                    <a:pt x="1181" y="1892"/>
                    <a:pt x="1170" y="1921"/>
                    <a:pt x="1158" y="1932"/>
                  </a:cubicBezTo>
                  <a:cubicBezTo>
                    <a:pt x="1130" y="1949"/>
                    <a:pt x="1074" y="1955"/>
                    <a:pt x="1034" y="1978"/>
                  </a:cubicBezTo>
                  <a:cubicBezTo>
                    <a:pt x="1000" y="2000"/>
                    <a:pt x="927" y="2120"/>
                    <a:pt x="892" y="2046"/>
                  </a:cubicBezTo>
                  <a:cubicBezTo>
                    <a:pt x="887" y="2034"/>
                    <a:pt x="864" y="1983"/>
                    <a:pt x="887" y="1983"/>
                  </a:cubicBezTo>
                  <a:cubicBezTo>
                    <a:pt x="904" y="1983"/>
                    <a:pt x="927" y="1960"/>
                    <a:pt x="943" y="1949"/>
                  </a:cubicBezTo>
                  <a:cubicBezTo>
                    <a:pt x="961" y="1943"/>
                    <a:pt x="978" y="1960"/>
                    <a:pt x="995" y="1960"/>
                  </a:cubicBezTo>
                  <a:cubicBezTo>
                    <a:pt x="1012" y="1960"/>
                    <a:pt x="1000" y="1943"/>
                    <a:pt x="1012" y="1938"/>
                  </a:cubicBezTo>
                  <a:cubicBezTo>
                    <a:pt x="1040" y="1887"/>
                    <a:pt x="1080" y="1864"/>
                    <a:pt x="1124" y="1830"/>
                  </a:cubicBezTo>
                  <a:cubicBezTo>
                    <a:pt x="1158" y="1807"/>
                    <a:pt x="1158" y="1796"/>
                    <a:pt x="1176" y="1767"/>
                  </a:cubicBezTo>
                  <a:cubicBezTo>
                    <a:pt x="1204" y="1733"/>
                    <a:pt x="1181" y="1722"/>
                    <a:pt x="1164" y="1693"/>
                  </a:cubicBezTo>
                  <a:cubicBezTo>
                    <a:pt x="1124" y="1676"/>
                    <a:pt x="1080" y="1642"/>
                    <a:pt x="1040" y="1659"/>
                  </a:cubicBezTo>
                  <a:cubicBezTo>
                    <a:pt x="983" y="1693"/>
                    <a:pt x="961" y="1602"/>
                    <a:pt x="938" y="1614"/>
                  </a:cubicBezTo>
                  <a:cubicBezTo>
                    <a:pt x="898" y="1625"/>
                    <a:pt x="841" y="1551"/>
                    <a:pt x="790" y="1563"/>
                  </a:cubicBezTo>
                  <a:cubicBezTo>
                    <a:pt x="773" y="1568"/>
                    <a:pt x="750" y="1540"/>
                    <a:pt x="722" y="1534"/>
                  </a:cubicBezTo>
                  <a:cubicBezTo>
                    <a:pt x="693" y="1529"/>
                    <a:pt x="665" y="1478"/>
                    <a:pt x="659" y="1478"/>
                  </a:cubicBezTo>
                  <a:cubicBezTo>
                    <a:pt x="659" y="1472"/>
                    <a:pt x="625" y="1478"/>
                    <a:pt x="614" y="1478"/>
                  </a:cubicBezTo>
                  <a:cubicBezTo>
                    <a:pt x="546" y="1483"/>
                    <a:pt x="489" y="1438"/>
                    <a:pt x="427" y="1438"/>
                  </a:cubicBezTo>
                  <a:cubicBezTo>
                    <a:pt x="409" y="1443"/>
                    <a:pt x="336" y="1574"/>
                    <a:pt x="313" y="1540"/>
                  </a:cubicBezTo>
                  <a:cubicBezTo>
                    <a:pt x="290" y="1512"/>
                    <a:pt x="279" y="1455"/>
                    <a:pt x="279" y="1415"/>
                  </a:cubicBezTo>
                  <a:cubicBezTo>
                    <a:pt x="279" y="1404"/>
                    <a:pt x="245" y="1352"/>
                    <a:pt x="245" y="1392"/>
                  </a:cubicBezTo>
                  <a:cubicBezTo>
                    <a:pt x="245" y="1415"/>
                    <a:pt x="171" y="1472"/>
                    <a:pt x="154" y="1489"/>
                  </a:cubicBezTo>
                  <a:cubicBezTo>
                    <a:pt x="137" y="1506"/>
                    <a:pt x="114" y="1512"/>
                    <a:pt x="97" y="1529"/>
                  </a:cubicBezTo>
                  <a:cubicBezTo>
                    <a:pt x="80" y="1540"/>
                    <a:pt x="69" y="1568"/>
                    <a:pt x="40" y="1557"/>
                  </a:cubicBezTo>
                  <a:cubicBezTo>
                    <a:pt x="6" y="1540"/>
                    <a:pt x="6" y="1540"/>
                    <a:pt x="6" y="154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191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7577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Germany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93D22-7898-0C07-BE18-7E1780367D84}"/>
              </a:ext>
            </a:extLst>
          </p:cNvPr>
          <p:cNvGrpSpPr/>
          <p:nvPr/>
        </p:nvGrpSpPr>
        <p:grpSpPr>
          <a:xfrm>
            <a:off x="6710993" y="792153"/>
            <a:ext cx="3942134" cy="5277669"/>
            <a:chOff x="3366645" y="2581680"/>
            <a:chExt cx="7359460" cy="9852739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0B7DBB-AC57-D113-FE34-368DC459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453" y="3772691"/>
              <a:ext cx="1824" cy="182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E25C064-5C85-D44E-80FD-2BB1B2BFD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453" y="3772691"/>
              <a:ext cx="3648" cy="5471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cubicBezTo>
                    <a:pt x="0" y="0"/>
                    <a:pt x="8" y="15"/>
                    <a:pt x="0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B858281-0B36-9F4F-B8AE-56E9C0AC5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630" y="3754452"/>
              <a:ext cx="3648" cy="18239"/>
            </a:xfrm>
            <a:custGeom>
              <a:avLst/>
              <a:gdLst>
                <a:gd name="T0" fmla="*/ 7 w 8"/>
                <a:gd name="T1" fmla="*/ 44 h 45"/>
                <a:gd name="T2" fmla="*/ 7 w 8"/>
                <a:gd name="T3" fmla="*/ 44 h 45"/>
                <a:gd name="T4" fmla="*/ 7 w 8"/>
                <a:gd name="T5" fmla="*/ 22 h 45"/>
                <a:gd name="T6" fmla="*/ 0 w 8"/>
                <a:gd name="T7" fmla="*/ 0 h 45"/>
                <a:gd name="T8" fmla="*/ 7 w 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7" y="44"/>
                  </a:moveTo>
                  <a:lnTo>
                    <a:pt x="7" y="44"/>
                  </a:lnTo>
                  <a:cubicBezTo>
                    <a:pt x="7" y="37"/>
                    <a:pt x="7" y="30"/>
                    <a:pt x="7" y="22"/>
                  </a:cubicBezTo>
                  <a:cubicBezTo>
                    <a:pt x="7" y="8"/>
                    <a:pt x="0" y="0"/>
                    <a:pt x="0" y="0"/>
                  </a:cubicBezTo>
                  <a:cubicBezTo>
                    <a:pt x="0" y="0"/>
                    <a:pt x="7" y="22"/>
                    <a:pt x="7" y="4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056FEF-4B79-E6D8-A15E-7C97F530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125" y="9424974"/>
              <a:ext cx="871827" cy="673022"/>
            </a:xfrm>
            <a:custGeom>
              <a:avLst/>
              <a:gdLst>
                <a:gd name="T0" fmla="*/ 2169 w 2266"/>
                <a:gd name="T1" fmla="*/ 923 h 1767"/>
                <a:gd name="T2" fmla="*/ 2169 w 2266"/>
                <a:gd name="T3" fmla="*/ 923 h 1767"/>
                <a:gd name="T4" fmla="*/ 2045 w 2266"/>
                <a:gd name="T5" fmla="*/ 842 h 1767"/>
                <a:gd name="T6" fmla="*/ 1971 w 2266"/>
                <a:gd name="T7" fmla="*/ 725 h 1767"/>
                <a:gd name="T8" fmla="*/ 2023 w 2266"/>
                <a:gd name="T9" fmla="*/ 622 h 1767"/>
                <a:gd name="T10" fmla="*/ 2008 w 2266"/>
                <a:gd name="T11" fmla="*/ 461 h 1767"/>
                <a:gd name="T12" fmla="*/ 2037 w 2266"/>
                <a:gd name="T13" fmla="*/ 337 h 1767"/>
                <a:gd name="T14" fmla="*/ 1935 w 2266"/>
                <a:gd name="T15" fmla="*/ 263 h 1767"/>
                <a:gd name="T16" fmla="*/ 1796 w 2266"/>
                <a:gd name="T17" fmla="*/ 205 h 1767"/>
                <a:gd name="T18" fmla="*/ 1715 w 2266"/>
                <a:gd name="T19" fmla="*/ 183 h 1767"/>
                <a:gd name="T20" fmla="*/ 1583 w 2266"/>
                <a:gd name="T21" fmla="*/ 110 h 1767"/>
                <a:gd name="T22" fmla="*/ 1459 w 2266"/>
                <a:gd name="T23" fmla="*/ 14 h 1767"/>
                <a:gd name="T24" fmla="*/ 1231 w 2266"/>
                <a:gd name="T25" fmla="*/ 66 h 1767"/>
                <a:gd name="T26" fmla="*/ 1034 w 2266"/>
                <a:gd name="T27" fmla="*/ 161 h 1767"/>
                <a:gd name="T28" fmla="*/ 880 w 2266"/>
                <a:gd name="T29" fmla="*/ 241 h 1767"/>
                <a:gd name="T30" fmla="*/ 755 w 2266"/>
                <a:gd name="T31" fmla="*/ 300 h 1767"/>
                <a:gd name="T32" fmla="*/ 609 w 2266"/>
                <a:gd name="T33" fmla="*/ 315 h 1767"/>
                <a:gd name="T34" fmla="*/ 499 w 2266"/>
                <a:gd name="T35" fmla="*/ 373 h 1767"/>
                <a:gd name="T36" fmla="*/ 389 w 2266"/>
                <a:gd name="T37" fmla="*/ 329 h 1767"/>
                <a:gd name="T38" fmla="*/ 132 w 2266"/>
                <a:gd name="T39" fmla="*/ 278 h 1767"/>
                <a:gd name="T40" fmla="*/ 8 w 2266"/>
                <a:gd name="T41" fmla="*/ 300 h 1767"/>
                <a:gd name="T42" fmla="*/ 8 w 2266"/>
                <a:gd name="T43" fmla="*/ 366 h 1767"/>
                <a:gd name="T44" fmla="*/ 132 w 2266"/>
                <a:gd name="T45" fmla="*/ 535 h 1767"/>
                <a:gd name="T46" fmla="*/ 279 w 2266"/>
                <a:gd name="T47" fmla="*/ 586 h 1767"/>
                <a:gd name="T48" fmla="*/ 418 w 2266"/>
                <a:gd name="T49" fmla="*/ 710 h 1767"/>
                <a:gd name="T50" fmla="*/ 469 w 2266"/>
                <a:gd name="T51" fmla="*/ 842 h 1767"/>
                <a:gd name="T52" fmla="*/ 469 w 2266"/>
                <a:gd name="T53" fmla="*/ 908 h 1767"/>
                <a:gd name="T54" fmla="*/ 521 w 2266"/>
                <a:gd name="T55" fmla="*/ 1040 h 1767"/>
                <a:gd name="T56" fmla="*/ 675 w 2266"/>
                <a:gd name="T57" fmla="*/ 1245 h 1767"/>
                <a:gd name="T58" fmla="*/ 770 w 2266"/>
                <a:gd name="T59" fmla="*/ 1370 h 1767"/>
                <a:gd name="T60" fmla="*/ 755 w 2266"/>
                <a:gd name="T61" fmla="*/ 1465 h 1767"/>
                <a:gd name="T62" fmla="*/ 858 w 2266"/>
                <a:gd name="T63" fmla="*/ 1568 h 1767"/>
                <a:gd name="T64" fmla="*/ 968 w 2266"/>
                <a:gd name="T65" fmla="*/ 1619 h 1767"/>
                <a:gd name="T66" fmla="*/ 1063 w 2266"/>
                <a:gd name="T67" fmla="*/ 1495 h 1767"/>
                <a:gd name="T68" fmla="*/ 1041 w 2266"/>
                <a:gd name="T69" fmla="*/ 1392 h 1767"/>
                <a:gd name="T70" fmla="*/ 1231 w 2266"/>
                <a:gd name="T71" fmla="*/ 1385 h 1767"/>
                <a:gd name="T72" fmla="*/ 1400 w 2266"/>
                <a:gd name="T73" fmla="*/ 1472 h 1767"/>
                <a:gd name="T74" fmla="*/ 1459 w 2266"/>
                <a:gd name="T75" fmla="*/ 1656 h 1767"/>
                <a:gd name="T76" fmla="*/ 1561 w 2266"/>
                <a:gd name="T77" fmla="*/ 1663 h 1767"/>
                <a:gd name="T78" fmla="*/ 1664 w 2266"/>
                <a:gd name="T79" fmla="*/ 1663 h 1767"/>
                <a:gd name="T80" fmla="*/ 1913 w 2266"/>
                <a:gd name="T81" fmla="*/ 1736 h 1767"/>
                <a:gd name="T82" fmla="*/ 2037 w 2266"/>
                <a:gd name="T83" fmla="*/ 1714 h 1767"/>
                <a:gd name="T84" fmla="*/ 2125 w 2266"/>
                <a:gd name="T85" fmla="*/ 1619 h 1767"/>
                <a:gd name="T86" fmla="*/ 2111 w 2266"/>
                <a:gd name="T87" fmla="*/ 1538 h 1767"/>
                <a:gd name="T88" fmla="*/ 2008 w 2266"/>
                <a:gd name="T89" fmla="*/ 1436 h 1767"/>
                <a:gd name="T90" fmla="*/ 2037 w 2266"/>
                <a:gd name="T91" fmla="*/ 1311 h 1767"/>
                <a:gd name="T92" fmla="*/ 2133 w 2266"/>
                <a:gd name="T93" fmla="*/ 1209 h 1767"/>
                <a:gd name="T94" fmla="*/ 2206 w 2266"/>
                <a:gd name="T95" fmla="*/ 1165 h 1767"/>
                <a:gd name="T96" fmla="*/ 2257 w 2266"/>
                <a:gd name="T97" fmla="*/ 1003 h 1767"/>
                <a:gd name="T98" fmla="*/ 2169 w 2266"/>
                <a:gd name="T99" fmla="*/ 923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6" h="1767">
                  <a:moveTo>
                    <a:pt x="2169" y="923"/>
                  </a:moveTo>
                  <a:lnTo>
                    <a:pt x="2169" y="923"/>
                  </a:lnTo>
                  <a:cubicBezTo>
                    <a:pt x="2111" y="930"/>
                    <a:pt x="2052" y="872"/>
                    <a:pt x="2045" y="842"/>
                  </a:cubicBezTo>
                  <a:cubicBezTo>
                    <a:pt x="2037" y="820"/>
                    <a:pt x="2023" y="776"/>
                    <a:pt x="1971" y="725"/>
                  </a:cubicBezTo>
                  <a:cubicBezTo>
                    <a:pt x="1920" y="674"/>
                    <a:pt x="1949" y="652"/>
                    <a:pt x="2023" y="622"/>
                  </a:cubicBezTo>
                  <a:cubicBezTo>
                    <a:pt x="2089" y="600"/>
                    <a:pt x="1994" y="512"/>
                    <a:pt x="2008" y="461"/>
                  </a:cubicBezTo>
                  <a:cubicBezTo>
                    <a:pt x="2030" y="410"/>
                    <a:pt x="2045" y="373"/>
                    <a:pt x="2037" y="337"/>
                  </a:cubicBezTo>
                  <a:cubicBezTo>
                    <a:pt x="2030" y="293"/>
                    <a:pt x="1971" y="249"/>
                    <a:pt x="1935" y="263"/>
                  </a:cubicBezTo>
                  <a:cubicBezTo>
                    <a:pt x="1898" y="286"/>
                    <a:pt x="1832" y="256"/>
                    <a:pt x="1796" y="205"/>
                  </a:cubicBezTo>
                  <a:cubicBezTo>
                    <a:pt x="1766" y="153"/>
                    <a:pt x="1744" y="131"/>
                    <a:pt x="1715" y="183"/>
                  </a:cubicBezTo>
                  <a:cubicBezTo>
                    <a:pt x="1678" y="234"/>
                    <a:pt x="1627" y="139"/>
                    <a:pt x="1583" y="110"/>
                  </a:cubicBezTo>
                  <a:cubicBezTo>
                    <a:pt x="1547" y="88"/>
                    <a:pt x="1510" y="22"/>
                    <a:pt x="1459" y="14"/>
                  </a:cubicBezTo>
                  <a:cubicBezTo>
                    <a:pt x="1407" y="0"/>
                    <a:pt x="1312" y="22"/>
                    <a:pt x="1231" y="66"/>
                  </a:cubicBezTo>
                  <a:cubicBezTo>
                    <a:pt x="1144" y="102"/>
                    <a:pt x="1092" y="131"/>
                    <a:pt x="1034" y="161"/>
                  </a:cubicBezTo>
                  <a:cubicBezTo>
                    <a:pt x="975" y="198"/>
                    <a:pt x="924" y="234"/>
                    <a:pt x="880" y="241"/>
                  </a:cubicBezTo>
                  <a:cubicBezTo>
                    <a:pt x="836" y="249"/>
                    <a:pt x="806" y="263"/>
                    <a:pt x="755" y="300"/>
                  </a:cubicBezTo>
                  <a:cubicBezTo>
                    <a:pt x="704" y="337"/>
                    <a:pt x="653" y="263"/>
                    <a:pt x="609" y="315"/>
                  </a:cubicBezTo>
                  <a:cubicBezTo>
                    <a:pt x="565" y="366"/>
                    <a:pt x="521" y="373"/>
                    <a:pt x="499" y="373"/>
                  </a:cubicBezTo>
                  <a:cubicBezTo>
                    <a:pt x="469" y="373"/>
                    <a:pt x="447" y="315"/>
                    <a:pt x="389" y="329"/>
                  </a:cubicBezTo>
                  <a:cubicBezTo>
                    <a:pt x="330" y="337"/>
                    <a:pt x="206" y="307"/>
                    <a:pt x="132" y="278"/>
                  </a:cubicBezTo>
                  <a:cubicBezTo>
                    <a:pt x="88" y="256"/>
                    <a:pt x="37" y="278"/>
                    <a:pt x="8" y="300"/>
                  </a:cubicBezTo>
                  <a:cubicBezTo>
                    <a:pt x="0" y="322"/>
                    <a:pt x="0" y="344"/>
                    <a:pt x="8" y="366"/>
                  </a:cubicBezTo>
                  <a:cubicBezTo>
                    <a:pt x="30" y="417"/>
                    <a:pt x="30" y="586"/>
                    <a:pt x="132" y="535"/>
                  </a:cubicBezTo>
                  <a:cubicBezTo>
                    <a:pt x="235" y="476"/>
                    <a:pt x="235" y="564"/>
                    <a:pt x="279" y="586"/>
                  </a:cubicBezTo>
                  <a:cubicBezTo>
                    <a:pt x="323" y="615"/>
                    <a:pt x="440" y="659"/>
                    <a:pt x="418" y="710"/>
                  </a:cubicBezTo>
                  <a:cubicBezTo>
                    <a:pt x="396" y="769"/>
                    <a:pt x="425" y="813"/>
                    <a:pt x="469" y="842"/>
                  </a:cubicBezTo>
                  <a:cubicBezTo>
                    <a:pt x="521" y="864"/>
                    <a:pt x="506" y="872"/>
                    <a:pt x="469" y="908"/>
                  </a:cubicBezTo>
                  <a:cubicBezTo>
                    <a:pt x="440" y="938"/>
                    <a:pt x="462" y="974"/>
                    <a:pt x="521" y="1040"/>
                  </a:cubicBezTo>
                  <a:cubicBezTo>
                    <a:pt x="572" y="1113"/>
                    <a:pt x="675" y="1179"/>
                    <a:pt x="675" y="1245"/>
                  </a:cubicBezTo>
                  <a:cubicBezTo>
                    <a:pt x="675" y="1311"/>
                    <a:pt x="711" y="1392"/>
                    <a:pt x="770" y="1370"/>
                  </a:cubicBezTo>
                  <a:cubicBezTo>
                    <a:pt x="821" y="1348"/>
                    <a:pt x="770" y="1392"/>
                    <a:pt x="755" y="1465"/>
                  </a:cubicBezTo>
                  <a:cubicBezTo>
                    <a:pt x="748" y="1531"/>
                    <a:pt x="777" y="1553"/>
                    <a:pt x="858" y="1568"/>
                  </a:cubicBezTo>
                  <a:cubicBezTo>
                    <a:pt x="938" y="1575"/>
                    <a:pt x="924" y="1619"/>
                    <a:pt x="968" y="1619"/>
                  </a:cubicBezTo>
                  <a:cubicBezTo>
                    <a:pt x="1019" y="1619"/>
                    <a:pt x="1070" y="1538"/>
                    <a:pt x="1063" y="1495"/>
                  </a:cubicBezTo>
                  <a:cubicBezTo>
                    <a:pt x="1048" y="1450"/>
                    <a:pt x="997" y="1407"/>
                    <a:pt x="1041" y="1392"/>
                  </a:cubicBezTo>
                  <a:cubicBezTo>
                    <a:pt x="1085" y="1385"/>
                    <a:pt x="1173" y="1348"/>
                    <a:pt x="1231" y="1385"/>
                  </a:cubicBezTo>
                  <a:cubicBezTo>
                    <a:pt x="1290" y="1414"/>
                    <a:pt x="1371" y="1392"/>
                    <a:pt x="1400" y="1472"/>
                  </a:cubicBezTo>
                  <a:cubicBezTo>
                    <a:pt x="1437" y="1553"/>
                    <a:pt x="1437" y="1590"/>
                    <a:pt x="1459" y="1656"/>
                  </a:cubicBezTo>
                  <a:cubicBezTo>
                    <a:pt x="1480" y="1722"/>
                    <a:pt x="1561" y="1722"/>
                    <a:pt x="1561" y="1663"/>
                  </a:cubicBezTo>
                  <a:cubicBezTo>
                    <a:pt x="1561" y="1612"/>
                    <a:pt x="1605" y="1619"/>
                    <a:pt x="1664" y="1663"/>
                  </a:cubicBezTo>
                  <a:cubicBezTo>
                    <a:pt x="1722" y="1714"/>
                    <a:pt x="1854" y="1766"/>
                    <a:pt x="1913" y="1736"/>
                  </a:cubicBezTo>
                  <a:cubicBezTo>
                    <a:pt x="1971" y="1700"/>
                    <a:pt x="1979" y="1766"/>
                    <a:pt x="2037" y="1714"/>
                  </a:cubicBezTo>
                  <a:cubicBezTo>
                    <a:pt x="2067" y="1678"/>
                    <a:pt x="2103" y="1641"/>
                    <a:pt x="2125" y="1619"/>
                  </a:cubicBezTo>
                  <a:cubicBezTo>
                    <a:pt x="2118" y="1582"/>
                    <a:pt x="2118" y="1560"/>
                    <a:pt x="2111" y="1538"/>
                  </a:cubicBezTo>
                  <a:cubicBezTo>
                    <a:pt x="2103" y="1502"/>
                    <a:pt x="2052" y="1487"/>
                    <a:pt x="2008" y="1436"/>
                  </a:cubicBezTo>
                  <a:cubicBezTo>
                    <a:pt x="1971" y="1392"/>
                    <a:pt x="1994" y="1370"/>
                    <a:pt x="2037" y="1311"/>
                  </a:cubicBezTo>
                  <a:cubicBezTo>
                    <a:pt x="2081" y="1253"/>
                    <a:pt x="2089" y="1245"/>
                    <a:pt x="2133" y="1209"/>
                  </a:cubicBezTo>
                  <a:cubicBezTo>
                    <a:pt x="2169" y="1179"/>
                    <a:pt x="2169" y="1201"/>
                    <a:pt x="2206" y="1165"/>
                  </a:cubicBezTo>
                  <a:cubicBezTo>
                    <a:pt x="2243" y="1136"/>
                    <a:pt x="2250" y="1055"/>
                    <a:pt x="2257" y="1003"/>
                  </a:cubicBezTo>
                  <a:cubicBezTo>
                    <a:pt x="2265" y="952"/>
                    <a:pt x="2235" y="916"/>
                    <a:pt x="2169" y="923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ABA6A55-C37C-B0AB-626A-4FFF190AD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957" y="9242584"/>
              <a:ext cx="2558940" cy="2910954"/>
            </a:xfrm>
            <a:custGeom>
              <a:avLst/>
              <a:gdLst>
                <a:gd name="T0" fmla="*/ 3824 w 6660"/>
                <a:gd name="T1" fmla="*/ 7181 h 7659"/>
                <a:gd name="T2" fmla="*/ 3055 w 6660"/>
                <a:gd name="T3" fmla="*/ 7079 h 7659"/>
                <a:gd name="T4" fmla="*/ 2916 w 6660"/>
                <a:gd name="T5" fmla="*/ 7064 h 7659"/>
                <a:gd name="T6" fmla="*/ 2637 w 6660"/>
                <a:gd name="T7" fmla="*/ 6932 h 7659"/>
                <a:gd name="T8" fmla="*/ 2506 w 6660"/>
                <a:gd name="T9" fmla="*/ 6727 h 7659"/>
                <a:gd name="T10" fmla="*/ 2125 w 6660"/>
                <a:gd name="T11" fmla="*/ 6896 h 7659"/>
                <a:gd name="T12" fmla="*/ 2403 w 6660"/>
                <a:gd name="T13" fmla="*/ 7013 h 7659"/>
                <a:gd name="T14" fmla="*/ 2403 w 6660"/>
                <a:gd name="T15" fmla="*/ 7306 h 7659"/>
                <a:gd name="T16" fmla="*/ 2146 w 6660"/>
                <a:gd name="T17" fmla="*/ 7394 h 7659"/>
                <a:gd name="T18" fmla="*/ 930 w 6660"/>
                <a:gd name="T19" fmla="*/ 7475 h 7659"/>
                <a:gd name="T20" fmla="*/ 344 w 6660"/>
                <a:gd name="T21" fmla="*/ 7467 h 7659"/>
                <a:gd name="T22" fmla="*/ 263 w 6660"/>
                <a:gd name="T23" fmla="*/ 7379 h 7659"/>
                <a:gd name="T24" fmla="*/ 80 w 6660"/>
                <a:gd name="T25" fmla="*/ 6786 h 7659"/>
                <a:gd name="T26" fmla="*/ 271 w 6660"/>
                <a:gd name="T27" fmla="*/ 5994 h 7659"/>
                <a:gd name="T28" fmla="*/ 366 w 6660"/>
                <a:gd name="T29" fmla="*/ 5203 h 7659"/>
                <a:gd name="T30" fmla="*/ 593 w 6660"/>
                <a:gd name="T31" fmla="*/ 4448 h 7659"/>
                <a:gd name="T32" fmla="*/ 1157 w 6660"/>
                <a:gd name="T33" fmla="*/ 3415 h 7659"/>
                <a:gd name="T34" fmla="*/ 1604 w 6660"/>
                <a:gd name="T35" fmla="*/ 2777 h 7659"/>
                <a:gd name="T36" fmla="*/ 1963 w 6660"/>
                <a:gd name="T37" fmla="*/ 2184 h 7659"/>
                <a:gd name="T38" fmla="*/ 2205 w 6660"/>
                <a:gd name="T39" fmla="*/ 1664 h 7659"/>
                <a:gd name="T40" fmla="*/ 2271 w 6660"/>
                <a:gd name="T41" fmla="*/ 1217 h 7659"/>
                <a:gd name="T42" fmla="*/ 2103 w 6660"/>
                <a:gd name="T43" fmla="*/ 704 h 7659"/>
                <a:gd name="T44" fmla="*/ 2183 w 6660"/>
                <a:gd name="T45" fmla="*/ 667 h 7659"/>
                <a:gd name="T46" fmla="*/ 2506 w 6660"/>
                <a:gd name="T47" fmla="*/ 616 h 7659"/>
                <a:gd name="T48" fmla="*/ 2975 w 6660"/>
                <a:gd name="T49" fmla="*/ 880 h 7659"/>
                <a:gd name="T50" fmla="*/ 3055 w 6660"/>
                <a:gd name="T51" fmla="*/ 1092 h 7659"/>
                <a:gd name="T52" fmla="*/ 3187 w 6660"/>
                <a:gd name="T53" fmla="*/ 1165 h 7659"/>
                <a:gd name="T54" fmla="*/ 3444 w 6660"/>
                <a:gd name="T55" fmla="*/ 953 h 7659"/>
                <a:gd name="T56" fmla="*/ 3583 w 6660"/>
                <a:gd name="T57" fmla="*/ 748 h 7659"/>
                <a:gd name="T58" fmla="*/ 3766 w 6660"/>
                <a:gd name="T59" fmla="*/ 740 h 7659"/>
                <a:gd name="T60" fmla="*/ 4227 w 6660"/>
                <a:gd name="T61" fmla="*/ 447 h 7659"/>
                <a:gd name="T62" fmla="*/ 4081 w 6660"/>
                <a:gd name="T63" fmla="*/ 257 h 7659"/>
                <a:gd name="T64" fmla="*/ 4337 w 6660"/>
                <a:gd name="T65" fmla="*/ 66 h 7659"/>
                <a:gd name="T66" fmla="*/ 4506 w 6660"/>
                <a:gd name="T67" fmla="*/ 103 h 7659"/>
                <a:gd name="T68" fmla="*/ 4733 w 6660"/>
                <a:gd name="T69" fmla="*/ 8 h 7659"/>
                <a:gd name="T70" fmla="*/ 4909 w 6660"/>
                <a:gd name="T71" fmla="*/ 308 h 7659"/>
                <a:gd name="T72" fmla="*/ 5173 w 6660"/>
                <a:gd name="T73" fmla="*/ 403 h 7659"/>
                <a:gd name="T74" fmla="*/ 5187 w 6660"/>
                <a:gd name="T75" fmla="*/ 777 h 7659"/>
                <a:gd name="T76" fmla="*/ 5495 w 6660"/>
                <a:gd name="T77" fmla="*/ 997 h 7659"/>
                <a:gd name="T78" fmla="*/ 5774 w 6660"/>
                <a:gd name="T79" fmla="*/ 1070 h 7659"/>
                <a:gd name="T80" fmla="*/ 5876 w 6660"/>
                <a:gd name="T81" fmla="*/ 1341 h 7659"/>
                <a:gd name="T82" fmla="*/ 6111 w 6660"/>
                <a:gd name="T83" fmla="*/ 2155 h 7659"/>
                <a:gd name="T84" fmla="*/ 6162 w 6660"/>
                <a:gd name="T85" fmla="*/ 2477 h 7659"/>
                <a:gd name="T86" fmla="*/ 6505 w 6660"/>
                <a:gd name="T87" fmla="*/ 3488 h 7659"/>
                <a:gd name="T88" fmla="*/ 6513 w 6660"/>
                <a:gd name="T89" fmla="*/ 3730 h 7659"/>
                <a:gd name="T90" fmla="*/ 6140 w 6660"/>
                <a:gd name="T91" fmla="*/ 3730 h 7659"/>
                <a:gd name="T92" fmla="*/ 6265 w 6660"/>
                <a:gd name="T93" fmla="*/ 4214 h 7659"/>
                <a:gd name="T94" fmla="*/ 6162 w 6660"/>
                <a:gd name="T95" fmla="*/ 4316 h 7659"/>
                <a:gd name="T96" fmla="*/ 5810 w 6660"/>
                <a:gd name="T97" fmla="*/ 4390 h 7659"/>
                <a:gd name="T98" fmla="*/ 5759 w 6660"/>
                <a:gd name="T99" fmla="*/ 5013 h 7659"/>
                <a:gd name="T100" fmla="*/ 5803 w 6660"/>
                <a:gd name="T101" fmla="*/ 6053 h 7659"/>
                <a:gd name="T102" fmla="*/ 5876 w 6660"/>
                <a:gd name="T103" fmla="*/ 6595 h 7659"/>
                <a:gd name="T104" fmla="*/ 5781 w 6660"/>
                <a:gd name="T105" fmla="*/ 7079 h 7659"/>
                <a:gd name="T106" fmla="*/ 5202 w 6660"/>
                <a:gd name="T107" fmla="*/ 7152 h 7659"/>
                <a:gd name="T108" fmla="*/ 4806 w 6660"/>
                <a:gd name="T109" fmla="*/ 7394 h 7659"/>
                <a:gd name="T110" fmla="*/ 4982 w 6660"/>
                <a:gd name="T111" fmla="*/ 7599 h 7659"/>
                <a:gd name="T112" fmla="*/ 4462 w 6660"/>
                <a:gd name="T113" fmla="*/ 7658 h 7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60" h="7659">
                  <a:moveTo>
                    <a:pt x="4462" y="7658"/>
                  </a:moveTo>
                  <a:lnTo>
                    <a:pt x="4462" y="7658"/>
                  </a:lnTo>
                  <a:cubicBezTo>
                    <a:pt x="4455" y="7658"/>
                    <a:pt x="4440" y="7658"/>
                    <a:pt x="4433" y="7658"/>
                  </a:cubicBezTo>
                  <a:cubicBezTo>
                    <a:pt x="4367" y="7650"/>
                    <a:pt x="4301" y="7548"/>
                    <a:pt x="4213" y="7350"/>
                  </a:cubicBezTo>
                  <a:cubicBezTo>
                    <a:pt x="4191" y="7306"/>
                    <a:pt x="4037" y="7255"/>
                    <a:pt x="3934" y="7218"/>
                  </a:cubicBezTo>
                  <a:cubicBezTo>
                    <a:pt x="3883" y="7203"/>
                    <a:pt x="3846" y="7189"/>
                    <a:pt x="3824" y="7181"/>
                  </a:cubicBezTo>
                  <a:cubicBezTo>
                    <a:pt x="3766" y="7145"/>
                    <a:pt x="3619" y="7086"/>
                    <a:pt x="3509" y="7064"/>
                  </a:cubicBezTo>
                  <a:cubicBezTo>
                    <a:pt x="3495" y="7064"/>
                    <a:pt x="3473" y="7057"/>
                    <a:pt x="3451" y="7057"/>
                  </a:cubicBezTo>
                  <a:cubicBezTo>
                    <a:pt x="3377" y="7057"/>
                    <a:pt x="3304" y="7086"/>
                    <a:pt x="3231" y="7130"/>
                  </a:cubicBezTo>
                  <a:cubicBezTo>
                    <a:pt x="3194" y="7152"/>
                    <a:pt x="3165" y="7167"/>
                    <a:pt x="3136" y="7167"/>
                  </a:cubicBezTo>
                  <a:cubicBezTo>
                    <a:pt x="3106" y="7167"/>
                    <a:pt x="3084" y="7152"/>
                    <a:pt x="3070" y="7137"/>
                  </a:cubicBezTo>
                  <a:cubicBezTo>
                    <a:pt x="3055" y="7123"/>
                    <a:pt x="3055" y="7101"/>
                    <a:pt x="3055" y="7079"/>
                  </a:cubicBezTo>
                  <a:cubicBezTo>
                    <a:pt x="3070" y="7027"/>
                    <a:pt x="3055" y="6991"/>
                    <a:pt x="2975" y="6940"/>
                  </a:cubicBezTo>
                  <a:cubicBezTo>
                    <a:pt x="2938" y="6918"/>
                    <a:pt x="2916" y="6910"/>
                    <a:pt x="2908" y="6910"/>
                  </a:cubicBezTo>
                  <a:cubicBezTo>
                    <a:pt x="2901" y="6910"/>
                    <a:pt x="2901" y="6910"/>
                    <a:pt x="2901" y="6910"/>
                  </a:cubicBezTo>
                  <a:cubicBezTo>
                    <a:pt x="2894" y="6918"/>
                    <a:pt x="2901" y="6925"/>
                    <a:pt x="2916" y="6940"/>
                  </a:cubicBezTo>
                  <a:cubicBezTo>
                    <a:pt x="2945" y="6969"/>
                    <a:pt x="2960" y="7013"/>
                    <a:pt x="2953" y="7042"/>
                  </a:cubicBezTo>
                  <a:cubicBezTo>
                    <a:pt x="2945" y="7057"/>
                    <a:pt x="2930" y="7064"/>
                    <a:pt x="2916" y="7064"/>
                  </a:cubicBezTo>
                  <a:cubicBezTo>
                    <a:pt x="2894" y="7064"/>
                    <a:pt x="2879" y="7057"/>
                    <a:pt x="2857" y="7042"/>
                  </a:cubicBezTo>
                  <a:cubicBezTo>
                    <a:pt x="2843" y="7035"/>
                    <a:pt x="2821" y="7020"/>
                    <a:pt x="2799" y="7020"/>
                  </a:cubicBezTo>
                  <a:cubicBezTo>
                    <a:pt x="2799" y="7020"/>
                    <a:pt x="2799" y="7020"/>
                    <a:pt x="2791" y="7020"/>
                  </a:cubicBezTo>
                  <a:cubicBezTo>
                    <a:pt x="2784" y="7027"/>
                    <a:pt x="2769" y="7027"/>
                    <a:pt x="2755" y="7027"/>
                  </a:cubicBezTo>
                  <a:cubicBezTo>
                    <a:pt x="2733" y="7027"/>
                    <a:pt x="2674" y="7020"/>
                    <a:pt x="2645" y="6984"/>
                  </a:cubicBezTo>
                  <a:cubicBezTo>
                    <a:pt x="2637" y="6976"/>
                    <a:pt x="2630" y="6962"/>
                    <a:pt x="2637" y="6932"/>
                  </a:cubicBezTo>
                  <a:cubicBezTo>
                    <a:pt x="2652" y="6888"/>
                    <a:pt x="2689" y="6874"/>
                    <a:pt x="2718" y="6859"/>
                  </a:cubicBezTo>
                  <a:cubicBezTo>
                    <a:pt x="2740" y="6844"/>
                    <a:pt x="2769" y="6837"/>
                    <a:pt x="2791" y="6808"/>
                  </a:cubicBezTo>
                  <a:cubicBezTo>
                    <a:pt x="2791" y="6800"/>
                    <a:pt x="2791" y="6793"/>
                    <a:pt x="2791" y="6793"/>
                  </a:cubicBezTo>
                  <a:cubicBezTo>
                    <a:pt x="2777" y="6756"/>
                    <a:pt x="2689" y="6713"/>
                    <a:pt x="2623" y="6690"/>
                  </a:cubicBezTo>
                  <a:cubicBezTo>
                    <a:pt x="2615" y="6742"/>
                    <a:pt x="2579" y="6778"/>
                    <a:pt x="2549" y="6778"/>
                  </a:cubicBezTo>
                  <a:cubicBezTo>
                    <a:pt x="2542" y="6778"/>
                    <a:pt x="2513" y="6778"/>
                    <a:pt x="2506" y="6727"/>
                  </a:cubicBezTo>
                  <a:cubicBezTo>
                    <a:pt x="2498" y="6698"/>
                    <a:pt x="2484" y="6661"/>
                    <a:pt x="2454" y="6661"/>
                  </a:cubicBezTo>
                  <a:cubicBezTo>
                    <a:pt x="2439" y="6661"/>
                    <a:pt x="2417" y="6668"/>
                    <a:pt x="2403" y="6676"/>
                  </a:cubicBezTo>
                  <a:cubicBezTo>
                    <a:pt x="2366" y="6698"/>
                    <a:pt x="2322" y="6713"/>
                    <a:pt x="2286" y="6720"/>
                  </a:cubicBezTo>
                  <a:cubicBezTo>
                    <a:pt x="2242" y="6727"/>
                    <a:pt x="2205" y="6734"/>
                    <a:pt x="2205" y="6749"/>
                  </a:cubicBezTo>
                  <a:cubicBezTo>
                    <a:pt x="2198" y="6756"/>
                    <a:pt x="2198" y="6764"/>
                    <a:pt x="2198" y="6778"/>
                  </a:cubicBezTo>
                  <a:cubicBezTo>
                    <a:pt x="2190" y="6822"/>
                    <a:pt x="2183" y="6874"/>
                    <a:pt x="2125" y="6896"/>
                  </a:cubicBezTo>
                  <a:cubicBezTo>
                    <a:pt x="2103" y="6903"/>
                    <a:pt x="2088" y="6932"/>
                    <a:pt x="2080" y="6962"/>
                  </a:cubicBezTo>
                  <a:cubicBezTo>
                    <a:pt x="2066" y="7006"/>
                    <a:pt x="2073" y="7049"/>
                    <a:pt x="2095" y="7079"/>
                  </a:cubicBezTo>
                  <a:cubicBezTo>
                    <a:pt x="2132" y="7115"/>
                    <a:pt x="2168" y="7123"/>
                    <a:pt x="2198" y="7123"/>
                  </a:cubicBezTo>
                  <a:cubicBezTo>
                    <a:pt x="2234" y="7123"/>
                    <a:pt x="2271" y="7108"/>
                    <a:pt x="2293" y="7094"/>
                  </a:cubicBezTo>
                  <a:cubicBezTo>
                    <a:pt x="2308" y="7086"/>
                    <a:pt x="2315" y="7072"/>
                    <a:pt x="2330" y="7064"/>
                  </a:cubicBezTo>
                  <a:cubicBezTo>
                    <a:pt x="2344" y="7042"/>
                    <a:pt x="2359" y="7013"/>
                    <a:pt x="2403" y="7013"/>
                  </a:cubicBezTo>
                  <a:cubicBezTo>
                    <a:pt x="2425" y="7013"/>
                    <a:pt x="2447" y="7020"/>
                    <a:pt x="2476" y="7035"/>
                  </a:cubicBezTo>
                  <a:cubicBezTo>
                    <a:pt x="2520" y="7057"/>
                    <a:pt x="2542" y="7079"/>
                    <a:pt x="2549" y="7094"/>
                  </a:cubicBezTo>
                  <a:cubicBezTo>
                    <a:pt x="2557" y="7115"/>
                    <a:pt x="2542" y="7137"/>
                    <a:pt x="2535" y="7152"/>
                  </a:cubicBezTo>
                  <a:cubicBezTo>
                    <a:pt x="2520" y="7174"/>
                    <a:pt x="2513" y="7189"/>
                    <a:pt x="2513" y="7211"/>
                  </a:cubicBezTo>
                  <a:cubicBezTo>
                    <a:pt x="2498" y="7284"/>
                    <a:pt x="2447" y="7306"/>
                    <a:pt x="2417" y="7306"/>
                  </a:cubicBezTo>
                  <a:cubicBezTo>
                    <a:pt x="2403" y="7306"/>
                    <a:pt x="2403" y="7306"/>
                    <a:pt x="2403" y="7306"/>
                  </a:cubicBezTo>
                  <a:cubicBezTo>
                    <a:pt x="2403" y="7291"/>
                    <a:pt x="2403" y="7291"/>
                    <a:pt x="2403" y="7291"/>
                  </a:cubicBezTo>
                  <a:cubicBezTo>
                    <a:pt x="2396" y="7277"/>
                    <a:pt x="2352" y="7233"/>
                    <a:pt x="2286" y="7233"/>
                  </a:cubicBezTo>
                  <a:cubicBezTo>
                    <a:pt x="2264" y="7233"/>
                    <a:pt x="2249" y="7240"/>
                    <a:pt x="2227" y="7247"/>
                  </a:cubicBezTo>
                  <a:cubicBezTo>
                    <a:pt x="2139" y="7284"/>
                    <a:pt x="2154" y="7372"/>
                    <a:pt x="2161" y="7379"/>
                  </a:cubicBezTo>
                  <a:cubicBezTo>
                    <a:pt x="2161" y="7394"/>
                    <a:pt x="2161" y="7394"/>
                    <a:pt x="2161" y="7394"/>
                  </a:cubicBezTo>
                  <a:cubicBezTo>
                    <a:pt x="2146" y="7394"/>
                    <a:pt x="2146" y="7394"/>
                    <a:pt x="2146" y="7394"/>
                  </a:cubicBezTo>
                  <a:cubicBezTo>
                    <a:pt x="2073" y="7408"/>
                    <a:pt x="2015" y="7416"/>
                    <a:pt x="1971" y="7416"/>
                  </a:cubicBezTo>
                  <a:cubicBezTo>
                    <a:pt x="1861" y="7416"/>
                    <a:pt x="1795" y="7372"/>
                    <a:pt x="1758" y="7284"/>
                  </a:cubicBezTo>
                  <a:cubicBezTo>
                    <a:pt x="1744" y="7262"/>
                    <a:pt x="1722" y="7255"/>
                    <a:pt x="1685" y="7255"/>
                  </a:cubicBezTo>
                  <a:cubicBezTo>
                    <a:pt x="1589" y="7255"/>
                    <a:pt x="1436" y="7328"/>
                    <a:pt x="1370" y="7394"/>
                  </a:cubicBezTo>
                  <a:cubicBezTo>
                    <a:pt x="1289" y="7475"/>
                    <a:pt x="1055" y="7482"/>
                    <a:pt x="1011" y="7482"/>
                  </a:cubicBezTo>
                  <a:cubicBezTo>
                    <a:pt x="974" y="7482"/>
                    <a:pt x="937" y="7475"/>
                    <a:pt x="930" y="7475"/>
                  </a:cubicBezTo>
                  <a:cubicBezTo>
                    <a:pt x="894" y="7467"/>
                    <a:pt x="886" y="7431"/>
                    <a:pt x="879" y="7394"/>
                  </a:cubicBezTo>
                  <a:cubicBezTo>
                    <a:pt x="864" y="7357"/>
                    <a:pt x="857" y="7328"/>
                    <a:pt x="842" y="7328"/>
                  </a:cubicBezTo>
                  <a:cubicBezTo>
                    <a:pt x="806" y="7328"/>
                    <a:pt x="725" y="7379"/>
                    <a:pt x="652" y="7416"/>
                  </a:cubicBezTo>
                  <a:cubicBezTo>
                    <a:pt x="600" y="7445"/>
                    <a:pt x="549" y="7482"/>
                    <a:pt x="505" y="7496"/>
                  </a:cubicBezTo>
                  <a:cubicBezTo>
                    <a:pt x="483" y="7504"/>
                    <a:pt x="461" y="7511"/>
                    <a:pt x="432" y="7511"/>
                  </a:cubicBezTo>
                  <a:cubicBezTo>
                    <a:pt x="395" y="7511"/>
                    <a:pt x="358" y="7496"/>
                    <a:pt x="344" y="7467"/>
                  </a:cubicBezTo>
                  <a:cubicBezTo>
                    <a:pt x="329" y="7445"/>
                    <a:pt x="329" y="7423"/>
                    <a:pt x="337" y="7408"/>
                  </a:cubicBezTo>
                  <a:cubicBezTo>
                    <a:pt x="344" y="7387"/>
                    <a:pt x="358" y="7372"/>
                    <a:pt x="373" y="7357"/>
                  </a:cubicBezTo>
                  <a:cubicBezTo>
                    <a:pt x="395" y="7335"/>
                    <a:pt x="410" y="7306"/>
                    <a:pt x="403" y="7291"/>
                  </a:cubicBezTo>
                  <a:cubicBezTo>
                    <a:pt x="403" y="7284"/>
                    <a:pt x="403" y="7284"/>
                    <a:pt x="395" y="7284"/>
                  </a:cubicBezTo>
                  <a:cubicBezTo>
                    <a:pt x="395" y="7284"/>
                    <a:pt x="373" y="7284"/>
                    <a:pt x="344" y="7335"/>
                  </a:cubicBezTo>
                  <a:cubicBezTo>
                    <a:pt x="322" y="7365"/>
                    <a:pt x="293" y="7379"/>
                    <a:pt x="263" y="7379"/>
                  </a:cubicBezTo>
                  <a:cubicBezTo>
                    <a:pt x="227" y="7379"/>
                    <a:pt x="197" y="7350"/>
                    <a:pt x="190" y="7328"/>
                  </a:cubicBezTo>
                  <a:cubicBezTo>
                    <a:pt x="190" y="7321"/>
                    <a:pt x="183" y="7306"/>
                    <a:pt x="183" y="7291"/>
                  </a:cubicBezTo>
                  <a:cubicBezTo>
                    <a:pt x="183" y="7262"/>
                    <a:pt x="183" y="7211"/>
                    <a:pt x="117" y="7152"/>
                  </a:cubicBezTo>
                  <a:cubicBezTo>
                    <a:pt x="29" y="7079"/>
                    <a:pt x="0" y="6991"/>
                    <a:pt x="44" y="6910"/>
                  </a:cubicBezTo>
                  <a:cubicBezTo>
                    <a:pt x="51" y="6896"/>
                    <a:pt x="58" y="6881"/>
                    <a:pt x="65" y="6866"/>
                  </a:cubicBezTo>
                  <a:cubicBezTo>
                    <a:pt x="87" y="6830"/>
                    <a:pt x="95" y="6822"/>
                    <a:pt x="80" y="6786"/>
                  </a:cubicBezTo>
                  <a:cubicBezTo>
                    <a:pt x="51" y="6720"/>
                    <a:pt x="58" y="6654"/>
                    <a:pt x="102" y="6588"/>
                  </a:cubicBezTo>
                  <a:cubicBezTo>
                    <a:pt x="117" y="6566"/>
                    <a:pt x="117" y="6566"/>
                    <a:pt x="117" y="6566"/>
                  </a:cubicBezTo>
                  <a:cubicBezTo>
                    <a:pt x="146" y="6522"/>
                    <a:pt x="153" y="6515"/>
                    <a:pt x="132" y="6456"/>
                  </a:cubicBezTo>
                  <a:cubicBezTo>
                    <a:pt x="109" y="6383"/>
                    <a:pt x="161" y="6309"/>
                    <a:pt x="175" y="6287"/>
                  </a:cubicBezTo>
                  <a:cubicBezTo>
                    <a:pt x="168" y="6236"/>
                    <a:pt x="190" y="6170"/>
                    <a:pt x="241" y="6126"/>
                  </a:cubicBezTo>
                  <a:cubicBezTo>
                    <a:pt x="278" y="6082"/>
                    <a:pt x="293" y="6031"/>
                    <a:pt x="271" y="5994"/>
                  </a:cubicBezTo>
                  <a:cubicBezTo>
                    <a:pt x="263" y="5980"/>
                    <a:pt x="256" y="5972"/>
                    <a:pt x="249" y="5958"/>
                  </a:cubicBezTo>
                  <a:cubicBezTo>
                    <a:pt x="219" y="5906"/>
                    <a:pt x="183" y="5840"/>
                    <a:pt x="168" y="5760"/>
                  </a:cubicBezTo>
                  <a:cubicBezTo>
                    <a:pt x="146" y="5650"/>
                    <a:pt x="183" y="5547"/>
                    <a:pt x="212" y="5503"/>
                  </a:cubicBezTo>
                  <a:cubicBezTo>
                    <a:pt x="234" y="5481"/>
                    <a:pt x="241" y="5452"/>
                    <a:pt x="256" y="5415"/>
                  </a:cubicBezTo>
                  <a:cubicBezTo>
                    <a:pt x="271" y="5386"/>
                    <a:pt x="285" y="5342"/>
                    <a:pt x="315" y="5291"/>
                  </a:cubicBezTo>
                  <a:cubicBezTo>
                    <a:pt x="337" y="5254"/>
                    <a:pt x="351" y="5225"/>
                    <a:pt x="366" y="5203"/>
                  </a:cubicBezTo>
                  <a:cubicBezTo>
                    <a:pt x="403" y="5152"/>
                    <a:pt x="425" y="5115"/>
                    <a:pt x="439" y="5049"/>
                  </a:cubicBezTo>
                  <a:cubicBezTo>
                    <a:pt x="461" y="4961"/>
                    <a:pt x="498" y="4932"/>
                    <a:pt x="542" y="4903"/>
                  </a:cubicBezTo>
                  <a:cubicBezTo>
                    <a:pt x="549" y="4895"/>
                    <a:pt x="549" y="4895"/>
                    <a:pt x="549" y="4895"/>
                  </a:cubicBezTo>
                  <a:cubicBezTo>
                    <a:pt x="571" y="4881"/>
                    <a:pt x="571" y="4771"/>
                    <a:pt x="571" y="4690"/>
                  </a:cubicBezTo>
                  <a:cubicBezTo>
                    <a:pt x="578" y="4624"/>
                    <a:pt x="578" y="4565"/>
                    <a:pt x="586" y="4529"/>
                  </a:cubicBezTo>
                  <a:cubicBezTo>
                    <a:pt x="593" y="4507"/>
                    <a:pt x="593" y="4477"/>
                    <a:pt x="593" y="4448"/>
                  </a:cubicBezTo>
                  <a:cubicBezTo>
                    <a:pt x="593" y="4404"/>
                    <a:pt x="586" y="4360"/>
                    <a:pt x="637" y="4316"/>
                  </a:cubicBezTo>
                  <a:cubicBezTo>
                    <a:pt x="703" y="4265"/>
                    <a:pt x="732" y="4184"/>
                    <a:pt x="732" y="4067"/>
                  </a:cubicBezTo>
                  <a:cubicBezTo>
                    <a:pt x="732" y="3943"/>
                    <a:pt x="820" y="3818"/>
                    <a:pt x="886" y="3767"/>
                  </a:cubicBezTo>
                  <a:cubicBezTo>
                    <a:pt x="945" y="3723"/>
                    <a:pt x="1018" y="3642"/>
                    <a:pt x="1040" y="3606"/>
                  </a:cubicBezTo>
                  <a:cubicBezTo>
                    <a:pt x="1047" y="3598"/>
                    <a:pt x="1062" y="3576"/>
                    <a:pt x="1069" y="3554"/>
                  </a:cubicBezTo>
                  <a:cubicBezTo>
                    <a:pt x="1099" y="3510"/>
                    <a:pt x="1128" y="3452"/>
                    <a:pt x="1157" y="3415"/>
                  </a:cubicBezTo>
                  <a:cubicBezTo>
                    <a:pt x="1201" y="3356"/>
                    <a:pt x="1245" y="3327"/>
                    <a:pt x="1326" y="3305"/>
                  </a:cubicBezTo>
                  <a:cubicBezTo>
                    <a:pt x="1370" y="3290"/>
                    <a:pt x="1392" y="3210"/>
                    <a:pt x="1414" y="3137"/>
                  </a:cubicBezTo>
                  <a:cubicBezTo>
                    <a:pt x="1421" y="3100"/>
                    <a:pt x="1428" y="3071"/>
                    <a:pt x="1436" y="3041"/>
                  </a:cubicBezTo>
                  <a:cubicBezTo>
                    <a:pt x="1465" y="2968"/>
                    <a:pt x="1568" y="2851"/>
                    <a:pt x="1604" y="2814"/>
                  </a:cubicBezTo>
                  <a:cubicBezTo>
                    <a:pt x="1626" y="2792"/>
                    <a:pt x="1626" y="2792"/>
                    <a:pt x="1626" y="2792"/>
                  </a:cubicBezTo>
                  <a:cubicBezTo>
                    <a:pt x="1604" y="2777"/>
                    <a:pt x="1604" y="2777"/>
                    <a:pt x="1604" y="2777"/>
                  </a:cubicBezTo>
                  <a:cubicBezTo>
                    <a:pt x="1670" y="2741"/>
                    <a:pt x="1670" y="2741"/>
                    <a:pt x="1670" y="2741"/>
                  </a:cubicBezTo>
                  <a:cubicBezTo>
                    <a:pt x="1677" y="2741"/>
                    <a:pt x="1677" y="2741"/>
                    <a:pt x="1677" y="2741"/>
                  </a:cubicBezTo>
                  <a:cubicBezTo>
                    <a:pt x="1677" y="2741"/>
                    <a:pt x="1736" y="2734"/>
                    <a:pt x="1787" y="2602"/>
                  </a:cubicBezTo>
                  <a:cubicBezTo>
                    <a:pt x="1824" y="2514"/>
                    <a:pt x="1868" y="2455"/>
                    <a:pt x="1897" y="2404"/>
                  </a:cubicBezTo>
                  <a:cubicBezTo>
                    <a:pt x="1927" y="2353"/>
                    <a:pt x="1956" y="2316"/>
                    <a:pt x="1956" y="2279"/>
                  </a:cubicBezTo>
                  <a:cubicBezTo>
                    <a:pt x="1963" y="2243"/>
                    <a:pt x="1963" y="2213"/>
                    <a:pt x="1963" y="2184"/>
                  </a:cubicBezTo>
                  <a:cubicBezTo>
                    <a:pt x="1956" y="2147"/>
                    <a:pt x="1956" y="2111"/>
                    <a:pt x="1971" y="2089"/>
                  </a:cubicBezTo>
                  <a:cubicBezTo>
                    <a:pt x="1978" y="2081"/>
                    <a:pt x="1985" y="2067"/>
                    <a:pt x="2000" y="2059"/>
                  </a:cubicBezTo>
                  <a:cubicBezTo>
                    <a:pt x="2022" y="2037"/>
                    <a:pt x="2051" y="2008"/>
                    <a:pt x="2037" y="1964"/>
                  </a:cubicBezTo>
                  <a:cubicBezTo>
                    <a:pt x="2022" y="1920"/>
                    <a:pt x="2022" y="1847"/>
                    <a:pt x="2125" y="1781"/>
                  </a:cubicBezTo>
                  <a:cubicBezTo>
                    <a:pt x="2139" y="1766"/>
                    <a:pt x="2154" y="1759"/>
                    <a:pt x="2161" y="1759"/>
                  </a:cubicBezTo>
                  <a:cubicBezTo>
                    <a:pt x="2198" y="1737"/>
                    <a:pt x="2205" y="1730"/>
                    <a:pt x="2205" y="1664"/>
                  </a:cubicBezTo>
                  <a:cubicBezTo>
                    <a:pt x="2205" y="1627"/>
                    <a:pt x="2198" y="1620"/>
                    <a:pt x="2183" y="1605"/>
                  </a:cubicBezTo>
                  <a:cubicBezTo>
                    <a:pt x="2168" y="1590"/>
                    <a:pt x="2161" y="1576"/>
                    <a:pt x="2176" y="1539"/>
                  </a:cubicBezTo>
                  <a:cubicBezTo>
                    <a:pt x="2183" y="1503"/>
                    <a:pt x="2205" y="1480"/>
                    <a:pt x="2220" y="1466"/>
                  </a:cubicBezTo>
                  <a:cubicBezTo>
                    <a:pt x="2242" y="1444"/>
                    <a:pt x="2256" y="1429"/>
                    <a:pt x="2256" y="1407"/>
                  </a:cubicBezTo>
                  <a:cubicBezTo>
                    <a:pt x="2256" y="1385"/>
                    <a:pt x="2256" y="1356"/>
                    <a:pt x="2264" y="1327"/>
                  </a:cubicBezTo>
                  <a:cubicBezTo>
                    <a:pt x="2271" y="1297"/>
                    <a:pt x="2286" y="1224"/>
                    <a:pt x="2271" y="1217"/>
                  </a:cubicBezTo>
                  <a:cubicBezTo>
                    <a:pt x="2264" y="1217"/>
                    <a:pt x="2256" y="1217"/>
                    <a:pt x="2249" y="1217"/>
                  </a:cubicBezTo>
                  <a:cubicBezTo>
                    <a:pt x="2213" y="1217"/>
                    <a:pt x="2176" y="1202"/>
                    <a:pt x="2161" y="1173"/>
                  </a:cubicBezTo>
                  <a:cubicBezTo>
                    <a:pt x="2161" y="1158"/>
                    <a:pt x="2154" y="1136"/>
                    <a:pt x="2176" y="1099"/>
                  </a:cubicBezTo>
                  <a:cubicBezTo>
                    <a:pt x="2198" y="1070"/>
                    <a:pt x="2190" y="1063"/>
                    <a:pt x="2161" y="1019"/>
                  </a:cubicBezTo>
                  <a:cubicBezTo>
                    <a:pt x="2146" y="1012"/>
                    <a:pt x="2132" y="989"/>
                    <a:pt x="2117" y="975"/>
                  </a:cubicBezTo>
                  <a:cubicBezTo>
                    <a:pt x="2073" y="902"/>
                    <a:pt x="2103" y="726"/>
                    <a:pt x="2103" y="704"/>
                  </a:cubicBezTo>
                  <a:cubicBezTo>
                    <a:pt x="2103" y="696"/>
                    <a:pt x="2103" y="696"/>
                    <a:pt x="2103" y="696"/>
                  </a:cubicBezTo>
                  <a:cubicBezTo>
                    <a:pt x="2110" y="689"/>
                    <a:pt x="2110" y="689"/>
                    <a:pt x="2110" y="689"/>
                  </a:cubicBezTo>
                  <a:lnTo>
                    <a:pt x="2110" y="689"/>
                  </a:lnTo>
                  <a:cubicBezTo>
                    <a:pt x="2117" y="689"/>
                    <a:pt x="2117" y="689"/>
                    <a:pt x="2117" y="689"/>
                  </a:cubicBezTo>
                  <a:cubicBezTo>
                    <a:pt x="2168" y="667"/>
                    <a:pt x="2168" y="667"/>
                    <a:pt x="2168" y="667"/>
                  </a:cubicBezTo>
                  <a:cubicBezTo>
                    <a:pt x="2176" y="667"/>
                    <a:pt x="2183" y="667"/>
                    <a:pt x="2183" y="667"/>
                  </a:cubicBezTo>
                  <a:cubicBezTo>
                    <a:pt x="2227" y="667"/>
                    <a:pt x="2264" y="718"/>
                    <a:pt x="2308" y="777"/>
                  </a:cubicBezTo>
                  <a:cubicBezTo>
                    <a:pt x="2344" y="828"/>
                    <a:pt x="2381" y="880"/>
                    <a:pt x="2410" y="894"/>
                  </a:cubicBezTo>
                  <a:cubicBezTo>
                    <a:pt x="2425" y="902"/>
                    <a:pt x="2432" y="902"/>
                    <a:pt x="2439" y="902"/>
                  </a:cubicBezTo>
                  <a:cubicBezTo>
                    <a:pt x="2454" y="902"/>
                    <a:pt x="2462" y="894"/>
                    <a:pt x="2476" y="887"/>
                  </a:cubicBezTo>
                  <a:cubicBezTo>
                    <a:pt x="2498" y="858"/>
                    <a:pt x="2506" y="806"/>
                    <a:pt x="2491" y="763"/>
                  </a:cubicBezTo>
                  <a:cubicBezTo>
                    <a:pt x="2476" y="704"/>
                    <a:pt x="2484" y="653"/>
                    <a:pt x="2506" y="616"/>
                  </a:cubicBezTo>
                  <a:cubicBezTo>
                    <a:pt x="2527" y="587"/>
                    <a:pt x="2557" y="572"/>
                    <a:pt x="2594" y="565"/>
                  </a:cubicBezTo>
                  <a:cubicBezTo>
                    <a:pt x="2601" y="565"/>
                    <a:pt x="2615" y="565"/>
                    <a:pt x="2615" y="565"/>
                  </a:cubicBezTo>
                  <a:cubicBezTo>
                    <a:pt x="2689" y="565"/>
                    <a:pt x="2696" y="608"/>
                    <a:pt x="2711" y="726"/>
                  </a:cubicBezTo>
                  <a:cubicBezTo>
                    <a:pt x="2718" y="755"/>
                    <a:pt x="2718" y="784"/>
                    <a:pt x="2725" y="814"/>
                  </a:cubicBezTo>
                  <a:cubicBezTo>
                    <a:pt x="2740" y="887"/>
                    <a:pt x="2777" y="916"/>
                    <a:pt x="2843" y="916"/>
                  </a:cubicBezTo>
                  <a:cubicBezTo>
                    <a:pt x="2908" y="916"/>
                    <a:pt x="2975" y="880"/>
                    <a:pt x="2975" y="880"/>
                  </a:cubicBezTo>
                  <a:cubicBezTo>
                    <a:pt x="2996" y="872"/>
                    <a:pt x="2996" y="872"/>
                    <a:pt x="2996" y="872"/>
                  </a:cubicBezTo>
                  <a:cubicBezTo>
                    <a:pt x="2996" y="894"/>
                    <a:pt x="2996" y="894"/>
                    <a:pt x="2996" y="894"/>
                  </a:cubicBezTo>
                  <a:cubicBezTo>
                    <a:pt x="3004" y="938"/>
                    <a:pt x="3018" y="946"/>
                    <a:pt x="3106" y="946"/>
                  </a:cubicBezTo>
                  <a:cubicBezTo>
                    <a:pt x="3158" y="946"/>
                    <a:pt x="3165" y="982"/>
                    <a:pt x="3172" y="989"/>
                  </a:cubicBezTo>
                  <a:cubicBezTo>
                    <a:pt x="3172" y="1034"/>
                    <a:pt x="3128" y="1085"/>
                    <a:pt x="3077" y="1092"/>
                  </a:cubicBezTo>
                  <a:cubicBezTo>
                    <a:pt x="3070" y="1092"/>
                    <a:pt x="3062" y="1092"/>
                    <a:pt x="3055" y="1092"/>
                  </a:cubicBezTo>
                  <a:cubicBezTo>
                    <a:pt x="3026" y="1099"/>
                    <a:pt x="3026" y="1099"/>
                    <a:pt x="3026" y="1180"/>
                  </a:cubicBezTo>
                  <a:cubicBezTo>
                    <a:pt x="3018" y="1239"/>
                    <a:pt x="3018" y="1239"/>
                    <a:pt x="3018" y="1239"/>
                  </a:cubicBezTo>
                  <a:cubicBezTo>
                    <a:pt x="3018" y="1275"/>
                    <a:pt x="3026" y="1283"/>
                    <a:pt x="3026" y="1290"/>
                  </a:cubicBezTo>
                  <a:lnTo>
                    <a:pt x="3026" y="1290"/>
                  </a:lnTo>
                  <a:cubicBezTo>
                    <a:pt x="3055" y="1290"/>
                    <a:pt x="3099" y="1246"/>
                    <a:pt x="3136" y="1217"/>
                  </a:cubicBezTo>
                  <a:cubicBezTo>
                    <a:pt x="3158" y="1187"/>
                    <a:pt x="3180" y="1173"/>
                    <a:pt x="3187" y="1165"/>
                  </a:cubicBezTo>
                  <a:cubicBezTo>
                    <a:pt x="3209" y="1158"/>
                    <a:pt x="3209" y="1151"/>
                    <a:pt x="3216" y="1122"/>
                  </a:cubicBezTo>
                  <a:cubicBezTo>
                    <a:pt x="3216" y="1107"/>
                    <a:pt x="3216" y="1085"/>
                    <a:pt x="3231" y="1048"/>
                  </a:cubicBezTo>
                  <a:cubicBezTo>
                    <a:pt x="3238" y="1004"/>
                    <a:pt x="3260" y="953"/>
                    <a:pt x="3304" y="953"/>
                  </a:cubicBezTo>
                  <a:cubicBezTo>
                    <a:pt x="3326" y="953"/>
                    <a:pt x="3348" y="968"/>
                    <a:pt x="3377" y="982"/>
                  </a:cubicBezTo>
                  <a:cubicBezTo>
                    <a:pt x="3392" y="997"/>
                    <a:pt x="3407" y="1004"/>
                    <a:pt x="3414" y="1004"/>
                  </a:cubicBezTo>
                  <a:cubicBezTo>
                    <a:pt x="3429" y="1004"/>
                    <a:pt x="3436" y="982"/>
                    <a:pt x="3444" y="953"/>
                  </a:cubicBezTo>
                  <a:cubicBezTo>
                    <a:pt x="3451" y="938"/>
                    <a:pt x="3458" y="924"/>
                    <a:pt x="3465" y="909"/>
                  </a:cubicBezTo>
                  <a:cubicBezTo>
                    <a:pt x="3473" y="902"/>
                    <a:pt x="3487" y="880"/>
                    <a:pt x="3524" y="880"/>
                  </a:cubicBezTo>
                  <a:cubicBezTo>
                    <a:pt x="3539" y="880"/>
                    <a:pt x="3561" y="887"/>
                    <a:pt x="3583" y="902"/>
                  </a:cubicBezTo>
                  <a:cubicBezTo>
                    <a:pt x="3517" y="799"/>
                    <a:pt x="3517" y="799"/>
                    <a:pt x="3517" y="799"/>
                  </a:cubicBezTo>
                  <a:cubicBezTo>
                    <a:pt x="3583" y="755"/>
                    <a:pt x="3583" y="755"/>
                    <a:pt x="3583" y="755"/>
                  </a:cubicBezTo>
                  <a:cubicBezTo>
                    <a:pt x="3583" y="748"/>
                    <a:pt x="3583" y="748"/>
                    <a:pt x="3583" y="748"/>
                  </a:cubicBezTo>
                  <a:cubicBezTo>
                    <a:pt x="3590" y="748"/>
                    <a:pt x="3590" y="748"/>
                    <a:pt x="3590" y="748"/>
                  </a:cubicBezTo>
                  <a:cubicBezTo>
                    <a:pt x="3605" y="733"/>
                    <a:pt x="3605" y="733"/>
                    <a:pt x="3605" y="733"/>
                  </a:cubicBezTo>
                  <a:cubicBezTo>
                    <a:pt x="3612" y="733"/>
                    <a:pt x="3612" y="733"/>
                    <a:pt x="3612" y="733"/>
                  </a:cubicBezTo>
                  <a:cubicBezTo>
                    <a:pt x="3619" y="733"/>
                    <a:pt x="3634" y="726"/>
                    <a:pt x="3649" y="726"/>
                  </a:cubicBezTo>
                  <a:cubicBezTo>
                    <a:pt x="3663" y="726"/>
                    <a:pt x="3685" y="733"/>
                    <a:pt x="3707" y="733"/>
                  </a:cubicBezTo>
                  <a:cubicBezTo>
                    <a:pt x="3722" y="740"/>
                    <a:pt x="3744" y="740"/>
                    <a:pt x="3766" y="740"/>
                  </a:cubicBezTo>
                  <a:cubicBezTo>
                    <a:pt x="3780" y="740"/>
                    <a:pt x="3795" y="740"/>
                    <a:pt x="3803" y="733"/>
                  </a:cubicBezTo>
                  <a:cubicBezTo>
                    <a:pt x="3817" y="726"/>
                    <a:pt x="3839" y="718"/>
                    <a:pt x="3854" y="718"/>
                  </a:cubicBezTo>
                  <a:cubicBezTo>
                    <a:pt x="3898" y="696"/>
                    <a:pt x="3927" y="689"/>
                    <a:pt x="3927" y="616"/>
                  </a:cubicBezTo>
                  <a:cubicBezTo>
                    <a:pt x="3927" y="499"/>
                    <a:pt x="4030" y="491"/>
                    <a:pt x="4125" y="491"/>
                  </a:cubicBezTo>
                  <a:cubicBezTo>
                    <a:pt x="4139" y="484"/>
                    <a:pt x="4154" y="484"/>
                    <a:pt x="4169" y="484"/>
                  </a:cubicBezTo>
                  <a:cubicBezTo>
                    <a:pt x="4235" y="477"/>
                    <a:pt x="4235" y="469"/>
                    <a:pt x="4227" y="447"/>
                  </a:cubicBezTo>
                  <a:cubicBezTo>
                    <a:pt x="4227" y="440"/>
                    <a:pt x="4227" y="418"/>
                    <a:pt x="4235" y="403"/>
                  </a:cubicBezTo>
                  <a:cubicBezTo>
                    <a:pt x="4249" y="381"/>
                    <a:pt x="4271" y="323"/>
                    <a:pt x="4220" y="271"/>
                  </a:cubicBezTo>
                  <a:cubicBezTo>
                    <a:pt x="4206" y="257"/>
                    <a:pt x="4191" y="249"/>
                    <a:pt x="4169" y="249"/>
                  </a:cubicBezTo>
                  <a:cubicBezTo>
                    <a:pt x="4161" y="249"/>
                    <a:pt x="4154" y="257"/>
                    <a:pt x="4139" y="257"/>
                  </a:cubicBezTo>
                  <a:cubicBezTo>
                    <a:pt x="4132" y="257"/>
                    <a:pt x="4118" y="257"/>
                    <a:pt x="4110" y="257"/>
                  </a:cubicBezTo>
                  <a:cubicBezTo>
                    <a:pt x="4096" y="257"/>
                    <a:pt x="4088" y="257"/>
                    <a:pt x="4081" y="257"/>
                  </a:cubicBezTo>
                  <a:cubicBezTo>
                    <a:pt x="4015" y="242"/>
                    <a:pt x="4008" y="213"/>
                    <a:pt x="4008" y="206"/>
                  </a:cubicBezTo>
                  <a:cubicBezTo>
                    <a:pt x="4015" y="198"/>
                    <a:pt x="4037" y="125"/>
                    <a:pt x="4081" y="88"/>
                  </a:cubicBezTo>
                  <a:cubicBezTo>
                    <a:pt x="4132" y="52"/>
                    <a:pt x="4191" y="44"/>
                    <a:pt x="4249" y="30"/>
                  </a:cubicBezTo>
                  <a:cubicBezTo>
                    <a:pt x="4257" y="30"/>
                    <a:pt x="4257" y="30"/>
                    <a:pt x="4264" y="30"/>
                  </a:cubicBezTo>
                  <a:cubicBezTo>
                    <a:pt x="4294" y="30"/>
                    <a:pt x="4308" y="44"/>
                    <a:pt x="4315" y="59"/>
                  </a:cubicBezTo>
                  <a:cubicBezTo>
                    <a:pt x="4323" y="66"/>
                    <a:pt x="4330" y="66"/>
                    <a:pt x="4337" y="66"/>
                  </a:cubicBezTo>
                  <a:lnTo>
                    <a:pt x="4345" y="66"/>
                  </a:lnTo>
                  <a:cubicBezTo>
                    <a:pt x="4367" y="59"/>
                    <a:pt x="4374" y="52"/>
                    <a:pt x="4381" y="37"/>
                  </a:cubicBezTo>
                  <a:cubicBezTo>
                    <a:pt x="4389" y="30"/>
                    <a:pt x="4403" y="15"/>
                    <a:pt x="4418" y="15"/>
                  </a:cubicBezTo>
                  <a:cubicBezTo>
                    <a:pt x="4425" y="15"/>
                    <a:pt x="4433" y="15"/>
                    <a:pt x="4440" y="22"/>
                  </a:cubicBezTo>
                  <a:cubicBezTo>
                    <a:pt x="4462" y="30"/>
                    <a:pt x="4469" y="52"/>
                    <a:pt x="4484" y="66"/>
                  </a:cubicBezTo>
                  <a:cubicBezTo>
                    <a:pt x="4491" y="81"/>
                    <a:pt x="4499" y="96"/>
                    <a:pt x="4506" y="103"/>
                  </a:cubicBezTo>
                  <a:cubicBezTo>
                    <a:pt x="4513" y="103"/>
                    <a:pt x="4513" y="103"/>
                    <a:pt x="4520" y="103"/>
                  </a:cubicBezTo>
                  <a:cubicBezTo>
                    <a:pt x="4535" y="103"/>
                    <a:pt x="4550" y="88"/>
                    <a:pt x="4572" y="74"/>
                  </a:cubicBezTo>
                  <a:cubicBezTo>
                    <a:pt x="4587" y="66"/>
                    <a:pt x="4601" y="52"/>
                    <a:pt x="4616" y="44"/>
                  </a:cubicBezTo>
                  <a:cubicBezTo>
                    <a:pt x="4638" y="30"/>
                    <a:pt x="4638" y="30"/>
                    <a:pt x="4638" y="30"/>
                  </a:cubicBezTo>
                  <a:cubicBezTo>
                    <a:pt x="4667" y="15"/>
                    <a:pt x="4682" y="0"/>
                    <a:pt x="4704" y="0"/>
                  </a:cubicBezTo>
                  <a:cubicBezTo>
                    <a:pt x="4711" y="0"/>
                    <a:pt x="4726" y="8"/>
                    <a:pt x="4733" y="8"/>
                  </a:cubicBezTo>
                  <a:cubicBezTo>
                    <a:pt x="4770" y="22"/>
                    <a:pt x="4770" y="110"/>
                    <a:pt x="4755" y="242"/>
                  </a:cubicBezTo>
                  <a:cubicBezTo>
                    <a:pt x="4740" y="323"/>
                    <a:pt x="4748" y="352"/>
                    <a:pt x="4755" y="352"/>
                  </a:cubicBezTo>
                  <a:cubicBezTo>
                    <a:pt x="4755" y="352"/>
                    <a:pt x="4762" y="345"/>
                    <a:pt x="4770" y="330"/>
                  </a:cubicBezTo>
                  <a:cubicBezTo>
                    <a:pt x="4784" y="315"/>
                    <a:pt x="4792" y="301"/>
                    <a:pt x="4799" y="286"/>
                  </a:cubicBezTo>
                  <a:cubicBezTo>
                    <a:pt x="4814" y="271"/>
                    <a:pt x="4821" y="257"/>
                    <a:pt x="4836" y="257"/>
                  </a:cubicBezTo>
                  <a:cubicBezTo>
                    <a:pt x="4858" y="257"/>
                    <a:pt x="4872" y="271"/>
                    <a:pt x="4909" y="308"/>
                  </a:cubicBezTo>
                  <a:cubicBezTo>
                    <a:pt x="4924" y="323"/>
                    <a:pt x="4931" y="330"/>
                    <a:pt x="4946" y="330"/>
                  </a:cubicBezTo>
                  <a:cubicBezTo>
                    <a:pt x="4960" y="330"/>
                    <a:pt x="4975" y="308"/>
                    <a:pt x="4997" y="286"/>
                  </a:cubicBezTo>
                  <a:cubicBezTo>
                    <a:pt x="5011" y="264"/>
                    <a:pt x="5034" y="235"/>
                    <a:pt x="5063" y="227"/>
                  </a:cubicBezTo>
                  <a:cubicBezTo>
                    <a:pt x="5070" y="220"/>
                    <a:pt x="5077" y="220"/>
                    <a:pt x="5085" y="220"/>
                  </a:cubicBezTo>
                  <a:cubicBezTo>
                    <a:pt x="5099" y="220"/>
                    <a:pt x="5121" y="235"/>
                    <a:pt x="5136" y="249"/>
                  </a:cubicBezTo>
                  <a:cubicBezTo>
                    <a:pt x="5165" y="294"/>
                    <a:pt x="5180" y="367"/>
                    <a:pt x="5173" y="403"/>
                  </a:cubicBezTo>
                  <a:cubicBezTo>
                    <a:pt x="5165" y="440"/>
                    <a:pt x="5173" y="462"/>
                    <a:pt x="5224" y="484"/>
                  </a:cubicBezTo>
                  <a:cubicBezTo>
                    <a:pt x="5224" y="491"/>
                    <a:pt x="5231" y="491"/>
                    <a:pt x="5239" y="491"/>
                  </a:cubicBezTo>
                  <a:cubicBezTo>
                    <a:pt x="5246" y="499"/>
                    <a:pt x="5261" y="499"/>
                    <a:pt x="5261" y="506"/>
                  </a:cubicBezTo>
                  <a:cubicBezTo>
                    <a:pt x="5268" y="521"/>
                    <a:pt x="5268" y="535"/>
                    <a:pt x="5246" y="579"/>
                  </a:cubicBezTo>
                  <a:cubicBezTo>
                    <a:pt x="5239" y="601"/>
                    <a:pt x="5224" y="645"/>
                    <a:pt x="5209" y="696"/>
                  </a:cubicBezTo>
                  <a:cubicBezTo>
                    <a:pt x="5187" y="748"/>
                    <a:pt x="5187" y="770"/>
                    <a:pt x="5187" y="777"/>
                  </a:cubicBezTo>
                  <a:cubicBezTo>
                    <a:pt x="5202" y="770"/>
                    <a:pt x="5246" y="726"/>
                    <a:pt x="5268" y="682"/>
                  </a:cubicBezTo>
                  <a:cubicBezTo>
                    <a:pt x="5283" y="667"/>
                    <a:pt x="5290" y="667"/>
                    <a:pt x="5297" y="667"/>
                  </a:cubicBezTo>
                  <a:cubicBezTo>
                    <a:pt x="5349" y="667"/>
                    <a:pt x="5378" y="821"/>
                    <a:pt x="5378" y="872"/>
                  </a:cubicBezTo>
                  <a:cubicBezTo>
                    <a:pt x="5378" y="909"/>
                    <a:pt x="5385" y="938"/>
                    <a:pt x="5393" y="960"/>
                  </a:cubicBezTo>
                  <a:cubicBezTo>
                    <a:pt x="5407" y="989"/>
                    <a:pt x="5429" y="997"/>
                    <a:pt x="5458" y="997"/>
                  </a:cubicBezTo>
                  <a:cubicBezTo>
                    <a:pt x="5473" y="997"/>
                    <a:pt x="5480" y="997"/>
                    <a:pt x="5495" y="997"/>
                  </a:cubicBezTo>
                  <a:cubicBezTo>
                    <a:pt x="5568" y="982"/>
                    <a:pt x="5568" y="968"/>
                    <a:pt x="5583" y="938"/>
                  </a:cubicBezTo>
                  <a:cubicBezTo>
                    <a:pt x="5583" y="924"/>
                    <a:pt x="5590" y="909"/>
                    <a:pt x="5598" y="887"/>
                  </a:cubicBezTo>
                  <a:cubicBezTo>
                    <a:pt x="5620" y="843"/>
                    <a:pt x="5656" y="814"/>
                    <a:pt x="5686" y="814"/>
                  </a:cubicBezTo>
                  <a:cubicBezTo>
                    <a:pt x="5700" y="814"/>
                    <a:pt x="5730" y="821"/>
                    <a:pt x="5737" y="880"/>
                  </a:cubicBezTo>
                  <a:cubicBezTo>
                    <a:pt x="5744" y="916"/>
                    <a:pt x="5751" y="946"/>
                    <a:pt x="5759" y="960"/>
                  </a:cubicBezTo>
                  <a:cubicBezTo>
                    <a:pt x="5774" y="989"/>
                    <a:pt x="5781" y="1019"/>
                    <a:pt x="5774" y="1070"/>
                  </a:cubicBezTo>
                  <a:cubicBezTo>
                    <a:pt x="5766" y="1129"/>
                    <a:pt x="5788" y="1144"/>
                    <a:pt x="5825" y="1165"/>
                  </a:cubicBezTo>
                  <a:cubicBezTo>
                    <a:pt x="5832" y="1165"/>
                    <a:pt x="5832" y="1165"/>
                    <a:pt x="5832" y="1165"/>
                  </a:cubicBezTo>
                  <a:cubicBezTo>
                    <a:pt x="5884" y="1195"/>
                    <a:pt x="5898" y="1312"/>
                    <a:pt x="5898" y="1327"/>
                  </a:cubicBezTo>
                  <a:cubicBezTo>
                    <a:pt x="5898" y="1349"/>
                    <a:pt x="5898" y="1349"/>
                    <a:pt x="5898" y="1349"/>
                  </a:cubicBezTo>
                  <a:cubicBezTo>
                    <a:pt x="5884" y="1341"/>
                    <a:pt x="5884" y="1341"/>
                    <a:pt x="5884" y="1341"/>
                  </a:cubicBezTo>
                  <a:lnTo>
                    <a:pt x="5876" y="1341"/>
                  </a:lnTo>
                  <a:cubicBezTo>
                    <a:pt x="5854" y="1341"/>
                    <a:pt x="5818" y="1349"/>
                    <a:pt x="5796" y="1393"/>
                  </a:cubicBezTo>
                  <a:cubicBezTo>
                    <a:pt x="5766" y="1451"/>
                    <a:pt x="5810" y="1568"/>
                    <a:pt x="5847" y="1613"/>
                  </a:cubicBezTo>
                  <a:cubicBezTo>
                    <a:pt x="5884" y="1642"/>
                    <a:pt x="5869" y="1686"/>
                    <a:pt x="5854" y="1737"/>
                  </a:cubicBezTo>
                  <a:cubicBezTo>
                    <a:pt x="5839" y="1774"/>
                    <a:pt x="5832" y="1810"/>
                    <a:pt x="5832" y="1847"/>
                  </a:cubicBezTo>
                  <a:cubicBezTo>
                    <a:pt x="5832" y="1942"/>
                    <a:pt x="5964" y="2052"/>
                    <a:pt x="6037" y="2081"/>
                  </a:cubicBezTo>
                  <a:cubicBezTo>
                    <a:pt x="6081" y="2103"/>
                    <a:pt x="6111" y="2125"/>
                    <a:pt x="6111" y="2155"/>
                  </a:cubicBezTo>
                  <a:cubicBezTo>
                    <a:pt x="6111" y="2177"/>
                    <a:pt x="6111" y="2199"/>
                    <a:pt x="6074" y="2221"/>
                  </a:cubicBezTo>
                  <a:cubicBezTo>
                    <a:pt x="6008" y="2272"/>
                    <a:pt x="6008" y="2294"/>
                    <a:pt x="6023" y="2301"/>
                  </a:cubicBezTo>
                  <a:cubicBezTo>
                    <a:pt x="6030" y="2316"/>
                    <a:pt x="6045" y="2323"/>
                    <a:pt x="6059" y="2323"/>
                  </a:cubicBezTo>
                  <a:cubicBezTo>
                    <a:pt x="6081" y="2338"/>
                    <a:pt x="6103" y="2345"/>
                    <a:pt x="6111" y="2375"/>
                  </a:cubicBezTo>
                  <a:cubicBezTo>
                    <a:pt x="6118" y="2389"/>
                    <a:pt x="6118" y="2404"/>
                    <a:pt x="6118" y="2418"/>
                  </a:cubicBezTo>
                  <a:cubicBezTo>
                    <a:pt x="6118" y="2448"/>
                    <a:pt x="6118" y="2470"/>
                    <a:pt x="6162" y="2477"/>
                  </a:cubicBezTo>
                  <a:cubicBezTo>
                    <a:pt x="6242" y="2506"/>
                    <a:pt x="6316" y="2543"/>
                    <a:pt x="6439" y="2668"/>
                  </a:cubicBezTo>
                  <a:cubicBezTo>
                    <a:pt x="6564" y="2792"/>
                    <a:pt x="6579" y="3012"/>
                    <a:pt x="6564" y="3063"/>
                  </a:cubicBezTo>
                  <a:cubicBezTo>
                    <a:pt x="6557" y="3093"/>
                    <a:pt x="6535" y="3107"/>
                    <a:pt x="6520" y="3107"/>
                  </a:cubicBezTo>
                  <a:lnTo>
                    <a:pt x="6520" y="3107"/>
                  </a:lnTo>
                  <a:cubicBezTo>
                    <a:pt x="6557" y="3173"/>
                    <a:pt x="6557" y="3232"/>
                    <a:pt x="6520" y="3283"/>
                  </a:cubicBezTo>
                  <a:cubicBezTo>
                    <a:pt x="6476" y="3349"/>
                    <a:pt x="6476" y="3415"/>
                    <a:pt x="6505" y="3488"/>
                  </a:cubicBezTo>
                  <a:cubicBezTo>
                    <a:pt x="6520" y="3510"/>
                    <a:pt x="6535" y="3518"/>
                    <a:pt x="6557" y="3518"/>
                  </a:cubicBezTo>
                  <a:cubicBezTo>
                    <a:pt x="6579" y="3525"/>
                    <a:pt x="6608" y="3525"/>
                    <a:pt x="6630" y="3576"/>
                  </a:cubicBezTo>
                  <a:cubicBezTo>
                    <a:pt x="6652" y="3613"/>
                    <a:pt x="6659" y="3649"/>
                    <a:pt x="6637" y="3686"/>
                  </a:cubicBezTo>
                  <a:cubicBezTo>
                    <a:pt x="6615" y="3715"/>
                    <a:pt x="6586" y="3737"/>
                    <a:pt x="6564" y="3737"/>
                  </a:cubicBezTo>
                  <a:cubicBezTo>
                    <a:pt x="6557" y="3737"/>
                    <a:pt x="6549" y="3730"/>
                    <a:pt x="6542" y="3730"/>
                  </a:cubicBezTo>
                  <a:cubicBezTo>
                    <a:pt x="6535" y="3730"/>
                    <a:pt x="6520" y="3730"/>
                    <a:pt x="6513" y="3730"/>
                  </a:cubicBezTo>
                  <a:cubicBezTo>
                    <a:pt x="6476" y="3730"/>
                    <a:pt x="6454" y="3737"/>
                    <a:pt x="6439" y="3752"/>
                  </a:cubicBezTo>
                  <a:cubicBezTo>
                    <a:pt x="6432" y="3759"/>
                    <a:pt x="6425" y="3767"/>
                    <a:pt x="6410" y="3767"/>
                  </a:cubicBezTo>
                  <a:cubicBezTo>
                    <a:pt x="6395" y="3767"/>
                    <a:pt x="6381" y="3752"/>
                    <a:pt x="6360" y="3730"/>
                  </a:cubicBezTo>
                  <a:cubicBezTo>
                    <a:pt x="6338" y="3708"/>
                    <a:pt x="6301" y="3679"/>
                    <a:pt x="6257" y="3664"/>
                  </a:cubicBezTo>
                  <a:cubicBezTo>
                    <a:pt x="6220" y="3657"/>
                    <a:pt x="6206" y="3657"/>
                    <a:pt x="6191" y="3657"/>
                  </a:cubicBezTo>
                  <a:cubicBezTo>
                    <a:pt x="6162" y="3657"/>
                    <a:pt x="6155" y="3664"/>
                    <a:pt x="6140" y="3730"/>
                  </a:cubicBezTo>
                  <a:cubicBezTo>
                    <a:pt x="6118" y="3796"/>
                    <a:pt x="6242" y="3877"/>
                    <a:pt x="6286" y="3899"/>
                  </a:cubicBezTo>
                  <a:cubicBezTo>
                    <a:pt x="6279" y="3928"/>
                    <a:pt x="6279" y="3928"/>
                    <a:pt x="6279" y="3928"/>
                  </a:cubicBezTo>
                  <a:cubicBezTo>
                    <a:pt x="6272" y="3928"/>
                    <a:pt x="6257" y="3921"/>
                    <a:pt x="6250" y="3921"/>
                  </a:cubicBezTo>
                  <a:cubicBezTo>
                    <a:pt x="6235" y="3921"/>
                    <a:pt x="6228" y="3928"/>
                    <a:pt x="6228" y="3928"/>
                  </a:cubicBezTo>
                  <a:cubicBezTo>
                    <a:pt x="6228" y="3935"/>
                    <a:pt x="6220" y="3950"/>
                    <a:pt x="6257" y="3994"/>
                  </a:cubicBezTo>
                  <a:cubicBezTo>
                    <a:pt x="6308" y="4053"/>
                    <a:pt x="6294" y="4155"/>
                    <a:pt x="6265" y="4214"/>
                  </a:cubicBezTo>
                  <a:cubicBezTo>
                    <a:pt x="6250" y="4243"/>
                    <a:pt x="6235" y="4258"/>
                    <a:pt x="6220" y="4258"/>
                  </a:cubicBezTo>
                  <a:cubicBezTo>
                    <a:pt x="6213" y="4258"/>
                    <a:pt x="6206" y="4258"/>
                    <a:pt x="6199" y="4250"/>
                  </a:cubicBezTo>
                  <a:cubicBezTo>
                    <a:pt x="6184" y="4236"/>
                    <a:pt x="6169" y="4228"/>
                    <a:pt x="6147" y="4228"/>
                  </a:cubicBezTo>
                  <a:cubicBezTo>
                    <a:pt x="6133" y="4228"/>
                    <a:pt x="6125" y="4228"/>
                    <a:pt x="6125" y="4243"/>
                  </a:cubicBezTo>
                  <a:cubicBezTo>
                    <a:pt x="6125" y="4258"/>
                    <a:pt x="6133" y="4265"/>
                    <a:pt x="6147" y="4280"/>
                  </a:cubicBezTo>
                  <a:cubicBezTo>
                    <a:pt x="6155" y="4294"/>
                    <a:pt x="6169" y="4302"/>
                    <a:pt x="6162" y="4316"/>
                  </a:cubicBezTo>
                  <a:cubicBezTo>
                    <a:pt x="6155" y="4331"/>
                    <a:pt x="6140" y="4331"/>
                    <a:pt x="6140" y="4331"/>
                  </a:cubicBezTo>
                  <a:cubicBezTo>
                    <a:pt x="6103" y="4346"/>
                    <a:pt x="6045" y="4360"/>
                    <a:pt x="5971" y="4419"/>
                  </a:cubicBezTo>
                  <a:cubicBezTo>
                    <a:pt x="5949" y="4441"/>
                    <a:pt x="5935" y="4448"/>
                    <a:pt x="5913" y="4448"/>
                  </a:cubicBezTo>
                  <a:cubicBezTo>
                    <a:pt x="5884" y="4448"/>
                    <a:pt x="5861" y="4426"/>
                    <a:pt x="5839" y="4412"/>
                  </a:cubicBezTo>
                  <a:cubicBezTo>
                    <a:pt x="5832" y="4404"/>
                    <a:pt x="5818" y="4397"/>
                    <a:pt x="5810" y="4390"/>
                  </a:cubicBezTo>
                  <a:lnTo>
                    <a:pt x="5810" y="4390"/>
                  </a:lnTo>
                  <a:cubicBezTo>
                    <a:pt x="5766" y="4390"/>
                    <a:pt x="5678" y="4485"/>
                    <a:pt x="5627" y="4609"/>
                  </a:cubicBezTo>
                  <a:cubicBezTo>
                    <a:pt x="5598" y="4668"/>
                    <a:pt x="5568" y="4697"/>
                    <a:pt x="5546" y="4719"/>
                  </a:cubicBezTo>
                  <a:cubicBezTo>
                    <a:pt x="5539" y="4719"/>
                    <a:pt x="5532" y="4734"/>
                    <a:pt x="5532" y="4734"/>
                  </a:cubicBezTo>
                  <a:lnTo>
                    <a:pt x="5532" y="4734"/>
                  </a:lnTo>
                  <a:cubicBezTo>
                    <a:pt x="5532" y="4734"/>
                    <a:pt x="5539" y="4741"/>
                    <a:pt x="5554" y="4749"/>
                  </a:cubicBezTo>
                  <a:cubicBezTo>
                    <a:pt x="5620" y="4793"/>
                    <a:pt x="5751" y="5005"/>
                    <a:pt x="5759" y="5013"/>
                  </a:cubicBezTo>
                  <a:cubicBezTo>
                    <a:pt x="5766" y="5020"/>
                    <a:pt x="5766" y="5020"/>
                    <a:pt x="5766" y="5020"/>
                  </a:cubicBezTo>
                  <a:cubicBezTo>
                    <a:pt x="5759" y="5027"/>
                    <a:pt x="5759" y="5027"/>
                    <a:pt x="5759" y="5027"/>
                  </a:cubicBezTo>
                  <a:cubicBezTo>
                    <a:pt x="5759" y="5027"/>
                    <a:pt x="5751" y="5071"/>
                    <a:pt x="5766" y="5225"/>
                  </a:cubicBezTo>
                  <a:cubicBezTo>
                    <a:pt x="5766" y="5306"/>
                    <a:pt x="5818" y="5408"/>
                    <a:pt x="5869" y="5503"/>
                  </a:cubicBezTo>
                  <a:cubicBezTo>
                    <a:pt x="5906" y="5591"/>
                    <a:pt x="5942" y="5665"/>
                    <a:pt x="5942" y="5716"/>
                  </a:cubicBezTo>
                  <a:cubicBezTo>
                    <a:pt x="5942" y="5826"/>
                    <a:pt x="5876" y="5994"/>
                    <a:pt x="5803" y="6053"/>
                  </a:cubicBezTo>
                  <a:cubicBezTo>
                    <a:pt x="5781" y="6075"/>
                    <a:pt x="5788" y="6082"/>
                    <a:pt x="5810" y="6119"/>
                  </a:cubicBezTo>
                  <a:cubicBezTo>
                    <a:pt x="5832" y="6156"/>
                    <a:pt x="5861" y="6199"/>
                    <a:pt x="5839" y="6265"/>
                  </a:cubicBezTo>
                  <a:cubicBezTo>
                    <a:pt x="5839" y="6280"/>
                    <a:pt x="5832" y="6295"/>
                    <a:pt x="5825" y="6309"/>
                  </a:cubicBezTo>
                  <a:cubicBezTo>
                    <a:pt x="5803" y="6383"/>
                    <a:pt x="5796" y="6405"/>
                    <a:pt x="5869" y="6471"/>
                  </a:cubicBezTo>
                  <a:cubicBezTo>
                    <a:pt x="5913" y="6507"/>
                    <a:pt x="5927" y="6537"/>
                    <a:pt x="5927" y="6551"/>
                  </a:cubicBezTo>
                  <a:cubicBezTo>
                    <a:pt x="5920" y="6573"/>
                    <a:pt x="5898" y="6588"/>
                    <a:pt x="5876" y="6595"/>
                  </a:cubicBezTo>
                  <a:cubicBezTo>
                    <a:pt x="5854" y="6603"/>
                    <a:pt x="5839" y="6610"/>
                    <a:pt x="5825" y="6625"/>
                  </a:cubicBezTo>
                  <a:cubicBezTo>
                    <a:pt x="5796" y="6639"/>
                    <a:pt x="5803" y="6661"/>
                    <a:pt x="5839" y="6727"/>
                  </a:cubicBezTo>
                  <a:cubicBezTo>
                    <a:pt x="5854" y="6756"/>
                    <a:pt x="5876" y="6793"/>
                    <a:pt x="5898" y="6844"/>
                  </a:cubicBezTo>
                  <a:cubicBezTo>
                    <a:pt x="5942" y="6940"/>
                    <a:pt x="5891" y="7020"/>
                    <a:pt x="5876" y="7049"/>
                  </a:cubicBezTo>
                  <a:cubicBezTo>
                    <a:pt x="5854" y="7079"/>
                    <a:pt x="5825" y="7101"/>
                    <a:pt x="5810" y="7101"/>
                  </a:cubicBezTo>
                  <a:cubicBezTo>
                    <a:pt x="5796" y="7101"/>
                    <a:pt x="5788" y="7094"/>
                    <a:pt x="5781" y="7079"/>
                  </a:cubicBezTo>
                  <a:cubicBezTo>
                    <a:pt x="5766" y="7057"/>
                    <a:pt x="5730" y="7027"/>
                    <a:pt x="5693" y="7027"/>
                  </a:cubicBezTo>
                  <a:cubicBezTo>
                    <a:pt x="5671" y="7027"/>
                    <a:pt x="5649" y="7035"/>
                    <a:pt x="5634" y="7049"/>
                  </a:cubicBezTo>
                  <a:cubicBezTo>
                    <a:pt x="5590" y="7086"/>
                    <a:pt x="5532" y="7130"/>
                    <a:pt x="5466" y="7130"/>
                  </a:cubicBezTo>
                  <a:cubicBezTo>
                    <a:pt x="5437" y="7130"/>
                    <a:pt x="5400" y="7115"/>
                    <a:pt x="5363" y="7101"/>
                  </a:cubicBezTo>
                  <a:cubicBezTo>
                    <a:pt x="5341" y="7086"/>
                    <a:pt x="5319" y="7079"/>
                    <a:pt x="5305" y="7079"/>
                  </a:cubicBezTo>
                  <a:cubicBezTo>
                    <a:pt x="5261" y="7079"/>
                    <a:pt x="5231" y="7115"/>
                    <a:pt x="5202" y="7152"/>
                  </a:cubicBezTo>
                  <a:cubicBezTo>
                    <a:pt x="5195" y="7167"/>
                    <a:pt x="5195" y="7167"/>
                    <a:pt x="5195" y="7167"/>
                  </a:cubicBezTo>
                  <a:cubicBezTo>
                    <a:pt x="5143" y="7218"/>
                    <a:pt x="5063" y="7269"/>
                    <a:pt x="4989" y="7284"/>
                  </a:cubicBezTo>
                  <a:cubicBezTo>
                    <a:pt x="4960" y="7284"/>
                    <a:pt x="4960" y="7284"/>
                    <a:pt x="4960" y="7284"/>
                  </a:cubicBezTo>
                  <a:cubicBezTo>
                    <a:pt x="4894" y="7299"/>
                    <a:pt x="4806" y="7313"/>
                    <a:pt x="4770" y="7343"/>
                  </a:cubicBezTo>
                  <a:cubicBezTo>
                    <a:pt x="4762" y="7357"/>
                    <a:pt x="4762" y="7365"/>
                    <a:pt x="4762" y="7365"/>
                  </a:cubicBezTo>
                  <a:cubicBezTo>
                    <a:pt x="4762" y="7372"/>
                    <a:pt x="4784" y="7387"/>
                    <a:pt x="4806" y="7394"/>
                  </a:cubicBezTo>
                  <a:cubicBezTo>
                    <a:pt x="4821" y="7408"/>
                    <a:pt x="4836" y="7416"/>
                    <a:pt x="4850" y="7423"/>
                  </a:cubicBezTo>
                  <a:cubicBezTo>
                    <a:pt x="4894" y="7453"/>
                    <a:pt x="4989" y="7467"/>
                    <a:pt x="5034" y="7475"/>
                  </a:cubicBezTo>
                  <a:cubicBezTo>
                    <a:pt x="5048" y="7475"/>
                    <a:pt x="5048" y="7475"/>
                    <a:pt x="5048" y="7475"/>
                  </a:cubicBezTo>
                  <a:cubicBezTo>
                    <a:pt x="5048" y="7489"/>
                    <a:pt x="5048" y="7489"/>
                    <a:pt x="5048" y="7489"/>
                  </a:cubicBezTo>
                  <a:cubicBezTo>
                    <a:pt x="5056" y="7504"/>
                    <a:pt x="5056" y="7548"/>
                    <a:pt x="5034" y="7584"/>
                  </a:cubicBezTo>
                  <a:cubicBezTo>
                    <a:pt x="5026" y="7592"/>
                    <a:pt x="5011" y="7599"/>
                    <a:pt x="4982" y="7599"/>
                  </a:cubicBezTo>
                  <a:cubicBezTo>
                    <a:pt x="4946" y="7599"/>
                    <a:pt x="4894" y="7584"/>
                    <a:pt x="4879" y="7577"/>
                  </a:cubicBezTo>
                  <a:cubicBezTo>
                    <a:pt x="4784" y="7636"/>
                    <a:pt x="4784" y="7636"/>
                    <a:pt x="4784" y="7636"/>
                  </a:cubicBezTo>
                  <a:cubicBezTo>
                    <a:pt x="4770" y="7628"/>
                    <a:pt x="4770" y="7628"/>
                    <a:pt x="4770" y="7628"/>
                  </a:cubicBezTo>
                  <a:cubicBezTo>
                    <a:pt x="4770" y="7628"/>
                    <a:pt x="4726" y="7577"/>
                    <a:pt x="4682" y="7577"/>
                  </a:cubicBezTo>
                  <a:cubicBezTo>
                    <a:pt x="4667" y="7577"/>
                    <a:pt x="4652" y="7577"/>
                    <a:pt x="4645" y="7584"/>
                  </a:cubicBezTo>
                  <a:cubicBezTo>
                    <a:pt x="4587" y="7628"/>
                    <a:pt x="4528" y="7658"/>
                    <a:pt x="4462" y="7658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4D924F3-8426-02EF-454E-B4A59C373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662" y="9238936"/>
              <a:ext cx="2573531" cy="2918249"/>
            </a:xfrm>
            <a:custGeom>
              <a:avLst/>
              <a:gdLst>
                <a:gd name="T0" fmla="*/ 4969 w 6698"/>
                <a:gd name="T1" fmla="*/ 359 h 7687"/>
                <a:gd name="T2" fmla="*/ 5386 w 6698"/>
                <a:gd name="T3" fmla="*/ 886 h 7687"/>
                <a:gd name="T4" fmla="*/ 5899 w 6698"/>
                <a:gd name="T5" fmla="*/ 1341 h 7687"/>
                <a:gd name="T6" fmla="*/ 6448 w 6698"/>
                <a:gd name="T7" fmla="*/ 2689 h 7687"/>
                <a:gd name="T8" fmla="*/ 6433 w 6698"/>
                <a:gd name="T9" fmla="*/ 3759 h 7687"/>
                <a:gd name="T10" fmla="*/ 6170 w 6698"/>
                <a:gd name="T11" fmla="*/ 4228 h 7687"/>
                <a:gd name="T12" fmla="*/ 5767 w 6698"/>
                <a:gd name="T13" fmla="*/ 5034 h 7687"/>
                <a:gd name="T14" fmla="*/ 5819 w 6698"/>
                <a:gd name="T15" fmla="*/ 7086 h 7687"/>
                <a:gd name="T16" fmla="*/ 4866 w 6698"/>
                <a:gd name="T17" fmla="*/ 7452 h 7687"/>
                <a:gd name="T18" fmla="*/ 4456 w 6698"/>
                <a:gd name="T19" fmla="*/ 7657 h 7687"/>
                <a:gd name="T20" fmla="*/ 2931 w 6698"/>
                <a:gd name="T21" fmla="*/ 6910 h 7687"/>
                <a:gd name="T22" fmla="*/ 2572 w 6698"/>
                <a:gd name="T23" fmla="*/ 6778 h 7687"/>
                <a:gd name="T24" fmla="*/ 2426 w 6698"/>
                <a:gd name="T25" fmla="*/ 7049 h 7687"/>
                <a:gd name="T26" fmla="*/ 1708 w 6698"/>
                <a:gd name="T27" fmla="*/ 7254 h 7687"/>
                <a:gd name="T28" fmla="*/ 418 w 6698"/>
                <a:gd name="T29" fmla="*/ 7283 h 7687"/>
                <a:gd name="T30" fmla="*/ 213 w 6698"/>
                <a:gd name="T31" fmla="*/ 6309 h 7687"/>
                <a:gd name="T32" fmla="*/ 667 w 6698"/>
                <a:gd name="T33" fmla="*/ 4345 h 7687"/>
                <a:gd name="T34" fmla="*/ 1657 w 6698"/>
                <a:gd name="T35" fmla="*/ 2791 h 7687"/>
                <a:gd name="T36" fmla="*/ 2213 w 6698"/>
                <a:gd name="T37" fmla="*/ 1553 h 7687"/>
                <a:gd name="T38" fmla="*/ 2162 w 6698"/>
                <a:gd name="T39" fmla="*/ 747 h 7687"/>
                <a:gd name="T40" fmla="*/ 2734 w 6698"/>
                <a:gd name="T41" fmla="*/ 828 h 7687"/>
                <a:gd name="T42" fmla="*/ 3327 w 6698"/>
                <a:gd name="T43" fmla="*/ 982 h 7687"/>
                <a:gd name="T44" fmla="*/ 3620 w 6698"/>
                <a:gd name="T45" fmla="*/ 791 h 7687"/>
                <a:gd name="T46" fmla="*/ 4272 w 6698"/>
                <a:gd name="T47" fmla="*/ 425 h 7687"/>
                <a:gd name="T48" fmla="*/ 4360 w 6698"/>
                <a:gd name="T49" fmla="*/ 102 h 7687"/>
                <a:gd name="T50" fmla="*/ 4727 w 6698"/>
                <a:gd name="T51" fmla="*/ 0 h 7687"/>
                <a:gd name="T52" fmla="*/ 4397 w 6698"/>
                <a:gd name="T53" fmla="*/ 44 h 7687"/>
                <a:gd name="T54" fmla="*/ 4016 w 6698"/>
                <a:gd name="T55" fmla="*/ 220 h 7687"/>
                <a:gd name="T56" fmla="*/ 4192 w 6698"/>
                <a:gd name="T57" fmla="*/ 483 h 7687"/>
                <a:gd name="T58" fmla="*/ 3650 w 6698"/>
                <a:gd name="T59" fmla="*/ 710 h 7687"/>
                <a:gd name="T60" fmla="*/ 3481 w 6698"/>
                <a:gd name="T61" fmla="*/ 916 h 7687"/>
                <a:gd name="T62" fmla="*/ 3056 w 6698"/>
                <a:gd name="T63" fmla="*/ 1289 h 7687"/>
                <a:gd name="T64" fmla="*/ 3027 w 6698"/>
                <a:gd name="T65" fmla="*/ 864 h 7687"/>
                <a:gd name="T66" fmla="*/ 2485 w 6698"/>
                <a:gd name="T67" fmla="*/ 886 h 7687"/>
                <a:gd name="T68" fmla="*/ 2126 w 6698"/>
                <a:gd name="T69" fmla="*/ 696 h 7687"/>
                <a:gd name="T70" fmla="*/ 2272 w 6698"/>
                <a:gd name="T71" fmla="*/ 1341 h 7687"/>
                <a:gd name="T72" fmla="*/ 2008 w 6698"/>
                <a:gd name="T73" fmla="*/ 2066 h 7687"/>
                <a:gd name="T74" fmla="*/ 1642 w 6698"/>
                <a:gd name="T75" fmla="*/ 2770 h 7687"/>
                <a:gd name="T76" fmla="*/ 1056 w 6698"/>
                <a:gd name="T77" fmla="*/ 3612 h 7687"/>
                <a:gd name="T78" fmla="*/ 448 w 6698"/>
                <a:gd name="T79" fmla="*/ 5063 h 7687"/>
                <a:gd name="T80" fmla="*/ 184 w 6698"/>
                <a:gd name="T81" fmla="*/ 6301 h 7687"/>
                <a:gd name="T82" fmla="*/ 198 w 6698"/>
                <a:gd name="T83" fmla="*/ 7349 h 7687"/>
                <a:gd name="T84" fmla="*/ 682 w 6698"/>
                <a:gd name="T85" fmla="*/ 7445 h 7687"/>
                <a:gd name="T86" fmla="*/ 2169 w 6698"/>
                <a:gd name="T87" fmla="*/ 7422 h 7687"/>
                <a:gd name="T88" fmla="*/ 2572 w 6698"/>
                <a:gd name="T89" fmla="*/ 7181 h 7687"/>
                <a:gd name="T90" fmla="*/ 2155 w 6698"/>
                <a:gd name="T91" fmla="*/ 6924 h 7687"/>
                <a:gd name="T92" fmla="*/ 2800 w 6698"/>
                <a:gd name="T93" fmla="*/ 6807 h 7687"/>
                <a:gd name="T94" fmla="*/ 2990 w 6698"/>
                <a:gd name="T95" fmla="*/ 7063 h 7687"/>
                <a:gd name="T96" fmla="*/ 3840 w 6698"/>
                <a:gd name="T97" fmla="*/ 7203 h 7687"/>
                <a:gd name="T98" fmla="*/ 4822 w 6698"/>
                <a:gd name="T99" fmla="*/ 7657 h 7687"/>
                <a:gd name="T100" fmla="*/ 4800 w 6698"/>
                <a:gd name="T101" fmla="*/ 7379 h 7687"/>
                <a:gd name="T102" fmla="*/ 5665 w 6698"/>
                <a:gd name="T103" fmla="*/ 7078 h 7687"/>
                <a:gd name="T104" fmla="*/ 5965 w 6698"/>
                <a:gd name="T105" fmla="*/ 6572 h 7687"/>
                <a:gd name="T106" fmla="*/ 5804 w 6698"/>
                <a:gd name="T107" fmla="*/ 5041 h 7687"/>
                <a:gd name="T108" fmla="*/ 5936 w 6698"/>
                <a:gd name="T109" fmla="*/ 4477 h 7687"/>
                <a:gd name="T110" fmla="*/ 6302 w 6698"/>
                <a:gd name="T111" fmla="*/ 4235 h 7687"/>
                <a:gd name="T112" fmla="*/ 6375 w 6698"/>
                <a:gd name="T113" fmla="*/ 3759 h 7687"/>
                <a:gd name="T114" fmla="*/ 6543 w 6698"/>
                <a:gd name="T115" fmla="*/ 3495 h 7687"/>
                <a:gd name="T116" fmla="*/ 6060 w 6698"/>
                <a:gd name="T117" fmla="*/ 2308 h 7687"/>
                <a:gd name="T118" fmla="*/ 5899 w 6698"/>
                <a:gd name="T119" fmla="*/ 1370 h 7687"/>
                <a:gd name="T120" fmla="*/ 5606 w 6698"/>
                <a:gd name="T121" fmla="*/ 894 h 7687"/>
                <a:gd name="T122" fmla="*/ 5284 w 6698"/>
                <a:gd name="T123" fmla="*/ 601 h 7687"/>
                <a:gd name="T124" fmla="*/ 4969 w 6698"/>
                <a:gd name="T125" fmla="*/ 329 h 7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98" h="7687">
                  <a:moveTo>
                    <a:pt x="4727" y="36"/>
                  </a:moveTo>
                  <a:lnTo>
                    <a:pt x="4727" y="36"/>
                  </a:lnTo>
                  <a:cubicBezTo>
                    <a:pt x="4734" y="36"/>
                    <a:pt x="4741" y="36"/>
                    <a:pt x="4749" y="36"/>
                  </a:cubicBezTo>
                  <a:cubicBezTo>
                    <a:pt x="4785" y="51"/>
                    <a:pt x="4771" y="161"/>
                    <a:pt x="4763" y="256"/>
                  </a:cubicBezTo>
                  <a:cubicBezTo>
                    <a:pt x="4756" y="322"/>
                    <a:pt x="4749" y="388"/>
                    <a:pt x="4771" y="388"/>
                  </a:cubicBezTo>
                  <a:cubicBezTo>
                    <a:pt x="4778" y="388"/>
                    <a:pt x="4793" y="373"/>
                    <a:pt x="4807" y="351"/>
                  </a:cubicBezTo>
                  <a:cubicBezTo>
                    <a:pt x="4837" y="308"/>
                    <a:pt x="4844" y="285"/>
                    <a:pt x="4859" y="285"/>
                  </a:cubicBezTo>
                  <a:cubicBezTo>
                    <a:pt x="4873" y="285"/>
                    <a:pt x="4888" y="300"/>
                    <a:pt x="4917" y="329"/>
                  </a:cubicBezTo>
                  <a:cubicBezTo>
                    <a:pt x="4939" y="351"/>
                    <a:pt x="4954" y="359"/>
                    <a:pt x="4969" y="359"/>
                  </a:cubicBezTo>
                  <a:cubicBezTo>
                    <a:pt x="5012" y="359"/>
                    <a:pt x="5034" y="271"/>
                    <a:pt x="5093" y="256"/>
                  </a:cubicBezTo>
                  <a:cubicBezTo>
                    <a:pt x="5093" y="249"/>
                    <a:pt x="5100" y="249"/>
                    <a:pt x="5108" y="249"/>
                  </a:cubicBezTo>
                  <a:cubicBezTo>
                    <a:pt x="5166" y="249"/>
                    <a:pt x="5188" y="366"/>
                    <a:pt x="5181" y="410"/>
                  </a:cubicBezTo>
                  <a:cubicBezTo>
                    <a:pt x="5174" y="454"/>
                    <a:pt x="5181" y="491"/>
                    <a:pt x="5240" y="513"/>
                  </a:cubicBezTo>
                  <a:cubicBezTo>
                    <a:pt x="5298" y="535"/>
                    <a:pt x="5284" y="505"/>
                    <a:pt x="5218" y="703"/>
                  </a:cubicBezTo>
                  <a:cubicBezTo>
                    <a:pt x="5188" y="784"/>
                    <a:pt x="5188" y="813"/>
                    <a:pt x="5203" y="813"/>
                  </a:cubicBezTo>
                  <a:cubicBezTo>
                    <a:pt x="5232" y="813"/>
                    <a:pt x="5284" y="740"/>
                    <a:pt x="5306" y="703"/>
                  </a:cubicBezTo>
                  <a:cubicBezTo>
                    <a:pt x="5313" y="696"/>
                    <a:pt x="5313" y="696"/>
                    <a:pt x="5320" y="696"/>
                  </a:cubicBezTo>
                  <a:cubicBezTo>
                    <a:pt x="5350" y="696"/>
                    <a:pt x="5386" y="820"/>
                    <a:pt x="5386" y="886"/>
                  </a:cubicBezTo>
                  <a:cubicBezTo>
                    <a:pt x="5386" y="960"/>
                    <a:pt x="5401" y="1026"/>
                    <a:pt x="5481" y="1026"/>
                  </a:cubicBezTo>
                  <a:cubicBezTo>
                    <a:pt x="5496" y="1026"/>
                    <a:pt x="5511" y="1026"/>
                    <a:pt x="5518" y="1026"/>
                  </a:cubicBezTo>
                  <a:cubicBezTo>
                    <a:pt x="5635" y="1003"/>
                    <a:pt x="5599" y="982"/>
                    <a:pt x="5635" y="908"/>
                  </a:cubicBezTo>
                  <a:cubicBezTo>
                    <a:pt x="5657" y="872"/>
                    <a:pt x="5687" y="842"/>
                    <a:pt x="5709" y="842"/>
                  </a:cubicBezTo>
                  <a:cubicBezTo>
                    <a:pt x="5731" y="842"/>
                    <a:pt x="5745" y="857"/>
                    <a:pt x="5745" y="901"/>
                  </a:cubicBezTo>
                  <a:cubicBezTo>
                    <a:pt x="5760" y="989"/>
                    <a:pt x="5797" y="1003"/>
                    <a:pt x="5782" y="1077"/>
                  </a:cubicBezTo>
                  <a:cubicBezTo>
                    <a:pt x="5767" y="1158"/>
                    <a:pt x="5804" y="1172"/>
                    <a:pt x="5848" y="1194"/>
                  </a:cubicBezTo>
                  <a:cubicBezTo>
                    <a:pt x="5899" y="1216"/>
                    <a:pt x="5907" y="1341"/>
                    <a:pt x="5907" y="1341"/>
                  </a:cubicBezTo>
                  <a:lnTo>
                    <a:pt x="5899" y="1341"/>
                  </a:lnTo>
                  <a:cubicBezTo>
                    <a:pt x="5877" y="1341"/>
                    <a:pt x="5833" y="1348"/>
                    <a:pt x="5804" y="1399"/>
                  </a:cubicBezTo>
                  <a:cubicBezTo>
                    <a:pt x="5767" y="1465"/>
                    <a:pt x="5819" y="1590"/>
                    <a:pt x="5862" y="1634"/>
                  </a:cubicBezTo>
                  <a:cubicBezTo>
                    <a:pt x="5907" y="1678"/>
                    <a:pt x="5841" y="1758"/>
                    <a:pt x="5841" y="1861"/>
                  </a:cubicBezTo>
                  <a:cubicBezTo>
                    <a:pt x="5841" y="1963"/>
                    <a:pt x="5972" y="2081"/>
                    <a:pt x="6053" y="2110"/>
                  </a:cubicBezTo>
                  <a:cubicBezTo>
                    <a:pt x="6134" y="2147"/>
                    <a:pt x="6134" y="2191"/>
                    <a:pt x="6090" y="2227"/>
                  </a:cubicBezTo>
                  <a:cubicBezTo>
                    <a:pt x="6046" y="2257"/>
                    <a:pt x="6009" y="2293"/>
                    <a:pt x="6031" y="2330"/>
                  </a:cubicBezTo>
                  <a:cubicBezTo>
                    <a:pt x="6053" y="2359"/>
                    <a:pt x="6112" y="2352"/>
                    <a:pt x="6119" y="2396"/>
                  </a:cubicBezTo>
                  <a:cubicBezTo>
                    <a:pt x="6134" y="2440"/>
                    <a:pt x="6097" y="2484"/>
                    <a:pt x="6178" y="2506"/>
                  </a:cubicBezTo>
                  <a:cubicBezTo>
                    <a:pt x="6258" y="2528"/>
                    <a:pt x="6324" y="2564"/>
                    <a:pt x="6448" y="2689"/>
                  </a:cubicBezTo>
                  <a:cubicBezTo>
                    <a:pt x="6572" y="2813"/>
                    <a:pt x="6587" y="3033"/>
                    <a:pt x="6572" y="3077"/>
                  </a:cubicBezTo>
                  <a:cubicBezTo>
                    <a:pt x="6565" y="3121"/>
                    <a:pt x="6506" y="3099"/>
                    <a:pt x="6528" y="3129"/>
                  </a:cubicBezTo>
                  <a:cubicBezTo>
                    <a:pt x="6550" y="3165"/>
                    <a:pt x="6572" y="3224"/>
                    <a:pt x="6528" y="3290"/>
                  </a:cubicBezTo>
                  <a:cubicBezTo>
                    <a:pt x="6484" y="3356"/>
                    <a:pt x="6484" y="3436"/>
                    <a:pt x="6521" y="3510"/>
                  </a:cubicBezTo>
                  <a:cubicBezTo>
                    <a:pt x="6550" y="3576"/>
                    <a:pt x="6594" y="3517"/>
                    <a:pt x="6646" y="3598"/>
                  </a:cubicBezTo>
                  <a:cubicBezTo>
                    <a:pt x="6690" y="3678"/>
                    <a:pt x="6623" y="3729"/>
                    <a:pt x="6587" y="3729"/>
                  </a:cubicBezTo>
                  <a:cubicBezTo>
                    <a:pt x="6572" y="3729"/>
                    <a:pt x="6550" y="3729"/>
                    <a:pt x="6536" y="3729"/>
                  </a:cubicBezTo>
                  <a:cubicBezTo>
                    <a:pt x="6506" y="3729"/>
                    <a:pt x="6470" y="3737"/>
                    <a:pt x="6448" y="3759"/>
                  </a:cubicBezTo>
                  <a:cubicBezTo>
                    <a:pt x="6448" y="3759"/>
                    <a:pt x="6440" y="3759"/>
                    <a:pt x="6433" y="3759"/>
                  </a:cubicBezTo>
                  <a:cubicBezTo>
                    <a:pt x="6404" y="3759"/>
                    <a:pt x="6368" y="3686"/>
                    <a:pt x="6280" y="3663"/>
                  </a:cubicBezTo>
                  <a:cubicBezTo>
                    <a:pt x="6251" y="3656"/>
                    <a:pt x="6229" y="3656"/>
                    <a:pt x="6214" y="3656"/>
                  </a:cubicBezTo>
                  <a:cubicBezTo>
                    <a:pt x="6170" y="3656"/>
                    <a:pt x="6163" y="3678"/>
                    <a:pt x="6148" y="3744"/>
                  </a:cubicBezTo>
                  <a:cubicBezTo>
                    <a:pt x="6119" y="3832"/>
                    <a:pt x="6302" y="3927"/>
                    <a:pt x="6302" y="3927"/>
                  </a:cubicBezTo>
                  <a:cubicBezTo>
                    <a:pt x="6295" y="3927"/>
                    <a:pt x="6280" y="3920"/>
                    <a:pt x="6273" y="3920"/>
                  </a:cubicBezTo>
                  <a:cubicBezTo>
                    <a:pt x="6229" y="3920"/>
                    <a:pt x="6214" y="3949"/>
                    <a:pt x="6273" y="4015"/>
                  </a:cubicBezTo>
                  <a:cubicBezTo>
                    <a:pt x="6331" y="4089"/>
                    <a:pt x="6280" y="4257"/>
                    <a:pt x="6243" y="4257"/>
                  </a:cubicBezTo>
                  <a:lnTo>
                    <a:pt x="6236" y="4257"/>
                  </a:lnTo>
                  <a:cubicBezTo>
                    <a:pt x="6214" y="4235"/>
                    <a:pt x="6192" y="4228"/>
                    <a:pt x="6170" y="4228"/>
                  </a:cubicBezTo>
                  <a:cubicBezTo>
                    <a:pt x="6156" y="4228"/>
                    <a:pt x="6141" y="4235"/>
                    <a:pt x="6134" y="4257"/>
                  </a:cubicBezTo>
                  <a:cubicBezTo>
                    <a:pt x="6119" y="4301"/>
                    <a:pt x="6200" y="4323"/>
                    <a:pt x="6156" y="4330"/>
                  </a:cubicBezTo>
                  <a:cubicBezTo>
                    <a:pt x="6112" y="4345"/>
                    <a:pt x="6053" y="4367"/>
                    <a:pt x="5987" y="4426"/>
                  </a:cubicBezTo>
                  <a:cubicBezTo>
                    <a:pt x="5965" y="4440"/>
                    <a:pt x="5950" y="4448"/>
                    <a:pt x="5936" y="4448"/>
                  </a:cubicBezTo>
                  <a:cubicBezTo>
                    <a:pt x="5899" y="4448"/>
                    <a:pt x="5870" y="4404"/>
                    <a:pt x="5841" y="4389"/>
                  </a:cubicBezTo>
                  <a:cubicBezTo>
                    <a:pt x="5833" y="4389"/>
                    <a:pt x="5833" y="4389"/>
                    <a:pt x="5826" y="4389"/>
                  </a:cubicBezTo>
                  <a:cubicBezTo>
                    <a:pt x="5774" y="4389"/>
                    <a:pt x="5687" y="4499"/>
                    <a:pt x="5635" y="4616"/>
                  </a:cubicBezTo>
                  <a:cubicBezTo>
                    <a:pt x="5577" y="4741"/>
                    <a:pt x="5496" y="4733"/>
                    <a:pt x="5569" y="4777"/>
                  </a:cubicBezTo>
                  <a:cubicBezTo>
                    <a:pt x="5635" y="4821"/>
                    <a:pt x="5767" y="5034"/>
                    <a:pt x="5767" y="5034"/>
                  </a:cubicBezTo>
                  <a:cubicBezTo>
                    <a:pt x="5767" y="5034"/>
                    <a:pt x="5760" y="5085"/>
                    <a:pt x="5767" y="5239"/>
                  </a:cubicBezTo>
                  <a:cubicBezTo>
                    <a:pt x="5782" y="5400"/>
                    <a:pt x="5950" y="5627"/>
                    <a:pt x="5950" y="5730"/>
                  </a:cubicBezTo>
                  <a:cubicBezTo>
                    <a:pt x="5950" y="5832"/>
                    <a:pt x="5884" y="6001"/>
                    <a:pt x="5819" y="6060"/>
                  </a:cubicBezTo>
                  <a:cubicBezTo>
                    <a:pt x="5745" y="6111"/>
                    <a:pt x="5884" y="6162"/>
                    <a:pt x="5848" y="6272"/>
                  </a:cubicBezTo>
                  <a:cubicBezTo>
                    <a:pt x="5819" y="6382"/>
                    <a:pt x="5782" y="6411"/>
                    <a:pt x="5884" y="6499"/>
                  </a:cubicBezTo>
                  <a:cubicBezTo>
                    <a:pt x="5987" y="6587"/>
                    <a:pt x="5907" y="6580"/>
                    <a:pt x="5841" y="6624"/>
                  </a:cubicBezTo>
                  <a:cubicBezTo>
                    <a:pt x="5767" y="6668"/>
                    <a:pt x="5848" y="6727"/>
                    <a:pt x="5907" y="6858"/>
                  </a:cubicBezTo>
                  <a:cubicBezTo>
                    <a:pt x="5958" y="6983"/>
                    <a:pt x="5870" y="7100"/>
                    <a:pt x="5833" y="7100"/>
                  </a:cubicBezTo>
                  <a:cubicBezTo>
                    <a:pt x="5826" y="7100"/>
                    <a:pt x="5819" y="7093"/>
                    <a:pt x="5819" y="7086"/>
                  </a:cubicBezTo>
                  <a:cubicBezTo>
                    <a:pt x="5804" y="7056"/>
                    <a:pt x="5760" y="7027"/>
                    <a:pt x="5716" y="7027"/>
                  </a:cubicBezTo>
                  <a:cubicBezTo>
                    <a:pt x="5694" y="7027"/>
                    <a:pt x="5672" y="7034"/>
                    <a:pt x="5643" y="7056"/>
                  </a:cubicBezTo>
                  <a:cubicBezTo>
                    <a:pt x="5599" y="7093"/>
                    <a:pt x="5548" y="7122"/>
                    <a:pt x="5489" y="7122"/>
                  </a:cubicBezTo>
                  <a:cubicBezTo>
                    <a:pt x="5460" y="7122"/>
                    <a:pt x="5430" y="7115"/>
                    <a:pt x="5393" y="7100"/>
                  </a:cubicBezTo>
                  <a:cubicBezTo>
                    <a:pt x="5372" y="7086"/>
                    <a:pt x="5350" y="7078"/>
                    <a:pt x="5328" y="7078"/>
                  </a:cubicBezTo>
                  <a:cubicBezTo>
                    <a:pt x="5269" y="7078"/>
                    <a:pt x="5240" y="7129"/>
                    <a:pt x="5203" y="7166"/>
                  </a:cubicBezTo>
                  <a:cubicBezTo>
                    <a:pt x="5159" y="7225"/>
                    <a:pt x="5079" y="7269"/>
                    <a:pt x="5012" y="7283"/>
                  </a:cubicBezTo>
                  <a:cubicBezTo>
                    <a:pt x="4947" y="7291"/>
                    <a:pt x="4829" y="7305"/>
                    <a:pt x="4785" y="7349"/>
                  </a:cubicBezTo>
                  <a:cubicBezTo>
                    <a:pt x="4741" y="7393"/>
                    <a:pt x="4793" y="7408"/>
                    <a:pt x="4866" y="7452"/>
                  </a:cubicBezTo>
                  <a:cubicBezTo>
                    <a:pt x="4910" y="7481"/>
                    <a:pt x="5005" y="7496"/>
                    <a:pt x="5057" y="7503"/>
                  </a:cubicBezTo>
                  <a:cubicBezTo>
                    <a:pt x="5057" y="7518"/>
                    <a:pt x="5064" y="7562"/>
                    <a:pt x="5042" y="7584"/>
                  </a:cubicBezTo>
                  <a:cubicBezTo>
                    <a:pt x="5042" y="7598"/>
                    <a:pt x="5027" y="7598"/>
                    <a:pt x="5005" y="7598"/>
                  </a:cubicBezTo>
                  <a:cubicBezTo>
                    <a:pt x="4961" y="7598"/>
                    <a:pt x="4895" y="7577"/>
                    <a:pt x="4895" y="7577"/>
                  </a:cubicBezTo>
                  <a:cubicBezTo>
                    <a:pt x="4807" y="7635"/>
                    <a:pt x="4807" y="7635"/>
                    <a:pt x="4807" y="7635"/>
                  </a:cubicBezTo>
                  <a:cubicBezTo>
                    <a:pt x="4807" y="7635"/>
                    <a:pt x="4756" y="7577"/>
                    <a:pt x="4705" y="7577"/>
                  </a:cubicBezTo>
                  <a:cubicBezTo>
                    <a:pt x="4690" y="7577"/>
                    <a:pt x="4675" y="7577"/>
                    <a:pt x="4661" y="7584"/>
                  </a:cubicBezTo>
                  <a:cubicBezTo>
                    <a:pt x="4602" y="7628"/>
                    <a:pt x="4551" y="7657"/>
                    <a:pt x="4485" y="7657"/>
                  </a:cubicBezTo>
                  <a:cubicBezTo>
                    <a:pt x="4478" y="7657"/>
                    <a:pt x="4463" y="7657"/>
                    <a:pt x="4456" y="7657"/>
                  </a:cubicBezTo>
                  <a:cubicBezTo>
                    <a:pt x="4375" y="7642"/>
                    <a:pt x="4287" y="7437"/>
                    <a:pt x="4250" y="7364"/>
                  </a:cubicBezTo>
                  <a:cubicBezTo>
                    <a:pt x="4221" y="7283"/>
                    <a:pt x="3921" y="7210"/>
                    <a:pt x="3855" y="7181"/>
                  </a:cubicBezTo>
                  <a:cubicBezTo>
                    <a:pt x="3789" y="7144"/>
                    <a:pt x="3642" y="7086"/>
                    <a:pt x="3540" y="7063"/>
                  </a:cubicBezTo>
                  <a:cubicBezTo>
                    <a:pt x="3518" y="7063"/>
                    <a:pt x="3496" y="7056"/>
                    <a:pt x="3474" y="7056"/>
                  </a:cubicBezTo>
                  <a:cubicBezTo>
                    <a:pt x="3393" y="7056"/>
                    <a:pt x="3312" y="7086"/>
                    <a:pt x="3247" y="7137"/>
                  </a:cubicBezTo>
                  <a:cubicBezTo>
                    <a:pt x="3210" y="7151"/>
                    <a:pt x="3181" y="7166"/>
                    <a:pt x="3159" y="7166"/>
                  </a:cubicBezTo>
                  <a:cubicBezTo>
                    <a:pt x="3115" y="7166"/>
                    <a:pt x="3085" y="7137"/>
                    <a:pt x="3093" y="7100"/>
                  </a:cubicBezTo>
                  <a:cubicBezTo>
                    <a:pt x="3107" y="7041"/>
                    <a:pt x="3093" y="6998"/>
                    <a:pt x="3005" y="6939"/>
                  </a:cubicBezTo>
                  <a:cubicBezTo>
                    <a:pt x="2968" y="6917"/>
                    <a:pt x="2946" y="6910"/>
                    <a:pt x="2931" y="6910"/>
                  </a:cubicBezTo>
                  <a:cubicBezTo>
                    <a:pt x="2902" y="6910"/>
                    <a:pt x="2895" y="6932"/>
                    <a:pt x="2924" y="6961"/>
                  </a:cubicBezTo>
                  <a:cubicBezTo>
                    <a:pt x="2968" y="7012"/>
                    <a:pt x="2968" y="7063"/>
                    <a:pt x="2939" y="7063"/>
                  </a:cubicBezTo>
                  <a:cubicBezTo>
                    <a:pt x="2910" y="7063"/>
                    <a:pt x="2866" y="7020"/>
                    <a:pt x="2822" y="7020"/>
                  </a:cubicBezTo>
                  <a:lnTo>
                    <a:pt x="2814" y="7020"/>
                  </a:lnTo>
                  <a:cubicBezTo>
                    <a:pt x="2800" y="7020"/>
                    <a:pt x="2792" y="7027"/>
                    <a:pt x="2778" y="7027"/>
                  </a:cubicBezTo>
                  <a:cubicBezTo>
                    <a:pt x="2726" y="7027"/>
                    <a:pt x="2660" y="7005"/>
                    <a:pt x="2675" y="6954"/>
                  </a:cubicBezTo>
                  <a:cubicBezTo>
                    <a:pt x="2697" y="6888"/>
                    <a:pt x="2778" y="6895"/>
                    <a:pt x="2822" y="6829"/>
                  </a:cubicBezTo>
                  <a:cubicBezTo>
                    <a:pt x="2866" y="6763"/>
                    <a:pt x="2631" y="6682"/>
                    <a:pt x="2631" y="6682"/>
                  </a:cubicBezTo>
                  <a:cubicBezTo>
                    <a:pt x="2631" y="6741"/>
                    <a:pt x="2602" y="6778"/>
                    <a:pt x="2572" y="6778"/>
                  </a:cubicBezTo>
                  <a:cubicBezTo>
                    <a:pt x="2558" y="6778"/>
                    <a:pt x="2543" y="6763"/>
                    <a:pt x="2543" y="6734"/>
                  </a:cubicBezTo>
                  <a:cubicBezTo>
                    <a:pt x="2536" y="6682"/>
                    <a:pt x="2514" y="6660"/>
                    <a:pt x="2477" y="6660"/>
                  </a:cubicBezTo>
                  <a:cubicBezTo>
                    <a:pt x="2462" y="6660"/>
                    <a:pt x="2440" y="6668"/>
                    <a:pt x="2419" y="6682"/>
                  </a:cubicBezTo>
                  <a:cubicBezTo>
                    <a:pt x="2345" y="6727"/>
                    <a:pt x="2221" y="6712"/>
                    <a:pt x="2213" y="6763"/>
                  </a:cubicBezTo>
                  <a:cubicBezTo>
                    <a:pt x="2199" y="6807"/>
                    <a:pt x="2199" y="6873"/>
                    <a:pt x="2140" y="6895"/>
                  </a:cubicBezTo>
                  <a:cubicBezTo>
                    <a:pt x="2089" y="6917"/>
                    <a:pt x="2052" y="7034"/>
                    <a:pt x="2111" y="7100"/>
                  </a:cubicBezTo>
                  <a:cubicBezTo>
                    <a:pt x="2140" y="7137"/>
                    <a:pt x="2184" y="7151"/>
                    <a:pt x="2221" y="7151"/>
                  </a:cubicBezTo>
                  <a:cubicBezTo>
                    <a:pt x="2265" y="7151"/>
                    <a:pt x="2301" y="7137"/>
                    <a:pt x="2323" y="7122"/>
                  </a:cubicBezTo>
                  <a:cubicBezTo>
                    <a:pt x="2367" y="7100"/>
                    <a:pt x="2375" y="7049"/>
                    <a:pt x="2426" y="7049"/>
                  </a:cubicBezTo>
                  <a:cubicBezTo>
                    <a:pt x="2440" y="7049"/>
                    <a:pt x="2462" y="7049"/>
                    <a:pt x="2492" y="7063"/>
                  </a:cubicBezTo>
                  <a:cubicBezTo>
                    <a:pt x="2617" y="7122"/>
                    <a:pt x="2529" y="7144"/>
                    <a:pt x="2514" y="7225"/>
                  </a:cubicBezTo>
                  <a:cubicBezTo>
                    <a:pt x="2507" y="7305"/>
                    <a:pt x="2440" y="7305"/>
                    <a:pt x="2440" y="7305"/>
                  </a:cubicBezTo>
                  <a:cubicBezTo>
                    <a:pt x="2440" y="7283"/>
                    <a:pt x="2382" y="7232"/>
                    <a:pt x="2309" y="7232"/>
                  </a:cubicBezTo>
                  <a:cubicBezTo>
                    <a:pt x="2287" y="7232"/>
                    <a:pt x="2265" y="7239"/>
                    <a:pt x="2243" y="7247"/>
                  </a:cubicBezTo>
                  <a:cubicBezTo>
                    <a:pt x="2140" y="7291"/>
                    <a:pt x="2169" y="7393"/>
                    <a:pt x="2169" y="7393"/>
                  </a:cubicBezTo>
                  <a:cubicBezTo>
                    <a:pt x="2103" y="7408"/>
                    <a:pt x="2045" y="7415"/>
                    <a:pt x="1994" y="7415"/>
                  </a:cubicBezTo>
                  <a:cubicBezTo>
                    <a:pt x="1898" y="7415"/>
                    <a:pt x="1832" y="7386"/>
                    <a:pt x="1796" y="7291"/>
                  </a:cubicBezTo>
                  <a:cubicBezTo>
                    <a:pt x="1781" y="7261"/>
                    <a:pt x="1752" y="7254"/>
                    <a:pt x="1708" y="7254"/>
                  </a:cubicBezTo>
                  <a:cubicBezTo>
                    <a:pt x="1612" y="7254"/>
                    <a:pt x="1451" y="7327"/>
                    <a:pt x="1386" y="7393"/>
                  </a:cubicBezTo>
                  <a:cubicBezTo>
                    <a:pt x="1319" y="7459"/>
                    <a:pt x="1136" y="7481"/>
                    <a:pt x="1034" y="7481"/>
                  </a:cubicBezTo>
                  <a:cubicBezTo>
                    <a:pt x="997" y="7481"/>
                    <a:pt x="968" y="7474"/>
                    <a:pt x="953" y="7474"/>
                  </a:cubicBezTo>
                  <a:cubicBezTo>
                    <a:pt x="909" y="7459"/>
                    <a:pt x="917" y="7327"/>
                    <a:pt x="865" y="7327"/>
                  </a:cubicBezTo>
                  <a:cubicBezTo>
                    <a:pt x="807" y="7327"/>
                    <a:pt x="623" y="7452"/>
                    <a:pt x="521" y="7496"/>
                  </a:cubicBezTo>
                  <a:cubicBezTo>
                    <a:pt x="499" y="7510"/>
                    <a:pt x="477" y="7510"/>
                    <a:pt x="455" y="7510"/>
                  </a:cubicBezTo>
                  <a:cubicBezTo>
                    <a:pt x="396" y="7510"/>
                    <a:pt x="360" y="7467"/>
                    <a:pt x="374" y="7430"/>
                  </a:cubicBezTo>
                  <a:cubicBezTo>
                    <a:pt x="396" y="7386"/>
                    <a:pt x="455" y="7335"/>
                    <a:pt x="440" y="7305"/>
                  </a:cubicBezTo>
                  <a:cubicBezTo>
                    <a:pt x="440" y="7291"/>
                    <a:pt x="433" y="7283"/>
                    <a:pt x="418" y="7283"/>
                  </a:cubicBezTo>
                  <a:cubicBezTo>
                    <a:pt x="404" y="7283"/>
                    <a:pt x="381" y="7298"/>
                    <a:pt x="352" y="7335"/>
                  </a:cubicBezTo>
                  <a:cubicBezTo>
                    <a:pt x="330" y="7364"/>
                    <a:pt x="308" y="7379"/>
                    <a:pt x="286" y="7379"/>
                  </a:cubicBezTo>
                  <a:cubicBezTo>
                    <a:pt x="257" y="7379"/>
                    <a:pt x="235" y="7357"/>
                    <a:pt x="228" y="7335"/>
                  </a:cubicBezTo>
                  <a:cubicBezTo>
                    <a:pt x="213" y="7305"/>
                    <a:pt x="242" y="7232"/>
                    <a:pt x="147" y="7159"/>
                  </a:cubicBezTo>
                  <a:cubicBezTo>
                    <a:pt x="59" y="7078"/>
                    <a:pt x="45" y="6998"/>
                    <a:pt x="81" y="6932"/>
                  </a:cubicBezTo>
                  <a:cubicBezTo>
                    <a:pt x="118" y="6858"/>
                    <a:pt x="140" y="6851"/>
                    <a:pt x="118" y="6792"/>
                  </a:cubicBezTo>
                  <a:cubicBezTo>
                    <a:pt x="88" y="6734"/>
                    <a:pt x="88" y="6682"/>
                    <a:pt x="140" y="6609"/>
                  </a:cubicBezTo>
                  <a:cubicBezTo>
                    <a:pt x="184" y="6543"/>
                    <a:pt x="191" y="6543"/>
                    <a:pt x="169" y="6463"/>
                  </a:cubicBezTo>
                  <a:cubicBezTo>
                    <a:pt x="147" y="6382"/>
                    <a:pt x="213" y="6309"/>
                    <a:pt x="213" y="6309"/>
                  </a:cubicBezTo>
                  <a:cubicBezTo>
                    <a:pt x="206" y="6258"/>
                    <a:pt x="228" y="6191"/>
                    <a:pt x="272" y="6148"/>
                  </a:cubicBezTo>
                  <a:cubicBezTo>
                    <a:pt x="316" y="6104"/>
                    <a:pt x="330" y="6045"/>
                    <a:pt x="308" y="6001"/>
                  </a:cubicBezTo>
                  <a:cubicBezTo>
                    <a:pt x="286" y="5957"/>
                    <a:pt x="228" y="5877"/>
                    <a:pt x="206" y="5774"/>
                  </a:cubicBezTo>
                  <a:cubicBezTo>
                    <a:pt x="184" y="5671"/>
                    <a:pt x="213" y="5569"/>
                    <a:pt x="250" y="5525"/>
                  </a:cubicBezTo>
                  <a:cubicBezTo>
                    <a:pt x="286" y="5481"/>
                    <a:pt x="294" y="5408"/>
                    <a:pt x="352" y="5312"/>
                  </a:cubicBezTo>
                  <a:cubicBezTo>
                    <a:pt x="411" y="5210"/>
                    <a:pt x="455" y="5158"/>
                    <a:pt x="477" y="5070"/>
                  </a:cubicBezTo>
                  <a:cubicBezTo>
                    <a:pt x="499" y="4982"/>
                    <a:pt x="536" y="4960"/>
                    <a:pt x="579" y="4924"/>
                  </a:cubicBezTo>
                  <a:cubicBezTo>
                    <a:pt x="623" y="4887"/>
                    <a:pt x="601" y="4631"/>
                    <a:pt x="623" y="4550"/>
                  </a:cubicBezTo>
                  <a:cubicBezTo>
                    <a:pt x="645" y="4470"/>
                    <a:pt x="601" y="4404"/>
                    <a:pt x="667" y="4345"/>
                  </a:cubicBezTo>
                  <a:cubicBezTo>
                    <a:pt x="741" y="4286"/>
                    <a:pt x="770" y="4206"/>
                    <a:pt x="770" y="4081"/>
                  </a:cubicBezTo>
                  <a:cubicBezTo>
                    <a:pt x="770" y="3957"/>
                    <a:pt x="865" y="3832"/>
                    <a:pt x="917" y="3788"/>
                  </a:cubicBezTo>
                  <a:cubicBezTo>
                    <a:pt x="975" y="3744"/>
                    <a:pt x="1056" y="3663"/>
                    <a:pt x="1078" y="3634"/>
                  </a:cubicBezTo>
                  <a:cubicBezTo>
                    <a:pt x="1100" y="3598"/>
                    <a:pt x="1144" y="3495"/>
                    <a:pt x="1195" y="3436"/>
                  </a:cubicBezTo>
                  <a:cubicBezTo>
                    <a:pt x="1239" y="3378"/>
                    <a:pt x="1268" y="3356"/>
                    <a:pt x="1349" y="3334"/>
                  </a:cubicBezTo>
                  <a:cubicBezTo>
                    <a:pt x="1429" y="3312"/>
                    <a:pt x="1444" y="3158"/>
                    <a:pt x="1473" y="3063"/>
                  </a:cubicBezTo>
                  <a:cubicBezTo>
                    <a:pt x="1503" y="2989"/>
                    <a:pt x="1598" y="2887"/>
                    <a:pt x="1635" y="2843"/>
                  </a:cubicBezTo>
                  <a:cubicBezTo>
                    <a:pt x="1664" y="2806"/>
                    <a:pt x="1664" y="2806"/>
                    <a:pt x="1664" y="2806"/>
                  </a:cubicBezTo>
                  <a:cubicBezTo>
                    <a:pt x="1664" y="2806"/>
                    <a:pt x="1664" y="2799"/>
                    <a:pt x="1657" y="2791"/>
                  </a:cubicBezTo>
                  <a:cubicBezTo>
                    <a:pt x="1700" y="2770"/>
                    <a:pt x="1700" y="2770"/>
                    <a:pt x="1700" y="2770"/>
                  </a:cubicBezTo>
                  <a:lnTo>
                    <a:pt x="1700" y="2770"/>
                  </a:lnTo>
                  <a:cubicBezTo>
                    <a:pt x="1708" y="2770"/>
                    <a:pt x="1767" y="2762"/>
                    <a:pt x="1825" y="2623"/>
                  </a:cubicBezTo>
                  <a:cubicBezTo>
                    <a:pt x="1898" y="2447"/>
                    <a:pt x="1986" y="2374"/>
                    <a:pt x="1994" y="2293"/>
                  </a:cubicBezTo>
                  <a:cubicBezTo>
                    <a:pt x="2008" y="2213"/>
                    <a:pt x="1986" y="2147"/>
                    <a:pt x="2008" y="2110"/>
                  </a:cubicBezTo>
                  <a:cubicBezTo>
                    <a:pt x="2030" y="2081"/>
                    <a:pt x="2096" y="2044"/>
                    <a:pt x="2074" y="1978"/>
                  </a:cubicBezTo>
                  <a:cubicBezTo>
                    <a:pt x="2052" y="1905"/>
                    <a:pt x="2089" y="1853"/>
                    <a:pt x="2155" y="1802"/>
                  </a:cubicBezTo>
                  <a:cubicBezTo>
                    <a:pt x="2221" y="1758"/>
                    <a:pt x="2243" y="1773"/>
                    <a:pt x="2243" y="1678"/>
                  </a:cubicBezTo>
                  <a:cubicBezTo>
                    <a:pt x="2243" y="1590"/>
                    <a:pt x="2191" y="1627"/>
                    <a:pt x="2213" y="1553"/>
                  </a:cubicBezTo>
                  <a:cubicBezTo>
                    <a:pt x="2236" y="1487"/>
                    <a:pt x="2294" y="1480"/>
                    <a:pt x="2294" y="1421"/>
                  </a:cubicBezTo>
                  <a:cubicBezTo>
                    <a:pt x="2294" y="1363"/>
                    <a:pt x="2345" y="1216"/>
                    <a:pt x="2294" y="1216"/>
                  </a:cubicBezTo>
                  <a:lnTo>
                    <a:pt x="2294" y="1216"/>
                  </a:lnTo>
                  <a:cubicBezTo>
                    <a:pt x="2287" y="1216"/>
                    <a:pt x="2279" y="1216"/>
                    <a:pt x="2272" y="1216"/>
                  </a:cubicBezTo>
                  <a:cubicBezTo>
                    <a:pt x="2221" y="1216"/>
                    <a:pt x="2169" y="1179"/>
                    <a:pt x="2213" y="1128"/>
                  </a:cubicBezTo>
                  <a:cubicBezTo>
                    <a:pt x="2257" y="1070"/>
                    <a:pt x="2199" y="1048"/>
                    <a:pt x="2155" y="982"/>
                  </a:cubicBezTo>
                  <a:cubicBezTo>
                    <a:pt x="2111" y="908"/>
                    <a:pt x="2140" y="718"/>
                    <a:pt x="2140" y="718"/>
                  </a:cubicBezTo>
                  <a:cubicBezTo>
                    <a:pt x="2140" y="718"/>
                    <a:pt x="2140" y="718"/>
                    <a:pt x="2148" y="718"/>
                  </a:cubicBezTo>
                  <a:cubicBezTo>
                    <a:pt x="2155" y="732"/>
                    <a:pt x="2162" y="747"/>
                    <a:pt x="2162" y="747"/>
                  </a:cubicBezTo>
                  <a:cubicBezTo>
                    <a:pt x="2162" y="747"/>
                    <a:pt x="2155" y="732"/>
                    <a:pt x="2148" y="718"/>
                  </a:cubicBezTo>
                  <a:cubicBezTo>
                    <a:pt x="2148" y="718"/>
                    <a:pt x="2162" y="710"/>
                    <a:pt x="2199" y="696"/>
                  </a:cubicBezTo>
                  <a:cubicBezTo>
                    <a:pt x="2206" y="696"/>
                    <a:pt x="2206" y="696"/>
                    <a:pt x="2206" y="696"/>
                  </a:cubicBezTo>
                  <a:cubicBezTo>
                    <a:pt x="2265" y="696"/>
                    <a:pt x="2353" y="879"/>
                    <a:pt x="2426" y="923"/>
                  </a:cubicBezTo>
                  <a:cubicBezTo>
                    <a:pt x="2440" y="930"/>
                    <a:pt x="2455" y="930"/>
                    <a:pt x="2462" y="930"/>
                  </a:cubicBezTo>
                  <a:cubicBezTo>
                    <a:pt x="2521" y="930"/>
                    <a:pt x="2550" y="850"/>
                    <a:pt x="2529" y="777"/>
                  </a:cubicBezTo>
                  <a:cubicBezTo>
                    <a:pt x="2507" y="681"/>
                    <a:pt x="2529" y="601"/>
                    <a:pt x="2617" y="593"/>
                  </a:cubicBezTo>
                  <a:cubicBezTo>
                    <a:pt x="2631" y="593"/>
                    <a:pt x="2638" y="593"/>
                    <a:pt x="2638" y="593"/>
                  </a:cubicBezTo>
                  <a:cubicBezTo>
                    <a:pt x="2712" y="593"/>
                    <a:pt x="2704" y="644"/>
                    <a:pt x="2734" y="828"/>
                  </a:cubicBezTo>
                  <a:cubicBezTo>
                    <a:pt x="2748" y="923"/>
                    <a:pt x="2807" y="945"/>
                    <a:pt x="2866" y="945"/>
                  </a:cubicBezTo>
                  <a:cubicBezTo>
                    <a:pt x="2931" y="945"/>
                    <a:pt x="3005" y="908"/>
                    <a:pt x="3005" y="908"/>
                  </a:cubicBezTo>
                  <a:cubicBezTo>
                    <a:pt x="3019" y="967"/>
                    <a:pt x="3041" y="982"/>
                    <a:pt x="3129" y="982"/>
                  </a:cubicBezTo>
                  <a:cubicBezTo>
                    <a:pt x="3217" y="982"/>
                    <a:pt x="3166" y="1077"/>
                    <a:pt x="3093" y="1091"/>
                  </a:cubicBezTo>
                  <a:cubicBezTo>
                    <a:pt x="3027" y="1106"/>
                    <a:pt x="3041" y="1077"/>
                    <a:pt x="3027" y="1253"/>
                  </a:cubicBezTo>
                  <a:cubicBezTo>
                    <a:pt x="3027" y="1297"/>
                    <a:pt x="3034" y="1319"/>
                    <a:pt x="3056" y="1319"/>
                  </a:cubicBezTo>
                  <a:cubicBezTo>
                    <a:pt x="3100" y="1319"/>
                    <a:pt x="3188" y="1209"/>
                    <a:pt x="3217" y="1194"/>
                  </a:cubicBezTo>
                  <a:cubicBezTo>
                    <a:pt x="3269" y="1172"/>
                    <a:pt x="3247" y="1150"/>
                    <a:pt x="3269" y="1070"/>
                  </a:cubicBezTo>
                  <a:cubicBezTo>
                    <a:pt x="3283" y="1018"/>
                    <a:pt x="3298" y="982"/>
                    <a:pt x="3327" y="982"/>
                  </a:cubicBezTo>
                  <a:cubicBezTo>
                    <a:pt x="3342" y="982"/>
                    <a:pt x="3364" y="996"/>
                    <a:pt x="3393" y="1011"/>
                  </a:cubicBezTo>
                  <a:cubicBezTo>
                    <a:pt x="3408" y="1026"/>
                    <a:pt x="3422" y="1033"/>
                    <a:pt x="3437" y="1033"/>
                  </a:cubicBezTo>
                  <a:cubicBezTo>
                    <a:pt x="3474" y="1033"/>
                    <a:pt x="3481" y="974"/>
                    <a:pt x="3503" y="930"/>
                  </a:cubicBezTo>
                  <a:cubicBezTo>
                    <a:pt x="3510" y="916"/>
                    <a:pt x="3525" y="916"/>
                    <a:pt x="3547" y="916"/>
                  </a:cubicBezTo>
                  <a:cubicBezTo>
                    <a:pt x="3591" y="916"/>
                    <a:pt x="3650" y="952"/>
                    <a:pt x="3650" y="952"/>
                  </a:cubicBezTo>
                  <a:cubicBezTo>
                    <a:pt x="3562" y="820"/>
                    <a:pt x="3562" y="820"/>
                    <a:pt x="3562" y="820"/>
                  </a:cubicBezTo>
                  <a:cubicBezTo>
                    <a:pt x="3562" y="820"/>
                    <a:pt x="3562" y="820"/>
                    <a:pt x="3620" y="777"/>
                  </a:cubicBezTo>
                  <a:cubicBezTo>
                    <a:pt x="3620" y="777"/>
                    <a:pt x="3620" y="777"/>
                    <a:pt x="3620" y="769"/>
                  </a:cubicBezTo>
                  <a:cubicBezTo>
                    <a:pt x="3620" y="777"/>
                    <a:pt x="3620" y="784"/>
                    <a:pt x="3620" y="791"/>
                  </a:cubicBezTo>
                  <a:cubicBezTo>
                    <a:pt x="3620" y="813"/>
                    <a:pt x="3620" y="828"/>
                    <a:pt x="3620" y="828"/>
                  </a:cubicBezTo>
                  <a:cubicBezTo>
                    <a:pt x="3620" y="828"/>
                    <a:pt x="3620" y="813"/>
                    <a:pt x="3620" y="791"/>
                  </a:cubicBezTo>
                  <a:cubicBezTo>
                    <a:pt x="3620" y="784"/>
                    <a:pt x="3620" y="777"/>
                    <a:pt x="3620" y="769"/>
                  </a:cubicBezTo>
                  <a:cubicBezTo>
                    <a:pt x="3635" y="762"/>
                    <a:pt x="3650" y="762"/>
                    <a:pt x="3672" y="762"/>
                  </a:cubicBezTo>
                  <a:cubicBezTo>
                    <a:pt x="3708" y="762"/>
                    <a:pt x="3745" y="769"/>
                    <a:pt x="3789" y="769"/>
                  </a:cubicBezTo>
                  <a:cubicBezTo>
                    <a:pt x="3803" y="769"/>
                    <a:pt x="3818" y="769"/>
                    <a:pt x="3833" y="762"/>
                  </a:cubicBezTo>
                  <a:cubicBezTo>
                    <a:pt x="3899" y="725"/>
                    <a:pt x="3972" y="740"/>
                    <a:pt x="3972" y="630"/>
                  </a:cubicBezTo>
                  <a:cubicBezTo>
                    <a:pt x="3972" y="513"/>
                    <a:pt x="4082" y="527"/>
                    <a:pt x="4192" y="513"/>
                  </a:cubicBezTo>
                  <a:cubicBezTo>
                    <a:pt x="4309" y="505"/>
                    <a:pt x="4250" y="469"/>
                    <a:pt x="4272" y="425"/>
                  </a:cubicBezTo>
                  <a:cubicBezTo>
                    <a:pt x="4294" y="381"/>
                    <a:pt x="4294" y="322"/>
                    <a:pt x="4250" y="278"/>
                  </a:cubicBezTo>
                  <a:cubicBezTo>
                    <a:pt x="4236" y="256"/>
                    <a:pt x="4214" y="249"/>
                    <a:pt x="4192" y="249"/>
                  </a:cubicBezTo>
                  <a:cubicBezTo>
                    <a:pt x="4170" y="249"/>
                    <a:pt x="4155" y="256"/>
                    <a:pt x="4133" y="256"/>
                  </a:cubicBezTo>
                  <a:cubicBezTo>
                    <a:pt x="4126" y="256"/>
                    <a:pt x="4111" y="256"/>
                    <a:pt x="4104" y="256"/>
                  </a:cubicBezTo>
                  <a:cubicBezTo>
                    <a:pt x="4045" y="241"/>
                    <a:pt x="4045" y="220"/>
                    <a:pt x="4045" y="220"/>
                  </a:cubicBezTo>
                  <a:cubicBezTo>
                    <a:pt x="4045" y="220"/>
                    <a:pt x="4067" y="153"/>
                    <a:pt x="4119" y="117"/>
                  </a:cubicBezTo>
                  <a:cubicBezTo>
                    <a:pt x="4162" y="80"/>
                    <a:pt x="4221" y="73"/>
                    <a:pt x="4272" y="58"/>
                  </a:cubicBezTo>
                  <a:cubicBezTo>
                    <a:pt x="4280" y="58"/>
                    <a:pt x="4280" y="58"/>
                    <a:pt x="4287" y="58"/>
                  </a:cubicBezTo>
                  <a:cubicBezTo>
                    <a:pt x="4324" y="58"/>
                    <a:pt x="4331" y="102"/>
                    <a:pt x="4360" y="102"/>
                  </a:cubicBezTo>
                  <a:cubicBezTo>
                    <a:pt x="4368" y="102"/>
                    <a:pt x="4368" y="95"/>
                    <a:pt x="4375" y="95"/>
                  </a:cubicBezTo>
                  <a:cubicBezTo>
                    <a:pt x="4419" y="73"/>
                    <a:pt x="4419" y="44"/>
                    <a:pt x="4441" y="44"/>
                  </a:cubicBezTo>
                  <a:cubicBezTo>
                    <a:pt x="4448" y="44"/>
                    <a:pt x="4448" y="44"/>
                    <a:pt x="4456" y="51"/>
                  </a:cubicBezTo>
                  <a:cubicBezTo>
                    <a:pt x="4492" y="58"/>
                    <a:pt x="4492" y="102"/>
                    <a:pt x="4522" y="132"/>
                  </a:cubicBezTo>
                  <a:cubicBezTo>
                    <a:pt x="4529" y="132"/>
                    <a:pt x="4536" y="132"/>
                    <a:pt x="4543" y="132"/>
                  </a:cubicBezTo>
                  <a:cubicBezTo>
                    <a:pt x="4573" y="132"/>
                    <a:pt x="4602" y="102"/>
                    <a:pt x="4646" y="73"/>
                  </a:cubicBezTo>
                  <a:cubicBezTo>
                    <a:pt x="4690" y="44"/>
                    <a:pt x="4705" y="36"/>
                    <a:pt x="4727" y="36"/>
                  </a:cubicBezTo>
                  <a:lnTo>
                    <a:pt x="4727" y="0"/>
                  </a:lnTo>
                  <a:lnTo>
                    <a:pt x="4727" y="0"/>
                  </a:lnTo>
                  <a:lnTo>
                    <a:pt x="4727" y="0"/>
                  </a:lnTo>
                  <a:cubicBezTo>
                    <a:pt x="4705" y="0"/>
                    <a:pt x="4683" y="14"/>
                    <a:pt x="4653" y="36"/>
                  </a:cubicBezTo>
                  <a:cubicBezTo>
                    <a:pt x="4631" y="44"/>
                    <a:pt x="4631" y="44"/>
                    <a:pt x="4631" y="44"/>
                  </a:cubicBezTo>
                  <a:cubicBezTo>
                    <a:pt x="4617" y="58"/>
                    <a:pt x="4602" y="66"/>
                    <a:pt x="4588" y="80"/>
                  </a:cubicBezTo>
                  <a:cubicBezTo>
                    <a:pt x="4573" y="88"/>
                    <a:pt x="4551" y="102"/>
                    <a:pt x="4543" y="102"/>
                  </a:cubicBezTo>
                  <a:cubicBezTo>
                    <a:pt x="4529" y="95"/>
                    <a:pt x="4522" y="88"/>
                    <a:pt x="4522" y="73"/>
                  </a:cubicBezTo>
                  <a:cubicBezTo>
                    <a:pt x="4507" y="51"/>
                    <a:pt x="4492" y="29"/>
                    <a:pt x="4463" y="22"/>
                  </a:cubicBezTo>
                  <a:cubicBezTo>
                    <a:pt x="4456" y="14"/>
                    <a:pt x="4448" y="14"/>
                    <a:pt x="4441" y="14"/>
                  </a:cubicBezTo>
                  <a:cubicBezTo>
                    <a:pt x="4419" y="14"/>
                    <a:pt x="4404" y="29"/>
                    <a:pt x="4397" y="44"/>
                  </a:cubicBezTo>
                  <a:cubicBezTo>
                    <a:pt x="4382" y="51"/>
                    <a:pt x="4375" y="58"/>
                    <a:pt x="4360" y="66"/>
                  </a:cubicBezTo>
                  <a:lnTo>
                    <a:pt x="4360" y="66"/>
                  </a:lnTo>
                  <a:cubicBezTo>
                    <a:pt x="4360" y="66"/>
                    <a:pt x="4353" y="66"/>
                    <a:pt x="4353" y="58"/>
                  </a:cubicBezTo>
                  <a:cubicBezTo>
                    <a:pt x="4338" y="44"/>
                    <a:pt x="4317" y="29"/>
                    <a:pt x="4287" y="29"/>
                  </a:cubicBezTo>
                  <a:cubicBezTo>
                    <a:pt x="4280" y="29"/>
                    <a:pt x="4272" y="29"/>
                    <a:pt x="4265" y="29"/>
                  </a:cubicBezTo>
                  <a:cubicBezTo>
                    <a:pt x="4207" y="44"/>
                    <a:pt x="4148" y="51"/>
                    <a:pt x="4097" y="95"/>
                  </a:cubicBezTo>
                  <a:cubicBezTo>
                    <a:pt x="4045" y="132"/>
                    <a:pt x="4023" y="205"/>
                    <a:pt x="4016" y="212"/>
                  </a:cubicBezTo>
                  <a:lnTo>
                    <a:pt x="4016" y="212"/>
                  </a:lnTo>
                  <a:cubicBezTo>
                    <a:pt x="4016" y="220"/>
                    <a:pt x="4016" y="220"/>
                    <a:pt x="4016" y="220"/>
                  </a:cubicBezTo>
                  <a:cubicBezTo>
                    <a:pt x="4016" y="227"/>
                    <a:pt x="4023" y="271"/>
                    <a:pt x="4097" y="285"/>
                  </a:cubicBezTo>
                  <a:cubicBezTo>
                    <a:pt x="4111" y="285"/>
                    <a:pt x="4119" y="285"/>
                    <a:pt x="4133" y="285"/>
                  </a:cubicBezTo>
                  <a:cubicBezTo>
                    <a:pt x="4141" y="285"/>
                    <a:pt x="4155" y="285"/>
                    <a:pt x="4170" y="285"/>
                  </a:cubicBezTo>
                  <a:cubicBezTo>
                    <a:pt x="4177" y="285"/>
                    <a:pt x="4184" y="278"/>
                    <a:pt x="4192" y="278"/>
                  </a:cubicBezTo>
                  <a:cubicBezTo>
                    <a:pt x="4207" y="278"/>
                    <a:pt x="4214" y="285"/>
                    <a:pt x="4229" y="300"/>
                  </a:cubicBezTo>
                  <a:cubicBezTo>
                    <a:pt x="4272" y="344"/>
                    <a:pt x="4258" y="388"/>
                    <a:pt x="4250" y="410"/>
                  </a:cubicBezTo>
                  <a:cubicBezTo>
                    <a:pt x="4236" y="432"/>
                    <a:pt x="4236" y="454"/>
                    <a:pt x="4236" y="461"/>
                  </a:cubicBezTo>
                  <a:cubicBezTo>
                    <a:pt x="4236" y="469"/>
                    <a:pt x="4236" y="469"/>
                    <a:pt x="4236" y="476"/>
                  </a:cubicBezTo>
                  <a:cubicBezTo>
                    <a:pt x="4236" y="476"/>
                    <a:pt x="4221" y="483"/>
                    <a:pt x="4192" y="483"/>
                  </a:cubicBezTo>
                  <a:cubicBezTo>
                    <a:pt x="4177" y="483"/>
                    <a:pt x="4162" y="483"/>
                    <a:pt x="4148" y="491"/>
                  </a:cubicBezTo>
                  <a:cubicBezTo>
                    <a:pt x="4045" y="491"/>
                    <a:pt x="3935" y="498"/>
                    <a:pt x="3935" y="630"/>
                  </a:cubicBezTo>
                  <a:cubicBezTo>
                    <a:pt x="3935" y="689"/>
                    <a:pt x="3913" y="696"/>
                    <a:pt x="3869" y="718"/>
                  </a:cubicBezTo>
                  <a:cubicBezTo>
                    <a:pt x="3855" y="718"/>
                    <a:pt x="3840" y="725"/>
                    <a:pt x="3818" y="732"/>
                  </a:cubicBezTo>
                  <a:cubicBezTo>
                    <a:pt x="3811" y="740"/>
                    <a:pt x="3796" y="740"/>
                    <a:pt x="3789" y="740"/>
                  </a:cubicBezTo>
                  <a:cubicBezTo>
                    <a:pt x="3767" y="740"/>
                    <a:pt x="3752" y="740"/>
                    <a:pt x="3730" y="732"/>
                  </a:cubicBezTo>
                  <a:cubicBezTo>
                    <a:pt x="3708" y="732"/>
                    <a:pt x="3686" y="725"/>
                    <a:pt x="3672" y="725"/>
                  </a:cubicBezTo>
                  <a:cubicBezTo>
                    <a:pt x="3664" y="725"/>
                    <a:pt x="3657" y="725"/>
                    <a:pt x="3650" y="732"/>
                  </a:cubicBezTo>
                  <a:cubicBezTo>
                    <a:pt x="3650" y="710"/>
                    <a:pt x="3650" y="710"/>
                    <a:pt x="3650" y="710"/>
                  </a:cubicBezTo>
                  <a:cubicBezTo>
                    <a:pt x="3598" y="747"/>
                    <a:pt x="3598" y="747"/>
                    <a:pt x="3598" y="747"/>
                  </a:cubicBezTo>
                  <a:cubicBezTo>
                    <a:pt x="3591" y="754"/>
                    <a:pt x="3591" y="754"/>
                    <a:pt x="3591" y="754"/>
                  </a:cubicBezTo>
                  <a:cubicBezTo>
                    <a:pt x="3591" y="762"/>
                    <a:pt x="3591" y="762"/>
                    <a:pt x="3591" y="762"/>
                  </a:cubicBezTo>
                  <a:cubicBezTo>
                    <a:pt x="3540" y="798"/>
                    <a:pt x="3540" y="798"/>
                    <a:pt x="3540" y="798"/>
                  </a:cubicBezTo>
                  <a:cubicBezTo>
                    <a:pt x="3518" y="813"/>
                    <a:pt x="3518" y="813"/>
                    <a:pt x="3518" y="813"/>
                  </a:cubicBezTo>
                  <a:cubicBezTo>
                    <a:pt x="3532" y="835"/>
                    <a:pt x="3532" y="835"/>
                    <a:pt x="3532" y="835"/>
                  </a:cubicBezTo>
                  <a:cubicBezTo>
                    <a:pt x="3569" y="886"/>
                    <a:pt x="3569" y="886"/>
                    <a:pt x="3569" y="886"/>
                  </a:cubicBezTo>
                  <a:cubicBezTo>
                    <a:pt x="3562" y="886"/>
                    <a:pt x="3554" y="879"/>
                    <a:pt x="3547" y="879"/>
                  </a:cubicBezTo>
                  <a:cubicBezTo>
                    <a:pt x="3518" y="879"/>
                    <a:pt x="3488" y="894"/>
                    <a:pt x="3481" y="916"/>
                  </a:cubicBezTo>
                  <a:cubicBezTo>
                    <a:pt x="3467" y="930"/>
                    <a:pt x="3459" y="952"/>
                    <a:pt x="3452" y="967"/>
                  </a:cubicBezTo>
                  <a:cubicBezTo>
                    <a:pt x="3452" y="974"/>
                    <a:pt x="3444" y="996"/>
                    <a:pt x="3437" y="1003"/>
                  </a:cubicBezTo>
                  <a:cubicBezTo>
                    <a:pt x="3437" y="1003"/>
                    <a:pt x="3430" y="1003"/>
                    <a:pt x="3408" y="989"/>
                  </a:cubicBezTo>
                  <a:cubicBezTo>
                    <a:pt x="3379" y="967"/>
                    <a:pt x="3349" y="952"/>
                    <a:pt x="3327" y="952"/>
                  </a:cubicBezTo>
                  <a:cubicBezTo>
                    <a:pt x="3269" y="952"/>
                    <a:pt x="3247" y="1018"/>
                    <a:pt x="3239" y="1062"/>
                  </a:cubicBezTo>
                  <a:cubicBezTo>
                    <a:pt x="3225" y="1091"/>
                    <a:pt x="3225" y="1113"/>
                    <a:pt x="3225" y="1136"/>
                  </a:cubicBezTo>
                  <a:cubicBezTo>
                    <a:pt x="3217" y="1158"/>
                    <a:pt x="3217" y="1158"/>
                    <a:pt x="3210" y="1165"/>
                  </a:cubicBezTo>
                  <a:cubicBezTo>
                    <a:pt x="3195" y="1172"/>
                    <a:pt x="3173" y="1187"/>
                    <a:pt x="3144" y="1216"/>
                  </a:cubicBezTo>
                  <a:cubicBezTo>
                    <a:pt x="3122" y="1238"/>
                    <a:pt x="3078" y="1275"/>
                    <a:pt x="3056" y="1289"/>
                  </a:cubicBezTo>
                  <a:cubicBezTo>
                    <a:pt x="3056" y="1282"/>
                    <a:pt x="3056" y="1267"/>
                    <a:pt x="3056" y="1253"/>
                  </a:cubicBezTo>
                  <a:cubicBezTo>
                    <a:pt x="3056" y="1231"/>
                    <a:pt x="3063" y="1209"/>
                    <a:pt x="3063" y="1194"/>
                  </a:cubicBezTo>
                  <a:cubicBezTo>
                    <a:pt x="3063" y="1165"/>
                    <a:pt x="3063" y="1136"/>
                    <a:pt x="3071" y="1128"/>
                  </a:cubicBezTo>
                  <a:lnTo>
                    <a:pt x="3078" y="1128"/>
                  </a:lnTo>
                  <a:cubicBezTo>
                    <a:pt x="3085" y="1121"/>
                    <a:pt x="3093" y="1121"/>
                    <a:pt x="3100" y="1121"/>
                  </a:cubicBezTo>
                  <a:cubicBezTo>
                    <a:pt x="3159" y="1113"/>
                    <a:pt x="3210" y="1055"/>
                    <a:pt x="3210" y="1003"/>
                  </a:cubicBezTo>
                  <a:cubicBezTo>
                    <a:pt x="3203" y="974"/>
                    <a:pt x="3181" y="945"/>
                    <a:pt x="3129" y="945"/>
                  </a:cubicBezTo>
                  <a:cubicBezTo>
                    <a:pt x="3041" y="945"/>
                    <a:pt x="3041" y="938"/>
                    <a:pt x="3034" y="901"/>
                  </a:cubicBezTo>
                  <a:cubicBezTo>
                    <a:pt x="3027" y="864"/>
                    <a:pt x="3027" y="864"/>
                    <a:pt x="3027" y="864"/>
                  </a:cubicBezTo>
                  <a:cubicBezTo>
                    <a:pt x="2990" y="886"/>
                    <a:pt x="2990" y="886"/>
                    <a:pt x="2990" y="886"/>
                  </a:cubicBezTo>
                  <a:cubicBezTo>
                    <a:pt x="2990" y="886"/>
                    <a:pt x="2924" y="916"/>
                    <a:pt x="2866" y="916"/>
                  </a:cubicBezTo>
                  <a:cubicBezTo>
                    <a:pt x="2807" y="916"/>
                    <a:pt x="2770" y="886"/>
                    <a:pt x="2763" y="828"/>
                  </a:cubicBezTo>
                  <a:cubicBezTo>
                    <a:pt x="2756" y="791"/>
                    <a:pt x="2756" y="762"/>
                    <a:pt x="2748" y="740"/>
                  </a:cubicBezTo>
                  <a:cubicBezTo>
                    <a:pt x="2734" y="622"/>
                    <a:pt x="2726" y="564"/>
                    <a:pt x="2638" y="564"/>
                  </a:cubicBezTo>
                  <a:cubicBezTo>
                    <a:pt x="2631" y="564"/>
                    <a:pt x="2624" y="564"/>
                    <a:pt x="2617" y="564"/>
                  </a:cubicBezTo>
                  <a:cubicBezTo>
                    <a:pt x="2572" y="571"/>
                    <a:pt x="2536" y="586"/>
                    <a:pt x="2514" y="622"/>
                  </a:cubicBezTo>
                  <a:cubicBezTo>
                    <a:pt x="2492" y="659"/>
                    <a:pt x="2485" y="718"/>
                    <a:pt x="2499" y="784"/>
                  </a:cubicBezTo>
                  <a:cubicBezTo>
                    <a:pt x="2507" y="820"/>
                    <a:pt x="2507" y="864"/>
                    <a:pt x="2485" y="886"/>
                  </a:cubicBezTo>
                  <a:cubicBezTo>
                    <a:pt x="2477" y="901"/>
                    <a:pt x="2470" y="901"/>
                    <a:pt x="2462" y="901"/>
                  </a:cubicBezTo>
                  <a:cubicBezTo>
                    <a:pt x="2455" y="901"/>
                    <a:pt x="2448" y="901"/>
                    <a:pt x="2440" y="894"/>
                  </a:cubicBezTo>
                  <a:cubicBezTo>
                    <a:pt x="2411" y="879"/>
                    <a:pt x="2375" y="828"/>
                    <a:pt x="2345" y="784"/>
                  </a:cubicBezTo>
                  <a:cubicBezTo>
                    <a:pt x="2294" y="718"/>
                    <a:pt x="2257" y="659"/>
                    <a:pt x="2206" y="659"/>
                  </a:cubicBezTo>
                  <a:cubicBezTo>
                    <a:pt x="2199" y="659"/>
                    <a:pt x="2199" y="667"/>
                    <a:pt x="2191" y="667"/>
                  </a:cubicBezTo>
                  <a:cubicBezTo>
                    <a:pt x="2133" y="689"/>
                    <a:pt x="2133" y="689"/>
                    <a:pt x="2133" y="689"/>
                  </a:cubicBezTo>
                  <a:lnTo>
                    <a:pt x="2133" y="689"/>
                  </a:lnTo>
                  <a:cubicBezTo>
                    <a:pt x="2126" y="689"/>
                    <a:pt x="2126" y="689"/>
                    <a:pt x="2126" y="689"/>
                  </a:cubicBezTo>
                  <a:cubicBezTo>
                    <a:pt x="2126" y="696"/>
                    <a:pt x="2126" y="696"/>
                    <a:pt x="2126" y="696"/>
                  </a:cubicBezTo>
                  <a:cubicBezTo>
                    <a:pt x="2103" y="703"/>
                    <a:pt x="2103" y="703"/>
                    <a:pt x="2103" y="703"/>
                  </a:cubicBezTo>
                  <a:cubicBezTo>
                    <a:pt x="2111" y="718"/>
                    <a:pt x="2111" y="718"/>
                    <a:pt x="2111" y="718"/>
                  </a:cubicBezTo>
                  <a:cubicBezTo>
                    <a:pt x="2103" y="762"/>
                    <a:pt x="2081" y="923"/>
                    <a:pt x="2133" y="996"/>
                  </a:cubicBezTo>
                  <a:cubicBezTo>
                    <a:pt x="2140" y="1018"/>
                    <a:pt x="2155" y="1033"/>
                    <a:pt x="2169" y="1048"/>
                  </a:cubicBezTo>
                  <a:cubicBezTo>
                    <a:pt x="2206" y="1084"/>
                    <a:pt x="2206" y="1084"/>
                    <a:pt x="2184" y="1106"/>
                  </a:cubicBezTo>
                  <a:cubicBezTo>
                    <a:pt x="2162" y="1136"/>
                    <a:pt x="2162" y="1165"/>
                    <a:pt x="2177" y="1194"/>
                  </a:cubicBezTo>
                  <a:cubicBezTo>
                    <a:pt x="2191" y="1223"/>
                    <a:pt x="2228" y="1245"/>
                    <a:pt x="2272" y="1245"/>
                  </a:cubicBezTo>
                  <a:cubicBezTo>
                    <a:pt x="2279" y="1245"/>
                    <a:pt x="2279" y="1245"/>
                    <a:pt x="2287" y="1245"/>
                  </a:cubicBezTo>
                  <a:cubicBezTo>
                    <a:pt x="2287" y="1267"/>
                    <a:pt x="2279" y="1311"/>
                    <a:pt x="2272" y="1341"/>
                  </a:cubicBezTo>
                  <a:cubicBezTo>
                    <a:pt x="2265" y="1370"/>
                    <a:pt x="2257" y="1399"/>
                    <a:pt x="2257" y="1421"/>
                  </a:cubicBezTo>
                  <a:cubicBezTo>
                    <a:pt x="2257" y="1436"/>
                    <a:pt x="2250" y="1451"/>
                    <a:pt x="2236" y="1465"/>
                  </a:cubicBezTo>
                  <a:cubicBezTo>
                    <a:pt x="2213" y="1487"/>
                    <a:pt x="2199" y="1509"/>
                    <a:pt x="2184" y="1546"/>
                  </a:cubicBezTo>
                  <a:cubicBezTo>
                    <a:pt x="2169" y="1597"/>
                    <a:pt x="2184" y="1612"/>
                    <a:pt x="2199" y="1634"/>
                  </a:cubicBezTo>
                  <a:cubicBezTo>
                    <a:pt x="2206" y="1641"/>
                    <a:pt x="2213" y="1648"/>
                    <a:pt x="2213" y="1678"/>
                  </a:cubicBezTo>
                  <a:cubicBezTo>
                    <a:pt x="2213" y="1736"/>
                    <a:pt x="2213" y="1736"/>
                    <a:pt x="2177" y="1758"/>
                  </a:cubicBezTo>
                  <a:cubicBezTo>
                    <a:pt x="2169" y="1766"/>
                    <a:pt x="2155" y="1773"/>
                    <a:pt x="2140" y="1780"/>
                  </a:cubicBezTo>
                  <a:cubicBezTo>
                    <a:pt x="2030" y="1853"/>
                    <a:pt x="2030" y="1934"/>
                    <a:pt x="2045" y="1986"/>
                  </a:cubicBezTo>
                  <a:cubicBezTo>
                    <a:pt x="2060" y="2015"/>
                    <a:pt x="2045" y="2029"/>
                    <a:pt x="2008" y="2066"/>
                  </a:cubicBezTo>
                  <a:cubicBezTo>
                    <a:pt x="2001" y="2073"/>
                    <a:pt x="1994" y="2081"/>
                    <a:pt x="1979" y="2095"/>
                  </a:cubicBezTo>
                  <a:cubicBezTo>
                    <a:pt x="1964" y="2125"/>
                    <a:pt x="1964" y="2154"/>
                    <a:pt x="1964" y="2198"/>
                  </a:cubicBezTo>
                  <a:cubicBezTo>
                    <a:pt x="1972" y="2227"/>
                    <a:pt x="1972" y="2257"/>
                    <a:pt x="1964" y="2286"/>
                  </a:cubicBezTo>
                  <a:cubicBezTo>
                    <a:pt x="1964" y="2322"/>
                    <a:pt x="1935" y="2359"/>
                    <a:pt x="1906" y="2410"/>
                  </a:cubicBezTo>
                  <a:cubicBezTo>
                    <a:pt x="1876" y="2462"/>
                    <a:pt x="1832" y="2520"/>
                    <a:pt x="1796" y="2608"/>
                  </a:cubicBezTo>
                  <a:cubicBezTo>
                    <a:pt x="1745" y="2733"/>
                    <a:pt x="1700" y="2740"/>
                    <a:pt x="1700" y="2740"/>
                  </a:cubicBezTo>
                  <a:cubicBezTo>
                    <a:pt x="1693" y="2740"/>
                    <a:pt x="1693" y="2740"/>
                    <a:pt x="1693" y="2740"/>
                  </a:cubicBezTo>
                  <a:cubicBezTo>
                    <a:pt x="1686" y="2740"/>
                    <a:pt x="1686" y="2740"/>
                    <a:pt x="1686" y="2740"/>
                  </a:cubicBezTo>
                  <a:cubicBezTo>
                    <a:pt x="1642" y="2770"/>
                    <a:pt x="1642" y="2770"/>
                    <a:pt x="1642" y="2770"/>
                  </a:cubicBezTo>
                  <a:cubicBezTo>
                    <a:pt x="1605" y="2784"/>
                    <a:pt x="1605" y="2784"/>
                    <a:pt x="1605" y="2784"/>
                  </a:cubicBezTo>
                  <a:cubicBezTo>
                    <a:pt x="1627" y="2806"/>
                    <a:pt x="1627" y="2806"/>
                    <a:pt x="1627" y="2806"/>
                  </a:cubicBezTo>
                  <a:cubicBezTo>
                    <a:pt x="1612" y="2821"/>
                    <a:pt x="1612" y="2821"/>
                    <a:pt x="1612" y="2821"/>
                  </a:cubicBezTo>
                  <a:cubicBezTo>
                    <a:pt x="1554" y="2887"/>
                    <a:pt x="1473" y="2982"/>
                    <a:pt x="1444" y="3055"/>
                  </a:cubicBezTo>
                  <a:cubicBezTo>
                    <a:pt x="1437" y="3077"/>
                    <a:pt x="1429" y="3114"/>
                    <a:pt x="1422" y="3143"/>
                  </a:cubicBezTo>
                  <a:cubicBezTo>
                    <a:pt x="1400" y="3209"/>
                    <a:pt x="1386" y="3297"/>
                    <a:pt x="1341" y="3304"/>
                  </a:cubicBezTo>
                  <a:cubicBezTo>
                    <a:pt x="1254" y="3334"/>
                    <a:pt x="1217" y="3356"/>
                    <a:pt x="1166" y="3422"/>
                  </a:cubicBezTo>
                  <a:cubicBezTo>
                    <a:pt x="1136" y="3458"/>
                    <a:pt x="1107" y="3517"/>
                    <a:pt x="1085" y="3561"/>
                  </a:cubicBezTo>
                  <a:cubicBezTo>
                    <a:pt x="1070" y="3583"/>
                    <a:pt x="1063" y="3605"/>
                    <a:pt x="1056" y="3612"/>
                  </a:cubicBezTo>
                  <a:cubicBezTo>
                    <a:pt x="1034" y="3641"/>
                    <a:pt x="960" y="3722"/>
                    <a:pt x="902" y="3766"/>
                  </a:cubicBezTo>
                  <a:cubicBezTo>
                    <a:pt x="836" y="3817"/>
                    <a:pt x="741" y="3949"/>
                    <a:pt x="741" y="4081"/>
                  </a:cubicBezTo>
                  <a:cubicBezTo>
                    <a:pt x="741" y="4198"/>
                    <a:pt x="711" y="4272"/>
                    <a:pt x="653" y="4323"/>
                  </a:cubicBezTo>
                  <a:cubicBezTo>
                    <a:pt x="594" y="4367"/>
                    <a:pt x="601" y="4418"/>
                    <a:pt x="601" y="4462"/>
                  </a:cubicBezTo>
                  <a:cubicBezTo>
                    <a:pt x="601" y="4491"/>
                    <a:pt x="601" y="4513"/>
                    <a:pt x="594" y="4543"/>
                  </a:cubicBezTo>
                  <a:cubicBezTo>
                    <a:pt x="587" y="4579"/>
                    <a:pt x="587" y="4638"/>
                    <a:pt x="579" y="4704"/>
                  </a:cubicBezTo>
                  <a:cubicBezTo>
                    <a:pt x="579" y="4770"/>
                    <a:pt x="579" y="4880"/>
                    <a:pt x="557" y="4902"/>
                  </a:cubicBezTo>
                  <a:lnTo>
                    <a:pt x="557" y="4902"/>
                  </a:lnTo>
                  <a:cubicBezTo>
                    <a:pt x="513" y="4939"/>
                    <a:pt x="469" y="4968"/>
                    <a:pt x="448" y="5063"/>
                  </a:cubicBezTo>
                  <a:cubicBezTo>
                    <a:pt x="433" y="5122"/>
                    <a:pt x="411" y="5158"/>
                    <a:pt x="381" y="5210"/>
                  </a:cubicBezTo>
                  <a:cubicBezTo>
                    <a:pt x="360" y="5232"/>
                    <a:pt x="345" y="5261"/>
                    <a:pt x="323" y="5298"/>
                  </a:cubicBezTo>
                  <a:cubicBezTo>
                    <a:pt x="294" y="5349"/>
                    <a:pt x="279" y="5393"/>
                    <a:pt x="264" y="5429"/>
                  </a:cubicBezTo>
                  <a:cubicBezTo>
                    <a:pt x="250" y="5459"/>
                    <a:pt x="242" y="5488"/>
                    <a:pt x="228" y="5503"/>
                  </a:cubicBezTo>
                  <a:cubicBezTo>
                    <a:pt x="184" y="5561"/>
                    <a:pt x="155" y="5679"/>
                    <a:pt x="176" y="5781"/>
                  </a:cubicBezTo>
                  <a:cubicBezTo>
                    <a:pt x="191" y="5862"/>
                    <a:pt x="235" y="5928"/>
                    <a:pt x="257" y="5979"/>
                  </a:cubicBezTo>
                  <a:cubicBezTo>
                    <a:pt x="272" y="5994"/>
                    <a:pt x="272" y="6001"/>
                    <a:pt x="279" y="6016"/>
                  </a:cubicBezTo>
                  <a:cubicBezTo>
                    <a:pt x="294" y="6045"/>
                    <a:pt x="286" y="6089"/>
                    <a:pt x="250" y="6126"/>
                  </a:cubicBezTo>
                  <a:cubicBezTo>
                    <a:pt x="206" y="6170"/>
                    <a:pt x="176" y="6243"/>
                    <a:pt x="184" y="6301"/>
                  </a:cubicBezTo>
                  <a:cubicBezTo>
                    <a:pt x="162" y="6323"/>
                    <a:pt x="118" y="6397"/>
                    <a:pt x="140" y="6470"/>
                  </a:cubicBezTo>
                  <a:cubicBezTo>
                    <a:pt x="155" y="6529"/>
                    <a:pt x="155" y="6529"/>
                    <a:pt x="125" y="6572"/>
                  </a:cubicBezTo>
                  <a:cubicBezTo>
                    <a:pt x="125" y="6580"/>
                    <a:pt x="118" y="6587"/>
                    <a:pt x="110" y="6595"/>
                  </a:cubicBezTo>
                  <a:cubicBezTo>
                    <a:pt x="67" y="6668"/>
                    <a:pt x="59" y="6734"/>
                    <a:pt x="88" y="6807"/>
                  </a:cubicBezTo>
                  <a:cubicBezTo>
                    <a:pt x="96" y="6836"/>
                    <a:pt x="96" y="6844"/>
                    <a:pt x="74" y="6873"/>
                  </a:cubicBezTo>
                  <a:cubicBezTo>
                    <a:pt x="67" y="6888"/>
                    <a:pt x="59" y="6902"/>
                    <a:pt x="52" y="6917"/>
                  </a:cubicBezTo>
                  <a:cubicBezTo>
                    <a:pt x="30" y="6968"/>
                    <a:pt x="0" y="7071"/>
                    <a:pt x="125" y="7181"/>
                  </a:cubicBezTo>
                  <a:cubicBezTo>
                    <a:pt x="191" y="7232"/>
                    <a:pt x="191" y="7276"/>
                    <a:pt x="191" y="7313"/>
                  </a:cubicBezTo>
                  <a:cubicBezTo>
                    <a:pt x="191" y="7320"/>
                    <a:pt x="198" y="7335"/>
                    <a:pt x="198" y="7349"/>
                  </a:cubicBezTo>
                  <a:cubicBezTo>
                    <a:pt x="213" y="7379"/>
                    <a:pt x="250" y="7408"/>
                    <a:pt x="286" y="7408"/>
                  </a:cubicBezTo>
                  <a:cubicBezTo>
                    <a:pt x="323" y="7408"/>
                    <a:pt x="352" y="7386"/>
                    <a:pt x="381" y="7357"/>
                  </a:cubicBezTo>
                  <a:cubicBezTo>
                    <a:pt x="396" y="7327"/>
                    <a:pt x="411" y="7320"/>
                    <a:pt x="411" y="7313"/>
                  </a:cubicBezTo>
                  <a:cubicBezTo>
                    <a:pt x="411" y="7320"/>
                    <a:pt x="396" y="7349"/>
                    <a:pt x="381" y="7364"/>
                  </a:cubicBezTo>
                  <a:cubicBezTo>
                    <a:pt x="374" y="7379"/>
                    <a:pt x="360" y="7393"/>
                    <a:pt x="345" y="7415"/>
                  </a:cubicBezTo>
                  <a:cubicBezTo>
                    <a:pt x="338" y="7437"/>
                    <a:pt x="338" y="7467"/>
                    <a:pt x="352" y="7489"/>
                  </a:cubicBezTo>
                  <a:cubicBezTo>
                    <a:pt x="374" y="7525"/>
                    <a:pt x="411" y="7540"/>
                    <a:pt x="455" y="7540"/>
                  </a:cubicBezTo>
                  <a:cubicBezTo>
                    <a:pt x="484" y="7540"/>
                    <a:pt x="506" y="7532"/>
                    <a:pt x="536" y="7525"/>
                  </a:cubicBezTo>
                  <a:cubicBezTo>
                    <a:pt x="579" y="7503"/>
                    <a:pt x="631" y="7474"/>
                    <a:pt x="682" y="7445"/>
                  </a:cubicBezTo>
                  <a:cubicBezTo>
                    <a:pt x="748" y="7408"/>
                    <a:pt x="836" y="7357"/>
                    <a:pt x="865" y="7357"/>
                  </a:cubicBezTo>
                  <a:cubicBezTo>
                    <a:pt x="872" y="7364"/>
                    <a:pt x="880" y="7393"/>
                    <a:pt x="887" y="7415"/>
                  </a:cubicBezTo>
                  <a:cubicBezTo>
                    <a:pt x="895" y="7452"/>
                    <a:pt x="909" y="7496"/>
                    <a:pt x="946" y="7503"/>
                  </a:cubicBezTo>
                  <a:cubicBezTo>
                    <a:pt x="968" y="7510"/>
                    <a:pt x="1012" y="7510"/>
                    <a:pt x="1034" y="7510"/>
                  </a:cubicBezTo>
                  <a:cubicBezTo>
                    <a:pt x="1078" y="7510"/>
                    <a:pt x="1319" y="7503"/>
                    <a:pt x="1407" y="7415"/>
                  </a:cubicBezTo>
                  <a:cubicBezTo>
                    <a:pt x="1466" y="7357"/>
                    <a:pt x="1620" y="7283"/>
                    <a:pt x="1708" y="7283"/>
                  </a:cubicBezTo>
                  <a:cubicBezTo>
                    <a:pt x="1737" y="7283"/>
                    <a:pt x="1759" y="7291"/>
                    <a:pt x="1767" y="7305"/>
                  </a:cubicBezTo>
                  <a:cubicBezTo>
                    <a:pt x="1818" y="7430"/>
                    <a:pt x="1920" y="7445"/>
                    <a:pt x="1994" y="7445"/>
                  </a:cubicBezTo>
                  <a:cubicBezTo>
                    <a:pt x="2045" y="7445"/>
                    <a:pt x="2096" y="7437"/>
                    <a:pt x="2169" y="7422"/>
                  </a:cubicBezTo>
                  <a:cubicBezTo>
                    <a:pt x="2206" y="7415"/>
                    <a:pt x="2206" y="7415"/>
                    <a:pt x="2206" y="7415"/>
                  </a:cubicBezTo>
                  <a:cubicBezTo>
                    <a:pt x="2199" y="7386"/>
                    <a:pt x="2199" y="7386"/>
                    <a:pt x="2199" y="7386"/>
                  </a:cubicBezTo>
                  <a:cubicBezTo>
                    <a:pt x="2191" y="7379"/>
                    <a:pt x="2184" y="7305"/>
                    <a:pt x="2257" y="7276"/>
                  </a:cubicBezTo>
                  <a:cubicBezTo>
                    <a:pt x="2272" y="7269"/>
                    <a:pt x="2294" y="7261"/>
                    <a:pt x="2309" y="7261"/>
                  </a:cubicBezTo>
                  <a:cubicBezTo>
                    <a:pt x="2360" y="7261"/>
                    <a:pt x="2397" y="7298"/>
                    <a:pt x="2411" y="7305"/>
                  </a:cubicBezTo>
                  <a:cubicBezTo>
                    <a:pt x="2411" y="7335"/>
                    <a:pt x="2411" y="7335"/>
                    <a:pt x="2411" y="7335"/>
                  </a:cubicBezTo>
                  <a:cubicBezTo>
                    <a:pt x="2440" y="7335"/>
                    <a:pt x="2440" y="7335"/>
                    <a:pt x="2440" y="7335"/>
                  </a:cubicBezTo>
                  <a:cubicBezTo>
                    <a:pt x="2470" y="7335"/>
                    <a:pt x="2536" y="7313"/>
                    <a:pt x="2550" y="7232"/>
                  </a:cubicBezTo>
                  <a:cubicBezTo>
                    <a:pt x="2550" y="7210"/>
                    <a:pt x="2558" y="7195"/>
                    <a:pt x="2572" y="7181"/>
                  </a:cubicBezTo>
                  <a:cubicBezTo>
                    <a:pt x="2580" y="7159"/>
                    <a:pt x="2594" y="7137"/>
                    <a:pt x="2587" y="7108"/>
                  </a:cubicBezTo>
                  <a:cubicBezTo>
                    <a:pt x="2580" y="7078"/>
                    <a:pt x="2558" y="7063"/>
                    <a:pt x="2507" y="7034"/>
                  </a:cubicBezTo>
                  <a:cubicBezTo>
                    <a:pt x="2477" y="7020"/>
                    <a:pt x="2448" y="7012"/>
                    <a:pt x="2426" y="7012"/>
                  </a:cubicBezTo>
                  <a:cubicBezTo>
                    <a:pt x="2375" y="7012"/>
                    <a:pt x="2353" y="7041"/>
                    <a:pt x="2338" y="7063"/>
                  </a:cubicBezTo>
                  <a:cubicBezTo>
                    <a:pt x="2331" y="7078"/>
                    <a:pt x="2323" y="7086"/>
                    <a:pt x="2309" y="7093"/>
                  </a:cubicBezTo>
                  <a:cubicBezTo>
                    <a:pt x="2287" y="7108"/>
                    <a:pt x="2250" y="7122"/>
                    <a:pt x="2221" y="7122"/>
                  </a:cubicBezTo>
                  <a:cubicBezTo>
                    <a:pt x="2199" y="7122"/>
                    <a:pt x="2162" y="7115"/>
                    <a:pt x="2133" y="7078"/>
                  </a:cubicBezTo>
                  <a:cubicBezTo>
                    <a:pt x="2111" y="7056"/>
                    <a:pt x="2103" y="7020"/>
                    <a:pt x="2118" y="6983"/>
                  </a:cubicBezTo>
                  <a:cubicBezTo>
                    <a:pt x="2126" y="6954"/>
                    <a:pt x="2140" y="6932"/>
                    <a:pt x="2155" y="6924"/>
                  </a:cubicBezTo>
                  <a:cubicBezTo>
                    <a:pt x="2213" y="6902"/>
                    <a:pt x="2228" y="6836"/>
                    <a:pt x="2236" y="6792"/>
                  </a:cubicBezTo>
                  <a:cubicBezTo>
                    <a:pt x="2236" y="6785"/>
                    <a:pt x="2236" y="6778"/>
                    <a:pt x="2243" y="6770"/>
                  </a:cubicBezTo>
                  <a:cubicBezTo>
                    <a:pt x="2250" y="6763"/>
                    <a:pt x="2287" y="6756"/>
                    <a:pt x="2309" y="6748"/>
                  </a:cubicBezTo>
                  <a:cubicBezTo>
                    <a:pt x="2353" y="6741"/>
                    <a:pt x="2397" y="6727"/>
                    <a:pt x="2433" y="6704"/>
                  </a:cubicBezTo>
                  <a:cubicBezTo>
                    <a:pt x="2455" y="6690"/>
                    <a:pt x="2470" y="6690"/>
                    <a:pt x="2477" y="6690"/>
                  </a:cubicBezTo>
                  <a:cubicBezTo>
                    <a:pt x="2499" y="6690"/>
                    <a:pt x="2507" y="6719"/>
                    <a:pt x="2514" y="6741"/>
                  </a:cubicBezTo>
                  <a:cubicBezTo>
                    <a:pt x="2514" y="6792"/>
                    <a:pt x="2543" y="6807"/>
                    <a:pt x="2572" y="6807"/>
                  </a:cubicBezTo>
                  <a:cubicBezTo>
                    <a:pt x="2609" y="6807"/>
                    <a:pt x="2646" y="6778"/>
                    <a:pt x="2653" y="6719"/>
                  </a:cubicBezTo>
                  <a:cubicBezTo>
                    <a:pt x="2741" y="6756"/>
                    <a:pt x="2800" y="6792"/>
                    <a:pt x="2800" y="6807"/>
                  </a:cubicBezTo>
                  <a:cubicBezTo>
                    <a:pt x="2785" y="6836"/>
                    <a:pt x="2756" y="6851"/>
                    <a:pt x="2734" y="6858"/>
                  </a:cubicBezTo>
                  <a:cubicBezTo>
                    <a:pt x="2697" y="6873"/>
                    <a:pt x="2660" y="6895"/>
                    <a:pt x="2646" y="6939"/>
                  </a:cubicBezTo>
                  <a:cubicBezTo>
                    <a:pt x="2638" y="6976"/>
                    <a:pt x="2646" y="6998"/>
                    <a:pt x="2653" y="7012"/>
                  </a:cubicBezTo>
                  <a:cubicBezTo>
                    <a:pt x="2682" y="7049"/>
                    <a:pt x="2756" y="7056"/>
                    <a:pt x="2778" y="7056"/>
                  </a:cubicBezTo>
                  <a:cubicBezTo>
                    <a:pt x="2792" y="7056"/>
                    <a:pt x="2807" y="7056"/>
                    <a:pt x="2822" y="7049"/>
                  </a:cubicBezTo>
                  <a:lnTo>
                    <a:pt x="2822" y="7049"/>
                  </a:lnTo>
                  <a:cubicBezTo>
                    <a:pt x="2836" y="7049"/>
                    <a:pt x="2858" y="7063"/>
                    <a:pt x="2873" y="7071"/>
                  </a:cubicBezTo>
                  <a:cubicBezTo>
                    <a:pt x="2895" y="7086"/>
                    <a:pt x="2917" y="7093"/>
                    <a:pt x="2939" y="7093"/>
                  </a:cubicBezTo>
                  <a:cubicBezTo>
                    <a:pt x="2961" y="7093"/>
                    <a:pt x="2976" y="7086"/>
                    <a:pt x="2990" y="7063"/>
                  </a:cubicBezTo>
                  <a:cubicBezTo>
                    <a:pt x="2998" y="7034"/>
                    <a:pt x="2983" y="6983"/>
                    <a:pt x="2953" y="6946"/>
                  </a:cubicBezTo>
                  <a:cubicBezTo>
                    <a:pt x="2961" y="6954"/>
                    <a:pt x="2976" y="6961"/>
                    <a:pt x="2990" y="6968"/>
                  </a:cubicBezTo>
                  <a:cubicBezTo>
                    <a:pt x="3071" y="7020"/>
                    <a:pt x="3071" y="7056"/>
                    <a:pt x="3063" y="7093"/>
                  </a:cubicBezTo>
                  <a:cubicBezTo>
                    <a:pt x="3063" y="7122"/>
                    <a:pt x="3063" y="7144"/>
                    <a:pt x="3078" y="7159"/>
                  </a:cubicBezTo>
                  <a:cubicBezTo>
                    <a:pt x="3100" y="7181"/>
                    <a:pt x="3122" y="7195"/>
                    <a:pt x="3159" y="7195"/>
                  </a:cubicBezTo>
                  <a:cubicBezTo>
                    <a:pt x="3188" y="7195"/>
                    <a:pt x="3225" y="7181"/>
                    <a:pt x="3261" y="7159"/>
                  </a:cubicBezTo>
                  <a:cubicBezTo>
                    <a:pt x="3335" y="7115"/>
                    <a:pt x="3408" y="7086"/>
                    <a:pt x="3474" y="7086"/>
                  </a:cubicBezTo>
                  <a:cubicBezTo>
                    <a:pt x="3496" y="7086"/>
                    <a:pt x="3510" y="7093"/>
                    <a:pt x="3532" y="7093"/>
                  </a:cubicBezTo>
                  <a:cubicBezTo>
                    <a:pt x="3635" y="7115"/>
                    <a:pt x="3781" y="7173"/>
                    <a:pt x="3840" y="7203"/>
                  </a:cubicBezTo>
                  <a:cubicBezTo>
                    <a:pt x="3862" y="7217"/>
                    <a:pt x="3906" y="7232"/>
                    <a:pt x="3950" y="7247"/>
                  </a:cubicBezTo>
                  <a:cubicBezTo>
                    <a:pt x="4038" y="7276"/>
                    <a:pt x="4207" y="7327"/>
                    <a:pt x="4221" y="7371"/>
                  </a:cubicBezTo>
                  <a:cubicBezTo>
                    <a:pt x="4309" y="7577"/>
                    <a:pt x="4382" y="7679"/>
                    <a:pt x="4448" y="7686"/>
                  </a:cubicBezTo>
                  <a:cubicBezTo>
                    <a:pt x="4463" y="7686"/>
                    <a:pt x="4478" y="7686"/>
                    <a:pt x="4485" y="7686"/>
                  </a:cubicBezTo>
                  <a:cubicBezTo>
                    <a:pt x="4558" y="7686"/>
                    <a:pt x="4617" y="7650"/>
                    <a:pt x="4675" y="7613"/>
                  </a:cubicBezTo>
                  <a:cubicBezTo>
                    <a:pt x="4683" y="7606"/>
                    <a:pt x="4690" y="7606"/>
                    <a:pt x="4705" y="7606"/>
                  </a:cubicBezTo>
                  <a:cubicBezTo>
                    <a:pt x="4734" y="7606"/>
                    <a:pt x="4771" y="7642"/>
                    <a:pt x="4785" y="7650"/>
                  </a:cubicBezTo>
                  <a:cubicBezTo>
                    <a:pt x="4800" y="7672"/>
                    <a:pt x="4800" y="7672"/>
                    <a:pt x="4800" y="7672"/>
                  </a:cubicBezTo>
                  <a:cubicBezTo>
                    <a:pt x="4822" y="7657"/>
                    <a:pt x="4822" y="7657"/>
                    <a:pt x="4822" y="7657"/>
                  </a:cubicBezTo>
                  <a:cubicBezTo>
                    <a:pt x="4902" y="7606"/>
                    <a:pt x="4902" y="7606"/>
                    <a:pt x="4902" y="7606"/>
                  </a:cubicBezTo>
                  <a:cubicBezTo>
                    <a:pt x="4925" y="7613"/>
                    <a:pt x="4969" y="7628"/>
                    <a:pt x="5005" y="7628"/>
                  </a:cubicBezTo>
                  <a:cubicBezTo>
                    <a:pt x="5034" y="7628"/>
                    <a:pt x="5057" y="7620"/>
                    <a:pt x="5071" y="7606"/>
                  </a:cubicBezTo>
                  <a:cubicBezTo>
                    <a:pt x="5093" y="7569"/>
                    <a:pt x="5093" y="7525"/>
                    <a:pt x="5086" y="7503"/>
                  </a:cubicBezTo>
                  <a:cubicBezTo>
                    <a:pt x="5086" y="7474"/>
                    <a:pt x="5086" y="7474"/>
                    <a:pt x="5086" y="7474"/>
                  </a:cubicBezTo>
                  <a:cubicBezTo>
                    <a:pt x="5064" y="7474"/>
                    <a:pt x="5064" y="7474"/>
                    <a:pt x="5064" y="7474"/>
                  </a:cubicBezTo>
                  <a:cubicBezTo>
                    <a:pt x="4976" y="7467"/>
                    <a:pt x="4910" y="7445"/>
                    <a:pt x="4881" y="7422"/>
                  </a:cubicBezTo>
                  <a:cubicBezTo>
                    <a:pt x="4866" y="7415"/>
                    <a:pt x="4851" y="7408"/>
                    <a:pt x="4837" y="7401"/>
                  </a:cubicBezTo>
                  <a:cubicBezTo>
                    <a:pt x="4822" y="7393"/>
                    <a:pt x="4807" y="7379"/>
                    <a:pt x="4800" y="7379"/>
                  </a:cubicBezTo>
                  <a:cubicBezTo>
                    <a:pt x="4800" y="7371"/>
                    <a:pt x="4807" y="7371"/>
                    <a:pt x="4807" y="7371"/>
                  </a:cubicBezTo>
                  <a:cubicBezTo>
                    <a:pt x="4837" y="7342"/>
                    <a:pt x="4925" y="7327"/>
                    <a:pt x="4983" y="7313"/>
                  </a:cubicBezTo>
                  <a:cubicBezTo>
                    <a:pt x="4998" y="7313"/>
                    <a:pt x="5005" y="7313"/>
                    <a:pt x="5020" y="7313"/>
                  </a:cubicBezTo>
                  <a:cubicBezTo>
                    <a:pt x="5093" y="7298"/>
                    <a:pt x="5181" y="7247"/>
                    <a:pt x="5225" y="7188"/>
                  </a:cubicBezTo>
                  <a:cubicBezTo>
                    <a:pt x="5232" y="7173"/>
                    <a:pt x="5232" y="7173"/>
                    <a:pt x="5232" y="7173"/>
                  </a:cubicBezTo>
                  <a:cubicBezTo>
                    <a:pt x="5262" y="7144"/>
                    <a:pt x="5291" y="7108"/>
                    <a:pt x="5328" y="7108"/>
                  </a:cubicBezTo>
                  <a:cubicBezTo>
                    <a:pt x="5342" y="7108"/>
                    <a:pt x="5364" y="7115"/>
                    <a:pt x="5379" y="7129"/>
                  </a:cubicBezTo>
                  <a:cubicBezTo>
                    <a:pt x="5416" y="7144"/>
                    <a:pt x="5452" y="7159"/>
                    <a:pt x="5489" y="7159"/>
                  </a:cubicBezTo>
                  <a:cubicBezTo>
                    <a:pt x="5562" y="7159"/>
                    <a:pt x="5621" y="7115"/>
                    <a:pt x="5665" y="7078"/>
                  </a:cubicBezTo>
                  <a:cubicBezTo>
                    <a:pt x="5679" y="7063"/>
                    <a:pt x="5701" y="7056"/>
                    <a:pt x="5716" y="7056"/>
                  </a:cubicBezTo>
                  <a:cubicBezTo>
                    <a:pt x="5745" y="7056"/>
                    <a:pt x="5782" y="7078"/>
                    <a:pt x="5789" y="7100"/>
                  </a:cubicBezTo>
                  <a:cubicBezTo>
                    <a:pt x="5797" y="7115"/>
                    <a:pt x="5811" y="7129"/>
                    <a:pt x="5833" y="7129"/>
                  </a:cubicBezTo>
                  <a:cubicBezTo>
                    <a:pt x="5870" y="7129"/>
                    <a:pt x="5899" y="7086"/>
                    <a:pt x="5914" y="7071"/>
                  </a:cubicBezTo>
                  <a:cubicBezTo>
                    <a:pt x="5929" y="7041"/>
                    <a:pt x="5980" y="6954"/>
                    <a:pt x="5936" y="6851"/>
                  </a:cubicBezTo>
                  <a:cubicBezTo>
                    <a:pt x="5914" y="6800"/>
                    <a:pt x="5892" y="6763"/>
                    <a:pt x="5877" y="6734"/>
                  </a:cubicBezTo>
                  <a:cubicBezTo>
                    <a:pt x="5833" y="6660"/>
                    <a:pt x="5841" y="6660"/>
                    <a:pt x="5855" y="6646"/>
                  </a:cubicBezTo>
                  <a:cubicBezTo>
                    <a:pt x="5870" y="6639"/>
                    <a:pt x="5884" y="6631"/>
                    <a:pt x="5899" y="6624"/>
                  </a:cubicBezTo>
                  <a:cubicBezTo>
                    <a:pt x="5929" y="6617"/>
                    <a:pt x="5958" y="6602"/>
                    <a:pt x="5965" y="6572"/>
                  </a:cubicBezTo>
                  <a:cubicBezTo>
                    <a:pt x="5965" y="6536"/>
                    <a:pt x="5943" y="6514"/>
                    <a:pt x="5907" y="6477"/>
                  </a:cubicBezTo>
                  <a:cubicBezTo>
                    <a:pt x="5833" y="6411"/>
                    <a:pt x="5841" y="6404"/>
                    <a:pt x="5862" y="6331"/>
                  </a:cubicBezTo>
                  <a:cubicBezTo>
                    <a:pt x="5870" y="6316"/>
                    <a:pt x="5877" y="6301"/>
                    <a:pt x="5877" y="6279"/>
                  </a:cubicBezTo>
                  <a:cubicBezTo>
                    <a:pt x="5899" y="6213"/>
                    <a:pt x="5870" y="6162"/>
                    <a:pt x="5848" y="6126"/>
                  </a:cubicBezTo>
                  <a:cubicBezTo>
                    <a:pt x="5826" y="6089"/>
                    <a:pt x="5826" y="6089"/>
                    <a:pt x="5833" y="6082"/>
                  </a:cubicBezTo>
                  <a:cubicBezTo>
                    <a:pt x="5914" y="6016"/>
                    <a:pt x="5980" y="5832"/>
                    <a:pt x="5980" y="5730"/>
                  </a:cubicBezTo>
                  <a:cubicBezTo>
                    <a:pt x="5980" y="5671"/>
                    <a:pt x="5943" y="5598"/>
                    <a:pt x="5899" y="5510"/>
                  </a:cubicBezTo>
                  <a:cubicBezTo>
                    <a:pt x="5855" y="5422"/>
                    <a:pt x="5804" y="5320"/>
                    <a:pt x="5804" y="5239"/>
                  </a:cubicBezTo>
                  <a:cubicBezTo>
                    <a:pt x="5789" y="5092"/>
                    <a:pt x="5804" y="5041"/>
                    <a:pt x="5804" y="5041"/>
                  </a:cubicBezTo>
                  <a:cubicBezTo>
                    <a:pt x="5804" y="5034"/>
                    <a:pt x="5804" y="5034"/>
                    <a:pt x="5804" y="5034"/>
                  </a:cubicBezTo>
                  <a:cubicBezTo>
                    <a:pt x="5797" y="5019"/>
                    <a:pt x="5797" y="5019"/>
                    <a:pt x="5797" y="5019"/>
                  </a:cubicBezTo>
                  <a:cubicBezTo>
                    <a:pt x="5782" y="4997"/>
                    <a:pt x="5657" y="4799"/>
                    <a:pt x="5584" y="4748"/>
                  </a:cubicBezTo>
                  <a:lnTo>
                    <a:pt x="5577" y="4748"/>
                  </a:lnTo>
                  <a:lnTo>
                    <a:pt x="5584" y="4741"/>
                  </a:lnTo>
                  <a:cubicBezTo>
                    <a:pt x="5599" y="4719"/>
                    <a:pt x="5635" y="4689"/>
                    <a:pt x="5665" y="4631"/>
                  </a:cubicBezTo>
                  <a:cubicBezTo>
                    <a:pt x="5723" y="4499"/>
                    <a:pt x="5804" y="4418"/>
                    <a:pt x="5826" y="4418"/>
                  </a:cubicBezTo>
                  <a:cubicBezTo>
                    <a:pt x="5833" y="4426"/>
                    <a:pt x="5841" y="4433"/>
                    <a:pt x="5855" y="4440"/>
                  </a:cubicBezTo>
                  <a:cubicBezTo>
                    <a:pt x="5877" y="4455"/>
                    <a:pt x="5899" y="4477"/>
                    <a:pt x="5936" y="4477"/>
                  </a:cubicBezTo>
                  <a:cubicBezTo>
                    <a:pt x="5958" y="4477"/>
                    <a:pt x="5980" y="4470"/>
                    <a:pt x="6009" y="4448"/>
                  </a:cubicBezTo>
                  <a:cubicBezTo>
                    <a:pt x="6075" y="4389"/>
                    <a:pt x="6126" y="4374"/>
                    <a:pt x="6163" y="4360"/>
                  </a:cubicBezTo>
                  <a:cubicBezTo>
                    <a:pt x="6185" y="4360"/>
                    <a:pt x="6192" y="4345"/>
                    <a:pt x="6200" y="4330"/>
                  </a:cubicBezTo>
                  <a:cubicBezTo>
                    <a:pt x="6207" y="4308"/>
                    <a:pt x="6192" y="4294"/>
                    <a:pt x="6178" y="4286"/>
                  </a:cubicBezTo>
                  <a:cubicBezTo>
                    <a:pt x="6170" y="4279"/>
                    <a:pt x="6163" y="4264"/>
                    <a:pt x="6163" y="4264"/>
                  </a:cubicBezTo>
                  <a:cubicBezTo>
                    <a:pt x="6163" y="4257"/>
                    <a:pt x="6163" y="4257"/>
                    <a:pt x="6170" y="4257"/>
                  </a:cubicBezTo>
                  <a:cubicBezTo>
                    <a:pt x="6185" y="4257"/>
                    <a:pt x="6200" y="4264"/>
                    <a:pt x="6214" y="4279"/>
                  </a:cubicBezTo>
                  <a:cubicBezTo>
                    <a:pt x="6222" y="4286"/>
                    <a:pt x="6236" y="4286"/>
                    <a:pt x="6243" y="4286"/>
                  </a:cubicBezTo>
                  <a:cubicBezTo>
                    <a:pt x="6265" y="4286"/>
                    <a:pt x="6288" y="4272"/>
                    <a:pt x="6302" y="4235"/>
                  </a:cubicBezTo>
                  <a:cubicBezTo>
                    <a:pt x="6331" y="4177"/>
                    <a:pt x="6346" y="4059"/>
                    <a:pt x="6295" y="3993"/>
                  </a:cubicBezTo>
                  <a:cubicBezTo>
                    <a:pt x="6273" y="3971"/>
                    <a:pt x="6265" y="3964"/>
                    <a:pt x="6265" y="3957"/>
                  </a:cubicBezTo>
                  <a:lnTo>
                    <a:pt x="6273" y="3957"/>
                  </a:lnTo>
                  <a:cubicBezTo>
                    <a:pt x="6280" y="3957"/>
                    <a:pt x="6288" y="3957"/>
                    <a:pt x="6302" y="3957"/>
                  </a:cubicBezTo>
                  <a:cubicBezTo>
                    <a:pt x="6317" y="3898"/>
                    <a:pt x="6317" y="3898"/>
                    <a:pt x="6317" y="3898"/>
                  </a:cubicBezTo>
                  <a:cubicBezTo>
                    <a:pt x="6265" y="3869"/>
                    <a:pt x="6163" y="3803"/>
                    <a:pt x="6178" y="3751"/>
                  </a:cubicBezTo>
                  <a:cubicBezTo>
                    <a:pt x="6192" y="3686"/>
                    <a:pt x="6200" y="3686"/>
                    <a:pt x="6214" y="3686"/>
                  </a:cubicBezTo>
                  <a:cubicBezTo>
                    <a:pt x="6229" y="3686"/>
                    <a:pt x="6243" y="3686"/>
                    <a:pt x="6273" y="3693"/>
                  </a:cubicBezTo>
                  <a:cubicBezTo>
                    <a:pt x="6317" y="3708"/>
                    <a:pt x="6346" y="3729"/>
                    <a:pt x="6375" y="3759"/>
                  </a:cubicBezTo>
                  <a:cubicBezTo>
                    <a:pt x="6397" y="3773"/>
                    <a:pt x="6411" y="3795"/>
                    <a:pt x="6433" y="3795"/>
                  </a:cubicBezTo>
                  <a:cubicBezTo>
                    <a:pt x="6448" y="3795"/>
                    <a:pt x="6455" y="3788"/>
                    <a:pt x="6470" y="3773"/>
                  </a:cubicBezTo>
                  <a:cubicBezTo>
                    <a:pt x="6484" y="3766"/>
                    <a:pt x="6499" y="3759"/>
                    <a:pt x="6536" y="3759"/>
                  </a:cubicBezTo>
                  <a:cubicBezTo>
                    <a:pt x="6543" y="3759"/>
                    <a:pt x="6550" y="3759"/>
                    <a:pt x="6565" y="3766"/>
                  </a:cubicBezTo>
                  <a:cubicBezTo>
                    <a:pt x="6572" y="3766"/>
                    <a:pt x="6580" y="3766"/>
                    <a:pt x="6587" y="3766"/>
                  </a:cubicBezTo>
                  <a:cubicBezTo>
                    <a:pt x="6616" y="3766"/>
                    <a:pt x="6653" y="3737"/>
                    <a:pt x="6675" y="3708"/>
                  </a:cubicBezTo>
                  <a:cubicBezTo>
                    <a:pt x="6697" y="3671"/>
                    <a:pt x="6697" y="3627"/>
                    <a:pt x="6668" y="3583"/>
                  </a:cubicBezTo>
                  <a:cubicBezTo>
                    <a:pt x="6638" y="3532"/>
                    <a:pt x="6602" y="3524"/>
                    <a:pt x="6580" y="3517"/>
                  </a:cubicBezTo>
                  <a:cubicBezTo>
                    <a:pt x="6565" y="3517"/>
                    <a:pt x="6558" y="3510"/>
                    <a:pt x="6543" y="3495"/>
                  </a:cubicBezTo>
                  <a:cubicBezTo>
                    <a:pt x="6514" y="3429"/>
                    <a:pt x="6521" y="3363"/>
                    <a:pt x="6558" y="3304"/>
                  </a:cubicBezTo>
                  <a:cubicBezTo>
                    <a:pt x="6594" y="3253"/>
                    <a:pt x="6594" y="3187"/>
                    <a:pt x="6565" y="3129"/>
                  </a:cubicBezTo>
                  <a:cubicBezTo>
                    <a:pt x="6580" y="3121"/>
                    <a:pt x="6594" y="3114"/>
                    <a:pt x="6602" y="3085"/>
                  </a:cubicBezTo>
                  <a:cubicBezTo>
                    <a:pt x="6616" y="3026"/>
                    <a:pt x="6602" y="2799"/>
                    <a:pt x="6470" y="2667"/>
                  </a:cubicBezTo>
                  <a:cubicBezTo>
                    <a:pt x="6346" y="2542"/>
                    <a:pt x="6273" y="2506"/>
                    <a:pt x="6185" y="2477"/>
                  </a:cubicBezTo>
                  <a:cubicBezTo>
                    <a:pt x="6156" y="2469"/>
                    <a:pt x="6156" y="2462"/>
                    <a:pt x="6156" y="2432"/>
                  </a:cubicBezTo>
                  <a:cubicBezTo>
                    <a:pt x="6156" y="2418"/>
                    <a:pt x="6156" y="2403"/>
                    <a:pt x="6148" y="2389"/>
                  </a:cubicBezTo>
                  <a:cubicBezTo>
                    <a:pt x="6141" y="2344"/>
                    <a:pt x="6104" y="2337"/>
                    <a:pt x="6082" y="2322"/>
                  </a:cubicBezTo>
                  <a:cubicBezTo>
                    <a:pt x="6075" y="2322"/>
                    <a:pt x="6060" y="2315"/>
                    <a:pt x="6060" y="2308"/>
                  </a:cubicBezTo>
                  <a:cubicBezTo>
                    <a:pt x="6053" y="2301"/>
                    <a:pt x="6068" y="2279"/>
                    <a:pt x="6104" y="2249"/>
                  </a:cubicBezTo>
                  <a:cubicBezTo>
                    <a:pt x="6141" y="2227"/>
                    <a:pt x="6156" y="2198"/>
                    <a:pt x="6148" y="2169"/>
                  </a:cubicBezTo>
                  <a:cubicBezTo>
                    <a:pt x="6148" y="2132"/>
                    <a:pt x="6119" y="2103"/>
                    <a:pt x="6068" y="2081"/>
                  </a:cubicBezTo>
                  <a:cubicBezTo>
                    <a:pt x="5987" y="2051"/>
                    <a:pt x="5870" y="1941"/>
                    <a:pt x="5870" y="1861"/>
                  </a:cubicBezTo>
                  <a:cubicBezTo>
                    <a:pt x="5870" y="1824"/>
                    <a:pt x="5877" y="1788"/>
                    <a:pt x="5892" y="1758"/>
                  </a:cubicBezTo>
                  <a:cubicBezTo>
                    <a:pt x="5907" y="1707"/>
                    <a:pt x="5921" y="1656"/>
                    <a:pt x="5884" y="1612"/>
                  </a:cubicBezTo>
                  <a:cubicBezTo>
                    <a:pt x="5848" y="1575"/>
                    <a:pt x="5804" y="1465"/>
                    <a:pt x="5833" y="1414"/>
                  </a:cubicBezTo>
                  <a:cubicBezTo>
                    <a:pt x="5848" y="1377"/>
                    <a:pt x="5877" y="1370"/>
                    <a:pt x="5899" y="1370"/>
                  </a:cubicBezTo>
                  <a:lnTo>
                    <a:pt x="5899" y="1370"/>
                  </a:lnTo>
                  <a:cubicBezTo>
                    <a:pt x="5943" y="1377"/>
                    <a:pt x="5943" y="1377"/>
                    <a:pt x="5943" y="1377"/>
                  </a:cubicBezTo>
                  <a:cubicBezTo>
                    <a:pt x="5936" y="1341"/>
                    <a:pt x="5936" y="1341"/>
                    <a:pt x="5936" y="1341"/>
                  </a:cubicBezTo>
                  <a:cubicBezTo>
                    <a:pt x="5936" y="1304"/>
                    <a:pt x="5921" y="1194"/>
                    <a:pt x="5862" y="1165"/>
                  </a:cubicBezTo>
                  <a:cubicBezTo>
                    <a:pt x="5855" y="1165"/>
                    <a:pt x="5855" y="1165"/>
                    <a:pt x="5855" y="1165"/>
                  </a:cubicBezTo>
                  <a:cubicBezTo>
                    <a:pt x="5819" y="1143"/>
                    <a:pt x="5804" y="1136"/>
                    <a:pt x="5811" y="1084"/>
                  </a:cubicBezTo>
                  <a:cubicBezTo>
                    <a:pt x="5819" y="1033"/>
                    <a:pt x="5811" y="1003"/>
                    <a:pt x="5797" y="974"/>
                  </a:cubicBezTo>
                  <a:cubicBezTo>
                    <a:pt x="5789" y="952"/>
                    <a:pt x="5782" y="930"/>
                    <a:pt x="5782" y="894"/>
                  </a:cubicBezTo>
                  <a:cubicBezTo>
                    <a:pt x="5767" y="820"/>
                    <a:pt x="5723" y="813"/>
                    <a:pt x="5709" y="813"/>
                  </a:cubicBezTo>
                  <a:cubicBezTo>
                    <a:pt x="5672" y="813"/>
                    <a:pt x="5635" y="842"/>
                    <a:pt x="5606" y="894"/>
                  </a:cubicBezTo>
                  <a:cubicBezTo>
                    <a:pt x="5599" y="916"/>
                    <a:pt x="5591" y="938"/>
                    <a:pt x="5591" y="952"/>
                  </a:cubicBezTo>
                  <a:cubicBezTo>
                    <a:pt x="5584" y="974"/>
                    <a:pt x="5577" y="982"/>
                    <a:pt x="5518" y="996"/>
                  </a:cubicBezTo>
                  <a:cubicBezTo>
                    <a:pt x="5503" y="996"/>
                    <a:pt x="5496" y="996"/>
                    <a:pt x="5481" y="996"/>
                  </a:cubicBezTo>
                  <a:cubicBezTo>
                    <a:pt x="5460" y="996"/>
                    <a:pt x="5416" y="996"/>
                    <a:pt x="5416" y="886"/>
                  </a:cubicBezTo>
                  <a:cubicBezTo>
                    <a:pt x="5416" y="842"/>
                    <a:pt x="5393" y="667"/>
                    <a:pt x="5320" y="667"/>
                  </a:cubicBezTo>
                  <a:cubicBezTo>
                    <a:pt x="5313" y="667"/>
                    <a:pt x="5291" y="667"/>
                    <a:pt x="5276" y="689"/>
                  </a:cubicBezTo>
                  <a:cubicBezTo>
                    <a:pt x="5269" y="710"/>
                    <a:pt x="5247" y="732"/>
                    <a:pt x="5232" y="754"/>
                  </a:cubicBezTo>
                  <a:cubicBezTo>
                    <a:pt x="5232" y="740"/>
                    <a:pt x="5240" y="732"/>
                    <a:pt x="5247" y="718"/>
                  </a:cubicBezTo>
                  <a:cubicBezTo>
                    <a:pt x="5262" y="659"/>
                    <a:pt x="5276" y="622"/>
                    <a:pt x="5284" y="601"/>
                  </a:cubicBezTo>
                  <a:cubicBezTo>
                    <a:pt x="5306" y="549"/>
                    <a:pt x="5313" y="535"/>
                    <a:pt x="5298" y="520"/>
                  </a:cubicBezTo>
                  <a:cubicBezTo>
                    <a:pt x="5291" y="498"/>
                    <a:pt x="5276" y="498"/>
                    <a:pt x="5262" y="491"/>
                  </a:cubicBezTo>
                  <a:cubicBezTo>
                    <a:pt x="5262" y="491"/>
                    <a:pt x="5254" y="491"/>
                    <a:pt x="5247" y="483"/>
                  </a:cubicBezTo>
                  <a:cubicBezTo>
                    <a:pt x="5210" y="469"/>
                    <a:pt x="5203" y="447"/>
                    <a:pt x="5210" y="417"/>
                  </a:cubicBezTo>
                  <a:cubicBezTo>
                    <a:pt x="5218" y="381"/>
                    <a:pt x="5203" y="300"/>
                    <a:pt x="5174" y="256"/>
                  </a:cubicBezTo>
                  <a:cubicBezTo>
                    <a:pt x="5152" y="227"/>
                    <a:pt x="5122" y="220"/>
                    <a:pt x="5108" y="220"/>
                  </a:cubicBezTo>
                  <a:cubicBezTo>
                    <a:pt x="5100" y="220"/>
                    <a:pt x="5086" y="220"/>
                    <a:pt x="5079" y="227"/>
                  </a:cubicBezTo>
                  <a:cubicBezTo>
                    <a:pt x="5049" y="234"/>
                    <a:pt x="5027" y="263"/>
                    <a:pt x="5005" y="293"/>
                  </a:cubicBezTo>
                  <a:cubicBezTo>
                    <a:pt x="4991" y="308"/>
                    <a:pt x="4976" y="329"/>
                    <a:pt x="4969" y="329"/>
                  </a:cubicBezTo>
                  <a:cubicBezTo>
                    <a:pt x="4961" y="329"/>
                    <a:pt x="4954" y="322"/>
                    <a:pt x="4939" y="308"/>
                  </a:cubicBezTo>
                  <a:cubicBezTo>
                    <a:pt x="4902" y="271"/>
                    <a:pt x="4881" y="249"/>
                    <a:pt x="4859" y="249"/>
                  </a:cubicBezTo>
                  <a:cubicBezTo>
                    <a:pt x="4837" y="249"/>
                    <a:pt x="4822" y="271"/>
                    <a:pt x="4807" y="293"/>
                  </a:cubicBezTo>
                  <a:cubicBezTo>
                    <a:pt x="4800" y="308"/>
                    <a:pt x="4793" y="315"/>
                    <a:pt x="4785" y="329"/>
                  </a:cubicBezTo>
                  <a:cubicBezTo>
                    <a:pt x="4785" y="315"/>
                    <a:pt x="4785" y="293"/>
                    <a:pt x="4793" y="256"/>
                  </a:cubicBezTo>
                  <a:cubicBezTo>
                    <a:pt x="4807" y="110"/>
                    <a:pt x="4815" y="29"/>
                    <a:pt x="4763" y="7"/>
                  </a:cubicBezTo>
                  <a:cubicBezTo>
                    <a:pt x="4749" y="7"/>
                    <a:pt x="4741" y="0"/>
                    <a:pt x="4727" y="0"/>
                  </a:cubicBezTo>
                  <a:lnTo>
                    <a:pt x="4727" y="3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A2253ED-04B5-BE57-8C82-1CA4A5923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572" y="8279562"/>
              <a:ext cx="4125675" cy="4147562"/>
            </a:xfrm>
            <a:custGeom>
              <a:avLst/>
              <a:gdLst>
                <a:gd name="T0" fmla="*/ 2616 w 10735"/>
                <a:gd name="T1" fmla="*/ 10618 h 10919"/>
                <a:gd name="T2" fmla="*/ 2183 w 10735"/>
                <a:gd name="T3" fmla="*/ 10031 h 10919"/>
                <a:gd name="T4" fmla="*/ 1759 w 10735"/>
                <a:gd name="T5" fmla="*/ 10039 h 10919"/>
                <a:gd name="T6" fmla="*/ 2008 w 10735"/>
                <a:gd name="T7" fmla="*/ 9584 h 10919"/>
                <a:gd name="T8" fmla="*/ 2513 w 10735"/>
                <a:gd name="T9" fmla="*/ 9130 h 10919"/>
                <a:gd name="T10" fmla="*/ 2433 w 10735"/>
                <a:gd name="T11" fmla="*/ 7760 h 10919"/>
                <a:gd name="T12" fmla="*/ 2660 w 10735"/>
                <a:gd name="T13" fmla="*/ 6932 h 10919"/>
                <a:gd name="T14" fmla="*/ 2814 w 10735"/>
                <a:gd name="T15" fmla="*/ 6258 h 10919"/>
                <a:gd name="T16" fmla="*/ 3252 w 10735"/>
                <a:gd name="T17" fmla="*/ 6082 h 10919"/>
                <a:gd name="T18" fmla="*/ 2784 w 10735"/>
                <a:gd name="T19" fmla="*/ 4917 h 10919"/>
                <a:gd name="T20" fmla="*/ 2572 w 10735"/>
                <a:gd name="T21" fmla="*/ 3847 h 10919"/>
                <a:gd name="T22" fmla="*/ 2161 w 10735"/>
                <a:gd name="T23" fmla="*/ 3561 h 10919"/>
                <a:gd name="T24" fmla="*/ 1927 w 10735"/>
                <a:gd name="T25" fmla="*/ 3056 h 10919"/>
                <a:gd name="T26" fmla="*/ 1531 w 10735"/>
                <a:gd name="T27" fmla="*/ 2843 h 10919"/>
                <a:gd name="T28" fmla="*/ 1223 w 10735"/>
                <a:gd name="T29" fmla="*/ 2667 h 10919"/>
                <a:gd name="T30" fmla="*/ 960 w 10735"/>
                <a:gd name="T31" fmla="*/ 2594 h 10919"/>
                <a:gd name="T32" fmla="*/ 879 w 10735"/>
                <a:gd name="T33" fmla="*/ 3048 h 10919"/>
                <a:gd name="T34" fmla="*/ 286 w 10735"/>
                <a:gd name="T35" fmla="*/ 3298 h 10919"/>
                <a:gd name="T36" fmla="*/ 300 w 10735"/>
                <a:gd name="T37" fmla="*/ 2865 h 10919"/>
                <a:gd name="T38" fmla="*/ 51 w 10735"/>
                <a:gd name="T39" fmla="*/ 1590 h 10919"/>
                <a:gd name="T40" fmla="*/ 659 w 10735"/>
                <a:gd name="T41" fmla="*/ 1363 h 10919"/>
                <a:gd name="T42" fmla="*/ 1121 w 10735"/>
                <a:gd name="T43" fmla="*/ 1062 h 10919"/>
                <a:gd name="T44" fmla="*/ 1590 w 10735"/>
                <a:gd name="T45" fmla="*/ 879 h 10919"/>
                <a:gd name="T46" fmla="*/ 2220 w 10735"/>
                <a:gd name="T47" fmla="*/ 286 h 10919"/>
                <a:gd name="T48" fmla="*/ 2506 w 10735"/>
                <a:gd name="T49" fmla="*/ 29 h 10919"/>
                <a:gd name="T50" fmla="*/ 3098 w 10735"/>
                <a:gd name="T51" fmla="*/ 542 h 10919"/>
                <a:gd name="T52" fmla="*/ 3523 w 10735"/>
                <a:gd name="T53" fmla="*/ 1062 h 10919"/>
                <a:gd name="T54" fmla="*/ 3919 w 10735"/>
                <a:gd name="T55" fmla="*/ 1004 h 10919"/>
                <a:gd name="T56" fmla="*/ 4007 w 10735"/>
                <a:gd name="T57" fmla="*/ 506 h 10919"/>
                <a:gd name="T58" fmla="*/ 4622 w 10735"/>
                <a:gd name="T59" fmla="*/ 623 h 10919"/>
                <a:gd name="T60" fmla="*/ 4886 w 10735"/>
                <a:gd name="T61" fmla="*/ 872 h 10919"/>
                <a:gd name="T62" fmla="*/ 5128 w 10735"/>
                <a:gd name="T63" fmla="*/ 51 h 10919"/>
                <a:gd name="T64" fmla="*/ 5560 w 10735"/>
                <a:gd name="T65" fmla="*/ 410 h 10919"/>
                <a:gd name="T66" fmla="*/ 6286 w 10735"/>
                <a:gd name="T67" fmla="*/ 352 h 10919"/>
                <a:gd name="T68" fmla="*/ 6682 w 10735"/>
                <a:gd name="T69" fmla="*/ 901 h 10919"/>
                <a:gd name="T70" fmla="*/ 7158 w 10735"/>
                <a:gd name="T71" fmla="*/ 1546 h 10919"/>
                <a:gd name="T72" fmla="*/ 7539 w 10735"/>
                <a:gd name="T73" fmla="*/ 2293 h 10919"/>
                <a:gd name="T74" fmla="*/ 7700 w 10735"/>
                <a:gd name="T75" fmla="*/ 2909 h 10919"/>
                <a:gd name="T76" fmla="*/ 8477 w 10735"/>
                <a:gd name="T77" fmla="*/ 3803 h 10919"/>
                <a:gd name="T78" fmla="*/ 9708 w 10735"/>
                <a:gd name="T79" fmla="*/ 4778 h 10919"/>
                <a:gd name="T80" fmla="*/ 10331 w 10735"/>
                <a:gd name="T81" fmla="*/ 5239 h 10919"/>
                <a:gd name="T82" fmla="*/ 10682 w 10735"/>
                <a:gd name="T83" fmla="*/ 5884 h 10919"/>
                <a:gd name="T84" fmla="*/ 10360 w 10735"/>
                <a:gd name="T85" fmla="*/ 6419 h 10919"/>
                <a:gd name="T86" fmla="*/ 9869 w 10735"/>
                <a:gd name="T87" fmla="*/ 6390 h 10919"/>
                <a:gd name="T88" fmla="*/ 9100 w 10735"/>
                <a:gd name="T89" fmla="*/ 7379 h 10919"/>
                <a:gd name="T90" fmla="*/ 8418 w 10735"/>
                <a:gd name="T91" fmla="*/ 8031 h 10919"/>
                <a:gd name="T92" fmla="*/ 8836 w 10735"/>
                <a:gd name="T93" fmla="*/ 9174 h 10919"/>
                <a:gd name="T94" fmla="*/ 9165 w 10735"/>
                <a:gd name="T95" fmla="*/ 9812 h 10919"/>
                <a:gd name="T96" fmla="*/ 8557 w 10735"/>
                <a:gd name="T97" fmla="*/ 9636 h 10919"/>
                <a:gd name="T98" fmla="*/ 8081 w 10735"/>
                <a:gd name="T99" fmla="*/ 9526 h 10919"/>
                <a:gd name="T100" fmla="*/ 7334 w 10735"/>
                <a:gd name="T101" fmla="*/ 9350 h 10919"/>
                <a:gd name="T102" fmla="*/ 6938 w 10735"/>
                <a:gd name="T103" fmla="*/ 9665 h 10919"/>
                <a:gd name="T104" fmla="*/ 5883 w 10735"/>
                <a:gd name="T105" fmla="*/ 9973 h 10919"/>
                <a:gd name="T106" fmla="*/ 5516 w 10735"/>
                <a:gd name="T107" fmla="*/ 10302 h 10919"/>
                <a:gd name="T108" fmla="*/ 4989 w 10735"/>
                <a:gd name="T109" fmla="*/ 10369 h 10919"/>
                <a:gd name="T110" fmla="*/ 4256 w 10735"/>
                <a:gd name="T111" fmla="*/ 10017 h 10919"/>
                <a:gd name="T112" fmla="*/ 3355 w 10735"/>
                <a:gd name="T113" fmla="*/ 9951 h 10919"/>
                <a:gd name="T114" fmla="*/ 2784 w 10735"/>
                <a:gd name="T115" fmla="*/ 10918 h 10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35" h="10919">
                  <a:moveTo>
                    <a:pt x="2784" y="10918"/>
                  </a:moveTo>
                  <a:lnTo>
                    <a:pt x="2784" y="10918"/>
                  </a:lnTo>
                  <a:cubicBezTo>
                    <a:pt x="2755" y="10918"/>
                    <a:pt x="2733" y="10911"/>
                    <a:pt x="2726" y="10889"/>
                  </a:cubicBezTo>
                  <a:cubicBezTo>
                    <a:pt x="2718" y="10860"/>
                    <a:pt x="2733" y="10830"/>
                    <a:pt x="2762" y="10808"/>
                  </a:cubicBezTo>
                  <a:cubicBezTo>
                    <a:pt x="2792" y="10786"/>
                    <a:pt x="2799" y="10750"/>
                    <a:pt x="2806" y="10684"/>
                  </a:cubicBezTo>
                  <a:cubicBezTo>
                    <a:pt x="2814" y="10662"/>
                    <a:pt x="2814" y="10640"/>
                    <a:pt x="2821" y="10618"/>
                  </a:cubicBezTo>
                  <a:cubicBezTo>
                    <a:pt x="2828" y="10574"/>
                    <a:pt x="2814" y="10552"/>
                    <a:pt x="2806" y="10537"/>
                  </a:cubicBezTo>
                  <a:cubicBezTo>
                    <a:pt x="2799" y="10530"/>
                    <a:pt x="2784" y="10522"/>
                    <a:pt x="2777" y="10522"/>
                  </a:cubicBezTo>
                  <a:cubicBezTo>
                    <a:pt x="2762" y="10522"/>
                    <a:pt x="2755" y="10530"/>
                    <a:pt x="2748" y="10544"/>
                  </a:cubicBezTo>
                  <a:cubicBezTo>
                    <a:pt x="2733" y="10588"/>
                    <a:pt x="2682" y="10618"/>
                    <a:pt x="2616" y="10618"/>
                  </a:cubicBezTo>
                  <a:cubicBezTo>
                    <a:pt x="2587" y="10618"/>
                    <a:pt x="2557" y="10610"/>
                    <a:pt x="2535" y="10596"/>
                  </a:cubicBezTo>
                  <a:cubicBezTo>
                    <a:pt x="2506" y="10581"/>
                    <a:pt x="2491" y="10552"/>
                    <a:pt x="2484" y="10522"/>
                  </a:cubicBezTo>
                  <a:cubicBezTo>
                    <a:pt x="2477" y="10486"/>
                    <a:pt x="2499" y="10449"/>
                    <a:pt x="2528" y="10412"/>
                  </a:cubicBezTo>
                  <a:cubicBezTo>
                    <a:pt x="2557" y="10391"/>
                    <a:pt x="2542" y="10339"/>
                    <a:pt x="2535" y="10325"/>
                  </a:cubicBezTo>
                  <a:cubicBezTo>
                    <a:pt x="2513" y="10281"/>
                    <a:pt x="2484" y="10244"/>
                    <a:pt x="2477" y="10244"/>
                  </a:cubicBezTo>
                  <a:cubicBezTo>
                    <a:pt x="2469" y="10251"/>
                    <a:pt x="2462" y="10251"/>
                    <a:pt x="2454" y="10251"/>
                  </a:cubicBezTo>
                  <a:cubicBezTo>
                    <a:pt x="2411" y="10251"/>
                    <a:pt x="2345" y="10229"/>
                    <a:pt x="2301" y="10185"/>
                  </a:cubicBezTo>
                  <a:cubicBezTo>
                    <a:pt x="2271" y="10156"/>
                    <a:pt x="2257" y="10112"/>
                    <a:pt x="2242" y="10083"/>
                  </a:cubicBezTo>
                  <a:cubicBezTo>
                    <a:pt x="2235" y="10068"/>
                    <a:pt x="2228" y="10046"/>
                    <a:pt x="2220" y="10039"/>
                  </a:cubicBezTo>
                  <a:cubicBezTo>
                    <a:pt x="2220" y="10039"/>
                    <a:pt x="2220" y="10031"/>
                    <a:pt x="2183" y="10031"/>
                  </a:cubicBezTo>
                  <a:cubicBezTo>
                    <a:pt x="2147" y="10031"/>
                    <a:pt x="2096" y="10039"/>
                    <a:pt x="2052" y="10046"/>
                  </a:cubicBezTo>
                  <a:cubicBezTo>
                    <a:pt x="2037" y="10053"/>
                    <a:pt x="2022" y="10053"/>
                    <a:pt x="2015" y="10053"/>
                  </a:cubicBezTo>
                  <a:cubicBezTo>
                    <a:pt x="2000" y="10053"/>
                    <a:pt x="1993" y="10053"/>
                    <a:pt x="1986" y="10053"/>
                  </a:cubicBezTo>
                  <a:cubicBezTo>
                    <a:pt x="1964" y="10053"/>
                    <a:pt x="1942" y="10046"/>
                    <a:pt x="1927" y="10024"/>
                  </a:cubicBezTo>
                  <a:cubicBezTo>
                    <a:pt x="1905" y="10002"/>
                    <a:pt x="1905" y="9966"/>
                    <a:pt x="1912" y="9922"/>
                  </a:cubicBezTo>
                  <a:cubicBezTo>
                    <a:pt x="1920" y="9907"/>
                    <a:pt x="1920" y="9892"/>
                    <a:pt x="1912" y="9878"/>
                  </a:cubicBezTo>
                  <a:cubicBezTo>
                    <a:pt x="1898" y="9870"/>
                    <a:pt x="1876" y="9856"/>
                    <a:pt x="1854" y="9856"/>
                  </a:cubicBezTo>
                  <a:cubicBezTo>
                    <a:pt x="1839" y="9856"/>
                    <a:pt x="1824" y="9863"/>
                    <a:pt x="1817" y="9870"/>
                  </a:cubicBezTo>
                  <a:cubicBezTo>
                    <a:pt x="1780" y="9892"/>
                    <a:pt x="1759" y="9980"/>
                    <a:pt x="1751" y="10017"/>
                  </a:cubicBezTo>
                  <a:lnTo>
                    <a:pt x="1759" y="10039"/>
                  </a:lnTo>
                  <a:cubicBezTo>
                    <a:pt x="1737" y="10039"/>
                    <a:pt x="1737" y="10039"/>
                    <a:pt x="1737" y="10039"/>
                  </a:cubicBezTo>
                  <a:cubicBezTo>
                    <a:pt x="1685" y="10031"/>
                    <a:pt x="1582" y="10017"/>
                    <a:pt x="1539" y="9988"/>
                  </a:cubicBezTo>
                  <a:cubicBezTo>
                    <a:pt x="1524" y="9973"/>
                    <a:pt x="1509" y="9966"/>
                    <a:pt x="1495" y="9958"/>
                  </a:cubicBezTo>
                  <a:cubicBezTo>
                    <a:pt x="1458" y="9943"/>
                    <a:pt x="1436" y="9929"/>
                    <a:pt x="1436" y="9900"/>
                  </a:cubicBezTo>
                  <a:cubicBezTo>
                    <a:pt x="1429" y="9885"/>
                    <a:pt x="1443" y="9870"/>
                    <a:pt x="1451" y="9856"/>
                  </a:cubicBezTo>
                  <a:cubicBezTo>
                    <a:pt x="1495" y="9819"/>
                    <a:pt x="1582" y="9804"/>
                    <a:pt x="1656" y="9790"/>
                  </a:cubicBezTo>
                  <a:cubicBezTo>
                    <a:pt x="1685" y="9790"/>
                    <a:pt x="1685" y="9790"/>
                    <a:pt x="1685" y="9790"/>
                  </a:cubicBezTo>
                  <a:cubicBezTo>
                    <a:pt x="1751" y="9775"/>
                    <a:pt x="1832" y="9731"/>
                    <a:pt x="1876" y="9680"/>
                  </a:cubicBezTo>
                  <a:cubicBezTo>
                    <a:pt x="1883" y="9672"/>
                    <a:pt x="1883" y="9672"/>
                    <a:pt x="1883" y="9672"/>
                  </a:cubicBezTo>
                  <a:cubicBezTo>
                    <a:pt x="1912" y="9629"/>
                    <a:pt x="1949" y="9584"/>
                    <a:pt x="2008" y="9584"/>
                  </a:cubicBezTo>
                  <a:cubicBezTo>
                    <a:pt x="2030" y="9584"/>
                    <a:pt x="2059" y="9592"/>
                    <a:pt x="2081" y="9607"/>
                  </a:cubicBezTo>
                  <a:cubicBezTo>
                    <a:pt x="2110" y="9621"/>
                    <a:pt x="2140" y="9629"/>
                    <a:pt x="2169" y="9629"/>
                  </a:cubicBezTo>
                  <a:cubicBezTo>
                    <a:pt x="2228" y="9629"/>
                    <a:pt x="2279" y="9592"/>
                    <a:pt x="2315" y="9562"/>
                  </a:cubicBezTo>
                  <a:cubicBezTo>
                    <a:pt x="2337" y="9541"/>
                    <a:pt x="2367" y="9533"/>
                    <a:pt x="2396" y="9533"/>
                  </a:cubicBezTo>
                  <a:cubicBezTo>
                    <a:pt x="2447" y="9533"/>
                    <a:pt x="2491" y="9570"/>
                    <a:pt x="2513" y="9599"/>
                  </a:cubicBezTo>
                  <a:lnTo>
                    <a:pt x="2513" y="9599"/>
                  </a:lnTo>
                  <a:cubicBezTo>
                    <a:pt x="2521" y="9599"/>
                    <a:pt x="2535" y="9592"/>
                    <a:pt x="2550" y="9562"/>
                  </a:cubicBezTo>
                  <a:cubicBezTo>
                    <a:pt x="2579" y="9526"/>
                    <a:pt x="2601" y="9453"/>
                    <a:pt x="2572" y="9387"/>
                  </a:cubicBezTo>
                  <a:cubicBezTo>
                    <a:pt x="2557" y="9343"/>
                    <a:pt x="2535" y="9306"/>
                    <a:pt x="2513" y="9277"/>
                  </a:cubicBezTo>
                  <a:cubicBezTo>
                    <a:pt x="2484" y="9218"/>
                    <a:pt x="2454" y="9167"/>
                    <a:pt x="2513" y="9130"/>
                  </a:cubicBezTo>
                  <a:cubicBezTo>
                    <a:pt x="2528" y="9123"/>
                    <a:pt x="2550" y="9108"/>
                    <a:pt x="2564" y="9101"/>
                  </a:cubicBezTo>
                  <a:cubicBezTo>
                    <a:pt x="2579" y="9101"/>
                    <a:pt x="2594" y="9086"/>
                    <a:pt x="2601" y="9086"/>
                  </a:cubicBezTo>
                  <a:cubicBezTo>
                    <a:pt x="2601" y="9079"/>
                    <a:pt x="2594" y="9072"/>
                    <a:pt x="2557" y="9028"/>
                  </a:cubicBezTo>
                  <a:cubicBezTo>
                    <a:pt x="2462" y="8954"/>
                    <a:pt x="2469" y="8918"/>
                    <a:pt x="2499" y="8837"/>
                  </a:cubicBezTo>
                  <a:cubicBezTo>
                    <a:pt x="2506" y="8822"/>
                    <a:pt x="2513" y="8808"/>
                    <a:pt x="2513" y="8786"/>
                  </a:cubicBezTo>
                  <a:cubicBezTo>
                    <a:pt x="2528" y="8742"/>
                    <a:pt x="2506" y="8705"/>
                    <a:pt x="2484" y="8669"/>
                  </a:cubicBezTo>
                  <a:cubicBezTo>
                    <a:pt x="2469" y="8639"/>
                    <a:pt x="2440" y="8603"/>
                    <a:pt x="2484" y="8566"/>
                  </a:cubicBezTo>
                  <a:cubicBezTo>
                    <a:pt x="2550" y="8515"/>
                    <a:pt x="2616" y="8346"/>
                    <a:pt x="2616" y="8251"/>
                  </a:cubicBezTo>
                  <a:cubicBezTo>
                    <a:pt x="2616" y="8207"/>
                    <a:pt x="2579" y="8134"/>
                    <a:pt x="2542" y="8053"/>
                  </a:cubicBezTo>
                  <a:cubicBezTo>
                    <a:pt x="2491" y="7958"/>
                    <a:pt x="2440" y="7848"/>
                    <a:pt x="2433" y="7760"/>
                  </a:cubicBezTo>
                  <a:cubicBezTo>
                    <a:pt x="2425" y="7635"/>
                    <a:pt x="2433" y="7577"/>
                    <a:pt x="2433" y="7562"/>
                  </a:cubicBezTo>
                  <a:cubicBezTo>
                    <a:pt x="2411" y="7525"/>
                    <a:pt x="2301" y="7350"/>
                    <a:pt x="2242" y="7313"/>
                  </a:cubicBezTo>
                  <a:cubicBezTo>
                    <a:pt x="2220" y="7298"/>
                    <a:pt x="2205" y="7284"/>
                    <a:pt x="2205" y="7269"/>
                  </a:cubicBezTo>
                  <a:cubicBezTo>
                    <a:pt x="2205" y="7254"/>
                    <a:pt x="2213" y="7247"/>
                    <a:pt x="2228" y="7232"/>
                  </a:cubicBezTo>
                  <a:cubicBezTo>
                    <a:pt x="2249" y="7210"/>
                    <a:pt x="2279" y="7181"/>
                    <a:pt x="2301" y="7130"/>
                  </a:cubicBezTo>
                  <a:cubicBezTo>
                    <a:pt x="2352" y="7020"/>
                    <a:pt x="2447" y="6895"/>
                    <a:pt x="2506" y="6895"/>
                  </a:cubicBezTo>
                  <a:cubicBezTo>
                    <a:pt x="2513" y="6895"/>
                    <a:pt x="2521" y="6895"/>
                    <a:pt x="2528" y="6895"/>
                  </a:cubicBezTo>
                  <a:cubicBezTo>
                    <a:pt x="2542" y="6903"/>
                    <a:pt x="2550" y="6917"/>
                    <a:pt x="2564" y="6925"/>
                  </a:cubicBezTo>
                  <a:cubicBezTo>
                    <a:pt x="2579" y="6939"/>
                    <a:pt x="2601" y="6954"/>
                    <a:pt x="2616" y="6954"/>
                  </a:cubicBezTo>
                  <a:cubicBezTo>
                    <a:pt x="2630" y="6954"/>
                    <a:pt x="2645" y="6947"/>
                    <a:pt x="2660" y="6932"/>
                  </a:cubicBezTo>
                  <a:cubicBezTo>
                    <a:pt x="2711" y="6888"/>
                    <a:pt x="2770" y="6859"/>
                    <a:pt x="2828" y="6844"/>
                  </a:cubicBezTo>
                  <a:cubicBezTo>
                    <a:pt x="2828" y="6837"/>
                    <a:pt x="2828" y="6837"/>
                    <a:pt x="2828" y="6837"/>
                  </a:cubicBezTo>
                  <a:cubicBezTo>
                    <a:pt x="2814" y="6822"/>
                    <a:pt x="2792" y="6800"/>
                    <a:pt x="2799" y="6771"/>
                  </a:cubicBezTo>
                  <a:cubicBezTo>
                    <a:pt x="2806" y="6749"/>
                    <a:pt x="2828" y="6727"/>
                    <a:pt x="2850" y="6727"/>
                  </a:cubicBezTo>
                  <a:cubicBezTo>
                    <a:pt x="2880" y="6727"/>
                    <a:pt x="2902" y="6741"/>
                    <a:pt x="2923" y="6763"/>
                  </a:cubicBezTo>
                  <a:cubicBezTo>
                    <a:pt x="2931" y="6763"/>
                    <a:pt x="2945" y="6741"/>
                    <a:pt x="2953" y="6705"/>
                  </a:cubicBezTo>
                  <a:cubicBezTo>
                    <a:pt x="2968" y="6653"/>
                    <a:pt x="2968" y="6588"/>
                    <a:pt x="2938" y="6551"/>
                  </a:cubicBezTo>
                  <a:cubicBezTo>
                    <a:pt x="2902" y="6507"/>
                    <a:pt x="2894" y="6478"/>
                    <a:pt x="2902" y="6456"/>
                  </a:cubicBezTo>
                  <a:cubicBezTo>
                    <a:pt x="2902" y="6448"/>
                    <a:pt x="2909" y="6434"/>
                    <a:pt x="2931" y="6434"/>
                  </a:cubicBezTo>
                  <a:cubicBezTo>
                    <a:pt x="2872" y="6397"/>
                    <a:pt x="2792" y="6331"/>
                    <a:pt x="2814" y="6258"/>
                  </a:cubicBezTo>
                  <a:cubicBezTo>
                    <a:pt x="2828" y="6199"/>
                    <a:pt x="2836" y="6162"/>
                    <a:pt x="2894" y="6162"/>
                  </a:cubicBezTo>
                  <a:cubicBezTo>
                    <a:pt x="2909" y="6162"/>
                    <a:pt x="2931" y="6162"/>
                    <a:pt x="2968" y="6170"/>
                  </a:cubicBezTo>
                  <a:cubicBezTo>
                    <a:pt x="3019" y="6184"/>
                    <a:pt x="3055" y="6221"/>
                    <a:pt x="3084" y="6243"/>
                  </a:cubicBezTo>
                  <a:cubicBezTo>
                    <a:pt x="3098" y="6258"/>
                    <a:pt x="3106" y="6265"/>
                    <a:pt x="3113" y="6265"/>
                  </a:cubicBezTo>
                  <a:cubicBezTo>
                    <a:pt x="3142" y="6243"/>
                    <a:pt x="3186" y="6236"/>
                    <a:pt x="3216" y="6236"/>
                  </a:cubicBezTo>
                  <a:cubicBezTo>
                    <a:pt x="3223" y="6236"/>
                    <a:pt x="3238" y="6236"/>
                    <a:pt x="3245" y="6236"/>
                  </a:cubicBezTo>
                  <a:cubicBezTo>
                    <a:pt x="3252" y="6236"/>
                    <a:pt x="3260" y="6236"/>
                    <a:pt x="3267" y="6236"/>
                  </a:cubicBezTo>
                  <a:cubicBezTo>
                    <a:pt x="3274" y="6236"/>
                    <a:pt x="3303" y="6229"/>
                    <a:pt x="3311" y="6207"/>
                  </a:cubicBezTo>
                  <a:cubicBezTo>
                    <a:pt x="3326" y="6184"/>
                    <a:pt x="3333" y="6162"/>
                    <a:pt x="3311" y="6126"/>
                  </a:cubicBezTo>
                  <a:cubicBezTo>
                    <a:pt x="3289" y="6089"/>
                    <a:pt x="3274" y="6089"/>
                    <a:pt x="3252" y="6082"/>
                  </a:cubicBezTo>
                  <a:cubicBezTo>
                    <a:pt x="3230" y="6082"/>
                    <a:pt x="3201" y="6074"/>
                    <a:pt x="3186" y="6031"/>
                  </a:cubicBezTo>
                  <a:cubicBezTo>
                    <a:pt x="3150" y="5957"/>
                    <a:pt x="3150" y="5869"/>
                    <a:pt x="3194" y="5803"/>
                  </a:cubicBezTo>
                  <a:cubicBezTo>
                    <a:pt x="3230" y="5760"/>
                    <a:pt x="3230" y="5708"/>
                    <a:pt x="3194" y="5664"/>
                  </a:cubicBezTo>
                  <a:cubicBezTo>
                    <a:pt x="3194" y="5657"/>
                    <a:pt x="3186" y="5642"/>
                    <a:pt x="3194" y="5635"/>
                  </a:cubicBezTo>
                  <a:cubicBezTo>
                    <a:pt x="3194" y="5620"/>
                    <a:pt x="3208" y="5620"/>
                    <a:pt x="3216" y="5613"/>
                  </a:cubicBezTo>
                  <a:cubicBezTo>
                    <a:pt x="3230" y="5613"/>
                    <a:pt x="3238" y="5606"/>
                    <a:pt x="3238" y="5591"/>
                  </a:cubicBezTo>
                  <a:cubicBezTo>
                    <a:pt x="3252" y="5547"/>
                    <a:pt x="3238" y="5342"/>
                    <a:pt x="3120" y="5224"/>
                  </a:cubicBezTo>
                  <a:cubicBezTo>
                    <a:pt x="2997" y="5100"/>
                    <a:pt x="2931" y="5063"/>
                    <a:pt x="2858" y="5041"/>
                  </a:cubicBezTo>
                  <a:cubicBezTo>
                    <a:pt x="2784" y="5027"/>
                    <a:pt x="2792" y="4983"/>
                    <a:pt x="2792" y="4953"/>
                  </a:cubicBezTo>
                  <a:cubicBezTo>
                    <a:pt x="2792" y="4939"/>
                    <a:pt x="2792" y="4931"/>
                    <a:pt x="2784" y="4917"/>
                  </a:cubicBezTo>
                  <a:cubicBezTo>
                    <a:pt x="2784" y="4902"/>
                    <a:pt x="2770" y="4895"/>
                    <a:pt x="2748" y="4888"/>
                  </a:cubicBezTo>
                  <a:cubicBezTo>
                    <a:pt x="2733" y="4880"/>
                    <a:pt x="2711" y="4873"/>
                    <a:pt x="2696" y="4858"/>
                  </a:cubicBezTo>
                  <a:cubicBezTo>
                    <a:pt x="2667" y="4807"/>
                    <a:pt x="2726" y="4756"/>
                    <a:pt x="2762" y="4734"/>
                  </a:cubicBezTo>
                  <a:cubicBezTo>
                    <a:pt x="2770" y="4726"/>
                    <a:pt x="2784" y="4712"/>
                    <a:pt x="2784" y="4697"/>
                  </a:cubicBezTo>
                  <a:cubicBezTo>
                    <a:pt x="2784" y="4675"/>
                    <a:pt x="2762" y="4660"/>
                    <a:pt x="2726" y="4646"/>
                  </a:cubicBezTo>
                  <a:cubicBezTo>
                    <a:pt x="2645" y="4609"/>
                    <a:pt x="2506" y="4492"/>
                    <a:pt x="2506" y="4382"/>
                  </a:cubicBezTo>
                  <a:cubicBezTo>
                    <a:pt x="2506" y="4338"/>
                    <a:pt x="2513" y="4301"/>
                    <a:pt x="2528" y="4265"/>
                  </a:cubicBezTo>
                  <a:cubicBezTo>
                    <a:pt x="2542" y="4213"/>
                    <a:pt x="2550" y="4184"/>
                    <a:pt x="2528" y="4169"/>
                  </a:cubicBezTo>
                  <a:cubicBezTo>
                    <a:pt x="2484" y="4118"/>
                    <a:pt x="2433" y="3986"/>
                    <a:pt x="2469" y="3913"/>
                  </a:cubicBezTo>
                  <a:cubicBezTo>
                    <a:pt x="2499" y="3854"/>
                    <a:pt x="2542" y="3847"/>
                    <a:pt x="2572" y="3847"/>
                  </a:cubicBezTo>
                  <a:cubicBezTo>
                    <a:pt x="2564" y="3803"/>
                    <a:pt x="2550" y="3737"/>
                    <a:pt x="2521" y="3730"/>
                  </a:cubicBezTo>
                  <a:cubicBezTo>
                    <a:pt x="2513" y="3722"/>
                    <a:pt x="2513" y="3722"/>
                    <a:pt x="2513" y="3722"/>
                  </a:cubicBezTo>
                  <a:cubicBezTo>
                    <a:pt x="2477" y="3700"/>
                    <a:pt x="2433" y="3686"/>
                    <a:pt x="2447" y="3598"/>
                  </a:cubicBezTo>
                  <a:cubicBezTo>
                    <a:pt x="2454" y="3554"/>
                    <a:pt x="2447" y="3539"/>
                    <a:pt x="2433" y="3510"/>
                  </a:cubicBezTo>
                  <a:cubicBezTo>
                    <a:pt x="2425" y="3488"/>
                    <a:pt x="2418" y="3459"/>
                    <a:pt x="2411" y="3422"/>
                  </a:cubicBezTo>
                  <a:cubicBezTo>
                    <a:pt x="2411" y="3407"/>
                    <a:pt x="2403" y="3378"/>
                    <a:pt x="2389" y="3378"/>
                  </a:cubicBezTo>
                  <a:cubicBezTo>
                    <a:pt x="2374" y="3378"/>
                    <a:pt x="2345" y="3400"/>
                    <a:pt x="2330" y="3437"/>
                  </a:cubicBezTo>
                  <a:cubicBezTo>
                    <a:pt x="2323" y="3459"/>
                    <a:pt x="2315" y="3466"/>
                    <a:pt x="2315" y="3481"/>
                  </a:cubicBezTo>
                  <a:cubicBezTo>
                    <a:pt x="2301" y="3524"/>
                    <a:pt x="2293" y="3539"/>
                    <a:pt x="2205" y="3561"/>
                  </a:cubicBezTo>
                  <a:cubicBezTo>
                    <a:pt x="2191" y="3561"/>
                    <a:pt x="2176" y="3561"/>
                    <a:pt x="2161" y="3561"/>
                  </a:cubicBezTo>
                  <a:cubicBezTo>
                    <a:pt x="2088" y="3561"/>
                    <a:pt x="2052" y="3510"/>
                    <a:pt x="2052" y="3407"/>
                  </a:cubicBezTo>
                  <a:cubicBezTo>
                    <a:pt x="2052" y="3341"/>
                    <a:pt x="2015" y="3239"/>
                    <a:pt x="2000" y="3231"/>
                  </a:cubicBezTo>
                  <a:lnTo>
                    <a:pt x="2000" y="3231"/>
                  </a:lnTo>
                  <a:cubicBezTo>
                    <a:pt x="2000" y="3239"/>
                    <a:pt x="1927" y="3349"/>
                    <a:pt x="1883" y="3349"/>
                  </a:cubicBezTo>
                  <a:cubicBezTo>
                    <a:pt x="1876" y="3349"/>
                    <a:pt x="1868" y="3341"/>
                    <a:pt x="1868" y="3334"/>
                  </a:cubicBezTo>
                  <a:cubicBezTo>
                    <a:pt x="1861" y="3327"/>
                    <a:pt x="1854" y="3305"/>
                    <a:pt x="1883" y="3224"/>
                  </a:cubicBezTo>
                  <a:cubicBezTo>
                    <a:pt x="1898" y="3165"/>
                    <a:pt x="1912" y="3129"/>
                    <a:pt x="1927" y="3100"/>
                  </a:cubicBezTo>
                  <a:cubicBezTo>
                    <a:pt x="1934" y="3078"/>
                    <a:pt x="1942" y="3063"/>
                    <a:pt x="1942" y="3056"/>
                  </a:cubicBezTo>
                  <a:cubicBezTo>
                    <a:pt x="1942" y="3056"/>
                    <a:pt x="1942" y="3056"/>
                    <a:pt x="1934" y="3056"/>
                  </a:cubicBezTo>
                  <a:cubicBezTo>
                    <a:pt x="1934" y="3056"/>
                    <a:pt x="1934" y="3056"/>
                    <a:pt x="1927" y="3056"/>
                  </a:cubicBezTo>
                  <a:cubicBezTo>
                    <a:pt x="1927" y="3056"/>
                    <a:pt x="1920" y="3048"/>
                    <a:pt x="1912" y="3048"/>
                  </a:cubicBezTo>
                  <a:cubicBezTo>
                    <a:pt x="1854" y="3026"/>
                    <a:pt x="1832" y="2990"/>
                    <a:pt x="1846" y="2931"/>
                  </a:cubicBezTo>
                  <a:cubicBezTo>
                    <a:pt x="1854" y="2902"/>
                    <a:pt x="1839" y="2836"/>
                    <a:pt x="1817" y="2806"/>
                  </a:cubicBezTo>
                  <a:cubicBezTo>
                    <a:pt x="1802" y="2792"/>
                    <a:pt x="1795" y="2784"/>
                    <a:pt x="1788" y="2784"/>
                  </a:cubicBezTo>
                  <a:cubicBezTo>
                    <a:pt x="1780" y="2784"/>
                    <a:pt x="1780" y="2784"/>
                    <a:pt x="1773" y="2792"/>
                  </a:cubicBezTo>
                  <a:cubicBezTo>
                    <a:pt x="1751" y="2792"/>
                    <a:pt x="1737" y="2814"/>
                    <a:pt x="1722" y="2836"/>
                  </a:cubicBezTo>
                  <a:cubicBezTo>
                    <a:pt x="1700" y="2865"/>
                    <a:pt x="1678" y="2894"/>
                    <a:pt x="1649" y="2894"/>
                  </a:cubicBezTo>
                  <a:cubicBezTo>
                    <a:pt x="1627" y="2894"/>
                    <a:pt x="1612" y="2887"/>
                    <a:pt x="1590" y="2865"/>
                  </a:cubicBezTo>
                  <a:cubicBezTo>
                    <a:pt x="1568" y="2843"/>
                    <a:pt x="1546" y="2821"/>
                    <a:pt x="1539" y="2821"/>
                  </a:cubicBezTo>
                  <a:cubicBezTo>
                    <a:pt x="1539" y="2821"/>
                    <a:pt x="1531" y="2829"/>
                    <a:pt x="1531" y="2843"/>
                  </a:cubicBezTo>
                  <a:cubicBezTo>
                    <a:pt x="1524" y="2850"/>
                    <a:pt x="1509" y="2865"/>
                    <a:pt x="1502" y="2887"/>
                  </a:cubicBezTo>
                  <a:cubicBezTo>
                    <a:pt x="1480" y="2909"/>
                    <a:pt x="1465" y="2924"/>
                    <a:pt x="1451" y="2924"/>
                  </a:cubicBezTo>
                  <a:cubicBezTo>
                    <a:pt x="1443" y="2924"/>
                    <a:pt x="1436" y="2916"/>
                    <a:pt x="1436" y="2909"/>
                  </a:cubicBezTo>
                  <a:cubicBezTo>
                    <a:pt x="1429" y="2909"/>
                    <a:pt x="1414" y="2887"/>
                    <a:pt x="1429" y="2770"/>
                  </a:cubicBezTo>
                  <a:cubicBezTo>
                    <a:pt x="1451" y="2601"/>
                    <a:pt x="1436" y="2572"/>
                    <a:pt x="1429" y="2572"/>
                  </a:cubicBezTo>
                  <a:cubicBezTo>
                    <a:pt x="1421" y="2572"/>
                    <a:pt x="1414" y="2572"/>
                    <a:pt x="1407" y="2572"/>
                  </a:cubicBezTo>
                  <a:cubicBezTo>
                    <a:pt x="1399" y="2572"/>
                    <a:pt x="1385" y="2579"/>
                    <a:pt x="1355" y="2594"/>
                  </a:cubicBezTo>
                  <a:cubicBezTo>
                    <a:pt x="1333" y="2609"/>
                    <a:pt x="1333" y="2609"/>
                    <a:pt x="1333" y="2609"/>
                  </a:cubicBezTo>
                  <a:cubicBezTo>
                    <a:pt x="1319" y="2616"/>
                    <a:pt x="1304" y="2623"/>
                    <a:pt x="1290" y="2638"/>
                  </a:cubicBezTo>
                  <a:cubicBezTo>
                    <a:pt x="1268" y="2653"/>
                    <a:pt x="1246" y="2667"/>
                    <a:pt x="1223" y="2667"/>
                  </a:cubicBezTo>
                  <a:cubicBezTo>
                    <a:pt x="1216" y="2667"/>
                    <a:pt x="1202" y="2667"/>
                    <a:pt x="1194" y="2660"/>
                  </a:cubicBezTo>
                  <a:cubicBezTo>
                    <a:pt x="1180" y="2645"/>
                    <a:pt x="1165" y="2631"/>
                    <a:pt x="1158" y="2616"/>
                  </a:cubicBezTo>
                  <a:cubicBezTo>
                    <a:pt x="1150" y="2601"/>
                    <a:pt x="1143" y="2587"/>
                    <a:pt x="1128" y="2587"/>
                  </a:cubicBezTo>
                  <a:cubicBezTo>
                    <a:pt x="1128" y="2587"/>
                    <a:pt x="1128" y="2579"/>
                    <a:pt x="1121" y="2579"/>
                  </a:cubicBezTo>
                  <a:cubicBezTo>
                    <a:pt x="1121" y="2579"/>
                    <a:pt x="1114" y="2587"/>
                    <a:pt x="1106" y="2594"/>
                  </a:cubicBezTo>
                  <a:cubicBezTo>
                    <a:pt x="1099" y="2601"/>
                    <a:pt x="1084" y="2616"/>
                    <a:pt x="1062" y="2631"/>
                  </a:cubicBezTo>
                  <a:cubicBezTo>
                    <a:pt x="1055" y="2631"/>
                    <a:pt x="1048" y="2638"/>
                    <a:pt x="1040" y="2638"/>
                  </a:cubicBezTo>
                  <a:cubicBezTo>
                    <a:pt x="1018" y="2638"/>
                    <a:pt x="1011" y="2623"/>
                    <a:pt x="997" y="2616"/>
                  </a:cubicBezTo>
                  <a:cubicBezTo>
                    <a:pt x="989" y="2601"/>
                    <a:pt x="982" y="2594"/>
                    <a:pt x="967" y="2594"/>
                  </a:cubicBezTo>
                  <a:lnTo>
                    <a:pt x="960" y="2594"/>
                  </a:lnTo>
                  <a:cubicBezTo>
                    <a:pt x="901" y="2609"/>
                    <a:pt x="850" y="2616"/>
                    <a:pt x="806" y="2653"/>
                  </a:cubicBezTo>
                  <a:cubicBezTo>
                    <a:pt x="769" y="2674"/>
                    <a:pt x="747" y="2726"/>
                    <a:pt x="747" y="2741"/>
                  </a:cubicBezTo>
                  <a:cubicBezTo>
                    <a:pt x="747" y="2748"/>
                    <a:pt x="762" y="2755"/>
                    <a:pt x="791" y="2755"/>
                  </a:cubicBezTo>
                  <a:cubicBezTo>
                    <a:pt x="799" y="2762"/>
                    <a:pt x="806" y="2762"/>
                    <a:pt x="813" y="2762"/>
                  </a:cubicBezTo>
                  <a:cubicBezTo>
                    <a:pt x="821" y="2762"/>
                    <a:pt x="835" y="2762"/>
                    <a:pt x="842" y="2762"/>
                  </a:cubicBezTo>
                  <a:cubicBezTo>
                    <a:pt x="850" y="2755"/>
                    <a:pt x="864" y="2755"/>
                    <a:pt x="872" y="2755"/>
                  </a:cubicBezTo>
                  <a:cubicBezTo>
                    <a:pt x="894" y="2755"/>
                    <a:pt x="916" y="2762"/>
                    <a:pt x="945" y="2784"/>
                  </a:cubicBezTo>
                  <a:cubicBezTo>
                    <a:pt x="989" y="2829"/>
                    <a:pt x="997" y="2894"/>
                    <a:pt x="967" y="2953"/>
                  </a:cubicBezTo>
                  <a:cubicBezTo>
                    <a:pt x="960" y="2960"/>
                    <a:pt x="960" y="2975"/>
                    <a:pt x="967" y="2982"/>
                  </a:cubicBezTo>
                  <a:cubicBezTo>
                    <a:pt x="967" y="3019"/>
                    <a:pt x="952" y="3041"/>
                    <a:pt x="879" y="3048"/>
                  </a:cubicBezTo>
                  <a:cubicBezTo>
                    <a:pt x="857" y="3048"/>
                    <a:pt x="842" y="3056"/>
                    <a:pt x="828" y="3056"/>
                  </a:cubicBezTo>
                  <a:cubicBezTo>
                    <a:pt x="725" y="3063"/>
                    <a:pt x="667" y="3070"/>
                    <a:pt x="667" y="3151"/>
                  </a:cubicBezTo>
                  <a:cubicBezTo>
                    <a:pt x="667" y="3246"/>
                    <a:pt x="615" y="3261"/>
                    <a:pt x="564" y="3283"/>
                  </a:cubicBezTo>
                  <a:cubicBezTo>
                    <a:pt x="549" y="3283"/>
                    <a:pt x="535" y="3290"/>
                    <a:pt x="520" y="3298"/>
                  </a:cubicBezTo>
                  <a:cubicBezTo>
                    <a:pt x="506" y="3305"/>
                    <a:pt x="483" y="3312"/>
                    <a:pt x="469" y="3312"/>
                  </a:cubicBezTo>
                  <a:cubicBezTo>
                    <a:pt x="447" y="3312"/>
                    <a:pt x="425" y="3305"/>
                    <a:pt x="403" y="3305"/>
                  </a:cubicBezTo>
                  <a:cubicBezTo>
                    <a:pt x="381" y="3298"/>
                    <a:pt x="366" y="3298"/>
                    <a:pt x="352" y="3298"/>
                  </a:cubicBezTo>
                  <a:cubicBezTo>
                    <a:pt x="330" y="3298"/>
                    <a:pt x="322" y="3298"/>
                    <a:pt x="308" y="3305"/>
                  </a:cubicBezTo>
                  <a:cubicBezTo>
                    <a:pt x="286" y="3319"/>
                    <a:pt x="286" y="3319"/>
                    <a:pt x="286" y="3319"/>
                  </a:cubicBezTo>
                  <a:cubicBezTo>
                    <a:pt x="286" y="3298"/>
                    <a:pt x="286" y="3298"/>
                    <a:pt x="286" y="3298"/>
                  </a:cubicBezTo>
                  <a:cubicBezTo>
                    <a:pt x="286" y="3268"/>
                    <a:pt x="278" y="3253"/>
                    <a:pt x="271" y="3246"/>
                  </a:cubicBezTo>
                  <a:cubicBezTo>
                    <a:pt x="271" y="3246"/>
                    <a:pt x="271" y="3239"/>
                    <a:pt x="256" y="3239"/>
                  </a:cubicBezTo>
                  <a:lnTo>
                    <a:pt x="242" y="3239"/>
                  </a:lnTo>
                  <a:cubicBezTo>
                    <a:pt x="234" y="3239"/>
                    <a:pt x="220" y="3239"/>
                    <a:pt x="212" y="3231"/>
                  </a:cubicBezTo>
                  <a:cubicBezTo>
                    <a:pt x="205" y="3224"/>
                    <a:pt x="198" y="3202"/>
                    <a:pt x="205" y="3180"/>
                  </a:cubicBezTo>
                  <a:cubicBezTo>
                    <a:pt x="212" y="3129"/>
                    <a:pt x="227" y="3122"/>
                    <a:pt x="242" y="3114"/>
                  </a:cubicBezTo>
                  <a:cubicBezTo>
                    <a:pt x="256" y="3114"/>
                    <a:pt x="264" y="3114"/>
                    <a:pt x="271" y="3085"/>
                  </a:cubicBezTo>
                  <a:cubicBezTo>
                    <a:pt x="286" y="3048"/>
                    <a:pt x="278" y="3026"/>
                    <a:pt x="278" y="2997"/>
                  </a:cubicBezTo>
                  <a:cubicBezTo>
                    <a:pt x="271" y="2975"/>
                    <a:pt x="271" y="2960"/>
                    <a:pt x="271" y="2931"/>
                  </a:cubicBezTo>
                  <a:cubicBezTo>
                    <a:pt x="271" y="2894"/>
                    <a:pt x="278" y="2880"/>
                    <a:pt x="300" y="2865"/>
                  </a:cubicBezTo>
                  <a:cubicBezTo>
                    <a:pt x="308" y="2858"/>
                    <a:pt x="315" y="2850"/>
                    <a:pt x="330" y="2814"/>
                  </a:cubicBezTo>
                  <a:cubicBezTo>
                    <a:pt x="344" y="2762"/>
                    <a:pt x="337" y="2741"/>
                    <a:pt x="330" y="2697"/>
                  </a:cubicBezTo>
                  <a:cubicBezTo>
                    <a:pt x="322" y="2682"/>
                    <a:pt x="322" y="2667"/>
                    <a:pt x="315" y="2638"/>
                  </a:cubicBezTo>
                  <a:cubicBezTo>
                    <a:pt x="308" y="2572"/>
                    <a:pt x="278" y="2535"/>
                    <a:pt x="249" y="2484"/>
                  </a:cubicBezTo>
                  <a:cubicBezTo>
                    <a:pt x="227" y="2440"/>
                    <a:pt x="227" y="2440"/>
                    <a:pt x="227" y="2440"/>
                  </a:cubicBezTo>
                  <a:cubicBezTo>
                    <a:pt x="190" y="2381"/>
                    <a:pt x="132" y="2293"/>
                    <a:pt x="110" y="2198"/>
                  </a:cubicBezTo>
                  <a:cubicBezTo>
                    <a:pt x="88" y="2096"/>
                    <a:pt x="88" y="1964"/>
                    <a:pt x="110" y="1920"/>
                  </a:cubicBezTo>
                  <a:cubicBezTo>
                    <a:pt x="124" y="1891"/>
                    <a:pt x="168" y="1795"/>
                    <a:pt x="117" y="1766"/>
                  </a:cubicBezTo>
                  <a:cubicBezTo>
                    <a:pt x="73" y="1737"/>
                    <a:pt x="0" y="1700"/>
                    <a:pt x="44" y="1597"/>
                  </a:cubicBezTo>
                  <a:cubicBezTo>
                    <a:pt x="51" y="1590"/>
                    <a:pt x="51" y="1590"/>
                    <a:pt x="51" y="1590"/>
                  </a:cubicBezTo>
                  <a:cubicBezTo>
                    <a:pt x="80" y="1517"/>
                    <a:pt x="95" y="1480"/>
                    <a:pt x="190" y="1443"/>
                  </a:cubicBezTo>
                  <a:cubicBezTo>
                    <a:pt x="212" y="1436"/>
                    <a:pt x="234" y="1436"/>
                    <a:pt x="249" y="1436"/>
                  </a:cubicBezTo>
                  <a:cubicBezTo>
                    <a:pt x="278" y="1436"/>
                    <a:pt x="308" y="1443"/>
                    <a:pt x="322" y="1451"/>
                  </a:cubicBezTo>
                  <a:cubicBezTo>
                    <a:pt x="337" y="1451"/>
                    <a:pt x="352" y="1458"/>
                    <a:pt x="366" y="1458"/>
                  </a:cubicBezTo>
                  <a:cubicBezTo>
                    <a:pt x="366" y="1458"/>
                    <a:pt x="366" y="1458"/>
                    <a:pt x="373" y="1458"/>
                  </a:cubicBezTo>
                  <a:cubicBezTo>
                    <a:pt x="373" y="1451"/>
                    <a:pt x="381" y="1451"/>
                    <a:pt x="381" y="1451"/>
                  </a:cubicBezTo>
                  <a:cubicBezTo>
                    <a:pt x="396" y="1451"/>
                    <a:pt x="403" y="1458"/>
                    <a:pt x="410" y="1465"/>
                  </a:cubicBezTo>
                  <a:lnTo>
                    <a:pt x="410" y="1465"/>
                  </a:lnTo>
                  <a:cubicBezTo>
                    <a:pt x="440" y="1429"/>
                    <a:pt x="483" y="1385"/>
                    <a:pt x="520" y="1378"/>
                  </a:cubicBezTo>
                  <a:cubicBezTo>
                    <a:pt x="557" y="1370"/>
                    <a:pt x="608" y="1363"/>
                    <a:pt x="659" y="1363"/>
                  </a:cubicBezTo>
                  <a:cubicBezTo>
                    <a:pt x="703" y="1363"/>
                    <a:pt x="740" y="1370"/>
                    <a:pt x="755" y="1378"/>
                  </a:cubicBezTo>
                  <a:cubicBezTo>
                    <a:pt x="791" y="1392"/>
                    <a:pt x="850" y="1429"/>
                    <a:pt x="887" y="1488"/>
                  </a:cubicBezTo>
                  <a:cubicBezTo>
                    <a:pt x="916" y="1517"/>
                    <a:pt x="967" y="1553"/>
                    <a:pt x="1018" y="1553"/>
                  </a:cubicBezTo>
                  <a:cubicBezTo>
                    <a:pt x="1033" y="1553"/>
                    <a:pt x="1040" y="1553"/>
                    <a:pt x="1055" y="1546"/>
                  </a:cubicBezTo>
                  <a:cubicBezTo>
                    <a:pt x="1114" y="1524"/>
                    <a:pt x="1143" y="1495"/>
                    <a:pt x="1143" y="1451"/>
                  </a:cubicBezTo>
                  <a:cubicBezTo>
                    <a:pt x="1143" y="1414"/>
                    <a:pt x="1165" y="1392"/>
                    <a:pt x="1180" y="1370"/>
                  </a:cubicBezTo>
                  <a:cubicBezTo>
                    <a:pt x="1187" y="1356"/>
                    <a:pt x="1202" y="1341"/>
                    <a:pt x="1202" y="1326"/>
                  </a:cubicBezTo>
                  <a:cubicBezTo>
                    <a:pt x="1202" y="1312"/>
                    <a:pt x="1194" y="1304"/>
                    <a:pt x="1180" y="1297"/>
                  </a:cubicBezTo>
                  <a:cubicBezTo>
                    <a:pt x="1158" y="1282"/>
                    <a:pt x="1136" y="1268"/>
                    <a:pt x="1136" y="1231"/>
                  </a:cubicBezTo>
                  <a:cubicBezTo>
                    <a:pt x="1136" y="1180"/>
                    <a:pt x="1121" y="1062"/>
                    <a:pt x="1121" y="1062"/>
                  </a:cubicBezTo>
                  <a:cubicBezTo>
                    <a:pt x="1121" y="1048"/>
                    <a:pt x="1121" y="1048"/>
                    <a:pt x="1121" y="1048"/>
                  </a:cubicBezTo>
                  <a:cubicBezTo>
                    <a:pt x="1136" y="1048"/>
                    <a:pt x="1136" y="1048"/>
                    <a:pt x="1136" y="1048"/>
                  </a:cubicBezTo>
                  <a:cubicBezTo>
                    <a:pt x="1150" y="1048"/>
                    <a:pt x="1260" y="1048"/>
                    <a:pt x="1297" y="1084"/>
                  </a:cubicBezTo>
                  <a:cubicBezTo>
                    <a:pt x="1297" y="1084"/>
                    <a:pt x="1304" y="1092"/>
                    <a:pt x="1326" y="1092"/>
                  </a:cubicBezTo>
                  <a:cubicBezTo>
                    <a:pt x="1355" y="1092"/>
                    <a:pt x="1407" y="1084"/>
                    <a:pt x="1436" y="1070"/>
                  </a:cubicBezTo>
                  <a:cubicBezTo>
                    <a:pt x="1421" y="1062"/>
                    <a:pt x="1407" y="1055"/>
                    <a:pt x="1399" y="1033"/>
                  </a:cubicBezTo>
                  <a:cubicBezTo>
                    <a:pt x="1399" y="1026"/>
                    <a:pt x="1399" y="1004"/>
                    <a:pt x="1421" y="982"/>
                  </a:cubicBezTo>
                  <a:cubicBezTo>
                    <a:pt x="1451" y="953"/>
                    <a:pt x="1480" y="945"/>
                    <a:pt x="1502" y="938"/>
                  </a:cubicBezTo>
                  <a:cubicBezTo>
                    <a:pt x="1531" y="938"/>
                    <a:pt x="1546" y="931"/>
                    <a:pt x="1568" y="909"/>
                  </a:cubicBezTo>
                  <a:cubicBezTo>
                    <a:pt x="1575" y="894"/>
                    <a:pt x="1582" y="887"/>
                    <a:pt x="1590" y="879"/>
                  </a:cubicBezTo>
                  <a:cubicBezTo>
                    <a:pt x="1619" y="843"/>
                    <a:pt x="1641" y="813"/>
                    <a:pt x="1641" y="755"/>
                  </a:cubicBezTo>
                  <a:cubicBezTo>
                    <a:pt x="1641" y="733"/>
                    <a:pt x="1634" y="711"/>
                    <a:pt x="1627" y="681"/>
                  </a:cubicBezTo>
                  <a:cubicBezTo>
                    <a:pt x="1605" y="638"/>
                    <a:pt x="1582" y="586"/>
                    <a:pt x="1634" y="520"/>
                  </a:cubicBezTo>
                  <a:cubicBezTo>
                    <a:pt x="1671" y="469"/>
                    <a:pt x="1692" y="447"/>
                    <a:pt x="1722" y="447"/>
                  </a:cubicBezTo>
                  <a:cubicBezTo>
                    <a:pt x="1737" y="447"/>
                    <a:pt x="1751" y="462"/>
                    <a:pt x="1773" y="469"/>
                  </a:cubicBezTo>
                  <a:cubicBezTo>
                    <a:pt x="1788" y="484"/>
                    <a:pt x="1788" y="484"/>
                    <a:pt x="1788" y="484"/>
                  </a:cubicBezTo>
                  <a:cubicBezTo>
                    <a:pt x="1810" y="491"/>
                    <a:pt x="1839" y="498"/>
                    <a:pt x="1868" y="498"/>
                  </a:cubicBezTo>
                  <a:cubicBezTo>
                    <a:pt x="1920" y="498"/>
                    <a:pt x="2000" y="484"/>
                    <a:pt x="2044" y="440"/>
                  </a:cubicBezTo>
                  <a:cubicBezTo>
                    <a:pt x="2073" y="410"/>
                    <a:pt x="2103" y="388"/>
                    <a:pt x="2132" y="366"/>
                  </a:cubicBezTo>
                  <a:cubicBezTo>
                    <a:pt x="2169" y="337"/>
                    <a:pt x="2205" y="315"/>
                    <a:pt x="2220" y="286"/>
                  </a:cubicBezTo>
                  <a:cubicBezTo>
                    <a:pt x="2235" y="264"/>
                    <a:pt x="2235" y="242"/>
                    <a:pt x="2235" y="220"/>
                  </a:cubicBezTo>
                  <a:cubicBezTo>
                    <a:pt x="2242" y="191"/>
                    <a:pt x="2242" y="154"/>
                    <a:pt x="2271" y="124"/>
                  </a:cubicBezTo>
                  <a:cubicBezTo>
                    <a:pt x="2286" y="103"/>
                    <a:pt x="2301" y="88"/>
                    <a:pt x="2323" y="73"/>
                  </a:cubicBezTo>
                  <a:cubicBezTo>
                    <a:pt x="2323" y="66"/>
                    <a:pt x="2323" y="66"/>
                    <a:pt x="2323" y="66"/>
                  </a:cubicBezTo>
                  <a:cubicBezTo>
                    <a:pt x="2345" y="51"/>
                    <a:pt x="2345" y="51"/>
                    <a:pt x="2345" y="51"/>
                  </a:cubicBezTo>
                  <a:lnTo>
                    <a:pt x="2345" y="51"/>
                  </a:lnTo>
                  <a:cubicBezTo>
                    <a:pt x="2374" y="29"/>
                    <a:pt x="2403" y="15"/>
                    <a:pt x="2425" y="7"/>
                  </a:cubicBezTo>
                  <a:cubicBezTo>
                    <a:pt x="2433" y="0"/>
                    <a:pt x="2433" y="0"/>
                    <a:pt x="2440" y="0"/>
                  </a:cubicBezTo>
                  <a:cubicBezTo>
                    <a:pt x="2454" y="0"/>
                    <a:pt x="2462" y="7"/>
                    <a:pt x="2462" y="15"/>
                  </a:cubicBezTo>
                  <a:cubicBezTo>
                    <a:pt x="2469" y="22"/>
                    <a:pt x="2477" y="29"/>
                    <a:pt x="2506" y="29"/>
                  </a:cubicBezTo>
                  <a:cubicBezTo>
                    <a:pt x="2528" y="29"/>
                    <a:pt x="2542" y="15"/>
                    <a:pt x="2557" y="7"/>
                  </a:cubicBezTo>
                  <a:cubicBezTo>
                    <a:pt x="2572" y="0"/>
                    <a:pt x="2587" y="0"/>
                    <a:pt x="2601" y="0"/>
                  </a:cubicBezTo>
                  <a:cubicBezTo>
                    <a:pt x="2616" y="0"/>
                    <a:pt x="2638" y="7"/>
                    <a:pt x="2652" y="29"/>
                  </a:cubicBezTo>
                  <a:cubicBezTo>
                    <a:pt x="2674" y="51"/>
                    <a:pt x="2689" y="73"/>
                    <a:pt x="2696" y="95"/>
                  </a:cubicBezTo>
                  <a:cubicBezTo>
                    <a:pt x="2733" y="147"/>
                    <a:pt x="2762" y="191"/>
                    <a:pt x="2814" y="198"/>
                  </a:cubicBezTo>
                  <a:cubicBezTo>
                    <a:pt x="2872" y="205"/>
                    <a:pt x="2880" y="227"/>
                    <a:pt x="2894" y="256"/>
                  </a:cubicBezTo>
                  <a:cubicBezTo>
                    <a:pt x="2902" y="271"/>
                    <a:pt x="2909" y="293"/>
                    <a:pt x="2931" y="315"/>
                  </a:cubicBezTo>
                  <a:cubicBezTo>
                    <a:pt x="2982" y="374"/>
                    <a:pt x="2997" y="403"/>
                    <a:pt x="3019" y="447"/>
                  </a:cubicBezTo>
                  <a:cubicBezTo>
                    <a:pt x="3041" y="484"/>
                    <a:pt x="3041" y="484"/>
                    <a:pt x="3041" y="484"/>
                  </a:cubicBezTo>
                  <a:cubicBezTo>
                    <a:pt x="3063" y="520"/>
                    <a:pt x="3077" y="542"/>
                    <a:pt x="3098" y="542"/>
                  </a:cubicBezTo>
                  <a:cubicBezTo>
                    <a:pt x="3106" y="542"/>
                    <a:pt x="3113" y="535"/>
                    <a:pt x="3113" y="535"/>
                  </a:cubicBezTo>
                  <a:cubicBezTo>
                    <a:pt x="3120" y="535"/>
                    <a:pt x="3128" y="535"/>
                    <a:pt x="3128" y="535"/>
                  </a:cubicBezTo>
                  <a:cubicBezTo>
                    <a:pt x="3164" y="535"/>
                    <a:pt x="3179" y="564"/>
                    <a:pt x="3194" y="586"/>
                  </a:cubicBezTo>
                  <a:cubicBezTo>
                    <a:pt x="3208" y="601"/>
                    <a:pt x="3216" y="615"/>
                    <a:pt x="3230" y="630"/>
                  </a:cubicBezTo>
                  <a:cubicBezTo>
                    <a:pt x="3245" y="645"/>
                    <a:pt x="3282" y="652"/>
                    <a:pt x="3326" y="652"/>
                  </a:cubicBezTo>
                  <a:cubicBezTo>
                    <a:pt x="3348" y="652"/>
                    <a:pt x="3370" y="652"/>
                    <a:pt x="3370" y="652"/>
                  </a:cubicBezTo>
                  <a:cubicBezTo>
                    <a:pt x="3399" y="652"/>
                    <a:pt x="3450" y="681"/>
                    <a:pt x="3450" y="747"/>
                  </a:cubicBezTo>
                  <a:cubicBezTo>
                    <a:pt x="3450" y="769"/>
                    <a:pt x="3458" y="791"/>
                    <a:pt x="3472" y="813"/>
                  </a:cubicBezTo>
                  <a:cubicBezTo>
                    <a:pt x="3479" y="835"/>
                    <a:pt x="3494" y="865"/>
                    <a:pt x="3487" y="909"/>
                  </a:cubicBezTo>
                  <a:cubicBezTo>
                    <a:pt x="3472" y="982"/>
                    <a:pt x="3465" y="1041"/>
                    <a:pt x="3523" y="1062"/>
                  </a:cubicBezTo>
                  <a:cubicBezTo>
                    <a:pt x="3589" y="1077"/>
                    <a:pt x="3655" y="1092"/>
                    <a:pt x="3655" y="1092"/>
                  </a:cubicBezTo>
                  <a:cubicBezTo>
                    <a:pt x="3655" y="1092"/>
                    <a:pt x="3677" y="1099"/>
                    <a:pt x="3692" y="1099"/>
                  </a:cubicBezTo>
                  <a:cubicBezTo>
                    <a:pt x="3707" y="1099"/>
                    <a:pt x="3714" y="1099"/>
                    <a:pt x="3721" y="1092"/>
                  </a:cubicBezTo>
                  <a:cubicBezTo>
                    <a:pt x="3729" y="1077"/>
                    <a:pt x="3736" y="1055"/>
                    <a:pt x="3729" y="1033"/>
                  </a:cubicBezTo>
                  <a:cubicBezTo>
                    <a:pt x="3721" y="997"/>
                    <a:pt x="3721" y="997"/>
                    <a:pt x="3721" y="997"/>
                  </a:cubicBezTo>
                  <a:cubicBezTo>
                    <a:pt x="3751" y="1019"/>
                    <a:pt x="3751" y="1019"/>
                    <a:pt x="3751" y="1019"/>
                  </a:cubicBezTo>
                  <a:cubicBezTo>
                    <a:pt x="3751" y="1019"/>
                    <a:pt x="3794" y="1041"/>
                    <a:pt x="3824" y="1041"/>
                  </a:cubicBezTo>
                  <a:cubicBezTo>
                    <a:pt x="3839" y="1041"/>
                    <a:pt x="3846" y="1041"/>
                    <a:pt x="3853" y="1033"/>
                  </a:cubicBezTo>
                  <a:cubicBezTo>
                    <a:pt x="3868" y="1011"/>
                    <a:pt x="3882" y="1004"/>
                    <a:pt x="3897" y="1004"/>
                  </a:cubicBezTo>
                  <a:cubicBezTo>
                    <a:pt x="3904" y="1004"/>
                    <a:pt x="3912" y="1004"/>
                    <a:pt x="3919" y="1004"/>
                  </a:cubicBezTo>
                  <a:cubicBezTo>
                    <a:pt x="3926" y="1011"/>
                    <a:pt x="3934" y="1011"/>
                    <a:pt x="3948" y="1011"/>
                  </a:cubicBezTo>
                  <a:cubicBezTo>
                    <a:pt x="3963" y="1011"/>
                    <a:pt x="3978" y="997"/>
                    <a:pt x="3985" y="974"/>
                  </a:cubicBezTo>
                  <a:cubicBezTo>
                    <a:pt x="3992" y="953"/>
                    <a:pt x="3978" y="931"/>
                    <a:pt x="3948" y="916"/>
                  </a:cubicBezTo>
                  <a:cubicBezTo>
                    <a:pt x="3926" y="901"/>
                    <a:pt x="3897" y="894"/>
                    <a:pt x="3868" y="879"/>
                  </a:cubicBezTo>
                  <a:cubicBezTo>
                    <a:pt x="3809" y="857"/>
                    <a:pt x="3758" y="835"/>
                    <a:pt x="3736" y="784"/>
                  </a:cubicBezTo>
                  <a:cubicBezTo>
                    <a:pt x="3736" y="762"/>
                    <a:pt x="3736" y="762"/>
                    <a:pt x="3736" y="762"/>
                  </a:cubicBezTo>
                  <a:cubicBezTo>
                    <a:pt x="3714" y="711"/>
                    <a:pt x="3699" y="667"/>
                    <a:pt x="3780" y="608"/>
                  </a:cubicBezTo>
                  <a:cubicBezTo>
                    <a:pt x="3802" y="593"/>
                    <a:pt x="3802" y="593"/>
                    <a:pt x="3802" y="593"/>
                  </a:cubicBezTo>
                  <a:cubicBezTo>
                    <a:pt x="3860" y="550"/>
                    <a:pt x="3875" y="535"/>
                    <a:pt x="3941" y="513"/>
                  </a:cubicBezTo>
                  <a:cubicBezTo>
                    <a:pt x="3963" y="506"/>
                    <a:pt x="3985" y="506"/>
                    <a:pt x="4007" y="506"/>
                  </a:cubicBezTo>
                  <a:cubicBezTo>
                    <a:pt x="4022" y="506"/>
                    <a:pt x="4036" y="506"/>
                    <a:pt x="4051" y="513"/>
                  </a:cubicBezTo>
                  <a:cubicBezTo>
                    <a:pt x="4066" y="513"/>
                    <a:pt x="4080" y="513"/>
                    <a:pt x="4095" y="513"/>
                  </a:cubicBezTo>
                  <a:cubicBezTo>
                    <a:pt x="4117" y="513"/>
                    <a:pt x="4227" y="520"/>
                    <a:pt x="4256" y="579"/>
                  </a:cubicBezTo>
                  <a:cubicBezTo>
                    <a:pt x="4271" y="608"/>
                    <a:pt x="4293" y="623"/>
                    <a:pt x="4293" y="623"/>
                  </a:cubicBezTo>
                  <a:cubicBezTo>
                    <a:pt x="4293" y="601"/>
                    <a:pt x="4308" y="593"/>
                    <a:pt x="4322" y="593"/>
                  </a:cubicBezTo>
                  <a:cubicBezTo>
                    <a:pt x="4337" y="593"/>
                    <a:pt x="4366" y="601"/>
                    <a:pt x="4410" y="630"/>
                  </a:cubicBezTo>
                  <a:lnTo>
                    <a:pt x="4417" y="630"/>
                  </a:lnTo>
                  <a:cubicBezTo>
                    <a:pt x="4454" y="630"/>
                    <a:pt x="4498" y="608"/>
                    <a:pt x="4513" y="593"/>
                  </a:cubicBezTo>
                  <a:cubicBezTo>
                    <a:pt x="4520" y="593"/>
                    <a:pt x="4534" y="593"/>
                    <a:pt x="4549" y="593"/>
                  </a:cubicBezTo>
                  <a:cubicBezTo>
                    <a:pt x="4571" y="593"/>
                    <a:pt x="4601" y="593"/>
                    <a:pt x="4622" y="623"/>
                  </a:cubicBezTo>
                  <a:cubicBezTo>
                    <a:pt x="4666" y="660"/>
                    <a:pt x="4644" y="747"/>
                    <a:pt x="4644" y="762"/>
                  </a:cubicBezTo>
                  <a:cubicBezTo>
                    <a:pt x="4637" y="762"/>
                    <a:pt x="4622" y="806"/>
                    <a:pt x="4652" y="835"/>
                  </a:cubicBezTo>
                  <a:cubicBezTo>
                    <a:pt x="4674" y="865"/>
                    <a:pt x="4703" y="879"/>
                    <a:pt x="4718" y="879"/>
                  </a:cubicBezTo>
                  <a:cubicBezTo>
                    <a:pt x="4725" y="879"/>
                    <a:pt x="4732" y="879"/>
                    <a:pt x="4740" y="872"/>
                  </a:cubicBezTo>
                  <a:cubicBezTo>
                    <a:pt x="4754" y="857"/>
                    <a:pt x="4762" y="850"/>
                    <a:pt x="4776" y="850"/>
                  </a:cubicBezTo>
                  <a:cubicBezTo>
                    <a:pt x="4791" y="850"/>
                    <a:pt x="4798" y="857"/>
                    <a:pt x="4806" y="865"/>
                  </a:cubicBezTo>
                  <a:cubicBezTo>
                    <a:pt x="4813" y="872"/>
                    <a:pt x="4820" y="879"/>
                    <a:pt x="4828" y="879"/>
                  </a:cubicBezTo>
                  <a:cubicBezTo>
                    <a:pt x="4835" y="879"/>
                    <a:pt x="4842" y="879"/>
                    <a:pt x="4842" y="879"/>
                  </a:cubicBezTo>
                  <a:cubicBezTo>
                    <a:pt x="4850" y="879"/>
                    <a:pt x="4857" y="879"/>
                    <a:pt x="4857" y="879"/>
                  </a:cubicBezTo>
                  <a:cubicBezTo>
                    <a:pt x="4872" y="879"/>
                    <a:pt x="4879" y="879"/>
                    <a:pt x="4886" y="872"/>
                  </a:cubicBezTo>
                  <a:cubicBezTo>
                    <a:pt x="4894" y="865"/>
                    <a:pt x="4901" y="835"/>
                    <a:pt x="4894" y="777"/>
                  </a:cubicBezTo>
                  <a:cubicBezTo>
                    <a:pt x="4894" y="725"/>
                    <a:pt x="4894" y="681"/>
                    <a:pt x="4894" y="638"/>
                  </a:cubicBezTo>
                  <a:cubicBezTo>
                    <a:pt x="4901" y="572"/>
                    <a:pt x="4901" y="513"/>
                    <a:pt x="4872" y="469"/>
                  </a:cubicBezTo>
                  <a:cubicBezTo>
                    <a:pt x="4828" y="388"/>
                    <a:pt x="4813" y="249"/>
                    <a:pt x="4813" y="249"/>
                  </a:cubicBezTo>
                  <a:cubicBezTo>
                    <a:pt x="4813" y="242"/>
                    <a:pt x="4813" y="242"/>
                    <a:pt x="4813" y="242"/>
                  </a:cubicBezTo>
                  <a:cubicBezTo>
                    <a:pt x="4820" y="234"/>
                    <a:pt x="4820" y="234"/>
                    <a:pt x="4820" y="234"/>
                  </a:cubicBezTo>
                  <a:cubicBezTo>
                    <a:pt x="4820" y="234"/>
                    <a:pt x="4864" y="198"/>
                    <a:pt x="4923" y="161"/>
                  </a:cubicBezTo>
                  <a:cubicBezTo>
                    <a:pt x="4974" y="132"/>
                    <a:pt x="5011" y="110"/>
                    <a:pt x="5018" y="81"/>
                  </a:cubicBezTo>
                  <a:cubicBezTo>
                    <a:pt x="5033" y="44"/>
                    <a:pt x="5077" y="44"/>
                    <a:pt x="5091" y="44"/>
                  </a:cubicBezTo>
                  <a:cubicBezTo>
                    <a:pt x="5106" y="44"/>
                    <a:pt x="5113" y="51"/>
                    <a:pt x="5128" y="51"/>
                  </a:cubicBezTo>
                  <a:cubicBezTo>
                    <a:pt x="5135" y="51"/>
                    <a:pt x="5150" y="51"/>
                    <a:pt x="5157" y="51"/>
                  </a:cubicBezTo>
                  <a:cubicBezTo>
                    <a:pt x="5179" y="51"/>
                    <a:pt x="5194" y="59"/>
                    <a:pt x="5209" y="73"/>
                  </a:cubicBezTo>
                  <a:cubicBezTo>
                    <a:pt x="5231" y="110"/>
                    <a:pt x="5231" y="176"/>
                    <a:pt x="5216" y="205"/>
                  </a:cubicBezTo>
                  <a:cubicBezTo>
                    <a:pt x="5216" y="220"/>
                    <a:pt x="5216" y="256"/>
                    <a:pt x="5238" y="286"/>
                  </a:cubicBezTo>
                  <a:cubicBezTo>
                    <a:pt x="5245" y="300"/>
                    <a:pt x="5253" y="315"/>
                    <a:pt x="5275" y="322"/>
                  </a:cubicBezTo>
                  <a:cubicBezTo>
                    <a:pt x="5341" y="337"/>
                    <a:pt x="5355" y="381"/>
                    <a:pt x="5370" y="425"/>
                  </a:cubicBezTo>
                  <a:cubicBezTo>
                    <a:pt x="5377" y="462"/>
                    <a:pt x="5407" y="513"/>
                    <a:pt x="5436" y="513"/>
                  </a:cubicBezTo>
                  <a:cubicBezTo>
                    <a:pt x="5443" y="513"/>
                    <a:pt x="5451" y="513"/>
                    <a:pt x="5458" y="506"/>
                  </a:cubicBezTo>
                  <a:cubicBezTo>
                    <a:pt x="5472" y="491"/>
                    <a:pt x="5487" y="469"/>
                    <a:pt x="5502" y="454"/>
                  </a:cubicBezTo>
                  <a:cubicBezTo>
                    <a:pt x="5524" y="432"/>
                    <a:pt x="5539" y="410"/>
                    <a:pt x="5560" y="410"/>
                  </a:cubicBezTo>
                  <a:cubicBezTo>
                    <a:pt x="5568" y="410"/>
                    <a:pt x="5575" y="410"/>
                    <a:pt x="5582" y="410"/>
                  </a:cubicBezTo>
                  <a:cubicBezTo>
                    <a:pt x="5604" y="425"/>
                    <a:pt x="5612" y="432"/>
                    <a:pt x="5626" y="447"/>
                  </a:cubicBezTo>
                  <a:cubicBezTo>
                    <a:pt x="5641" y="462"/>
                    <a:pt x="5648" y="469"/>
                    <a:pt x="5663" y="469"/>
                  </a:cubicBezTo>
                  <a:cubicBezTo>
                    <a:pt x="5678" y="469"/>
                    <a:pt x="5685" y="462"/>
                    <a:pt x="5700" y="462"/>
                  </a:cubicBezTo>
                  <a:cubicBezTo>
                    <a:pt x="5773" y="425"/>
                    <a:pt x="5883" y="381"/>
                    <a:pt x="5956" y="381"/>
                  </a:cubicBezTo>
                  <a:cubicBezTo>
                    <a:pt x="5985" y="381"/>
                    <a:pt x="6000" y="381"/>
                    <a:pt x="6000" y="403"/>
                  </a:cubicBezTo>
                  <a:cubicBezTo>
                    <a:pt x="6007" y="410"/>
                    <a:pt x="6007" y="410"/>
                    <a:pt x="6044" y="410"/>
                  </a:cubicBezTo>
                  <a:cubicBezTo>
                    <a:pt x="6132" y="410"/>
                    <a:pt x="6139" y="410"/>
                    <a:pt x="6198" y="381"/>
                  </a:cubicBezTo>
                  <a:cubicBezTo>
                    <a:pt x="6220" y="366"/>
                    <a:pt x="6249" y="359"/>
                    <a:pt x="6271" y="352"/>
                  </a:cubicBezTo>
                  <a:cubicBezTo>
                    <a:pt x="6271" y="352"/>
                    <a:pt x="6279" y="352"/>
                    <a:pt x="6286" y="352"/>
                  </a:cubicBezTo>
                  <a:cubicBezTo>
                    <a:pt x="6315" y="352"/>
                    <a:pt x="6337" y="366"/>
                    <a:pt x="6352" y="381"/>
                  </a:cubicBezTo>
                  <a:cubicBezTo>
                    <a:pt x="6359" y="403"/>
                    <a:pt x="6366" y="425"/>
                    <a:pt x="6366" y="462"/>
                  </a:cubicBezTo>
                  <a:cubicBezTo>
                    <a:pt x="6374" y="506"/>
                    <a:pt x="6381" y="564"/>
                    <a:pt x="6410" y="572"/>
                  </a:cubicBezTo>
                  <a:cubicBezTo>
                    <a:pt x="6469" y="593"/>
                    <a:pt x="6520" y="615"/>
                    <a:pt x="6564" y="615"/>
                  </a:cubicBezTo>
                  <a:cubicBezTo>
                    <a:pt x="6572" y="615"/>
                    <a:pt x="6601" y="615"/>
                    <a:pt x="6718" y="681"/>
                  </a:cubicBezTo>
                  <a:cubicBezTo>
                    <a:pt x="6725" y="681"/>
                    <a:pt x="6725" y="681"/>
                    <a:pt x="6725" y="681"/>
                  </a:cubicBezTo>
                  <a:cubicBezTo>
                    <a:pt x="6725" y="689"/>
                    <a:pt x="6725" y="689"/>
                    <a:pt x="6725" y="689"/>
                  </a:cubicBezTo>
                  <a:cubicBezTo>
                    <a:pt x="6740" y="711"/>
                    <a:pt x="6770" y="762"/>
                    <a:pt x="6755" y="806"/>
                  </a:cubicBezTo>
                  <a:cubicBezTo>
                    <a:pt x="6747" y="828"/>
                    <a:pt x="6733" y="843"/>
                    <a:pt x="6718" y="850"/>
                  </a:cubicBezTo>
                  <a:cubicBezTo>
                    <a:pt x="6696" y="865"/>
                    <a:pt x="6682" y="879"/>
                    <a:pt x="6682" y="901"/>
                  </a:cubicBezTo>
                  <a:cubicBezTo>
                    <a:pt x="6682" y="931"/>
                    <a:pt x="6703" y="945"/>
                    <a:pt x="6725" y="960"/>
                  </a:cubicBezTo>
                  <a:cubicBezTo>
                    <a:pt x="6762" y="967"/>
                    <a:pt x="6777" y="982"/>
                    <a:pt x="6791" y="989"/>
                  </a:cubicBezTo>
                  <a:cubicBezTo>
                    <a:pt x="6813" y="1004"/>
                    <a:pt x="6828" y="1019"/>
                    <a:pt x="6872" y="1026"/>
                  </a:cubicBezTo>
                  <a:cubicBezTo>
                    <a:pt x="6909" y="1026"/>
                    <a:pt x="6931" y="1048"/>
                    <a:pt x="6938" y="1077"/>
                  </a:cubicBezTo>
                  <a:cubicBezTo>
                    <a:pt x="6953" y="1121"/>
                    <a:pt x="6945" y="1172"/>
                    <a:pt x="6916" y="1194"/>
                  </a:cubicBezTo>
                  <a:cubicBezTo>
                    <a:pt x="6901" y="1216"/>
                    <a:pt x="6887" y="1253"/>
                    <a:pt x="6894" y="1290"/>
                  </a:cubicBezTo>
                  <a:cubicBezTo>
                    <a:pt x="6894" y="1312"/>
                    <a:pt x="6901" y="1334"/>
                    <a:pt x="6916" y="1348"/>
                  </a:cubicBezTo>
                  <a:cubicBezTo>
                    <a:pt x="6923" y="1356"/>
                    <a:pt x="6938" y="1363"/>
                    <a:pt x="6953" y="1370"/>
                  </a:cubicBezTo>
                  <a:cubicBezTo>
                    <a:pt x="6989" y="1385"/>
                    <a:pt x="7026" y="1407"/>
                    <a:pt x="7055" y="1465"/>
                  </a:cubicBezTo>
                  <a:cubicBezTo>
                    <a:pt x="7077" y="1510"/>
                    <a:pt x="7106" y="1524"/>
                    <a:pt x="7158" y="1546"/>
                  </a:cubicBezTo>
                  <a:cubicBezTo>
                    <a:pt x="7187" y="1561"/>
                    <a:pt x="7216" y="1575"/>
                    <a:pt x="7253" y="1605"/>
                  </a:cubicBezTo>
                  <a:cubicBezTo>
                    <a:pt x="7275" y="1619"/>
                    <a:pt x="7290" y="1634"/>
                    <a:pt x="7304" y="1641"/>
                  </a:cubicBezTo>
                  <a:cubicBezTo>
                    <a:pt x="7348" y="1678"/>
                    <a:pt x="7370" y="1693"/>
                    <a:pt x="7429" y="1707"/>
                  </a:cubicBezTo>
                  <a:cubicBezTo>
                    <a:pt x="7488" y="1715"/>
                    <a:pt x="7546" y="1744"/>
                    <a:pt x="7553" y="1781"/>
                  </a:cubicBezTo>
                  <a:cubicBezTo>
                    <a:pt x="7561" y="1803"/>
                    <a:pt x="7553" y="1824"/>
                    <a:pt x="7539" y="1847"/>
                  </a:cubicBezTo>
                  <a:cubicBezTo>
                    <a:pt x="7524" y="1854"/>
                    <a:pt x="7524" y="1869"/>
                    <a:pt x="7524" y="1876"/>
                  </a:cubicBezTo>
                  <a:cubicBezTo>
                    <a:pt x="7524" y="1883"/>
                    <a:pt x="7546" y="1905"/>
                    <a:pt x="7612" y="1934"/>
                  </a:cubicBezTo>
                  <a:cubicBezTo>
                    <a:pt x="7649" y="1949"/>
                    <a:pt x="7678" y="1964"/>
                    <a:pt x="7678" y="1993"/>
                  </a:cubicBezTo>
                  <a:cubicBezTo>
                    <a:pt x="7693" y="2037"/>
                    <a:pt x="7663" y="2081"/>
                    <a:pt x="7634" y="2118"/>
                  </a:cubicBezTo>
                  <a:cubicBezTo>
                    <a:pt x="7575" y="2176"/>
                    <a:pt x="7568" y="2206"/>
                    <a:pt x="7539" y="2293"/>
                  </a:cubicBezTo>
                  <a:cubicBezTo>
                    <a:pt x="7532" y="2301"/>
                    <a:pt x="7532" y="2301"/>
                    <a:pt x="7532" y="2301"/>
                  </a:cubicBezTo>
                  <a:cubicBezTo>
                    <a:pt x="7524" y="2330"/>
                    <a:pt x="7517" y="2352"/>
                    <a:pt x="7524" y="2360"/>
                  </a:cubicBezTo>
                  <a:cubicBezTo>
                    <a:pt x="7539" y="2374"/>
                    <a:pt x="7553" y="2374"/>
                    <a:pt x="7553" y="2374"/>
                  </a:cubicBezTo>
                  <a:cubicBezTo>
                    <a:pt x="7605" y="2374"/>
                    <a:pt x="7605" y="2374"/>
                    <a:pt x="7605" y="2374"/>
                  </a:cubicBezTo>
                  <a:cubicBezTo>
                    <a:pt x="7561" y="2403"/>
                    <a:pt x="7561" y="2403"/>
                    <a:pt x="7561" y="2403"/>
                  </a:cubicBezTo>
                  <a:cubicBezTo>
                    <a:pt x="7561" y="2403"/>
                    <a:pt x="7480" y="2448"/>
                    <a:pt x="7436" y="2499"/>
                  </a:cubicBezTo>
                  <a:cubicBezTo>
                    <a:pt x="7400" y="2550"/>
                    <a:pt x="7414" y="2572"/>
                    <a:pt x="7451" y="2616"/>
                  </a:cubicBezTo>
                  <a:cubicBezTo>
                    <a:pt x="7480" y="2653"/>
                    <a:pt x="7568" y="2689"/>
                    <a:pt x="7620" y="2704"/>
                  </a:cubicBezTo>
                  <a:cubicBezTo>
                    <a:pt x="7685" y="2719"/>
                    <a:pt x="7663" y="2821"/>
                    <a:pt x="7656" y="2865"/>
                  </a:cubicBezTo>
                  <a:cubicBezTo>
                    <a:pt x="7649" y="2887"/>
                    <a:pt x="7663" y="2894"/>
                    <a:pt x="7700" y="2909"/>
                  </a:cubicBezTo>
                  <a:cubicBezTo>
                    <a:pt x="7715" y="2924"/>
                    <a:pt x="7737" y="2931"/>
                    <a:pt x="7744" y="2946"/>
                  </a:cubicBezTo>
                  <a:cubicBezTo>
                    <a:pt x="7766" y="2982"/>
                    <a:pt x="7832" y="3165"/>
                    <a:pt x="7846" y="3217"/>
                  </a:cubicBezTo>
                  <a:cubicBezTo>
                    <a:pt x="7869" y="3224"/>
                    <a:pt x="7942" y="3253"/>
                    <a:pt x="7949" y="3312"/>
                  </a:cubicBezTo>
                  <a:cubicBezTo>
                    <a:pt x="7956" y="3334"/>
                    <a:pt x="7956" y="3363"/>
                    <a:pt x="7956" y="3393"/>
                  </a:cubicBezTo>
                  <a:cubicBezTo>
                    <a:pt x="7956" y="3451"/>
                    <a:pt x="7956" y="3524"/>
                    <a:pt x="7979" y="3554"/>
                  </a:cubicBezTo>
                  <a:cubicBezTo>
                    <a:pt x="7986" y="3561"/>
                    <a:pt x="7993" y="3561"/>
                    <a:pt x="8008" y="3561"/>
                  </a:cubicBezTo>
                  <a:cubicBezTo>
                    <a:pt x="8103" y="3561"/>
                    <a:pt x="8220" y="3679"/>
                    <a:pt x="8257" y="3774"/>
                  </a:cubicBezTo>
                  <a:cubicBezTo>
                    <a:pt x="8272" y="3825"/>
                    <a:pt x="8301" y="3832"/>
                    <a:pt x="8330" y="3832"/>
                  </a:cubicBezTo>
                  <a:cubicBezTo>
                    <a:pt x="8360" y="3832"/>
                    <a:pt x="8403" y="3818"/>
                    <a:pt x="8455" y="3810"/>
                  </a:cubicBezTo>
                  <a:cubicBezTo>
                    <a:pt x="8477" y="3803"/>
                    <a:pt x="8477" y="3803"/>
                    <a:pt x="8477" y="3803"/>
                  </a:cubicBezTo>
                  <a:cubicBezTo>
                    <a:pt x="8491" y="3796"/>
                    <a:pt x="8513" y="3796"/>
                    <a:pt x="8528" y="3796"/>
                  </a:cubicBezTo>
                  <a:cubicBezTo>
                    <a:pt x="8638" y="3796"/>
                    <a:pt x="8733" y="3891"/>
                    <a:pt x="8784" y="3942"/>
                  </a:cubicBezTo>
                  <a:cubicBezTo>
                    <a:pt x="8799" y="3957"/>
                    <a:pt x="8799" y="3957"/>
                    <a:pt x="8799" y="3957"/>
                  </a:cubicBezTo>
                  <a:cubicBezTo>
                    <a:pt x="8843" y="4001"/>
                    <a:pt x="8887" y="4052"/>
                    <a:pt x="8931" y="4111"/>
                  </a:cubicBezTo>
                  <a:cubicBezTo>
                    <a:pt x="8946" y="4133"/>
                    <a:pt x="8953" y="4155"/>
                    <a:pt x="8968" y="4169"/>
                  </a:cubicBezTo>
                  <a:cubicBezTo>
                    <a:pt x="8975" y="4199"/>
                    <a:pt x="8990" y="4228"/>
                    <a:pt x="9019" y="4243"/>
                  </a:cubicBezTo>
                  <a:cubicBezTo>
                    <a:pt x="9070" y="4272"/>
                    <a:pt x="9165" y="4345"/>
                    <a:pt x="9173" y="4411"/>
                  </a:cubicBezTo>
                  <a:cubicBezTo>
                    <a:pt x="9187" y="4455"/>
                    <a:pt x="9232" y="4499"/>
                    <a:pt x="9246" y="4514"/>
                  </a:cubicBezTo>
                  <a:cubicBezTo>
                    <a:pt x="9275" y="4514"/>
                    <a:pt x="9415" y="4514"/>
                    <a:pt x="9466" y="4529"/>
                  </a:cubicBezTo>
                  <a:cubicBezTo>
                    <a:pt x="9532" y="4543"/>
                    <a:pt x="9686" y="4719"/>
                    <a:pt x="9708" y="4778"/>
                  </a:cubicBezTo>
                  <a:cubicBezTo>
                    <a:pt x="9722" y="4807"/>
                    <a:pt x="9708" y="4851"/>
                    <a:pt x="9701" y="4895"/>
                  </a:cubicBezTo>
                  <a:cubicBezTo>
                    <a:pt x="9693" y="4910"/>
                    <a:pt x="9686" y="4939"/>
                    <a:pt x="9686" y="4946"/>
                  </a:cubicBezTo>
                  <a:cubicBezTo>
                    <a:pt x="9693" y="4953"/>
                    <a:pt x="9693" y="4953"/>
                    <a:pt x="9693" y="4953"/>
                  </a:cubicBezTo>
                  <a:cubicBezTo>
                    <a:pt x="9737" y="4961"/>
                    <a:pt x="9810" y="4990"/>
                    <a:pt x="9884" y="5049"/>
                  </a:cubicBezTo>
                  <a:cubicBezTo>
                    <a:pt x="9898" y="5063"/>
                    <a:pt x="9906" y="5063"/>
                    <a:pt x="9906" y="5063"/>
                  </a:cubicBezTo>
                  <a:cubicBezTo>
                    <a:pt x="9913" y="5063"/>
                    <a:pt x="9920" y="5049"/>
                    <a:pt x="9927" y="5034"/>
                  </a:cubicBezTo>
                  <a:cubicBezTo>
                    <a:pt x="9935" y="5012"/>
                    <a:pt x="9950" y="4975"/>
                    <a:pt x="9986" y="4975"/>
                  </a:cubicBezTo>
                  <a:cubicBezTo>
                    <a:pt x="9994" y="4975"/>
                    <a:pt x="9994" y="4975"/>
                    <a:pt x="10001" y="4983"/>
                  </a:cubicBezTo>
                  <a:cubicBezTo>
                    <a:pt x="10082" y="5005"/>
                    <a:pt x="10169" y="5027"/>
                    <a:pt x="10206" y="5115"/>
                  </a:cubicBezTo>
                  <a:cubicBezTo>
                    <a:pt x="10243" y="5195"/>
                    <a:pt x="10272" y="5232"/>
                    <a:pt x="10331" y="5239"/>
                  </a:cubicBezTo>
                  <a:cubicBezTo>
                    <a:pt x="10338" y="5239"/>
                    <a:pt x="10345" y="5239"/>
                    <a:pt x="10353" y="5239"/>
                  </a:cubicBezTo>
                  <a:cubicBezTo>
                    <a:pt x="10375" y="5239"/>
                    <a:pt x="10389" y="5239"/>
                    <a:pt x="10411" y="5232"/>
                  </a:cubicBezTo>
                  <a:cubicBezTo>
                    <a:pt x="10426" y="5232"/>
                    <a:pt x="10433" y="5224"/>
                    <a:pt x="10448" y="5224"/>
                  </a:cubicBezTo>
                  <a:cubicBezTo>
                    <a:pt x="10470" y="5224"/>
                    <a:pt x="10477" y="5239"/>
                    <a:pt x="10477" y="5254"/>
                  </a:cubicBezTo>
                  <a:cubicBezTo>
                    <a:pt x="10492" y="5283"/>
                    <a:pt x="10543" y="5371"/>
                    <a:pt x="10580" y="5415"/>
                  </a:cubicBezTo>
                  <a:cubicBezTo>
                    <a:pt x="10602" y="5452"/>
                    <a:pt x="10616" y="5481"/>
                    <a:pt x="10638" y="5518"/>
                  </a:cubicBezTo>
                  <a:cubicBezTo>
                    <a:pt x="10646" y="5532"/>
                    <a:pt x="10653" y="5547"/>
                    <a:pt x="10660" y="5569"/>
                  </a:cubicBezTo>
                  <a:cubicBezTo>
                    <a:pt x="10690" y="5620"/>
                    <a:pt x="10682" y="5657"/>
                    <a:pt x="10668" y="5708"/>
                  </a:cubicBezTo>
                  <a:cubicBezTo>
                    <a:pt x="10668" y="5730"/>
                    <a:pt x="10660" y="5752"/>
                    <a:pt x="10660" y="5781"/>
                  </a:cubicBezTo>
                  <a:cubicBezTo>
                    <a:pt x="10653" y="5848"/>
                    <a:pt x="10660" y="5862"/>
                    <a:pt x="10682" y="5884"/>
                  </a:cubicBezTo>
                  <a:cubicBezTo>
                    <a:pt x="10690" y="5891"/>
                    <a:pt x="10697" y="5899"/>
                    <a:pt x="10704" y="5921"/>
                  </a:cubicBezTo>
                  <a:cubicBezTo>
                    <a:pt x="10734" y="5965"/>
                    <a:pt x="10719" y="6016"/>
                    <a:pt x="10697" y="6082"/>
                  </a:cubicBezTo>
                  <a:cubicBezTo>
                    <a:pt x="10690" y="6111"/>
                    <a:pt x="10682" y="6141"/>
                    <a:pt x="10675" y="6177"/>
                  </a:cubicBezTo>
                  <a:cubicBezTo>
                    <a:pt x="10653" y="6250"/>
                    <a:pt x="10638" y="6272"/>
                    <a:pt x="10609" y="6287"/>
                  </a:cubicBezTo>
                  <a:cubicBezTo>
                    <a:pt x="10594" y="6294"/>
                    <a:pt x="10580" y="6309"/>
                    <a:pt x="10565" y="6331"/>
                  </a:cubicBezTo>
                  <a:cubicBezTo>
                    <a:pt x="10551" y="6360"/>
                    <a:pt x="10543" y="6382"/>
                    <a:pt x="10536" y="6404"/>
                  </a:cubicBezTo>
                  <a:cubicBezTo>
                    <a:pt x="10521" y="6434"/>
                    <a:pt x="10514" y="6463"/>
                    <a:pt x="10484" y="6478"/>
                  </a:cubicBezTo>
                  <a:cubicBezTo>
                    <a:pt x="10477" y="6485"/>
                    <a:pt x="10470" y="6492"/>
                    <a:pt x="10455" y="6492"/>
                  </a:cubicBezTo>
                  <a:lnTo>
                    <a:pt x="10455" y="6492"/>
                  </a:lnTo>
                  <a:cubicBezTo>
                    <a:pt x="10426" y="6492"/>
                    <a:pt x="10389" y="6456"/>
                    <a:pt x="10360" y="6419"/>
                  </a:cubicBezTo>
                  <a:cubicBezTo>
                    <a:pt x="10345" y="6404"/>
                    <a:pt x="10331" y="6390"/>
                    <a:pt x="10316" y="6382"/>
                  </a:cubicBezTo>
                  <a:cubicBezTo>
                    <a:pt x="10294" y="6360"/>
                    <a:pt x="10257" y="6353"/>
                    <a:pt x="10221" y="6346"/>
                  </a:cubicBezTo>
                  <a:cubicBezTo>
                    <a:pt x="10184" y="6338"/>
                    <a:pt x="10147" y="6331"/>
                    <a:pt x="10111" y="6316"/>
                  </a:cubicBezTo>
                  <a:cubicBezTo>
                    <a:pt x="10060" y="6294"/>
                    <a:pt x="10045" y="6272"/>
                    <a:pt x="10030" y="6258"/>
                  </a:cubicBezTo>
                  <a:lnTo>
                    <a:pt x="10023" y="6250"/>
                  </a:lnTo>
                  <a:cubicBezTo>
                    <a:pt x="10023" y="6250"/>
                    <a:pt x="10015" y="6258"/>
                    <a:pt x="10008" y="6265"/>
                  </a:cubicBezTo>
                  <a:cubicBezTo>
                    <a:pt x="9994" y="6280"/>
                    <a:pt x="9986" y="6294"/>
                    <a:pt x="9986" y="6302"/>
                  </a:cubicBezTo>
                  <a:cubicBezTo>
                    <a:pt x="9979" y="6316"/>
                    <a:pt x="9972" y="6331"/>
                    <a:pt x="9927" y="6360"/>
                  </a:cubicBezTo>
                  <a:cubicBezTo>
                    <a:pt x="9898" y="6375"/>
                    <a:pt x="9884" y="6382"/>
                    <a:pt x="9876" y="6382"/>
                  </a:cubicBezTo>
                  <a:cubicBezTo>
                    <a:pt x="9869" y="6390"/>
                    <a:pt x="9869" y="6390"/>
                    <a:pt x="9869" y="6390"/>
                  </a:cubicBezTo>
                  <a:cubicBezTo>
                    <a:pt x="9869" y="6390"/>
                    <a:pt x="9869" y="6397"/>
                    <a:pt x="9869" y="6412"/>
                  </a:cubicBezTo>
                  <a:cubicBezTo>
                    <a:pt x="9869" y="6463"/>
                    <a:pt x="9913" y="6588"/>
                    <a:pt x="9913" y="6588"/>
                  </a:cubicBezTo>
                  <a:cubicBezTo>
                    <a:pt x="9913" y="6595"/>
                    <a:pt x="9913" y="6595"/>
                    <a:pt x="9913" y="6595"/>
                  </a:cubicBezTo>
                  <a:cubicBezTo>
                    <a:pt x="9913" y="6602"/>
                    <a:pt x="9913" y="6602"/>
                    <a:pt x="9913" y="6602"/>
                  </a:cubicBezTo>
                  <a:cubicBezTo>
                    <a:pt x="9913" y="6602"/>
                    <a:pt x="9891" y="6668"/>
                    <a:pt x="9869" y="6749"/>
                  </a:cubicBezTo>
                  <a:cubicBezTo>
                    <a:pt x="9854" y="6785"/>
                    <a:pt x="9854" y="6815"/>
                    <a:pt x="9854" y="6851"/>
                  </a:cubicBezTo>
                  <a:cubicBezTo>
                    <a:pt x="9854" y="6888"/>
                    <a:pt x="9854" y="6932"/>
                    <a:pt x="9847" y="6983"/>
                  </a:cubicBezTo>
                  <a:cubicBezTo>
                    <a:pt x="9818" y="7100"/>
                    <a:pt x="9503" y="7276"/>
                    <a:pt x="9415" y="7298"/>
                  </a:cubicBezTo>
                  <a:cubicBezTo>
                    <a:pt x="9385" y="7306"/>
                    <a:pt x="9349" y="7313"/>
                    <a:pt x="9319" y="7320"/>
                  </a:cubicBezTo>
                  <a:cubicBezTo>
                    <a:pt x="9246" y="7335"/>
                    <a:pt x="9158" y="7357"/>
                    <a:pt x="9100" y="7379"/>
                  </a:cubicBezTo>
                  <a:cubicBezTo>
                    <a:pt x="9012" y="7416"/>
                    <a:pt x="8887" y="7548"/>
                    <a:pt x="8865" y="7577"/>
                  </a:cubicBezTo>
                  <a:cubicBezTo>
                    <a:pt x="8851" y="7599"/>
                    <a:pt x="8828" y="7599"/>
                    <a:pt x="8814" y="7599"/>
                  </a:cubicBezTo>
                  <a:cubicBezTo>
                    <a:pt x="8799" y="7599"/>
                    <a:pt x="8792" y="7599"/>
                    <a:pt x="8784" y="7599"/>
                  </a:cubicBezTo>
                  <a:cubicBezTo>
                    <a:pt x="8777" y="7599"/>
                    <a:pt x="8762" y="7599"/>
                    <a:pt x="8755" y="7599"/>
                  </a:cubicBezTo>
                  <a:cubicBezTo>
                    <a:pt x="8733" y="7599"/>
                    <a:pt x="8719" y="7599"/>
                    <a:pt x="8704" y="7606"/>
                  </a:cubicBezTo>
                  <a:cubicBezTo>
                    <a:pt x="8667" y="7613"/>
                    <a:pt x="8667" y="7635"/>
                    <a:pt x="8660" y="7665"/>
                  </a:cubicBezTo>
                  <a:cubicBezTo>
                    <a:pt x="8653" y="7694"/>
                    <a:pt x="8645" y="7731"/>
                    <a:pt x="8616" y="7767"/>
                  </a:cubicBezTo>
                  <a:cubicBezTo>
                    <a:pt x="8587" y="7819"/>
                    <a:pt x="8550" y="7841"/>
                    <a:pt x="8513" y="7862"/>
                  </a:cubicBezTo>
                  <a:cubicBezTo>
                    <a:pt x="8484" y="7877"/>
                    <a:pt x="8455" y="7892"/>
                    <a:pt x="8440" y="7929"/>
                  </a:cubicBezTo>
                  <a:cubicBezTo>
                    <a:pt x="8418" y="7965"/>
                    <a:pt x="8411" y="7994"/>
                    <a:pt x="8418" y="8031"/>
                  </a:cubicBezTo>
                  <a:cubicBezTo>
                    <a:pt x="8433" y="8060"/>
                    <a:pt x="8455" y="8090"/>
                    <a:pt x="8499" y="8112"/>
                  </a:cubicBezTo>
                  <a:cubicBezTo>
                    <a:pt x="8521" y="8119"/>
                    <a:pt x="8543" y="8134"/>
                    <a:pt x="8565" y="8141"/>
                  </a:cubicBezTo>
                  <a:cubicBezTo>
                    <a:pt x="8623" y="8163"/>
                    <a:pt x="8667" y="8178"/>
                    <a:pt x="8675" y="8243"/>
                  </a:cubicBezTo>
                  <a:cubicBezTo>
                    <a:pt x="8689" y="8317"/>
                    <a:pt x="8741" y="8383"/>
                    <a:pt x="8799" y="8405"/>
                  </a:cubicBezTo>
                  <a:cubicBezTo>
                    <a:pt x="8851" y="8419"/>
                    <a:pt x="8880" y="8478"/>
                    <a:pt x="8909" y="8544"/>
                  </a:cubicBezTo>
                  <a:cubicBezTo>
                    <a:pt x="8931" y="8581"/>
                    <a:pt x="8953" y="8625"/>
                    <a:pt x="8982" y="8669"/>
                  </a:cubicBezTo>
                  <a:cubicBezTo>
                    <a:pt x="9041" y="8771"/>
                    <a:pt x="8982" y="8852"/>
                    <a:pt x="8938" y="8925"/>
                  </a:cubicBezTo>
                  <a:cubicBezTo>
                    <a:pt x="8916" y="8954"/>
                    <a:pt x="8902" y="8976"/>
                    <a:pt x="8894" y="9006"/>
                  </a:cubicBezTo>
                  <a:cubicBezTo>
                    <a:pt x="8880" y="9035"/>
                    <a:pt x="8865" y="9057"/>
                    <a:pt x="8851" y="9079"/>
                  </a:cubicBezTo>
                  <a:cubicBezTo>
                    <a:pt x="8828" y="9108"/>
                    <a:pt x="8814" y="9123"/>
                    <a:pt x="8836" y="9174"/>
                  </a:cubicBezTo>
                  <a:cubicBezTo>
                    <a:pt x="8836" y="9189"/>
                    <a:pt x="8836" y="9189"/>
                    <a:pt x="8836" y="9189"/>
                  </a:cubicBezTo>
                  <a:cubicBezTo>
                    <a:pt x="8858" y="9225"/>
                    <a:pt x="8865" y="9240"/>
                    <a:pt x="8872" y="9240"/>
                  </a:cubicBezTo>
                  <a:cubicBezTo>
                    <a:pt x="8894" y="9240"/>
                    <a:pt x="8938" y="9218"/>
                    <a:pt x="8982" y="9189"/>
                  </a:cubicBezTo>
                  <a:cubicBezTo>
                    <a:pt x="9004" y="9174"/>
                    <a:pt x="9034" y="9167"/>
                    <a:pt x="9056" y="9167"/>
                  </a:cubicBezTo>
                  <a:cubicBezTo>
                    <a:pt x="9136" y="9167"/>
                    <a:pt x="9180" y="9255"/>
                    <a:pt x="9217" y="9335"/>
                  </a:cubicBezTo>
                  <a:cubicBezTo>
                    <a:pt x="9232" y="9357"/>
                    <a:pt x="9239" y="9379"/>
                    <a:pt x="9253" y="9394"/>
                  </a:cubicBezTo>
                  <a:cubicBezTo>
                    <a:pt x="9312" y="9489"/>
                    <a:pt x="9261" y="9541"/>
                    <a:pt x="9202" y="9607"/>
                  </a:cubicBezTo>
                  <a:cubicBezTo>
                    <a:pt x="9180" y="9629"/>
                    <a:pt x="9180" y="9629"/>
                    <a:pt x="9180" y="9629"/>
                  </a:cubicBezTo>
                  <a:cubicBezTo>
                    <a:pt x="9136" y="9680"/>
                    <a:pt x="9151" y="9724"/>
                    <a:pt x="9158" y="9760"/>
                  </a:cubicBezTo>
                  <a:cubicBezTo>
                    <a:pt x="9158" y="9782"/>
                    <a:pt x="9165" y="9797"/>
                    <a:pt x="9165" y="9812"/>
                  </a:cubicBezTo>
                  <a:cubicBezTo>
                    <a:pt x="9165" y="9834"/>
                    <a:pt x="9173" y="9848"/>
                    <a:pt x="9180" y="9863"/>
                  </a:cubicBezTo>
                  <a:cubicBezTo>
                    <a:pt x="9202" y="9892"/>
                    <a:pt x="9217" y="9922"/>
                    <a:pt x="9180" y="9958"/>
                  </a:cubicBezTo>
                  <a:cubicBezTo>
                    <a:pt x="9165" y="9973"/>
                    <a:pt x="9158" y="9988"/>
                    <a:pt x="9151" y="10002"/>
                  </a:cubicBezTo>
                  <a:cubicBezTo>
                    <a:pt x="9136" y="10024"/>
                    <a:pt x="9122" y="10046"/>
                    <a:pt x="9085" y="10046"/>
                  </a:cubicBezTo>
                  <a:cubicBezTo>
                    <a:pt x="9078" y="10046"/>
                    <a:pt x="9078" y="10046"/>
                    <a:pt x="9070" y="10046"/>
                  </a:cubicBezTo>
                  <a:cubicBezTo>
                    <a:pt x="9012" y="10031"/>
                    <a:pt x="9012" y="10031"/>
                    <a:pt x="8916" y="10010"/>
                  </a:cubicBezTo>
                  <a:cubicBezTo>
                    <a:pt x="8865" y="9995"/>
                    <a:pt x="8828" y="9958"/>
                    <a:pt x="8784" y="9914"/>
                  </a:cubicBezTo>
                  <a:cubicBezTo>
                    <a:pt x="8755" y="9878"/>
                    <a:pt x="8719" y="9841"/>
                    <a:pt x="8682" y="9826"/>
                  </a:cubicBezTo>
                  <a:cubicBezTo>
                    <a:pt x="8609" y="9804"/>
                    <a:pt x="8557" y="9746"/>
                    <a:pt x="8543" y="9694"/>
                  </a:cubicBezTo>
                  <a:cubicBezTo>
                    <a:pt x="8535" y="9672"/>
                    <a:pt x="8543" y="9650"/>
                    <a:pt x="8557" y="9636"/>
                  </a:cubicBezTo>
                  <a:cubicBezTo>
                    <a:pt x="8565" y="9629"/>
                    <a:pt x="8572" y="9621"/>
                    <a:pt x="8579" y="9614"/>
                  </a:cubicBezTo>
                  <a:cubicBezTo>
                    <a:pt x="8594" y="9599"/>
                    <a:pt x="8609" y="9584"/>
                    <a:pt x="8609" y="9577"/>
                  </a:cubicBezTo>
                  <a:cubicBezTo>
                    <a:pt x="8609" y="9577"/>
                    <a:pt x="8609" y="9570"/>
                    <a:pt x="8579" y="9555"/>
                  </a:cubicBezTo>
                  <a:cubicBezTo>
                    <a:pt x="8521" y="9533"/>
                    <a:pt x="8506" y="9497"/>
                    <a:pt x="8491" y="9460"/>
                  </a:cubicBezTo>
                  <a:cubicBezTo>
                    <a:pt x="8484" y="9438"/>
                    <a:pt x="8477" y="9423"/>
                    <a:pt x="8455" y="9401"/>
                  </a:cubicBezTo>
                  <a:cubicBezTo>
                    <a:pt x="8440" y="9387"/>
                    <a:pt x="8418" y="9379"/>
                    <a:pt x="8381" y="9379"/>
                  </a:cubicBezTo>
                  <a:cubicBezTo>
                    <a:pt x="8352" y="9379"/>
                    <a:pt x="8323" y="9379"/>
                    <a:pt x="8294" y="9387"/>
                  </a:cubicBezTo>
                  <a:cubicBezTo>
                    <a:pt x="8264" y="9387"/>
                    <a:pt x="8264" y="9387"/>
                    <a:pt x="8264" y="9387"/>
                  </a:cubicBezTo>
                  <a:cubicBezTo>
                    <a:pt x="8191" y="9394"/>
                    <a:pt x="8162" y="9431"/>
                    <a:pt x="8118" y="9482"/>
                  </a:cubicBezTo>
                  <a:cubicBezTo>
                    <a:pt x="8110" y="9497"/>
                    <a:pt x="8096" y="9511"/>
                    <a:pt x="8081" y="9526"/>
                  </a:cubicBezTo>
                  <a:cubicBezTo>
                    <a:pt x="8052" y="9570"/>
                    <a:pt x="8022" y="9584"/>
                    <a:pt x="7993" y="9584"/>
                  </a:cubicBezTo>
                  <a:cubicBezTo>
                    <a:pt x="7971" y="9584"/>
                    <a:pt x="7949" y="9577"/>
                    <a:pt x="7927" y="9570"/>
                  </a:cubicBezTo>
                  <a:cubicBezTo>
                    <a:pt x="7920" y="9562"/>
                    <a:pt x="7905" y="9562"/>
                    <a:pt x="7898" y="9555"/>
                  </a:cubicBezTo>
                  <a:cubicBezTo>
                    <a:pt x="7839" y="9533"/>
                    <a:pt x="7803" y="9467"/>
                    <a:pt x="7781" y="9416"/>
                  </a:cubicBezTo>
                  <a:cubicBezTo>
                    <a:pt x="7766" y="9394"/>
                    <a:pt x="7759" y="9379"/>
                    <a:pt x="7751" y="9365"/>
                  </a:cubicBezTo>
                  <a:cubicBezTo>
                    <a:pt x="7744" y="9350"/>
                    <a:pt x="7707" y="9335"/>
                    <a:pt x="7656" y="9335"/>
                  </a:cubicBezTo>
                  <a:cubicBezTo>
                    <a:pt x="7605" y="9335"/>
                    <a:pt x="7539" y="9350"/>
                    <a:pt x="7480" y="9372"/>
                  </a:cubicBezTo>
                  <a:cubicBezTo>
                    <a:pt x="7414" y="9401"/>
                    <a:pt x="7378" y="9409"/>
                    <a:pt x="7356" y="9409"/>
                  </a:cubicBezTo>
                  <a:cubicBezTo>
                    <a:pt x="7341" y="9409"/>
                    <a:pt x="7334" y="9401"/>
                    <a:pt x="7326" y="9394"/>
                  </a:cubicBezTo>
                  <a:cubicBezTo>
                    <a:pt x="7319" y="9379"/>
                    <a:pt x="7326" y="9365"/>
                    <a:pt x="7334" y="9350"/>
                  </a:cubicBezTo>
                  <a:cubicBezTo>
                    <a:pt x="7356" y="9306"/>
                    <a:pt x="7363" y="9225"/>
                    <a:pt x="7356" y="9218"/>
                  </a:cubicBezTo>
                  <a:cubicBezTo>
                    <a:pt x="7326" y="9218"/>
                    <a:pt x="7304" y="9248"/>
                    <a:pt x="7275" y="9284"/>
                  </a:cubicBezTo>
                  <a:cubicBezTo>
                    <a:pt x="7260" y="9306"/>
                    <a:pt x="7238" y="9335"/>
                    <a:pt x="7209" y="9357"/>
                  </a:cubicBezTo>
                  <a:cubicBezTo>
                    <a:pt x="7158" y="9409"/>
                    <a:pt x="7180" y="9453"/>
                    <a:pt x="7231" y="9533"/>
                  </a:cubicBezTo>
                  <a:cubicBezTo>
                    <a:pt x="7246" y="9555"/>
                    <a:pt x="7246" y="9555"/>
                    <a:pt x="7246" y="9555"/>
                  </a:cubicBezTo>
                  <a:cubicBezTo>
                    <a:pt x="7282" y="9607"/>
                    <a:pt x="7290" y="9636"/>
                    <a:pt x="7282" y="9650"/>
                  </a:cubicBezTo>
                  <a:cubicBezTo>
                    <a:pt x="7275" y="9672"/>
                    <a:pt x="7253" y="9672"/>
                    <a:pt x="7216" y="9680"/>
                  </a:cubicBezTo>
                  <a:cubicBezTo>
                    <a:pt x="7180" y="9687"/>
                    <a:pt x="7158" y="9687"/>
                    <a:pt x="7129" y="9687"/>
                  </a:cubicBezTo>
                  <a:cubicBezTo>
                    <a:pt x="7106" y="9687"/>
                    <a:pt x="7084" y="9687"/>
                    <a:pt x="7048" y="9680"/>
                  </a:cubicBezTo>
                  <a:cubicBezTo>
                    <a:pt x="7019" y="9672"/>
                    <a:pt x="6975" y="9672"/>
                    <a:pt x="6938" y="9665"/>
                  </a:cubicBezTo>
                  <a:cubicBezTo>
                    <a:pt x="6894" y="9658"/>
                    <a:pt x="6857" y="9650"/>
                    <a:pt x="6821" y="9650"/>
                  </a:cubicBezTo>
                  <a:cubicBezTo>
                    <a:pt x="6821" y="9643"/>
                    <a:pt x="6813" y="9643"/>
                    <a:pt x="6806" y="9643"/>
                  </a:cubicBezTo>
                  <a:cubicBezTo>
                    <a:pt x="6725" y="9643"/>
                    <a:pt x="6528" y="9709"/>
                    <a:pt x="6462" y="9768"/>
                  </a:cubicBezTo>
                  <a:cubicBezTo>
                    <a:pt x="6432" y="9797"/>
                    <a:pt x="6389" y="9804"/>
                    <a:pt x="6330" y="9804"/>
                  </a:cubicBezTo>
                  <a:cubicBezTo>
                    <a:pt x="6293" y="9804"/>
                    <a:pt x="6256" y="9804"/>
                    <a:pt x="6227" y="9797"/>
                  </a:cubicBezTo>
                  <a:cubicBezTo>
                    <a:pt x="6191" y="9797"/>
                    <a:pt x="6169" y="9790"/>
                    <a:pt x="6139" y="9790"/>
                  </a:cubicBezTo>
                  <a:cubicBezTo>
                    <a:pt x="6132" y="9790"/>
                    <a:pt x="6125" y="9797"/>
                    <a:pt x="6110" y="9797"/>
                  </a:cubicBezTo>
                  <a:cubicBezTo>
                    <a:pt x="6088" y="9797"/>
                    <a:pt x="6088" y="9797"/>
                    <a:pt x="6088" y="9797"/>
                  </a:cubicBezTo>
                  <a:cubicBezTo>
                    <a:pt x="6015" y="9804"/>
                    <a:pt x="5956" y="9812"/>
                    <a:pt x="5898" y="9892"/>
                  </a:cubicBezTo>
                  <a:cubicBezTo>
                    <a:pt x="5868" y="9936"/>
                    <a:pt x="5875" y="9951"/>
                    <a:pt x="5883" y="9973"/>
                  </a:cubicBezTo>
                  <a:cubicBezTo>
                    <a:pt x="5883" y="9988"/>
                    <a:pt x="5898" y="10010"/>
                    <a:pt x="5861" y="10039"/>
                  </a:cubicBezTo>
                  <a:cubicBezTo>
                    <a:pt x="5824" y="10068"/>
                    <a:pt x="5773" y="10075"/>
                    <a:pt x="5736" y="10075"/>
                  </a:cubicBezTo>
                  <a:cubicBezTo>
                    <a:pt x="5707" y="10075"/>
                    <a:pt x="5685" y="10068"/>
                    <a:pt x="5656" y="10068"/>
                  </a:cubicBezTo>
                  <a:cubicBezTo>
                    <a:pt x="5634" y="10068"/>
                    <a:pt x="5612" y="10068"/>
                    <a:pt x="5590" y="10068"/>
                  </a:cubicBezTo>
                  <a:cubicBezTo>
                    <a:pt x="5509" y="10068"/>
                    <a:pt x="5502" y="10090"/>
                    <a:pt x="5494" y="10185"/>
                  </a:cubicBezTo>
                  <a:cubicBezTo>
                    <a:pt x="5487" y="10222"/>
                    <a:pt x="5494" y="10229"/>
                    <a:pt x="5494" y="10229"/>
                  </a:cubicBezTo>
                  <a:cubicBezTo>
                    <a:pt x="5494" y="10229"/>
                    <a:pt x="5502" y="10222"/>
                    <a:pt x="5509" y="10215"/>
                  </a:cubicBezTo>
                  <a:cubicBezTo>
                    <a:pt x="5539" y="10178"/>
                    <a:pt x="5539" y="10178"/>
                    <a:pt x="5539" y="10178"/>
                  </a:cubicBezTo>
                  <a:cubicBezTo>
                    <a:pt x="5539" y="10310"/>
                    <a:pt x="5539" y="10310"/>
                    <a:pt x="5539" y="10310"/>
                  </a:cubicBezTo>
                  <a:cubicBezTo>
                    <a:pt x="5516" y="10302"/>
                    <a:pt x="5516" y="10302"/>
                    <a:pt x="5516" y="10302"/>
                  </a:cubicBezTo>
                  <a:cubicBezTo>
                    <a:pt x="5516" y="10302"/>
                    <a:pt x="5472" y="10295"/>
                    <a:pt x="5392" y="10281"/>
                  </a:cubicBezTo>
                  <a:cubicBezTo>
                    <a:pt x="5392" y="10281"/>
                    <a:pt x="5384" y="10281"/>
                    <a:pt x="5377" y="10281"/>
                  </a:cubicBezTo>
                  <a:cubicBezTo>
                    <a:pt x="5326" y="10281"/>
                    <a:pt x="5297" y="10325"/>
                    <a:pt x="5253" y="10383"/>
                  </a:cubicBezTo>
                  <a:cubicBezTo>
                    <a:pt x="5238" y="10398"/>
                    <a:pt x="5238" y="10398"/>
                    <a:pt x="5238" y="10398"/>
                  </a:cubicBezTo>
                  <a:cubicBezTo>
                    <a:pt x="5209" y="10442"/>
                    <a:pt x="5194" y="10464"/>
                    <a:pt x="5165" y="10464"/>
                  </a:cubicBezTo>
                  <a:cubicBezTo>
                    <a:pt x="5150" y="10464"/>
                    <a:pt x="5135" y="10457"/>
                    <a:pt x="5113" y="10449"/>
                  </a:cubicBezTo>
                  <a:cubicBezTo>
                    <a:pt x="5099" y="10442"/>
                    <a:pt x="5099" y="10442"/>
                    <a:pt x="5099" y="10442"/>
                  </a:cubicBezTo>
                  <a:cubicBezTo>
                    <a:pt x="5070" y="10427"/>
                    <a:pt x="5062" y="10412"/>
                    <a:pt x="5062" y="10398"/>
                  </a:cubicBezTo>
                  <a:cubicBezTo>
                    <a:pt x="5062" y="10376"/>
                    <a:pt x="5070" y="10354"/>
                    <a:pt x="5084" y="10339"/>
                  </a:cubicBezTo>
                  <a:cubicBezTo>
                    <a:pt x="5055" y="10347"/>
                    <a:pt x="5025" y="10361"/>
                    <a:pt x="4989" y="10369"/>
                  </a:cubicBezTo>
                  <a:cubicBezTo>
                    <a:pt x="4894" y="10405"/>
                    <a:pt x="4776" y="10442"/>
                    <a:pt x="4681" y="10449"/>
                  </a:cubicBezTo>
                  <a:cubicBezTo>
                    <a:pt x="4674" y="10449"/>
                    <a:pt x="4666" y="10457"/>
                    <a:pt x="4652" y="10457"/>
                  </a:cubicBezTo>
                  <a:cubicBezTo>
                    <a:pt x="4534" y="10457"/>
                    <a:pt x="4520" y="10383"/>
                    <a:pt x="4513" y="10339"/>
                  </a:cubicBezTo>
                  <a:cubicBezTo>
                    <a:pt x="4513" y="10325"/>
                    <a:pt x="4513" y="10325"/>
                    <a:pt x="4513" y="10325"/>
                  </a:cubicBezTo>
                  <a:cubicBezTo>
                    <a:pt x="4498" y="10288"/>
                    <a:pt x="4454" y="10193"/>
                    <a:pt x="4403" y="10193"/>
                  </a:cubicBezTo>
                  <a:cubicBezTo>
                    <a:pt x="4344" y="10193"/>
                    <a:pt x="4344" y="10193"/>
                    <a:pt x="4344" y="10193"/>
                  </a:cubicBezTo>
                  <a:cubicBezTo>
                    <a:pt x="4293" y="10193"/>
                    <a:pt x="4256" y="10185"/>
                    <a:pt x="4249" y="10163"/>
                  </a:cubicBezTo>
                  <a:cubicBezTo>
                    <a:pt x="4241" y="10141"/>
                    <a:pt x="4271" y="10119"/>
                    <a:pt x="4285" y="10105"/>
                  </a:cubicBezTo>
                  <a:cubicBezTo>
                    <a:pt x="4315" y="10090"/>
                    <a:pt x="4322" y="10068"/>
                    <a:pt x="4315" y="10053"/>
                  </a:cubicBezTo>
                  <a:cubicBezTo>
                    <a:pt x="4308" y="10031"/>
                    <a:pt x="4285" y="10017"/>
                    <a:pt x="4256" y="10017"/>
                  </a:cubicBezTo>
                  <a:cubicBezTo>
                    <a:pt x="4241" y="10017"/>
                    <a:pt x="4227" y="10024"/>
                    <a:pt x="4212" y="10031"/>
                  </a:cubicBezTo>
                  <a:cubicBezTo>
                    <a:pt x="4168" y="10053"/>
                    <a:pt x="4132" y="10068"/>
                    <a:pt x="4095" y="10068"/>
                  </a:cubicBezTo>
                  <a:cubicBezTo>
                    <a:pt x="4066" y="10068"/>
                    <a:pt x="4044" y="10061"/>
                    <a:pt x="4014" y="10039"/>
                  </a:cubicBezTo>
                  <a:cubicBezTo>
                    <a:pt x="3992" y="10024"/>
                    <a:pt x="3948" y="10002"/>
                    <a:pt x="3897" y="9988"/>
                  </a:cubicBezTo>
                  <a:cubicBezTo>
                    <a:pt x="3860" y="9973"/>
                    <a:pt x="3817" y="9958"/>
                    <a:pt x="3794" y="9943"/>
                  </a:cubicBezTo>
                  <a:cubicBezTo>
                    <a:pt x="3765" y="9922"/>
                    <a:pt x="3736" y="9914"/>
                    <a:pt x="3714" y="9914"/>
                  </a:cubicBezTo>
                  <a:cubicBezTo>
                    <a:pt x="3685" y="9914"/>
                    <a:pt x="3663" y="9929"/>
                    <a:pt x="3655" y="9951"/>
                  </a:cubicBezTo>
                  <a:cubicBezTo>
                    <a:pt x="3633" y="10017"/>
                    <a:pt x="3531" y="10024"/>
                    <a:pt x="3487" y="10024"/>
                  </a:cubicBezTo>
                  <a:cubicBezTo>
                    <a:pt x="3465" y="10024"/>
                    <a:pt x="3443" y="10024"/>
                    <a:pt x="3421" y="10024"/>
                  </a:cubicBezTo>
                  <a:cubicBezTo>
                    <a:pt x="3391" y="10017"/>
                    <a:pt x="3370" y="9988"/>
                    <a:pt x="3355" y="9951"/>
                  </a:cubicBezTo>
                  <a:cubicBezTo>
                    <a:pt x="3355" y="9980"/>
                    <a:pt x="3348" y="10002"/>
                    <a:pt x="3340" y="10046"/>
                  </a:cubicBezTo>
                  <a:cubicBezTo>
                    <a:pt x="3318" y="10119"/>
                    <a:pt x="3340" y="10134"/>
                    <a:pt x="3377" y="10149"/>
                  </a:cubicBezTo>
                  <a:cubicBezTo>
                    <a:pt x="3391" y="10156"/>
                    <a:pt x="3406" y="10178"/>
                    <a:pt x="3413" y="10200"/>
                  </a:cubicBezTo>
                  <a:cubicBezTo>
                    <a:pt x="3428" y="10259"/>
                    <a:pt x="3421" y="10347"/>
                    <a:pt x="3391" y="10391"/>
                  </a:cubicBezTo>
                  <a:cubicBezTo>
                    <a:pt x="3384" y="10405"/>
                    <a:pt x="3370" y="10427"/>
                    <a:pt x="3362" y="10449"/>
                  </a:cubicBezTo>
                  <a:cubicBezTo>
                    <a:pt x="3348" y="10493"/>
                    <a:pt x="3333" y="10530"/>
                    <a:pt x="3289" y="10544"/>
                  </a:cubicBezTo>
                  <a:cubicBezTo>
                    <a:pt x="3252" y="10552"/>
                    <a:pt x="3164" y="10625"/>
                    <a:pt x="3120" y="10735"/>
                  </a:cubicBezTo>
                  <a:cubicBezTo>
                    <a:pt x="3077" y="10845"/>
                    <a:pt x="2931" y="10889"/>
                    <a:pt x="2843" y="10911"/>
                  </a:cubicBezTo>
                  <a:cubicBezTo>
                    <a:pt x="2821" y="10918"/>
                    <a:pt x="2821" y="10918"/>
                    <a:pt x="2821" y="10918"/>
                  </a:cubicBezTo>
                  <a:cubicBezTo>
                    <a:pt x="2806" y="10918"/>
                    <a:pt x="2792" y="10918"/>
                    <a:pt x="2784" y="10918"/>
                  </a:cubicBezTo>
                </a:path>
              </a:pathLst>
            </a:custGeom>
            <a:grpFill/>
            <a:ln w="12700" cmpd="sng">
              <a:solidFill>
                <a:schemeClr val="bg1"/>
              </a:solidFill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2DB8FA3-8F67-5D22-7FD7-B82A1EDC6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8100" y="8272266"/>
              <a:ext cx="4134795" cy="4162153"/>
            </a:xfrm>
            <a:custGeom>
              <a:avLst/>
              <a:gdLst>
                <a:gd name="T0" fmla="*/ 3663 w 10764"/>
                <a:gd name="T1" fmla="*/ 1128 h 10956"/>
                <a:gd name="T2" fmla="*/ 4337 w 10764"/>
                <a:gd name="T3" fmla="*/ 630 h 10956"/>
                <a:gd name="T4" fmla="*/ 4945 w 10764"/>
                <a:gd name="T5" fmla="*/ 198 h 10956"/>
                <a:gd name="T6" fmla="*/ 6286 w 10764"/>
                <a:gd name="T7" fmla="*/ 388 h 10956"/>
                <a:gd name="T8" fmla="*/ 7547 w 10764"/>
                <a:gd name="T9" fmla="*/ 1854 h 10956"/>
                <a:gd name="T10" fmla="*/ 8543 w 10764"/>
                <a:gd name="T11" fmla="*/ 3832 h 10956"/>
                <a:gd name="T12" fmla="*/ 10463 w 10764"/>
                <a:gd name="T13" fmla="*/ 5269 h 10956"/>
                <a:gd name="T14" fmla="*/ 9913 w 10764"/>
                <a:gd name="T15" fmla="*/ 6617 h 10956"/>
                <a:gd name="T16" fmla="*/ 8836 w 10764"/>
                <a:gd name="T17" fmla="*/ 9203 h 10956"/>
                <a:gd name="T18" fmla="*/ 8279 w 10764"/>
                <a:gd name="T19" fmla="*/ 9394 h 10956"/>
                <a:gd name="T20" fmla="*/ 6843 w 10764"/>
                <a:gd name="T21" fmla="*/ 9651 h 10956"/>
                <a:gd name="T22" fmla="*/ 5246 w 10764"/>
                <a:gd name="T23" fmla="*/ 10413 h 10956"/>
                <a:gd name="T24" fmla="*/ 3656 w 10764"/>
                <a:gd name="T25" fmla="*/ 9973 h 10956"/>
                <a:gd name="T26" fmla="*/ 2631 w 10764"/>
                <a:gd name="T27" fmla="*/ 10625 h 10956"/>
                <a:gd name="T28" fmla="*/ 1561 w 10764"/>
                <a:gd name="T29" fmla="*/ 9995 h 10956"/>
                <a:gd name="T30" fmla="*/ 2645 w 10764"/>
                <a:gd name="T31" fmla="*/ 8273 h 10956"/>
                <a:gd name="T32" fmla="*/ 2997 w 10764"/>
                <a:gd name="T33" fmla="*/ 6470 h 10956"/>
                <a:gd name="T34" fmla="*/ 2726 w 10764"/>
                <a:gd name="T35" fmla="*/ 4873 h 10956"/>
                <a:gd name="T36" fmla="*/ 2015 w 10764"/>
                <a:gd name="T37" fmla="*/ 3239 h 10956"/>
                <a:gd name="T38" fmla="*/ 1341 w 10764"/>
                <a:gd name="T39" fmla="*/ 2616 h 10956"/>
                <a:gd name="T40" fmla="*/ 887 w 10764"/>
                <a:gd name="T41" fmla="*/ 3056 h 10956"/>
                <a:gd name="T42" fmla="*/ 139 w 10764"/>
                <a:gd name="T43" fmla="*/ 1949 h 10956"/>
                <a:gd name="T44" fmla="*/ 1231 w 10764"/>
                <a:gd name="T45" fmla="*/ 1348 h 10956"/>
                <a:gd name="T46" fmla="*/ 2360 w 10764"/>
                <a:gd name="T47" fmla="*/ 95 h 10956"/>
                <a:gd name="T48" fmla="*/ 2360 w 10764"/>
                <a:gd name="T49" fmla="*/ 51 h 10956"/>
                <a:gd name="T50" fmla="*/ 1642 w 10764"/>
                <a:gd name="T51" fmla="*/ 777 h 10956"/>
                <a:gd name="T52" fmla="*/ 1143 w 10764"/>
                <a:gd name="T53" fmla="*/ 1473 h 10956"/>
                <a:gd name="T54" fmla="*/ 44 w 10764"/>
                <a:gd name="T55" fmla="*/ 1619 h 10956"/>
                <a:gd name="T56" fmla="*/ 213 w 10764"/>
                <a:gd name="T57" fmla="*/ 3261 h 10956"/>
                <a:gd name="T58" fmla="*/ 997 w 10764"/>
                <a:gd name="T59" fmla="*/ 3004 h 10956"/>
                <a:gd name="T60" fmla="*/ 1158 w 10764"/>
                <a:gd name="T61" fmla="*/ 2645 h 10956"/>
                <a:gd name="T62" fmla="*/ 1744 w 10764"/>
                <a:gd name="T63" fmla="*/ 2872 h 10956"/>
                <a:gd name="T64" fmla="*/ 2360 w 10764"/>
                <a:gd name="T65" fmla="*/ 3466 h 10956"/>
                <a:gd name="T66" fmla="*/ 2763 w 10764"/>
                <a:gd name="T67" fmla="*/ 4924 h 10956"/>
                <a:gd name="T68" fmla="*/ 3231 w 10764"/>
                <a:gd name="T69" fmla="*/ 6243 h 10956"/>
                <a:gd name="T70" fmla="*/ 2587 w 10764"/>
                <a:gd name="T71" fmla="*/ 6932 h 10956"/>
                <a:gd name="T72" fmla="*/ 2594 w 10764"/>
                <a:gd name="T73" fmla="*/ 9101 h 10956"/>
                <a:gd name="T74" fmla="*/ 1458 w 10764"/>
                <a:gd name="T75" fmla="*/ 9870 h 10956"/>
                <a:gd name="T76" fmla="*/ 2198 w 10764"/>
                <a:gd name="T77" fmla="*/ 10068 h 10956"/>
                <a:gd name="T78" fmla="*/ 2763 w 10764"/>
                <a:gd name="T79" fmla="*/ 10823 h 10956"/>
                <a:gd name="T80" fmla="*/ 3729 w 10764"/>
                <a:gd name="T81" fmla="*/ 9951 h 10956"/>
                <a:gd name="T82" fmla="*/ 4704 w 10764"/>
                <a:gd name="T83" fmla="*/ 10486 h 10956"/>
                <a:gd name="T84" fmla="*/ 5524 w 10764"/>
                <a:gd name="T85" fmla="*/ 10215 h 10956"/>
                <a:gd name="T86" fmla="*/ 6946 w 10764"/>
                <a:gd name="T87" fmla="*/ 9702 h 10956"/>
                <a:gd name="T88" fmla="*/ 7759 w 10764"/>
                <a:gd name="T89" fmla="*/ 9394 h 10956"/>
                <a:gd name="T90" fmla="*/ 8543 w 10764"/>
                <a:gd name="T91" fmla="*/ 9724 h 10956"/>
                <a:gd name="T92" fmla="*/ 8990 w 10764"/>
                <a:gd name="T93" fmla="*/ 9196 h 10956"/>
                <a:gd name="T94" fmla="*/ 8646 w 10764"/>
                <a:gd name="T95" fmla="*/ 7797 h 10956"/>
                <a:gd name="T96" fmla="*/ 9899 w 10764"/>
                <a:gd name="T97" fmla="*/ 6434 h 10956"/>
                <a:gd name="T98" fmla="*/ 10727 w 10764"/>
                <a:gd name="T99" fmla="*/ 6111 h 10956"/>
                <a:gd name="T100" fmla="*/ 9928 w 10764"/>
                <a:gd name="T101" fmla="*/ 5056 h 10956"/>
                <a:gd name="T102" fmla="*/ 8470 w 10764"/>
                <a:gd name="T103" fmla="*/ 3818 h 10956"/>
                <a:gd name="T104" fmla="*/ 7568 w 10764"/>
                <a:gd name="T105" fmla="*/ 2382 h 10956"/>
                <a:gd name="T106" fmla="*/ 6938 w 10764"/>
                <a:gd name="T107" fmla="*/ 1356 h 10956"/>
                <a:gd name="T108" fmla="*/ 6381 w 10764"/>
                <a:gd name="T109" fmla="*/ 396 h 10956"/>
                <a:gd name="T110" fmla="*/ 5451 w 10764"/>
                <a:gd name="T111" fmla="*/ 520 h 10956"/>
                <a:gd name="T112" fmla="*/ 4894 w 10764"/>
                <a:gd name="T113" fmla="*/ 806 h 10956"/>
                <a:gd name="T114" fmla="*/ 4528 w 10764"/>
                <a:gd name="T115" fmla="*/ 601 h 10956"/>
                <a:gd name="T116" fmla="*/ 3883 w 10764"/>
                <a:gd name="T117" fmla="*/ 916 h 10956"/>
                <a:gd name="T118" fmla="*/ 3538 w 10764"/>
                <a:gd name="T119" fmla="*/ 1070 h 10956"/>
                <a:gd name="T120" fmla="*/ 2953 w 10764"/>
                <a:gd name="T121" fmla="*/ 330 h 10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764" h="10956">
                  <a:moveTo>
                    <a:pt x="2616" y="37"/>
                  </a:moveTo>
                  <a:lnTo>
                    <a:pt x="2616" y="37"/>
                  </a:lnTo>
                  <a:cubicBezTo>
                    <a:pt x="2624" y="37"/>
                    <a:pt x="2638" y="44"/>
                    <a:pt x="2660" y="66"/>
                  </a:cubicBezTo>
                  <a:cubicBezTo>
                    <a:pt x="2719" y="132"/>
                    <a:pt x="2748" y="220"/>
                    <a:pt x="2829" y="234"/>
                  </a:cubicBezTo>
                  <a:cubicBezTo>
                    <a:pt x="2909" y="242"/>
                    <a:pt x="2873" y="278"/>
                    <a:pt x="2931" y="344"/>
                  </a:cubicBezTo>
                  <a:cubicBezTo>
                    <a:pt x="2990" y="418"/>
                    <a:pt x="2997" y="440"/>
                    <a:pt x="3034" y="498"/>
                  </a:cubicBezTo>
                  <a:cubicBezTo>
                    <a:pt x="3063" y="542"/>
                    <a:pt x="3078" y="579"/>
                    <a:pt x="3113" y="579"/>
                  </a:cubicBezTo>
                  <a:cubicBezTo>
                    <a:pt x="3121" y="579"/>
                    <a:pt x="3128" y="579"/>
                    <a:pt x="3135" y="572"/>
                  </a:cubicBezTo>
                  <a:lnTo>
                    <a:pt x="3143" y="572"/>
                  </a:lnTo>
                  <a:cubicBezTo>
                    <a:pt x="3194" y="572"/>
                    <a:pt x="3194" y="630"/>
                    <a:pt x="3238" y="667"/>
                  </a:cubicBezTo>
                  <a:cubicBezTo>
                    <a:pt x="3260" y="682"/>
                    <a:pt x="3311" y="689"/>
                    <a:pt x="3348" y="689"/>
                  </a:cubicBezTo>
                  <a:cubicBezTo>
                    <a:pt x="3370" y="689"/>
                    <a:pt x="3385" y="689"/>
                    <a:pt x="3385" y="689"/>
                  </a:cubicBezTo>
                  <a:cubicBezTo>
                    <a:pt x="3385" y="689"/>
                    <a:pt x="3450" y="696"/>
                    <a:pt x="3450" y="769"/>
                  </a:cubicBezTo>
                  <a:cubicBezTo>
                    <a:pt x="3450" y="835"/>
                    <a:pt x="3494" y="857"/>
                    <a:pt x="3487" y="923"/>
                  </a:cubicBezTo>
                  <a:cubicBezTo>
                    <a:pt x="3473" y="996"/>
                    <a:pt x="3465" y="1070"/>
                    <a:pt x="3531" y="1092"/>
                  </a:cubicBezTo>
                  <a:cubicBezTo>
                    <a:pt x="3597" y="1121"/>
                    <a:pt x="3663" y="1128"/>
                    <a:pt x="3663" y="1128"/>
                  </a:cubicBezTo>
                  <a:cubicBezTo>
                    <a:pt x="3663" y="1128"/>
                    <a:pt x="3685" y="1136"/>
                    <a:pt x="3707" y="1136"/>
                  </a:cubicBezTo>
                  <a:cubicBezTo>
                    <a:pt x="3736" y="1136"/>
                    <a:pt x="3773" y="1121"/>
                    <a:pt x="3758" y="1048"/>
                  </a:cubicBezTo>
                  <a:cubicBezTo>
                    <a:pt x="3758" y="1048"/>
                    <a:pt x="3802" y="1077"/>
                    <a:pt x="3839" y="1077"/>
                  </a:cubicBezTo>
                  <a:cubicBezTo>
                    <a:pt x="3861" y="1077"/>
                    <a:pt x="3875" y="1077"/>
                    <a:pt x="3883" y="1063"/>
                  </a:cubicBezTo>
                  <a:cubicBezTo>
                    <a:pt x="3897" y="1041"/>
                    <a:pt x="3905" y="1041"/>
                    <a:pt x="3912" y="1041"/>
                  </a:cubicBezTo>
                  <a:cubicBezTo>
                    <a:pt x="3927" y="1041"/>
                    <a:pt x="3934" y="1048"/>
                    <a:pt x="3963" y="1048"/>
                  </a:cubicBezTo>
                  <a:cubicBezTo>
                    <a:pt x="4007" y="1048"/>
                    <a:pt x="4051" y="967"/>
                    <a:pt x="3971" y="923"/>
                  </a:cubicBezTo>
                  <a:cubicBezTo>
                    <a:pt x="3890" y="879"/>
                    <a:pt x="3787" y="872"/>
                    <a:pt x="3766" y="799"/>
                  </a:cubicBezTo>
                  <a:cubicBezTo>
                    <a:pt x="3744" y="733"/>
                    <a:pt x="3722" y="696"/>
                    <a:pt x="3802" y="645"/>
                  </a:cubicBezTo>
                  <a:cubicBezTo>
                    <a:pt x="3883" y="586"/>
                    <a:pt x="3890" y="572"/>
                    <a:pt x="3963" y="550"/>
                  </a:cubicBezTo>
                  <a:cubicBezTo>
                    <a:pt x="3985" y="542"/>
                    <a:pt x="4000" y="542"/>
                    <a:pt x="4022" y="542"/>
                  </a:cubicBezTo>
                  <a:cubicBezTo>
                    <a:pt x="4051" y="542"/>
                    <a:pt x="4081" y="550"/>
                    <a:pt x="4110" y="550"/>
                  </a:cubicBezTo>
                  <a:cubicBezTo>
                    <a:pt x="4154" y="550"/>
                    <a:pt x="4235" y="564"/>
                    <a:pt x="4256" y="608"/>
                  </a:cubicBezTo>
                  <a:cubicBezTo>
                    <a:pt x="4271" y="637"/>
                    <a:pt x="4293" y="660"/>
                    <a:pt x="4308" y="660"/>
                  </a:cubicBezTo>
                  <a:cubicBezTo>
                    <a:pt x="4323" y="660"/>
                    <a:pt x="4323" y="652"/>
                    <a:pt x="4323" y="645"/>
                  </a:cubicBezTo>
                  <a:cubicBezTo>
                    <a:pt x="4323" y="630"/>
                    <a:pt x="4330" y="630"/>
                    <a:pt x="4337" y="630"/>
                  </a:cubicBezTo>
                  <a:cubicBezTo>
                    <a:pt x="4359" y="630"/>
                    <a:pt x="4388" y="652"/>
                    <a:pt x="4418" y="667"/>
                  </a:cubicBezTo>
                  <a:cubicBezTo>
                    <a:pt x="4418" y="667"/>
                    <a:pt x="4425" y="667"/>
                    <a:pt x="4432" y="667"/>
                  </a:cubicBezTo>
                  <a:cubicBezTo>
                    <a:pt x="4476" y="667"/>
                    <a:pt x="4542" y="630"/>
                    <a:pt x="4542" y="630"/>
                  </a:cubicBezTo>
                  <a:cubicBezTo>
                    <a:pt x="4542" y="630"/>
                    <a:pt x="4549" y="630"/>
                    <a:pt x="4564" y="630"/>
                  </a:cubicBezTo>
                  <a:cubicBezTo>
                    <a:pt x="4579" y="630"/>
                    <a:pt x="4608" y="630"/>
                    <a:pt x="4630" y="652"/>
                  </a:cubicBezTo>
                  <a:cubicBezTo>
                    <a:pt x="4667" y="689"/>
                    <a:pt x="4645" y="777"/>
                    <a:pt x="4645" y="777"/>
                  </a:cubicBezTo>
                  <a:cubicBezTo>
                    <a:pt x="4645" y="777"/>
                    <a:pt x="4616" y="835"/>
                    <a:pt x="4652" y="872"/>
                  </a:cubicBezTo>
                  <a:cubicBezTo>
                    <a:pt x="4674" y="894"/>
                    <a:pt x="4704" y="916"/>
                    <a:pt x="4733" y="916"/>
                  </a:cubicBezTo>
                  <a:cubicBezTo>
                    <a:pt x="4747" y="916"/>
                    <a:pt x="4755" y="916"/>
                    <a:pt x="4769" y="901"/>
                  </a:cubicBezTo>
                  <a:cubicBezTo>
                    <a:pt x="4777" y="894"/>
                    <a:pt x="4784" y="887"/>
                    <a:pt x="4791" y="887"/>
                  </a:cubicBezTo>
                  <a:cubicBezTo>
                    <a:pt x="4806" y="887"/>
                    <a:pt x="4821" y="916"/>
                    <a:pt x="4843" y="916"/>
                  </a:cubicBezTo>
                  <a:cubicBezTo>
                    <a:pt x="4857" y="916"/>
                    <a:pt x="4865" y="916"/>
                    <a:pt x="4872" y="916"/>
                  </a:cubicBezTo>
                  <a:cubicBezTo>
                    <a:pt x="4901" y="916"/>
                    <a:pt x="4931" y="901"/>
                    <a:pt x="4923" y="799"/>
                  </a:cubicBezTo>
                  <a:cubicBezTo>
                    <a:pt x="4916" y="667"/>
                    <a:pt x="4945" y="564"/>
                    <a:pt x="4901" y="484"/>
                  </a:cubicBezTo>
                  <a:cubicBezTo>
                    <a:pt x="4857" y="403"/>
                    <a:pt x="4843" y="271"/>
                    <a:pt x="4843" y="271"/>
                  </a:cubicBezTo>
                  <a:cubicBezTo>
                    <a:pt x="4843" y="271"/>
                    <a:pt x="4894" y="234"/>
                    <a:pt x="4945" y="198"/>
                  </a:cubicBezTo>
                  <a:cubicBezTo>
                    <a:pt x="5004" y="169"/>
                    <a:pt x="5040" y="146"/>
                    <a:pt x="5048" y="110"/>
                  </a:cubicBezTo>
                  <a:cubicBezTo>
                    <a:pt x="5055" y="88"/>
                    <a:pt x="5077" y="88"/>
                    <a:pt x="5106" y="88"/>
                  </a:cubicBezTo>
                  <a:cubicBezTo>
                    <a:pt x="5128" y="88"/>
                    <a:pt x="5150" y="88"/>
                    <a:pt x="5172" y="88"/>
                  </a:cubicBezTo>
                  <a:cubicBezTo>
                    <a:pt x="5231" y="88"/>
                    <a:pt x="5231" y="191"/>
                    <a:pt x="5216" y="220"/>
                  </a:cubicBezTo>
                  <a:cubicBezTo>
                    <a:pt x="5209" y="256"/>
                    <a:pt x="5231" y="344"/>
                    <a:pt x="5290" y="359"/>
                  </a:cubicBezTo>
                  <a:cubicBezTo>
                    <a:pt x="5341" y="366"/>
                    <a:pt x="5356" y="403"/>
                    <a:pt x="5370" y="447"/>
                  </a:cubicBezTo>
                  <a:cubicBezTo>
                    <a:pt x="5378" y="484"/>
                    <a:pt x="5407" y="550"/>
                    <a:pt x="5451" y="550"/>
                  </a:cubicBezTo>
                  <a:cubicBezTo>
                    <a:pt x="5458" y="550"/>
                    <a:pt x="5473" y="550"/>
                    <a:pt x="5480" y="542"/>
                  </a:cubicBezTo>
                  <a:cubicBezTo>
                    <a:pt x="5531" y="498"/>
                    <a:pt x="5546" y="447"/>
                    <a:pt x="5575" y="447"/>
                  </a:cubicBezTo>
                  <a:cubicBezTo>
                    <a:pt x="5583" y="447"/>
                    <a:pt x="5590" y="447"/>
                    <a:pt x="5590" y="447"/>
                  </a:cubicBezTo>
                  <a:cubicBezTo>
                    <a:pt x="5627" y="469"/>
                    <a:pt x="5641" y="506"/>
                    <a:pt x="5678" y="506"/>
                  </a:cubicBezTo>
                  <a:cubicBezTo>
                    <a:pt x="5693" y="506"/>
                    <a:pt x="5700" y="506"/>
                    <a:pt x="5715" y="498"/>
                  </a:cubicBezTo>
                  <a:cubicBezTo>
                    <a:pt x="5788" y="462"/>
                    <a:pt x="5898" y="418"/>
                    <a:pt x="5971" y="418"/>
                  </a:cubicBezTo>
                  <a:cubicBezTo>
                    <a:pt x="6037" y="418"/>
                    <a:pt x="5971" y="447"/>
                    <a:pt x="6059" y="447"/>
                  </a:cubicBezTo>
                  <a:cubicBezTo>
                    <a:pt x="6147" y="447"/>
                    <a:pt x="6162" y="447"/>
                    <a:pt x="6220" y="418"/>
                  </a:cubicBezTo>
                  <a:cubicBezTo>
                    <a:pt x="6242" y="403"/>
                    <a:pt x="6264" y="396"/>
                    <a:pt x="6286" y="388"/>
                  </a:cubicBezTo>
                  <a:cubicBezTo>
                    <a:pt x="6294" y="388"/>
                    <a:pt x="6294" y="396"/>
                    <a:pt x="6294" y="396"/>
                  </a:cubicBezTo>
                  <a:cubicBezTo>
                    <a:pt x="6294" y="396"/>
                    <a:pt x="6294" y="388"/>
                    <a:pt x="6286" y="388"/>
                  </a:cubicBezTo>
                  <a:cubicBezTo>
                    <a:pt x="6294" y="388"/>
                    <a:pt x="6294" y="388"/>
                    <a:pt x="6301" y="388"/>
                  </a:cubicBezTo>
                  <a:cubicBezTo>
                    <a:pt x="6323" y="388"/>
                    <a:pt x="6345" y="396"/>
                    <a:pt x="6352" y="418"/>
                  </a:cubicBezTo>
                  <a:cubicBezTo>
                    <a:pt x="6374" y="447"/>
                    <a:pt x="6367" y="586"/>
                    <a:pt x="6418" y="608"/>
                  </a:cubicBezTo>
                  <a:cubicBezTo>
                    <a:pt x="6477" y="630"/>
                    <a:pt x="6535" y="652"/>
                    <a:pt x="6579" y="652"/>
                  </a:cubicBezTo>
                  <a:cubicBezTo>
                    <a:pt x="6609" y="652"/>
                    <a:pt x="6682" y="689"/>
                    <a:pt x="6733" y="718"/>
                  </a:cubicBezTo>
                  <a:cubicBezTo>
                    <a:pt x="6740" y="733"/>
                    <a:pt x="6785" y="828"/>
                    <a:pt x="6726" y="857"/>
                  </a:cubicBezTo>
                  <a:cubicBezTo>
                    <a:pt x="6660" y="894"/>
                    <a:pt x="6667" y="967"/>
                    <a:pt x="6740" y="996"/>
                  </a:cubicBezTo>
                  <a:cubicBezTo>
                    <a:pt x="6806" y="1019"/>
                    <a:pt x="6806" y="1048"/>
                    <a:pt x="6887" y="1063"/>
                  </a:cubicBezTo>
                  <a:cubicBezTo>
                    <a:pt x="6968" y="1070"/>
                    <a:pt x="6953" y="1172"/>
                    <a:pt x="6916" y="1209"/>
                  </a:cubicBezTo>
                  <a:cubicBezTo>
                    <a:pt x="6887" y="1246"/>
                    <a:pt x="6872" y="1348"/>
                    <a:pt x="6916" y="1378"/>
                  </a:cubicBezTo>
                  <a:cubicBezTo>
                    <a:pt x="6968" y="1414"/>
                    <a:pt x="7019" y="1414"/>
                    <a:pt x="7056" y="1495"/>
                  </a:cubicBezTo>
                  <a:cubicBezTo>
                    <a:pt x="7092" y="1568"/>
                    <a:pt x="7173" y="1568"/>
                    <a:pt x="7261" y="1641"/>
                  </a:cubicBezTo>
                  <a:cubicBezTo>
                    <a:pt x="7349" y="1707"/>
                    <a:pt x="7363" y="1729"/>
                    <a:pt x="7444" y="1744"/>
                  </a:cubicBezTo>
                  <a:cubicBezTo>
                    <a:pt x="7517" y="1751"/>
                    <a:pt x="7590" y="1810"/>
                    <a:pt x="7547" y="1854"/>
                  </a:cubicBezTo>
                  <a:cubicBezTo>
                    <a:pt x="7495" y="1898"/>
                    <a:pt x="7532" y="1934"/>
                    <a:pt x="7620" y="1971"/>
                  </a:cubicBezTo>
                  <a:cubicBezTo>
                    <a:pt x="7715" y="2001"/>
                    <a:pt x="7693" y="2059"/>
                    <a:pt x="7635" y="2125"/>
                  </a:cubicBezTo>
                  <a:cubicBezTo>
                    <a:pt x="7576" y="2198"/>
                    <a:pt x="7568" y="2228"/>
                    <a:pt x="7532" y="2323"/>
                  </a:cubicBezTo>
                  <a:cubicBezTo>
                    <a:pt x="7495" y="2411"/>
                    <a:pt x="7568" y="2411"/>
                    <a:pt x="7568" y="2411"/>
                  </a:cubicBezTo>
                  <a:cubicBezTo>
                    <a:pt x="7568" y="2411"/>
                    <a:pt x="7488" y="2455"/>
                    <a:pt x="7444" y="2513"/>
                  </a:cubicBezTo>
                  <a:cubicBezTo>
                    <a:pt x="7393" y="2572"/>
                    <a:pt x="7422" y="2601"/>
                    <a:pt x="7451" y="2645"/>
                  </a:cubicBezTo>
                  <a:cubicBezTo>
                    <a:pt x="7488" y="2696"/>
                    <a:pt x="7590" y="2726"/>
                    <a:pt x="7635" y="2741"/>
                  </a:cubicBezTo>
                  <a:cubicBezTo>
                    <a:pt x="7678" y="2748"/>
                    <a:pt x="7671" y="2828"/>
                    <a:pt x="7656" y="2887"/>
                  </a:cubicBezTo>
                  <a:cubicBezTo>
                    <a:pt x="7642" y="2946"/>
                    <a:pt x="7722" y="2946"/>
                    <a:pt x="7744" y="2975"/>
                  </a:cubicBezTo>
                  <a:cubicBezTo>
                    <a:pt x="7766" y="3012"/>
                    <a:pt x="7847" y="3246"/>
                    <a:pt x="7847" y="3246"/>
                  </a:cubicBezTo>
                  <a:cubicBezTo>
                    <a:pt x="7847" y="3246"/>
                    <a:pt x="7942" y="3268"/>
                    <a:pt x="7949" y="3341"/>
                  </a:cubicBezTo>
                  <a:cubicBezTo>
                    <a:pt x="7964" y="3407"/>
                    <a:pt x="7928" y="3598"/>
                    <a:pt x="8023" y="3598"/>
                  </a:cubicBezTo>
                  <a:cubicBezTo>
                    <a:pt x="8111" y="3598"/>
                    <a:pt x="8221" y="3715"/>
                    <a:pt x="8257" y="3803"/>
                  </a:cubicBezTo>
                  <a:cubicBezTo>
                    <a:pt x="8272" y="3854"/>
                    <a:pt x="8301" y="3869"/>
                    <a:pt x="8345" y="3869"/>
                  </a:cubicBezTo>
                  <a:cubicBezTo>
                    <a:pt x="8382" y="3869"/>
                    <a:pt x="8433" y="3854"/>
                    <a:pt x="8499" y="3840"/>
                  </a:cubicBezTo>
                  <a:cubicBezTo>
                    <a:pt x="8514" y="3832"/>
                    <a:pt x="8528" y="3832"/>
                    <a:pt x="8543" y="3832"/>
                  </a:cubicBezTo>
                  <a:cubicBezTo>
                    <a:pt x="8660" y="3832"/>
                    <a:pt x="8748" y="3935"/>
                    <a:pt x="8799" y="3986"/>
                  </a:cubicBezTo>
                  <a:cubicBezTo>
                    <a:pt x="8858" y="4045"/>
                    <a:pt x="8902" y="4096"/>
                    <a:pt x="8939" y="4147"/>
                  </a:cubicBezTo>
                  <a:cubicBezTo>
                    <a:pt x="8968" y="4191"/>
                    <a:pt x="8968" y="4250"/>
                    <a:pt x="9027" y="4279"/>
                  </a:cubicBezTo>
                  <a:cubicBezTo>
                    <a:pt x="9085" y="4316"/>
                    <a:pt x="9166" y="4382"/>
                    <a:pt x="9173" y="4441"/>
                  </a:cubicBezTo>
                  <a:cubicBezTo>
                    <a:pt x="9188" y="4499"/>
                    <a:pt x="9254" y="4551"/>
                    <a:pt x="9254" y="4551"/>
                  </a:cubicBezTo>
                  <a:cubicBezTo>
                    <a:pt x="9254" y="4551"/>
                    <a:pt x="9422" y="4551"/>
                    <a:pt x="9481" y="4565"/>
                  </a:cubicBezTo>
                  <a:cubicBezTo>
                    <a:pt x="9540" y="4572"/>
                    <a:pt x="9686" y="4748"/>
                    <a:pt x="9708" y="4800"/>
                  </a:cubicBezTo>
                  <a:cubicBezTo>
                    <a:pt x="9730" y="4858"/>
                    <a:pt x="9664" y="4975"/>
                    <a:pt x="9693" y="4983"/>
                  </a:cubicBezTo>
                  <a:cubicBezTo>
                    <a:pt x="9730" y="4997"/>
                    <a:pt x="9811" y="5020"/>
                    <a:pt x="9891" y="5085"/>
                  </a:cubicBezTo>
                  <a:cubicBezTo>
                    <a:pt x="9906" y="5100"/>
                    <a:pt x="9913" y="5100"/>
                    <a:pt x="9921" y="5100"/>
                  </a:cubicBezTo>
                  <a:cubicBezTo>
                    <a:pt x="9957" y="5100"/>
                    <a:pt x="9950" y="5012"/>
                    <a:pt x="10001" y="5012"/>
                  </a:cubicBezTo>
                  <a:cubicBezTo>
                    <a:pt x="10001" y="5012"/>
                    <a:pt x="10009" y="5020"/>
                    <a:pt x="10016" y="5020"/>
                  </a:cubicBezTo>
                  <a:cubicBezTo>
                    <a:pt x="10097" y="5041"/>
                    <a:pt x="10170" y="5063"/>
                    <a:pt x="10206" y="5144"/>
                  </a:cubicBezTo>
                  <a:cubicBezTo>
                    <a:pt x="10243" y="5225"/>
                    <a:pt x="10272" y="5269"/>
                    <a:pt x="10346" y="5276"/>
                  </a:cubicBezTo>
                  <a:cubicBezTo>
                    <a:pt x="10353" y="5276"/>
                    <a:pt x="10360" y="5283"/>
                    <a:pt x="10368" y="5283"/>
                  </a:cubicBezTo>
                  <a:cubicBezTo>
                    <a:pt x="10404" y="5283"/>
                    <a:pt x="10441" y="5269"/>
                    <a:pt x="10463" y="5269"/>
                  </a:cubicBezTo>
                  <a:cubicBezTo>
                    <a:pt x="10470" y="5269"/>
                    <a:pt x="10478" y="5269"/>
                    <a:pt x="10478" y="5276"/>
                  </a:cubicBezTo>
                  <a:cubicBezTo>
                    <a:pt x="10492" y="5313"/>
                    <a:pt x="10551" y="5401"/>
                    <a:pt x="10580" y="5452"/>
                  </a:cubicBezTo>
                  <a:cubicBezTo>
                    <a:pt x="10617" y="5496"/>
                    <a:pt x="10624" y="5525"/>
                    <a:pt x="10661" y="5598"/>
                  </a:cubicBezTo>
                  <a:cubicBezTo>
                    <a:pt x="10697" y="5664"/>
                    <a:pt x="10675" y="5701"/>
                    <a:pt x="10661" y="5796"/>
                  </a:cubicBezTo>
                  <a:cubicBezTo>
                    <a:pt x="10646" y="5899"/>
                    <a:pt x="10675" y="5891"/>
                    <a:pt x="10705" y="5950"/>
                  </a:cubicBezTo>
                  <a:cubicBezTo>
                    <a:pt x="10741" y="6001"/>
                    <a:pt x="10697" y="6082"/>
                    <a:pt x="10675" y="6199"/>
                  </a:cubicBezTo>
                  <a:cubicBezTo>
                    <a:pt x="10646" y="6309"/>
                    <a:pt x="10617" y="6272"/>
                    <a:pt x="10573" y="6346"/>
                  </a:cubicBezTo>
                  <a:cubicBezTo>
                    <a:pt x="10521" y="6412"/>
                    <a:pt x="10536" y="6456"/>
                    <a:pt x="10492" y="6492"/>
                  </a:cubicBezTo>
                  <a:cubicBezTo>
                    <a:pt x="10485" y="6492"/>
                    <a:pt x="10478" y="6500"/>
                    <a:pt x="10470" y="6500"/>
                  </a:cubicBezTo>
                  <a:cubicBezTo>
                    <a:pt x="10426" y="6500"/>
                    <a:pt x="10382" y="6419"/>
                    <a:pt x="10346" y="6390"/>
                  </a:cubicBezTo>
                  <a:cubicBezTo>
                    <a:pt x="10294" y="6353"/>
                    <a:pt x="10221" y="6353"/>
                    <a:pt x="10126" y="6324"/>
                  </a:cubicBezTo>
                  <a:cubicBezTo>
                    <a:pt x="10060" y="6294"/>
                    <a:pt x="10052" y="6258"/>
                    <a:pt x="10038" y="6258"/>
                  </a:cubicBezTo>
                  <a:cubicBezTo>
                    <a:pt x="10030" y="6258"/>
                    <a:pt x="10023" y="6265"/>
                    <a:pt x="10016" y="6272"/>
                  </a:cubicBezTo>
                  <a:cubicBezTo>
                    <a:pt x="9972" y="6324"/>
                    <a:pt x="10001" y="6324"/>
                    <a:pt x="9935" y="6368"/>
                  </a:cubicBezTo>
                  <a:cubicBezTo>
                    <a:pt x="9869" y="6412"/>
                    <a:pt x="9869" y="6375"/>
                    <a:pt x="9869" y="6434"/>
                  </a:cubicBezTo>
                  <a:cubicBezTo>
                    <a:pt x="9869" y="6492"/>
                    <a:pt x="9913" y="6617"/>
                    <a:pt x="9913" y="6617"/>
                  </a:cubicBezTo>
                  <a:cubicBezTo>
                    <a:pt x="9913" y="6617"/>
                    <a:pt x="9891" y="6683"/>
                    <a:pt x="9869" y="6763"/>
                  </a:cubicBezTo>
                  <a:cubicBezTo>
                    <a:pt x="9847" y="6844"/>
                    <a:pt x="9869" y="6903"/>
                    <a:pt x="9847" y="6998"/>
                  </a:cubicBezTo>
                  <a:cubicBezTo>
                    <a:pt x="9825" y="7101"/>
                    <a:pt x="9518" y="7284"/>
                    <a:pt x="9422" y="7306"/>
                  </a:cubicBezTo>
                  <a:cubicBezTo>
                    <a:pt x="9334" y="7328"/>
                    <a:pt x="9195" y="7350"/>
                    <a:pt x="9107" y="7386"/>
                  </a:cubicBezTo>
                  <a:cubicBezTo>
                    <a:pt x="9019" y="7423"/>
                    <a:pt x="8895" y="7555"/>
                    <a:pt x="8873" y="7591"/>
                  </a:cubicBezTo>
                  <a:cubicBezTo>
                    <a:pt x="8858" y="7606"/>
                    <a:pt x="8843" y="7606"/>
                    <a:pt x="8829" y="7606"/>
                  </a:cubicBezTo>
                  <a:cubicBezTo>
                    <a:pt x="8807" y="7606"/>
                    <a:pt x="8792" y="7606"/>
                    <a:pt x="8770" y="7606"/>
                  </a:cubicBezTo>
                  <a:cubicBezTo>
                    <a:pt x="8748" y="7606"/>
                    <a:pt x="8734" y="7606"/>
                    <a:pt x="8711" y="7613"/>
                  </a:cubicBezTo>
                  <a:cubicBezTo>
                    <a:pt x="8646" y="7635"/>
                    <a:pt x="8675" y="7694"/>
                    <a:pt x="8624" y="7782"/>
                  </a:cubicBezTo>
                  <a:cubicBezTo>
                    <a:pt x="8565" y="7877"/>
                    <a:pt x="8485" y="7863"/>
                    <a:pt x="8440" y="7943"/>
                  </a:cubicBezTo>
                  <a:cubicBezTo>
                    <a:pt x="8396" y="8024"/>
                    <a:pt x="8418" y="8104"/>
                    <a:pt x="8506" y="8148"/>
                  </a:cubicBezTo>
                  <a:cubicBezTo>
                    <a:pt x="8594" y="8192"/>
                    <a:pt x="8668" y="8192"/>
                    <a:pt x="8675" y="8273"/>
                  </a:cubicBezTo>
                  <a:cubicBezTo>
                    <a:pt x="8690" y="8353"/>
                    <a:pt x="8748" y="8420"/>
                    <a:pt x="8814" y="8441"/>
                  </a:cubicBezTo>
                  <a:cubicBezTo>
                    <a:pt x="8880" y="8463"/>
                    <a:pt x="8902" y="8581"/>
                    <a:pt x="8983" y="8705"/>
                  </a:cubicBezTo>
                  <a:cubicBezTo>
                    <a:pt x="9063" y="8830"/>
                    <a:pt x="8924" y="8925"/>
                    <a:pt x="8895" y="9020"/>
                  </a:cubicBezTo>
                  <a:cubicBezTo>
                    <a:pt x="8858" y="9108"/>
                    <a:pt x="8799" y="9108"/>
                    <a:pt x="8836" y="9203"/>
                  </a:cubicBezTo>
                  <a:cubicBezTo>
                    <a:pt x="8858" y="9255"/>
                    <a:pt x="8866" y="9284"/>
                    <a:pt x="8887" y="9284"/>
                  </a:cubicBezTo>
                  <a:cubicBezTo>
                    <a:pt x="8909" y="9284"/>
                    <a:pt x="8946" y="9262"/>
                    <a:pt x="9005" y="9225"/>
                  </a:cubicBezTo>
                  <a:cubicBezTo>
                    <a:pt x="9027" y="9211"/>
                    <a:pt x="9049" y="9203"/>
                    <a:pt x="9071" y="9203"/>
                  </a:cubicBezTo>
                  <a:cubicBezTo>
                    <a:pt x="9159" y="9203"/>
                    <a:pt x="9210" y="9350"/>
                    <a:pt x="9254" y="9431"/>
                  </a:cubicBezTo>
                  <a:cubicBezTo>
                    <a:pt x="9312" y="9519"/>
                    <a:pt x="9254" y="9563"/>
                    <a:pt x="9188" y="9643"/>
                  </a:cubicBezTo>
                  <a:cubicBezTo>
                    <a:pt x="9122" y="9724"/>
                    <a:pt x="9166" y="9775"/>
                    <a:pt x="9166" y="9834"/>
                  </a:cubicBezTo>
                  <a:cubicBezTo>
                    <a:pt x="9166" y="9892"/>
                    <a:pt x="9232" y="9929"/>
                    <a:pt x="9188" y="9973"/>
                  </a:cubicBezTo>
                  <a:cubicBezTo>
                    <a:pt x="9144" y="10010"/>
                    <a:pt x="9144" y="10053"/>
                    <a:pt x="9100" y="10053"/>
                  </a:cubicBezTo>
                  <a:cubicBezTo>
                    <a:pt x="9093" y="10053"/>
                    <a:pt x="9093" y="10053"/>
                    <a:pt x="9085" y="10053"/>
                  </a:cubicBezTo>
                  <a:cubicBezTo>
                    <a:pt x="9027" y="10039"/>
                    <a:pt x="9027" y="10039"/>
                    <a:pt x="8939" y="10017"/>
                  </a:cubicBezTo>
                  <a:cubicBezTo>
                    <a:pt x="8843" y="9995"/>
                    <a:pt x="8792" y="9870"/>
                    <a:pt x="8697" y="9834"/>
                  </a:cubicBezTo>
                  <a:cubicBezTo>
                    <a:pt x="8609" y="9804"/>
                    <a:pt x="8543" y="9709"/>
                    <a:pt x="8587" y="9665"/>
                  </a:cubicBezTo>
                  <a:cubicBezTo>
                    <a:pt x="8631" y="9621"/>
                    <a:pt x="8675" y="9599"/>
                    <a:pt x="8594" y="9563"/>
                  </a:cubicBezTo>
                  <a:cubicBezTo>
                    <a:pt x="8521" y="9526"/>
                    <a:pt x="8528" y="9460"/>
                    <a:pt x="8485" y="9416"/>
                  </a:cubicBezTo>
                  <a:cubicBezTo>
                    <a:pt x="8462" y="9394"/>
                    <a:pt x="8433" y="9379"/>
                    <a:pt x="8396" y="9379"/>
                  </a:cubicBezTo>
                  <a:cubicBezTo>
                    <a:pt x="8360" y="9379"/>
                    <a:pt x="8323" y="9387"/>
                    <a:pt x="8279" y="9394"/>
                  </a:cubicBezTo>
                  <a:cubicBezTo>
                    <a:pt x="8177" y="9401"/>
                    <a:pt x="8155" y="9460"/>
                    <a:pt x="8089" y="9541"/>
                  </a:cubicBezTo>
                  <a:cubicBezTo>
                    <a:pt x="8052" y="9577"/>
                    <a:pt x="8030" y="9592"/>
                    <a:pt x="8008" y="9592"/>
                  </a:cubicBezTo>
                  <a:cubicBezTo>
                    <a:pt x="7979" y="9592"/>
                    <a:pt x="7949" y="9577"/>
                    <a:pt x="7920" y="9563"/>
                  </a:cubicBezTo>
                  <a:cubicBezTo>
                    <a:pt x="7847" y="9541"/>
                    <a:pt x="7818" y="9438"/>
                    <a:pt x="7781" y="9379"/>
                  </a:cubicBezTo>
                  <a:cubicBezTo>
                    <a:pt x="7766" y="9357"/>
                    <a:pt x="7722" y="9343"/>
                    <a:pt x="7671" y="9343"/>
                  </a:cubicBezTo>
                  <a:cubicBezTo>
                    <a:pt x="7612" y="9343"/>
                    <a:pt x="7547" y="9357"/>
                    <a:pt x="7488" y="9379"/>
                  </a:cubicBezTo>
                  <a:cubicBezTo>
                    <a:pt x="7429" y="9401"/>
                    <a:pt x="7393" y="9416"/>
                    <a:pt x="7371" y="9416"/>
                  </a:cubicBezTo>
                  <a:cubicBezTo>
                    <a:pt x="7356" y="9416"/>
                    <a:pt x="7349" y="9401"/>
                    <a:pt x="7363" y="9379"/>
                  </a:cubicBezTo>
                  <a:cubicBezTo>
                    <a:pt x="7385" y="9335"/>
                    <a:pt x="7407" y="9225"/>
                    <a:pt x="7371" y="9225"/>
                  </a:cubicBezTo>
                  <a:cubicBezTo>
                    <a:pt x="7363" y="9225"/>
                    <a:pt x="7363" y="9225"/>
                    <a:pt x="7363" y="9225"/>
                  </a:cubicBezTo>
                  <a:cubicBezTo>
                    <a:pt x="7319" y="9233"/>
                    <a:pt x="7283" y="9306"/>
                    <a:pt x="7217" y="9372"/>
                  </a:cubicBezTo>
                  <a:cubicBezTo>
                    <a:pt x="7144" y="9438"/>
                    <a:pt x="7195" y="9497"/>
                    <a:pt x="7246" y="9584"/>
                  </a:cubicBezTo>
                  <a:cubicBezTo>
                    <a:pt x="7305" y="9680"/>
                    <a:pt x="7297" y="9680"/>
                    <a:pt x="7224" y="9687"/>
                  </a:cubicBezTo>
                  <a:cubicBezTo>
                    <a:pt x="7195" y="9694"/>
                    <a:pt x="7173" y="9694"/>
                    <a:pt x="7144" y="9694"/>
                  </a:cubicBezTo>
                  <a:cubicBezTo>
                    <a:pt x="7121" y="9694"/>
                    <a:pt x="7099" y="9694"/>
                    <a:pt x="7070" y="9687"/>
                  </a:cubicBezTo>
                  <a:cubicBezTo>
                    <a:pt x="6997" y="9680"/>
                    <a:pt x="6909" y="9665"/>
                    <a:pt x="6843" y="9651"/>
                  </a:cubicBezTo>
                  <a:cubicBezTo>
                    <a:pt x="6836" y="9651"/>
                    <a:pt x="6828" y="9651"/>
                    <a:pt x="6821" y="9651"/>
                  </a:cubicBezTo>
                  <a:cubicBezTo>
                    <a:pt x="6740" y="9651"/>
                    <a:pt x="6543" y="9716"/>
                    <a:pt x="6469" y="9775"/>
                  </a:cubicBezTo>
                  <a:cubicBezTo>
                    <a:pt x="6433" y="9804"/>
                    <a:pt x="6389" y="9812"/>
                    <a:pt x="6345" y="9812"/>
                  </a:cubicBezTo>
                  <a:cubicBezTo>
                    <a:pt x="6279" y="9812"/>
                    <a:pt x="6206" y="9797"/>
                    <a:pt x="6154" y="9797"/>
                  </a:cubicBezTo>
                  <a:cubicBezTo>
                    <a:pt x="6147" y="9797"/>
                    <a:pt x="6132" y="9797"/>
                    <a:pt x="6125" y="9804"/>
                  </a:cubicBezTo>
                  <a:cubicBezTo>
                    <a:pt x="6037" y="9812"/>
                    <a:pt x="5971" y="9812"/>
                    <a:pt x="5898" y="9907"/>
                  </a:cubicBezTo>
                  <a:cubicBezTo>
                    <a:pt x="5832" y="9995"/>
                    <a:pt x="5920" y="10002"/>
                    <a:pt x="5868" y="10053"/>
                  </a:cubicBezTo>
                  <a:cubicBezTo>
                    <a:pt x="5839" y="10075"/>
                    <a:pt x="5795" y="10075"/>
                    <a:pt x="5751" y="10075"/>
                  </a:cubicBezTo>
                  <a:cubicBezTo>
                    <a:pt x="5700" y="10075"/>
                    <a:pt x="5649" y="10075"/>
                    <a:pt x="5605" y="10075"/>
                  </a:cubicBezTo>
                  <a:cubicBezTo>
                    <a:pt x="5517" y="10075"/>
                    <a:pt x="5502" y="10105"/>
                    <a:pt x="5495" y="10207"/>
                  </a:cubicBezTo>
                  <a:cubicBezTo>
                    <a:pt x="5487" y="10251"/>
                    <a:pt x="5495" y="10266"/>
                    <a:pt x="5502" y="10266"/>
                  </a:cubicBezTo>
                  <a:cubicBezTo>
                    <a:pt x="5517" y="10266"/>
                    <a:pt x="5539" y="10244"/>
                    <a:pt x="5539" y="10244"/>
                  </a:cubicBezTo>
                  <a:cubicBezTo>
                    <a:pt x="5539" y="10310"/>
                    <a:pt x="5539" y="10310"/>
                    <a:pt x="5539" y="10310"/>
                  </a:cubicBezTo>
                  <a:cubicBezTo>
                    <a:pt x="5539" y="10310"/>
                    <a:pt x="5495" y="10303"/>
                    <a:pt x="5414" y="10288"/>
                  </a:cubicBezTo>
                  <a:cubicBezTo>
                    <a:pt x="5407" y="10288"/>
                    <a:pt x="5399" y="10288"/>
                    <a:pt x="5392" y="10288"/>
                  </a:cubicBezTo>
                  <a:cubicBezTo>
                    <a:pt x="5326" y="10288"/>
                    <a:pt x="5297" y="10339"/>
                    <a:pt x="5246" y="10413"/>
                  </a:cubicBezTo>
                  <a:cubicBezTo>
                    <a:pt x="5209" y="10456"/>
                    <a:pt x="5194" y="10471"/>
                    <a:pt x="5180" y="10471"/>
                  </a:cubicBezTo>
                  <a:cubicBezTo>
                    <a:pt x="5165" y="10471"/>
                    <a:pt x="5150" y="10464"/>
                    <a:pt x="5121" y="10449"/>
                  </a:cubicBezTo>
                  <a:cubicBezTo>
                    <a:pt x="5048" y="10413"/>
                    <a:pt x="5143" y="10332"/>
                    <a:pt x="5143" y="10332"/>
                  </a:cubicBezTo>
                  <a:cubicBezTo>
                    <a:pt x="5063" y="10347"/>
                    <a:pt x="4843" y="10449"/>
                    <a:pt x="4696" y="10456"/>
                  </a:cubicBezTo>
                  <a:cubicBezTo>
                    <a:pt x="4689" y="10456"/>
                    <a:pt x="4681" y="10456"/>
                    <a:pt x="4667" y="10456"/>
                  </a:cubicBezTo>
                  <a:cubicBezTo>
                    <a:pt x="4549" y="10456"/>
                    <a:pt x="4549" y="10391"/>
                    <a:pt x="4542" y="10347"/>
                  </a:cubicBezTo>
                  <a:cubicBezTo>
                    <a:pt x="4528" y="10303"/>
                    <a:pt x="4484" y="10200"/>
                    <a:pt x="4418" y="10200"/>
                  </a:cubicBezTo>
                  <a:cubicBezTo>
                    <a:pt x="4396" y="10200"/>
                    <a:pt x="4374" y="10200"/>
                    <a:pt x="4359" y="10200"/>
                  </a:cubicBezTo>
                  <a:cubicBezTo>
                    <a:pt x="4300" y="10200"/>
                    <a:pt x="4242" y="10193"/>
                    <a:pt x="4315" y="10141"/>
                  </a:cubicBezTo>
                  <a:cubicBezTo>
                    <a:pt x="4381" y="10090"/>
                    <a:pt x="4337" y="10024"/>
                    <a:pt x="4271" y="10024"/>
                  </a:cubicBezTo>
                  <a:cubicBezTo>
                    <a:pt x="4256" y="10024"/>
                    <a:pt x="4235" y="10032"/>
                    <a:pt x="4220" y="10039"/>
                  </a:cubicBezTo>
                  <a:cubicBezTo>
                    <a:pt x="4176" y="10061"/>
                    <a:pt x="4147" y="10075"/>
                    <a:pt x="4110" y="10075"/>
                  </a:cubicBezTo>
                  <a:cubicBezTo>
                    <a:pt x="4088" y="10075"/>
                    <a:pt x="4059" y="10068"/>
                    <a:pt x="4044" y="10053"/>
                  </a:cubicBezTo>
                  <a:cubicBezTo>
                    <a:pt x="3993" y="10017"/>
                    <a:pt x="3868" y="9980"/>
                    <a:pt x="3817" y="9951"/>
                  </a:cubicBezTo>
                  <a:cubicBezTo>
                    <a:pt x="3787" y="9936"/>
                    <a:pt x="3758" y="9922"/>
                    <a:pt x="3729" y="9922"/>
                  </a:cubicBezTo>
                  <a:cubicBezTo>
                    <a:pt x="3692" y="9922"/>
                    <a:pt x="3670" y="9936"/>
                    <a:pt x="3656" y="9973"/>
                  </a:cubicBezTo>
                  <a:cubicBezTo>
                    <a:pt x="3641" y="10017"/>
                    <a:pt x="3568" y="10032"/>
                    <a:pt x="3502" y="10032"/>
                  </a:cubicBezTo>
                  <a:cubicBezTo>
                    <a:pt x="3480" y="10032"/>
                    <a:pt x="3458" y="10032"/>
                    <a:pt x="3443" y="10032"/>
                  </a:cubicBezTo>
                  <a:cubicBezTo>
                    <a:pt x="3392" y="10017"/>
                    <a:pt x="3355" y="9907"/>
                    <a:pt x="3348" y="9907"/>
                  </a:cubicBezTo>
                  <a:lnTo>
                    <a:pt x="3348" y="9914"/>
                  </a:lnTo>
                  <a:cubicBezTo>
                    <a:pt x="3348" y="9951"/>
                    <a:pt x="3363" y="9980"/>
                    <a:pt x="3341" y="10061"/>
                  </a:cubicBezTo>
                  <a:cubicBezTo>
                    <a:pt x="3318" y="10141"/>
                    <a:pt x="3341" y="10163"/>
                    <a:pt x="3385" y="10185"/>
                  </a:cubicBezTo>
                  <a:cubicBezTo>
                    <a:pt x="3428" y="10207"/>
                    <a:pt x="3428" y="10347"/>
                    <a:pt x="3392" y="10405"/>
                  </a:cubicBezTo>
                  <a:cubicBezTo>
                    <a:pt x="3363" y="10456"/>
                    <a:pt x="3348" y="10537"/>
                    <a:pt x="3304" y="10552"/>
                  </a:cubicBezTo>
                  <a:cubicBezTo>
                    <a:pt x="3260" y="10559"/>
                    <a:pt x="3165" y="10640"/>
                    <a:pt x="3121" y="10757"/>
                  </a:cubicBezTo>
                  <a:cubicBezTo>
                    <a:pt x="3078" y="10867"/>
                    <a:pt x="2909" y="10903"/>
                    <a:pt x="2829" y="10925"/>
                  </a:cubicBezTo>
                  <a:cubicBezTo>
                    <a:pt x="2821" y="10925"/>
                    <a:pt x="2807" y="10925"/>
                    <a:pt x="2799" y="10925"/>
                  </a:cubicBezTo>
                  <a:cubicBezTo>
                    <a:pt x="2748" y="10925"/>
                    <a:pt x="2741" y="10874"/>
                    <a:pt x="2785" y="10845"/>
                  </a:cubicBezTo>
                  <a:cubicBezTo>
                    <a:pt x="2829" y="10808"/>
                    <a:pt x="2829" y="10742"/>
                    <a:pt x="2851" y="10640"/>
                  </a:cubicBezTo>
                  <a:cubicBezTo>
                    <a:pt x="2865" y="10574"/>
                    <a:pt x="2829" y="10530"/>
                    <a:pt x="2792" y="10530"/>
                  </a:cubicBezTo>
                  <a:cubicBezTo>
                    <a:pt x="2770" y="10530"/>
                    <a:pt x="2755" y="10537"/>
                    <a:pt x="2748" y="10559"/>
                  </a:cubicBezTo>
                  <a:cubicBezTo>
                    <a:pt x="2733" y="10603"/>
                    <a:pt x="2682" y="10625"/>
                    <a:pt x="2631" y="10625"/>
                  </a:cubicBezTo>
                  <a:cubicBezTo>
                    <a:pt x="2602" y="10625"/>
                    <a:pt x="2579" y="10618"/>
                    <a:pt x="2557" y="10603"/>
                  </a:cubicBezTo>
                  <a:cubicBezTo>
                    <a:pt x="2499" y="10574"/>
                    <a:pt x="2499" y="10508"/>
                    <a:pt x="2557" y="10449"/>
                  </a:cubicBezTo>
                  <a:cubicBezTo>
                    <a:pt x="2609" y="10391"/>
                    <a:pt x="2528" y="10251"/>
                    <a:pt x="2492" y="10251"/>
                  </a:cubicBezTo>
                  <a:lnTo>
                    <a:pt x="2492" y="10251"/>
                  </a:lnTo>
                  <a:cubicBezTo>
                    <a:pt x="2484" y="10259"/>
                    <a:pt x="2477" y="10259"/>
                    <a:pt x="2469" y="10259"/>
                  </a:cubicBezTo>
                  <a:cubicBezTo>
                    <a:pt x="2426" y="10259"/>
                    <a:pt x="2367" y="10237"/>
                    <a:pt x="2330" y="10200"/>
                  </a:cubicBezTo>
                  <a:cubicBezTo>
                    <a:pt x="2286" y="10156"/>
                    <a:pt x="2272" y="10083"/>
                    <a:pt x="2250" y="10053"/>
                  </a:cubicBezTo>
                  <a:cubicBezTo>
                    <a:pt x="2243" y="10039"/>
                    <a:pt x="2228" y="10039"/>
                    <a:pt x="2198" y="10039"/>
                  </a:cubicBezTo>
                  <a:cubicBezTo>
                    <a:pt x="2147" y="10039"/>
                    <a:pt x="2074" y="10053"/>
                    <a:pt x="2023" y="10061"/>
                  </a:cubicBezTo>
                  <a:cubicBezTo>
                    <a:pt x="2015" y="10061"/>
                    <a:pt x="2008" y="10061"/>
                    <a:pt x="2001" y="10061"/>
                  </a:cubicBezTo>
                  <a:cubicBezTo>
                    <a:pt x="1949" y="10061"/>
                    <a:pt x="1927" y="10017"/>
                    <a:pt x="1942" y="9951"/>
                  </a:cubicBezTo>
                  <a:cubicBezTo>
                    <a:pt x="1957" y="9892"/>
                    <a:pt x="1913" y="9863"/>
                    <a:pt x="1869" y="9863"/>
                  </a:cubicBezTo>
                  <a:cubicBezTo>
                    <a:pt x="1854" y="9863"/>
                    <a:pt x="1832" y="9870"/>
                    <a:pt x="1817" y="9878"/>
                  </a:cubicBezTo>
                  <a:cubicBezTo>
                    <a:pt x="1774" y="9914"/>
                    <a:pt x="1752" y="10039"/>
                    <a:pt x="1752" y="10039"/>
                  </a:cubicBezTo>
                  <a:cubicBezTo>
                    <a:pt x="1752" y="10039"/>
                    <a:pt x="1752" y="10039"/>
                    <a:pt x="1752" y="10046"/>
                  </a:cubicBezTo>
                  <a:cubicBezTo>
                    <a:pt x="1700" y="10039"/>
                    <a:pt x="1605" y="10024"/>
                    <a:pt x="1561" y="9995"/>
                  </a:cubicBezTo>
                  <a:cubicBezTo>
                    <a:pt x="1488" y="9951"/>
                    <a:pt x="1436" y="9936"/>
                    <a:pt x="1480" y="9892"/>
                  </a:cubicBezTo>
                  <a:cubicBezTo>
                    <a:pt x="1524" y="9848"/>
                    <a:pt x="1642" y="9834"/>
                    <a:pt x="1707" y="9826"/>
                  </a:cubicBezTo>
                  <a:cubicBezTo>
                    <a:pt x="1774" y="9812"/>
                    <a:pt x="1854" y="9768"/>
                    <a:pt x="1898" y="9709"/>
                  </a:cubicBezTo>
                  <a:cubicBezTo>
                    <a:pt x="1935" y="9672"/>
                    <a:pt x="1964" y="9621"/>
                    <a:pt x="2023" y="9621"/>
                  </a:cubicBezTo>
                  <a:cubicBezTo>
                    <a:pt x="2045" y="9621"/>
                    <a:pt x="2067" y="9629"/>
                    <a:pt x="2088" y="9643"/>
                  </a:cubicBezTo>
                  <a:cubicBezTo>
                    <a:pt x="2125" y="9658"/>
                    <a:pt x="2155" y="9665"/>
                    <a:pt x="2184" y="9665"/>
                  </a:cubicBezTo>
                  <a:cubicBezTo>
                    <a:pt x="2243" y="9665"/>
                    <a:pt x="2294" y="9636"/>
                    <a:pt x="2338" y="9599"/>
                  </a:cubicBezTo>
                  <a:cubicBezTo>
                    <a:pt x="2367" y="9577"/>
                    <a:pt x="2389" y="9570"/>
                    <a:pt x="2411" y="9570"/>
                  </a:cubicBezTo>
                  <a:cubicBezTo>
                    <a:pt x="2455" y="9570"/>
                    <a:pt x="2499" y="9599"/>
                    <a:pt x="2514" y="9629"/>
                  </a:cubicBezTo>
                  <a:cubicBezTo>
                    <a:pt x="2514" y="9636"/>
                    <a:pt x="2521" y="9643"/>
                    <a:pt x="2528" y="9643"/>
                  </a:cubicBezTo>
                  <a:cubicBezTo>
                    <a:pt x="2565" y="9643"/>
                    <a:pt x="2653" y="9526"/>
                    <a:pt x="2602" y="9401"/>
                  </a:cubicBezTo>
                  <a:cubicBezTo>
                    <a:pt x="2543" y="9270"/>
                    <a:pt x="2462" y="9211"/>
                    <a:pt x="2536" y="9167"/>
                  </a:cubicBezTo>
                  <a:cubicBezTo>
                    <a:pt x="2602" y="9123"/>
                    <a:pt x="2682" y="9130"/>
                    <a:pt x="2579" y="9042"/>
                  </a:cubicBezTo>
                  <a:cubicBezTo>
                    <a:pt x="2477" y="8954"/>
                    <a:pt x="2514" y="8925"/>
                    <a:pt x="2543" y="8815"/>
                  </a:cubicBezTo>
                  <a:cubicBezTo>
                    <a:pt x="2579" y="8705"/>
                    <a:pt x="2440" y="8654"/>
                    <a:pt x="2514" y="8603"/>
                  </a:cubicBezTo>
                  <a:cubicBezTo>
                    <a:pt x="2579" y="8544"/>
                    <a:pt x="2645" y="8375"/>
                    <a:pt x="2645" y="8273"/>
                  </a:cubicBezTo>
                  <a:cubicBezTo>
                    <a:pt x="2645" y="8170"/>
                    <a:pt x="2477" y="7943"/>
                    <a:pt x="2462" y="7782"/>
                  </a:cubicBezTo>
                  <a:cubicBezTo>
                    <a:pt x="2455" y="7628"/>
                    <a:pt x="2462" y="7577"/>
                    <a:pt x="2462" y="7577"/>
                  </a:cubicBezTo>
                  <a:cubicBezTo>
                    <a:pt x="2462" y="7577"/>
                    <a:pt x="2330" y="7364"/>
                    <a:pt x="2264" y="7320"/>
                  </a:cubicBezTo>
                  <a:cubicBezTo>
                    <a:pt x="2191" y="7276"/>
                    <a:pt x="2272" y="7284"/>
                    <a:pt x="2330" y="7159"/>
                  </a:cubicBezTo>
                  <a:cubicBezTo>
                    <a:pt x="2382" y="7042"/>
                    <a:pt x="2469" y="6932"/>
                    <a:pt x="2521" y="6932"/>
                  </a:cubicBezTo>
                  <a:cubicBezTo>
                    <a:pt x="2528" y="6932"/>
                    <a:pt x="2528" y="6932"/>
                    <a:pt x="2536" y="6932"/>
                  </a:cubicBezTo>
                  <a:cubicBezTo>
                    <a:pt x="2565" y="6947"/>
                    <a:pt x="2594" y="6991"/>
                    <a:pt x="2631" y="6991"/>
                  </a:cubicBezTo>
                  <a:cubicBezTo>
                    <a:pt x="2645" y="6991"/>
                    <a:pt x="2660" y="6983"/>
                    <a:pt x="2682" y="6969"/>
                  </a:cubicBezTo>
                  <a:cubicBezTo>
                    <a:pt x="2748" y="6910"/>
                    <a:pt x="2807" y="6888"/>
                    <a:pt x="2851" y="6873"/>
                  </a:cubicBezTo>
                  <a:cubicBezTo>
                    <a:pt x="2895" y="6866"/>
                    <a:pt x="2814" y="6844"/>
                    <a:pt x="2829" y="6800"/>
                  </a:cubicBezTo>
                  <a:cubicBezTo>
                    <a:pt x="2836" y="6778"/>
                    <a:pt x="2851" y="6771"/>
                    <a:pt x="2865" y="6771"/>
                  </a:cubicBezTo>
                  <a:cubicBezTo>
                    <a:pt x="2887" y="6771"/>
                    <a:pt x="2909" y="6778"/>
                    <a:pt x="2931" y="6800"/>
                  </a:cubicBezTo>
                  <a:lnTo>
                    <a:pt x="2938" y="6800"/>
                  </a:lnTo>
                  <a:cubicBezTo>
                    <a:pt x="2975" y="6800"/>
                    <a:pt x="3026" y="6632"/>
                    <a:pt x="2968" y="6558"/>
                  </a:cubicBezTo>
                  <a:cubicBezTo>
                    <a:pt x="2909" y="6492"/>
                    <a:pt x="2924" y="6463"/>
                    <a:pt x="2968" y="6463"/>
                  </a:cubicBezTo>
                  <a:cubicBezTo>
                    <a:pt x="2975" y="6463"/>
                    <a:pt x="2990" y="6470"/>
                    <a:pt x="2997" y="6470"/>
                  </a:cubicBezTo>
                  <a:cubicBezTo>
                    <a:pt x="2997" y="6470"/>
                    <a:pt x="2814" y="6375"/>
                    <a:pt x="2843" y="6287"/>
                  </a:cubicBezTo>
                  <a:cubicBezTo>
                    <a:pt x="2858" y="6221"/>
                    <a:pt x="2865" y="6199"/>
                    <a:pt x="2909" y="6199"/>
                  </a:cubicBezTo>
                  <a:cubicBezTo>
                    <a:pt x="2924" y="6199"/>
                    <a:pt x="2946" y="6199"/>
                    <a:pt x="2975" y="6206"/>
                  </a:cubicBezTo>
                  <a:cubicBezTo>
                    <a:pt x="3063" y="6229"/>
                    <a:pt x="3099" y="6302"/>
                    <a:pt x="3128" y="6302"/>
                  </a:cubicBezTo>
                  <a:cubicBezTo>
                    <a:pt x="3135" y="6302"/>
                    <a:pt x="3143" y="6302"/>
                    <a:pt x="3143" y="6302"/>
                  </a:cubicBezTo>
                  <a:cubicBezTo>
                    <a:pt x="3165" y="6280"/>
                    <a:pt x="3201" y="6272"/>
                    <a:pt x="3231" y="6272"/>
                  </a:cubicBezTo>
                  <a:cubicBezTo>
                    <a:pt x="3245" y="6272"/>
                    <a:pt x="3267" y="6272"/>
                    <a:pt x="3282" y="6272"/>
                  </a:cubicBezTo>
                  <a:cubicBezTo>
                    <a:pt x="3318" y="6272"/>
                    <a:pt x="3385" y="6221"/>
                    <a:pt x="3341" y="6141"/>
                  </a:cubicBezTo>
                  <a:cubicBezTo>
                    <a:pt x="3289" y="6060"/>
                    <a:pt x="3245" y="6119"/>
                    <a:pt x="3216" y="6053"/>
                  </a:cubicBezTo>
                  <a:cubicBezTo>
                    <a:pt x="3179" y="5979"/>
                    <a:pt x="3179" y="5899"/>
                    <a:pt x="3223" y="5833"/>
                  </a:cubicBezTo>
                  <a:cubicBezTo>
                    <a:pt x="3267" y="5767"/>
                    <a:pt x="3245" y="5708"/>
                    <a:pt x="3223" y="5672"/>
                  </a:cubicBezTo>
                  <a:cubicBezTo>
                    <a:pt x="3201" y="5642"/>
                    <a:pt x="3260" y="5664"/>
                    <a:pt x="3267" y="5620"/>
                  </a:cubicBezTo>
                  <a:cubicBezTo>
                    <a:pt x="3282" y="5576"/>
                    <a:pt x="3267" y="5356"/>
                    <a:pt x="3143" y="5232"/>
                  </a:cubicBezTo>
                  <a:cubicBezTo>
                    <a:pt x="3019" y="5107"/>
                    <a:pt x="2953" y="5071"/>
                    <a:pt x="2873" y="5049"/>
                  </a:cubicBezTo>
                  <a:cubicBezTo>
                    <a:pt x="2792" y="5027"/>
                    <a:pt x="2829" y="4983"/>
                    <a:pt x="2814" y="4939"/>
                  </a:cubicBezTo>
                  <a:cubicBezTo>
                    <a:pt x="2807" y="4895"/>
                    <a:pt x="2748" y="4902"/>
                    <a:pt x="2726" y="4873"/>
                  </a:cubicBezTo>
                  <a:cubicBezTo>
                    <a:pt x="2704" y="4836"/>
                    <a:pt x="2741" y="4800"/>
                    <a:pt x="2785" y="4770"/>
                  </a:cubicBezTo>
                  <a:cubicBezTo>
                    <a:pt x="2829" y="4734"/>
                    <a:pt x="2829" y="4690"/>
                    <a:pt x="2748" y="4653"/>
                  </a:cubicBezTo>
                  <a:cubicBezTo>
                    <a:pt x="2667" y="4624"/>
                    <a:pt x="2536" y="4506"/>
                    <a:pt x="2536" y="4404"/>
                  </a:cubicBezTo>
                  <a:cubicBezTo>
                    <a:pt x="2536" y="4301"/>
                    <a:pt x="2602" y="4221"/>
                    <a:pt x="2557" y="4177"/>
                  </a:cubicBezTo>
                  <a:cubicBezTo>
                    <a:pt x="2514" y="4133"/>
                    <a:pt x="2462" y="4008"/>
                    <a:pt x="2499" y="3942"/>
                  </a:cubicBezTo>
                  <a:cubicBezTo>
                    <a:pt x="2528" y="3891"/>
                    <a:pt x="2572" y="3884"/>
                    <a:pt x="2594" y="3884"/>
                  </a:cubicBezTo>
                  <a:lnTo>
                    <a:pt x="2602" y="3884"/>
                  </a:lnTo>
                  <a:cubicBezTo>
                    <a:pt x="2602" y="3884"/>
                    <a:pt x="2594" y="3759"/>
                    <a:pt x="2543" y="3737"/>
                  </a:cubicBezTo>
                  <a:cubicBezTo>
                    <a:pt x="2499" y="3715"/>
                    <a:pt x="2462" y="3701"/>
                    <a:pt x="2477" y="3620"/>
                  </a:cubicBezTo>
                  <a:cubicBezTo>
                    <a:pt x="2492" y="3546"/>
                    <a:pt x="2455" y="3532"/>
                    <a:pt x="2440" y="3444"/>
                  </a:cubicBezTo>
                  <a:cubicBezTo>
                    <a:pt x="2440" y="3400"/>
                    <a:pt x="2426" y="3385"/>
                    <a:pt x="2404" y="3385"/>
                  </a:cubicBezTo>
                  <a:cubicBezTo>
                    <a:pt x="2382" y="3385"/>
                    <a:pt x="2352" y="3415"/>
                    <a:pt x="2330" y="3451"/>
                  </a:cubicBezTo>
                  <a:cubicBezTo>
                    <a:pt x="2294" y="3525"/>
                    <a:pt x="2330" y="3546"/>
                    <a:pt x="2213" y="3569"/>
                  </a:cubicBezTo>
                  <a:cubicBezTo>
                    <a:pt x="2206" y="3569"/>
                    <a:pt x="2191" y="3569"/>
                    <a:pt x="2176" y="3569"/>
                  </a:cubicBezTo>
                  <a:cubicBezTo>
                    <a:pt x="2096" y="3569"/>
                    <a:pt x="2081" y="3503"/>
                    <a:pt x="2081" y="3429"/>
                  </a:cubicBezTo>
                  <a:cubicBezTo>
                    <a:pt x="2081" y="3363"/>
                    <a:pt x="2045" y="3239"/>
                    <a:pt x="2015" y="3239"/>
                  </a:cubicBezTo>
                  <a:cubicBezTo>
                    <a:pt x="2008" y="3239"/>
                    <a:pt x="2008" y="3239"/>
                    <a:pt x="2001" y="3246"/>
                  </a:cubicBezTo>
                  <a:cubicBezTo>
                    <a:pt x="1979" y="3283"/>
                    <a:pt x="1927" y="3356"/>
                    <a:pt x="1898" y="3356"/>
                  </a:cubicBezTo>
                  <a:cubicBezTo>
                    <a:pt x="1883" y="3356"/>
                    <a:pt x="1883" y="3327"/>
                    <a:pt x="1913" y="3246"/>
                  </a:cubicBezTo>
                  <a:cubicBezTo>
                    <a:pt x="1979" y="3048"/>
                    <a:pt x="1993" y="3078"/>
                    <a:pt x="1935" y="3056"/>
                  </a:cubicBezTo>
                  <a:cubicBezTo>
                    <a:pt x="1876" y="3034"/>
                    <a:pt x="1869" y="2997"/>
                    <a:pt x="1876" y="2953"/>
                  </a:cubicBezTo>
                  <a:cubicBezTo>
                    <a:pt x="1883" y="2909"/>
                    <a:pt x="1861" y="2792"/>
                    <a:pt x="1803" y="2792"/>
                  </a:cubicBezTo>
                  <a:cubicBezTo>
                    <a:pt x="1795" y="2792"/>
                    <a:pt x="1788" y="2792"/>
                    <a:pt x="1788" y="2799"/>
                  </a:cubicBezTo>
                  <a:cubicBezTo>
                    <a:pt x="1729" y="2814"/>
                    <a:pt x="1707" y="2902"/>
                    <a:pt x="1664" y="2902"/>
                  </a:cubicBezTo>
                  <a:cubicBezTo>
                    <a:pt x="1649" y="2902"/>
                    <a:pt x="1634" y="2894"/>
                    <a:pt x="1612" y="2872"/>
                  </a:cubicBezTo>
                  <a:cubicBezTo>
                    <a:pt x="1583" y="2843"/>
                    <a:pt x="1568" y="2828"/>
                    <a:pt x="1554" y="2828"/>
                  </a:cubicBezTo>
                  <a:cubicBezTo>
                    <a:pt x="1539" y="2828"/>
                    <a:pt x="1532" y="2851"/>
                    <a:pt x="1502" y="2894"/>
                  </a:cubicBezTo>
                  <a:cubicBezTo>
                    <a:pt x="1488" y="2916"/>
                    <a:pt x="1473" y="2931"/>
                    <a:pt x="1466" y="2931"/>
                  </a:cubicBezTo>
                  <a:cubicBezTo>
                    <a:pt x="1444" y="2931"/>
                    <a:pt x="1451" y="2865"/>
                    <a:pt x="1458" y="2799"/>
                  </a:cubicBezTo>
                  <a:cubicBezTo>
                    <a:pt x="1466" y="2704"/>
                    <a:pt x="1480" y="2594"/>
                    <a:pt x="1444" y="2579"/>
                  </a:cubicBezTo>
                  <a:cubicBezTo>
                    <a:pt x="1436" y="2579"/>
                    <a:pt x="1429" y="2579"/>
                    <a:pt x="1422" y="2579"/>
                  </a:cubicBezTo>
                  <a:cubicBezTo>
                    <a:pt x="1400" y="2579"/>
                    <a:pt x="1385" y="2587"/>
                    <a:pt x="1341" y="2616"/>
                  </a:cubicBezTo>
                  <a:cubicBezTo>
                    <a:pt x="1297" y="2645"/>
                    <a:pt x="1268" y="2675"/>
                    <a:pt x="1238" y="2675"/>
                  </a:cubicBezTo>
                  <a:cubicBezTo>
                    <a:pt x="1231" y="2675"/>
                    <a:pt x="1224" y="2675"/>
                    <a:pt x="1217" y="2675"/>
                  </a:cubicBezTo>
                  <a:cubicBezTo>
                    <a:pt x="1187" y="2645"/>
                    <a:pt x="1187" y="2601"/>
                    <a:pt x="1151" y="2594"/>
                  </a:cubicBezTo>
                  <a:cubicBezTo>
                    <a:pt x="1143" y="2587"/>
                    <a:pt x="1143" y="2587"/>
                    <a:pt x="1136" y="2587"/>
                  </a:cubicBezTo>
                  <a:cubicBezTo>
                    <a:pt x="1114" y="2587"/>
                    <a:pt x="1114" y="2616"/>
                    <a:pt x="1070" y="2638"/>
                  </a:cubicBezTo>
                  <a:cubicBezTo>
                    <a:pt x="1063" y="2638"/>
                    <a:pt x="1063" y="2645"/>
                    <a:pt x="1055" y="2645"/>
                  </a:cubicBezTo>
                  <a:cubicBezTo>
                    <a:pt x="1026" y="2645"/>
                    <a:pt x="1019" y="2601"/>
                    <a:pt x="982" y="2601"/>
                  </a:cubicBezTo>
                  <a:cubicBezTo>
                    <a:pt x="975" y="2601"/>
                    <a:pt x="975" y="2601"/>
                    <a:pt x="967" y="2601"/>
                  </a:cubicBezTo>
                  <a:cubicBezTo>
                    <a:pt x="916" y="2616"/>
                    <a:pt x="857" y="2623"/>
                    <a:pt x="814" y="2660"/>
                  </a:cubicBezTo>
                  <a:cubicBezTo>
                    <a:pt x="762" y="2696"/>
                    <a:pt x="740" y="2763"/>
                    <a:pt x="740" y="2763"/>
                  </a:cubicBezTo>
                  <a:cubicBezTo>
                    <a:pt x="740" y="2763"/>
                    <a:pt x="740" y="2784"/>
                    <a:pt x="799" y="2799"/>
                  </a:cubicBezTo>
                  <a:cubicBezTo>
                    <a:pt x="806" y="2799"/>
                    <a:pt x="821" y="2799"/>
                    <a:pt x="828" y="2799"/>
                  </a:cubicBezTo>
                  <a:cubicBezTo>
                    <a:pt x="850" y="2799"/>
                    <a:pt x="865" y="2792"/>
                    <a:pt x="887" y="2792"/>
                  </a:cubicBezTo>
                  <a:cubicBezTo>
                    <a:pt x="909" y="2792"/>
                    <a:pt x="931" y="2799"/>
                    <a:pt x="945" y="2821"/>
                  </a:cubicBezTo>
                  <a:cubicBezTo>
                    <a:pt x="989" y="2865"/>
                    <a:pt x="989" y="2924"/>
                    <a:pt x="967" y="2968"/>
                  </a:cubicBezTo>
                  <a:cubicBezTo>
                    <a:pt x="945" y="3012"/>
                    <a:pt x="1004" y="3048"/>
                    <a:pt x="887" y="3056"/>
                  </a:cubicBezTo>
                  <a:cubicBezTo>
                    <a:pt x="777" y="3070"/>
                    <a:pt x="667" y="3056"/>
                    <a:pt x="667" y="3173"/>
                  </a:cubicBezTo>
                  <a:cubicBezTo>
                    <a:pt x="667" y="3283"/>
                    <a:pt x="594" y="3268"/>
                    <a:pt x="528" y="3305"/>
                  </a:cubicBezTo>
                  <a:cubicBezTo>
                    <a:pt x="513" y="3312"/>
                    <a:pt x="498" y="3312"/>
                    <a:pt x="484" y="3312"/>
                  </a:cubicBezTo>
                  <a:cubicBezTo>
                    <a:pt x="440" y="3312"/>
                    <a:pt x="403" y="3305"/>
                    <a:pt x="367" y="3305"/>
                  </a:cubicBezTo>
                  <a:cubicBezTo>
                    <a:pt x="345" y="3305"/>
                    <a:pt x="330" y="3305"/>
                    <a:pt x="315" y="3312"/>
                  </a:cubicBezTo>
                  <a:cubicBezTo>
                    <a:pt x="315" y="3297"/>
                    <a:pt x="308" y="3275"/>
                    <a:pt x="301" y="3261"/>
                  </a:cubicBezTo>
                  <a:cubicBezTo>
                    <a:pt x="293" y="3253"/>
                    <a:pt x="286" y="3246"/>
                    <a:pt x="271" y="3246"/>
                  </a:cubicBezTo>
                  <a:cubicBezTo>
                    <a:pt x="264" y="3246"/>
                    <a:pt x="264" y="3246"/>
                    <a:pt x="257" y="3246"/>
                  </a:cubicBezTo>
                  <a:cubicBezTo>
                    <a:pt x="242" y="3246"/>
                    <a:pt x="227" y="3246"/>
                    <a:pt x="235" y="3202"/>
                  </a:cubicBezTo>
                  <a:cubicBezTo>
                    <a:pt x="242" y="3122"/>
                    <a:pt x="279" y="3180"/>
                    <a:pt x="301" y="3114"/>
                  </a:cubicBezTo>
                  <a:cubicBezTo>
                    <a:pt x="323" y="3048"/>
                    <a:pt x="301" y="3019"/>
                    <a:pt x="301" y="2953"/>
                  </a:cubicBezTo>
                  <a:cubicBezTo>
                    <a:pt x="301" y="2887"/>
                    <a:pt x="337" y="2924"/>
                    <a:pt x="359" y="2843"/>
                  </a:cubicBezTo>
                  <a:cubicBezTo>
                    <a:pt x="381" y="2763"/>
                    <a:pt x="359" y="2741"/>
                    <a:pt x="345" y="2660"/>
                  </a:cubicBezTo>
                  <a:cubicBezTo>
                    <a:pt x="337" y="2579"/>
                    <a:pt x="301" y="2535"/>
                    <a:pt x="264" y="2477"/>
                  </a:cubicBezTo>
                  <a:cubicBezTo>
                    <a:pt x="235" y="2418"/>
                    <a:pt x="162" y="2323"/>
                    <a:pt x="139" y="2220"/>
                  </a:cubicBezTo>
                  <a:cubicBezTo>
                    <a:pt x="117" y="2118"/>
                    <a:pt x="117" y="1993"/>
                    <a:pt x="139" y="1949"/>
                  </a:cubicBezTo>
                  <a:cubicBezTo>
                    <a:pt x="162" y="1898"/>
                    <a:pt x="198" y="1810"/>
                    <a:pt x="139" y="1773"/>
                  </a:cubicBezTo>
                  <a:cubicBezTo>
                    <a:pt x="88" y="1744"/>
                    <a:pt x="37" y="1707"/>
                    <a:pt x="74" y="1627"/>
                  </a:cubicBezTo>
                  <a:cubicBezTo>
                    <a:pt x="110" y="1546"/>
                    <a:pt x="117" y="1517"/>
                    <a:pt x="213" y="1480"/>
                  </a:cubicBezTo>
                  <a:cubicBezTo>
                    <a:pt x="235" y="1473"/>
                    <a:pt x="249" y="1473"/>
                    <a:pt x="264" y="1473"/>
                  </a:cubicBezTo>
                  <a:cubicBezTo>
                    <a:pt x="315" y="1473"/>
                    <a:pt x="345" y="1495"/>
                    <a:pt x="381" y="1495"/>
                  </a:cubicBezTo>
                  <a:lnTo>
                    <a:pt x="388" y="1495"/>
                  </a:lnTo>
                  <a:cubicBezTo>
                    <a:pt x="396" y="1495"/>
                    <a:pt x="396" y="1487"/>
                    <a:pt x="396" y="1487"/>
                  </a:cubicBezTo>
                  <a:cubicBezTo>
                    <a:pt x="433" y="1487"/>
                    <a:pt x="388" y="1561"/>
                    <a:pt x="388" y="1561"/>
                  </a:cubicBezTo>
                  <a:cubicBezTo>
                    <a:pt x="388" y="1561"/>
                    <a:pt x="484" y="1422"/>
                    <a:pt x="542" y="1414"/>
                  </a:cubicBezTo>
                  <a:cubicBezTo>
                    <a:pt x="572" y="1407"/>
                    <a:pt x="630" y="1400"/>
                    <a:pt x="674" y="1400"/>
                  </a:cubicBezTo>
                  <a:cubicBezTo>
                    <a:pt x="711" y="1400"/>
                    <a:pt x="748" y="1400"/>
                    <a:pt x="762" y="1414"/>
                  </a:cubicBezTo>
                  <a:cubicBezTo>
                    <a:pt x="814" y="1436"/>
                    <a:pt x="857" y="1473"/>
                    <a:pt x="887" y="1517"/>
                  </a:cubicBezTo>
                  <a:cubicBezTo>
                    <a:pt x="916" y="1553"/>
                    <a:pt x="975" y="1590"/>
                    <a:pt x="1033" y="1590"/>
                  </a:cubicBezTo>
                  <a:cubicBezTo>
                    <a:pt x="1048" y="1590"/>
                    <a:pt x="1063" y="1590"/>
                    <a:pt x="1070" y="1583"/>
                  </a:cubicBezTo>
                  <a:cubicBezTo>
                    <a:pt x="1143" y="1561"/>
                    <a:pt x="1173" y="1524"/>
                    <a:pt x="1173" y="1473"/>
                  </a:cubicBezTo>
                  <a:cubicBezTo>
                    <a:pt x="1173" y="1414"/>
                    <a:pt x="1231" y="1392"/>
                    <a:pt x="1231" y="1348"/>
                  </a:cubicBezTo>
                  <a:cubicBezTo>
                    <a:pt x="1231" y="1297"/>
                    <a:pt x="1165" y="1312"/>
                    <a:pt x="1165" y="1253"/>
                  </a:cubicBezTo>
                  <a:cubicBezTo>
                    <a:pt x="1165" y="1194"/>
                    <a:pt x="1151" y="1084"/>
                    <a:pt x="1151" y="1084"/>
                  </a:cubicBezTo>
                  <a:cubicBezTo>
                    <a:pt x="1151" y="1084"/>
                    <a:pt x="1268" y="1084"/>
                    <a:pt x="1297" y="1121"/>
                  </a:cubicBezTo>
                  <a:cubicBezTo>
                    <a:pt x="1305" y="1128"/>
                    <a:pt x="1319" y="1128"/>
                    <a:pt x="1341" y="1128"/>
                  </a:cubicBezTo>
                  <a:cubicBezTo>
                    <a:pt x="1400" y="1128"/>
                    <a:pt x="1502" y="1092"/>
                    <a:pt x="1502" y="1092"/>
                  </a:cubicBezTo>
                  <a:cubicBezTo>
                    <a:pt x="1502" y="1092"/>
                    <a:pt x="1393" y="1070"/>
                    <a:pt x="1444" y="1019"/>
                  </a:cubicBezTo>
                  <a:cubicBezTo>
                    <a:pt x="1502" y="960"/>
                    <a:pt x="1546" y="996"/>
                    <a:pt x="1590" y="938"/>
                  </a:cubicBezTo>
                  <a:cubicBezTo>
                    <a:pt x="1642" y="879"/>
                    <a:pt x="1671" y="857"/>
                    <a:pt x="1671" y="777"/>
                  </a:cubicBezTo>
                  <a:cubicBezTo>
                    <a:pt x="1671" y="696"/>
                    <a:pt x="1590" y="645"/>
                    <a:pt x="1664" y="550"/>
                  </a:cubicBezTo>
                  <a:cubicBezTo>
                    <a:pt x="1700" y="506"/>
                    <a:pt x="1715" y="484"/>
                    <a:pt x="1737" y="484"/>
                  </a:cubicBezTo>
                  <a:cubicBezTo>
                    <a:pt x="1752" y="484"/>
                    <a:pt x="1774" y="498"/>
                    <a:pt x="1795" y="520"/>
                  </a:cubicBezTo>
                  <a:cubicBezTo>
                    <a:pt x="1817" y="528"/>
                    <a:pt x="1847" y="535"/>
                    <a:pt x="1883" y="535"/>
                  </a:cubicBezTo>
                  <a:cubicBezTo>
                    <a:pt x="1949" y="535"/>
                    <a:pt x="2023" y="513"/>
                    <a:pt x="2067" y="469"/>
                  </a:cubicBezTo>
                  <a:cubicBezTo>
                    <a:pt x="2140" y="403"/>
                    <a:pt x="2213" y="366"/>
                    <a:pt x="2250" y="315"/>
                  </a:cubicBezTo>
                  <a:cubicBezTo>
                    <a:pt x="2286" y="256"/>
                    <a:pt x="2250" y="213"/>
                    <a:pt x="2294" y="154"/>
                  </a:cubicBezTo>
                  <a:cubicBezTo>
                    <a:pt x="2316" y="132"/>
                    <a:pt x="2338" y="110"/>
                    <a:pt x="2360" y="95"/>
                  </a:cubicBezTo>
                  <a:cubicBezTo>
                    <a:pt x="2374" y="117"/>
                    <a:pt x="2374" y="117"/>
                    <a:pt x="2374" y="117"/>
                  </a:cubicBezTo>
                  <a:cubicBezTo>
                    <a:pt x="2360" y="95"/>
                    <a:pt x="2360" y="95"/>
                    <a:pt x="2360" y="95"/>
                  </a:cubicBezTo>
                  <a:cubicBezTo>
                    <a:pt x="2389" y="66"/>
                    <a:pt x="2426" y="51"/>
                    <a:pt x="2440" y="44"/>
                  </a:cubicBezTo>
                  <a:cubicBezTo>
                    <a:pt x="2448" y="37"/>
                    <a:pt x="2455" y="37"/>
                    <a:pt x="2455" y="37"/>
                  </a:cubicBezTo>
                  <a:cubicBezTo>
                    <a:pt x="2469" y="37"/>
                    <a:pt x="2462" y="66"/>
                    <a:pt x="2521" y="66"/>
                  </a:cubicBezTo>
                  <a:cubicBezTo>
                    <a:pt x="2565" y="66"/>
                    <a:pt x="2587" y="37"/>
                    <a:pt x="2616" y="37"/>
                  </a:cubicBezTo>
                  <a:lnTo>
                    <a:pt x="2616" y="0"/>
                  </a:lnTo>
                  <a:lnTo>
                    <a:pt x="2616" y="0"/>
                  </a:lnTo>
                  <a:lnTo>
                    <a:pt x="2616" y="0"/>
                  </a:lnTo>
                  <a:cubicBezTo>
                    <a:pt x="2594" y="0"/>
                    <a:pt x="2579" y="15"/>
                    <a:pt x="2565" y="22"/>
                  </a:cubicBezTo>
                  <a:cubicBezTo>
                    <a:pt x="2550" y="29"/>
                    <a:pt x="2543" y="37"/>
                    <a:pt x="2521" y="37"/>
                  </a:cubicBezTo>
                  <a:cubicBezTo>
                    <a:pt x="2499" y="37"/>
                    <a:pt x="2492" y="29"/>
                    <a:pt x="2492" y="22"/>
                  </a:cubicBezTo>
                  <a:cubicBezTo>
                    <a:pt x="2484" y="22"/>
                    <a:pt x="2477" y="7"/>
                    <a:pt x="2455" y="7"/>
                  </a:cubicBezTo>
                  <a:cubicBezTo>
                    <a:pt x="2448" y="7"/>
                    <a:pt x="2440" y="7"/>
                    <a:pt x="2433" y="15"/>
                  </a:cubicBezTo>
                  <a:cubicBezTo>
                    <a:pt x="2411" y="22"/>
                    <a:pt x="2389" y="29"/>
                    <a:pt x="2360" y="51"/>
                  </a:cubicBezTo>
                  <a:lnTo>
                    <a:pt x="2360" y="51"/>
                  </a:lnTo>
                  <a:cubicBezTo>
                    <a:pt x="2338" y="73"/>
                    <a:pt x="2338" y="73"/>
                    <a:pt x="2338" y="73"/>
                  </a:cubicBezTo>
                  <a:lnTo>
                    <a:pt x="2338" y="73"/>
                  </a:lnTo>
                  <a:cubicBezTo>
                    <a:pt x="2316" y="88"/>
                    <a:pt x="2316" y="88"/>
                    <a:pt x="2316" y="88"/>
                  </a:cubicBezTo>
                  <a:lnTo>
                    <a:pt x="2316" y="88"/>
                  </a:lnTo>
                  <a:cubicBezTo>
                    <a:pt x="2301" y="103"/>
                    <a:pt x="2286" y="117"/>
                    <a:pt x="2272" y="139"/>
                  </a:cubicBezTo>
                  <a:cubicBezTo>
                    <a:pt x="2243" y="176"/>
                    <a:pt x="2243" y="213"/>
                    <a:pt x="2235" y="234"/>
                  </a:cubicBezTo>
                  <a:cubicBezTo>
                    <a:pt x="2235" y="264"/>
                    <a:pt x="2235" y="278"/>
                    <a:pt x="2228" y="301"/>
                  </a:cubicBezTo>
                  <a:cubicBezTo>
                    <a:pt x="2206" y="322"/>
                    <a:pt x="2176" y="344"/>
                    <a:pt x="2140" y="374"/>
                  </a:cubicBezTo>
                  <a:cubicBezTo>
                    <a:pt x="2111" y="396"/>
                    <a:pt x="2081" y="418"/>
                    <a:pt x="2045" y="447"/>
                  </a:cubicBezTo>
                  <a:cubicBezTo>
                    <a:pt x="2015" y="484"/>
                    <a:pt x="1949" y="506"/>
                    <a:pt x="1883" y="506"/>
                  </a:cubicBezTo>
                  <a:cubicBezTo>
                    <a:pt x="1854" y="506"/>
                    <a:pt x="1825" y="498"/>
                    <a:pt x="1810" y="491"/>
                  </a:cubicBezTo>
                  <a:cubicBezTo>
                    <a:pt x="1810" y="491"/>
                    <a:pt x="1803" y="484"/>
                    <a:pt x="1795" y="484"/>
                  </a:cubicBezTo>
                  <a:cubicBezTo>
                    <a:pt x="1774" y="469"/>
                    <a:pt x="1759" y="454"/>
                    <a:pt x="1737" y="454"/>
                  </a:cubicBezTo>
                  <a:cubicBezTo>
                    <a:pt x="1700" y="454"/>
                    <a:pt x="1671" y="484"/>
                    <a:pt x="1634" y="535"/>
                  </a:cubicBezTo>
                  <a:cubicBezTo>
                    <a:pt x="1583" y="608"/>
                    <a:pt x="1605" y="667"/>
                    <a:pt x="1627" y="711"/>
                  </a:cubicBezTo>
                  <a:cubicBezTo>
                    <a:pt x="1634" y="733"/>
                    <a:pt x="1642" y="755"/>
                    <a:pt x="1642" y="777"/>
                  </a:cubicBezTo>
                  <a:cubicBezTo>
                    <a:pt x="1642" y="835"/>
                    <a:pt x="1627" y="850"/>
                    <a:pt x="1590" y="887"/>
                  </a:cubicBezTo>
                  <a:cubicBezTo>
                    <a:pt x="1583" y="901"/>
                    <a:pt x="1576" y="909"/>
                    <a:pt x="1568" y="916"/>
                  </a:cubicBezTo>
                  <a:cubicBezTo>
                    <a:pt x="1554" y="938"/>
                    <a:pt x="1539" y="945"/>
                    <a:pt x="1517" y="945"/>
                  </a:cubicBezTo>
                  <a:cubicBezTo>
                    <a:pt x="1488" y="953"/>
                    <a:pt x="1458" y="960"/>
                    <a:pt x="1422" y="996"/>
                  </a:cubicBezTo>
                  <a:cubicBezTo>
                    <a:pt x="1400" y="1019"/>
                    <a:pt x="1400" y="1048"/>
                    <a:pt x="1400" y="1063"/>
                  </a:cubicBezTo>
                  <a:cubicBezTo>
                    <a:pt x="1407" y="1070"/>
                    <a:pt x="1407" y="1077"/>
                    <a:pt x="1414" y="1084"/>
                  </a:cubicBezTo>
                  <a:cubicBezTo>
                    <a:pt x="1393" y="1092"/>
                    <a:pt x="1363" y="1099"/>
                    <a:pt x="1341" y="1099"/>
                  </a:cubicBezTo>
                  <a:cubicBezTo>
                    <a:pt x="1326" y="1099"/>
                    <a:pt x="1319" y="1099"/>
                    <a:pt x="1319" y="1099"/>
                  </a:cubicBezTo>
                  <a:cubicBezTo>
                    <a:pt x="1283" y="1055"/>
                    <a:pt x="1173" y="1055"/>
                    <a:pt x="1151" y="1055"/>
                  </a:cubicBezTo>
                  <a:cubicBezTo>
                    <a:pt x="1114" y="1055"/>
                    <a:pt x="1114" y="1055"/>
                    <a:pt x="1114" y="1055"/>
                  </a:cubicBezTo>
                  <a:cubicBezTo>
                    <a:pt x="1121" y="1084"/>
                    <a:pt x="1121" y="1084"/>
                    <a:pt x="1121" y="1084"/>
                  </a:cubicBezTo>
                  <a:cubicBezTo>
                    <a:pt x="1121" y="1092"/>
                    <a:pt x="1129" y="1202"/>
                    <a:pt x="1129" y="1253"/>
                  </a:cubicBezTo>
                  <a:cubicBezTo>
                    <a:pt x="1129" y="1304"/>
                    <a:pt x="1165" y="1319"/>
                    <a:pt x="1187" y="1334"/>
                  </a:cubicBezTo>
                  <a:cubicBezTo>
                    <a:pt x="1202" y="1341"/>
                    <a:pt x="1202" y="1341"/>
                    <a:pt x="1202" y="1348"/>
                  </a:cubicBezTo>
                  <a:cubicBezTo>
                    <a:pt x="1202" y="1356"/>
                    <a:pt x="1195" y="1363"/>
                    <a:pt x="1180" y="1378"/>
                  </a:cubicBezTo>
                  <a:cubicBezTo>
                    <a:pt x="1165" y="1400"/>
                    <a:pt x="1143" y="1429"/>
                    <a:pt x="1143" y="1473"/>
                  </a:cubicBezTo>
                  <a:cubicBezTo>
                    <a:pt x="1143" y="1502"/>
                    <a:pt x="1136" y="1532"/>
                    <a:pt x="1063" y="1553"/>
                  </a:cubicBezTo>
                  <a:cubicBezTo>
                    <a:pt x="1055" y="1553"/>
                    <a:pt x="1041" y="1561"/>
                    <a:pt x="1033" y="1561"/>
                  </a:cubicBezTo>
                  <a:cubicBezTo>
                    <a:pt x="989" y="1561"/>
                    <a:pt x="938" y="1524"/>
                    <a:pt x="916" y="1495"/>
                  </a:cubicBezTo>
                  <a:cubicBezTo>
                    <a:pt x="872" y="1436"/>
                    <a:pt x="821" y="1407"/>
                    <a:pt x="777" y="1385"/>
                  </a:cubicBezTo>
                  <a:cubicBezTo>
                    <a:pt x="755" y="1378"/>
                    <a:pt x="726" y="1370"/>
                    <a:pt x="674" y="1370"/>
                  </a:cubicBezTo>
                  <a:cubicBezTo>
                    <a:pt x="623" y="1370"/>
                    <a:pt x="564" y="1378"/>
                    <a:pt x="535" y="1385"/>
                  </a:cubicBezTo>
                  <a:cubicBezTo>
                    <a:pt x="498" y="1392"/>
                    <a:pt x="455" y="1429"/>
                    <a:pt x="425" y="1465"/>
                  </a:cubicBezTo>
                  <a:cubicBezTo>
                    <a:pt x="418" y="1465"/>
                    <a:pt x="411" y="1458"/>
                    <a:pt x="396" y="1458"/>
                  </a:cubicBezTo>
                  <a:lnTo>
                    <a:pt x="396" y="1458"/>
                  </a:lnTo>
                  <a:cubicBezTo>
                    <a:pt x="396" y="1458"/>
                    <a:pt x="388" y="1458"/>
                    <a:pt x="381" y="1465"/>
                  </a:cubicBezTo>
                  <a:lnTo>
                    <a:pt x="381" y="1465"/>
                  </a:lnTo>
                  <a:cubicBezTo>
                    <a:pt x="367" y="1465"/>
                    <a:pt x="359" y="1458"/>
                    <a:pt x="345" y="1458"/>
                  </a:cubicBezTo>
                  <a:cubicBezTo>
                    <a:pt x="323" y="1451"/>
                    <a:pt x="301" y="1436"/>
                    <a:pt x="264" y="1436"/>
                  </a:cubicBezTo>
                  <a:cubicBezTo>
                    <a:pt x="242" y="1436"/>
                    <a:pt x="220" y="1444"/>
                    <a:pt x="198" y="1451"/>
                  </a:cubicBezTo>
                  <a:cubicBezTo>
                    <a:pt x="103" y="1487"/>
                    <a:pt x="81" y="1532"/>
                    <a:pt x="52" y="1605"/>
                  </a:cubicBezTo>
                  <a:cubicBezTo>
                    <a:pt x="44" y="1619"/>
                    <a:pt x="44" y="1619"/>
                    <a:pt x="44" y="1619"/>
                  </a:cubicBezTo>
                  <a:cubicBezTo>
                    <a:pt x="0" y="1722"/>
                    <a:pt x="81" y="1773"/>
                    <a:pt x="125" y="1803"/>
                  </a:cubicBezTo>
                  <a:cubicBezTo>
                    <a:pt x="169" y="1825"/>
                    <a:pt x="117" y="1920"/>
                    <a:pt x="117" y="1934"/>
                  </a:cubicBezTo>
                  <a:cubicBezTo>
                    <a:pt x="88" y="1993"/>
                    <a:pt x="88" y="2125"/>
                    <a:pt x="110" y="2228"/>
                  </a:cubicBezTo>
                  <a:cubicBezTo>
                    <a:pt x="132" y="2315"/>
                    <a:pt x="191" y="2411"/>
                    <a:pt x="227" y="2470"/>
                  </a:cubicBezTo>
                  <a:cubicBezTo>
                    <a:pt x="242" y="2491"/>
                    <a:pt x="242" y="2491"/>
                    <a:pt x="242" y="2491"/>
                  </a:cubicBezTo>
                  <a:cubicBezTo>
                    <a:pt x="257" y="2513"/>
                    <a:pt x="257" y="2513"/>
                    <a:pt x="257" y="2513"/>
                  </a:cubicBezTo>
                  <a:cubicBezTo>
                    <a:pt x="286" y="2565"/>
                    <a:pt x="308" y="2601"/>
                    <a:pt x="315" y="2667"/>
                  </a:cubicBezTo>
                  <a:cubicBezTo>
                    <a:pt x="323" y="2689"/>
                    <a:pt x="323" y="2711"/>
                    <a:pt x="330" y="2726"/>
                  </a:cubicBezTo>
                  <a:cubicBezTo>
                    <a:pt x="337" y="2763"/>
                    <a:pt x="345" y="2784"/>
                    <a:pt x="330" y="2836"/>
                  </a:cubicBezTo>
                  <a:cubicBezTo>
                    <a:pt x="323" y="2865"/>
                    <a:pt x="308" y="2872"/>
                    <a:pt x="301" y="2880"/>
                  </a:cubicBezTo>
                  <a:cubicBezTo>
                    <a:pt x="286" y="2894"/>
                    <a:pt x="271" y="2909"/>
                    <a:pt x="271" y="2953"/>
                  </a:cubicBezTo>
                  <a:cubicBezTo>
                    <a:pt x="271" y="2982"/>
                    <a:pt x="271" y="3004"/>
                    <a:pt x="279" y="3019"/>
                  </a:cubicBezTo>
                  <a:cubicBezTo>
                    <a:pt x="279" y="3048"/>
                    <a:pt x="286" y="3070"/>
                    <a:pt x="271" y="3107"/>
                  </a:cubicBezTo>
                  <a:cubicBezTo>
                    <a:pt x="264" y="3122"/>
                    <a:pt x="264" y="3122"/>
                    <a:pt x="257" y="3122"/>
                  </a:cubicBezTo>
                  <a:cubicBezTo>
                    <a:pt x="227" y="3136"/>
                    <a:pt x="213" y="3151"/>
                    <a:pt x="205" y="3202"/>
                  </a:cubicBezTo>
                  <a:cubicBezTo>
                    <a:pt x="198" y="3217"/>
                    <a:pt x="198" y="3246"/>
                    <a:pt x="213" y="3261"/>
                  </a:cubicBezTo>
                  <a:cubicBezTo>
                    <a:pt x="227" y="3283"/>
                    <a:pt x="249" y="3283"/>
                    <a:pt x="257" y="3283"/>
                  </a:cubicBezTo>
                  <a:lnTo>
                    <a:pt x="264" y="3283"/>
                  </a:lnTo>
                  <a:cubicBezTo>
                    <a:pt x="271" y="3275"/>
                    <a:pt x="271" y="3275"/>
                    <a:pt x="271" y="3275"/>
                  </a:cubicBezTo>
                  <a:cubicBezTo>
                    <a:pt x="279" y="3275"/>
                    <a:pt x="279" y="3283"/>
                    <a:pt x="279" y="3283"/>
                  </a:cubicBezTo>
                  <a:cubicBezTo>
                    <a:pt x="279" y="3283"/>
                    <a:pt x="286" y="3290"/>
                    <a:pt x="286" y="3320"/>
                  </a:cubicBezTo>
                  <a:cubicBezTo>
                    <a:pt x="286" y="3371"/>
                    <a:pt x="286" y="3371"/>
                    <a:pt x="286" y="3371"/>
                  </a:cubicBezTo>
                  <a:cubicBezTo>
                    <a:pt x="330" y="3341"/>
                    <a:pt x="330" y="3341"/>
                    <a:pt x="330" y="3341"/>
                  </a:cubicBezTo>
                  <a:cubicBezTo>
                    <a:pt x="337" y="3334"/>
                    <a:pt x="352" y="3334"/>
                    <a:pt x="367" y="3334"/>
                  </a:cubicBezTo>
                  <a:cubicBezTo>
                    <a:pt x="381" y="3334"/>
                    <a:pt x="396" y="3334"/>
                    <a:pt x="418" y="3341"/>
                  </a:cubicBezTo>
                  <a:cubicBezTo>
                    <a:pt x="440" y="3341"/>
                    <a:pt x="462" y="3349"/>
                    <a:pt x="484" y="3349"/>
                  </a:cubicBezTo>
                  <a:cubicBezTo>
                    <a:pt x="506" y="3349"/>
                    <a:pt x="521" y="3341"/>
                    <a:pt x="542" y="3334"/>
                  </a:cubicBezTo>
                  <a:cubicBezTo>
                    <a:pt x="557" y="3327"/>
                    <a:pt x="572" y="3320"/>
                    <a:pt x="586" y="3320"/>
                  </a:cubicBezTo>
                  <a:cubicBezTo>
                    <a:pt x="638" y="3297"/>
                    <a:pt x="696" y="3275"/>
                    <a:pt x="696" y="3173"/>
                  </a:cubicBezTo>
                  <a:cubicBezTo>
                    <a:pt x="696" y="3107"/>
                    <a:pt x="733" y="3100"/>
                    <a:pt x="843" y="3092"/>
                  </a:cubicBezTo>
                  <a:cubicBezTo>
                    <a:pt x="857" y="3092"/>
                    <a:pt x="879" y="3085"/>
                    <a:pt x="894" y="3085"/>
                  </a:cubicBezTo>
                  <a:cubicBezTo>
                    <a:pt x="975" y="3078"/>
                    <a:pt x="997" y="3056"/>
                    <a:pt x="997" y="3004"/>
                  </a:cubicBezTo>
                  <a:cubicBezTo>
                    <a:pt x="997" y="2990"/>
                    <a:pt x="997" y="2990"/>
                    <a:pt x="997" y="2982"/>
                  </a:cubicBezTo>
                  <a:cubicBezTo>
                    <a:pt x="1026" y="2916"/>
                    <a:pt x="1019" y="2843"/>
                    <a:pt x="967" y="2799"/>
                  </a:cubicBezTo>
                  <a:cubicBezTo>
                    <a:pt x="938" y="2770"/>
                    <a:pt x="909" y="2763"/>
                    <a:pt x="887" y="2763"/>
                  </a:cubicBezTo>
                  <a:cubicBezTo>
                    <a:pt x="879" y="2763"/>
                    <a:pt x="865" y="2763"/>
                    <a:pt x="857" y="2763"/>
                  </a:cubicBezTo>
                  <a:cubicBezTo>
                    <a:pt x="843" y="2770"/>
                    <a:pt x="836" y="2770"/>
                    <a:pt x="828" y="2770"/>
                  </a:cubicBezTo>
                  <a:cubicBezTo>
                    <a:pt x="821" y="2770"/>
                    <a:pt x="814" y="2770"/>
                    <a:pt x="806" y="2763"/>
                  </a:cubicBezTo>
                  <a:cubicBezTo>
                    <a:pt x="792" y="2763"/>
                    <a:pt x="784" y="2763"/>
                    <a:pt x="777" y="2755"/>
                  </a:cubicBezTo>
                  <a:cubicBezTo>
                    <a:pt x="784" y="2741"/>
                    <a:pt x="806" y="2704"/>
                    <a:pt x="828" y="2682"/>
                  </a:cubicBezTo>
                  <a:cubicBezTo>
                    <a:pt x="872" y="2653"/>
                    <a:pt x="924" y="2645"/>
                    <a:pt x="975" y="2631"/>
                  </a:cubicBezTo>
                  <a:lnTo>
                    <a:pt x="982" y="2631"/>
                  </a:lnTo>
                  <a:cubicBezTo>
                    <a:pt x="989" y="2631"/>
                    <a:pt x="997" y="2638"/>
                    <a:pt x="1004" y="2645"/>
                  </a:cubicBezTo>
                  <a:cubicBezTo>
                    <a:pt x="1012" y="2660"/>
                    <a:pt x="1033" y="2675"/>
                    <a:pt x="1055" y="2675"/>
                  </a:cubicBezTo>
                  <a:cubicBezTo>
                    <a:pt x="1063" y="2675"/>
                    <a:pt x="1077" y="2667"/>
                    <a:pt x="1085" y="2667"/>
                  </a:cubicBezTo>
                  <a:cubicBezTo>
                    <a:pt x="1107" y="2653"/>
                    <a:pt x="1121" y="2638"/>
                    <a:pt x="1136" y="2631"/>
                  </a:cubicBezTo>
                  <a:cubicBezTo>
                    <a:pt x="1136" y="2623"/>
                    <a:pt x="1143" y="2623"/>
                    <a:pt x="1143" y="2616"/>
                  </a:cubicBezTo>
                  <a:cubicBezTo>
                    <a:pt x="1151" y="2623"/>
                    <a:pt x="1151" y="2631"/>
                    <a:pt x="1158" y="2645"/>
                  </a:cubicBezTo>
                  <a:cubicBezTo>
                    <a:pt x="1165" y="2660"/>
                    <a:pt x="1180" y="2682"/>
                    <a:pt x="1202" y="2696"/>
                  </a:cubicBezTo>
                  <a:cubicBezTo>
                    <a:pt x="1217" y="2704"/>
                    <a:pt x="1224" y="2704"/>
                    <a:pt x="1238" y="2704"/>
                  </a:cubicBezTo>
                  <a:cubicBezTo>
                    <a:pt x="1268" y="2704"/>
                    <a:pt x="1290" y="2689"/>
                    <a:pt x="1319" y="2667"/>
                  </a:cubicBezTo>
                  <a:cubicBezTo>
                    <a:pt x="1334" y="2660"/>
                    <a:pt x="1341" y="2653"/>
                    <a:pt x="1356" y="2638"/>
                  </a:cubicBezTo>
                  <a:cubicBezTo>
                    <a:pt x="1378" y="2631"/>
                    <a:pt x="1378" y="2631"/>
                    <a:pt x="1378" y="2631"/>
                  </a:cubicBezTo>
                  <a:cubicBezTo>
                    <a:pt x="1407" y="2616"/>
                    <a:pt x="1414" y="2609"/>
                    <a:pt x="1422" y="2609"/>
                  </a:cubicBezTo>
                  <a:cubicBezTo>
                    <a:pt x="1429" y="2609"/>
                    <a:pt x="1429" y="2609"/>
                    <a:pt x="1429" y="2609"/>
                  </a:cubicBezTo>
                  <a:cubicBezTo>
                    <a:pt x="1436" y="2623"/>
                    <a:pt x="1444" y="2660"/>
                    <a:pt x="1429" y="2792"/>
                  </a:cubicBezTo>
                  <a:cubicBezTo>
                    <a:pt x="1414" y="2902"/>
                    <a:pt x="1422" y="2931"/>
                    <a:pt x="1436" y="2946"/>
                  </a:cubicBezTo>
                  <a:cubicBezTo>
                    <a:pt x="1444" y="2953"/>
                    <a:pt x="1458" y="2960"/>
                    <a:pt x="1466" y="2960"/>
                  </a:cubicBezTo>
                  <a:cubicBezTo>
                    <a:pt x="1495" y="2960"/>
                    <a:pt x="1510" y="2938"/>
                    <a:pt x="1524" y="2916"/>
                  </a:cubicBezTo>
                  <a:cubicBezTo>
                    <a:pt x="1539" y="2894"/>
                    <a:pt x="1546" y="2880"/>
                    <a:pt x="1554" y="2872"/>
                  </a:cubicBezTo>
                  <a:cubicBezTo>
                    <a:pt x="1561" y="2865"/>
                    <a:pt x="1561" y="2865"/>
                    <a:pt x="1561" y="2865"/>
                  </a:cubicBezTo>
                  <a:cubicBezTo>
                    <a:pt x="1568" y="2872"/>
                    <a:pt x="1583" y="2887"/>
                    <a:pt x="1597" y="2894"/>
                  </a:cubicBezTo>
                  <a:cubicBezTo>
                    <a:pt x="1620" y="2916"/>
                    <a:pt x="1642" y="2931"/>
                    <a:pt x="1664" y="2931"/>
                  </a:cubicBezTo>
                  <a:cubicBezTo>
                    <a:pt x="1700" y="2931"/>
                    <a:pt x="1722" y="2902"/>
                    <a:pt x="1744" y="2872"/>
                  </a:cubicBezTo>
                  <a:cubicBezTo>
                    <a:pt x="1766" y="2851"/>
                    <a:pt x="1781" y="2828"/>
                    <a:pt x="1795" y="2821"/>
                  </a:cubicBezTo>
                  <a:cubicBezTo>
                    <a:pt x="1795" y="2821"/>
                    <a:pt x="1795" y="2821"/>
                    <a:pt x="1803" y="2821"/>
                  </a:cubicBezTo>
                  <a:cubicBezTo>
                    <a:pt x="1810" y="2821"/>
                    <a:pt x="1817" y="2828"/>
                    <a:pt x="1817" y="2836"/>
                  </a:cubicBezTo>
                  <a:cubicBezTo>
                    <a:pt x="1839" y="2865"/>
                    <a:pt x="1854" y="2924"/>
                    <a:pt x="1847" y="2946"/>
                  </a:cubicBezTo>
                  <a:cubicBezTo>
                    <a:pt x="1832" y="3012"/>
                    <a:pt x="1854" y="3056"/>
                    <a:pt x="1920" y="3085"/>
                  </a:cubicBezTo>
                  <a:cubicBezTo>
                    <a:pt x="1927" y="3085"/>
                    <a:pt x="1935" y="3085"/>
                    <a:pt x="1935" y="3092"/>
                  </a:cubicBezTo>
                  <a:cubicBezTo>
                    <a:pt x="1935" y="3100"/>
                    <a:pt x="1927" y="3107"/>
                    <a:pt x="1927" y="3122"/>
                  </a:cubicBezTo>
                  <a:cubicBezTo>
                    <a:pt x="1913" y="3144"/>
                    <a:pt x="1898" y="3180"/>
                    <a:pt x="1883" y="3239"/>
                  </a:cubicBezTo>
                  <a:cubicBezTo>
                    <a:pt x="1854" y="3320"/>
                    <a:pt x="1854" y="3349"/>
                    <a:pt x="1869" y="3371"/>
                  </a:cubicBezTo>
                  <a:cubicBezTo>
                    <a:pt x="1876" y="3378"/>
                    <a:pt x="1891" y="3385"/>
                    <a:pt x="1898" y="3385"/>
                  </a:cubicBezTo>
                  <a:cubicBezTo>
                    <a:pt x="1942" y="3385"/>
                    <a:pt x="1993" y="3312"/>
                    <a:pt x="2015" y="3283"/>
                  </a:cubicBezTo>
                  <a:cubicBezTo>
                    <a:pt x="2030" y="3312"/>
                    <a:pt x="2052" y="3378"/>
                    <a:pt x="2052" y="3429"/>
                  </a:cubicBezTo>
                  <a:cubicBezTo>
                    <a:pt x="2052" y="3569"/>
                    <a:pt x="2118" y="3598"/>
                    <a:pt x="2176" y="3598"/>
                  </a:cubicBezTo>
                  <a:cubicBezTo>
                    <a:pt x="2191" y="3598"/>
                    <a:pt x="2206" y="3598"/>
                    <a:pt x="2220" y="3598"/>
                  </a:cubicBezTo>
                  <a:cubicBezTo>
                    <a:pt x="2316" y="3576"/>
                    <a:pt x="2330" y="3554"/>
                    <a:pt x="2345" y="3510"/>
                  </a:cubicBezTo>
                  <a:cubicBezTo>
                    <a:pt x="2345" y="3495"/>
                    <a:pt x="2352" y="3481"/>
                    <a:pt x="2360" y="3466"/>
                  </a:cubicBezTo>
                  <a:cubicBezTo>
                    <a:pt x="2374" y="3429"/>
                    <a:pt x="2396" y="3415"/>
                    <a:pt x="2404" y="3415"/>
                  </a:cubicBezTo>
                  <a:cubicBezTo>
                    <a:pt x="2404" y="3415"/>
                    <a:pt x="2411" y="3429"/>
                    <a:pt x="2411" y="3444"/>
                  </a:cubicBezTo>
                  <a:cubicBezTo>
                    <a:pt x="2418" y="3488"/>
                    <a:pt x="2426" y="3517"/>
                    <a:pt x="2433" y="3539"/>
                  </a:cubicBezTo>
                  <a:cubicBezTo>
                    <a:pt x="2448" y="3561"/>
                    <a:pt x="2455" y="3583"/>
                    <a:pt x="2448" y="3620"/>
                  </a:cubicBezTo>
                  <a:cubicBezTo>
                    <a:pt x="2433" y="3715"/>
                    <a:pt x="2484" y="3737"/>
                    <a:pt x="2521" y="3759"/>
                  </a:cubicBezTo>
                  <a:cubicBezTo>
                    <a:pt x="2528" y="3766"/>
                    <a:pt x="2528" y="3766"/>
                    <a:pt x="2528" y="3766"/>
                  </a:cubicBezTo>
                  <a:cubicBezTo>
                    <a:pt x="2543" y="3774"/>
                    <a:pt x="2557" y="3810"/>
                    <a:pt x="2565" y="3854"/>
                  </a:cubicBezTo>
                  <a:cubicBezTo>
                    <a:pt x="2536" y="3862"/>
                    <a:pt x="2499" y="3876"/>
                    <a:pt x="2469" y="3928"/>
                  </a:cubicBezTo>
                  <a:cubicBezTo>
                    <a:pt x="2433" y="4008"/>
                    <a:pt x="2484" y="4147"/>
                    <a:pt x="2536" y="4199"/>
                  </a:cubicBezTo>
                  <a:cubicBezTo>
                    <a:pt x="2550" y="4213"/>
                    <a:pt x="2543" y="4235"/>
                    <a:pt x="2528" y="4279"/>
                  </a:cubicBezTo>
                  <a:cubicBezTo>
                    <a:pt x="2514" y="4316"/>
                    <a:pt x="2506" y="4360"/>
                    <a:pt x="2506" y="4404"/>
                  </a:cubicBezTo>
                  <a:cubicBezTo>
                    <a:pt x="2506" y="4529"/>
                    <a:pt x="2660" y="4646"/>
                    <a:pt x="2741" y="4682"/>
                  </a:cubicBezTo>
                  <a:cubicBezTo>
                    <a:pt x="2770" y="4697"/>
                    <a:pt x="2785" y="4712"/>
                    <a:pt x="2785" y="4719"/>
                  </a:cubicBezTo>
                  <a:cubicBezTo>
                    <a:pt x="2785" y="4726"/>
                    <a:pt x="2777" y="4734"/>
                    <a:pt x="2763" y="4741"/>
                  </a:cubicBezTo>
                  <a:cubicBezTo>
                    <a:pt x="2733" y="4770"/>
                    <a:pt x="2660" y="4822"/>
                    <a:pt x="2704" y="4887"/>
                  </a:cubicBezTo>
                  <a:cubicBezTo>
                    <a:pt x="2719" y="4910"/>
                    <a:pt x="2741" y="4917"/>
                    <a:pt x="2763" y="4924"/>
                  </a:cubicBezTo>
                  <a:cubicBezTo>
                    <a:pt x="2777" y="4932"/>
                    <a:pt x="2785" y="4939"/>
                    <a:pt x="2785" y="4946"/>
                  </a:cubicBezTo>
                  <a:cubicBezTo>
                    <a:pt x="2792" y="4953"/>
                    <a:pt x="2792" y="4968"/>
                    <a:pt x="2792" y="4975"/>
                  </a:cubicBezTo>
                  <a:cubicBezTo>
                    <a:pt x="2785" y="5005"/>
                    <a:pt x="2785" y="5056"/>
                    <a:pt x="2865" y="5078"/>
                  </a:cubicBezTo>
                  <a:cubicBezTo>
                    <a:pt x="2946" y="5100"/>
                    <a:pt x="3004" y="5137"/>
                    <a:pt x="3121" y="5254"/>
                  </a:cubicBezTo>
                  <a:cubicBezTo>
                    <a:pt x="3238" y="5371"/>
                    <a:pt x="3253" y="5569"/>
                    <a:pt x="3238" y="5613"/>
                  </a:cubicBezTo>
                  <a:cubicBezTo>
                    <a:pt x="3238" y="5613"/>
                    <a:pt x="3238" y="5620"/>
                    <a:pt x="3223" y="5620"/>
                  </a:cubicBezTo>
                  <a:cubicBezTo>
                    <a:pt x="3216" y="5628"/>
                    <a:pt x="3194" y="5635"/>
                    <a:pt x="3194" y="5650"/>
                  </a:cubicBezTo>
                  <a:cubicBezTo>
                    <a:pt x="3187" y="5672"/>
                    <a:pt x="3194" y="5686"/>
                    <a:pt x="3201" y="5694"/>
                  </a:cubicBezTo>
                  <a:cubicBezTo>
                    <a:pt x="3231" y="5738"/>
                    <a:pt x="3231" y="5774"/>
                    <a:pt x="3201" y="5818"/>
                  </a:cubicBezTo>
                  <a:cubicBezTo>
                    <a:pt x="3150" y="5891"/>
                    <a:pt x="3143" y="5979"/>
                    <a:pt x="3187" y="6060"/>
                  </a:cubicBezTo>
                  <a:cubicBezTo>
                    <a:pt x="3209" y="6111"/>
                    <a:pt x="3238" y="6119"/>
                    <a:pt x="3260" y="6119"/>
                  </a:cubicBezTo>
                  <a:cubicBezTo>
                    <a:pt x="3282" y="6126"/>
                    <a:pt x="3297" y="6126"/>
                    <a:pt x="3311" y="6155"/>
                  </a:cubicBezTo>
                  <a:cubicBezTo>
                    <a:pt x="3326" y="6177"/>
                    <a:pt x="3326" y="6199"/>
                    <a:pt x="3318" y="6221"/>
                  </a:cubicBezTo>
                  <a:cubicBezTo>
                    <a:pt x="3304" y="6236"/>
                    <a:pt x="3289" y="6243"/>
                    <a:pt x="3282" y="6243"/>
                  </a:cubicBezTo>
                  <a:cubicBezTo>
                    <a:pt x="3275" y="6243"/>
                    <a:pt x="3267" y="6243"/>
                    <a:pt x="3260" y="6243"/>
                  </a:cubicBezTo>
                  <a:cubicBezTo>
                    <a:pt x="3253" y="6243"/>
                    <a:pt x="3238" y="6243"/>
                    <a:pt x="3231" y="6243"/>
                  </a:cubicBezTo>
                  <a:cubicBezTo>
                    <a:pt x="3201" y="6243"/>
                    <a:pt x="3157" y="6251"/>
                    <a:pt x="3128" y="6272"/>
                  </a:cubicBezTo>
                  <a:cubicBezTo>
                    <a:pt x="3121" y="6272"/>
                    <a:pt x="3113" y="6258"/>
                    <a:pt x="3106" y="6258"/>
                  </a:cubicBezTo>
                  <a:cubicBezTo>
                    <a:pt x="3085" y="6229"/>
                    <a:pt x="3041" y="6192"/>
                    <a:pt x="2983" y="6177"/>
                  </a:cubicBezTo>
                  <a:cubicBezTo>
                    <a:pt x="2946" y="6170"/>
                    <a:pt x="2924" y="6170"/>
                    <a:pt x="2909" y="6170"/>
                  </a:cubicBezTo>
                  <a:cubicBezTo>
                    <a:pt x="2836" y="6170"/>
                    <a:pt x="2821" y="6221"/>
                    <a:pt x="2814" y="6280"/>
                  </a:cubicBezTo>
                  <a:cubicBezTo>
                    <a:pt x="2792" y="6353"/>
                    <a:pt x="2858" y="6412"/>
                    <a:pt x="2917" y="6456"/>
                  </a:cubicBezTo>
                  <a:cubicBezTo>
                    <a:pt x="2909" y="6456"/>
                    <a:pt x="2902" y="6463"/>
                    <a:pt x="2902" y="6470"/>
                  </a:cubicBezTo>
                  <a:cubicBezTo>
                    <a:pt x="2887" y="6507"/>
                    <a:pt x="2917" y="6551"/>
                    <a:pt x="2938" y="6580"/>
                  </a:cubicBezTo>
                  <a:cubicBezTo>
                    <a:pt x="2960" y="6602"/>
                    <a:pt x="2968" y="6639"/>
                    <a:pt x="2960" y="6683"/>
                  </a:cubicBezTo>
                  <a:cubicBezTo>
                    <a:pt x="2960" y="6720"/>
                    <a:pt x="2946" y="6749"/>
                    <a:pt x="2938" y="6763"/>
                  </a:cubicBezTo>
                  <a:cubicBezTo>
                    <a:pt x="2917" y="6749"/>
                    <a:pt x="2887" y="6734"/>
                    <a:pt x="2865" y="6734"/>
                  </a:cubicBezTo>
                  <a:cubicBezTo>
                    <a:pt x="2836" y="6734"/>
                    <a:pt x="2807" y="6756"/>
                    <a:pt x="2799" y="6793"/>
                  </a:cubicBezTo>
                  <a:cubicBezTo>
                    <a:pt x="2792" y="6815"/>
                    <a:pt x="2807" y="6837"/>
                    <a:pt x="2814" y="6859"/>
                  </a:cubicBezTo>
                  <a:cubicBezTo>
                    <a:pt x="2763" y="6873"/>
                    <a:pt x="2711" y="6903"/>
                    <a:pt x="2660" y="6947"/>
                  </a:cubicBezTo>
                  <a:cubicBezTo>
                    <a:pt x="2653" y="6954"/>
                    <a:pt x="2638" y="6961"/>
                    <a:pt x="2631" y="6961"/>
                  </a:cubicBezTo>
                  <a:cubicBezTo>
                    <a:pt x="2616" y="6961"/>
                    <a:pt x="2602" y="6947"/>
                    <a:pt x="2587" y="6932"/>
                  </a:cubicBezTo>
                  <a:cubicBezTo>
                    <a:pt x="2572" y="6925"/>
                    <a:pt x="2565" y="6917"/>
                    <a:pt x="2550" y="6903"/>
                  </a:cubicBezTo>
                  <a:cubicBezTo>
                    <a:pt x="2543" y="6903"/>
                    <a:pt x="2528" y="6903"/>
                    <a:pt x="2521" y="6903"/>
                  </a:cubicBezTo>
                  <a:cubicBezTo>
                    <a:pt x="2440" y="6903"/>
                    <a:pt x="2345" y="7049"/>
                    <a:pt x="2301" y="7144"/>
                  </a:cubicBezTo>
                  <a:cubicBezTo>
                    <a:pt x="2279" y="7196"/>
                    <a:pt x="2257" y="7225"/>
                    <a:pt x="2235" y="7240"/>
                  </a:cubicBezTo>
                  <a:cubicBezTo>
                    <a:pt x="2220" y="7254"/>
                    <a:pt x="2206" y="7269"/>
                    <a:pt x="2206" y="7291"/>
                  </a:cubicBezTo>
                  <a:cubicBezTo>
                    <a:pt x="2206" y="7320"/>
                    <a:pt x="2228" y="7335"/>
                    <a:pt x="2243" y="7342"/>
                  </a:cubicBezTo>
                  <a:cubicBezTo>
                    <a:pt x="2294" y="7379"/>
                    <a:pt x="2389" y="7518"/>
                    <a:pt x="2433" y="7584"/>
                  </a:cubicBezTo>
                  <a:cubicBezTo>
                    <a:pt x="2433" y="7613"/>
                    <a:pt x="2426" y="7665"/>
                    <a:pt x="2433" y="7782"/>
                  </a:cubicBezTo>
                  <a:cubicBezTo>
                    <a:pt x="2440" y="7877"/>
                    <a:pt x="2499" y="7987"/>
                    <a:pt x="2543" y="8082"/>
                  </a:cubicBezTo>
                  <a:cubicBezTo>
                    <a:pt x="2579" y="8156"/>
                    <a:pt x="2616" y="8229"/>
                    <a:pt x="2616" y="8273"/>
                  </a:cubicBezTo>
                  <a:cubicBezTo>
                    <a:pt x="2616" y="8368"/>
                    <a:pt x="2550" y="8529"/>
                    <a:pt x="2492" y="8573"/>
                  </a:cubicBezTo>
                  <a:cubicBezTo>
                    <a:pt x="2440" y="8625"/>
                    <a:pt x="2469" y="8669"/>
                    <a:pt x="2492" y="8705"/>
                  </a:cubicBezTo>
                  <a:cubicBezTo>
                    <a:pt x="2506" y="8734"/>
                    <a:pt x="2528" y="8764"/>
                    <a:pt x="2514" y="8808"/>
                  </a:cubicBezTo>
                  <a:cubicBezTo>
                    <a:pt x="2514" y="8822"/>
                    <a:pt x="2506" y="8837"/>
                    <a:pt x="2499" y="8852"/>
                  </a:cubicBezTo>
                  <a:cubicBezTo>
                    <a:pt x="2469" y="8932"/>
                    <a:pt x="2462" y="8976"/>
                    <a:pt x="2557" y="9064"/>
                  </a:cubicBezTo>
                  <a:cubicBezTo>
                    <a:pt x="2579" y="9086"/>
                    <a:pt x="2594" y="9094"/>
                    <a:pt x="2594" y="9101"/>
                  </a:cubicBezTo>
                  <a:cubicBezTo>
                    <a:pt x="2587" y="9108"/>
                    <a:pt x="2579" y="9108"/>
                    <a:pt x="2572" y="9115"/>
                  </a:cubicBezTo>
                  <a:cubicBezTo>
                    <a:pt x="2557" y="9123"/>
                    <a:pt x="2536" y="9130"/>
                    <a:pt x="2514" y="9138"/>
                  </a:cubicBezTo>
                  <a:cubicBezTo>
                    <a:pt x="2448" y="9189"/>
                    <a:pt x="2484" y="9247"/>
                    <a:pt x="2521" y="9306"/>
                  </a:cubicBezTo>
                  <a:cubicBezTo>
                    <a:pt x="2536" y="9343"/>
                    <a:pt x="2557" y="9372"/>
                    <a:pt x="2572" y="9416"/>
                  </a:cubicBezTo>
                  <a:cubicBezTo>
                    <a:pt x="2602" y="9475"/>
                    <a:pt x="2579" y="9533"/>
                    <a:pt x="2565" y="9555"/>
                  </a:cubicBezTo>
                  <a:cubicBezTo>
                    <a:pt x="2557" y="9584"/>
                    <a:pt x="2543" y="9599"/>
                    <a:pt x="2528" y="9606"/>
                  </a:cubicBezTo>
                  <a:cubicBezTo>
                    <a:pt x="2506" y="9570"/>
                    <a:pt x="2462" y="9541"/>
                    <a:pt x="2411" y="9541"/>
                  </a:cubicBezTo>
                  <a:cubicBezTo>
                    <a:pt x="2382" y="9541"/>
                    <a:pt x="2345" y="9555"/>
                    <a:pt x="2323" y="9577"/>
                  </a:cubicBezTo>
                  <a:cubicBezTo>
                    <a:pt x="2286" y="9606"/>
                    <a:pt x="2235" y="9636"/>
                    <a:pt x="2184" y="9636"/>
                  </a:cubicBezTo>
                  <a:cubicBezTo>
                    <a:pt x="2162" y="9636"/>
                    <a:pt x="2133" y="9629"/>
                    <a:pt x="2103" y="9614"/>
                  </a:cubicBezTo>
                  <a:cubicBezTo>
                    <a:pt x="2074" y="9599"/>
                    <a:pt x="2052" y="9592"/>
                    <a:pt x="2023" y="9592"/>
                  </a:cubicBezTo>
                  <a:cubicBezTo>
                    <a:pt x="1957" y="9592"/>
                    <a:pt x="1913" y="9643"/>
                    <a:pt x="1883" y="9680"/>
                  </a:cubicBezTo>
                  <a:cubicBezTo>
                    <a:pt x="1876" y="9694"/>
                    <a:pt x="1876" y="9694"/>
                    <a:pt x="1876" y="9694"/>
                  </a:cubicBezTo>
                  <a:cubicBezTo>
                    <a:pt x="1832" y="9738"/>
                    <a:pt x="1766" y="9782"/>
                    <a:pt x="1700" y="9797"/>
                  </a:cubicBezTo>
                  <a:cubicBezTo>
                    <a:pt x="1693" y="9797"/>
                    <a:pt x="1678" y="9797"/>
                    <a:pt x="1671" y="9797"/>
                  </a:cubicBezTo>
                  <a:cubicBezTo>
                    <a:pt x="1597" y="9812"/>
                    <a:pt x="1502" y="9826"/>
                    <a:pt x="1458" y="9870"/>
                  </a:cubicBezTo>
                  <a:cubicBezTo>
                    <a:pt x="1451" y="9878"/>
                    <a:pt x="1429" y="9900"/>
                    <a:pt x="1436" y="9929"/>
                  </a:cubicBezTo>
                  <a:cubicBezTo>
                    <a:pt x="1436" y="9958"/>
                    <a:pt x="1466" y="9973"/>
                    <a:pt x="1502" y="9995"/>
                  </a:cubicBezTo>
                  <a:cubicBezTo>
                    <a:pt x="1510" y="10002"/>
                    <a:pt x="1524" y="10010"/>
                    <a:pt x="1539" y="10017"/>
                  </a:cubicBezTo>
                  <a:cubicBezTo>
                    <a:pt x="1590" y="10053"/>
                    <a:pt x="1686" y="10068"/>
                    <a:pt x="1752" y="10075"/>
                  </a:cubicBezTo>
                  <a:cubicBezTo>
                    <a:pt x="1788" y="10083"/>
                    <a:pt x="1788" y="10083"/>
                    <a:pt x="1788" y="10083"/>
                  </a:cubicBezTo>
                  <a:cubicBezTo>
                    <a:pt x="1781" y="10046"/>
                    <a:pt x="1781" y="10046"/>
                    <a:pt x="1781" y="10046"/>
                  </a:cubicBezTo>
                  <a:cubicBezTo>
                    <a:pt x="1781" y="10039"/>
                    <a:pt x="1781" y="10039"/>
                    <a:pt x="1781" y="10039"/>
                  </a:cubicBezTo>
                  <a:cubicBezTo>
                    <a:pt x="1795" y="9995"/>
                    <a:pt x="1817" y="9922"/>
                    <a:pt x="1839" y="9907"/>
                  </a:cubicBezTo>
                  <a:cubicBezTo>
                    <a:pt x="1847" y="9900"/>
                    <a:pt x="1861" y="9892"/>
                    <a:pt x="1869" y="9892"/>
                  </a:cubicBezTo>
                  <a:cubicBezTo>
                    <a:pt x="1891" y="9892"/>
                    <a:pt x="1905" y="9900"/>
                    <a:pt x="1913" y="9914"/>
                  </a:cubicBezTo>
                  <a:cubicBezTo>
                    <a:pt x="1913" y="9914"/>
                    <a:pt x="1920" y="9922"/>
                    <a:pt x="1913" y="9944"/>
                  </a:cubicBezTo>
                  <a:cubicBezTo>
                    <a:pt x="1898" y="10002"/>
                    <a:pt x="1913" y="10039"/>
                    <a:pt x="1927" y="10061"/>
                  </a:cubicBezTo>
                  <a:cubicBezTo>
                    <a:pt x="1942" y="10083"/>
                    <a:pt x="1971" y="10097"/>
                    <a:pt x="2001" y="10097"/>
                  </a:cubicBezTo>
                  <a:cubicBezTo>
                    <a:pt x="2015" y="10097"/>
                    <a:pt x="2023" y="10090"/>
                    <a:pt x="2030" y="10090"/>
                  </a:cubicBezTo>
                  <a:cubicBezTo>
                    <a:pt x="2037" y="10090"/>
                    <a:pt x="2052" y="10090"/>
                    <a:pt x="2067" y="10083"/>
                  </a:cubicBezTo>
                  <a:cubicBezTo>
                    <a:pt x="2111" y="10075"/>
                    <a:pt x="2162" y="10068"/>
                    <a:pt x="2198" y="10068"/>
                  </a:cubicBezTo>
                  <a:cubicBezTo>
                    <a:pt x="2220" y="10068"/>
                    <a:pt x="2220" y="10068"/>
                    <a:pt x="2228" y="10068"/>
                  </a:cubicBezTo>
                  <a:cubicBezTo>
                    <a:pt x="2235" y="10083"/>
                    <a:pt x="2235" y="10097"/>
                    <a:pt x="2243" y="10112"/>
                  </a:cubicBezTo>
                  <a:cubicBezTo>
                    <a:pt x="2257" y="10141"/>
                    <a:pt x="2272" y="10185"/>
                    <a:pt x="2308" y="10222"/>
                  </a:cubicBezTo>
                  <a:cubicBezTo>
                    <a:pt x="2352" y="10266"/>
                    <a:pt x="2426" y="10288"/>
                    <a:pt x="2469" y="10288"/>
                  </a:cubicBezTo>
                  <a:cubicBezTo>
                    <a:pt x="2477" y="10288"/>
                    <a:pt x="2484" y="10288"/>
                    <a:pt x="2492" y="10288"/>
                  </a:cubicBezTo>
                  <a:cubicBezTo>
                    <a:pt x="2506" y="10295"/>
                    <a:pt x="2536" y="10332"/>
                    <a:pt x="2543" y="10376"/>
                  </a:cubicBezTo>
                  <a:cubicBezTo>
                    <a:pt x="2543" y="10391"/>
                    <a:pt x="2550" y="10413"/>
                    <a:pt x="2536" y="10427"/>
                  </a:cubicBezTo>
                  <a:cubicBezTo>
                    <a:pt x="2499" y="10464"/>
                    <a:pt x="2477" y="10508"/>
                    <a:pt x="2484" y="10552"/>
                  </a:cubicBezTo>
                  <a:cubicBezTo>
                    <a:pt x="2492" y="10581"/>
                    <a:pt x="2506" y="10610"/>
                    <a:pt x="2543" y="10632"/>
                  </a:cubicBezTo>
                  <a:cubicBezTo>
                    <a:pt x="2565" y="10647"/>
                    <a:pt x="2602" y="10654"/>
                    <a:pt x="2631" y="10654"/>
                  </a:cubicBezTo>
                  <a:cubicBezTo>
                    <a:pt x="2704" y="10654"/>
                    <a:pt x="2763" y="10625"/>
                    <a:pt x="2777" y="10574"/>
                  </a:cubicBezTo>
                  <a:cubicBezTo>
                    <a:pt x="2785" y="10559"/>
                    <a:pt x="2785" y="10559"/>
                    <a:pt x="2792" y="10559"/>
                  </a:cubicBezTo>
                  <a:cubicBezTo>
                    <a:pt x="2792" y="10559"/>
                    <a:pt x="2807" y="10559"/>
                    <a:pt x="2814" y="10574"/>
                  </a:cubicBezTo>
                  <a:cubicBezTo>
                    <a:pt x="2821" y="10581"/>
                    <a:pt x="2829" y="10603"/>
                    <a:pt x="2821" y="10632"/>
                  </a:cubicBezTo>
                  <a:cubicBezTo>
                    <a:pt x="2814" y="10662"/>
                    <a:pt x="2814" y="10684"/>
                    <a:pt x="2807" y="10706"/>
                  </a:cubicBezTo>
                  <a:cubicBezTo>
                    <a:pt x="2799" y="10764"/>
                    <a:pt x="2792" y="10801"/>
                    <a:pt x="2763" y="10823"/>
                  </a:cubicBezTo>
                  <a:cubicBezTo>
                    <a:pt x="2733" y="10845"/>
                    <a:pt x="2719" y="10882"/>
                    <a:pt x="2733" y="10911"/>
                  </a:cubicBezTo>
                  <a:cubicBezTo>
                    <a:pt x="2741" y="10940"/>
                    <a:pt x="2763" y="10955"/>
                    <a:pt x="2799" y="10955"/>
                  </a:cubicBezTo>
                  <a:cubicBezTo>
                    <a:pt x="2814" y="10955"/>
                    <a:pt x="2821" y="10955"/>
                    <a:pt x="2836" y="10955"/>
                  </a:cubicBezTo>
                  <a:cubicBezTo>
                    <a:pt x="2843" y="10947"/>
                    <a:pt x="2851" y="10947"/>
                    <a:pt x="2865" y="10947"/>
                  </a:cubicBezTo>
                  <a:cubicBezTo>
                    <a:pt x="2953" y="10918"/>
                    <a:pt x="3106" y="10882"/>
                    <a:pt x="3150" y="10764"/>
                  </a:cubicBezTo>
                  <a:cubicBezTo>
                    <a:pt x="3194" y="10662"/>
                    <a:pt x="3275" y="10589"/>
                    <a:pt x="3311" y="10581"/>
                  </a:cubicBezTo>
                  <a:cubicBezTo>
                    <a:pt x="3355" y="10566"/>
                    <a:pt x="3377" y="10522"/>
                    <a:pt x="3392" y="10479"/>
                  </a:cubicBezTo>
                  <a:cubicBezTo>
                    <a:pt x="3399" y="10456"/>
                    <a:pt x="3414" y="10434"/>
                    <a:pt x="3421" y="10420"/>
                  </a:cubicBezTo>
                  <a:cubicBezTo>
                    <a:pt x="3450" y="10369"/>
                    <a:pt x="3458" y="10281"/>
                    <a:pt x="3443" y="10222"/>
                  </a:cubicBezTo>
                  <a:cubicBezTo>
                    <a:pt x="3428" y="10193"/>
                    <a:pt x="3414" y="10171"/>
                    <a:pt x="3399" y="10156"/>
                  </a:cubicBezTo>
                  <a:cubicBezTo>
                    <a:pt x="3363" y="10141"/>
                    <a:pt x="3348" y="10134"/>
                    <a:pt x="3370" y="10068"/>
                  </a:cubicBezTo>
                  <a:cubicBezTo>
                    <a:pt x="3370" y="10053"/>
                    <a:pt x="3377" y="10032"/>
                    <a:pt x="3377" y="10017"/>
                  </a:cubicBezTo>
                  <a:cubicBezTo>
                    <a:pt x="3392" y="10039"/>
                    <a:pt x="3414" y="10053"/>
                    <a:pt x="3436" y="10061"/>
                  </a:cubicBezTo>
                  <a:cubicBezTo>
                    <a:pt x="3450" y="10061"/>
                    <a:pt x="3480" y="10061"/>
                    <a:pt x="3502" y="10061"/>
                  </a:cubicBezTo>
                  <a:cubicBezTo>
                    <a:pt x="3560" y="10061"/>
                    <a:pt x="3663" y="10053"/>
                    <a:pt x="3685" y="9980"/>
                  </a:cubicBezTo>
                  <a:cubicBezTo>
                    <a:pt x="3685" y="9965"/>
                    <a:pt x="3700" y="9951"/>
                    <a:pt x="3729" y="9951"/>
                  </a:cubicBezTo>
                  <a:cubicBezTo>
                    <a:pt x="3751" y="9951"/>
                    <a:pt x="3773" y="9958"/>
                    <a:pt x="3795" y="9973"/>
                  </a:cubicBezTo>
                  <a:cubicBezTo>
                    <a:pt x="3824" y="9995"/>
                    <a:pt x="3868" y="10010"/>
                    <a:pt x="3912" y="10024"/>
                  </a:cubicBezTo>
                  <a:cubicBezTo>
                    <a:pt x="3956" y="10039"/>
                    <a:pt x="4000" y="10061"/>
                    <a:pt x="4022" y="10075"/>
                  </a:cubicBezTo>
                  <a:cubicBezTo>
                    <a:pt x="4051" y="10097"/>
                    <a:pt x="4081" y="10105"/>
                    <a:pt x="4110" y="10105"/>
                  </a:cubicBezTo>
                  <a:cubicBezTo>
                    <a:pt x="4147" y="10105"/>
                    <a:pt x="4191" y="10090"/>
                    <a:pt x="4235" y="10068"/>
                  </a:cubicBezTo>
                  <a:cubicBezTo>
                    <a:pt x="4249" y="10061"/>
                    <a:pt x="4256" y="10053"/>
                    <a:pt x="4271" y="10053"/>
                  </a:cubicBezTo>
                  <a:cubicBezTo>
                    <a:pt x="4293" y="10053"/>
                    <a:pt x="4315" y="10068"/>
                    <a:pt x="4315" y="10083"/>
                  </a:cubicBezTo>
                  <a:cubicBezTo>
                    <a:pt x="4323" y="10097"/>
                    <a:pt x="4300" y="10112"/>
                    <a:pt x="4293" y="10120"/>
                  </a:cubicBezTo>
                  <a:cubicBezTo>
                    <a:pt x="4278" y="10127"/>
                    <a:pt x="4242" y="10156"/>
                    <a:pt x="4249" y="10193"/>
                  </a:cubicBezTo>
                  <a:cubicBezTo>
                    <a:pt x="4264" y="10229"/>
                    <a:pt x="4308" y="10229"/>
                    <a:pt x="4359" y="10229"/>
                  </a:cubicBezTo>
                  <a:cubicBezTo>
                    <a:pt x="4366" y="10229"/>
                    <a:pt x="4381" y="10229"/>
                    <a:pt x="4388" y="10229"/>
                  </a:cubicBezTo>
                  <a:cubicBezTo>
                    <a:pt x="4396" y="10229"/>
                    <a:pt x="4403" y="10229"/>
                    <a:pt x="4418" y="10229"/>
                  </a:cubicBezTo>
                  <a:cubicBezTo>
                    <a:pt x="4462" y="10229"/>
                    <a:pt x="4498" y="10310"/>
                    <a:pt x="4513" y="10354"/>
                  </a:cubicBezTo>
                  <a:cubicBezTo>
                    <a:pt x="4513" y="10354"/>
                    <a:pt x="4513" y="10361"/>
                    <a:pt x="4513" y="10369"/>
                  </a:cubicBezTo>
                  <a:cubicBezTo>
                    <a:pt x="4520" y="10413"/>
                    <a:pt x="4535" y="10493"/>
                    <a:pt x="4667" y="10493"/>
                  </a:cubicBezTo>
                  <a:cubicBezTo>
                    <a:pt x="4681" y="10493"/>
                    <a:pt x="4689" y="10493"/>
                    <a:pt x="4704" y="10486"/>
                  </a:cubicBezTo>
                  <a:cubicBezTo>
                    <a:pt x="4791" y="10479"/>
                    <a:pt x="4916" y="10442"/>
                    <a:pt x="5011" y="10405"/>
                  </a:cubicBezTo>
                  <a:cubicBezTo>
                    <a:pt x="5026" y="10398"/>
                    <a:pt x="5048" y="10391"/>
                    <a:pt x="5070" y="10383"/>
                  </a:cubicBezTo>
                  <a:cubicBezTo>
                    <a:pt x="5063" y="10398"/>
                    <a:pt x="5063" y="10413"/>
                    <a:pt x="5063" y="10420"/>
                  </a:cubicBezTo>
                  <a:cubicBezTo>
                    <a:pt x="5063" y="10434"/>
                    <a:pt x="5070" y="10456"/>
                    <a:pt x="5106" y="10471"/>
                  </a:cubicBezTo>
                  <a:cubicBezTo>
                    <a:pt x="5121" y="10486"/>
                    <a:pt x="5121" y="10486"/>
                    <a:pt x="5121" y="10486"/>
                  </a:cubicBezTo>
                  <a:cubicBezTo>
                    <a:pt x="5143" y="10493"/>
                    <a:pt x="5158" y="10501"/>
                    <a:pt x="5180" y="10501"/>
                  </a:cubicBezTo>
                  <a:cubicBezTo>
                    <a:pt x="5216" y="10501"/>
                    <a:pt x="5231" y="10479"/>
                    <a:pt x="5268" y="10434"/>
                  </a:cubicBezTo>
                  <a:cubicBezTo>
                    <a:pt x="5275" y="10420"/>
                    <a:pt x="5275" y="10420"/>
                    <a:pt x="5275" y="10420"/>
                  </a:cubicBezTo>
                  <a:cubicBezTo>
                    <a:pt x="5326" y="10347"/>
                    <a:pt x="5348" y="10317"/>
                    <a:pt x="5392" y="10317"/>
                  </a:cubicBezTo>
                  <a:cubicBezTo>
                    <a:pt x="5399" y="10317"/>
                    <a:pt x="5399" y="10317"/>
                    <a:pt x="5407" y="10317"/>
                  </a:cubicBezTo>
                  <a:cubicBezTo>
                    <a:pt x="5487" y="10332"/>
                    <a:pt x="5531" y="10339"/>
                    <a:pt x="5531" y="10339"/>
                  </a:cubicBezTo>
                  <a:cubicBezTo>
                    <a:pt x="5568" y="10347"/>
                    <a:pt x="5568" y="10347"/>
                    <a:pt x="5568" y="10347"/>
                  </a:cubicBezTo>
                  <a:cubicBezTo>
                    <a:pt x="5568" y="10310"/>
                    <a:pt x="5568" y="10310"/>
                    <a:pt x="5568" y="10310"/>
                  </a:cubicBezTo>
                  <a:cubicBezTo>
                    <a:pt x="5568" y="10244"/>
                    <a:pt x="5568" y="10244"/>
                    <a:pt x="5568" y="10244"/>
                  </a:cubicBezTo>
                  <a:cubicBezTo>
                    <a:pt x="5568" y="10156"/>
                    <a:pt x="5568" y="10156"/>
                    <a:pt x="5568" y="10156"/>
                  </a:cubicBezTo>
                  <a:cubicBezTo>
                    <a:pt x="5524" y="10215"/>
                    <a:pt x="5524" y="10215"/>
                    <a:pt x="5524" y="10215"/>
                  </a:cubicBezTo>
                  <a:lnTo>
                    <a:pt x="5524" y="10215"/>
                  </a:lnTo>
                  <a:cubicBezTo>
                    <a:pt x="5531" y="10112"/>
                    <a:pt x="5539" y="10105"/>
                    <a:pt x="5605" y="10105"/>
                  </a:cubicBezTo>
                  <a:cubicBezTo>
                    <a:pt x="5627" y="10105"/>
                    <a:pt x="5649" y="10105"/>
                    <a:pt x="5671" y="10105"/>
                  </a:cubicBezTo>
                  <a:cubicBezTo>
                    <a:pt x="5700" y="10105"/>
                    <a:pt x="5722" y="10112"/>
                    <a:pt x="5751" y="10112"/>
                  </a:cubicBezTo>
                  <a:cubicBezTo>
                    <a:pt x="5788" y="10112"/>
                    <a:pt x="5847" y="10105"/>
                    <a:pt x="5883" y="10075"/>
                  </a:cubicBezTo>
                  <a:cubicBezTo>
                    <a:pt x="5927" y="10039"/>
                    <a:pt x="5913" y="10010"/>
                    <a:pt x="5905" y="9988"/>
                  </a:cubicBezTo>
                  <a:cubicBezTo>
                    <a:pt x="5905" y="9973"/>
                    <a:pt x="5898" y="9958"/>
                    <a:pt x="5927" y="9922"/>
                  </a:cubicBezTo>
                  <a:cubicBezTo>
                    <a:pt x="5978" y="9848"/>
                    <a:pt x="6030" y="9841"/>
                    <a:pt x="6103" y="9834"/>
                  </a:cubicBezTo>
                  <a:cubicBezTo>
                    <a:pt x="6132" y="9834"/>
                    <a:pt x="6132" y="9834"/>
                    <a:pt x="6132" y="9834"/>
                  </a:cubicBezTo>
                  <a:cubicBezTo>
                    <a:pt x="6140" y="9834"/>
                    <a:pt x="6147" y="9834"/>
                    <a:pt x="6154" y="9834"/>
                  </a:cubicBezTo>
                  <a:cubicBezTo>
                    <a:pt x="6176" y="9834"/>
                    <a:pt x="6206" y="9834"/>
                    <a:pt x="6235" y="9834"/>
                  </a:cubicBezTo>
                  <a:cubicBezTo>
                    <a:pt x="6271" y="9841"/>
                    <a:pt x="6308" y="9841"/>
                    <a:pt x="6345" y="9841"/>
                  </a:cubicBezTo>
                  <a:cubicBezTo>
                    <a:pt x="6411" y="9841"/>
                    <a:pt x="6455" y="9826"/>
                    <a:pt x="6484" y="9804"/>
                  </a:cubicBezTo>
                  <a:cubicBezTo>
                    <a:pt x="6550" y="9746"/>
                    <a:pt x="6740" y="9680"/>
                    <a:pt x="6821" y="9680"/>
                  </a:cubicBezTo>
                  <a:cubicBezTo>
                    <a:pt x="6828" y="9680"/>
                    <a:pt x="6828" y="9680"/>
                    <a:pt x="6836" y="9687"/>
                  </a:cubicBezTo>
                  <a:cubicBezTo>
                    <a:pt x="6872" y="9687"/>
                    <a:pt x="6909" y="9694"/>
                    <a:pt x="6946" y="9702"/>
                  </a:cubicBezTo>
                  <a:cubicBezTo>
                    <a:pt x="6990" y="9709"/>
                    <a:pt x="7026" y="9709"/>
                    <a:pt x="7063" y="9716"/>
                  </a:cubicBezTo>
                  <a:cubicBezTo>
                    <a:pt x="7092" y="9724"/>
                    <a:pt x="7121" y="9724"/>
                    <a:pt x="7144" y="9724"/>
                  </a:cubicBezTo>
                  <a:cubicBezTo>
                    <a:pt x="7173" y="9724"/>
                    <a:pt x="7195" y="9724"/>
                    <a:pt x="7231" y="9716"/>
                  </a:cubicBezTo>
                  <a:lnTo>
                    <a:pt x="7231" y="9716"/>
                  </a:lnTo>
                  <a:cubicBezTo>
                    <a:pt x="7275" y="9709"/>
                    <a:pt x="7297" y="9709"/>
                    <a:pt x="7312" y="9680"/>
                  </a:cubicBezTo>
                  <a:cubicBezTo>
                    <a:pt x="7327" y="9651"/>
                    <a:pt x="7312" y="9621"/>
                    <a:pt x="7275" y="9570"/>
                  </a:cubicBezTo>
                  <a:cubicBezTo>
                    <a:pt x="7261" y="9548"/>
                    <a:pt x="7261" y="9548"/>
                    <a:pt x="7261" y="9548"/>
                  </a:cubicBezTo>
                  <a:cubicBezTo>
                    <a:pt x="7209" y="9467"/>
                    <a:pt x="7195" y="9438"/>
                    <a:pt x="7239" y="9394"/>
                  </a:cubicBezTo>
                  <a:cubicBezTo>
                    <a:pt x="7261" y="9365"/>
                    <a:pt x="7283" y="9343"/>
                    <a:pt x="7305" y="9313"/>
                  </a:cubicBezTo>
                  <a:cubicBezTo>
                    <a:pt x="7327" y="9291"/>
                    <a:pt x="7341" y="9270"/>
                    <a:pt x="7356" y="9255"/>
                  </a:cubicBezTo>
                  <a:cubicBezTo>
                    <a:pt x="7356" y="9284"/>
                    <a:pt x="7349" y="9335"/>
                    <a:pt x="7334" y="9365"/>
                  </a:cubicBezTo>
                  <a:cubicBezTo>
                    <a:pt x="7327" y="9379"/>
                    <a:pt x="7319" y="9401"/>
                    <a:pt x="7334" y="9423"/>
                  </a:cubicBezTo>
                  <a:cubicBezTo>
                    <a:pt x="7334" y="9438"/>
                    <a:pt x="7349" y="9445"/>
                    <a:pt x="7371" y="9445"/>
                  </a:cubicBezTo>
                  <a:cubicBezTo>
                    <a:pt x="7400" y="9445"/>
                    <a:pt x="7437" y="9438"/>
                    <a:pt x="7495" y="9409"/>
                  </a:cubicBezTo>
                  <a:cubicBezTo>
                    <a:pt x="7554" y="9387"/>
                    <a:pt x="7620" y="9372"/>
                    <a:pt x="7671" y="9372"/>
                  </a:cubicBezTo>
                  <a:cubicBezTo>
                    <a:pt x="7722" y="9372"/>
                    <a:pt x="7752" y="9387"/>
                    <a:pt x="7759" y="9394"/>
                  </a:cubicBezTo>
                  <a:cubicBezTo>
                    <a:pt x="7766" y="9409"/>
                    <a:pt x="7774" y="9423"/>
                    <a:pt x="7781" y="9438"/>
                  </a:cubicBezTo>
                  <a:cubicBezTo>
                    <a:pt x="7810" y="9497"/>
                    <a:pt x="7847" y="9570"/>
                    <a:pt x="7906" y="9592"/>
                  </a:cubicBezTo>
                  <a:cubicBezTo>
                    <a:pt x="7920" y="9599"/>
                    <a:pt x="7928" y="9599"/>
                    <a:pt x="7935" y="9606"/>
                  </a:cubicBezTo>
                  <a:cubicBezTo>
                    <a:pt x="7957" y="9614"/>
                    <a:pt x="7979" y="9621"/>
                    <a:pt x="8008" y="9621"/>
                  </a:cubicBezTo>
                  <a:cubicBezTo>
                    <a:pt x="8045" y="9621"/>
                    <a:pt x="8074" y="9599"/>
                    <a:pt x="8111" y="9563"/>
                  </a:cubicBezTo>
                  <a:cubicBezTo>
                    <a:pt x="8125" y="9548"/>
                    <a:pt x="8133" y="9533"/>
                    <a:pt x="8147" y="9519"/>
                  </a:cubicBezTo>
                  <a:cubicBezTo>
                    <a:pt x="8191" y="9460"/>
                    <a:pt x="8213" y="9431"/>
                    <a:pt x="8287" y="9423"/>
                  </a:cubicBezTo>
                  <a:cubicBezTo>
                    <a:pt x="8309" y="9423"/>
                    <a:pt x="8309" y="9423"/>
                    <a:pt x="8309" y="9423"/>
                  </a:cubicBezTo>
                  <a:cubicBezTo>
                    <a:pt x="8345" y="9416"/>
                    <a:pt x="8367" y="9416"/>
                    <a:pt x="8396" y="9416"/>
                  </a:cubicBezTo>
                  <a:cubicBezTo>
                    <a:pt x="8426" y="9416"/>
                    <a:pt x="8448" y="9423"/>
                    <a:pt x="8462" y="9438"/>
                  </a:cubicBezTo>
                  <a:cubicBezTo>
                    <a:pt x="8477" y="9453"/>
                    <a:pt x="8485" y="9467"/>
                    <a:pt x="8492" y="9489"/>
                  </a:cubicBezTo>
                  <a:cubicBezTo>
                    <a:pt x="8506" y="9526"/>
                    <a:pt x="8528" y="9563"/>
                    <a:pt x="8587" y="9592"/>
                  </a:cubicBezTo>
                  <a:cubicBezTo>
                    <a:pt x="8594" y="9599"/>
                    <a:pt x="8602" y="9599"/>
                    <a:pt x="8609" y="9599"/>
                  </a:cubicBezTo>
                  <a:cubicBezTo>
                    <a:pt x="8602" y="9606"/>
                    <a:pt x="8594" y="9614"/>
                    <a:pt x="8587" y="9621"/>
                  </a:cubicBezTo>
                  <a:cubicBezTo>
                    <a:pt x="8580" y="9629"/>
                    <a:pt x="8572" y="9636"/>
                    <a:pt x="8565" y="9643"/>
                  </a:cubicBezTo>
                  <a:cubicBezTo>
                    <a:pt x="8543" y="9665"/>
                    <a:pt x="8536" y="9694"/>
                    <a:pt x="8543" y="9724"/>
                  </a:cubicBezTo>
                  <a:cubicBezTo>
                    <a:pt x="8558" y="9775"/>
                    <a:pt x="8616" y="9834"/>
                    <a:pt x="8690" y="9863"/>
                  </a:cubicBezTo>
                  <a:cubicBezTo>
                    <a:pt x="8726" y="9878"/>
                    <a:pt x="8756" y="9914"/>
                    <a:pt x="8792" y="9944"/>
                  </a:cubicBezTo>
                  <a:cubicBezTo>
                    <a:pt x="8829" y="9988"/>
                    <a:pt x="8873" y="10032"/>
                    <a:pt x="8931" y="10046"/>
                  </a:cubicBezTo>
                  <a:cubicBezTo>
                    <a:pt x="9019" y="10068"/>
                    <a:pt x="9019" y="10068"/>
                    <a:pt x="9078" y="10083"/>
                  </a:cubicBezTo>
                  <a:cubicBezTo>
                    <a:pt x="9085" y="10083"/>
                    <a:pt x="9093" y="10083"/>
                    <a:pt x="9100" y="10083"/>
                  </a:cubicBezTo>
                  <a:cubicBezTo>
                    <a:pt x="9144" y="10083"/>
                    <a:pt x="9166" y="10053"/>
                    <a:pt x="9180" y="10032"/>
                  </a:cubicBezTo>
                  <a:cubicBezTo>
                    <a:pt x="9188" y="10017"/>
                    <a:pt x="9195" y="10002"/>
                    <a:pt x="9210" y="9995"/>
                  </a:cubicBezTo>
                  <a:cubicBezTo>
                    <a:pt x="9254" y="9951"/>
                    <a:pt x="9225" y="9907"/>
                    <a:pt x="9210" y="9878"/>
                  </a:cubicBezTo>
                  <a:cubicBezTo>
                    <a:pt x="9202" y="9863"/>
                    <a:pt x="9195" y="9848"/>
                    <a:pt x="9195" y="9834"/>
                  </a:cubicBezTo>
                  <a:cubicBezTo>
                    <a:pt x="9195" y="9819"/>
                    <a:pt x="9188" y="9797"/>
                    <a:pt x="9188" y="9782"/>
                  </a:cubicBezTo>
                  <a:cubicBezTo>
                    <a:pt x="9180" y="9738"/>
                    <a:pt x="9173" y="9709"/>
                    <a:pt x="9210" y="9665"/>
                  </a:cubicBezTo>
                  <a:cubicBezTo>
                    <a:pt x="9217" y="9651"/>
                    <a:pt x="9225" y="9643"/>
                    <a:pt x="9232" y="9636"/>
                  </a:cubicBezTo>
                  <a:cubicBezTo>
                    <a:pt x="9290" y="9570"/>
                    <a:pt x="9342" y="9511"/>
                    <a:pt x="9283" y="9409"/>
                  </a:cubicBezTo>
                  <a:cubicBezTo>
                    <a:pt x="9268" y="9394"/>
                    <a:pt x="9261" y="9372"/>
                    <a:pt x="9247" y="9350"/>
                  </a:cubicBezTo>
                  <a:cubicBezTo>
                    <a:pt x="9210" y="9270"/>
                    <a:pt x="9159" y="9167"/>
                    <a:pt x="9071" y="9167"/>
                  </a:cubicBezTo>
                  <a:cubicBezTo>
                    <a:pt x="9041" y="9167"/>
                    <a:pt x="9019" y="9182"/>
                    <a:pt x="8990" y="9196"/>
                  </a:cubicBezTo>
                  <a:cubicBezTo>
                    <a:pt x="8968" y="9211"/>
                    <a:pt x="8909" y="9247"/>
                    <a:pt x="8887" y="9247"/>
                  </a:cubicBezTo>
                  <a:cubicBezTo>
                    <a:pt x="8887" y="9247"/>
                    <a:pt x="8873" y="9225"/>
                    <a:pt x="8866" y="9203"/>
                  </a:cubicBezTo>
                  <a:cubicBezTo>
                    <a:pt x="8866" y="9189"/>
                    <a:pt x="8866" y="9189"/>
                    <a:pt x="8866" y="9189"/>
                  </a:cubicBezTo>
                  <a:cubicBezTo>
                    <a:pt x="8851" y="9145"/>
                    <a:pt x="8858" y="9138"/>
                    <a:pt x="8873" y="9108"/>
                  </a:cubicBezTo>
                  <a:cubicBezTo>
                    <a:pt x="8887" y="9086"/>
                    <a:pt x="8909" y="9064"/>
                    <a:pt x="8924" y="9028"/>
                  </a:cubicBezTo>
                  <a:cubicBezTo>
                    <a:pt x="8931" y="9006"/>
                    <a:pt x="8946" y="8984"/>
                    <a:pt x="8968" y="8954"/>
                  </a:cubicBezTo>
                  <a:cubicBezTo>
                    <a:pt x="9012" y="8881"/>
                    <a:pt x="9078" y="8793"/>
                    <a:pt x="9012" y="8683"/>
                  </a:cubicBezTo>
                  <a:cubicBezTo>
                    <a:pt x="8983" y="8639"/>
                    <a:pt x="8961" y="8595"/>
                    <a:pt x="8939" y="8559"/>
                  </a:cubicBezTo>
                  <a:cubicBezTo>
                    <a:pt x="8909" y="8485"/>
                    <a:pt x="8880" y="8434"/>
                    <a:pt x="8821" y="8412"/>
                  </a:cubicBezTo>
                  <a:cubicBezTo>
                    <a:pt x="8763" y="8390"/>
                    <a:pt x="8719" y="8332"/>
                    <a:pt x="8704" y="8265"/>
                  </a:cubicBezTo>
                  <a:cubicBezTo>
                    <a:pt x="8697" y="8192"/>
                    <a:pt x="8638" y="8170"/>
                    <a:pt x="8587" y="8148"/>
                  </a:cubicBezTo>
                  <a:cubicBezTo>
                    <a:pt x="8565" y="8141"/>
                    <a:pt x="8543" y="8134"/>
                    <a:pt x="8521" y="8119"/>
                  </a:cubicBezTo>
                  <a:cubicBezTo>
                    <a:pt x="8485" y="8097"/>
                    <a:pt x="8462" y="8075"/>
                    <a:pt x="8448" y="8046"/>
                  </a:cubicBezTo>
                  <a:cubicBezTo>
                    <a:pt x="8440" y="8016"/>
                    <a:pt x="8448" y="7987"/>
                    <a:pt x="8462" y="7958"/>
                  </a:cubicBezTo>
                  <a:cubicBezTo>
                    <a:pt x="8485" y="7929"/>
                    <a:pt x="8506" y="7914"/>
                    <a:pt x="8536" y="7892"/>
                  </a:cubicBezTo>
                  <a:cubicBezTo>
                    <a:pt x="8572" y="7877"/>
                    <a:pt x="8616" y="7855"/>
                    <a:pt x="8646" y="7797"/>
                  </a:cubicBezTo>
                  <a:cubicBezTo>
                    <a:pt x="8675" y="7753"/>
                    <a:pt x="8682" y="7716"/>
                    <a:pt x="8690" y="7694"/>
                  </a:cubicBezTo>
                  <a:cubicBezTo>
                    <a:pt x="8697" y="7657"/>
                    <a:pt x="8697" y="7650"/>
                    <a:pt x="8719" y="7643"/>
                  </a:cubicBezTo>
                  <a:cubicBezTo>
                    <a:pt x="8734" y="7635"/>
                    <a:pt x="8748" y="7635"/>
                    <a:pt x="8770" y="7635"/>
                  </a:cubicBezTo>
                  <a:cubicBezTo>
                    <a:pt x="8777" y="7635"/>
                    <a:pt x="8792" y="7635"/>
                    <a:pt x="8799" y="7635"/>
                  </a:cubicBezTo>
                  <a:cubicBezTo>
                    <a:pt x="8807" y="7635"/>
                    <a:pt x="8814" y="7635"/>
                    <a:pt x="8829" y="7635"/>
                  </a:cubicBezTo>
                  <a:cubicBezTo>
                    <a:pt x="8836" y="7635"/>
                    <a:pt x="8873" y="7635"/>
                    <a:pt x="8895" y="7606"/>
                  </a:cubicBezTo>
                  <a:cubicBezTo>
                    <a:pt x="8917" y="7570"/>
                    <a:pt x="9041" y="7445"/>
                    <a:pt x="9122" y="7415"/>
                  </a:cubicBezTo>
                  <a:cubicBezTo>
                    <a:pt x="9180" y="7394"/>
                    <a:pt x="9261" y="7372"/>
                    <a:pt x="9334" y="7357"/>
                  </a:cubicBezTo>
                  <a:cubicBezTo>
                    <a:pt x="9371" y="7350"/>
                    <a:pt x="9400" y="7342"/>
                    <a:pt x="9430" y="7335"/>
                  </a:cubicBezTo>
                  <a:cubicBezTo>
                    <a:pt x="9525" y="7313"/>
                    <a:pt x="9847" y="7130"/>
                    <a:pt x="9877" y="7005"/>
                  </a:cubicBezTo>
                  <a:cubicBezTo>
                    <a:pt x="9884" y="6954"/>
                    <a:pt x="9884" y="6910"/>
                    <a:pt x="9884" y="6873"/>
                  </a:cubicBezTo>
                  <a:cubicBezTo>
                    <a:pt x="9884" y="6837"/>
                    <a:pt x="9884" y="6807"/>
                    <a:pt x="9899" y="6771"/>
                  </a:cubicBezTo>
                  <a:cubicBezTo>
                    <a:pt x="9921" y="6697"/>
                    <a:pt x="9942" y="6624"/>
                    <a:pt x="9942" y="6624"/>
                  </a:cubicBezTo>
                  <a:cubicBezTo>
                    <a:pt x="9942" y="6617"/>
                    <a:pt x="9942" y="6617"/>
                    <a:pt x="9942" y="6617"/>
                  </a:cubicBezTo>
                  <a:cubicBezTo>
                    <a:pt x="9942" y="6602"/>
                    <a:pt x="9942" y="6602"/>
                    <a:pt x="9942" y="6602"/>
                  </a:cubicBezTo>
                  <a:cubicBezTo>
                    <a:pt x="9928" y="6573"/>
                    <a:pt x="9899" y="6478"/>
                    <a:pt x="9899" y="6434"/>
                  </a:cubicBezTo>
                  <a:cubicBezTo>
                    <a:pt x="9899" y="6426"/>
                    <a:pt x="9899" y="6426"/>
                    <a:pt x="9899" y="6419"/>
                  </a:cubicBezTo>
                  <a:cubicBezTo>
                    <a:pt x="9906" y="6419"/>
                    <a:pt x="9928" y="6412"/>
                    <a:pt x="9950" y="6390"/>
                  </a:cubicBezTo>
                  <a:cubicBezTo>
                    <a:pt x="9994" y="6360"/>
                    <a:pt x="10001" y="6346"/>
                    <a:pt x="10016" y="6331"/>
                  </a:cubicBezTo>
                  <a:cubicBezTo>
                    <a:pt x="10016" y="6316"/>
                    <a:pt x="10023" y="6309"/>
                    <a:pt x="10038" y="6294"/>
                  </a:cubicBezTo>
                  <a:lnTo>
                    <a:pt x="10038" y="6294"/>
                  </a:lnTo>
                  <a:cubicBezTo>
                    <a:pt x="10052" y="6309"/>
                    <a:pt x="10075" y="6331"/>
                    <a:pt x="10118" y="6353"/>
                  </a:cubicBezTo>
                  <a:cubicBezTo>
                    <a:pt x="10155" y="6368"/>
                    <a:pt x="10199" y="6375"/>
                    <a:pt x="10228" y="6382"/>
                  </a:cubicBezTo>
                  <a:cubicBezTo>
                    <a:pt x="10272" y="6390"/>
                    <a:pt x="10302" y="6397"/>
                    <a:pt x="10324" y="6412"/>
                  </a:cubicBezTo>
                  <a:cubicBezTo>
                    <a:pt x="10338" y="6419"/>
                    <a:pt x="10353" y="6441"/>
                    <a:pt x="10368" y="6456"/>
                  </a:cubicBezTo>
                  <a:cubicBezTo>
                    <a:pt x="10397" y="6492"/>
                    <a:pt x="10433" y="6529"/>
                    <a:pt x="10470" y="6529"/>
                  </a:cubicBezTo>
                  <a:cubicBezTo>
                    <a:pt x="10485" y="6529"/>
                    <a:pt x="10499" y="6522"/>
                    <a:pt x="10507" y="6514"/>
                  </a:cubicBezTo>
                  <a:cubicBezTo>
                    <a:pt x="10543" y="6492"/>
                    <a:pt x="10551" y="6463"/>
                    <a:pt x="10558" y="6434"/>
                  </a:cubicBezTo>
                  <a:cubicBezTo>
                    <a:pt x="10573" y="6412"/>
                    <a:pt x="10580" y="6390"/>
                    <a:pt x="10595" y="6360"/>
                  </a:cubicBezTo>
                  <a:cubicBezTo>
                    <a:pt x="10609" y="6338"/>
                    <a:pt x="10624" y="6331"/>
                    <a:pt x="10631" y="6324"/>
                  </a:cubicBezTo>
                  <a:cubicBezTo>
                    <a:pt x="10661" y="6302"/>
                    <a:pt x="10690" y="6280"/>
                    <a:pt x="10705" y="6199"/>
                  </a:cubicBezTo>
                  <a:cubicBezTo>
                    <a:pt x="10712" y="6170"/>
                    <a:pt x="10719" y="6141"/>
                    <a:pt x="10727" y="6111"/>
                  </a:cubicBezTo>
                  <a:cubicBezTo>
                    <a:pt x="10749" y="6038"/>
                    <a:pt x="10763" y="5979"/>
                    <a:pt x="10734" y="5928"/>
                  </a:cubicBezTo>
                  <a:cubicBezTo>
                    <a:pt x="10719" y="5913"/>
                    <a:pt x="10712" y="5906"/>
                    <a:pt x="10705" y="5899"/>
                  </a:cubicBezTo>
                  <a:cubicBezTo>
                    <a:pt x="10690" y="5877"/>
                    <a:pt x="10683" y="5870"/>
                    <a:pt x="10690" y="5803"/>
                  </a:cubicBezTo>
                  <a:cubicBezTo>
                    <a:pt x="10697" y="5774"/>
                    <a:pt x="10697" y="5752"/>
                    <a:pt x="10697" y="5738"/>
                  </a:cubicBezTo>
                  <a:cubicBezTo>
                    <a:pt x="10712" y="5679"/>
                    <a:pt x="10719" y="5642"/>
                    <a:pt x="10690" y="5584"/>
                  </a:cubicBezTo>
                  <a:cubicBezTo>
                    <a:pt x="10675" y="5562"/>
                    <a:pt x="10668" y="5547"/>
                    <a:pt x="10661" y="5532"/>
                  </a:cubicBezTo>
                  <a:cubicBezTo>
                    <a:pt x="10646" y="5496"/>
                    <a:pt x="10631" y="5466"/>
                    <a:pt x="10602" y="5430"/>
                  </a:cubicBezTo>
                  <a:cubicBezTo>
                    <a:pt x="10573" y="5386"/>
                    <a:pt x="10514" y="5298"/>
                    <a:pt x="10507" y="5269"/>
                  </a:cubicBezTo>
                  <a:cubicBezTo>
                    <a:pt x="10499" y="5246"/>
                    <a:pt x="10485" y="5232"/>
                    <a:pt x="10463" y="5232"/>
                  </a:cubicBezTo>
                  <a:cubicBezTo>
                    <a:pt x="10448" y="5232"/>
                    <a:pt x="10433" y="5239"/>
                    <a:pt x="10419" y="5239"/>
                  </a:cubicBezTo>
                  <a:cubicBezTo>
                    <a:pt x="10404" y="5246"/>
                    <a:pt x="10382" y="5246"/>
                    <a:pt x="10368" y="5246"/>
                  </a:cubicBezTo>
                  <a:cubicBezTo>
                    <a:pt x="10360" y="5246"/>
                    <a:pt x="10353" y="5246"/>
                    <a:pt x="10346" y="5246"/>
                  </a:cubicBezTo>
                  <a:cubicBezTo>
                    <a:pt x="10294" y="5239"/>
                    <a:pt x="10272" y="5210"/>
                    <a:pt x="10236" y="5129"/>
                  </a:cubicBezTo>
                  <a:cubicBezTo>
                    <a:pt x="10192" y="5034"/>
                    <a:pt x="10104" y="5012"/>
                    <a:pt x="10023" y="4990"/>
                  </a:cubicBezTo>
                  <a:cubicBezTo>
                    <a:pt x="10016" y="4983"/>
                    <a:pt x="10009" y="4983"/>
                    <a:pt x="10001" y="4983"/>
                  </a:cubicBezTo>
                  <a:cubicBezTo>
                    <a:pt x="9950" y="4983"/>
                    <a:pt x="9935" y="5027"/>
                    <a:pt x="9928" y="5056"/>
                  </a:cubicBezTo>
                  <a:cubicBezTo>
                    <a:pt x="9921" y="5056"/>
                    <a:pt x="9921" y="5063"/>
                    <a:pt x="9921" y="5071"/>
                  </a:cubicBezTo>
                  <a:cubicBezTo>
                    <a:pt x="9913" y="5071"/>
                    <a:pt x="9913" y="5063"/>
                    <a:pt x="9906" y="5063"/>
                  </a:cubicBezTo>
                  <a:cubicBezTo>
                    <a:pt x="9833" y="4997"/>
                    <a:pt x="9759" y="4968"/>
                    <a:pt x="9716" y="4961"/>
                  </a:cubicBezTo>
                  <a:cubicBezTo>
                    <a:pt x="9723" y="4946"/>
                    <a:pt x="9723" y="4932"/>
                    <a:pt x="9730" y="4917"/>
                  </a:cubicBezTo>
                  <a:cubicBezTo>
                    <a:pt x="9737" y="4873"/>
                    <a:pt x="9752" y="4829"/>
                    <a:pt x="9737" y="4792"/>
                  </a:cubicBezTo>
                  <a:cubicBezTo>
                    <a:pt x="9716" y="4726"/>
                    <a:pt x="9561" y="4551"/>
                    <a:pt x="9488" y="4536"/>
                  </a:cubicBezTo>
                  <a:cubicBezTo>
                    <a:pt x="9437" y="4521"/>
                    <a:pt x="9305" y="4521"/>
                    <a:pt x="9268" y="4521"/>
                  </a:cubicBezTo>
                  <a:cubicBezTo>
                    <a:pt x="9247" y="4506"/>
                    <a:pt x="9210" y="4463"/>
                    <a:pt x="9202" y="4433"/>
                  </a:cubicBezTo>
                  <a:cubicBezTo>
                    <a:pt x="9188" y="4360"/>
                    <a:pt x="9100" y="4287"/>
                    <a:pt x="9041" y="4257"/>
                  </a:cubicBezTo>
                  <a:cubicBezTo>
                    <a:pt x="9019" y="4235"/>
                    <a:pt x="9005" y="4213"/>
                    <a:pt x="8990" y="4184"/>
                  </a:cubicBezTo>
                  <a:cubicBezTo>
                    <a:pt x="8983" y="4170"/>
                    <a:pt x="8975" y="4147"/>
                    <a:pt x="8961" y="4125"/>
                  </a:cubicBezTo>
                  <a:cubicBezTo>
                    <a:pt x="8917" y="4067"/>
                    <a:pt x="8873" y="4008"/>
                    <a:pt x="8821" y="3964"/>
                  </a:cubicBezTo>
                  <a:cubicBezTo>
                    <a:pt x="8814" y="3957"/>
                    <a:pt x="8814" y="3957"/>
                    <a:pt x="8814" y="3957"/>
                  </a:cubicBezTo>
                  <a:cubicBezTo>
                    <a:pt x="8756" y="3898"/>
                    <a:pt x="8660" y="3803"/>
                    <a:pt x="8543" y="3803"/>
                  </a:cubicBezTo>
                  <a:cubicBezTo>
                    <a:pt x="8521" y="3803"/>
                    <a:pt x="8506" y="3803"/>
                    <a:pt x="8485" y="3810"/>
                  </a:cubicBezTo>
                  <a:cubicBezTo>
                    <a:pt x="8470" y="3818"/>
                    <a:pt x="8470" y="3818"/>
                    <a:pt x="8470" y="3818"/>
                  </a:cubicBezTo>
                  <a:cubicBezTo>
                    <a:pt x="8418" y="3825"/>
                    <a:pt x="8375" y="3840"/>
                    <a:pt x="8345" y="3840"/>
                  </a:cubicBezTo>
                  <a:cubicBezTo>
                    <a:pt x="8316" y="3840"/>
                    <a:pt x="8301" y="3832"/>
                    <a:pt x="8287" y="3796"/>
                  </a:cubicBezTo>
                  <a:cubicBezTo>
                    <a:pt x="8250" y="3693"/>
                    <a:pt x="8125" y="3569"/>
                    <a:pt x="8023" y="3569"/>
                  </a:cubicBezTo>
                  <a:cubicBezTo>
                    <a:pt x="8008" y="3569"/>
                    <a:pt x="8008" y="3569"/>
                    <a:pt x="8008" y="3569"/>
                  </a:cubicBezTo>
                  <a:cubicBezTo>
                    <a:pt x="7986" y="3539"/>
                    <a:pt x="7986" y="3466"/>
                    <a:pt x="7986" y="3415"/>
                  </a:cubicBezTo>
                  <a:cubicBezTo>
                    <a:pt x="7986" y="3385"/>
                    <a:pt x="7986" y="3356"/>
                    <a:pt x="7979" y="3334"/>
                  </a:cubicBezTo>
                  <a:cubicBezTo>
                    <a:pt x="7971" y="3268"/>
                    <a:pt x="7906" y="3239"/>
                    <a:pt x="7876" y="3224"/>
                  </a:cubicBezTo>
                  <a:cubicBezTo>
                    <a:pt x="7854" y="3165"/>
                    <a:pt x="7796" y="2990"/>
                    <a:pt x="7774" y="2960"/>
                  </a:cubicBezTo>
                  <a:cubicBezTo>
                    <a:pt x="7759" y="2938"/>
                    <a:pt x="7737" y="2931"/>
                    <a:pt x="7715" y="2924"/>
                  </a:cubicBezTo>
                  <a:cubicBezTo>
                    <a:pt x="7686" y="2902"/>
                    <a:pt x="7686" y="2902"/>
                    <a:pt x="7686" y="2894"/>
                  </a:cubicBezTo>
                  <a:cubicBezTo>
                    <a:pt x="7693" y="2851"/>
                    <a:pt x="7722" y="2726"/>
                    <a:pt x="7642" y="2711"/>
                  </a:cubicBezTo>
                  <a:cubicBezTo>
                    <a:pt x="7576" y="2696"/>
                    <a:pt x="7503" y="2660"/>
                    <a:pt x="7473" y="2631"/>
                  </a:cubicBezTo>
                  <a:cubicBezTo>
                    <a:pt x="7444" y="2587"/>
                    <a:pt x="7437" y="2572"/>
                    <a:pt x="7466" y="2528"/>
                  </a:cubicBezTo>
                  <a:cubicBezTo>
                    <a:pt x="7503" y="2477"/>
                    <a:pt x="7583" y="2440"/>
                    <a:pt x="7583" y="2440"/>
                  </a:cubicBezTo>
                  <a:cubicBezTo>
                    <a:pt x="7678" y="2382"/>
                    <a:pt x="7678" y="2382"/>
                    <a:pt x="7678" y="2382"/>
                  </a:cubicBezTo>
                  <a:cubicBezTo>
                    <a:pt x="7568" y="2382"/>
                    <a:pt x="7568" y="2382"/>
                    <a:pt x="7568" y="2382"/>
                  </a:cubicBezTo>
                  <a:cubicBezTo>
                    <a:pt x="7568" y="2382"/>
                    <a:pt x="7561" y="2382"/>
                    <a:pt x="7554" y="2374"/>
                  </a:cubicBezTo>
                  <a:cubicBezTo>
                    <a:pt x="7554" y="2367"/>
                    <a:pt x="7554" y="2352"/>
                    <a:pt x="7561" y="2330"/>
                  </a:cubicBezTo>
                  <a:cubicBezTo>
                    <a:pt x="7561" y="2323"/>
                    <a:pt x="7561" y="2323"/>
                    <a:pt x="7561" y="2323"/>
                  </a:cubicBezTo>
                  <a:cubicBezTo>
                    <a:pt x="7598" y="2235"/>
                    <a:pt x="7605" y="2206"/>
                    <a:pt x="7656" y="2147"/>
                  </a:cubicBezTo>
                  <a:cubicBezTo>
                    <a:pt x="7693" y="2103"/>
                    <a:pt x="7722" y="2059"/>
                    <a:pt x="7708" y="2008"/>
                  </a:cubicBezTo>
                  <a:cubicBezTo>
                    <a:pt x="7700" y="1978"/>
                    <a:pt x="7678" y="1956"/>
                    <a:pt x="7635" y="1942"/>
                  </a:cubicBezTo>
                  <a:cubicBezTo>
                    <a:pt x="7561" y="1913"/>
                    <a:pt x="7554" y="1898"/>
                    <a:pt x="7554" y="1891"/>
                  </a:cubicBezTo>
                  <a:cubicBezTo>
                    <a:pt x="7554" y="1891"/>
                    <a:pt x="7554" y="1883"/>
                    <a:pt x="7561" y="1876"/>
                  </a:cubicBezTo>
                  <a:cubicBezTo>
                    <a:pt x="7583" y="1854"/>
                    <a:pt x="7590" y="1825"/>
                    <a:pt x="7583" y="1803"/>
                  </a:cubicBezTo>
                  <a:cubicBezTo>
                    <a:pt x="7568" y="1759"/>
                    <a:pt x="7510" y="1722"/>
                    <a:pt x="7444" y="1715"/>
                  </a:cubicBezTo>
                  <a:cubicBezTo>
                    <a:pt x="7393" y="1700"/>
                    <a:pt x="7378" y="1693"/>
                    <a:pt x="7327" y="1656"/>
                  </a:cubicBezTo>
                  <a:cubicBezTo>
                    <a:pt x="7312" y="1641"/>
                    <a:pt x="7297" y="1627"/>
                    <a:pt x="7275" y="1612"/>
                  </a:cubicBezTo>
                  <a:cubicBezTo>
                    <a:pt x="7239" y="1590"/>
                    <a:pt x="7209" y="1568"/>
                    <a:pt x="7173" y="1553"/>
                  </a:cubicBezTo>
                  <a:cubicBezTo>
                    <a:pt x="7129" y="1532"/>
                    <a:pt x="7099" y="1517"/>
                    <a:pt x="7085" y="1480"/>
                  </a:cubicBezTo>
                  <a:cubicBezTo>
                    <a:pt x="7056" y="1414"/>
                    <a:pt x="7012" y="1392"/>
                    <a:pt x="6975" y="1378"/>
                  </a:cubicBezTo>
                  <a:cubicBezTo>
                    <a:pt x="6960" y="1370"/>
                    <a:pt x="6946" y="1363"/>
                    <a:pt x="6938" y="1356"/>
                  </a:cubicBezTo>
                  <a:cubicBezTo>
                    <a:pt x="6931" y="1348"/>
                    <a:pt x="6924" y="1334"/>
                    <a:pt x="6924" y="1312"/>
                  </a:cubicBezTo>
                  <a:cubicBezTo>
                    <a:pt x="6916" y="1275"/>
                    <a:pt x="6931" y="1238"/>
                    <a:pt x="6938" y="1231"/>
                  </a:cubicBezTo>
                  <a:cubicBezTo>
                    <a:pt x="6975" y="1202"/>
                    <a:pt x="6982" y="1143"/>
                    <a:pt x="6968" y="1099"/>
                  </a:cubicBezTo>
                  <a:cubicBezTo>
                    <a:pt x="6960" y="1063"/>
                    <a:pt x="6931" y="1041"/>
                    <a:pt x="6887" y="1033"/>
                  </a:cubicBezTo>
                  <a:cubicBezTo>
                    <a:pt x="6850" y="1026"/>
                    <a:pt x="6836" y="1019"/>
                    <a:pt x="6821" y="1004"/>
                  </a:cubicBezTo>
                  <a:cubicBezTo>
                    <a:pt x="6799" y="989"/>
                    <a:pt x="6785" y="975"/>
                    <a:pt x="6748" y="967"/>
                  </a:cubicBezTo>
                  <a:cubicBezTo>
                    <a:pt x="6726" y="960"/>
                    <a:pt x="6711" y="945"/>
                    <a:pt x="6711" y="923"/>
                  </a:cubicBezTo>
                  <a:cubicBezTo>
                    <a:pt x="6711" y="909"/>
                    <a:pt x="6718" y="894"/>
                    <a:pt x="6740" y="887"/>
                  </a:cubicBezTo>
                  <a:cubicBezTo>
                    <a:pt x="6762" y="872"/>
                    <a:pt x="6777" y="857"/>
                    <a:pt x="6785" y="835"/>
                  </a:cubicBezTo>
                  <a:cubicBezTo>
                    <a:pt x="6799" y="784"/>
                    <a:pt x="6770" y="725"/>
                    <a:pt x="6755" y="703"/>
                  </a:cubicBezTo>
                  <a:cubicBezTo>
                    <a:pt x="6755" y="689"/>
                    <a:pt x="6755" y="689"/>
                    <a:pt x="6755" y="689"/>
                  </a:cubicBezTo>
                  <a:cubicBezTo>
                    <a:pt x="6740" y="689"/>
                    <a:pt x="6740" y="689"/>
                    <a:pt x="6740" y="689"/>
                  </a:cubicBezTo>
                  <a:cubicBezTo>
                    <a:pt x="6623" y="623"/>
                    <a:pt x="6594" y="623"/>
                    <a:pt x="6579" y="623"/>
                  </a:cubicBezTo>
                  <a:cubicBezTo>
                    <a:pt x="6543" y="623"/>
                    <a:pt x="6484" y="601"/>
                    <a:pt x="6433" y="579"/>
                  </a:cubicBezTo>
                  <a:cubicBezTo>
                    <a:pt x="6411" y="572"/>
                    <a:pt x="6404" y="513"/>
                    <a:pt x="6396" y="476"/>
                  </a:cubicBezTo>
                  <a:cubicBezTo>
                    <a:pt x="6396" y="447"/>
                    <a:pt x="6389" y="418"/>
                    <a:pt x="6381" y="396"/>
                  </a:cubicBezTo>
                  <a:cubicBezTo>
                    <a:pt x="6359" y="374"/>
                    <a:pt x="6330" y="359"/>
                    <a:pt x="6301" y="359"/>
                  </a:cubicBezTo>
                  <a:cubicBezTo>
                    <a:pt x="6294" y="359"/>
                    <a:pt x="6294" y="359"/>
                    <a:pt x="6294" y="359"/>
                  </a:cubicBezTo>
                  <a:lnTo>
                    <a:pt x="6294" y="359"/>
                  </a:lnTo>
                  <a:cubicBezTo>
                    <a:pt x="6286" y="359"/>
                    <a:pt x="6286" y="359"/>
                    <a:pt x="6286" y="359"/>
                  </a:cubicBezTo>
                  <a:cubicBezTo>
                    <a:pt x="6257" y="359"/>
                    <a:pt x="6228" y="374"/>
                    <a:pt x="6198" y="388"/>
                  </a:cubicBezTo>
                  <a:cubicBezTo>
                    <a:pt x="6154" y="418"/>
                    <a:pt x="6147" y="418"/>
                    <a:pt x="6059" y="418"/>
                  </a:cubicBezTo>
                  <a:cubicBezTo>
                    <a:pt x="6044" y="418"/>
                    <a:pt x="6037" y="418"/>
                    <a:pt x="6030" y="418"/>
                  </a:cubicBezTo>
                  <a:cubicBezTo>
                    <a:pt x="6022" y="388"/>
                    <a:pt x="5993" y="381"/>
                    <a:pt x="5971" y="381"/>
                  </a:cubicBezTo>
                  <a:cubicBezTo>
                    <a:pt x="5898" y="381"/>
                    <a:pt x="5780" y="432"/>
                    <a:pt x="5707" y="469"/>
                  </a:cubicBezTo>
                  <a:cubicBezTo>
                    <a:pt x="5693" y="469"/>
                    <a:pt x="5685" y="476"/>
                    <a:pt x="5678" y="476"/>
                  </a:cubicBezTo>
                  <a:cubicBezTo>
                    <a:pt x="5671" y="476"/>
                    <a:pt x="5663" y="469"/>
                    <a:pt x="5649" y="454"/>
                  </a:cubicBezTo>
                  <a:cubicBezTo>
                    <a:pt x="5641" y="447"/>
                    <a:pt x="5627" y="432"/>
                    <a:pt x="5605" y="425"/>
                  </a:cubicBezTo>
                  <a:cubicBezTo>
                    <a:pt x="5597" y="418"/>
                    <a:pt x="5590" y="418"/>
                    <a:pt x="5575" y="418"/>
                  </a:cubicBezTo>
                  <a:cubicBezTo>
                    <a:pt x="5546" y="418"/>
                    <a:pt x="5524" y="440"/>
                    <a:pt x="5502" y="469"/>
                  </a:cubicBezTo>
                  <a:cubicBezTo>
                    <a:pt x="5495" y="484"/>
                    <a:pt x="5480" y="498"/>
                    <a:pt x="5458" y="513"/>
                  </a:cubicBezTo>
                  <a:cubicBezTo>
                    <a:pt x="5458" y="520"/>
                    <a:pt x="5451" y="520"/>
                    <a:pt x="5451" y="520"/>
                  </a:cubicBezTo>
                  <a:cubicBezTo>
                    <a:pt x="5436" y="520"/>
                    <a:pt x="5407" y="484"/>
                    <a:pt x="5399" y="440"/>
                  </a:cubicBezTo>
                  <a:cubicBezTo>
                    <a:pt x="5385" y="403"/>
                    <a:pt x="5370" y="344"/>
                    <a:pt x="5297" y="330"/>
                  </a:cubicBezTo>
                  <a:cubicBezTo>
                    <a:pt x="5282" y="322"/>
                    <a:pt x="5268" y="315"/>
                    <a:pt x="5260" y="301"/>
                  </a:cubicBezTo>
                  <a:cubicBezTo>
                    <a:pt x="5246" y="271"/>
                    <a:pt x="5246" y="242"/>
                    <a:pt x="5246" y="234"/>
                  </a:cubicBezTo>
                  <a:cubicBezTo>
                    <a:pt x="5260" y="205"/>
                    <a:pt x="5260" y="132"/>
                    <a:pt x="5231" y="88"/>
                  </a:cubicBezTo>
                  <a:cubicBezTo>
                    <a:pt x="5216" y="66"/>
                    <a:pt x="5194" y="59"/>
                    <a:pt x="5172" y="59"/>
                  </a:cubicBezTo>
                  <a:cubicBezTo>
                    <a:pt x="5165" y="59"/>
                    <a:pt x="5150" y="59"/>
                    <a:pt x="5143" y="59"/>
                  </a:cubicBezTo>
                  <a:cubicBezTo>
                    <a:pt x="5128" y="51"/>
                    <a:pt x="5121" y="51"/>
                    <a:pt x="5106" y="51"/>
                  </a:cubicBezTo>
                  <a:cubicBezTo>
                    <a:pt x="5085" y="51"/>
                    <a:pt x="5033" y="51"/>
                    <a:pt x="5018" y="103"/>
                  </a:cubicBezTo>
                  <a:cubicBezTo>
                    <a:pt x="5011" y="125"/>
                    <a:pt x="4982" y="146"/>
                    <a:pt x="4931" y="176"/>
                  </a:cubicBezTo>
                  <a:cubicBezTo>
                    <a:pt x="4872" y="205"/>
                    <a:pt x="4828" y="242"/>
                    <a:pt x="4828" y="242"/>
                  </a:cubicBezTo>
                  <a:cubicBezTo>
                    <a:pt x="4813" y="256"/>
                    <a:pt x="4813" y="256"/>
                    <a:pt x="4813" y="256"/>
                  </a:cubicBezTo>
                  <a:cubicBezTo>
                    <a:pt x="4813" y="271"/>
                    <a:pt x="4813" y="271"/>
                    <a:pt x="4813" y="271"/>
                  </a:cubicBezTo>
                  <a:cubicBezTo>
                    <a:pt x="4813" y="278"/>
                    <a:pt x="4828" y="410"/>
                    <a:pt x="4872" y="498"/>
                  </a:cubicBezTo>
                  <a:cubicBezTo>
                    <a:pt x="4901" y="542"/>
                    <a:pt x="4894" y="594"/>
                    <a:pt x="4894" y="660"/>
                  </a:cubicBezTo>
                  <a:cubicBezTo>
                    <a:pt x="4894" y="703"/>
                    <a:pt x="4887" y="747"/>
                    <a:pt x="4894" y="806"/>
                  </a:cubicBezTo>
                  <a:cubicBezTo>
                    <a:pt x="4901" y="865"/>
                    <a:pt x="4887" y="879"/>
                    <a:pt x="4887" y="879"/>
                  </a:cubicBezTo>
                  <a:cubicBezTo>
                    <a:pt x="4887" y="879"/>
                    <a:pt x="4887" y="887"/>
                    <a:pt x="4872" y="887"/>
                  </a:cubicBezTo>
                  <a:cubicBezTo>
                    <a:pt x="4872" y="887"/>
                    <a:pt x="4865" y="887"/>
                    <a:pt x="4857" y="887"/>
                  </a:cubicBezTo>
                  <a:cubicBezTo>
                    <a:pt x="4857" y="887"/>
                    <a:pt x="4850" y="887"/>
                    <a:pt x="4843" y="887"/>
                  </a:cubicBezTo>
                  <a:cubicBezTo>
                    <a:pt x="4843" y="887"/>
                    <a:pt x="4835" y="879"/>
                    <a:pt x="4828" y="879"/>
                  </a:cubicBezTo>
                  <a:cubicBezTo>
                    <a:pt x="4821" y="872"/>
                    <a:pt x="4806" y="857"/>
                    <a:pt x="4791" y="857"/>
                  </a:cubicBezTo>
                  <a:cubicBezTo>
                    <a:pt x="4777" y="857"/>
                    <a:pt x="4762" y="865"/>
                    <a:pt x="4747" y="879"/>
                  </a:cubicBezTo>
                  <a:cubicBezTo>
                    <a:pt x="4740" y="887"/>
                    <a:pt x="4740" y="887"/>
                    <a:pt x="4733" y="887"/>
                  </a:cubicBezTo>
                  <a:cubicBezTo>
                    <a:pt x="4725" y="887"/>
                    <a:pt x="4711" y="879"/>
                    <a:pt x="4674" y="850"/>
                  </a:cubicBezTo>
                  <a:cubicBezTo>
                    <a:pt x="4652" y="828"/>
                    <a:pt x="4667" y="791"/>
                    <a:pt x="4667" y="791"/>
                  </a:cubicBezTo>
                  <a:cubicBezTo>
                    <a:pt x="4667" y="784"/>
                    <a:pt x="4667" y="784"/>
                    <a:pt x="4667" y="784"/>
                  </a:cubicBezTo>
                  <a:cubicBezTo>
                    <a:pt x="4674" y="784"/>
                    <a:pt x="4674" y="784"/>
                    <a:pt x="4674" y="784"/>
                  </a:cubicBezTo>
                  <a:cubicBezTo>
                    <a:pt x="4674" y="769"/>
                    <a:pt x="4696" y="674"/>
                    <a:pt x="4652" y="630"/>
                  </a:cubicBezTo>
                  <a:cubicBezTo>
                    <a:pt x="4623" y="601"/>
                    <a:pt x="4586" y="601"/>
                    <a:pt x="4564" y="601"/>
                  </a:cubicBezTo>
                  <a:cubicBezTo>
                    <a:pt x="4549" y="601"/>
                    <a:pt x="4535" y="601"/>
                    <a:pt x="4535" y="601"/>
                  </a:cubicBezTo>
                  <a:cubicBezTo>
                    <a:pt x="4528" y="601"/>
                    <a:pt x="4528" y="601"/>
                    <a:pt x="4528" y="601"/>
                  </a:cubicBezTo>
                  <a:cubicBezTo>
                    <a:pt x="4520" y="608"/>
                    <a:pt x="4520" y="608"/>
                    <a:pt x="4520" y="608"/>
                  </a:cubicBezTo>
                  <a:cubicBezTo>
                    <a:pt x="4498" y="615"/>
                    <a:pt x="4462" y="637"/>
                    <a:pt x="4432" y="637"/>
                  </a:cubicBezTo>
                  <a:lnTo>
                    <a:pt x="4432" y="637"/>
                  </a:lnTo>
                  <a:cubicBezTo>
                    <a:pt x="4388" y="608"/>
                    <a:pt x="4359" y="594"/>
                    <a:pt x="4337" y="594"/>
                  </a:cubicBezTo>
                  <a:cubicBezTo>
                    <a:pt x="4323" y="594"/>
                    <a:pt x="4315" y="601"/>
                    <a:pt x="4308" y="608"/>
                  </a:cubicBezTo>
                  <a:cubicBezTo>
                    <a:pt x="4300" y="608"/>
                    <a:pt x="4300" y="615"/>
                    <a:pt x="4300" y="615"/>
                  </a:cubicBezTo>
                  <a:cubicBezTo>
                    <a:pt x="4293" y="615"/>
                    <a:pt x="4286" y="608"/>
                    <a:pt x="4286" y="594"/>
                  </a:cubicBezTo>
                  <a:cubicBezTo>
                    <a:pt x="4249" y="528"/>
                    <a:pt x="4139" y="520"/>
                    <a:pt x="4110" y="520"/>
                  </a:cubicBezTo>
                  <a:cubicBezTo>
                    <a:pt x="4095" y="520"/>
                    <a:pt x="4088" y="520"/>
                    <a:pt x="4073" y="513"/>
                  </a:cubicBezTo>
                  <a:cubicBezTo>
                    <a:pt x="4059" y="513"/>
                    <a:pt x="4037" y="513"/>
                    <a:pt x="4022" y="513"/>
                  </a:cubicBezTo>
                  <a:cubicBezTo>
                    <a:pt x="4000" y="513"/>
                    <a:pt x="3978" y="513"/>
                    <a:pt x="3949" y="520"/>
                  </a:cubicBezTo>
                  <a:cubicBezTo>
                    <a:pt x="3883" y="542"/>
                    <a:pt x="3868" y="557"/>
                    <a:pt x="3809" y="601"/>
                  </a:cubicBezTo>
                  <a:cubicBezTo>
                    <a:pt x="3787" y="615"/>
                    <a:pt x="3787" y="615"/>
                    <a:pt x="3787" y="615"/>
                  </a:cubicBezTo>
                  <a:cubicBezTo>
                    <a:pt x="3692" y="682"/>
                    <a:pt x="3714" y="733"/>
                    <a:pt x="3736" y="791"/>
                  </a:cubicBezTo>
                  <a:cubicBezTo>
                    <a:pt x="3736" y="813"/>
                    <a:pt x="3736" y="813"/>
                    <a:pt x="3736" y="813"/>
                  </a:cubicBezTo>
                  <a:cubicBezTo>
                    <a:pt x="3758" y="872"/>
                    <a:pt x="3817" y="894"/>
                    <a:pt x="3883" y="916"/>
                  </a:cubicBezTo>
                  <a:cubicBezTo>
                    <a:pt x="3905" y="931"/>
                    <a:pt x="3934" y="938"/>
                    <a:pt x="3956" y="953"/>
                  </a:cubicBezTo>
                  <a:cubicBezTo>
                    <a:pt x="3971" y="960"/>
                    <a:pt x="3993" y="975"/>
                    <a:pt x="3985" y="996"/>
                  </a:cubicBezTo>
                  <a:cubicBezTo>
                    <a:pt x="3978" y="1011"/>
                    <a:pt x="3971" y="1019"/>
                    <a:pt x="3963" y="1019"/>
                  </a:cubicBezTo>
                  <a:cubicBezTo>
                    <a:pt x="3949" y="1019"/>
                    <a:pt x="3941" y="1019"/>
                    <a:pt x="3941" y="1011"/>
                  </a:cubicBezTo>
                  <a:cubicBezTo>
                    <a:pt x="3934" y="1011"/>
                    <a:pt x="3919" y="1004"/>
                    <a:pt x="3912" y="1004"/>
                  </a:cubicBezTo>
                  <a:cubicBezTo>
                    <a:pt x="3890" y="1004"/>
                    <a:pt x="3868" y="1026"/>
                    <a:pt x="3861" y="1041"/>
                  </a:cubicBezTo>
                  <a:cubicBezTo>
                    <a:pt x="3854" y="1048"/>
                    <a:pt x="3854" y="1048"/>
                    <a:pt x="3839" y="1048"/>
                  </a:cubicBezTo>
                  <a:cubicBezTo>
                    <a:pt x="3817" y="1048"/>
                    <a:pt x="3780" y="1033"/>
                    <a:pt x="3773" y="1026"/>
                  </a:cubicBezTo>
                  <a:cubicBezTo>
                    <a:pt x="3714" y="989"/>
                    <a:pt x="3714" y="989"/>
                    <a:pt x="3714" y="989"/>
                  </a:cubicBezTo>
                  <a:cubicBezTo>
                    <a:pt x="3729" y="1055"/>
                    <a:pt x="3729" y="1055"/>
                    <a:pt x="3729" y="1055"/>
                  </a:cubicBezTo>
                  <a:cubicBezTo>
                    <a:pt x="3736" y="1092"/>
                    <a:pt x="3729" y="1099"/>
                    <a:pt x="3722" y="1099"/>
                  </a:cubicBezTo>
                  <a:cubicBezTo>
                    <a:pt x="3722" y="1106"/>
                    <a:pt x="3714" y="1106"/>
                    <a:pt x="3707" y="1106"/>
                  </a:cubicBezTo>
                  <a:cubicBezTo>
                    <a:pt x="3692" y="1106"/>
                    <a:pt x="3678" y="1099"/>
                    <a:pt x="3678" y="1099"/>
                  </a:cubicBezTo>
                  <a:lnTo>
                    <a:pt x="3678" y="1099"/>
                  </a:lnTo>
                  <a:cubicBezTo>
                    <a:pt x="3670" y="1099"/>
                    <a:pt x="3670" y="1099"/>
                    <a:pt x="3670" y="1099"/>
                  </a:cubicBezTo>
                  <a:cubicBezTo>
                    <a:pt x="3670" y="1099"/>
                    <a:pt x="3604" y="1084"/>
                    <a:pt x="3538" y="1070"/>
                  </a:cubicBezTo>
                  <a:cubicBezTo>
                    <a:pt x="3502" y="1055"/>
                    <a:pt x="3502" y="1011"/>
                    <a:pt x="3516" y="931"/>
                  </a:cubicBezTo>
                  <a:cubicBezTo>
                    <a:pt x="3524" y="887"/>
                    <a:pt x="3509" y="857"/>
                    <a:pt x="3494" y="828"/>
                  </a:cubicBezTo>
                  <a:cubicBezTo>
                    <a:pt x="3487" y="806"/>
                    <a:pt x="3480" y="791"/>
                    <a:pt x="3480" y="769"/>
                  </a:cubicBezTo>
                  <a:cubicBezTo>
                    <a:pt x="3480" y="689"/>
                    <a:pt x="3421" y="660"/>
                    <a:pt x="3385" y="660"/>
                  </a:cubicBezTo>
                  <a:lnTo>
                    <a:pt x="3385" y="660"/>
                  </a:lnTo>
                  <a:cubicBezTo>
                    <a:pt x="3377" y="660"/>
                    <a:pt x="3377" y="660"/>
                    <a:pt x="3377" y="660"/>
                  </a:cubicBezTo>
                  <a:cubicBezTo>
                    <a:pt x="3377" y="660"/>
                    <a:pt x="3363" y="660"/>
                    <a:pt x="3348" y="660"/>
                  </a:cubicBezTo>
                  <a:cubicBezTo>
                    <a:pt x="3304" y="660"/>
                    <a:pt x="3267" y="652"/>
                    <a:pt x="3253" y="637"/>
                  </a:cubicBezTo>
                  <a:cubicBezTo>
                    <a:pt x="3238" y="630"/>
                    <a:pt x="3231" y="615"/>
                    <a:pt x="3223" y="601"/>
                  </a:cubicBezTo>
                  <a:cubicBezTo>
                    <a:pt x="3209" y="579"/>
                    <a:pt x="3187" y="542"/>
                    <a:pt x="3143" y="542"/>
                  </a:cubicBezTo>
                  <a:cubicBezTo>
                    <a:pt x="3143" y="542"/>
                    <a:pt x="3135" y="542"/>
                    <a:pt x="3128" y="542"/>
                  </a:cubicBezTo>
                  <a:cubicBezTo>
                    <a:pt x="3121" y="542"/>
                    <a:pt x="3121" y="542"/>
                    <a:pt x="3113" y="542"/>
                  </a:cubicBezTo>
                  <a:cubicBezTo>
                    <a:pt x="3099" y="542"/>
                    <a:pt x="3092" y="542"/>
                    <a:pt x="3070" y="498"/>
                  </a:cubicBezTo>
                  <a:cubicBezTo>
                    <a:pt x="3063" y="491"/>
                    <a:pt x="3063" y="484"/>
                    <a:pt x="3056" y="476"/>
                  </a:cubicBezTo>
                  <a:cubicBezTo>
                    <a:pt x="3048" y="462"/>
                    <a:pt x="3048" y="462"/>
                    <a:pt x="3048" y="462"/>
                  </a:cubicBezTo>
                  <a:cubicBezTo>
                    <a:pt x="3019" y="418"/>
                    <a:pt x="3004" y="388"/>
                    <a:pt x="2953" y="330"/>
                  </a:cubicBezTo>
                  <a:cubicBezTo>
                    <a:pt x="2938" y="308"/>
                    <a:pt x="2931" y="286"/>
                    <a:pt x="2924" y="271"/>
                  </a:cubicBezTo>
                  <a:cubicBezTo>
                    <a:pt x="2909" y="234"/>
                    <a:pt x="2895" y="213"/>
                    <a:pt x="2836" y="205"/>
                  </a:cubicBezTo>
                  <a:cubicBezTo>
                    <a:pt x="2792" y="198"/>
                    <a:pt x="2763" y="154"/>
                    <a:pt x="2726" y="110"/>
                  </a:cubicBezTo>
                  <a:cubicBezTo>
                    <a:pt x="2711" y="88"/>
                    <a:pt x="2697" y="66"/>
                    <a:pt x="2682" y="44"/>
                  </a:cubicBezTo>
                  <a:cubicBezTo>
                    <a:pt x="2667" y="22"/>
                    <a:pt x="2645" y="0"/>
                    <a:pt x="2616" y="0"/>
                  </a:cubicBezTo>
                  <a:lnTo>
                    <a:pt x="2616" y="37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D9E4E56-B413-0CB0-B5AA-62D32BAE3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614" y="7785284"/>
              <a:ext cx="1986234" cy="2522461"/>
            </a:xfrm>
            <a:custGeom>
              <a:avLst/>
              <a:gdLst>
                <a:gd name="T0" fmla="*/ 4082 w 5167"/>
                <a:gd name="T1" fmla="*/ 6426 h 6639"/>
                <a:gd name="T2" fmla="*/ 3686 w 5167"/>
                <a:gd name="T3" fmla="*/ 6345 h 6639"/>
                <a:gd name="T4" fmla="*/ 3444 w 5167"/>
                <a:gd name="T5" fmla="*/ 6323 h 6639"/>
                <a:gd name="T6" fmla="*/ 3173 w 5167"/>
                <a:gd name="T7" fmla="*/ 6206 h 6639"/>
                <a:gd name="T8" fmla="*/ 2938 w 5167"/>
                <a:gd name="T9" fmla="*/ 5950 h 6639"/>
                <a:gd name="T10" fmla="*/ 2609 w 5167"/>
                <a:gd name="T11" fmla="*/ 5935 h 6639"/>
                <a:gd name="T12" fmla="*/ 2616 w 5167"/>
                <a:gd name="T13" fmla="*/ 5517 h 6639"/>
                <a:gd name="T14" fmla="*/ 2682 w 5167"/>
                <a:gd name="T15" fmla="*/ 5254 h 6639"/>
                <a:gd name="T16" fmla="*/ 2514 w 5167"/>
                <a:gd name="T17" fmla="*/ 4924 h 6639"/>
                <a:gd name="T18" fmla="*/ 2447 w 5167"/>
                <a:gd name="T19" fmla="*/ 4594 h 6639"/>
                <a:gd name="T20" fmla="*/ 2191 w 5167"/>
                <a:gd name="T21" fmla="*/ 4528 h 6639"/>
                <a:gd name="T22" fmla="*/ 1737 w 5167"/>
                <a:gd name="T23" fmla="*/ 4389 h 6639"/>
                <a:gd name="T24" fmla="*/ 1173 w 5167"/>
                <a:gd name="T25" fmla="*/ 4631 h 6639"/>
                <a:gd name="T26" fmla="*/ 887 w 5167"/>
                <a:gd name="T27" fmla="*/ 4660 h 6639"/>
                <a:gd name="T28" fmla="*/ 491 w 5167"/>
                <a:gd name="T29" fmla="*/ 4616 h 6639"/>
                <a:gd name="T30" fmla="*/ 777 w 5167"/>
                <a:gd name="T31" fmla="*/ 4066 h 6639"/>
                <a:gd name="T32" fmla="*/ 616 w 5167"/>
                <a:gd name="T33" fmla="*/ 3627 h 6639"/>
                <a:gd name="T34" fmla="*/ 249 w 5167"/>
                <a:gd name="T35" fmla="*/ 3283 h 6639"/>
                <a:gd name="T36" fmla="*/ 95 w 5167"/>
                <a:gd name="T37" fmla="*/ 2608 h 6639"/>
                <a:gd name="T38" fmla="*/ 249 w 5167"/>
                <a:gd name="T39" fmla="*/ 2220 h 6639"/>
                <a:gd name="T40" fmla="*/ 696 w 5167"/>
                <a:gd name="T41" fmla="*/ 1978 h 6639"/>
                <a:gd name="T42" fmla="*/ 696 w 5167"/>
                <a:gd name="T43" fmla="*/ 1788 h 6639"/>
                <a:gd name="T44" fmla="*/ 1048 w 5167"/>
                <a:gd name="T45" fmla="*/ 1810 h 6639"/>
                <a:gd name="T46" fmla="*/ 1319 w 5167"/>
                <a:gd name="T47" fmla="*/ 1905 h 6639"/>
                <a:gd name="T48" fmla="*/ 1510 w 5167"/>
                <a:gd name="T49" fmla="*/ 1722 h 6639"/>
                <a:gd name="T50" fmla="*/ 1590 w 5167"/>
                <a:gd name="T51" fmla="*/ 1524 h 6639"/>
                <a:gd name="T52" fmla="*/ 1803 w 5167"/>
                <a:gd name="T53" fmla="*/ 1326 h 6639"/>
                <a:gd name="T54" fmla="*/ 2037 w 5167"/>
                <a:gd name="T55" fmla="*/ 1143 h 6639"/>
                <a:gd name="T56" fmla="*/ 2433 w 5167"/>
                <a:gd name="T57" fmla="*/ 996 h 6639"/>
                <a:gd name="T58" fmla="*/ 2748 w 5167"/>
                <a:gd name="T59" fmla="*/ 908 h 6639"/>
                <a:gd name="T60" fmla="*/ 3173 w 5167"/>
                <a:gd name="T61" fmla="*/ 637 h 6639"/>
                <a:gd name="T62" fmla="*/ 3393 w 5167"/>
                <a:gd name="T63" fmla="*/ 571 h 6639"/>
                <a:gd name="T64" fmla="*/ 3561 w 5167"/>
                <a:gd name="T65" fmla="*/ 322 h 6639"/>
                <a:gd name="T66" fmla="*/ 3788 w 5167"/>
                <a:gd name="T67" fmla="*/ 22 h 6639"/>
                <a:gd name="T68" fmla="*/ 3979 w 5167"/>
                <a:gd name="T69" fmla="*/ 337 h 6639"/>
                <a:gd name="T70" fmla="*/ 4104 w 5167"/>
                <a:gd name="T71" fmla="*/ 637 h 6639"/>
                <a:gd name="T72" fmla="*/ 4279 w 5167"/>
                <a:gd name="T73" fmla="*/ 828 h 6639"/>
                <a:gd name="T74" fmla="*/ 4375 w 5167"/>
                <a:gd name="T75" fmla="*/ 908 h 6639"/>
                <a:gd name="T76" fmla="*/ 4250 w 5167"/>
                <a:gd name="T77" fmla="*/ 1370 h 6639"/>
                <a:gd name="T78" fmla="*/ 4089 w 5167"/>
                <a:gd name="T79" fmla="*/ 1553 h 6639"/>
                <a:gd name="T80" fmla="*/ 4023 w 5167"/>
                <a:gd name="T81" fmla="*/ 1810 h 6639"/>
                <a:gd name="T82" fmla="*/ 4287 w 5167"/>
                <a:gd name="T83" fmla="*/ 2051 h 6639"/>
                <a:gd name="T84" fmla="*/ 4155 w 5167"/>
                <a:gd name="T85" fmla="*/ 2301 h 6639"/>
                <a:gd name="T86" fmla="*/ 4126 w 5167"/>
                <a:gd name="T87" fmla="*/ 2454 h 6639"/>
                <a:gd name="T88" fmla="*/ 3876 w 5167"/>
                <a:gd name="T89" fmla="*/ 2542 h 6639"/>
                <a:gd name="T90" fmla="*/ 3920 w 5167"/>
                <a:gd name="T91" fmla="*/ 2806 h 6639"/>
                <a:gd name="T92" fmla="*/ 3745 w 5167"/>
                <a:gd name="T93" fmla="*/ 2857 h 6639"/>
                <a:gd name="T94" fmla="*/ 3766 w 5167"/>
                <a:gd name="T95" fmla="*/ 3107 h 6639"/>
                <a:gd name="T96" fmla="*/ 4228 w 5167"/>
                <a:gd name="T97" fmla="*/ 3114 h 6639"/>
                <a:gd name="T98" fmla="*/ 4653 w 5167"/>
                <a:gd name="T99" fmla="*/ 3092 h 6639"/>
                <a:gd name="T100" fmla="*/ 4888 w 5167"/>
                <a:gd name="T101" fmla="*/ 3605 h 6639"/>
                <a:gd name="T102" fmla="*/ 5056 w 5167"/>
                <a:gd name="T103" fmla="*/ 3920 h 6639"/>
                <a:gd name="T104" fmla="*/ 4844 w 5167"/>
                <a:gd name="T105" fmla="*/ 4220 h 6639"/>
                <a:gd name="T106" fmla="*/ 4997 w 5167"/>
                <a:gd name="T107" fmla="*/ 4792 h 6639"/>
                <a:gd name="T108" fmla="*/ 5122 w 5167"/>
                <a:gd name="T109" fmla="*/ 5026 h 6639"/>
                <a:gd name="T110" fmla="*/ 5056 w 5167"/>
                <a:gd name="T111" fmla="*/ 5422 h 6639"/>
                <a:gd name="T112" fmla="*/ 4851 w 5167"/>
                <a:gd name="T113" fmla="*/ 5942 h 6639"/>
                <a:gd name="T114" fmla="*/ 4485 w 5167"/>
                <a:gd name="T115" fmla="*/ 6638 h 6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67" h="6639">
                  <a:moveTo>
                    <a:pt x="4477" y="6631"/>
                  </a:moveTo>
                  <a:lnTo>
                    <a:pt x="4477" y="6631"/>
                  </a:lnTo>
                  <a:cubicBezTo>
                    <a:pt x="4455" y="6609"/>
                    <a:pt x="4389" y="6551"/>
                    <a:pt x="4338" y="6551"/>
                  </a:cubicBezTo>
                  <a:cubicBezTo>
                    <a:pt x="4272" y="6551"/>
                    <a:pt x="4228" y="6514"/>
                    <a:pt x="4191" y="6485"/>
                  </a:cubicBezTo>
                  <a:cubicBezTo>
                    <a:pt x="4184" y="6485"/>
                    <a:pt x="4177" y="6477"/>
                    <a:pt x="4169" y="6470"/>
                  </a:cubicBezTo>
                  <a:cubicBezTo>
                    <a:pt x="4147" y="6455"/>
                    <a:pt x="4118" y="6441"/>
                    <a:pt x="4082" y="6426"/>
                  </a:cubicBezTo>
                  <a:cubicBezTo>
                    <a:pt x="4045" y="6404"/>
                    <a:pt x="3994" y="6382"/>
                    <a:pt x="3964" y="6360"/>
                  </a:cubicBezTo>
                  <a:cubicBezTo>
                    <a:pt x="3935" y="6331"/>
                    <a:pt x="3913" y="6323"/>
                    <a:pt x="3898" y="6323"/>
                  </a:cubicBezTo>
                  <a:cubicBezTo>
                    <a:pt x="3884" y="6323"/>
                    <a:pt x="3869" y="6331"/>
                    <a:pt x="3847" y="6345"/>
                  </a:cubicBezTo>
                  <a:cubicBezTo>
                    <a:pt x="3825" y="6367"/>
                    <a:pt x="3796" y="6375"/>
                    <a:pt x="3774" y="6375"/>
                  </a:cubicBezTo>
                  <a:cubicBezTo>
                    <a:pt x="3752" y="6375"/>
                    <a:pt x="3730" y="6367"/>
                    <a:pt x="3700" y="6353"/>
                  </a:cubicBezTo>
                  <a:cubicBezTo>
                    <a:pt x="3686" y="6345"/>
                    <a:pt x="3686" y="6345"/>
                    <a:pt x="3686" y="6345"/>
                  </a:cubicBezTo>
                  <a:cubicBezTo>
                    <a:pt x="3657" y="6338"/>
                    <a:pt x="3642" y="6316"/>
                    <a:pt x="3627" y="6294"/>
                  </a:cubicBezTo>
                  <a:cubicBezTo>
                    <a:pt x="3620" y="6287"/>
                    <a:pt x="3613" y="6279"/>
                    <a:pt x="3605" y="6279"/>
                  </a:cubicBezTo>
                  <a:lnTo>
                    <a:pt x="3598" y="6279"/>
                  </a:lnTo>
                  <a:cubicBezTo>
                    <a:pt x="3583" y="6287"/>
                    <a:pt x="3576" y="6294"/>
                    <a:pt x="3561" y="6302"/>
                  </a:cubicBezTo>
                  <a:cubicBezTo>
                    <a:pt x="3539" y="6316"/>
                    <a:pt x="3517" y="6331"/>
                    <a:pt x="3481" y="6331"/>
                  </a:cubicBezTo>
                  <a:cubicBezTo>
                    <a:pt x="3473" y="6331"/>
                    <a:pt x="3459" y="6331"/>
                    <a:pt x="3444" y="6323"/>
                  </a:cubicBezTo>
                  <a:cubicBezTo>
                    <a:pt x="3437" y="6323"/>
                    <a:pt x="3429" y="6316"/>
                    <a:pt x="3422" y="6316"/>
                  </a:cubicBezTo>
                  <a:cubicBezTo>
                    <a:pt x="3415" y="6309"/>
                    <a:pt x="3407" y="6309"/>
                    <a:pt x="3400" y="6309"/>
                  </a:cubicBezTo>
                  <a:cubicBezTo>
                    <a:pt x="3393" y="6309"/>
                    <a:pt x="3378" y="6316"/>
                    <a:pt x="3364" y="6331"/>
                  </a:cubicBezTo>
                  <a:cubicBezTo>
                    <a:pt x="3349" y="6345"/>
                    <a:pt x="3334" y="6345"/>
                    <a:pt x="3319" y="6345"/>
                  </a:cubicBezTo>
                  <a:cubicBezTo>
                    <a:pt x="3261" y="6345"/>
                    <a:pt x="3209" y="6250"/>
                    <a:pt x="3202" y="6228"/>
                  </a:cubicBezTo>
                  <a:cubicBezTo>
                    <a:pt x="3195" y="6214"/>
                    <a:pt x="3188" y="6206"/>
                    <a:pt x="3173" y="6206"/>
                  </a:cubicBezTo>
                  <a:cubicBezTo>
                    <a:pt x="3166" y="6206"/>
                    <a:pt x="3158" y="6206"/>
                    <a:pt x="3151" y="6221"/>
                  </a:cubicBezTo>
                  <a:cubicBezTo>
                    <a:pt x="3136" y="6228"/>
                    <a:pt x="3129" y="6235"/>
                    <a:pt x="3122" y="6235"/>
                  </a:cubicBezTo>
                  <a:cubicBezTo>
                    <a:pt x="3100" y="6235"/>
                    <a:pt x="3078" y="6214"/>
                    <a:pt x="3048" y="6192"/>
                  </a:cubicBezTo>
                  <a:cubicBezTo>
                    <a:pt x="3034" y="6177"/>
                    <a:pt x="3012" y="6155"/>
                    <a:pt x="2990" y="6140"/>
                  </a:cubicBezTo>
                  <a:cubicBezTo>
                    <a:pt x="2938" y="6104"/>
                    <a:pt x="2938" y="6060"/>
                    <a:pt x="2938" y="6008"/>
                  </a:cubicBezTo>
                  <a:cubicBezTo>
                    <a:pt x="2938" y="5994"/>
                    <a:pt x="2938" y="5972"/>
                    <a:pt x="2938" y="5950"/>
                  </a:cubicBezTo>
                  <a:cubicBezTo>
                    <a:pt x="2931" y="5920"/>
                    <a:pt x="2902" y="5913"/>
                    <a:pt x="2858" y="5906"/>
                  </a:cubicBezTo>
                  <a:cubicBezTo>
                    <a:pt x="2836" y="5906"/>
                    <a:pt x="2814" y="5906"/>
                    <a:pt x="2799" y="5891"/>
                  </a:cubicBezTo>
                  <a:cubicBezTo>
                    <a:pt x="2799" y="5891"/>
                    <a:pt x="2792" y="5891"/>
                    <a:pt x="2777" y="5891"/>
                  </a:cubicBezTo>
                  <a:cubicBezTo>
                    <a:pt x="2733" y="5891"/>
                    <a:pt x="2675" y="5913"/>
                    <a:pt x="2660" y="5913"/>
                  </a:cubicBezTo>
                  <a:cubicBezTo>
                    <a:pt x="2653" y="5920"/>
                    <a:pt x="2609" y="5964"/>
                    <a:pt x="2609" y="5964"/>
                  </a:cubicBezTo>
                  <a:cubicBezTo>
                    <a:pt x="2609" y="5935"/>
                    <a:pt x="2609" y="5935"/>
                    <a:pt x="2609" y="5935"/>
                  </a:cubicBezTo>
                  <a:cubicBezTo>
                    <a:pt x="2601" y="5906"/>
                    <a:pt x="2601" y="5876"/>
                    <a:pt x="2594" y="5862"/>
                  </a:cubicBezTo>
                  <a:cubicBezTo>
                    <a:pt x="2594" y="5840"/>
                    <a:pt x="2579" y="5833"/>
                    <a:pt x="2557" y="5818"/>
                  </a:cubicBezTo>
                  <a:cubicBezTo>
                    <a:pt x="2535" y="5803"/>
                    <a:pt x="2514" y="5788"/>
                    <a:pt x="2499" y="5766"/>
                  </a:cubicBezTo>
                  <a:cubicBezTo>
                    <a:pt x="2455" y="5715"/>
                    <a:pt x="2477" y="5686"/>
                    <a:pt x="2506" y="5642"/>
                  </a:cubicBezTo>
                  <a:cubicBezTo>
                    <a:pt x="2514" y="5635"/>
                    <a:pt x="2514" y="5627"/>
                    <a:pt x="2521" y="5620"/>
                  </a:cubicBezTo>
                  <a:cubicBezTo>
                    <a:pt x="2565" y="5561"/>
                    <a:pt x="2572" y="5547"/>
                    <a:pt x="2616" y="5517"/>
                  </a:cubicBezTo>
                  <a:cubicBezTo>
                    <a:pt x="2645" y="5495"/>
                    <a:pt x="2653" y="5495"/>
                    <a:pt x="2667" y="5488"/>
                  </a:cubicBezTo>
                  <a:cubicBezTo>
                    <a:pt x="2675" y="5488"/>
                    <a:pt x="2682" y="5488"/>
                    <a:pt x="2697" y="5473"/>
                  </a:cubicBezTo>
                  <a:cubicBezTo>
                    <a:pt x="2719" y="5444"/>
                    <a:pt x="2733" y="5385"/>
                    <a:pt x="2741" y="5334"/>
                  </a:cubicBezTo>
                  <a:cubicBezTo>
                    <a:pt x="2741" y="5319"/>
                    <a:pt x="2741" y="5319"/>
                    <a:pt x="2741" y="5319"/>
                  </a:cubicBezTo>
                  <a:cubicBezTo>
                    <a:pt x="2741" y="5297"/>
                    <a:pt x="2741" y="5283"/>
                    <a:pt x="2726" y="5268"/>
                  </a:cubicBezTo>
                  <a:cubicBezTo>
                    <a:pt x="2719" y="5254"/>
                    <a:pt x="2704" y="5254"/>
                    <a:pt x="2682" y="5254"/>
                  </a:cubicBezTo>
                  <a:lnTo>
                    <a:pt x="2675" y="5254"/>
                  </a:lnTo>
                  <a:cubicBezTo>
                    <a:pt x="2667" y="5254"/>
                    <a:pt x="2660" y="5254"/>
                    <a:pt x="2660" y="5254"/>
                  </a:cubicBezTo>
                  <a:cubicBezTo>
                    <a:pt x="2594" y="5254"/>
                    <a:pt x="2535" y="5195"/>
                    <a:pt x="2528" y="5166"/>
                  </a:cubicBezTo>
                  <a:cubicBezTo>
                    <a:pt x="2521" y="5136"/>
                    <a:pt x="2506" y="5100"/>
                    <a:pt x="2455" y="5048"/>
                  </a:cubicBezTo>
                  <a:cubicBezTo>
                    <a:pt x="2433" y="5026"/>
                    <a:pt x="2426" y="5012"/>
                    <a:pt x="2426" y="4990"/>
                  </a:cubicBezTo>
                  <a:cubicBezTo>
                    <a:pt x="2433" y="4961"/>
                    <a:pt x="2462" y="4946"/>
                    <a:pt x="2514" y="4924"/>
                  </a:cubicBezTo>
                  <a:cubicBezTo>
                    <a:pt x="2521" y="4924"/>
                    <a:pt x="2528" y="4916"/>
                    <a:pt x="2528" y="4916"/>
                  </a:cubicBezTo>
                  <a:cubicBezTo>
                    <a:pt x="2528" y="4902"/>
                    <a:pt x="2521" y="4880"/>
                    <a:pt x="2514" y="4858"/>
                  </a:cubicBezTo>
                  <a:cubicBezTo>
                    <a:pt x="2499" y="4828"/>
                    <a:pt x="2484" y="4799"/>
                    <a:pt x="2492" y="4770"/>
                  </a:cubicBezTo>
                  <a:cubicBezTo>
                    <a:pt x="2506" y="4748"/>
                    <a:pt x="2506" y="4748"/>
                    <a:pt x="2506" y="4748"/>
                  </a:cubicBezTo>
                  <a:cubicBezTo>
                    <a:pt x="2514" y="4711"/>
                    <a:pt x="2528" y="4682"/>
                    <a:pt x="2521" y="4653"/>
                  </a:cubicBezTo>
                  <a:cubicBezTo>
                    <a:pt x="2514" y="4623"/>
                    <a:pt x="2477" y="4594"/>
                    <a:pt x="2447" y="4594"/>
                  </a:cubicBezTo>
                  <a:lnTo>
                    <a:pt x="2440" y="4594"/>
                  </a:lnTo>
                  <a:cubicBezTo>
                    <a:pt x="2433" y="4602"/>
                    <a:pt x="2418" y="4602"/>
                    <a:pt x="2411" y="4602"/>
                  </a:cubicBezTo>
                  <a:cubicBezTo>
                    <a:pt x="2367" y="4602"/>
                    <a:pt x="2308" y="4572"/>
                    <a:pt x="2286" y="4528"/>
                  </a:cubicBezTo>
                  <a:cubicBezTo>
                    <a:pt x="2272" y="4514"/>
                    <a:pt x="2250" y="4484"/>
                    <a:pt x="2242" y="4484"/>
                  </a:cubicBezTo>
                  <a:cubicBezTo>
                    <a:pt x="2242" y="4484"/>
                    <a:pt x="2235" y="4484"/>
                    <a:pt x="2220" y="4506"/>
                  </a:cubicBezTo>
                  <a:cubicBezTo>
                    <a:pt x="2213" y="4521"/>
                    <a:pt x="2198" y="4528"/>
                    <a:pt x="2191" y="4528"/>
                  </a:cubicBezTo>
                  <a:cubicBezTo>
                    <a:pt x="2162" y="4528"/>
                    <a:pt x="2140" y="4506"/>
                    <a:pt x="2118" y="4477"/>
                  </a:cubicBezTo>
                  <a:cubicBezTo>
                    <a:pt x="2103" y="4462"/>
                    <a:pt x="2088" y="4447"/>
                    <a:pt x="2074" y="4440"/>
                  </a:cubicBezTo>
                  <a:cubicBezTo>
                    <a:pt x="2059" y="4433"/>
                    <a:pt x="2037" y="4411"/>
                    <a:pt x="2023" y="4396"/>
                  </a:cubicBezTo>
                  <a:cubicBezTo>
                    <a:pt x="2001" y="4374"/>
                    <a:pt x="1978" y="4345"/>
                    <a:pt x="1957" y="4345"/>
                  </a:cubicBezTo>
                  <a:cubicBezTo>
                    <a:pt x="1949" y="4338"/>
                    <a:pt x="1935" y="4338"/>
                    <a:pt x="1927" y="4338"/>
                  </a:cubicBezTo>
                  <a:cubicBezTo>
                    <a:pt x="1883" y="4338"/>
                    <a:pt x="1810" y="4352"/>
                    <a:pt x="1737" y="4389"/>
                  </a:cubicBezTo>
                  <a:cubicBezTo>
                    <a:pt x="1649" y="4433"/>
                    <a:pt x="1597" y="4462"/>
                    <a:pt x="1539" y="4492"/>
                  </a:cubicBezTo>
                  <a:cubicBezTo>
                    <a:pt x="1502" y="4514"/>
                    <a:pt x="1502" y="4514"/>
                    <a:pt x="1502" y="4514"/>
                  </a:cubicBezTo>
                  <a:cubicBezTo>
                    <a:pt x="1458" y="4543"/>
                    <a:pt x="1414" y="4565"/>
                    <a:pt x="1378" y="4572"/>
                  </a:cubicBezTo>
                  <a:cubicBezTo>
                    <a:pt x="1341" y="4579"/>
                    <a:pt x="1312" y="4594"/>
                    <a:pt x="1261" y="4631"/>
                  </a:cubicBezTo>
                  <a:cubicBezTo>
                    <a:pt x="1246" y="4638"/>
                    <a:pt x="1231" y="4638"/>
                    <a:pt x="1216" y="4638"/>
                  </a:cubicBezTo>
                  <a:cubicBezTo>
                    <a:pt x="1202" y="4638"/>
                    <a:pt x="1187" y="4638"/>
                    <a:pt x="1173" y="4631"/>
                  </a:cubicBezTo>
                  <a:cubicBezTo>
                    <a:pt x="1165" y="4631"/>
                    <a:pt x="1158" y="4631"/>
                    <a:pt x="1143" y="4631"/>
                  </a:cubicBezTo>
                  <a:cubicBezTo>
                    <a:pt x="1136" y="4631"/>
                    <a:pt x="1128" y="4631"/>
                    <a:pt x="1121" y="4645"/>
                  </a:cubicBezTo>
                  <a:cubicBezTo>
                    <a:pt x="1070" y="4697"/>
                    <a:pt x="1026" y="4711"/>
                    <a:pt x="997" y="4711"/>
                  </a:cubicBezTo>
                  <a:cubicBezTo>
                    <a:pt x="982" y="4711"/>
                    <a:pt x="967" y="4697"/>
                    <a:pt x="953" y="4682"/>
                  </a:cubicBezTo>
                  <a:cubicBezTo>
                    <a:pt x="938" y="4675"/>
                    <a:pt x="923" y="4653"/>
                    <a:pt x="894" y="4653"/>
                  </a:cubicBezTo>
                  <a:cubicBezTo>
                    <a:pt x="894" y="4653"/>
                    <a:pt x="894" y="4653"/>
                    <a:pt x="887" y="4660"/>
                  </a:cubicBezTo>
                  <a:cubicBezTo>
                    <a:pt x="879" y="4660"/>
                    <a:pt x="872" y="4660"/>
                    <a:pt x="857" y="4660"/>
                  </a:cubicBezTo>
                  <a:cubicBezTo>
                    <a:pt x="792" y="4660"/>
                    <a:pt x="696" y="4638"/>
                    <a:pt x="623" y="4602"/>
                  </a:cubicBezTo>
                  <a:cubicBezTo>
                    <a:pt x="616" y="4602"/>
                    <a:pt x="601" y="4602"/>
                    <a:pt x="594" y="4602"/>
                  </a:cubicBezTo>
                  <a:cubicBezTo>
                    <a:pt x="572" y="4602"/>
                    <a:pt x="542" y="4609"/>
                    <a:pt x="513" y="4631"/>
                  </a:cubicBezTo>
                  <a:cubicBezTo>
                    <a:pt x="476" y="4653"/>
                    <a:pt x="476" y="4653"/>
                    <a:pt x="476" y="4653"/>
                  </a:cubicBezTo>
                  <a:cubicBezTo>
                    <a:pt x="491" y="4616"/>
                    <a:pt x="491" y="4616"/>
                    <a:pt x="491" y="4616"/>
                  </a:cubicBezTo>
                  <a:cubicBezTo>
                    <a:pt x="491" y="4594"/>
                    <a:pt x="498" y="4579"/>
                    <a:pt x="506" y="4557"/>
                  </a:cubicBezTo>
                  <a:cubicBezTo>
                    <a:pt x="513" y="4543"/>
                    <a:pt x="520" y="4521"/>
                    <a:pt x="528" y="4506"/>
                  </a:cubicBezTo>
                  <a:cubicBezTo>
                    <a:pt x="535" y="4440"/>
                    <a:pt x="579" y="4396"/>
                    <a:pt x="630" y="4338"/>
                  </a:cubicBezTo>
                  <a:cubicBezTo>
                    <a:pt x="674" y="4301"/>
                    <a:pt x="674" y="4272"/>
                    <a:pt x="674" y="4228"/>
                  </a:cubicBezTo>
                  <a:cubicBezTo>
                    <a:pt x="682" y="4213"/>
                    <a:pt x="682" y="4198"/>
                    <a:pt x="682" y="4176"/>
                  </a:cubicBezTo>
                  <a:cubicBezTo>
                    <a:pt x="696" y="4103"/>
                    <a:pt x="726" y="4088"/>
                    <a:pt x="777" y="4066"/>
                  </a:cubicBezTo>
                  <a:cubicBezTo>
                    <a:pt x="784" y="4059"/>
                    <a:pt x="799" y="4052"/>
                    <a:pt x="813" y="4045"/>
                  </a:cubicBezTo>
                  <a:cubicBezTo>
                    <a:pt x="850" y="4023"/>
                    <a:pt x="850" y="3986"/>
                    <a:pt x="850" y="3927"/>
                  </a:cubicBezTo>
                  <a:cubicBezTo>
                    <a:pt x="850" y="3891"/>
                    <a:pt x="850" y="3854"/>
                    <a:pt x="865" y="3825"/>
                  </a:cubicBezTo>
                  <a:cubicBezTo>
                    <a:pt x="872" y="3795"/>
                    <a:pt x="879" y="3781"/>
                    <a:pt x="865" y="3766"/>
                  </a:cubicBezTo>
                  <a:cubicBezTo>
                    <a:pt x="850" y="3744"/>
                    <a:pt x="821" y="3729"/>
                    <a:pt x="777" y="3729"/>
                  </a:cubicBezTo>
                  <a:cubicBezTo>
                    <a:pt x="696" y="3729"/>
                    <a:pt x="616" y="3700"/>
                    <a:pt x="616" y="3627"/>
                  </a:cubicBezTo>
                  <a:cubicBezTo>
                    <a:pt x="616" y="3576"/>
                    <a:pt x="608" y="3576"/>
                    <a:pt x="594" y="3576"/>
                  </a:cubicBezTo>
                  <a:cubicBezTo>
                    <a:pt x="579" y="3576"/>
                    <a:pt x="564" y="3583"/>
                    <a:pt x="542" y="3583"/>
                  </a:cubicBezTo>
                  <a:cubicBezTo>
                    <a:pt x="535" y="3583"/>
                    <a:pt x="528" y="3583"/>
                    <a:pt x="520" y="3583"/>
                  </a:cubicBezTo>
                  <a:cubicBezTo>
                    <a:pt x="476" y="3583"/>
                    <a:pt x="447" y="3554"/>
                    <a:pt x="418" y="3532"/>
                  </a:cubicBezTo>
                  <a:cubicBezTo>
                    <a:pt x="403" y="3517"/>
                    <a:pt x="388" y="3502"/>
                    <a:pt x="374" y="3488"/>
                  </a:cubicBezTo>
                  <a:cubicBezTo>
                    <a:pt x="301" y="3451"/>
                    <a:pt x="264" y="3378"/>
                    <a:pt x="249" y="3283"/>
                  </a:cubicBezTo>
                  <a:cubicBezTo>
                    <a:pt x="242" y="3209"/>
                    <a:pt x="220" y="3195"/>
                    <a:pt x="183" y="3165"/>
                  </a:cubicBezTo>
                  <a:cubicBezTo>
                    <a:pt x="176" y="3158"/>
                    <a:pt x="161" y="3143"/>
                    <a:pt x="154" y="3136"/>
                  </a:cubicBezTo>
                  <a:cubicBezTo>
                    <a:pt x="125" y="3107"/>
                    <a:pt x="110" y="3055"/>
                    <a:pt x="88" y="3004"/>
                  </a:cubicBezTo>
                  <a:cubicBezTo>
                    <a:pt x="73" y="2967"/>
                    <a:pt x="59" y="2931"/>
                    <a:pt x="37" y="2894"/>
                  </a:cubicBezTo>
                  <a:cubicBezTo>
                    <a:pt x="0" y="2828"/>
                    <a:pt x="29" y="2762"/>
                    <a:pt x="66" y="2689"/>
                  </a:cubicBezTo>
                  <a:cubicBezTo>
                    <a:pt x="73" y="2660"/>
                    <a:pt x="88" y="2638"/>
                    <a:pt x="95" y="2608"/>
                  </a:cubicBezTo>
                  <a:cubicBezTo>
                    <a:pt x="110" y="2572"/>
                    <a:pt x="110" y="2550"/>
                    <a:pt x="110" y="2535"/>
                  </a:cubicBezTo>
                  <a:cubicBezTo>
                    <a:pt x="117" y="2506"/>
                    <a:pt x="117" y="2498"/>
                    <a:pt x="154" y="2469"/>
                  </a:cubicBezTo>
                  <a:cubicBezTo>
                    <a:pt x="176" y="2447"/>
                    <a:pt x="191" y="2447"/>
                    <a:pt x="205" y="2440"/>
                  </a:cubicBezTo>
                  <a:cubicBezTo>
                    <a:pt x="205" y="2440"/>
                    <a:pt x="213" y="2440"/>
                    <a:pt x="213" y="2433"/>
                  </a:cubicBezTo>
                  <a:cubicBezTo>
                    <a:pt x="213" y="2433"/>
                    <a:pt x="198" y="2418"/>
                    <a:pt x="198" y="2403"/>
                  </a:cubicBezTo>
                  <a:cubicBezTo>
                    <a:pt x="161" y="2330"/>
                    <a:pt x="198" y="2257"/>
                    <a:pt x="249" y="2220"/>
                  </a:cubicBezTo>
                  <a:cubicBezTo>
                    <a:pt x="264" y="2205"/>
                    <a:pt x="286" y="2198"/>
                    <a:pt x="315" y="2191"/>
                  </a:cubicBezTo>
                  <a:cubicBezTo>
                    <a:pt x="359" y="2176"/>
                    <a:pt x="403" y="2154"/>
                    <a:pt x="425" y="2110"/>
                  </a:cubicBezTo>
                  <a:cubicBezTo>
                    <a:pt x="447" y="2051"/>
                    <a:pt x="484" y="2015"/>
                    <a:pt x="528" y="2015"/>
                  </a:cubicBezTo>
                  <a:cubicBezTo>
                    <a:pt x="542" y="2015"/>
                    <a:pt x="564" y="2022"/>
                    <a:pt x="579" y="2037"/>
                  </a:cubicBezTo>
                  <a:cubicBezTo>
                    <a:pt x="594" y="2044"/>
                    <a:pt x="601" y="2044"/>
                    <a:pt x="608" y="2044"/>
                  </a:cubicBezTo>
                  <a:cubicBezTo>
                    <a:pt x="637" y="2044"/>
                    <a:pt x="660" y="2015"/>
                    <a:pt x="696" y="1978"/>
                  </a:cubicBezTo>
                  <a:cubicBezTo>
                    <a:pt x="704" y="1964"/>
                    <a:pt x="704" y="1956"/>
                    <a:pt x="704" y="1949"/>
                  </a:cubicBezTo>
                  <a:cubicBezTo>
                    <a:pt x="704" y="1942"/>
                    <a:pt x="689" y="1927"/>
                    <a:pt x="674" y="1919"/>
                  </a:cubicBezTo>
                  <a:cubicBezTo>
                    <a:pt x="667" y="1912"/>
                    <a:pt x="652" y="1905"/>
                    <a:pt x="645" y="1897"/>
                  </a:cubicBezTo>
                  <a:cubicBezTo>
                    <a:pt x="637" y="1890"/>
                    <a:pt x="637" y="1890"/>
                    <a:pt x="637" y="1890"/>
                  </a:cubicBezTo>
                  <a:cubicBezTo>
                    <a:pt x="645" y="1868"/>
                    <a:pt x="645" y="1868"/>
                    <a:pt x="645" y="1868"/>
                  </a:cubicBezTo>
                  <a:cubicBezTo>
                    <a:pt x="652" y="1832"/>
                    <a:pt x="660" y="1795"/>
                    <a:pt x="696" y="1788"/>
                  </a:cubicBezTo>
                  <a:cubicBezTo>
                    <a:pt x="704" y="1788"/>
                    <a:pt x="711" y="1788"/>
                    <a:pt x="718" y="1788"/>
                  </a:cubicBezTo>
                  <a:cubicBezTo>
                    <a:pt x="755" y="1788"/>
                    <a:pt x="777" y="1810"/>
                    <a:pt x="799" y="1846"/>
                  </a:cubicBezTo>
                  <a:cubicBezTo>
                    <a:pt x="799" y="1854"/>
                    <a:pt x="806" y="1868"/>
                    <a:pt x="813" y="1883"/>
                  </a:cubicBezTo>
                  <a:cubicBezTo>
                    <a:pt x="828" y="1912"/>
                    <a:pt x="843" y="1949"/>
                    <a:pt x="857" y="1949"/>
                  </a:cubicBezTo>
                  <a:cubicBezTo>
                    <a:pt x="872" y="1949"/>
                    <a:pt x="879" y="1942"/>
                    <a:pt x="894" y="1927"/>
                  </a:cubicBezTo>
                  <a:cubicBezTo>
                    <a:pt x="960" y="1854"/>
                    <a:pt x="989" y="1832"/>
                    <a:pt x="1048" y="1810"/>
                  </a:cubicBezTo>
                  <a:cubicBezTo>
                    <a:pt x="1063" y="1810"/>
                    <a:pt x="1070" y="1810"/>
                    <a:pt x="1077" y="1810"/>
                  </a:cubicBezTo>
                  <a:cubicBezTo>
                    <a:pt x="1136" y="1810"/>
                    <a:pt x="1180" y="1861"/>
                    <a:pt x="1195" y="1883"/>
                  </a:cubicBezTo>
                  <a:cubicBezTo>
                    <a:pt x="1209" y="1905"/>
                    <a:pt x="1224" y="1912"/>
                    <a:pt x="1238" y="1912"/>
                  </a:cubicBezTo>
                  <a:cubicBezTo>
                    <a:pt x="1246" y="1912"/>
                    <a:pt x="1253" y="1912"/>
                    <a:pt x="1253" y="1897"/>
                  </a:cubicBezTo>
                  <a:cubicBezTo>
                    <a:pt x="1261" y="1876"/>
                    <a:pt x="1268" y="1876"/>
                    <a:pt x="1275" y="1876"/>
                  </a:cubicBezTo>
                  <a:cubicBezTo>
                    <a:pt x="1290" y="1876"/>
                    <a:pt x="1304" y="1890"/>
                    <a:pt x="1319" y="1905"/>
                  </a:cubicBezTo>
                  <a:cubicBezTo>
                    <a:pt x="1326" y="1912"/>
                    <a:pt x="1334" y="1919"/>
                    <a:pt x="1341" y="1927"/>
                  </a:cubicBezTo>
                  <a:cubicBezTo>
                    <a:pt x="1348" y="1934"/>
                    <a:pt x="1356" y="1942"/>
                    <a:pt x="1370" y="1942"/>
                  </a:cubicBezTo>
                  <a:cubicBezTo>
                    <a:pt x="1400" y="1942"/>
                    <a:pt x="1422" y="1927"/>
                    <a:pt x="1444" y="1919"/>
                  </a:cubicBezTo>
                  <a:cubicBezTo>
                    <a:pt x="1480" y="1897"/>
                    <a:pt x="1488" y="1868"/>
                    <a:pt x="1480" y="1832"/>
                  </a:cubicBezTo>
                  <a:cubicBezTo>
                    <a:pt x="1480" y="1810"/>
                    <a:pt x="1488" y="1780"/>
                    <a:pt x="1502" y="1766"/>
                  </a:cubicBezTo>
                  <a:cubicBezTo>
                    <a:pt x="1517" y="1736"/>
                    <a:pt x="1524" y="1729"/>
                    <a:pt x="1510" y="1722"/>
                  </a:cubicBezTo>
                  <a:cubicBezTo>
                    <a:pt x="1502" y="1707"/>
                    <a:pt x="1495" y="1707"/>
                    <a:pt x="1480" y="1700"/>
                  </a:cubicBezTo>
                  <a:cubicBezTo>
                    <a:pt x="1458" y="1685"/>
                    <a:pt x="1436" y="1670"/>
                    <a:pt x="1436" y="1626"/>
                  </a:cubicBezTo>
                  <a:cubicBezTo>
                    <a:pt x="1436" y="1612"/>
                    <a:pt x="1436" y="1604"/>
                    <a:pt x="1436" y="1597"/>
                  </a:cubicBezTo>
                  <a:cubicBezTo>
                    <a:pt x="1436" y="1560"/>
                    <a:pt x="1436" y="1531"/>
                    <a:pt x="1480" y="1495"/>
                  </a:cubicBezTo>
                  <a:cubicBezTo>
                    <a:pt x="1488" y="1480"/>
                    <a:pt x="1502" y="1473"/>
                    <a:pt x="1517" y="1473"/>
                  </a:cubicBezTo>
                  <a:cubicBezTo>
                    <a:pt x="1546" y="1473"/>
                    <a:pt x="1568" y="1502"/>
                    <a:pt x="1590" y="1524"/>
                  </a:cubicBezTo>
                  <a:cubicBezTo>
                    <a:pt x="1590" y="1524"/>
                    <a:pt x="1597" y="1531"/>
                    <a:pt x="1605" y="1538"/>
                  </a:cubicBezTo>
                  <a:cubicBezTo>
                    <a:pt x="1619" y="1553"/>
                    <a:pt x="1649" y="1583"/>
                    <a:pt x="1678" y="1583"/>
                  </a:cubicBezTo>
                  <a:cubicBezTo>
                    <a:pt x="1693" y="1583"/>
                    <a:pt x="1700" y="1583"/>
                    <a:pt x="1707" y="1568"/>
                  </a:cubicBezTo>
                  <a:cubicBezTo>
                    <a:pt x="1751" y="1516"/>
                    <a:pt x="1766" y="1473"/>
                    <a:pt x="1759" y="1451"/>
                  </a:cubicBezTo>
                  <a:cubicBezTo>
                    <a:pt x="1744" y="1428"/>
                    <a:pt x="1737" y="1392"/>
                    <a:pt x="1751" y="1363"/>
                  </a:cubicBezTo>
                  <a:cubicBezTo>
                    <a:pt x="1759" y="1341"/>
                    <a:pt x="1781" y="1333"/>
                    <a:pt x="1803" y="1326"/>
                  </a:cubicBezTo>
                  <a:cubicBezTo>
                    <a:pt x="1832" y="1326"/>
                    <a:pt x="1832" y="1319"/>
                    <a:pt x="1832" y="1289"/>
                  </a:cubicBezTo>
                  <a:cubicBezTo>
                    <a:pt x="1839" y="1282"/>
                    <a:pt x="1839" y="1282"/>
                    <a:pt x="1839" y="1275"/>
                  </a:cubicBezTo>
                  <a:cubicBezTo>
                    <a:pt x="1847" y="1238"/>
                    <a:pt x="1898" y="1231"/>
                    <a:pt x="1942" y="1231"/>
                  </a:cubicBezTo>
                  <a:cubicBezTo>
                    <a:pt x="1957" y="1231"/>
                    <a:pt x="1971" y="1231"/>
                    <a:pt x="1978" y="1223"/>
                  </a:cubicBezTo>
                  <a:cubicBezTo>
                    <a:pt x="1986" y="1223"/>
                    <a:pt x="1993" y="1216"/>
                    <a:pt x="2008" y="1194"/>
                  </a:cubicBezTo>
                  <a:cubicBezTo>
                    <a:pt x="2015" y="1179"/>
                    <a:pt x="2023" y="1165"/>
                    <a:pt x="2037" y="1143"/>
                  </a:cubicBezTo>
                  <a:cubicBezTo>
                    <a:pt x="2052" y="1128"/>
                    <a:pt x="2066" y="1121"/>
                    <a:pt x="2088" y="1121"/>
                  </a:cubicBezTo>
                  <a:cubicBezTo>
                    <a:pt x="2103" y="1121"/>
                    <a:pt x="2125" y="1128"/>
                    <a:pt x="2140" y="1135"/>
                  </a:cubicBezTo>
                  <a:cubicBezTo>
                    <a:pt x="2154" y="1135"/>
                    <a:pt x="2169" y="1143"/>
                    <a:pt x="2176" y="1143"/>
                  </a:cubicBezTo>
                  <a:cubicBezTo>
                    <a:pt x="2213" y="1143"/>
                    <a:pt x="2242" y="1128"/>
                    <a:pt x="2286" y="1092"/>
                  </a:cubicBezTo>
                  <a:cubicBezTo>
                    <a:pt x="2301" y="1084"/>
                    <a:pt x="2308" y="1077"/>
                    <a:pt x="2323" y="1062"/>
                  </a:cubicBezTo>
                  <a:cubicBezTo>
                    <a:pt x="2360" y="1033"/>
                    <a:pt x="2396" y="996"/>
                    <a:pt x="2433" y="996"/>
                  </a:cubicBezTo>
                  <a:cubicBezTo>
                    <a:pt x="2455" y="996"/>
                    <a:pt x="2477" y="1011"/>
                    <a:pt x="2499" y="1018"/>
                  </a:cubicBezTo>
                  <a:cubicBezTo>
                    <a:pt x="2521" y="1033"/>
                    <a:pt x="2543" y="1047"/>
                    <a:pt x="2565" y="1047"/>
                  </a:cubicBezTo>
                  <a:cubicBezTo>
                    <a:pt x="2572" y="1047"/>
                    <a:pt x="2572" y="1040"/>
                    <a:pt x="2579" y="1040"/>
                  </a:cubicBezTo>
                  <a:cubicBezTo>
                    <a:pt x="2594" y="1033"/>
                    <a:pt x="2609" y="1026"/>
                    <a:pt x="2631" y="1011"/>
                  </a:cubicBezTo>
                  <a:cubicBezTo>
                    <a:pt x="2660" y="996"/>
                    <a:pt x="2704" y="982"/>
                    <a:pt x="2719" y="960"/>
                  </a:cubicBezTo>
                  <a:cubicBezTo>
                    <a:pt x="2733" y="938"/>
                    <a:pt x="2741" y="930"/>
                    <a:pt x="2748" y="908"/>
                  </a:cubicBezTo>
                  <a:cubicBezTo>
                    <a:pt x="2755" y="894"/>
                    <a:pt x="2763" y="879"/>
                    <a:pt x="2777" y="857"/>
                  </a:cubicBezTo>
                  <a:cubicBezTo>
                    <a:pt x="2814" y="798"/>
                    <a:pt x="2880" y="762"/>
                    <a:pt x="2924" y="747"/>
                  </a:cubicBezTo>
                  <a:cubicBezTo>
                    <a:pt x="2931" y="747"/>
                    <a:pt x="2938" y="747"/>
                    <a:pt x="2953" y="747"/>
                  </a:cubicBezTo>
                  <a:cubicBezTo>
                    <a:pt x="2983" y="740"/>
                    <a:pt x="3026" y="733"/>
                    <a:pt x="3070" y="703"/>
                  </a:cubicBezTo>
                  <a:cubicBezTo>
                    <a:pt x="3078" y="696"/>
                    <a:pt x="3092" y="688"/>
                    <a:pt x="3100" y="681"/>
                  </a:cubicBezTo>
                  <a:cubicBezTo>
                    <a:pt x="3129" y="659"/>
                    <a:pt x="3151" y="637"/>
                    <a:pt x="3173" y="637"/>
                  </a:cubicBezTo>
                  <a:cubicBezTo>
                    <a:pt x="3180" y="637"/>
                    <a:pt x="3202" y="645"/>
                    <a:pt x="3202" y="666"/>
                  </a:cubicBezTo>
                  <a:cubicBezTo>
                    <a:pt x="3202" y="674"/>
                    <a:pt x="3209" y="674"/>
                    <a:pt x="3209" y="674"/>
                  </a:cubicBezTo>
                  <a:cubicBezTo>
                    <a:pt x="3209" y="674"/>
                    <a:pt x="3232" y="659"/>
                    <a:pt x="3232" y="637"/>
                  </a:cubicBezTo>
                  <a:cubicBezTo>
                    <a:pt x="3239" y="593"/>
                    <a:pt x="3268" y="593"/>
                    <a:pt x="3297" y="586"/>
                  </a:cubicBezTo>
                  <a:cubicBezTo>
                    <a:pt x="3312" y="586"/>
                    <a:pt x="3334" y="586"/>
                    <a:pt x="3356" y="578"/>
                  </a:cubicBezTo>
                  <a:cubicBezTo>
                    <a:pt x="3378" y="578"/>
                    <a:pt x="3385" y="571"/>
                    <a:pt x="3393" y="571"/>
                  </a:cubicBezTo>
                  <a:lnTo>
                    <a:pt x="3393" y="571"/>
                  </a:lnTo>
                  <a:cubicBezTo>
                    <a:pt x="3400" y="564"/>
                    <a:pt x="3400" y="557"/>
                    <a:pt x="3407" y="542"/>
                  </a:cubicBezTo>
                  <a:cubicBezTo>
                    <a:pt x="3407" y="527"/>
                    <a:pt x="3407" y="513"/>
                    <a:pt x="3415" y="505"/>
                  </a:cubicBezTo>
                  <a:cubicBezTo>
                    <a:pt x="3422" y="469"/>
                    <a:pt x="3429" y="439"/>
                    <a:pt x="3459" y="410"/>
                  </a:cubicBezTo>
                  <a:cubicBezTo>
                    <a:pt x="3481" y="381"/>
                    <a:pt x="3503" y="359"/>
                    <a:pt x="3525" y="344"/>
                  </a:cubicBezTo>
                  <a:cubicBezTo>
                    <a:pt x="3539" y="337"/>
                    <a:pt x="3554" y="329"/>
                    <a:pt x="3561" y="322"/>
                  </a:cubicBezTo>
                  <a:cubicBezTo>
                    <a:pt x="3576" y="307"/>
                    <a:pt x="3583" y="271"/>
                    <a:pt x="3583" y="242"/>
                  </a:cubicBezTo>
                  <a:cubicBezTo>
                    <a:pt x="3583" y="227"/>
                    <a:pt x="3591" y="212"/>
                    <a:pt x="3591" y="197"/>
                  </a:cubicBezTo>
                  <a:cubicBezTo>
                    <a:pt x="3591" y="190"/>
                    <a:pt x="3591" y="176"/>
                    <a:pt x="3591" y="168"/>
                  </a:cubicBezTo>
                  <a:cubicBezTo>
                    <a:pt x="3591" y="124"/>
                    <a:pt x="3591" y="80"/>
                    <a:pt x="3642" y="44"/>
                  </a:cubicBezTo>
                  <a:cubicBezTo>
                    <a:pt x="3686" y="14"/>
                    <a:pt x="3715" y="0"/>
                    <a:pt x="3737" y="0"/>
                  </a:cubicBezTo>
                  <a:cubicBezTo>
                    <a:pt x="3759" y="0"/>
                    <a:pt x="3774" y="7"/>
                    <a:pt x="3788" y="22"/>
                  </a:cubicBezTo>
                  <a:cubicBezTo>
                    <a:pt x="3818" y="66"/>
                    <a:pt x="3818" y="124"/>
                    <a:pt x="3788" y="168"/>
                  </a:cubicBezTo>
                  <a:cubicBezTo>
                    <a:pt x="3781" y="176"/>
                    <a:pt x="3781" y="183"/>
                    <a:pt x="3788" y="183"/>
                  </a:cubicBezTo>
                  <a:cubicBezTo>
                    <a:pt x="3788" y="205"/>
                    <a:pt x="3825" y="219"/>
                    <a:pt x="3847" y="227"/>
                  </a:cubicBezTo>
                  <a:cubicBezTo>
                    <a:pt x="3847" y="234"/>
                    <a:pt x="3847" y="234"/>
                    <a:pt x="3847" y="234"/>
                  </a:cubicBezTo>
                  <a:cubicBezTo>
                    <a:pt x="3884" y="249"/>
                    <a:pt x="3913" y="278"/>
                    <a:pt x="3935" y="315"/>
                  </a:cubicBezTo>
                  <a:cubicBezTo>
                    <a:pt x="3942" y="329"/>
                    <a:pt x="3964" y="337"/>
                    <a:pt x="3979" y="337"/>
                  </a:cubicBezTo>
                  <a:cubicBezTo>
                    <a:pt x="3986" y="337"/>
                    <a:pt x="3994" y="337"/>
                    <a:pt x="3994" y="337"/>
                  </a:cubicBezTo>
                  <a:cubicBezTo>
                    <a:pt x="4008" y="337"/>
                    <a:pt x="4067" y="344"/>
                    <a:pt x="4082" y="388"/>
                  </a:cubicBezTo>
                  <a:cubicBezTo>
                    <a:pt x="4089" y="417"/>
                    <a:pt x="4074" y="461"/>
                    <a:pt x="4059" y="491"/>
                  </a:cubicBezTo>
                  <a:cubicBezTo>
                    <a:pt x="4059" y="498"/>
                    <a:pt x="4052" y="498"/>
                    <a:pt x="4052" y="505"/>
                  </a:cubicBezTo>
                  <a:cubicBezTo>
                    <a:pt x="4045" y="527"/>
                    <a:pt x="4045" y="593"/>
                    <a:pt x="4067" y="608"/>
                  </a:cubicBezTo>
                  <a:cubicBezTo>
                    <a:pt x="4074" y="623"/>
                    <a:pt x="4089" y="630"/>
                    <a:pt x="4104" y="637"/>
                  </a:cubicBezTo>
                  <a:cubicBezTo>
                    <a:pt x="4118" y="652"/>
                    <a:pt x="4147" y="674"/>
                    <a:pt x="4162" y="696"/>
                  </a:cubicBezTo>
                  <a:cubicBezTo>
                    <a:pt x="4169" y="703"/>
                    <a:pt x="4177" y="718"/>
                    <a:pt x="4191" y="725"/>
                  </a:cubicBezTo>
                  <a:cubicBezTo>
                    <a:pt x="4214" y="740"/>
                    <a:pt x="4243" y="762"/>
                    <a:pt x="4235" y="798"/>
                  </a:cubicBezTo>
                  <a:cubicBezTo>
                    <a:pt x="4228" y="806"/>
                    <a:pt x="4228" y="820"/>
                    <a:pt x="4235" y="820"/>
                  </a:cubicBezTo>
                  <a:cubicBezTo>
                    <a:pt x="4235" y="828"/>
                    <a:pt x="4250" y="828"/>
                    <a:pt x="4257" y="828"/>
                  </a:cubicBezTo>
                  <a:cubicBezTo>
                    <a:pt x="4265" y="828"/>
                    <a:pt x="4272" y="828"/>
                    <a:pt x="4279" y="828"/>
                  </a:cubicBezTo>
                  <a:cubicBezTo>
                    <a:pt x="4287" y="828"/>
                    <a:pt x="4294" y="820"/>
                    <a:pt x="4301" y="820"/>
                  </a:cubicBezTo>
                  <a:cubicBezTo>
                    <a:pt x="4316" y="820"/>
                    <a:pt x="4331" y="813"/>
                    <a:pt x="4338" y="813"/>
                  </a:cubicBezTo>
                  <a:cubicBezTo>
                    <a:pt x="4353" y="813"/>
                    <a:pt x="4375" y="820"/>
                    <a:pt x="4375" y="850"/>
                  </a:cubicBezTo>
                  <a:lnTo>
                    <a:pt x="4375" y="850"/>
                  </a:lnTo>
                  <a:lnTo>
                    <a:pt x="4375" y="857"/>
                  </a:lnTo>
                  <a:cubicBezTo>
                    <a:pt x="4375" y="908"/>
                    <a:pt x="4375" y="908"/>
                    <a:pt x="4375" y="908"/>
                  </a:cubicBezTo>
                  <a:cubicBezTo>
                    <a:pt x="4375" y="945"/>
                    <a:pt x="4382" y="982"/>
                    <a:pt x="4404" y="1018"/>
                  </a:cubicBezTo>
                  <a:cubicBezTo>
                    <a:pt x="4433" y="1077"/>
                    <a:pt x="4477" y="1187"/>
                    <a:pt x="4433" y="1260"/>
                  </a:cubicBezTo>
                  <a:cubicBezTo>
                    <a:pt x="4426" y="1267"/>
                    <a:pt x="4419" y="1282"/>
                    <a:pt x="4411" y="1297"/>
                  </a:cubicBezTo>
                  <a:cubicBezTo>
                    <a:pt x="4382" y="1355"/>
                    <a:pt x="4360" y="1407"/>
                    <a:pt x="4316" y="1407"/>
                  </a:cubicBezTo>
                  <a:cubicBezTo>
                    <a:pt x="4309" y="1407"/>
                    <a:pt x="4309" y="1407"/>
                    <a:pt x="4309" y="1407"/>
                  </a:cubicBezTo>
                  <a:cubicBezTo>
                    <a:pt x="4279" y="1407"/>
                    <a:pt x="4265" y="1385"/>
                    <a:pt x="4250" y="1370"/>
                  </a:cubicBezTo>
                  <a:cubicBezTo>
                    <a:pt x="4243" y="1355"/>
                    <a:pt x="4228" y="1341"/>
                    <a:pt x="4214" y="1341"/>
                  </a:cubicBezTo>
                  <a:lnTo>
                    <a:pt x="4206" y="1341"/>
                  </a:lnTo>
                  <a:cubicBezTo>
                    <a:pt x="4177" y="1341"/>
                    <a:pt x="4155" y="1363"/>
                    <a:pt x="4140" y="1392"/>
                  </a:cubicBezTo>
                  <a:cubicBezTo>
                    <a:pt x="4133" y="1407"/>
                    <a:pt x="4118" y="1414"/>
                    <a:pt x="4111" y="1421"/>
                  </a:cubicBezTo>
                  <a:cubicBezTo>
                    <a:pt x="4089" y="1451"/>
                    <a:pt x="4067" y="1473"/>
                    <a:pt x="4074" y="1502"/>
                  </a:cubicBezTo>
                  <a:cubicBezTo>
                    <a:pt x="4074" y="1516"/>
                    <a:pt x="4082" y="1538"/>
                    <a:pt x="4089" y="1553"/>
                  </a:cubicBezTo>
                  <a:cubicBezTo>
                    <a:pt x="4096" y="1583"/>
                    <a:pt x="4111" y="1619"/>
                    <a:pt x="4104" y="1648"/>
                  </a:cubicBezTo>
                  <a:cubicBezTo>
                    <a:pt x="4104" y="1663"/>
                    <a:pt x="4104" y="1670"/>
                    <a:pt x="4104" y="1678"/>
                  </a:cubicBezTo>
                  <a:cubicBezTo>
                    <a:pt x="4096" y="1714"/>
                    <a:pt x="4096" y="1736"/>
                    <a:pt x="4059" y="1773"/>
                  </a:cubicBezTo>
                  <a:cubicBezTo>
                    <a:pt x="4045" y="1780"/>
                    <a:pt x="4045" y="1780"/>
                    <a:pt x="4045" y="1780"/>
                  </a:cubicBezTo>
                  <a:cubicBezTo>
                    <a:pt x="4038" y="1788"/>
                    <a:pt x="4023" y="1802"/>
                    <a:pt x="4023" y="1810"/>
                  </a:cubicBezTo>
                  <a:lnTo>
                    <a:pt x="4023" y="1810"/>
                  </a:lnTo>
                  <a:cubicBezTo>
                    <a:pt x="4030" y="1810"/>
                    <a:pt x="4038" y="1810"/>
                    <a:pt x="4059" y="1810"/>
                  </a:cubicBezTo>
                  <a:cubicBezTo>
                    <a:pt x="4133" y="1824"/>
                    <a:pt x="4169" y="1861"/>
                    <a:pt x="4199" y="1890"/>
                  </a:cubicBezTo>
                  <a:cubicBezTo>
                    <a:pt x="4214" y="1905"/>
                    <a:pt x="4214" y="1905"/>
                    <a:pt x="4214" y="1905"/>
                  </a:cubicBezTo>
                  <a:cubicBezTo>
                    <a:pt x="4235" y="1927"/>
                    <a:pt x="4243" y="1949"/>
                    <a:pt x="4250" y="1971"/>
                  </a:cubicBezTo>
                  <a:cubicBezTo>
                    <a:pt x="4250" y="1985"/>
                    <a:pt x="4250" y="1993"/>
                    <a:pt x="4257" y="2007"/>
                  </a:cubicBezTo>
                  <a:cubicBezTo>
                    <a:pt x="4265" y="2029"/>
                    <a:pt x="4272" y="2037"/>
                    <a:pt x="4287" y="2051"/>
                  </a:cubicBezTo>
                  <a:cubicBezTo>
                    <a:pt x="4294" y="2059"/>
                    <a:pt x="4301" y="2066"/>
                    <a:pt x="4316" y="2081"/>
                  </a:cubicBezTo>
                  <a:cubicBezTo>
                    <a:pt x="4345" y="2125"/>
                    <a:pt x="4360" y="2183"/>
                    <a:pt x="4353" y="2227"/>
                  </a:cubicBezTo>
                  <a:cubicBezTo>
                    <a:pt x="4345" y="2249"/>
                    <a:pt x="4338" y="2315"/>
                    <a:pt x="4294" y="2315"/>
                  </a:cubicBezTo>
                  <a:cubicBezTo>
                    <a:pt x="4279" y="2315"/>
                    <a:pt x="4265" y="2308"/>
                    <a:pt x="4250" y="2301"/>
                  </a:cubicBezTo>
                  <a:cubicBezTo>
                    <a:pt x="4235" y="2286"/>
                    <a:pt x="4214" y="2286"/>
                    <a:pt x="4206" y="2286"/>
                  </a:cubicBezTo>
                  <a:cubicBezTo>
                    <a:pt x="4184" y="2286"/>
                    <a:pt x="4162" y="2293"/>
                    <a:pt x="4155" y="2301"/>
                  </a:cubicBezTo>
                  <a:cubicBezTo>
                    <a:pt x="4155" y="2308"/>
                    <a:pt x="4155" y="2308"/>
                    <a:pt x="4155" y="2308"/>
                  </a:cubicBezTo>
                  <a:cubicBezTo>
                    <a:pt x="4155" y="2315"/>
                    <a:pt x="4162" y="2315"/>
                    <a:pt x="4177" y="2323"/>
                  </a:cubicBezTo>
                  <a:cubicBezTo>
                    <a:pt x="4191" y="2323"/>
                    <a:pt x="4221" y="2330"/>
                    <a:pt x="4221" y="2359"/>
                  </a:cubicBezTo>
                  <a:cubicBezTo>
                    <a:pt x="4228" y="2388"/>
                    <a:pt x="4221" y="2425"/>
                    <a:pt x="4206" y="2440"/>
                  </a:cubicBezTo>
                  <a:cubicBezTo>
                    <a:pt x="4191" y="2454"/>
                    <a:pt x="4177" y="2462"/>
                    <a:pt x="4162" y="2462"/>
                  </a:cubicBezTo>
                  <a:cubicBezTo>
                    <a:pt x="4147" y="2462"/>
                    <a:pt x="4140" y="2462"/>
                    <a:pt x="4126" y="2454"/>
                  </a:cubicBezTo>
                  <a:cubicBezTo>
                    <a:pt x="4111" y="2447"/>
                    <a:pt x="4096" y="2433"/>
                    <a:pt x="4082" y="2425"/>
                  </a:cubicBezTo>
                  <a:cubicBezTo>
                    <a:pt x="4067" y="2410"/>
                    <a:pt x="4052" y="2403"/>
                    <a:pt x="4045" y="2403"/>
                  </a:cubicBezTo>
                  <a:cubicBezTo>
                    <a:pt x="4038" y="2403"/>
                    <a:pt x="4038" y="2403"/>
                    <a:pt x="4023" y="2418"/>
                  </a:cubicBezTo>
                  <a:cubicBezTo>
                    <a:pt x="4008" y="2440"/>
                    <a:pt x="3979" y="2454"/>
                    <a:pt x="3957" y="2476"/>
                  </a:cubicBezTo>
                  <a:cubicBezTo>
                    <a:pt x="3942" y="2484"/>
                    <a:pt x="3928" y="2498"/>
                    <a:pt x="3913" y="2513"/>
                  </a:cubicBezTo>
                  <a:cubicBezTo>
                    <a:pt x="3906" y="2520"/>
                    <a:pt x="3891" y="2528"/>
                    <a:pt x="3876" y="2542"/>
                  </a:cubicBezTo>
                  <a:cubicBezTo>
                    <a:pt x="3854" y="2557"/>
                    <a:pt x="3825" y="2579"/>
                    <a:pt x="3825" y="2594"/>
                  </a:cubicBezTo>
                  <a:cubicBezTo>
                    <a:pt x="3825" y="2594"/>
                    <a:pt x="3825" y="2594"/>
                    <a:pt x="3832" y="2601"/>
                  </a:cubicBezTo>
                  <a:cubicBezTo>
                    <a:pt x="3854" y="2630"/>
                    <a:pt x="3884" y="2638"/>
                    <a:pt x="3906" y="2645"/>
                  </a:cubicBezTo>
                  <a:cubicBezTo>
                    <a:pt x="3913" y="2645"/>
                    <a:pt x="3913" y="2645"/>
                    <a:pt x="3913" y="2645"/>
                  </a:cubicBezTo>
                  <a:cubicBezTo>
                    <a:pt x="3950" y="2660"/>
                    <a:pt x="3972" y="2704"/>
                    <a:pt x="3957" y="2747"/>
                  </a:cubicBezTo>
                  <a:cubicBezTo>
                    <a:pt x="3957" y="2777"/>
                    <a:pt x="3950" y="2806"/>
                    <a:pt x="3920" y="2806"/>
                  </a:cubicBezTo>
                  <a:cubicBezTo>
                    <a:pt x="3913" y="2806"/>
                    <a:pt x="3898" y="2799"/>
                    <a:pt x="3884" y="2792"/>
                  </a:cubicBezTo>
                  <a:cubicBezTo>
                    <a:pt x="3869" y="2792"/>
                    <a:pt x="3854" y="2784"/>
                    <a:pt x="3840" y="2777"/>
                  </a:cubicBezTo>
                  <a:cubicBezTo>
                    <a:pt x="3818" y="2769"/>
                    <a:pt x="3796" y="2762"/>
                    <a:pt x="3788" y="2762"/>
                  </a:cubicBezTo>
                  <a:cubicBezTo>
                    <a:pt x="3781" y="2762"/>
                    <a:pt x="3781" y="2762"/>
                    <a:pt x="3781" y="2762"/>
                  </a:cubicBezTo>
                  <a:cubicBezTo>
                    <a:pt x="3766" y="2777"/>
                    <a:pt x="3759" y="2806"/>
                    <a:pt x="3759" y="2828"/>
                  </a:cubicBezTo>
                  <a:cubicBezTo>
                    <a:pt x="3752" y="2843"/>
                    <a:pt x="3752" y="2850"/>
                    <a:pt x="3745" y="2857"/>
                  </a:cubicBezTo>
                  <a:cubicBezTo>
                    <a:pt x="3737" y="2879"/>
                    <a:pt x="3723" y="2887"/>
                    <a:pt x="3715" y="2887"/>
                  </a:cubicBezTo>
                  <a:cubicBezTo>
                    <a:pt x="3700" y="2887"/>
                    <a:pt x="3693" y="2887"/>
                    <a:pt x="3678" y="2901"/>
                  </a:cubicBezTo>
                  <a:cubicBezTo>
                    <a:pt x="3649" y="2923"/>
                    <a:pt x="3627" y="2960"/>
                    <a:pt x="3635" y="2989"/>
                  </a:cubicBezTo>
                  <a:cubicBezTo>
                    <a:pt x="3635" y="2989"/>
                    <a:pt x="3635" y="2997"/>
                    <a:pt x="3649" y="3004"/>
                  </a:cubicBezTo>
                  <a:cubicBezTo>
                    <a:pt x="3657" y="3011"/>
                    <a:pt x="3671" y="3011"/>
                    <a:pt x="3678" y="3019"/>
                  </a:cubicBezTo>
                  <a:cubicBezTo>
                    <a:pt x="3715" y="3033"/>
                    <a:pt x="3752" y="3048"/>
                    <a:pt x="3766" y="3107"/>
                  </a:cubicBezTo>
                  <a:cubicBezTo>
                    <a:pt x="3781" y="3173"/>
                    <a:pt x="3796" y="3231"/>
                    <a:pt x="3832" y="3238"/>
                  </a:cubicBezTo>
                  <a:cubicBezTo>
                    <a:pt x="3840" y="3246"/>
                    <a:pt x="3854" y="3246"/>
                    <a:pt x="3884" y="3246"/>
                  </a:cubicBezTo>
                  <a:cubicBezTo>
                    <a:pt x="3920" y="3246"/>
                    <a:pt x="3964" y="3246"/>
                    <a:pt x="3972" y="3238"/>
                  </a:cubicBezTo>
                  <a:cubicBezTo>
                    <a:pt x="4001" y="3216"/>
                    <a:pt x="4030" y="3209"/>
                    <a:pt x="4052" y="3202"/>
                  </a:cubicBezTo>
                  <a:cubicBezTo>
                    <a:pt x="4074" y="3195"/>
                    <a:pt x="4089" y="3187"/>
                    <a:pt x="4104" y="3173"/>
                  </a:cubicBezTo>
                  <a:cubicBezTo>
                    <a:pt x="4140" y="3143"/>
                    <a:pt x="4177" y="3136"/>
                    <a:pt x="4228" y="3114"/>
                  </a:cubicBezTo>
                  <a:cubicBezTo>
                    <a:pt x="4294" y="3092"/>
                    <a:pt x="4294" y="3092"/>
                    <a:pt x="4294" y="3092"/>
                  </a:cubicBezTo>
                  <a:cubicBezTo>
                    <a:pt x="4353" y="3070"/>
                    <a:pt x="4419" y="3041"/>
                    <a:pt x="4455" y="3041"/>
                  </a:cubicBezTo>
                  <a:cubicBezTo>
                    <a:pt x="4463" y="3033"/>
                    <a:pt x="4463" y="3033"/>
                    <a:pt x="4463" y="3033"/>
                  </a:cubicBezTo>
                  <a:cubicBezTo>
                    <a:pt x="4477" y="3033"/>
                    <a:pt x="4507" y="3026"/>
                    <a:pt x="4536" y="3026"/>
                  </a:cubicBezTo>
                  <a:cubicBezTo>
                    <a:pt x="4573" y="3026"/>
                    <a:pt x="4602" y="3033"/>
                    <a:pt x="4616" y="3055"/>
                  </a:cubicBezTo>
                  <a:cubicBezTo>
                    <a:pt x="4631" y="3070"/>
                    <a:pt x="4638" y="3077"/>
                    <a:pt x="4653" y="3092"/>
                  </a:cubicBezTo>
                  <a:cubicBezTo>
                    <a:pt x="4682" y="3114"/>
                    <a:pt x="4704" y="3143"/>
                    <a:pt x="4734" y="3180"/>
                  </a:cubicBezTo>
                  <a:cubicBezTo>
                    <a:pt x="4741" y="3195"/>
                    <a:pt x="4756" y="3209"/>
                    <a:pt x="4770" y="3224"/>
                  </a:cubicBezTo>
                  <a:cubicBezTo>
                    <a:pt x="4800" y="3253"/>
                    <a:pt x="4836" y="3290"/>
                    <a:pt x="4829" y="3341"/>
                  </a:cubicBezTo>
                  <a:cubicBezTo>
                    <a:pt x="4822" y="3378"/>
                    <a:pt x="4807" y="3495"/>
                    <a:pt x="4829" y="3546"/>
                  </a:cubicBezTo>
                  <a:cubicBezTo>
                    <a:pt x="4836" y="3568"/>
                    <a:pt x="4844" y="3576"/>
                    <a:pt x="4851" y="3576"/>
                  </a:cubicBezTo>
                  <a:cubicBezTo>
                    <a:pt x="4858" y="3583"/>
                    <a:pt x="4873" y="3583"/>
                    <a:pt x="4888" y="3605"/>
                  </a:cubicBezTo>
                  <a:cubicBezTo>
                    <a:pt x="4902" y="3627"/>
                    <a:pt x="4902" y="3664"/>
                    <a:pt x="4902" y="3700"/>
                  </a:cubicBezTo>
                  <a:cubicBezTo>
                    <a:pt x="4902" y="3722"/>
                    <a:pt x="4902" y="3737"/>
                    <a:pt x="4902" y="3752"/>
                  </a:cubicBezTo>
                  <a:cubicBezTo>
                    <a:pt x="4909" y="3766"/>
                    <a:pt x="4909" y="3773"/>
                    <a:pt x="4909" y="3781"/>
                  </a:cubicBezTo>
                  <a:cubicBezTo>
                    <a:pt x="4917" y="3817"/>
                    <a:pt x="4917" y="3869"/>
                    <a:pt x="4946" y="3869"/>
                  </a:cubicBezTo>
                  <a:cubicBezTo>
                    <a:pt x="4968" y="3876"/>
                    <a:pt x="4983" y="3883"/>
                    <a:pt x="4997" y="3898"/>
                  </a:cubicBezTo>
                  <a:cubicBezTo>
                    <a:pt x="5012" y="3905"/>
                    <a:pt x="5027" y="3920"/>
                    <a:pt x="5056" y="3920"/>
                  </a:cubicBezTo>
                  <a:cubicBezTo>
                    <a:pt x="5071" y="3920"/>
                    <a:pt x="5071" y="3920"/>
                    <a:pt x="5071" y="3920"/>
                  </a:cubicBezTo>
                  <a:cubicBezTo>
                    <a:pt x="5085" y="3927"/>
                    <a:pt x="5100" y="3927"/>
                    <a:pt x="5107" y="3942"/>
                  </a:cubicBezTo>
                  <a:cubicBezTo>
                    <a:pt x="5115" y="3957"/>
                    <a:pt x="5100" y="3971"/>
                    <a:pt x="5064" y="4015"/>
                  </a:cubicBezTo>
                  <a:cubicBezTo>
                    <a:pt x="5041" y="4037"/>
                    <a:pt x="5034" y="4059"/>
                    <a:pt x="5019" y="4081"/>
                  </a:cubicBezTo>
                  <a:cubicBezTo>
                    <a:pt x="5012" y="4110"/>
                    <a:pt x="4997" y="4133"/>
                    <a:pt x="4946" y="4147"/>
                  </a:cubicBezTo>
                  <a:cubicBezTo>
                    <a:pt x="4866" y="4162"/>
                    <a:pt x="4851" y="4176"/>
                    <a:pt x="4844" y="4220"/>
                  </a:cubicBezTo>
                  <a:cubicBezTo>
                    <a:pt x="4836" y="4272"/>
                    <a:pt x="4851" y="4301"/>
                    <a:pt x="4880" y="4330"/>
                  </a:cubicBezTo>
                  <a:cubicBezTo>
                    <a:pt x="4931" y="4367"/>
                    <a:pt x="4954" y="4433"/>
                    <a:pt x="4961" y="4477"/>
                  </a:cubicBezTo>
                  <a:cubicBezTo>
                    <a:pt x="4968" y="4499"/>
                    <a:pt x="4983" y="4521"/>
                    <a:pt x="4983" y="4535"/>
                  </a:cubicBezTo>
                  <a:cubicBezTo>
                    <a:pt x="4997" y="4550"/>
                    <a:pt x="4997" y="4550"/>
                    <a:pt x="4997" y="4550"/>
                  </a:cubicBezTo>
                  <a:cubicBezTo>
                    <a:pt x="4983" y="4557"/>
                    <a:pt x="4983" y="4557"/>
                    <a:pt x="4983" y="4557"/>
                  </a:cubicBezTo>
                  <a:cubicBezTo>
                    <a:pt x="4976" y="4609"/>
                    <a:pt x="4961" y="4748"/>
                    <a:pt x="4997" y="4792"/>
                  </a:cubicBezTo>
                  <a:cubicBezTo>
                    <a:pt x="5005" y="4814"/>
                    <a:pt x="5019" y="4828"/>
                    <a:pt x="5034" y="4843"/>
                  </a:cubicBezTo>
                  <a:cubicBezTo>
                    <a:pt x="5064" y="4880"/>
                    <a:pt x="5093" y="4909"/>
                    <a:pt x="5049" y="4961"/>
                  </a:cubicBezTo>
                  <a:cubicBezTo>
                    <a:pt x="5041" y="4975"/>
                    <a:pt x="5034" y="4990"/>
                    <a:pt x="5041" y="4997"/>
                  </a:cubicBezTo>
                  <a:cubicBezTo>
                    <a:pt x="5049" y="5019"/>
                    <a:pt x="5078" y="5026"/>
                    <a:pt x="5100" y="5026"/>
                  </a:cubicBezTo>
                  <a:cubicBezTo>
                    <a:pt x="5107" y="5026"/>
                    <a:pt x="5115" y="5026"/>
                    <a:pt x="5115" y="5026"/>
                  </a:cubicBezTo>
                  <a:cubicBezTo>
                    <a:pt x="5122" y="5026"/>
                    <a:pt x="5122" y="5026"/>
                    <a:pt x="5122" y="5026"/>
                  </a:cubicBezTo>
                  <a:cubicBezTo>
                    <a:pt x="5137" y="5026"/>
                    <a:pt x="5144" y="5026"/>
                    <a:pt x="5151" y="5034"/>
                  </a:cubicBezTo>
                  <a:cubicBezTo>
                    <a:pt x="5166" y="5056"/>
                    <a:pt x="5159" y="5107"/>
                    <a:pt x="5144" y="5173"/>
                  </a:cubicBezTo>
                  <a:cubicBezTo>
                    <a:pt x="5137" y="5202"/>
                    <a:pt x="5137" y="5232"/>
                    <a:pt x="5137" y="5246"/>
                  </a:cubicBezTo>
                  <a:cubicBezTo>
                    <a:pt x="5137" y="5283"/>
                    <a:pt x="5115" y="5305"/>
                    <a:pt x="5093" y="5319"/>
                  </a:cubicBezTo>
                  <a:cubicBezTo>
                    <a:pt x="5078" y="5342"/>
                    <a:pt x="5064" y="5356"/>
                    <a:pt x="5056" y="5385"/>
                  </a:cubicBezTo>
                  <a:cubicBezTo>
                    <a:pt x="5049" y="5415"/>
                    <a:pt x="5049" y="5415"/>
                    <a:pt x="5056" y="5422"/>
                  </a:cubicBezTo>
                  <a:cubicBezTo>
                    <a:pt x="5071" y="5437"/>
                    <a:pt x="5085" y="5452"/>
                    <a:pt x="5085" y="5503"/>
                  </a:cubicBezTo>
                  <a:cubicBezTo>
                    <a:pt x="5085" y="5583"/>
                    <a:pt x="5071" y="5598"/>
                    <a:pt x="5027" y="5620"/>
                  </a:cubicBezTo>
                  <a:cubicBezTo>
                    <a:pt x="5019" y="5627"/>
                    <a:pt x="5005" y="5635"/>
                    <a:pt x="4990" y="5642"/>
                  </a:cubicBezTo>
                  <a:cubicBezTo>
                    <a:pt x="4924" y="5686"/>
                    <a:pt x="4902" y="5737"/>
                    <a:pt x="4917" y="5796"/>
                  </a:cubicBezTo>
                  <a:cubicBezTo>
                    <a:pt x="4939" y="5854"/>
                    <a:pt x="4902" y="5891"/>
                    <a:pt x="4873" y="5920"/>
                  </a:cubicBezTo>
                  <a:cubicBezTo>
                    <a:pt x="4866" y="5928"/>
                    <a:pt x="4851" y="5935"/>
                    <a:pt x="4851" y="5942"/>
                  </a:cubicBezTo>
                  <a:cubicBezTo>
                    <a:pt x="4836" y="5957"/>
                    <a:pt x="4836" y="5986"/>
                    <a:pt x="4844" y="6023"/>
                  </a:cubicBezTo>
                  <a:cubicBezTo>
                    <a:pt x="4844" y="6052"/>
                    <a:pt x="4844" y="6082"/>
                    <a:pt x="4836" y="6118"/>
                  </a:cubicBezTo>
                  <a:cubicBezTo>
                    <a:pt x="4836" y="6162"/>
                    <a:pt x="4807" y="6206"/>
                    <a:pt x="4778" y="6257"/>
                  </a:cubicBezTo>
                  <a:cubicBezTo>
                    <a:pt x="4741" y="6309"/>
                    <a:pt x="4704" y="6367"/>
                    <a:pt x="4668" y="6455"/>
                  </a:cubicBezTo>
                  <a:cubicBezTo>
                    <a:pt x="4609" y="6587"/>
                    <a:pt x="4550" y="6609"/>
                    <a:pt x="4536" y="6609"/>
                  </a:cubicBezTo>
                  <a:cubicBezTo>
                    <a:pt x="4485" y="6638"/>
                    <a:pt x="4485" y="6638"/>
                    <a:pt x="4485" y="6638"/>
                  </a:cubicBezTo>
                  <a:lnTo>
                    <a:pt x="4477" y="663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273B624-15DB-C782-2914-210995BA5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318" y="7779811"/>
              <a:ext cx="1999001" cy="2531581"/>
            </a:xfrm>
            <a:custGeom>
              <a:avLst/>
              <a:gdLst>
                <a:gd name="T0" fmla="*/ 4053 w 5197"/>
                <a:gd name="T1" fmla="*/ 513 h 6669"/>
                <a:gd name="T2" fmla="*/ 4375 w 5197"/>
                <a:gd name="T3" fmla="*/ 916 h 6669"/>
                <a:gd name="T4" fmla="*/ 4060 w 5197"/>
                <a:gd name="T5" fmla="*/ 1773 h 6669"/>
                <a:gd name="T6" fmla="*/ 4221 w 5197"/>
                <a:gd name="T7" fmla="*/ 2381 h 6669"/>
                <a:gd name="T8" fmla="*/ 3899 w 5197"/>
                <a:gd name="T9" fmla="*/ 2792 h 6669"/>
                <a:gd name="T10" fmla="*/ 4133 w 5197"/>
                <a:gd name="T11" fmla="*/ 3202 h 6669"/>
                <a:gd name="T12" fmla="*/ 4954 w 5197"/>
                <a:gd name="T13" fmla="*/ 3898 h 6669"/>
                <a:gd name="T14" fmla="*/ 5056 w 5197"/>
                <a:gd name="T15" fmla="*/ 4968 h 6669"/>
                <a:gd name="T16" fmla="*/ 4837 w 5197"/>
                <a:gd name="T17" fmla="*/ 6133 h 6669"/>
                <a:gd name="T18" fmla="*/ 3789 w 5197"/>
                <a:gd name="T19" fmla="*/ 6375 h 6669"/>
                <a:gd name="T20" fmla="*/ 3188 w 5197"/>
                <a:gd name="T21" fmla="*/ 6207 h 6669"/>
                <a:gd name="T22" fmla="*/ 2521 w 5197"/>
                <a:gd name="T23" fmla="*/ 5767 h 6669"/>
                <a:gd name="T24" fmla="*/ 2536 w 5197"/>
                <a:gd name="T25" fmla="*/ 4953 h 6669"/>
                <a:gd name="T26" fmla="*/ 2096 w 5197"/>
                <a:gd name="T27" fmla="*/ 4441 h 6669"/>
                <a:gd name="T28" fmla="*/ 1012 w 5197"/>
                <a:gd name="T29" fmla="*/ 4704 h 6669"/>
                <a:gd name="T30" fmla="*/ 836 w 5197"/>
                <a:gd name="T31" fmla="*/ 4067 h 6669"/>
                <a:gd name="T32" fmla="*/ 67 w 5197"/>
                <a:gd name="T33" fmla="*/ 2902 h 6669"/>
                <a:gd name="T34" fmla="*/ 667 w 5197"/>
                <a:gd name="T35" fmla="*/ 1898 h 6669"/>
                <a:gd name="T36" fmla="*/ 1283 w 5197"/>
                <a:gd name="T37" fmla="*/ 1920 h 6669"/>
                <a:gd name="T38" fmla="*/ 1605 w 5197"/>
                <a:gd name="T39" fmla="*/ 1561 h 6669"/>
                <a:gd name="T40" fmla="*/ 2309 w 5197"/>
                <a:gd name="T41" fmla="*/ 1121 h 6669"/>
                <a:gd name="T42" fmla="*/ 3217 w 5197"/>
                <a:gd name="T43" fmla="*/ 703 h 6669"/>
                <a:gd name="T44" fmla="*/ 3752 w 5197"/>
                <a:gd name="T45" fmla="*/ 0 h 6669"/>
                <a:gd name="T46" fmla="*/ 3408 w 5197"/>
                <a:gd name="T47" fmla="*/ 550 h 6669"/>
                <a:gd name="T48" fmla="*/ 2931 w 5197"/>
                <a:gd name="T49" fmla="*/ 748 h 6669"/>
                <a:gd name="T50" fmla="*/ 2294 w 5197"/>
                <a:gd name="T51" fmla="*/ 1099 h 6669"/>
                <a:gd name="T52" fmla="*/ 1810 w 5197"/>
                <a:gd name="T53" fmla="*/ 1326 h 6669"/>
                <a:gd name="T54" fmla="*/ 1437 w 5197"/>
                <a:gd name="T55" fmla="*/ 1641 h 6669"/>
                <a:gd name="T56" fmla="*/ 1253 w 5197"/>
                <a:gd name="T57" fmla="*/ 1912 h 6669"/>
                <a:gd name="T58" fmla="*/ 704 w 5197"/>
                <a:gd name="T59" fmla="*/ 1788 h 6669"/>
                <a:gd name="T60" fmla="*/ 601 w 5197"/>
                <a:gd name="T61" fmla="*/ 2037 h 6669"/>
                <a:gd name="T62" fmla="*/ 67 w 5197"/>
                <a:gd name="T63" fmla="*/ 2697 h 6669"/>
                <a:gd name="T64" fmla="*/ 609 w 5197"/>
                <a:gd name="T65" fmla="*/ 3605 h 6669"/>
                <a:gd name="T66" fmla="*/ 675 w 5197"/>
                <a:gd name="T67" fmla="*/ 4235 h 6669"/>
                <a:gd name="T68" fmla="*/ 902 w 5197"/>
                <a:gd name="T69" fmla="*/ 4690 h 6669"/>
                <a:gd name="T70" fmla="*/ 1525 w 5197"/>
                <a:gd name="T71" fmla="*/ 4543 h 6669"/>
                <a:gd name="T72" fmla="*/ 2257 w 5197"/>
                <a:gd name="T73" fmla="*/ 4521 h 6669"/>
                <a:gd name="T74" fmla="*/ 2529 w 5197"/>
                <a:gd name="T75" fmla="*/ 4924 h 6669"/>
                <a:gd name="T76" fmla="*/ 2741 w 5197"/>
                <a:gd name="T77" fmla="*/ 5349 h 6669"/>
                <a:gd name="T78" fmla="*/ 2616 w 5197"/>
                <a:gd name="T79" fmla="*/ 6016 h 6669"/>
                <a:gd name="T80" fmla="*/ 3137 w 5197"/>
                <a:gd name="T81" fmla="*/ 6265 h 6669"/>
                <a:gd name="T82" fmla="*/ 3584 w 5197"/>
                <a:gd name="T83" fmla="*/ 6324 h 6669"/>
                <a:gd name="T84" fmla="*/ 4097 w 5197"/>
                <a:gd name="T85" fmla="*/ 6456 h 6669"/>
                <a:gd name="T86" fmla="*/ 4866 w 5197"/>
                <a:gd name="T87" fmla="*/ 6141 h 6669"/>
                <a:gd name="T88" fmla="*/ 5079 w 5197"/>
                <a:gd name="T89" fmla="*/ 5422 h 6669"/>
                <a:gd name="T90" fmla="*/ 5079 w 5197"/>
                <a:gd name="T91" fmla="*/ 4983 h 6669"/>
                <a:gd name="T92" fmla="*/ 5049 w 5197"/>
                <a:gd name="T93" fmla="*/ 4103 h 6669"/>
                <a:gd name="T94" fmla="*/ 4910 w 5197"/>
                <a:gd name="T95" fmla="*/ 3612 h 6669"/>
                <a:gd name="T96" fmla="*/ 4463 w 5197"/>
                <a:gd name="T97" fmla="*/ 3034 h 6669"/>
                <a:gd name="T98" fmla="*/ 3701 w 5197"/>
                <a:gd name="T99" fmla="*/ 3019 h 6669"/>
                <a:gd name="T100" fmla="*/ 3935 w 5197"/>
                <a:gd name="T101" fmla="*/ 2836 h 6669"/>
                <a:gd name="T102" fmla="*/ 4060 w 5197"/>
                <a:gd name="T103" fmla="*/ 2433 h 6669"/>
                <a:gd name="T104" fmla="*/ 4382 w 5197"/>
                <a:gd name="T105" fmla="*/ 2250 h 6669"/>
                <a:gd name="T106" fmla="*/ 4082 w 5197"/>
                <a:gd name="T107" fmla="*/ 1795 h 6669"/>
                <a:gd name="T108" fmla="*/ 4324 w 5197"/>
                <a:gd name="T109" fmla="*/ 1436 h 6669"/>
                <a:gd name="T110" fmla="*/ 4404 w 5197"/>
                <a:gd name="T111" fmla="*/ 872 h 6669"/>
                <a:gd name="T112" fmla="*/ 4214 w 5197"/>
                <a:gd name="T113" fmla="*/ 725 h 6669"/>
                <a:gd name="T114" fmla="*/ 3994 w 5197"/>
                <a:gd name="T115" fmla="*/ 337 h 6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97" h="6669">
                  <a:moveTo>
                    <a:pt x="3752" y="29"/>
                  </a:moveTo>
                  <a:lnTo>
                    <a:pt x="3752" y="29"/>
                  </a:lnTo>
                  <a:cubicBezTo>
                    <a:pt x="3767" y="29"/>
                    <a:pt x="3781" y="37"/>
                    <a:pt x="3789" y="51"/>
                  </a:cubicBezTo>
                  <a:cubicBezTo>
                    <a:pt x="3818" y="81"/>
                    <a:pt x="3818" y="132"/>
                    <a:pt x="3789" y="176"/>
                  </a:cubicBezTo>
                  <a:cubicBezTo>
                    <a:pt x="3767" y="220"/>
                    <a:pt x="3825" y="242"/>
                    <a:pt x="3862" y="264"/>
                  </a:cubicBezTo>
                  <a:cubicBezTo>
                    <a:pt x="3891" y="279"/>
                    <a:pt x="3921" y="300"/>
                    <a:pt x="3935" y="337"/>
                  </a:cubicBezTo>
                  <a:cubicBezTo>
                    <a:pt x="3950" y="359"/>
                    <a:pt x="3979" y="366"/>
                    <a:pt x="3994" y="366"/>
                  </a:cubicBezTo>
                  <a:cubicBezTo>
                    <a:pt x="4009" y="366"/>
                    <a:pt x="4009" y="366"/>
                    <a:pt x="4009" y="366"/>
                  </a:cubicBezTo>
                  <a:cubicBezTo>
                    <a:pt x="4009" y="366"/>
                    <a:pt x="4074" y="374"/>
                    <a:pt x="4082" y="403"/>
                  </a:cubicBezTo>
                  <a:cubicBezTo>
                    <a:pt x="4089" y="440"/>
                    <a:pt x="4060" y="491"/>
                    <a:pt x="4053" y="513"/>
                  </a:cubicBezTo>
                  <a:cubicBezTo>
                    <a:pt x="4045" y="542"/>
                    <a:pt x="4045" y="608"/>
                    <a:pt x="4074" y="638"/>
                  </a:cubicBezTo>
                  <a:cubicBezTo>
                    <a:pt x="4097" y="660"/>
                    <a:pt x="4141" y="689"/>
                    <a:pt x="4162" y="718"/>
                  </a:cubicBezTo>
                  <a:cubicBezTo>
                    <a:pt x="4192" y="755"/>
                    <a:pt x="4243" y="769"/>
                    <a:pt x="4236" y="813"/>
                  </a:cubicBezTo>
                  <a:cubicBezTo>
                    <a:pt x="4229" y="850"/>
                    <a:pt x="4243" y="857"/>
                    <a:pt x="4272" y="857"/>
                  </a:cubicBezTo>
                  <a:cubicBezTo>
                    <a:pt x="4280" y="857"/>
                    <a:pt x="4294" y="857"/>
                    <a:pt x="4302" y="857"/>
                  </a:cubicBezTo>
                  <a:cubicBezTo>
                    <a:pt x="4324" y="850"/>
                    <a:pt x="4338" y="843"/>
                    <a:pt x="4353" y="843"/>
                  </a:cubicBezTo>
                  <a:cubicBezTo>
                    <a:pt x="4368" y="843"/>
                    <a:pt x="4375" y="850"/>
                    <a:pt x="4375" y="872"/>
                  </a:cubicBezTo>
                  <a:cubicBezTo>
                    <a:pt x="4375" y="887"/>
                    <a:pt x="4375" y="901"/>
                    <a:pt x="4375" y="916"/>
                  </a:cubicBezTo>
                  <a:cubicBezTo>
                    <a:pt x="4346" y="960"/>
                    <a:pt x="4324" y="1004"/>
                    <a:pt x="4324" y="1004"/>
                  </a:cubicBezTo>
                  <a:cubicBezTo>
                    <a:pt x="4324" y="1004"/>
                    <a:pt x="4346" y="960"/>
                    <a:pt x="4375" y="916"/>
                  </a:cubicBezTo>
                  <a:cubicBezTo>
                    <a:pt x="4375" y="953"/>
                    <a:pt x="4375" y="1004"/>
                    <a:pt x="4404" y="1041"/>
                  </a:cubicBezTo>
                  <a:cubicBezTo>
                    <a:pt x="4434" y="1107"/>
                    <a:pt x="4470" y="1202"/>
                    <a:pt x="4434" y="1268"/>
                  </a:cubicBezTo>
                  <a:cubicBezTo>
                    <a:pt x="4404" y="1319"/>
                    <a:pt x="4375" y="1407"/>
                    <a:pt x="4331" y="1407"/>
                  </a:cubicBezTo>
                  <a:cubicBezTo>
                    <a:pt x="4331" y="1407"/>
                    <a:pt x="4331" y="1407"/>
                    <a:pt x="4324" y="1407"/>
                  </a:cubicBezTo>
                  <a:cubicBezTo>
                    <a:pt x="4287" y="1400"/>
                    <a:pt x="4272" y="1348"/>
                    <a:pt x="4236" y="1341"/>
                  </a:cubicBezTo>
                  <a:cubicBezTo>
                    <a:pt x="4229" y="1341"/>
                    <a:pt x="4221" y="1341"/>
                    <a:pt x="4221" y="1341"/>
                  </a:cubicBezTo>
                  <a:cubicBezTo>
                    <a:pt x="4184" y="1341"/>
                    <a:pt x="4162" y="1370"/>
                    <a:pt x="4141" y="1400"/>
                  </a:cubicBezTo>
                  <a:cubicBezTo>
                    <a:pt x="4111" y="1436"/>
                    <a:pt x="4060" y="1466"/>
                    <a:pt x="4074" y="1517"/>
                  </a:cubicBezTo>
                  <a:cubicBezTo>
                    <a:pt x="4082" y="1568"/>
                    <a:pt x="4111" y="1612"/>
                    <a:pt x="4104" y="1663"/>
                  </a:cubicBezTo>
                  <a:cubicBezTo>
                    <a:pt x="4097" y="1715"/>
                    <a:pt x="4104" y="1729"/>
                    <a:pt x="4060" y="1773"/>
                  </a:cubicBezTo>
                  <a:cubicBezTo>
                    <a:pt x="4023" y="1817"/>
                    <a:pt x="3994" y="1832"/>
                    <a:pt x="4074" y="1839"/>
                  </a:cubicBezTo>
                  <a:cubicBezTo>
                    <a:pt x="4148" y="1854"/>
                    <a:pt x="4184" y="1891"/>
                    <a:pt x="4214" y="1927"/>
                  </a:cubicBezTo>
                  <a:cubicBezTo>
                    <a:pt x="4250" y="1964"/>
                    <a:pt x="4243" y="1986"/>
                    <a:pt x="4258" y="2030"/>
                  </a:cubicBezTo>
                  <a:cubicBezTo>
                    <a:pt x="4272" y="2074"/>
                    <a:pt x="4294" y="2074"/>
                    <a:pt x="4316" y="2103"/>
                  </a:cubicBezTo>
                  <a:cubicBezTo>
                    <a:pt x="4346" y="2140"/>
                    <a:pt x="4360" y="2191"/>
                    <a:pt x="4353" y="2242"/>
                  </a:cubicBezTo>
                  <a:cubicBezTo>
                    <a:pt x="4346" y="2279"/>
                    <a:pt x="4331" y="2316"/>
                    <a:pt x="4309" y="2316"/>
                  </a:cubicBezTo>
                  <a:cubicBezTo>
                    <a:pt x="4302" y="2316"/>
                    <a:pt x="4287" y="2308"/>
                    <a:pt x="4272" y="2301"/>
                  </a:cubicBezTo>
                  <a:cubicBezTo>
                    <a:pt x="4258" y="2293"/>
                    <a:pt x="4236" y="2286"/>
                    <a:pt x="4221" y="2286"/>
                  </a:cubicBezTo>
                  <a:cubicBezTo>
                    <a:pt x="4184" y="2286"/>
                    <a:pt x="4148" y="2301"/>
                    <a:pt x="4155" y="2330"/>
                  </a:cubicBezTo>
                  <a:cubicBezTo>
                    <a:pt x="4162" y="2360"/>
                    <a:pt x="4214" y="2338"/>
                    <a:pt x="4221" y="2381"/>
                  </a:cubicBezTo>
                  <a:cubicBezTo>
                    <a:pt x="4229" y="2411"/>
                    <a:pt x="4214" y="2462"/>
                    <a:pt x="4177" y="2462"/>
                  </a:cubicBezTo>
                  <a:cubicBezTo>
                    <a:pt x="4170" y="2462"/>
                    <a:pt x="4162" y="2462"/>
                    <a:pt x="4148" y="2455"/>
                  </a:cubicBezTo>
                  <a:cubicBezTo>
                    <a:pt x="4104" y="2433"/>
                    <a:pt x="4082" y="2403"/>
                    <a:pt x="4060" y="2403"/>
                  </a:cubicBezTo>
                  <a:cubicBezTo>
                    <a:pt x="4045" y="2403"/>
                    <a:pt x="4038" y="2411"/>
                    <a:pt x="4031" y="2418"/>
                  </a:cubicBezTo>
                  <a:cubicBezTo>
                    <a:pt x="3994" y="2462"/>
                    <a:pt x="3950" y="2477"/>
                    <a:pt x="3921" y="2513"/>
                  </a:cubicBezTo>
                  <a:cubicBezTo>
                    <a:pt x="3884" y="2550"/>
                    <a:pt x="3796" y="2594"/>
                    <a:pt x="3833" y="2623"/>
                  </a:cubicBezTo>
                  <a:cubicBezTo>
                    <a:pt x="3869" y="2660"/>
                    <a:pt x="3899" y="2667"/>
                    <a:pt x="3928" y="2675"/>
                  </a:cubicBezTo>
                  <a:cubicBezTo>
                    <a:pt x="3950" y="2682"/>
                    <a:pt x="3972" y="2719"/>
                    <a:pt x="3957" y="2762"/>
                  </a:cubicBezTo>
                  <a:cubicBezTo>
                    <a:pt x="3957" y="2792"/>
                    <a:pt x="3950" y="2807"/>
                    <a:pt x="3935" y="2807"/>
                  </a:cubicBezTo>
                  <a:cubicBezTo>
                    <a:pt x="3928" y="2807"/>
                    <a:pt x="3921" y="2799"/>
                    <a:pt x="3899" y="2792"/>
                  </a:cubicBezTo>
                  <a:cubicBezTo>
                    <a:pt x="3862" y="2784"/>
                    <a:pt x="3825" y="2762"/>
                    <a:pt x="3803" y="2762"/>
                  </a:cubicBezTo>
                  <a:cubicBezTo>
                    <a:pt x="3796" y="2762"/>
                    <a:pt x="3789" y="2762"/>
                    <a:pt x="3781" y="2770"/>
                  </a:cubicBezTo>
                  <a:cubicBezTo>
                    <a:pt x="3767" y="2792"/>
                    <a:pt x="3760" y="2843"/>
                    <a:pt x="3745" y="2872"/>
                  </a:cubicBezTo>
                  <a:cubicBezTo>
                    <a:pt x="3738" y="2894"/>
                    <a:pt x="3715" y="2872"/>
                    <a:pt x="3679" y="2902"/>
                  </a:cubicBezTo>
                  <a:cubicBezTo>
                    <a:pt x="3650" y="2938"/>
                    <a:pt x="3606" y="3004"/>
                    <a:pt x="3657" y="3034"/>
                  </a:cubicBezTo>
                  <a:cubicBezTo>
                    <a:pt x="3708" y="3056"/>
                    <a:pt x="3745" y="3056"/>
                    <a:pt x="3767" y="3129"/>
                  </a:cubicBezTo>
                  <a:cubicBezTo>
                    <a:pt x="3781" y="3195"/>
                    <a:pt x="3796" y="3253"/>
                    <a:pt x="3840" y="3268"/>
                  </a:cubicBezTo>
                  <a:cubicBezTo>
                    <a:pt x="3855" y="3275"/>
                    <a:pt x="3877" y="3275"/>
                    <a:pt x="3899" y="3275"/>
                  </a:cubicBezTo>
                  <a:cubicBezTo>
                    <a:pt x="3943" y="3275"/>
                    <a:pt x="3994" y="3268"/>
                    <a:pt x="3994" y="3268"/>
                  </a:cubicBezTo>
                  <a:cubicBezTo>
                    <a:pt x="4045" y="3231"/>
                    <a:pt x="4089" y="3239"/>
                    <a:pt x="4133" y="3202"/>
                  </a:cubicBezTo>
                  <a:cubicBezTo>
                    <a:pt x="4170" y="3166"/>
                    <a:pt x="4206" y="3158"/>
                    <a:pt x="4272" y="3136"/>
                  </a:cubicBezTo>
                  <a:cubicBezTo>
                    <a:pt x="4346" y="3107"/>
                    <a:pt x="4426" y="3078"/>
                    <a:pt x="4470" y="3070"/>
                  </a:cubicBezTo>
                  <a:cubicBezTo>
                    <a:pt x="4492" y="3063"/>
                    <a:pt x="4522" y="3056"/>
                    <a:pt x="4551" y="3056"/>
                  </a:cubicBezTo>
                  <a:cubicBezTo>
                    <a:pt x="4573" y="3056"/>
                    <a:pt x="4602" y="3063"/>
                    <a:pt x="4624" y="3085"/>
                  </a:cubicBezTo>
                  <a:cubicBezTo>
                    <a:pt x="4668" y="3129"/>
                    <a:pt x="4697" y="3151"/>
                    <a:pt x="4734" y="3202"/>
                  </a:cubicBezTo>
                  <a:cubicBezTo>
                    <a:pt x="4771" y="3253"/>
                    <a:pt x="4837" y="3290"/>
                    <a:pt x="4829" y="3356"/>
                  </a:cubicBezTo>
                  <a:cubicBezTo>
                    <a:pt x="4822" y="3422"/>
                    <a:pt x="4807" y="3517"/>
                    <a:pt x="4829" y="3569"/>
                  </a:cubicBezTo>
                  <a:cubicBezTo>
                    <a:pt x="4844" y="3620"/>
                    <a:pt x="4859" y="3591"/>
                    <a:pt x="4888" y="3627"/>
                  </a:cubicBezTo>
                  <a:cubicBezTo>
                    <a:pt x="4910" y="3664"/>
                    <a:pt x="4895" y="3730"/>
                    <a:pt x="4903" y="3774"/>
                  </a:cubicBezTo>
                  <a:cubicBezTo>
                    <a:pt x="4910" y="3818"/>
                    <a:pt x="4910" y="3891"/>
                    <a:pt x="4954" y="3898"/>
                  </a:cubicBezTo>
                  <a:cubicBezTo>
                    <a:pt x="4998" y="3906"/>
                    <a:pt x="5012" y="3942"/>
                    <a:pt x="5064" y="3950"/>
                  </a:cubicBezTo>
                  <a:cubicBezTo>
                    <a:pt x="5115" y="3957"/>
                    <a:pt x="5122" y="3950"/>
                    <a:pt x="5064" y="4016"/>
                  </a:cubicBezTo>
                  <a:cubicBezTo>
                    <a:pt x="5005" y="4089"/>
                    <a:pt x="5034" y="4133"/>
                    <a:pt x="4954" y="4148"/>
                  </a:cubicBezTo>
                  <a:cubicBezTo>
                    <a:pt x="4881" y="4162"/>
                    <a:pt x="4851" y="4184"/>
                    <a:pt x="4844" y="4235"/>
                  </a:cubicBezTo>
                  <a:cubicBezTo>
                    <a:pt x="4837" y="4279"/>
                    <a:pt x="4844" y="4323"/>
                    <a:pt x="4888" y="4360"/>
                  </a:cubicBezTo>
                  <a:cubicBezTo>
                    <a:pt x="4932" y="4397"/>
                    <a:pt x="4954" y="4455"/>
                    <a:pt x="4961" y="4492"/>
                  </a:cubicBezTo>
                  <a:cubicBezTo>
                    <a:pt x="4969" y="4514"/>
                    <a:pt x="4976" y="4536"/>
                    <a:pt x="4991" y="4558"/>
                  </a:cubicBezTo>
                  <a:cubicBezTo>
                    <a:pt x="4983" y="4558"/>
                    <a:pt x="4983" y="4558"/>
                    <a:pt x="4983" y="4558"/>
                  </a:cubicBezTo>
                  <a:cubicBezTo>
                    <a:pt x="4983" y="4558"/>
                    <a:pt x="4954" y="4748"/>
                    <a:pt x="4998" y="4822"/>
                  </a:cubicBezTo>
                  <a:cubicBezTo>
                    <a:pt x="5042" y="4888"/>
                    <a:pt x="5100" y="4910"/>
                    <a:pt x="5056" y="4968"/>
                  </a:cubicBezTo>
                  <a:cubicBezTo>
                    <a:pt x="5012" y="5019"/>
                    <a:pt x="5064" y="5056"/>
                    <a:pt x="5115" y="5056"/>
                  </a:cubicBezTo>
                  <a:cubicBezTo>
                    <a:pt x="5122" y="5056"/>
                    <a:pt x="5130" y="5056"/>
                    <a:pt x="5137" y="5056"/>
                  </a:cubicBezTo>
                  <a:lnTo>
                    <a:pt x="5137" y="5056"/>
                  </a:lnTo>
                  <a:cubicBezTo>
                    <a:pt x="5188" y="5056"/>
                    <a:pt x="5137" y="5203"/>
                    <a:pt x="5137" y="5261"/>
                  </a:cubicBezTo>
                  <a:cubicBezTo>
                    <a:pt x="5137" y="5320"/>
                    <a:pt x="5079" y="5327"/>
                    <a:pt x="5056" y="5393"/>
                  </a:cubicBezTo>
                  <a:cubicBezTo>
                    <a:pt x="5034" y="5467"/>
                    <a:pt x="5086" y="5430"/>
                    <a:pt x="5086" y="5518"/>
                  </a:cubicBezTo>
                  <a:cubicBezTo>
                    <a:pt x="5086" y="5613"/>
                    <a:pt x="5064" y="5598"/>
                    <a:pt x="4998" y="5642"/>
                  </a:cubicBezTo>
                  <a:cubicBezTo>
                    <a:pt x="4932" y="5693"/>
                    <a:pt x="4895" y="5745"/>
                    <a:pt x="4917" y="5818"/>
                  </a:cubicBezTo>
                  <a:cubicBezTo>
                    <a:pt x="4939" y="5884"/>
                    <a:pt x="4873" y="5921"/>
                    <a:pt x="4851" y="5950"/>
                  </a:cubicBezTo>
                  <a:cubicBezTo>
                    <a:pt x="4829" y="5987"/>
                    <a:pt x="4851" y="6053"/>
                    <a:pt x="4837" y="6133"/>
                  </a:cubicBezTo>
                  <a:cubicBezTo>
                    <a:pt x="4829" y="6214"/>
                    <a:pt x="4741" y="6287"/>
                    <a:pt x="4668" y="6463"/>
                  </a:cubicBezTo>
                  <a:cubicBezTo>
                    <a:pt x="4610" y="6602"/>
                    <a:pt x="4551" y="6610"/>
                    <a:pt x="4543" y="6610"/>
                  </a:cubicBezTo>
                  <a:lnTo>
                    <a:pt x="4543" y="6610"/>
                  </a:lnTo>
                  <a:cubicBezTo>
                    <a:pt x="4500" y="6631"/>
                    <a:pt x="4500" y="6631"/>
                    <a:pt x="4500" y="6631"/>
                  </a:cubicBezTo>
                  <a:cubicBezTo>
                    <a:pt x="4470" y="6610"/>
                    <a:pt x="4404" y="6551"/>
                    <a:pt x="4353" y="6551"/>
                  </a:cubicBezTo>
                  <a:cubicBezTo>
                    <a:pt x="4287" y="6551"/>
                    <a:pt x="4236" y="6507"/>
                    <a:pt x="4192" y="6470"/>
                  </a:cubicBezTo>
                  <a:cubicBezTo>
                    <a:pt x="4148" y="6441"/>
                    <a:pt x="4045" y="6404"/>
                    <a:pt x="3987" y="6360"/>
                  </a:cubicBezTo>
                  <a:cubicBezTo>
                    <a:pt x="3957" y="6331"/>
                    <a:pt x="3935" y="6317"/>
                    <a:pt x="3913" y="6317"/>
                  </a:cubicBezTo>
                  <a:cubicBezTo>
                    <a:pt x="3899" y="6317"/>
                    <a:pt x="3877" y="6331"/>
                    <a:pt x="3855" y="6346"/>
                  </a:cubicBezTo>
                  <a:cubicBezTo>
                    <a:pt x="3825" y="6368"/>
                    <a:pt x="3811" y="6375"/>
                    <a:pt x="3789" y="6375"/>
                  </a:cubicBezTo>
                  <a:cubicBezTo>
                    <a:pt x="3767" y="6375"/>
                    <a:pt x="3738" y="6360"/>
                    <a:pt x="3708" y="6346"/>
                  </a:cubicBezTo>
                  <a:cubicBezTo>
                    <a:pt x="3657" y="6331"/>
                    <a:pt x="3650" y="6272"/>
                    <a:pt x="3620" y="6272"/>
                  </a:cubicBezTo>
                  <a:cubicBezTo>
                    <a:pt x="3613" y="6272"/>
                    <a:pt x="3613" y="6280"/>
                    <a:pt x="3606" y="6280"/>
                  </a:cubicBezTo>
                  <a:cubicBezTo>
                    <a:pt x="3569" y="6302"/>
                    <a:pt x="3540" y="6331"/>
                    <a:pt x="3496" y="6331"/>
                  </a:cubicBezTo>
                  <a:cubicBezTo>
                    <a:pt x="3488" y="6331"/>
                    <a:pt x="3481" y="6331"/>
                    <a:pt x="3466" y="6324"/>
                  </a:cubicBezTo>
                  <a:cubicBezTo>
                    <a:pt x="3437" y="6317"/>
                    <a:pt x="3430" y="6309"/>
                    <a:pt x="3415" y="6309"/>
                  </a:cubicBezTo>
                  <a:cubicBezTo>
                    <a:pt x="3408" y="6309"/>
                    <a:pt x="3393" y="6317"/>
                    <a:pt x="3364" y="6338"/>
                  </a:cubicBezTo>
                  <a:cubicBezTo>
                    <a:pt x="3356" y="6346"/>
                    <a:pt x="3349" y="6346"/>
                    <a:pt x="3334" y="6346"/>
                  </a:cubicBezTo>
                  <a:cubicBezTo>
                    <a:pt x="3291" y="6346"/>
                    <a:pt x="3239" y="6265"/>
                    <a:pt x="3232" y="6236"/>
                  </a:cubicBezTo>
                  <a:cubicBezTo>
                    <a:pt x="3224" y="6214"/>
                    <a:pt x="3203" y="6207"/>
                    <a:pt x="3188" y="6207"/>
                  </a:cubicBezTo>
                  <a:cubicBezTo>
                    <a:pt x="3173" y="6207"/>
                    <a:pt x="3159" y="6207"/>
                    <a:pt x="3151" y="6221"/>
                  </a:cubicBezTo>
                  <a:cubicBezTo>
                    <a:pt x="3144" y="6229"/>
                    <a:pt x="3144" y="6236"/>
                    <a:pt x="3137" y="6236"/>
                  </a:cubicBezTo>
                  <a:cubicBezTo>
                    <a:pt x="3107" y="6236"/>
                    <a:pt x="3071" y="6184"/>
                    <a:pt x="3012" y="6148"/>
                  </a:cubicBezTo>
                  <a:cubicBezTo>
                    <a:pt x="2946" y="6097"/>
                    <a:pt x="2983" y="6031"/>
                    <a:pt x="2968" y="5965"/>
                  </a:cubicBezTo>
                  <a:cubicBezTo>
                    <a:pt x="2961" y="5899"/>
                    <a:pt x="2858" y="5921"/>
                    <a:pt x="2822" y="5899"/>
                  </a:cubicBezTo>
                  <a:cubicBezTo>
                    <a:pt x="2814" y="5891"/>
                    <a:pt x="2807" y="5891"/>
                    <a:pt x="2792" y="5891"/>
                  </a:cubicBezTo>
                  <a:cubicBezTo>
                    <a:pt x="2741" y="5891"/>
                    <a:pt x="2660" y="5921"/>
                    <a:pt x="2660" y="5921"/>
                  </a:cubicBezTo>
                  <a:cubicBezTo>
                    <a:pt x="2660" y="5921"/>
                    <a:pt x="2653" y="5928"/>
                    <a:pt x="2638" y="5950"/>
                  </a:cubicBezTo>
                  <a:cubicBezTo>
                    <a:pt x="2631" y="5913"/>
                    <a:pt x="2631" y="5891"/>
                    <a:pt x="2624" y="5869"/>
                  </a:cubicBezTo>
                  <a:cubicBezTo>
                    <a:pt x="2616" y="5833"/>
                    <a:pt x="2565" y="5818"/>
                    <a:pt x="2521" y="5767"/>
                  </a:cubicBezTo>
                  <a:cubicBezTo>
                    <a:pt x="2484" y="5723"/>
                    <a:pt x="2507" y="5701"/>
                    <a:pt x="2550" y="5642"/>
                  </a:cubicBezTo>
                  <a:cubicBezTo>
                    <a:pt x="2594" y="5584"/>
                    <a:pt x="2602" y="5576"/>
                    <a:pt x="2646" y="5540"/>
                  </a:cubicBezTo>
                  <a:cubicBezTo>
                    <a:pt x="2682" y="5510"/>
                    <a:pt x="2682" y="5532"/>
                    <a:pt x="2719" y="5496"/>
                  </a:cubicBezTo>
                  <a:cubicBezTo>
                    <a:pt x="2756" y="5467"/>
                    <a:pt x="2763" y="5386"/>
                    <a:pt x="2770" y="5334"/>
                  </a:cubicBezTo>
                  <a:cubicBezTo>
                    <a:pt x="2778" y="5291"/>
                    <a:pt x="2748" y="5254"/>
                    <a:pt x="2697" y="5254"/>
                  </a:cubicBezTo>
                  <a:cubicBezTo>
                    <a:pt x="2697" y="5254"/>
                    <a:pt x="2690" y="5254"/>
                    <a:pt x="2682" y="5254"/>
                  </a:cubicBezTo>
                  <a:lnTo>
                    <a:pt x="2675" y="5254"/>
                  </a:lnTo>
                  <a:cubicBezTo>
                    <a:pt x="2616" y="5254"/>
                    <a:pt x="2565" y="5203"/>
                    <a:pt x="2558" y="5173"/>
                  </a:cubicBezTo>
                  <a:cubicBezTo>
                    <a:pt x="2550" y="5151"/>
                    <a:pt x="2536" y="5107"/>
                    <a:pt x="2484" y="5056"/>
                  </a:cubicBezTo>
                  <a:cubicBezTo>
                    <a:pt x="2433" y="5005"/>
                    <a:pt x="2462" y="4983"/>
                    <a:pt x="2536" y="4953"/>
                  </a:cubicBezTo>
                  <a:cubicBezTo>
                    <a:pt x="2602" y="4931"/>
                    <a:pt x="2507" y="4843"/>
                    <a:pt x="2521" y="4792"/>
                  </a:cubicBezTo>
                  <a:cubicBezTo>
                    <a:pt x="2543" y="4741"/>
                    <a:pt x="2558" y="4704"/>
                    <a:pt x="2550" y="4668"/>
                  </a:cubicBezTo>
                  <a:cubicBezTo>
                    <a:pt x="2543" y="4631"/>
                    <a:pt x="2499" y="4594"/>
                    <a:pt x="2462" y="4594"/>
                  </a:cubicBezTo>
                  <a:cubicBezTo>
                    <a:pt x="2455" y="4594"/>
                    <a:pt x="2455" y="4594"/>
                    <a:pt x="2448" y="4594"/>
                  </a:cubicBezTo>
                  <a:cubicBezTo>
                    <a:pt x="2441" y="4602"/>
                    <a:pt x="2433" y="4602"/>
                    <a:pt x="2426" y="4602"/>
                  </a:cubicBezTo>
                  <a:cubicBezTo>
                    <a:pt x="2389" y="4602"/>
                    <a:pt x="2338" y="4580"/>
                    <a:pt x="2309" y="4536"/>
                  </a:cubicBezTo>
                  <a:cubicBezTo>
                    <a:pt x="2294" y="4507"/>
                    <a:pt x="2279" y="4484"/>
                    <a:pt x="2257" y="4484"/>
                  </a:cubicBezTo>
                  <a:cubicBezTo>
                    <a:pt x="2250" y="4484"/>
                    <a:pt x="2243" y="4492"/>
                    <a:pt x="2228" y="4514"/>
                  </a:cubicBezTo>
                  <a:cubicBezTo>
                    <a:pt x="2221" y="4521"/>
                    <a:pt x="2213" y="4529"/>
                    <a:pt x="2206" y="4529"/>
                  </a:cubicBezTo>
                  <a:cubicBezTo>
                    <a:pt x="2169" y="4529"/>
                    <a:pt x="2133" y="4462"/>
                    <a:pt x="2096" y="4441"/>
                  </a:cubicBezTo>
                  <a:cubicBezTo>
                    <a:pt x="2060" y="4419"/>
                    <a:pt x="2023" y="4353"/>
                    <a:pt x="1972" y="4345"/>
                  </a:cubicBezTo>
                  <a:cubicBezTo>
                    <a:pt x="1964" y="4338"/>
                    <a:pt x="1950" y="4338"/>
                    <a:pt x="1942" y="4338"/>
                  </a:cubicBezTo>
                  <a:cubicBezTo>
                    <a:pt x="1891" y="4338"/>
                    <a:pt x="1810" y="4360"/>
                    <a:pt x="1744" y="4397"/>
                  </a:cubicBezTo>
                  <a:cubicBezTo>
                    <a:pt x="1657" y="4433"/>
                    <a:pt x="1605" y="4462"/>
                    <a:pt x="1547" y="4492"/>
                  </a:cubicBezTo>
                  <a:cubicBezTo>
                    <a:pt x="1488" y="4529"/>
                    <a:pt x="1437" y="4565"/>
                    <a:pt x="1393" y="4572"/>
                  </a:cubicBezTo>
                  <a:cubicBezTo>
                    <a:pt x="1349" y="4580"/>
                    <a:pt x="1319" y="4594"/>
                    <a:pt x="1268" y="4631"/>
                  </a:cubicBezTo>
                  <a:cubicBezTo>
                    <a:pt x="1253" y="4638"/>
                    <a:pt x="1246" y="4638"/>
                    <a:pt x="1231" y="4638"/>
                  </a:cubicBezTo>
                  <a:cubicBezTo>
                    <a:pt x="1210" y="4638"/>
                    <a:pt x="1180" y="4631"/>
                    <a:pt x="1158" y="4631"/>
                  </a:cubicBezTo>
                  <a:cubicBezTo>
                    <a:pt x="1143" y="4631"/>
                    <a:pt x="1136" y="4631"/>
                    <a:pt x="1122" y="4646"/>
                  </a:cubicBezTo>
                  <a:cubicBezTo>
                    <a:pt x="1078" y="4697"/>
                    <a:pt x="1034" y="4704"/>
                    <a:pt x="1012" y="4704"/>
                  </a:cubicBezTo>
                  <a:cubicBezTo>
                    <a:pt x="990" y="4704"/>
                    <a:pt x="960" y="4653"/>
                    <a:pt x="909" y="4653"/>
                  </a:cubicBezTo>
                  <a:cubicBezTo>
                    <a:pt x="909" y="4653"/>
                    <a:pt x="902" y="4653"/>
                    <a:pt x="902" y="4660"/>
                  </a:cubicBezTo>
                  <a:cubicBezTo>
                    <a:pt x="894" y="4660"/>
                    <a:pt x="880" y="4660"/>
                    <a:pt x="872" y="4660"/>
                  </a:cubicBezTo>
                  <a:cubicBezTo>
                    <a:pt x="807" y="4660"/>
                    <a:pt x="711" y="4638"/>
                    <a:pt x="645" y="4609"/>
                  </a:cubicBezTo>
                  <a:cubicBezTo>
                    <a:pt x="631" y="4602"/>
                    <a:pt x="623" y="4602"/>
                    <a:pt x="609" y="4602"/>
                  </a:cubicBezTo>
                  <a:cubicBezTo>
                    <a:pt x="579" y="4602"/>
                    <a:pt x="543" y="4617"/>
                    <a:pt x="521" y="4631"/>
                  </a:cubicBezTo>
                  <a:cubicBezTo>
                    <a:pt x="528" y="4594"/>
                    <a:pt x="550" y="4558"/>
                    <a:pt x="557" y="4521"/>
                  </a:cubicBezTo>
                  <a:cubicBezTo>
                    <a:pt x="565" y="4470"/>
                    <a:pt x="601" y="4419"/>
                    <a:pt x="652" y="4367"/>
                  </a:cubicBezTo>
                  <a:cubicBezTo>
                    <a:pt x="711" y="4309"/>
                    <a:pt x="704" y="4272"/>
                    <a:pt x="711" y="4191"/>
                  </a:cubicBezTo>
                  <a:cubicBezTo>
                    <a:pt x="726" y="4118"/>
                    <a:pt x="755" y="4118"/>
                    <a:pt x="836" y="4067"/>
                  </a:cubicBezTo>
                  <a:cubicBezTo>
                    <a:pt x="917" y="4023"/>
                    <a:pt x="858" y="3920"/>
                    <a:pt x="894" y="3840"/>
                  </a:cubicBezTo>
                  <a:cubicBezTo>
                    <a:pt x="931" y="3767"/>
                    <a:pt x="858" y="3730"/>
                    <a:pt x="792" y="3730"/>
                  </a:cubicBezTo>
                  <a:cubicBezTo>
                    <a:pt x="726" y="3730"/>
                    <a:pt x="645" y="3708"/>
                    <a:pt x="645" y="3642"/>
                  </a:cubicBezTo>
                  <a:cubicBezTo>
                    <a:pt x="645" y="3591"/>
                    <a:pt x="638" y="3576"/>
                    <a:pt x="609" y="3576"/>
                  </a:cubicBezTo>
                  <a:cubicBezTo>
                    <a:pt x="594" y="3576"/>
                    <a:pt x="579" y="3576"/>
                    <a:pt x="557" y="3583"/>
                  </a:cubicBezTo>
                  <a:cubicBezTo>
                    <a:pt x="550" y="3583"/>
                    <a:pt x="543" y="3583"/>
                    <a:pt x="535" y="3583"/>
                  </a:cubicBezTo>
                  <a:cubicBezTo>
                    <a:pt x="469" y="3583"/>
                    <a:pt x="448" y="3525"/>
                    <a:pt x="396" y="3495"/>
                  </a:cubicBezTo>
                  <a:cubicBezTo>
                    <a:pt x="338" y="3459"/>
                    <a:pt x="294" y="3400"/>
                    <a:pt x="279" y="3298"/>
                  </a:cubicBezTo>
                  <a:cubicBezTo>
                    <a:pt x="272" y="3195"/>
                    <a:pt x="228" y="3188"/>
                    <a:pt x="184" y="3143"/>
                  </a:cubicBezTo>
                  <a:cubicBezTo>
                    <a:pt x="132" y="3092"/>
                    <a:pt x="110" y="2982"/>
                    <a:pt x="67" y="2902"/>
                  </a:cubicBezTo>
                  <a:cubicBezTo>
                    <a:pt x="22" y="2821"/>
                    <a:pt x="88" y="2733"/>
                    <a:pt x="125" y="2631"/>
                  </a:cubicBezTo>
                  <a:cubicBezTo>
                    <a:pt x="154" y="2528"/>
                    <a:pt x="125" y="2543"/>
                    <a:pt x="184" y="2491"/>
                  </a:cubicBezTo>
                  <a:cubicBezTo>
                    <a:pt x="235" y="2448"/>
                    <a:pt x="257" y="2484"/>
                    <a:pt x="228" y="2418"/>
                  </a:cubicBezTo>
                  <a:cubicBezTo>
                    <a:pt x="191" y="2345"/>
                    <a:pt x="228" y="2279"/>
                    <a:pt x="272" y="2242"/>
                  </a:cubicBezTo>
                  <a:cubicBezTo>
                    <a:pt x="316" y="2213"/>
                    <a:pt x="418" y="2213"/>
                    <a:pt x="455" y="2132"/>
                  </a:cubicBezTo>
                  <a:cubicBezTo>
                    <a:pt x="477" y="2074"/>
                    <a:pt x="506" y="2052"/>
                    <a:pt x="543" y="2052"/>
                  </a:cubicBezTo>
                  <a:cubicBezTo>
                    <a:pt x="557" y="2052"/>
                    <a:pt x="572" y="2052"/>
                    <a:pt x="587" y="2066"/>
                  </a:cubicBezTo>
                  <a:cubicBezTo>
                    <a:pt x="601" y="2074"/>
                    <a:pt x="616" y="2074"/>
                    <a:pt x="623" y="2074"/>
                  </a:cubicBezTo>
                  <a:cubicBezTo>
                    <a:pt x="660" y="2074"/>
                    <a:pt x="689" y="2037"/>
                    <a:pt x="726" y="1993"/>
                  </a:cubicBezTo>
                  <a:cubicBezTo>
                    <a:pt x="762" y="1949"/>
                    <a:pt x="711" y="1934"/>
                    <a:pt x="667" y="1898"/>
                  </a:cubicBezTo>
                  <a:cubicBezTo>
                    <a:pt x="682" y="1861"/>
                    <a:pt x="682" y="1825"/>
                    <a:pt x="711" y="1817"/>
                  </a:cubicBezTo>
                  <a:cubicBezTo>
                    <a:pt x="719" y="1817"/>
                    <a:pt x="726" y="1817"/>
                    <a:pt x="733" y="1817"/>
                  </a:cubicBezTo>
                  <a:cubicBezTo>
                    <a:pt x="762" y="1817"/>
                    <a:pt x="777" y="1832"/>
                    <a:pt x="799" y="1869"/>
                  </a:cubicBezTo>
                  <a:cubicBezTo>
                    <a:pt x="821" y="1898"/>
                    <a:pt x="836" y="1979"/>
                    <a:pt x="872" y="1979"/>
                  </a:cubicBezTo>
                  <a:cubicBezTo>
                    <a:pt x="887" y="1979"/>
                    <a:pt x="902" y="1971"/>
                    <a:pt x="917" y="1957"/>
                  </a:cubicBezTo>
                  <a:cubicBezTo>
                    <a:pt x="982" y="1876"/>
                    <a:pt x="1012" y="1861"/>
                    <a:pt x="1070" y="1839"/>
                  </a:cubicBezTo>
                  <a:cubicBezTo>
                    <a:pt x="1078" y="1839"/>
                    <a:pt x="1085" y="1839"/>
                    <a:pt x="1092" y="1839"/>
                  </a:cubicBezTo>
                  <a:cubicBezTo>
                    <a:pt x="1143" y="1839"/>
                    <a:pt x="1173" y="1883"/>
                    <a:pt x="1195" y="1912"/>
                  </a:cubicBezTo>
                  <a:cubicBezTo>
                    <a:pt x="1210" y="1927"/>
                    <a:pt x="1239" y="1942"/>
                    <a:pt x="1253" y="1942"/>
                  </a:cubicBezTo>
                  <a:cubicBezTo>
                    <a:pt x="1268" y="1942"/>
                    <a:pt x="1276" y="1934"/>
                    <a:pt x="1283" y="1920"/>
                  </a:cubicBezTo>
                  <a:cubicBezTo>
                    <a:pt x="1283" y="1905"/>
                    <a:pt x="1290" y="1905"/>
                    <a:pt x="1290" y="1905"/>
                  </a:cubicBezTo>
                  <a:cubicBezTo>
                    <a:pt x="1305" y="1905"/>
                    <a:pt x="1327" y="1934"/>
                    <a:pt x="1341" y="1957"/>
                  </a:cubicBezTo>
                  <a:cubicBezTo>
                    <a:pt x="1356" y="1964"/>
                    <a:pt x="1371" y="1971"/>
                    <a:pt x="1385" y="1971"/>
                  </a:cubicBezTo>
                  <a:cubicBezTo>
                    <a:pt x="1415" y="1971"/>
                    <a:pt x="1444" y="1957"/>
                    <a:pt x="1466" y="1942"/>
                  </a:cubicBezTo>
                  <a:cubicBezTo>
                    <a:pt x="1510" y="1920"/>
                    <a:pt x="1517" y="1883"/>
                    <a:pt x="1510" y="1839"/>
                  </a:cubicBezTo>
                  <a:cubicBezTo>
                    <a:pt x="1503" y="1803"/>
                    <a:pt x="1569" y="1759"/>
                    <a:pt x="1539" y="1722"/>
                  </a:cubicBezTo>
                  <a:cubicBezTo>
                    <a:pt x="1503" y="1693"/>
                    <a:pt x="1466" y="1700"/>
                    <a:pt x="1466" y="1641"/>
                  </a:cubicBezTo>
                  <a:cubicBezTo>
                    <a:pt x="1466" y="1575"/>
                    <a:pt x="1459" y="1561"/>
                    <a:pt x="1503" y="1517"/>
                  </a:cubicBezTo>
                  <a:cubicBezTo>
                    <a:pt x="1517" y="1510"/>
                    <a:pt x="1525" y="1502"/>
                    <a:pt x="1532" y="1502"/>
                  </a:cubicBezTo>
                  <a:cubicBezTo>
                    <a:pt x="1561" y="1502"/>
                    <a:pt x="1583" y="1546"/>
                    <a:pt x="1605" y="1561"/>
                  </a:cubicBezTo>
                  <a:cubicBezTo>
                    <a:pt x="1627" y="1583"/>
                    <a:pt x="1657" y="1619"/>
                    <a:pt x="1693" y="1619"/>
                  </a:cubicBezTo>
                  <a:cubicBezTo>
                    <a:pt x="1708" y="1619"/>
                    <a:pt x="1722" y="1612"/>
                    <a:pt x="1730" y="1598"/>
                  </a:cubicBezTo>
                  <a:cubicBezTo>
                    <a:pt x="1774" y="1546"/>
                    <a:pt x="1803" y="1495"/>
                    <a:pt x="1781" y="1458"/>
                  </a:cubicBezTo>
                  <a:cubicBezTo>
                    <a:pt x="1766" y="1429"/>
                    <a:pt x="1766" y="1363"/>
                    <a:pt x="1818" y="1356"/>
                  </a:cubicBezTo>
                  <a:cubicBezTo>
                    <a:pt x="1869" y="1348"/>
                    <a:pt x="1862" y="1326"/>
                    <a:pt x="1869" y="1290"/>
                  </a:cubicBezTo>
                  <a:cubicBezTo>
                    <a:pt x="1876" y="1253"/>
                    <a:pt x="1972" y="1268"/>
                    <a:pt x="1993" y="1253"/>
                  </a:cubicBezTo>
                  <a:cubicBezTo>
                    <a:pt x="2023" y="1246"/>
                    <a:pt x="2030" y="1216"/>
                    <a:pt x="2067" y="1172"/>
                  </a:cubicBezTo>
                  <a:cubicBezTo>
                    <a:pt x="2074" y="1158"/>
                    <a:pt x="2089" y="1150"/>
                    <a:pt x="2103" y="1150"/>
                  </a:cubicBezTo>
                  <a:cubicBezTo>
                    <a:pt x="2133" y="1150"/>
                    <a:pt x="2162" y="1172"/>
                    <a:pt x="2191" y="1172"/>
                  </a:cubicBezTo>
                  <a:cubicBezTo>
                    <a:pt x="2235" y="1172"/>
                    <a:pt x="2272" y="1150"/>
                    <a:pt x="2309" y="1121"/>
                  </a:cubicBezTo>
                  <a:cubicBezTo>
                    <a:pt x="2353" y="1084"/>
                    <a:pt x="2404" y="1026"/>
                    <a:pt x="2448" y="1026"/>
                  </a:cubicBezTo>
                  <a:cubicBezTo>
                    <a:pt x="2484" y="1026"/>
                    <a:pt x="2536" y="1077"/>
                    <a:pt x="2580" y="1077"/>
                  </a:cubicBezTo>
                  <a:cubicBezTo>
                    <a:pt x="2587" y="1077"/>
                    <a:pt x="2594" y="1070"/>
                    <a:pt x="2602" y="1070"/>
                  </a:cubicBezTo>
                  <a:cubicBezTo>
                    <a:pt x="2646" y="1041"/>
                    <a:pt x="2719" y="1019"/>
                    <a:pt x="2748" y="982"/>
                  </a:cubicBezTo>
                  <a:cubicBezTo>
                    <a:pt x="2770" y="953"/>
                    <a:pt x="2770" y="938"/>
                    <a:pt x="2807" y="879"/>
                  </a:cubicBezTo>
                  <a:cubicBezTo>
                    <a:pt x="2836" y="821"/>
                    <a:pt x="2910" y="791"/>
                    <a:pt x="2939" y="777"/>
                  </a:cubicBezTo>
                  <a:cubicBezTo>
                    <a:pt x="2975" y="769"/>
                    <a:pt x="3034" y="769"/>
                    <a:pt x="3093" y="725"/>
                  </a:cubicBezTo>
                  <a:cubicBezTo>
                    <a:pt x="3137" y="696"/>
                    <a:pt x="3166" y="667"/>
                    <a:pt x="3188" y="667"/>
                  </a:cubicBezTo>
                  <a:cubicBezTo>
                    <a:pt x="3195" y="667"/>
                    <a:pt x="3203" y="674"/>
                    <a:pt x="3203" y="689"/>
                  </a:cubicBezTo>
                  <a:cubicBezTo>
                    <a:pt x="3210" y="703"/>
                    <a:pt x="3210" y="703"/>
                    <a:pt x="3217" y="703"/>
                  </a:cubicBezTo>
                  <a:cubicBezTo>
                    <a:pt x="3239" y="703"/>
                    <a:pt x="3261" y="681"/>
                    <a:pt x="3261" y="652"/>
                  </a:cubicBezTo>
                  <a:cubicBezTo>
                    <a:pt x="3269" y="608"/>
                    <a:pt x="3305" y="630"/>
                    <a:pt x="3371" y="608"/>
                  </a:cubicBezTo>
                  <a:cubicBezTo>
                    <a:pt x="3444" y="593"/>
                    <a:pt x="3415" y="616"/>
                    <a:pt x="3437" y="557"/>
                  </a:cubicBezTo>
                  <a:cubicBezTo>
                    <a:pt x="3452" y="498"/>
                    <a:pt x="3452" y="476"/>
                    <a:pt x="3481" y="432"/>
                  </a:cubicBezTo>
                  <a:cubicBezTo>
                    <a:pt x="3518" y="388"/>
                    <a:pt x="3562" y="374"/>
                    <a:pt x="3584" y="344"/>
                  </a:cubicBezTo>
                  <a:cubicBezTo>
                    <a:pt x="3613" y="322"/>
                    <a:pt x="3613" y="264"/>
                    <a:pt x="3620" y="220"/>
                  </a:cubicBezTo>
                  <a:cubicBezTo>
                    <a:pt x="3628" y="176"/>
                    <a:pt x="3606" y="117"/>
                    <a:pt x="3664" y="73"/>
                  </a:cubicBezTo>
                  <a:cubicBezTo>
                    <a:pt x="3701" y="44"/>
                    <a:pt x="3730" y="29"/>
                    <a:pt x="3752" y="29"/>
                  </a:cubicBezTo>
                  <a:lnTo>
                    <a:pt x="3752" y="0"/>
                  </a:lnTo>
                  <a:lnTo>
                    <a:pt x="3752" y="0"/>
                  </a:lnTo>
                  <a:lnTo>
                    <a:pt x="3752" y="0"/>
                  </a:lnTo>
                  <a:cubicBezTo>
                    <a:pt x="3730" y="0"/>
                    <a:pt x="3693" y="15"/>
                    <a:pt x="3642" y="51"/>
                  </a:cubicBezTo>
                  <a:cubicBezTo>
                    <a:pt x="3591" y="88"/>
                    <a:pt x="3591" y="139"/>
                    <a:pt x="3591" y="183"/>
                  </a:cubicBezTo>
                  <a:cubicBezTo>
                    <a:pt x="3591" y="191"/>
                    <a:pt x="3591" y="205"/>
                    <a:pt x="3591" y="212"/>
                  </a:cubicBezTo>
                  <a:cubicBezTo>
                    <a:pt x="3591" y="227"/>
                    <a:pt x="3584" y="234"/>
                    <a:pt x="3584" y="249"/>
                  </a:cubicBezTo>
                  <a:cubicBezTo>
                    <a:pt x="3584" y="279"/>
                    <a:pt x="3576" y="315"/>
                    <a:pt x="3562" y="322"/>
                  </a:cubicBezTo>
                  <a:cubicBezTo>
                    <a:pt x="3554" y="330"/>
                    <a:pt x="3547" y="337"/>
                    <a:pt x="3532" y="352"/>
                  </a:cubicBezTo>
                  <a:cubicBezTo>
                    <a:pt x="3510" y="366"/>
                    <a:pt x="3481" y="381"/>
                    <a:pt x="3459" y="410"/>
                  </a:cubicBezTo>
                  <a:cubicBezTo>
                    <a:pt x="3430" y="447"/>
                    <a:pt x="3422" y="476"/>
                    <a:pt x="3415" y="520"/>
                  </a:cubicBezTo>
                  <a:cubicBezTo>
                    <a:pt x="3408" y="528"/>
                    <a:pt x="3408" y="535"/>
                    <a:pt x="3408" y="550"/>
                  </a:cubicBezTo>
                  <a:cubicBezTo>
                    <a:pt x="3400" y="557"/>
                    <a:pt x="3400" y="564"/>
                    <a:pt x="3400" y="572"/>
                  </a:cubicBezTo>
                  <a:cubicBezTo>
                    <a:pt x="3393" y="572"/>
                    <a:pt x="3379" y="579"/>
                    <a:pt x="3364" y="579"/>
                  </a:cubicBezTo>
                  <a:cubicBezTo>
                    <a:pt x="3349" y="586"/>
                    <a:pt x="3327" y="586"/>
                    <a:pt x="3312" y="586"/>
                  </a:cubicBezTo>
                  <a:cubicBezTo>
                    <a:pt x="3283" y="593"/>
                    <a:pt x="3247" y="593"/>
                    <a:pt x="3232" y="645"/>
                  </a:cubicBezTo>
                  <a:cubicBezTo>
                    <a:pt x="3232" y="652"/>
                    <a:pt x="3232" y="660"/>
                    <a:pt x="3224" y="660"/>
                  </a:cubicBezTo>
                  <a:cubicBezTo>
                    <a:pt x="3217" y="638"/>
                    <a:pt x="3195" y="638"/>
                    <a:pt x="3188" y="638"/>
                  </a:cubicBezTo>
                  <a:cubicBezTo>
                    <a:pt x="3166" y="638"/>
                    <a:pt x="3137" y="660"/>
                    <a:pt x="3107" y="681"/>
                  </a:cubicBezTo>
                  <a:cubicBezTo>
                    <a:pt x="3093" y="689"/>
                    <a:pt x="3085" y="696"/>
                    <a:pt x="3078" y="703"/>
                  </a:cubicBezTo>
                  <a:cubicBezTo>
                    <a:pt x="3034" y="733"/>
                    <a:pt x="2998" y="740"/>
                    <a:pt x="2961" y="748"/>
                  </a:cubicBezTo>
                  <a:cubicBezTo>
                    <a:pt x="2953" y="748"/>
                    <a:pt x="2939" y="748"/>
                    <a:pt x="2931" y="748"/>
                  </a:cubicBezTo>
                  <a:cubicBezTo>
                    <a:pt x="2895" y="762"/>
                    <a:pt x="2814" y="799"/>
                    <a:pt x="2778" y="865"/>
                  </a:cubicBezTo>
                  <a:cubicBezTo>
                    <a:pt x="2763" y="887"/>
                    <a:pt x="2756" y="901"/>
                    <a:pt x="2748" y="916"/>
                  </a:cubicBezTo>
                  <a:cubicBezTo>
                    <a:pt x="2741" y="938"/>
                    <a:pt x="2734" y="945"/>
                    <a:pt x="2719" y="967"/>
                  </a:cubicBezTo>
                  <a:cubicBezTo>
                    <a:pt x="2704" y="982"/>
                    <a:pt x="2668" y="1004"/>
                    <a:pt x="2638" y="1019"/>
                  </a:cubicBezTo>
                  <a:cubicBezTo>
                    <a:pt x="2616" y="1026"/>
                    <a:pt x="2602" y="1033"/>
                    <a:pt x="2587" y="1041"/>
                  </a:cubicBezTo>
                  <a:lnTo>
                    <a:pt x="2580" y="1041"/>
                  </a:lnTo>
                  <a:cubicBezTo>
                    <a:pt x="2565" y="1041"/>
                    <a:pt x="2543" y="1033"/>
                    <a:pt x="2521" y="1026"/>
                  </a:cubicBezTo>
                  <a:cubicBezTo>
                    <a:pt x="2499" y="1011"/>
                    <a:pt x="2470" y="997"/>
                    <a:pt x="2448" y="997"/>
                  </a:cubicBezTo>
                  <a:cubicBezTo>
                    <a:pt x="2404" y="997"/>
                    <a:pt x="2367" y="1033"/>
                    <a:pt x="2323" y="1070"/>
                  </a:cubicBezTo>
                  <a:cubicBezTo>
                    <a:pt x="2316" y="1077"/>
                    <a:pt x="2301" y="1084"/>
                    <a:pt x="2294" y="1099"/>
                  </a:cubicBezTo>
                  <a:cubicBezTo>
                    <a:pt x="2250" y="1129"/>
                    <a:pt x="2228" y="1143"/>
                    <a:pt x="2191" y="1143"/>
                  </a:cubicBezTo>
                  <a:cubicBezTo>
                    <a:pt x="2184" y="1143"/>
                    <a:pt x="2169" y="1136"/>
                    <a:pt x="2155" y="1136"/>
                  </a:cubicBezTo>
                  <a:cubicBezTo>
                    <a:pt x="2140" y="1129"/>
                    <a:pt x="2125" y="1121"/>
                    <a:pt x="2103" y="1121"/>
                  </a:cubicBezTo>
                  <a:cubicBezTo>
                    <a:pt x="2081" y="1121"/>
                    <a:pt x="2060" y="1129"/>
                    <a:pt x="2038" y="1150"/>
                  </a:cubicBezTo>
                  <a:cubicBezTo>
                    <a:pt x="2030" y="1172"/>
                    <a:pt x="2016" y="1187"/>
                    <a:pt x="2008" y="1202"/>
                  </a:cubicBezTo>
                  <a:cubicBezTo>
                    <a:pt x="2001" y="1209"/>
                    <a:pt x="1993" y="1224"/>
                    <a:pt x="1986" y="1224"/>
                  </a:cubicBezTo>
                  <a:cubicBezTo>
                    <a:pt x="1986" y="1231"/>
                    <a:pt x="1964" y="1231"/>
                    <a:pt x="1957" y="1231"/>
                  </a:cubicBezTo>
                  <a:cubicBezTo>
                    <a:pt x="1906" y="1231"/>
                    <a:pt x="1854" y="1238"/>
                    <a:pt x="1840" y="1282"/>
                  </a:cubicBezTo>
                  <a:cubicBezTo>
                    <a:pt x="1840" y="1290"/>
                    <a:pt x="1840" y="1297"/>
                    <a:pt x="1832" y="1304"/>
                  </a:cubicBezTo>
                  <a:cubicBezTo>
                    <a:pt x="1832" y="1326"/>
                    <a:pt x="1832" y="1326"/>
                    <a:pt x="1810" y="1326"/>
                  </a:cubicBezTo>
                  <a:cubicBezTo>
                    <a:pt x="1788" y="1334"/>
                    <a:pt x="1766" y="1348"/>
                    <a:pt x="1752" y="1370"/>
                  </a:cubicBezTo>
                  <a:cubicBezTo>
                    <a:pt x="1737" y="1407"/>
                    <a:pt x="1744" y="1443"/>
                    <a:pt x="1759" y="1473"/>
                  </a:cubicBezTo>
                  <a:cubicBezTo>
                    <a:pt x="1766" y="1488"/>
                    <a:pt x="1752" y="1524"/>
                    <a:pt x="1708" y="1575"/>
                  </a:cubicBezTo>
                  <a:cubicBezTo>
                    <a:pt x="1700" y="1583"/>
                    <a:pt x="1700" y="1583"/>
                    <a:pt x="1693" y="1583"/>
                  </a:cubicBezTo>
                  <a:cubicBezTo>
                    <a:pt x="1671" y="1583"/>
                    <a:pt x="1642" y="1553"/>
                    <a:pt x="1627" y="1539"/>
                  </a:cubicBezTo>
                  <a:cubicBezTo>
                    <a:pt x="1620" y="1539"/>
                    <a:pt x="1620" y="1531"/>
                    <a:pt x="1612" y="1524"/>
                  </a:cubicBezTo>
                  <a:cubicBezTo>
                    <a:pt x="1598" y="1502"/>
                    <a:pt x="1569" y="1473"/>
                    <a:pt x="1532" y="1473"/>
                  </a:cubicBezTo>
                  <a:cubicBezTo>
                    <a:pt x="1517" y="1473"/>
                    <a:pt x="1495" y="1480"/>
                    <a:pt x="1481" y="1495"/>
                  </a:cubicBezTo>
                  <a:cubicBezTo>
                    <a:pt x="1437" y="1539"/>
                    <a:pt x="1437" y="1568"/>
                    <a:pt x="1437" y="1612"/>
                  </a:cubicBezTo>
                  <a:cubicBezTo>
                    <a:pt x="1437" y="1619"/>
                    <a:pt x="1437" y="1627"/>
                    <a:pt x="1437" y="1641"/>
                  </a:cubicBezTo>
                  <a:cubicBezTo>
                    <a:pt x="1437" y="1693"/>
                    <a:pt x="1466" y="1715"/>
                    <a:pt x="1488" y="1729"/>
                  </a:cubicBezTo>
                  <a:cubicBezTo>
                    <a:pt x="1503" y="1729"/>
                    <a:pt x="1510" y="1737"/>
                    <a:pt x="1517" y="1744"/>
                  </a:cubicBezTo>
                  <a:cubicBezTo>
                    <a:pt x="1517" y="1751"/>
                    <a:pt x="1510" y="1766"/>
                    <a:pt x="1503" y="1773"/>
                  </a:cubicBezTo>
                  <a:cubicBezTo>
                    <a:pt x="1495" y="1795"/>
                    <a:pt x="1473" y="1817"/>
                    <a:pt x="1481" y="1847"/>
                  </a:cubicBezTo>
                  <a:cubicBezTo>
                    <a:pt x="1488" y="1883"/>
                    <a:pt x="1481" y="1905"/>
                    <a:pt x="1451" y="1920"/>
                  </a:cubicBezTo>
                  <a:cubicBezTo>
                    <a:pt x="1437" y="1927"/>
                    <a:pt x="1407" y="1934"/>
                    <a:pt x="1385" y="1934"/>
                  </a:cubicBezTo>
                  <a:cubicBezTo>
                    <a:pt x="1378" y="1934"/>
                    <a:pt x="1371" y="1934"/>
                    <a:pt x="1363" y="1934"/>
                  </a:cubicBezTo>
                  <a:cubicBezTo>
                    <a:pt x="1356" y="1927"/>
                    <a:pt x="1349" y="1920"/>
                    <a:pt x="1349" y="1912"/>
                  </a:cubicBezTo>
                  <a:cubicBezTo>
                    <a:pt x="1327" y="1891"/>
                    <a:pt x="1312" y="1876"/>
                    <a:pt x="1290" y="1876"/>
                  </a:cubicBezTo>
                  <a:cubicBezTo>
                    <a:pt x="1283" y="1876"/>
                    <a:pt x="1261" y="1876"/>
                    <a:pt x="1253" y="1912"/>
                  </a:cubicBezTo>
                  <a:lnTo>
                    <a:pt x="1253" y="1912"/>
                  </a:lnTo>
                  <a:cubicBezTo>
                    <a:pt x="1246" y="1912"/>
                    <a:pt x="1231" y="1905"/>
                    <a:pt x="1224" y="1891"/>
                  </a:cubicBezTo>
                  <a:cubicBezTo>
                    <a:pt x="1202" y="1869"/>
                    <a:pt x="1158" y="1810"/>
                    <a:pt x="1092" y="1810"/>
                  </a:cubicBezTo>
                  <a:cubicBezTo>
                    <a:pt x="1085" y="1810"/>
                    <a:pt x="1070" y="1810"/>
                    <a:pt x="1063" y="1810"/>
                  </a:cubicBezTo>
                  <a:cubicBezTo>
                    <a:pt x="997" y="1832"/>
                    <a:pt x="968" y="1854"/>
                    <a:pt x="894" y="1934"/>
                  </a:cubicBezTo>
                  <a:cubicBezTo>
                    <a:pt x="880" y="1949"/>
                    <a:pt x="872" y="1949"/>
                    <a:pt x="872" y="1949"/>
                  </a:cubicBezTo>
                  <a:cubicBezTo>
                    <a:pt x="865" y="1942"/>
                    <a:pt x="850" y="1905"/>
                    <a:pt x="843" y="1891"/>
                  </a:cubicBezTo>
                  <a:cubicBezTo>
                    <a:pt x="836" y="1876"/>
                    <a:pt x="828" y="1861"/>
                    <a:pt x="821" y="1854"/>
                  </a:cubicBezTo>
                  <a:cubicBezTo>
                    <a:pt x="799" y="1817"/>
                    <a:pt x="777" y="1788"/>
                    <a:pt x="733" y="1788"/>
                  </a:cubicBezTo>
                  <a:cubicBezTo>
                    <a:pt x="726" y="1788"/>
                    <a:pt x="719" y="1788"/>
                    <a:pt x="704" y="1788"/>
                  </a:cubicBezTo>
                  <a:cubicBezTo>
                    <a:pt x="660" y="1795"/>
                    <a:pt x="652" y="1847"/>
                    <a:pt x="645" y="1883"/>
                  </a:cubicBezTo>
                  <a:cubicBezTo>
                    <a:pt x="638" y="1891"/>
                    <a:pt x="638" y="1891"/>
                    <a:pt x="638" y="1891"/>
                  </a:cubicBezTo>
                  <a:cubicBezTo>
                    <a:pt x="638" y="1912"/>
                    <a:pt x="638" y="1912"/>
                    <a:pt x="638" y="1912"/>
                  </a:cubicBezTo>
                  <a:cubicBezTo>
                    <a:pt x="652" y="1920"/>
                    <a:pt x="652" y="1920"/>
                    <a:pt x="652" y="1920"/>
                  </a:cubicBezTo>
                  <a:cubicBezTo>
                    <a:pt x="660" y="1934"/>
                    <a:pt x="667" y="1934"/>
                    <a:pt x="682" y="1942"/>
                  </a:cubicBezTo>
                  <a:cubicBezTo>
                    <a:pt x="689" y="1949"/>
                    <a:pt x="704" y="1964"/>
                    <a:pt x="704" y="1971"/>
                  </a:cubicBezTo>
                  <a:cubicBezTo>
                    <a:pt x="704" y="1971"/>
                    <a:pt x="704" y="1971"/>
                    <a:pt x="704" y="1979"/>
                  </a:cubicBezTo>
                  <a:cubicBezTo>
                    <a:pt x="697" y="1979"/>
                    <a:pt x="697" y="1979"/>
                    <a:pt x="697" y="1979"/>
                  </a:cubicBezTo>
                  <a:cubicBezTo>
                    <a:pt x="667" y="2015"/>
                    <a:pt x="645" y="2044"/>
                    <a:pt x="623" y="2044"/>
                  </a:cubicBezTo>
                  <a:cubicBezTo>
                    <a:pt x="616" y="2044"/>
                    <a:pt x="609" y="2044"/>
                    <a:pt x="601" y="2037"/>
                  </a:cubicBezTo>
                  <a:cubicBezTo>
                    <a:pt x="579" y="2022"/>
                    <a:pt x="557" y="2015"/>
                    <a:pt x="543" y="2015"/>
                  </a:cubicBezTo>
                  <a:cubicBezTo>
                    <a:pt x="491" y="2015"/>
                    <a:pt x="455" y="2052"/>
                    <a:pt x="426" y="2118"/>
                  </a:cubicBezTo>
                  <a:cubicBezTo>
                    <a:pt x="411" y="2162"/>
                    <a:pt x="367" y="2176"/>
                    <a:pt x="323" y="2191"/>
                  </a:cubicBezTo>
                  <a:cubicBezTo>
                    <a:pt x="294" y="2198"/>
                    <a:pt x="272" y="2206"/>
                    <a:pt x="250" y="2220"/>
                  </a:cubicBezTo>
                  <a:cubicBezTo>
                    <a:pt x="198" y="2264"/>
                    <a:pt x="154" y="2345"/>
                    <a:pt x="198" y="2425"/>
                  </a:cubicBezTo>
                  <a:cubicBezTo>
                    <a:pt x="198" y="2433"/>
                    <a:pt x="206" y="2440"/>
                    <a:pt x="206" y="2440"/>
                  </a:cubicBezTo>
                  <a:cubicBezTo>
                    <a:pt x="191" y="2448"/>
                    <a:pt x="176" y="2455"/>
                    <a:pt x="162" y="2469"/>
                  </a:cubicBezTo>
                  <a:cubicBezTo>
                    <a:pt x="125" y="2499"/>
                    <a:pt x="118" y="2513"/>
                    <a:pt x="110" y="2550"/>
                  </a:cubicBezTo>
                  <a:cubicBezTo>
                    <a:pt x="110" y="2565"/>
                    <a:pt x="110" y="2587"/>
                    <a:pt x="96" y="2623"/>
                  </a:cubicBezTo>
                  <a:cubicBezTo>
                    <a:pt x="88" y="2645"/>
                    <a:pt x="74" y="2675"/>
                    <a:pt x="67" y="2697"/>
                  </a:cubicBezTo>
                  <a:cubicBezTo>
                    <a:pt x="30" y="2770"/>
                    <a:pt x="0" y="2843"/>
                    <a:pt x="37" y="2916"/>
                  </a:cubicBezTo>
                  <a:cubicBezTo>
                    <a:pt x="59" y="2946"/>
                    <a:pt x="74" y="2990"/>
                    <a:pt x="88" y="3026"/>
                  </a:cubicBezTo>
                  <a:cubicBezTo>
                    <a:pt x="110" y="3078"/>
                    <a:pt x="125" y="3129"/>
                    <a:pt x="162" y="3166"/>
                  </a:cubicBezTo>
                  <a:cubicBezTo>
                    <a:pt x="169" y="3173"/>
                    <a:pt x="184" y="3180"/>
                    <a:pt x="191" y="3188"/>
                  </a:cubicBezTo>
                  <a:cubicBezTo>
                    <a:pt x="220" y="3217"/>
                    <a:pt x="242" y="3239"/>
                    <a:pt x="250" y="3305"/>
                  </a:cubicBezTo>
                  <a:cubicBezTo>
                    <a:pt x="264" y="3400"/>
                    <a:pt x="308" y="3473"/>
                    <a:pt x="381" y="3517"/>
                  </a:cubicBezTo>
                  <a:cubicBezTo>
                    <a:pt x="396" y="3525"/>
                    <a:pt x="411" y="3539"/>
                    <a:pt x="426" y="3554"/>
                  </a:cubicBezTo>
                  <a:cubicBezTo>
                    <a:pt x="448" y="3583"/>
                    <a:pt x="484" y="3612"/>
                    <a:pt x="535" y="3612"/>
                  </a:cubicBezTo>
                  <a:cubicBezTo>
                    <a:pt x="543" y="3612"/>
                    <a:pt x="550" y="3612"/>
                    <a:pt x="557" y="3612"/>
                  </a:cubicBezTo>
                  <a:cubicBezTo>
                    <a:pt x="579" y="3612"/>
                    <a:pt x="594" y="3605"/>
                    <a:pt x="609" y="3605"/>
                  </a:cubicBezTo>
                  <a:cubicBezTo>
                    <a:pt x="609" y="3605"/>
                    <a:pt x="609" y="3605"/>
                    <a:pt x="616" y="3605"/>
                  </a:cubicBezTo>
                  <a:cubicBezTo>
                    <a:pt x="616" y="3612"/>
                    <a:pt x="616" y="3620"/>
                    <a:pt x="616" y="3642"/>
                  </a:cubicBezTo>
                  <a:cubicBezTo>
                    <a:pt x="616" y="3715"/>
                    <a:pt x="682" y="3759"/>
                    <a:pt x="792" y="3759"/>
                  </a:cubicBezTo>
                  <a:cubicBezTo>
                    <a:pt x="828" y="3759"/>
                    <a:pt x="858" y="3774"/>
                    <a:pt x="865" y="3788"/>
                  </a:cubicBezTo>
                  <a:cubicBezTo>
                    <a:pt x="872" y="3796"/>
                    <a:pt x="872" y="3810"/>
                    <a:pt x="865" y="3832"/>
                  </a:cubicBezTo>
                  <a:cubicBezTo>
                    <a:pt x="850" y="3869"/>
                    <a:pt x="850" y="3913"/>
                    <a:pt x="850" y="3942"/>
                  </a:cubicBezTo>
                  <a:cubicBezTo>
                    <a:pt x="850" y="4001"/>
                    <a:pt x="850" y="4023"/>
                    <a:pt x="821" y="4045"/>
                  </a:cubicBezTo>
                  <a:cubicBezTo>
                    <a:pt x="807" y="4052"/>
                    <a:pt x="792" y="4060"/>
                    <a:pt x="785" y="4067"/>
                  </a:cubicBezTo>
                  <a:cubicBezTo>
                    <a:pt x="726" y="4096"/>
                    <a:pt x="697" y="4111"/>
                    <a:pt x="682" y="4191"/>
                  </a:cubicBezTo>
                  <a:cubicBezTo>
                    <a:pt x="682" y="4206"/>
                    <a:pt x="682" y="4221"/>
                    <a:pt x="675" y="4235"/>
                  </a:cubicBezTo>
                  <a:cubicBezTo>
                    <a:pt x="675" y="4287"/>
                    <a:pt x="675" y="4309"/>
                    <a:pt x="638" y="4345"/>
                  </a:cubicBezTo>
                  <a:cubicBezTo>
                    <a:pt x="579" y="4397"/>
                    <a:pt x="535" y="4448"/>
                    <a:pt x="528" y="4521"/>
                  </a:cubicBezTo>
                  <a:cubicBezTo>
                    <a:pt x="521" y="4536"/>
                    <a:pt x="513" y="4550"/>
                    <a:pt x="506" y="4572"/>
                  </a:cubicBezTo>
                  <a:cubicBezTo>
                    <a:pt x="499" y="4587"/>
                    <a:pt x="491" y="4602"/>
                    <a:pt x="491" y="4624"/>
                  </a:cubicBezTo>
                  <a:cubicBezTo>
                    <a:pt x="469" y="4697"/>
                    <a:pt x="469" y="4697"/>
                    <a:pt x="469" y="4697"/>
                  </a:cubicBezTo>
                  <a:cubicBezTo>
                    <a:pt x="535" y="4653"/>
                    <a:pt x="535" y="4653"/>
                    <a:pt x="535" y="4653"/>
                  </a:cubicBezTo>
                  <a:cubicBezTo>
                    <a:pt x="565" y="4638"/>
                    <a:pt x="587" y="4631"/>
                    <a:pt x="609" y="4631"/>
                  </a:cubicBezTo>
                  <a:cubicBezTo>
                    <a:pt x="616" y="4631"/>
                    <a:pt x="623" y="4631"/>
                    <a:pt x="631" y="4631"/>
                  </a:cubicBezTo>
                  <a:cubicBezTo>
                    <a:pt x="704" y="4668"/>
                    <a:pt x="807" y="4690"/>
                    <a:pt x="872" y="4690"/>
                  </a:cubicBezTo>
                  <a:cubicBezTo>
                    <a:pt x="887" y="4690"/>
                    <a:pt x="894" y="4690"/>
                    <a:pt x="902" y="4690"/>
                  </a:cubicBezTo>
                  <a:cubicBezTo>
                    <a:pt x="909" y="4690"/>
                    <a:pt x="909" y="4690"/>
                    <a:pt x="909" y="4690"/>
                  </a:cubicBezTo>
                  <a:cubicBezTo>
                    <a:pt x="931" y="4690"/>
                    <a:pt x="946" y="4697"/>
                    <a:pt x="960" y="4712"/>
                  </a:cubicBezTo>
                  <a:cubicBezTo>
                    <a:pt x="975" y="4726"/>
                    <a:pt x="990" y="4741"/>
                    <a:pt x="1012" y="4741"/>
                  </a:cubicBezTo>
                  <a:cubicBezTo>
                    <a:pt x="1048" y="4741"/>
                    <a:pt x="1092" y="4726"/>
                    <a:pt x="1143" y="4668"/>
                  </a:cubicBezTo>
                  <a:cubicBezTo>
                    <a:pt x="1151" y="4660"/>
                    <a:pt x="1158" y="4660"/>
                    <a:pt x="1158" y="4660"/>
                  </a:cubicBezTo>
                  <a:cubicBezTo>
                    <a:pt x="1166" y="4660"/>
                    <a:pt x="1180" y="4660"/>
                    <a:pt x="1188" y="4660"/>
                  </a:cubicBezTo>
                  <a:cubicBezTo>
                    <a:pt x="1202" y="4668"/>
                    <a:pt x="1217" y="4675"/>
                    <a:pt x="1231" y="4675"/>
                  </a:cubicBezTo>
                  <a:cubicBezTo>
                    <a:pt x="1253" y="4675"/>
                    <a:pt x="1268" y="4668"/>
                    <a:pt x="1283" y="4653"/>
                  </a:cubicBezTo>
                  <a:cubicBezTo>
                    <a:pt x="1334" y="4624"/>
                    <a:pt x="1363" y="4609"/>
                    <a:pt x="1400" y="4602"/>
                  </a:cubicBezTo>
                  <a:cubicBezTo>
                    <a:pt x="1437" y="4594"/>
                    <a:pt x="1481" y="4572"/>
                    <a:pt x="1525" y="4543"/>
                  </a:cubicBezTo>
                  <a:cubicBezTo>
                    <a:pt x="1539" y="4536"/>
                    <a:pt x="1547" y="4529"/>
                    <a:pt x="1561" y="4521"/>
                  </a:cubicBezTo>
                  <a:cubicBezTo>
                    <a:pt x="1620" y="4492"/>
                    <a:pt x="1664" y="4462"/>
                    <a:pt x="1752" y="4419"/>
                  </a:cubicBezTo>
                  <a:cubicBezTo>
                    <a:pt x="1818" y="4389"/>
                    <a:pt x="1891" y="4367"/>
                    <a:pt x="1942" y="4367"/>
                  </a:cubicBezTo>
                  <a:cubicBezTo>
                    <a:pt x="1950" y="4367"/>
                    <a:pt x="1957" y="4375"/>
                    <a:pt x="1964" y="4375"/>
                  </a:cubicBezTo>
                  <a:cubicBezTo>
                    <a:pt x="1986" y="4375"/>
                    <a:pt x="2008" y="4397"/>
                    <a:pt x="2030" y="4419"/>
                  </a:cubicBezTo>
                  <a:cubicBezTo>
                    <a:pt x="2045" y="4441"/>
                    <a:pt x="2060" y="4455"/>
                    <a:pt x="2081" y="4470"/>
                  </a:cubicBezTo>
                  <a:cubicBezTo>
                    <a:pt x="2096" y="4477"/>
                    <a:pt x="2103" y="4492"/>
                    <a:pt x="2118" y="4507"/>
                  </a:cubicBezTo>
                  <a:cubicBezTo>
                    <a:pt x="2148" y="4529"/>
                    <a:pt x="2169" y="4558"/>
                    <a:pt x="2206" y="4558"/>
                  </a:cubicBezTo>
                  <a:cubicBezTo>
                    <a:pt x="2213" y="4558"/>
                    <a:pt x="2235" y="4550"/>
                    <a:pt x="2250" y="4529"/>
                  </a:cubicBezTo>
                  <a:cubicBezTo>
                    <a:pt x="2257" y="4521"/>
                    <a:pt x="2257" y="4521"/>
                    <a:pt x="2257" y="4521"/>
                  </a:cubicBezTo>
                  <a:cubicBezTo>
                    <a:pt x="2265" y="4529"/>
                    <a:pt x="2279" y="4543"/>
                    <a:pt x="2287" y="4558"/>
                  </a:cubicBezTo>
                  <a:cubicBezTo>
                    <a:pt x="2316" y="4602"/>
                    <a:pt x="2375" y="4631"/>
                    <a:pt x="2426" y="4631"/>
                  </a:cubicBezTo>
                  <a:cubicBezTo>
                    <a:pt x="2433" y="4631"/>
                    <a:pt x="2448" y="4631"/>
                    <a:pt x="2462" y="4624"/>
                  </a:cubicBezTo>
                  <a:lnTo>
                    <a:pt x="2462" y="4624"/>
                  </a:lnTo>
                  <a:cubicBezTo>
                    <a:pt x="2484" y="4624"/>
                    <a:pt x="2514" y="4646"/>
                    <a:pt x="2521" y="4668"/>
                  </a:cubicBezTo>
                  <a:cubicBezTo>
                    <a:pt x="2529" y="4697"/>
                    <a:pt x="2514" y="4719"/>
                    <a:pt x="2507" y="4756"/>
                  </a:cubicBezTo>
                  <a:cubicBezTo>
                    <a:pt x="2499" y="4763"/>
                    <a:pt x="2499" y="4778"/>
                    <a:pt x="2492" y="4785"/>
                  </a:cubicBezTo>
                  <a:cubicBezTo>
                    <a:pt x="2484" y="4814"/>
                    <a:pt x="2499" y="4851"/>
                    <a:pt x="2514" y="4880"/>
                  </a:cubicBezTo>
                  <a:cubicBezTo>
                    <a:pt x="2521" y="4895"/>
                    <a:pt x="2529" y="4917"/>
                    <a:pt x="2529" y="4924"/>
                  </a:cubicBezTo>
                  <a:lnTo>
                    <a:pt x="2529" y="4924"/>
                  </a:lnTo>
                  <a:cubicBezTo>
                    <a:pt x="2529" y="4924"/>
                    <a:pt x="2529" y="4924"/>
                    <a:pt x="2521" y="4924"/>
                  </a:cubicBezTo>
                  <a:cubicBezTo>
                    <a:pt x="2477" y="4939"/>
                    <a:pt x="2433" y="4961"/>
                    <a:pt x="2426" y="4998"/>
                  </a:cubicBezTo>
                  <a:cubicBezTo>
                    <a:pt x="2419" y="5034"/>
                    <a:pt x="2448" y="5071"/>
                    <a:pt x="2462" y="5078"/>
                  </a:cubicBezTo>
                  <a:cubicBezTo>
                    <a:pt x="2507" y="5122"/>
                    <a:pt x="2521" y="5159"/>
                    <a:pt x="2529" y="5188"/>
                  </a:cubicBezTo>
                  <a:cubicBezTo>
                    <a:pt x="2543" y="5217"/>
                    <a:pt x="2602" y="5283"/>
                    <a:pt x="2675" y="5283"/>
                  </a:cubicBezTo>
                  <a:cubicBezTo>
                    <a:pt x="2682" y="5283"/>
                    <a:pt x="2682" y="5283"/>
                    <a:pt x="2690" y="5283"/>
                  </a:cubicBezTo>
                  <a:cubicBezTo>
                    <a:pt x="2697" y="5283"/>
                    <a:pt x="2697" y="5283"/>
                    <a:pt x="2697" y="5283"/>
                  </a:cubicBezTo>
                  <a:cubicBezTo>
                    <a:pt x="2712" y="5283"/>
                    <a:pt x="2726" y="5283"/>
                    <a:pt x="2734" y="5291"/>
                  </a:cubicBezTo>
                  <a:cubicBezTo>
                    <a:pt x="2741" y="5305"/>
                    <a:pt x="2741" y="5320"/>
                    <a:pt x="2741" y="5334"/>
                  </a:cubicBezTo>
                  <a:cubicBezTo>
                    <a:pt x="2741" y="5349"/>
                    <a:pt x="2741" y="5349"/>
                    <a:pt x="2741" y="5349"/>
                  </a:cubicBezTo>
                  <a:cubicBezTo>
                    <a:pt x="2734" y="5393"/>
                    <a:pt x="2719" y="5452"/>
                    <a:pt x="2697" y="5474"/>
                  </a:cubicBezTo>
                  <a:cubicBezTo>
                    <a:pt x="2690" y="5488"/>
                    <a:pt x="2682" y="5488"/>
                    <a:pt x="2675" y="5488"/>
                  </a:cubicBezTo>
                  <a:cubicBezTo>
                    <a:pt x="2660" y="5496"/>
                    <a:pt x="2646" y="5496"/>
                    <a:pt x="2624" y="5518"/>
                  </a:cubicBezTo>
                  <a:cubicBezTo>
                    <a:pt x="2580" y="5554"/>
                    <a:pt x="2572" y="5562"/>
                    <a:pt x="2521" y="5628"/>
                  </a:cubicBezTo>
                  <a:cubicBezTo>
                    <a:pt x="2521" y="5635"/>
                    <a:pt x="2514" y="5642"/>
                    <a:pt x="2507" y="5650"/>
                  </a:cubicBezTo>
                  <a:cubicBezTo>
                    <a:pt x="2477" y="5693"/>
                    <a:pt x="2448" y="5730"/>
                    <a:pt x="2499" y="5789"/>
                  </a:cubicBezTo>
                  <a:cubicBezTo>
                    <a:pt x="2521" y="5818"/>
                    <a:pt x="2543" y="5833"/>
                    <a:pt x="2565" y="5840"/>
                  </a:cubicBezTo>
                  <a:cubicBezTo>
                    <a:pt x="2580" y="5855"/>
                    <a:pt x="2594" y="5869"/>
                    <a:pt x="2594" y="5877"/>
                  </a:cubicBezTo>
                  <a:cubicBezTo>
                    <a:pt x="2602" y="5891"/>
                    <a:pt x="2602" y="5913"/>
                    <a:pt x="2609" y="5950"/>
                  </a:cubicBezTo>
                  <a:cubicBezTo>
                    <a:pt x="2616" y="6016"/>
                    <a:pt x="2616" y="6016"/>
                    <a:pt x="2616" y="6016"/>
                  </a:cubicBezTo>
                  <a:cubicBezTo>
                    <a:pt x="2660" y="5965"/>
                    <a:pt x="2660" y="5965"/>
                    <a:pt x="2660" y="5965"/>
                  </a:cubicBezTo>
                  <a:cubicBezTo>
                    <a:pt x="2668" y="5957"/>
                    <a:pt x="2675" y="5950"/>
                    <a:pt x="2682" y="5943"/>
                  </a:cubicBezTo>
                  <a:cubicBezTo>
                    <a:pt x="2704" y="5935"/>
                    <a:pt x="2763" y="5921"/>
                    <a:pt x="2792" y="5921"/>
                  </a:cubicBezTo>
                  <a:cubicBezTo>
                    <a:pt x="2800" y="5921"/>
                    <a:pt x="2807" y="5921"/>
                    <a:pt x="2807" y="5921"/>
                  </a:cubicBezTo>
                  <a:cubicBezTo>
                    <a:pt x="2822" y="5935"/>
                    <a:pt x="2843" y="5935"/>
                    <a:pt x="2873" y="5935"/>
                  </a:cubicBezTo>
                  <a:cubicBezTo>
                    <a:pt x="2917" y="5943"/>
                    <a:pt x="2939" y="5950"/>
                    <a:pt x="2939" y="5965"/>
                  </a:cubicBezTo>
                  <a:cubicBezTo>
                    <a:pt x="2939" y="5987"/>
                    <a:pt x="2939" y="6001"/>
                    <a:pt x="2939" y="6023"/>
                  </a:cubicBezTo>
                  <a:cubicBezTo>
                    <a:pt x="2939" y="6075"/>
                    <a:pt x="2939" y="6126"/>
                    <a:pt x="2998" y="6170"/>
                  </a:cubicBezTo>
                  <a:cubicBezTo>
                    <a:pt x="3019" y="6184"/>
                    <a:pt x="3041" y="6199"/>
                    <a:pt x="3056" y="6214"/>
                  </a:cubicBezTo>
                  <a:cubicBezTo>
                    <a:pt x="3085" y="6243"/>
                    <a:pt x="3107" y="6265"/>
                    <a:pt x="3137" y="6265"/>
                  </a:cubicBezTo>
                  <a:cubicBezTo>
                    <a:pt x="3151" y="6265"/>
                    <a:pt x="3166" y="6258"/>
                    <a:pt x="3173" y="6243"/>
                  </a:cubicBezTo>
                  <a:cubicBezTo>
                    <a:pt x="3181" y="6236"/>
                    <a:pt x="3181" y="6236"/>
                    <a:pt x="3188" y="6236"/>
                  </a:cubicBezTo>
                  <a:cubicBezTo>
                    <a:pt x="3188" y="6236"/>
                    <a:pt x="3195" y="6236"/>
                    <a:pt x="3203" y="6243"/>
                  </a:cubicBezTo>
                  <a:cubicBezTo>
                    <a:pt x="3210" y="6265"/>
                    <a:pt x="3261" y="6375"/>
                    <a:pt x="3334" y="6375"/>
                  </a:cubicBezTo>
                  <a:cubicBezTo>
                    <a:pt x="3356" y="6375"/>
                    <a:pt x="3371" y="6375"/>
                    <a:pt x="3386" y="6360"/>
                  </a:cubicBezTo>
                  <a:cubicBezTo>
                    <a:pt x="3393" y="6353"/>
                    <a:pt x="3415" y="6338"/>
                    <a:pt x="3415" y="6338"/>
                  </a:cubicBezTo>
                  <a:cubicBezTo>
                    <a:pt x="3415" y="6338"/>
                    <a:pt x="3422" y="6338"/>
                    <a:pt x="3430" y="6346"/>
                  </a:cubicBezTo>
                  <a:cubicBezTo>
                    <a:pt x="3437" y="6346"/>
                    <a:pt x="3444" y="6353"/>
                    <a:pt x="3459" y="6353"/>
                  </a:cubicBezTo>
                  <a:cubicBezTo>
                    <a:pt x="3474" y="6360"/>
                    <a:pt x="3481" y="6360"/>
                    <a:pt x="3496" y="6360"/>
                  </a:cubicBezTo>
                  <a:cubicBezTo>
                    <a:pt x="3532" y="6360"/>
                    <a:pt x="3562" y="6346"/>
                    <a:pt x="3584" y="6324"/>
                  </a:cubicBezTo>
                  <a:cubicBezTo>
                    <a:pt x="3598" y="6317"/>
                    <a:pt x="3606" y="6309"/>
                    <a:pt x="3620" y="6309"/>
                  </a:cubicBezTo>
                  <a:lnTo>
                    <a:pt x="3620" y="6309"/>
                  </a:lnTo>
                  <a:cubicBezTo>
                    <a:pt x="3620" y="6309"/>
                    <a:pt x="3628" y="6317"/>
                    <a:pt x="3628" y="6324"/>
                  </a:cubicBezTo>
                  <a:cubicBezTo>
                    <a:pt x="3642" y="6338"/>
                    <a:pt x="3664" y="6360"/>
                    <a:pt x="3693" y="6375"/>
                  </a:cubicBezTo>
                  <a:cubicBezTo>
                    <a:pt x="3701" y="6382"/>
                    <a:pt x="3708" y="6382"/>
                    <a:pt x="3715" y="6382"/>
                  </a:cubicBezTo>
                  <a:cubicBezTo>
                    <a:pt x="3738" y="6397"/>
                    <a:pt x="3760" y="6404"/>
                    <a:pt x="3789" y="6404"/>
                  </a:cubicBezTo>
                  <a:cubicBezTo>
                    <a:pt x="3818" y="6404"/>
                    <a:pt x="3847" y="6397"/>
                    <a:pt x="3869" y="6375"/>
                  </a:cubicBezTo>
                  <a:cubicBezTo>
                    <a:pt x="3891" y="6360"/>
                    <a:pt x="3906" y="6353"/>
                    <a:pt x="3913" y="6353"/>
                  </a:cubicBezTo>
                  <a:cubicBezTo>
                    <a:pt x="3928" y="6353"/>
                    <a:pt x="3943" y="6360"/>
                    <a:pt x="3972" y="6382"/>
                  </a:cubicBezTo>
                  <a:cubicBezTo>
                    <a:pt x="4001" y="6412"/>
                    <a:pt x="4053" y="6434"/>
                    <a:pt x="4097" y="6456"/>
                  </a:cubicBezTo>
                  <a:cubicBezTo>
                    <a:pt x="4126" y="6470"/>
                    <a:pt x="4155" y="6485"/>
                    <a:pt x="4177" y="6500"/>
                  </a:cubicBezTo>
                  <a:cubicBezTo>
                    <a:pt x="4184" y="6500"/>
                    <a:pt x="4184" y="6507"/>
                    <a:pt x="4192" y="6514"/>
                  </a:cubicBezTo>
                  <a:cubicBezTo>
                    <a:pt x="4236" y="6543"/>
                    <a:pt x="4287" y="6580"/>
                    <a:pt x="4353" y="6580"/>
                  </a:cubicBezTo>
                  <a:cubicBezTo>
                    <a:pt x="4390" y="6580"/>
                    <a:pt x="4441" y="6617"/>
                    <a:pt x="4478" y="6653"/>
                  </a:cubicBezTo>
                  <a:cubicBezTo>
                    <a:pt x="4492" y="6668"/>
                    <a:pt x="4492" y="6668"/>
                    <a:pt x="4492" y="6668"/>
                  </a:cubicBezTo>
                  <a:cubicBezTo>
                    <a:pt x="4514" y="6661"/>
                    <a:pt x="4514" y="6661"/>
                    <a:pt x="4514" y="6661"/>
                  </a:cubicBezTo>
                  <a:cubicBezTo>
                    <a:pt x="4551" y="6639"/>
                    <a:pt x="4551" y="6639"/>
                    <a:pt x="4551" y="6639"/>
                  </a:cubicBezTo>
                  <a:cubicBezTo>
                    <a:pt x="4580" y="6631"/>
                    <a:pt x="4646" y="6602"/>
                    <a:pt x="4697" y="6470"/>
                  </a:cubicBezTo>
                  <a:cubicBezTo>
                    <a:pt x="4734" y="6390"/>
                    <a:pt x="4771" y="6331"/>
                    <a:pt x="4800" y="6280"/>
                  </a:cubicBezTo>
                  <a:cubicBezTo>
                    <a:pt x="4837" y="6229"/>
                    <a:pt x="4866" y="6184"/>
                    <a:pt x="4866" y="6141"/>
                  </a:cubicBezTo>
                  <a:cubicBezTo>
                    <a:pt x="4873" y="6097"/>
                    <a:pt x="4873" y="6067"/>
                    <a:pt x="4873" y="6038"/>
                  </a:cubicBezTo>
                  <a:cubicBezTo>
                    <a:pt x="4873" y="6009"/>
                    <a:pt x="4866" y="5979"/>
                    <a:pt x="4873" y="5972"/>
                  </a:cubicBezTo>
                  <a:cubicBezTo>
                    <a:pt x="4881" y="5965"/>
                    <a:pt x="4888" y="5957"/>
                    <a:pt x="4895" y="5943"/>
                  </a:cubicBezTo>
                  <a:cubicBezTo>
                    <a:pt x="4924" y="5921"/>
                    <a:pt x="4969" y="5877"/>
                    <a:pt x="4946" y="5803"/>
                  </a:cubicBezTo>
                  <a:cubicBezTo>
                    <a:pt x="4939" y="5789"/>
                    <a:pt x="4924" y="5730"/>
                    <a:pt x="5012" y="5672"/>
                  </a:cubicBezTo>
                  <a:cubicBezTo>
                    <a:pt x="5027" y="5664"/>
                    <a:pt x="5042" y="5657"/>
                    <a:pt x="5049" y="5650"/>
                  </a:cubicBezTo>
                  <a:cubicBezTo>
                    <a:pt x="5100" y="5620"/>
                    <a:pt x="5122" y="5606"/>
                    <a:pt x="5122" y="5518"/>
                  </a:cubicBezTo>
                  <a:cubicBezTo>
                    <a:pt x="5122" y="5467"/>
                    <a:pt x="5100" y="5444"/>
                    <a:pt x="5086" y="5430"/>
                  </a:cubicBezTo>
                  <a:lnTo>
                    <a:pt x="5079" y="5422"/>
                  </a:lnTo>
                  <a:lnTo>
                    <a:pt x="5079" y="5422"/>
                  </a:lnTo>
                  <a:cubicBezTo>
                    <a:pt x="5079" y="5422"/>
                    <a:pt x="5079" y="5415"/>
                    <a:pt x="5086" y="5408"/>
                  </a:cubicBezTo>
                  <a:cubicBezTo>
                    <a:pt x="5093" y="5379"/>
                    <a:pt x="5108" y="5364"/>
                    <a:pt x="5122" y="5349"/>
                  </a:cubicBezTo>
                  <a:cubicBezTo>
                    <a:pt x="5144" y="5327"/>
                    <a:pt x="5166" y="5305"/>
                    <a:pt x="5166" y="5261"/>
                  </a:cubicBezTo>
                  <a:cubicBezTo>
                    <a:pt x="5166" y="5247"/>
                    <a:pt x="5166" y="5217"/>
                    <a:pt x="5174" y="5188"/>
                  </a:cubicBezTo>
                  <a:cubicBezTo>
                    <a:pt x="5188" y="5115"/>
                    <a:pt x="5196" y="5071"/>
                    <a:pt x="5174" y="5041"/>
                  </a:cubicBezTo>
                  <a:cubicBezTo>
                    <a:pt x="5166" y="5034"/>
                    <a:pt x="5152" y="5027"/>
                    <a:pt x="5137" y="5027"/>
                  </a:cubicBezTo>
                  <a:lnTo>
                    <a:pt x="5130" y="5027"/>
                  </a:lnTo>
                  <a:cubicBezTo>
                    <a:pt x="5122" y="5027"/>
                    <a:pt x="5122" y="5027"/>
                    <a:pt x="5115" y="5027"/>
                  </a:cubicBezTo>
                  <a:cubicBezTo>
                    <a:pt x="5093" y="5027"/>
                    <a:pt x="5079" y="5019"/>
                    <a:pt x="5071" y="5005"/>
                  </a:cubicBezTo>
                  <a:cubicBezTo>
                    <a:pt x="5071" y="5005"/>
                    <a:pt x="5071" y="4998"/>
                    <a:pt x="5079" y="4983"/>
                  </a:cubicBezTo>
                  <a:cubicBezTo>
                    <a:pt x="5130" y="4924"/>
                    <a:pt x="5086" y="4880"/>
                    <a:pt x="5056" y="4843"/>
                  </a:cubicBezTo>
                  <a:cubicBezTo>
                    <a:pt x="5049" y="4836"/>
                    <a:pt x="5034" y="4822"/>
                    <a:pt x="5020" y="4800"/>
                  </a:cubicBezTo>
                  <a:cubicBezTo>
                    <a:pt x="4998" y="4763"/>
                    <a:pt x="5005" y="4653"/>
                    <a:pt x="5012" y="4580"/>
                  </a:cubicBezTo>
                  <a:cubicBezTo>
                    <a:pt x="5034" y="4580"/>
                    <a:pt x="5034" y="4580"/>
                    <a:pt x="5034" y="4580"/>
                  </a:cubicBezTo>
                  <a:cubicBezTo>
                    <a:pt x="5012" y="4543"/>
                    <a:pt x="5012" y="4543"/>
                    <a:pt x="5012" y="4543"/>
                  </a:cubicBezTo>
                  <a:cubicBezTo>
                    <a:pt x="5005" y="4521"/>
                    <a:pt x="4998" y="4507"/>
                    <a:pt x="4991" y="4492"/>
                  </a:cubicBezTo>
                  <a:cubicBezTo>
                    <a:pt x="4983" y="4441"/>
                    <a:pt x="4954" y="4375"/>
                    <a:pt x="4910" y="4338"/>
                  </a:cubicBezTo>
                  <a:cubicBezTo>
                    <a:pt x="4873" y="4309"/>
                    <a:pt x="4866" y="4279"/>
                    <a:pt x="4873" y="4235"/>
                  </a:cubicBezTo>
                  <a:cubicBezTo>
                    <a:pt x="4881" y="4206"/>
                    <a:pt x="4888" y="4191"/>
                    <a:pt x="4961" y="4177"/>
                  </a:cubicBezTo>
                  <a:cubicBezTo>
                    <a:pt x="5020" y="4162"/>
                    <a:pt x="5034" y="4133"/>
                    <a:pt x="5049" y="4103"/>
                  </a:cubicBezTo>
                  <a:cubicBezTo>
                    <a:pt x="5056" y="4081"/>
                    <a:pt x="5071" y="4060"/>
                    <a:pt x="5086" y="4038"/>
                  </a:cubicBezTo>
                  <a:cubicBezTo>
                    <a:pt x="5130" y="3993"/>
                    <a:pt x="5144" y="3979"/>
                    <a:pt x="5137" y="3950"/>
                  </a:cubicBezTo>
                  <a:cubicBezTo>
                    <a:pt x="5130" y="3928"/>
                    <a:pt x="5108" y="3928"/>
                    <a:pt x="5086" y="3920"/>
                  </a:cubicBezTo>
                  <a:cubicBezTo>
                    <a:pt x="5079" y="3920"/>
                    <a:pt x="5079" y="3920"/>
                    <a:pt x="5071" y="3920"/>
                  </a:cubicBezTo>
                  <a:cubicBezTo>
                    <a:pt x="5049" y="3920"/>
                    <a:pt x="5034" y="3906"/>
                    <a:pt x="5020" y="3898"/>
                  </a:cubicBezTo>
                  <a:cubicBezTo>
                    <a:pt x="5005" y="3891"/>
                    <a:pt x="4991" y="3876"/>
                    <a:pt x="4961" y="3869"/>
                  </a:cubicBezTo>
                  <a:cubicBezTo>
                    <a:pt x="4946" y="3869"/>
                    <a:pt x="4939" y="3818"/>
                    <a:pt x="4939" y="3796"/>
                  </a:cubicBezTo>
                  <a:cubicBezTo>
                    <a:pt x="4939" y="3788"/>
                    <a:pt x="4939" y="3774"/>
                    <a:pt x="4932" y="3767"/>
                  </a:cubicBezTo>
                  <a:cubicBezTo>
                    <a:pt x="4932" y="3752"/>
                    <a:pt x="4932" y="3737"/>
                    <a:pt x="4932" y="3715"/>
                  </a:cubicBezTo>
                  <a:cubicBezTo>
                    <a:pt x="4932" y="3679"/>
                    <a:pt x="4932" y="3642"/>
                    <a:pt x="4910" y="3612"/>
                  </a:cubicBezTo>
                  <a:cubicBezTo>
                    <a:pt x="4895" y="3591"/>
                    <a:pt x="4881" y="3583"/>
                    <a:pt x="4873" y="3576"/>
                  </a:cubicBezTo>
                  <a:cubicBezTo>
                    <a:pt x="4866" y="3576"/>
                    <a:pt x="4859" y="3576"/>
                    <a:pt x="4859" y="3561"/>
                  </a:cubicBezTo>
                  <a:cubicBezTo>
                    <a:pt x="4837" y="3510"/>
                    <a:pt x="4851" y="3393"/>
                    <a:pt x="4859" y="3356"/>
                  </a:cubicBezTo>
                  <a:cubicBezTo>
                    <a:pt x="4866" y="3298"/>
                    <a:pt x="4829" y="3261"/>
                    <a:pt x="4793" y="3224"/>
                  </a:cubicBezTo>
                  <a:cubicBezTo>
                    <a:pt x="4778" y="3210"/>
                    <a:pt x="4771" y="3202"/>
                    <a:pt x="4756" y="3188"/>
                  </a:cubicBezTo>
                  <a:cubicBezTo>
                    <a:pt x="4734" y="3143"/>
                    <a:pt x="4705" y="3122"/>
                    <a:pt x="4675" y="3092"/>
                  </a:cubicBezTo>
                  <a:cubicBezTo>
                    <a:pt x="4668" y="3085"/>
                    <a:pt x="4653" y="3070"/>
                    <a:pt x="4646" y="3063"/>
                  </a:cubicBezTo>
                  <a:cubicBezTo>
                    <a:pt x="4624" y="3041"/>
                    <a:pt x="4588" y="3026"/>
                    <a:pt x="4551" y="3026"/>
                  </a:cubicBezTo>
                  <a:cubicBezTo>
                    <a:pt x="4522" y="3026"/>
                    <a:pt x="4492" y="3034"/>
                    <a:pt x="4470" y="3034"/>
                  </a:cubicBezTo>
                  <a:cubicBezTo>
                    <a:pt x="4463" y="3034"/>
                    <a:pt x="4463" y="3034"/>
                    <a:pt x="4463" y="3034"/>
                  </a:cubicBezTo>
                  <a:cubicBezTo>
                    <a:pt x="4426" y="3041"/>
                    <a:pt x="4368" y="3070"/>
                    <a:pt x="4302" y="3092"/>
                  </a:cubicBezTo>
                  <a:cubicBezTo>
                    <a:pt x="4265" y="3107"/>
                    <a:pt x="4265" y="3107"/>
                    <a:pt x="4265" y="3107"/>
                  </a:cubicBezTo>
                  <a:cubicBezTo>
                    <a:pt x="4236" y="3114"/>
                    <a:pt x="4236" y="3114"/>
                    <a:pt x="4236" y="3114"/>
                  </a:cubicBezTo>
                  <a:cubicBezTo>
                    <a:pt x="4184" y="3136"/>
                    <a:pt x="4148" y="3151"/>
                    <a:pt x="4111" y="3180"/>
                  </a:cubicBezTo>
                  <a:cubicBezTo>
                    <a:pt x="4097" y="3195"/>
                    <a:pt x="4082" y="3195"/>
                    <a:pt x="4060" y="3202"/>
                  </a:cubicBezTo>
                  <a:cubicBezTo>
                    <a:pt x="4038" y="3210"/>
                    <a:pt x="4009" y="3217"/>
                    <a:pt x="3979" y="3239"/>
                  </a:cubicBezTo>
                  <a:cubicBezTo>
                    <a:pt x="3965" y="3246"/>
                    <a:pt x="3935" y="3246"/>
                    <a:pt x="3899" y="3246"/>
                  </a:cubicBezTo>
                  <a:cubicBezTo>
                    <a:pt x="3869" y="3246"/>
                    <a:pt x="3855" y="3246"/>
                    <a:pt x="3855" y="3246"/>
                  </a:cubicBezTo>
                  <a:cubicBezTo>
                    <a:pt x="3825" y="3231"/>
                    <a:pt x="3811" y="3180"/>
                    <a:pt x="3796" y="3122"/>
                  </a:cubicBezTo>
                  <a:cubicBezTo>
                    <a:pt x="3774" y="3048"/>
                    <a:pt x="3738" y="3034"/>
                    <a:pt x="3701" y="3019"/>
                  </a:cubicBezTo>
                  <a:cubicBezTo>
                    <a:pt x="3686" y="3012"/>
                    <a:pt x="3679" y="3012"/>
                    <a:pt x="3672" y="3004"/>
                  </a:cubicBezTo>
                  <a:cubicBezTo>
                    <a:pt x="3664" y="3004"/>
                    <a:pt x="3664" y="2997"/>
                    <a:pt x="3664" y="2997"/>
                  </a:cubicBezTo>
                  <a:cubicBezTo>
                    <a:pt x="3657" y="2982"/>
                    <a:pt x="3679" y="2953"/>
                    <a:pt x="3701" y="2924"/>
                  </a:cubicBezTo>
                  <a:cubicBezTo>
                    <a:pt x="3708" y="2916"/>
                    <a:pt x="3715" y="2916"/>
                    <a:pt x="3730" y="2916"/>
                  </a:cubicBezTo>
                  <a:cubicBezTo>
                    <a:pt x="3738" y="2916"/>
                    <a:pt x="3767" y="2909"/>
                    <a:pt x="3774" y="2880"/>
                  </a:cubicBezTo>
                  <a:cubicBezTo>
                    <a:pt x="3781" y="2872"/>
                    <a:pt x="3781" y="2865"/>
                    <a:pt x="3789" y="2850"/>
                  </a:cubicBezTo>
                  <a:cubicBezTo>
                    <a:pt x="3789" y="2829"/>
                    <a:pt x="3796" y="2807"/>
                    <a:pt x="3803" y="2792"/>
                  </a:cubicBezTo>
                  <a:cubicBezTo>
                    <a:pt x="3818" y="2792"/>
                    <a:pt x="3833" y="2799"/>
                    <a:pt x="3847" y="2807"/>
                  </a:cubicBezTo>
                  <a:cubicBezTo>
                    <a:pt x="3862" y="2814"/>
                    <a:pt x="3877" y="2821"/>
                    <a:pt x="3891" y="2821"/>
                  </a:cubicBezTo>
                  <a:cubicBezTo>
                    <a:pt x="3913" y="2829"/>
                    <a:pt x="3928" y="2836"/>
                    <a:pt x="3935" y="2836"/>
                  </a:cubicBezTo>
                  <a:cubicBezTo>
                    <a:pt x="3979" y="2836"/>
                    <a:pt x="3987" y="2799"/>
                    <a:pt x="3987" y="2770"/>
                  </a:cubicBezTo>
                  <a:cubicBezTo>
                    <a:pt x="3994" y="2770"/>
                    <a:pt x="3994" y="2770"/>
                    <a:pt x="3994" y="2770"/>
                  </a:cubicBezTo>
                  <a:cubicBezTo>
                    <a:pt x="4001" y="2711"/>
                    <a:pt x="3979" y="2660"/>
                    <a:pt x="3935" y="2645"/>
                  </a:cubicBezTo>
                  <a:cubicBezTo>
                    <a:pt x="3928" y="2645"/>
                    <a:pt x="3928" y="2645"/>
                    <a:pt x="3928" y="2645"/>
                  </a:cubicBezTo>
                  <a:cubicBezTo>
                    <a:pt x="3906" y="2638"/>
                    <a:pt x="3884" y="2631"/>
                    <a:pt x="3855" y="2609"/>
                  </a:cubicBezTo>
                  <a:cubicBezTo>
                    <a:pt x="3862" y="2594"/>
                    <a:pt x="3891" y="2579"/>
                    <a:pt x="3899" y="2565"/>
                  </a:cubicBezTo>
                  <a:cubicBezTo>
                    <a:pt x="3913" y="2557"/>
                    <a:pt x="3928" y="2543"/>
                    <a:pt x="3943" y="2535"/>
                  </a:cubicBezTo>
                  <a:cubicBezTo>
                    <a:pt x="3950" y="2521"/>
                    <a:pt x="3965" y="2513"/>
                    <a:pt x="3979" y="2499"/>
                  </a:cubicBezTo>
                  <a:cubicBezTo>
                    <a:pt x="4001" y="2484"/>
                    <a:pt x="4031" y="2469"/>
                    <a:pt x="4053" y="2440"/>
                  </a:cubicBezTo>
                  <a:cubicBezTo>
                    <a:pt x="4060" y="2433"/>
                    <a:pt x="4060" y="2433"/>
                    <a:pt x="4060" y="2433"/>
                  </a:cubicBezTo>
                  <a:cubicBezTo>
                    <a:pt x="4060" y="2433"/>
                    <a:pt x="4074" y="2448"/>
                    <a:pt x="4089" y="2455"/>
                  </a:cubicBezTo>
                  <a:cubicBezTo>
                    <a:pt x="4104" y="2462"/>
                    <a:pt x="4119" y="2469"/>
                    <a:pt x="4133" y="2484"/>
                  </a:cubicBezTo>
                  <a:cubicBezTo>
                    <a:pt x="4148" y="2491"/>
                    <a:pt x="4162" y="2491"/>
                    <a:pt x="4177" y="2491"/>
                  </a:cubicBezTo>
                  <a:cubicBezTo>
                    <a:pt x="4199" y="2491"/>
                    <a:pt x="4221" y="2484"/>
                    <a:pt x="4236" y="2469"/>
                  </a:cubicBezTo>
                  <a:cubicBezTo>
                    <a:pt x="4258" y="2440"/>
                    <a:pt x="4258" y="2396"/>
                    <a:pt x="4250" y="2374"/>
                  </a:cubicBezTo>
                  <a:cubicBezTo>
                    <a:pt x="4243" y="2330"/>
                    <a:pt x="4214" y="2323"/>
                    <a:pt x="4199" y="2323"/>
                  </a:cubicBezTo>
                  <a:cubicBezTo>
                    <a:pt x="4199" y="2316"/>
                    <a:pt x="4206" y="2316"/>
                    <a:pt x="4221" y="2316"/>
                  </a:cubicBezTo>
                  <a:cubicBezTo>
                    <a:pt x="4229" y="2316"/>
                    <a:pt x="4243" y="2316"/>
                    <a:pt x="4258" y="2330"/>
                  </a:cubicBezTo>
                  <a:cubicBezTo>
                    <a:pt x="4272" y="2338"/>
                    <a:pt x="4294" y="2345"/>
                    <a:pt x="4309" y="2345"/>
                  </a:cubicBezTo>
                  <a:cubicBezTo>
                    <a:pt x="4368" y="2345"/>
                    <a:pt x="4375" y="2272"/>
                    <a:pt x="4382" y="2250"/>
                  </a:cubicBezTo>
                  <a:cubicBezTo>
                    <a:pt x="4390" y="2191"/>
                    <a:pt x="4375" y="2132"/>
                    <a:pt x="4338" y="2088"/>
                  </a:cubicBezTo>
                  <a:cubicBezTo>
                    <a:pt x="4331" y="2074"/>
                    <a:pt x="4324" y="2066"/>
                    <a:pt x="4309" y="2059"/>
                  </a:cubicBezTo>
                  <a:cubicBezTo>
                    <a:pt x="4302" y="2044"/>
                    <a:pt x="4294" y="2037"/>
                    <a:pt x="4287" y="2015"/>
                  </a:cubicBezTo>
                  <a:cubicBezTo>
                    <a:pt x="4280" y="2008"/>
                    <a:pt x="4280" y="1993"/>
                    <a:pt x="4280" y="1986"/>
                  </a:cubicBezTo>
                  <a:cubicBezTo>
                    <a:pt x="4272" y="1964"/>
                    <a:pt x="4265" y="1934"/>
                    <a:pt x="4236" y="1905"/>
                  </a:cubicBezTo>
                  <a:cubicBezTo>
                    <a:pt x="4229" y="1898"/>
                    <a:pt x="4229" y="1898"/>
                    <a:pt x="4229" y="1898"/>
                  </a:cubicBezTo>
                  <a:cubicBezTo>
                    <a:pt x="4192" y="1861"/>
                    <a:pt x="4155" y="1825"/>
                    <a:pt x="4074" y="1810"/>
                  </a:cubicBezTo>
                  <a:lnTo>
                    <a:pt x="4067" y="1810"/>
                  </a:lnTo>
                  <a:lnTo>
                    <a:pt x="4074" y="1810"/>
                  </a:lnTo>
                  <a:cubicBezTo>
                    <a:pt x="4082" y="1795"/>
                    <a:pt x="4082" y="1795"/>
                    <a:pt x="4082" y="1795"/>
                  </a:cubicBezTo>
                  <a:cubicBezTo>
                    <a:pt x="4126" y="1759"/>
                    <a:pt x="4126" y="1729"/>
                    <a:pt x="4133" y="1693"/>
                  </a:cubicBezTo>
                  <a:cubicBezTo>
                    <a:pt x="4133" y="1685"/>
                    <a:pt x="4133" y="1678"/>
                    <a:pt x="4133" y="1671"/>
                  </a:cubicBezTo>
                  <a:cubicBezTo>
                    <a:pt x="4141" y="1627"/>
                    <a:pt x="4126" y="1598"/>
                    <a:pt x="4119" y="1568"/>
                  </a:cubicBezTo>
                  <a:cubicBezTo>
                    <a:pt x="4111" y="1546"/>
                    <a:pt x="4104" y="1531"/>
                    <a:pt x="4104" y="1517"/>
                  </a:cubicBezTo>
                  <a:cubicBezTo>
                    <a:pt x="4097" y="1495"/>
                    <a:pt x="4111" y="1473"/>
                    <a:pt x="4141" y="1451"/>
                  </a:cubicBezTo>
                  <a:cubicBezTo>
                    <a:pt x="4148" y="1436"/>
                    <a:pt x="4155" y="1429"/>
                    <a:pt x="4162" y="1422"/>
                  </a:cubicBezTo>
                  <a:cubicBezTo>
                    <a:pt x="4184" y="1385"/>
                    <a:pt x="4199" y="1370"/>
                    <a:pt x="4221" y="1370"/>
                  </a:cubicBezTo>
                  <a:cubicBezTo>
                    <a:pt x="4221" y="1370"/>
                    <a:pt x="4221" y="1370"/>
                    <a:pt x="4229" y="1370"/>
                  </a:cubicBezTo>
                  <a:cubicBezTo>
                    <a:pt x="4236" y="1370"/>
                    <a:pt x="4243" y="1378"/>
                    <a:pt x="4258" y="1392"/>
                  </a:cubicBezTo>
                  <a:cubicBezTo>
                    <a:pt x="4272" y="1414"/>
                    <a:pt x="4287" y="1429"/>
                    <a:pt x="4324" y="1436"/>
                  </a:cubicBezTo>
                  <a:lnTo>
                    <a:pt x="4331" y="1436"/>
                  </a:lnTo>
                  <a:cubicBezTo>
                    <a:pt x="4382" y="1436"/>
                    <a:pt x="4412" y="1385"/>
                    <a:pt x="4441" y="1319"/>
                  </a:cubicBezTo>
                  <a:cubicBezTo>
                    <a:pt x="4448" y="1304"/>
                    <a:pt x="4455" y="1290"/>
                    <a:pt x="4463" y="1282"/>
                  </a:cubicBezTo>
                  <a:cubicBezTo>
                    <a:pt x="4507" y="1202"/>
                    <a:pt x="4463" y="1084"/>
                    <a:pt x="4426" y="1026"/>
                  </a:cubicBezTo>
                  <a:cubicBezTo>
                    <a:pt x="4412" y="997"/>
                    <a:pt x="4404" y="960"/>
                    <a:pt x="4404" y="923"/>
                  </a:cubicBezTo>
                  <a:cubicBezTo>
                    <a:pt x="4404" y="916"/>
                    <a:pt x="4404" y="916"/>
                    <a:pt x="4404" y="916"/>
                  </a:cubicBezTo>
                  <a:lnTo>
                    <a:pt x="4404" y="916"/>
                  </a:lnTo>
                  <a:cubicBezTo>
                    <a:pt x="4404" y="909"/>
                    <a:pt x="4404" y="909"/>
                    <a:pt x="4404" y="909"/>
                  </a:cubicBezTo>
                  <a:cubicBezTo>
                    <a:pt x="4404" y="901"/>
                    <a:pt x="4404" y="901"/>
                    <a:pt x="4404" y="894"/>
                  </a:cubicBezTo>
                  <a:cubicBezTo>
                    <a:pt x="4404" y="887"/>
                    <a:pt x="4404" y="879"/>
                    <a:pt x="4404" y="872"/>
                  </a:cubicBezTo>
                  <a:cubicBezTo>
                    <a:pt x="4404" y="872"/>
                    <a:pt x="4404" y="872"/>
                    <a:pt x="4404" y="865"/>
                  </a:cubicBezTo>
                  <a:cubicBezTo>
                    <a:pt x="4412" y="806"/>
                    <a:pt x="4412" y="806"/>
                    <a:pt x="4412" y="806"/>
                  </a:cubicBezTo>
                  <a:cubicBezTo>
                    <a:pt x="4397" y="828"/>
                    <a:pt x="4397" y="828"/>
                    <a:pt x="4397" y="828"/>
                  </a:cubicBezTo>
                  <a:cubicBezTo>
                    <a:pt x="4382" y="821"/>
                    <a:pt x="4368" y="813"/>
                    <a:pt x="4353" y="813"/>
                  </a:cubicBezTo>
                  <a:cubicBezTo>
                    <a:pt x="4346" y="813"/>
                    <a:pt x="4331" y="821"/>
                    <a:pt x="4316" y="821"/>
                  </a:cubicBezTo>
                  <a:cubicBezTo>
                    <a:pt x="4309" y="821"/>
                    <a:pt x="4302" y="828"/>
                    <a:pt x="4294" y="828"/>
                  </a:cubicBezTo>
                  <a:cubicBezTo>
                    <a:pt x="4287" y="828"/>
                    <a:pt x="4280" y="828"/>
                    <a:pt x="4272" y="828"/>
                  </a:cubicBezTo>
                  <a:cubicBezTo>
                    <a:pt x="4265" y="828"/>
                    <a:pt x="4265" y="828"/>
                    <a:pt x="4265" y="828"/>
                  </a:cubicBezTo>
                  <a:lnTo>
                    <a:pt x="4265" y="821"/>
                  </a:lnTo>
                  <a:cubicBezTo>
                    <a:pt x="4272" y="777"/>
                    <a:pt x="4236" y="748"/>
                    <a:pt x="4214" y="725"/>
                  </a:cubicBezTo>
                  <a:cubicBezTo>
                    <a:pt x="4206" y="718"/>
                    <a:pt x="4199" y="711"/>
                    <a:pt x="4192" y="703"/>
                  </a:cubicBezTo>
                  <a:cubicBezTo>
                    <a:pt x="4170" y="681"/>
                    <a:pt x="4148" y="660"/>
                    <a:pt x="4126" y="645"/>
                  </a:cubicBezTo>
                  <a:cubicBezTo>
                    <a:pt x="4111" y="630"/>
                    <a:pt x="4104" y="623"/>
                    <a:pt x="4089" y="616"/>
                  </a:cubicBezTo>
                  <a:cubicBezTo>
                    <a:pt x="4082" y="601"/>
                    <a:pt x="4074" y="550"/>
                    <a:pt x="4082" y="528"/>
                  </a:cubicBezTo>
                  <a:cubicBezTo>
                    <a:pt x="4082" y="520"/>
                    <a:pt x="4089" y="513"/>
                    <a:pt x="4089" y="513"/>
                  </a:cubicBezTo>
                  <a:cubicBezTo>
                    <a:pt x="4104" y="476"/>
                    <a:pt x="4119" y="432"/>
                    <a:pt x="4111" y="396"/>
                  </a:cubicBezTo>
                  <a:cubicBezTo>
                    <a:pt x="4097" y="344"/>
                    <a:pt x="4023" y="337"/>
                    <a:pt x="4016" y="330"/>
                  </a:cubicBezTo>
                  <a:cubicBezTo>
                    <a:pt x="4009" y="330"/>
                    <a:pt x="4009" y="330"/>
                    <a:pt x="4009" y="330"/>
                  </a:cubicBezTo>
                  <a:lnTo>
                    <a:pt x="4009" y="330"/>
                  </a:lnTo>
                  <a:cubicBezTo>
                    <a:pt x="4009" y="330"/>
                    <a:pt x="4001" y="337"/>
                    <a:pt x="3994" y="337"/>
                  </a:cubicBezTo>
                  <a:cubicBezTo>
                    <a:pt x="3979" y="337"/>
                    <a:pt x="3965" y="330"/>
                    <a:pt x="3965" y="322"/>
                  </a:cubicBezTo>
                  <a:cubicBezTo>
                    <a:pt x="3943" y="286"/>
                    <a:pt x="3913" y="257"/>
                    <a:pt x="3869" y="234"/>
                  </a:cubicBezTo>
                  <a:cubicBezTo>
                    <a:pt x="3862" y="227"/>
                    <a:pt x="3862" y="227"/>
                    <a:pt x="3862" y="227"/>
                  </a:cubicBezTo>
                  <a:cubicBezTo>
                    <a:pt x="3855" y="227"/>
                    <a:pt x="3818" y="205"/>
                    <a:pt x="3818" y="198"/>
                  </a:cubicBezTo>
                  <a:cubicBezTo>
                    <a:pt x="3818" y="198"/>
                    <a:pt x="3818" y="198"/>
                    <a:pt x="3818" y="191"/>
                  </a:cubicBezTo>
                  <a:cubicBezTo>
                    <a:pt x="3847" y="139"/>
                    <a:pt x="3847" y="73"/>
                    <a:pt x="3818" y="29"/>
                  </a:cubicBezTo>
                  <a:cubicBezTo>
                    <a:pt x="3803" y="7"/>
                    <a:pt x="3781" y="0"/>
                    <a:pt x="3752" y="0"/>
                  </a:cubicBezTo>
                  <a:lnTo>
                    <a:pt x="3752" y="2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6152F4B-10E9-BE50-C8DE-041259C75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135" y="6902513"/>
              <a:ext cx="2000825" cy="2841645"/>
            </a:xfrm>
            <a:custGeom>
              <a:avLst/>
              <a:gdLst>
                <a:gd name="T0" fmla="*/ 2323 w 5203"/>
                <a:gd name="T1" fmla="*/ 7224 h 7481"/>
                <a:gd name="T2" fmla="*/ 1868 w 5203"/>
                <a:gd name="T3" fmla="*/ 6755 h 7481"/>
                <a:gd name="T4" fmla="*/ 1539 w 5203"/>
                <a:gd name="T5" fmla="*/ 6960 h 7481"/>
                <a:gd name="T6" fmla="*/ 1341 w 5203"/>
                <a:gd name="T7" fmla="*/ 6440 h 7481"/>
                <a:gd name="T8" fmla="*/ 1282 w 5203"/>
                <a:gd name="T9" fmla="*/ 6110 h 7481"/>
                <a:gd name="T10" fmla="*/ 1150 w 5203"/>
                <a:gd name="T11" fmla="*/ 5568 h 7481"/>
                <a:gd name="T12" fmla="*/ 711 w 5203"/>
                <a:gd name="T13" fmla="*/ 5443 h 7481"/>
                <a:gd name="T14" fmla="*/ 286 w 5203"/>
                <a:gd name="T15" fmla="*/ 5597 h 7481"/>
                <a:gd name="T16" fmla="*/ 110 w 5203"/>
                <a:gd name="T17" fmla="*/ 5179 h 7481"/>
                <a:gd name="T18" fmla="*/ 322 w 5203"/>
                <a:gd name="T19" fmla="*/ 5091 h 7481"/>
                <a:gd name="T20" fmla="*/ 293 w 5203"/>
                <a:gd name="T21" fmla="*/ 4813 h 7481"/>
                <a:gd name="T22" fmla="*/ 586 w 5203"/>
                <a:gd name="T23" fmla="*/ 4747 h 7481"/>
                <a:gd name="T24" fmla="*/ 696 w 5203"/>
                <a:gd name="T25" fmla="*/ 4608 h 7481"/>
                <a:gd name="T26" fmla="*/ 579 w 5203"/>
                <a:gd name="T27" fmla="*/ 4234 h 7481"/>
                <a:gd name="T28" fmla="*/ 461 w 5203"/>
                <a:gd name="T29" fmla="*/ 3890 h 7481"/>
                <a:gd name="T30" fmla="*/ 718 w 5203"/>
                <a:gd name="T31" fmla="*/ 3699 h 7481"/>
                <a:gd name="T32" fmla="*/ 747 w 5203"/>
                <a:gd name="T33" fmla="*/ 3216 h 7481"/>
                <a:gd name="T34" fmla="*/ 850 w 5203"/>
                <a:gd name="T35" fmla="*/ 2776 h 7481"/>
                <a:gd name="T36" fmla="*/ 1216 w 5203"/>
                <a:gd name="T37" fmla="*/ 2615 h 7481"/>
                <a:gd name="T38" fmla="*/ 1473 w 5203"/>
                <a:gd name="T39" fmla="*/ 2402 h 7481"/>
                <a:gd name="T40" fmla="*/ 1634 w 5203"/>
                <a:gd name="T41" fmla="*/ 2095 h 7481"/>
                <a:gd name="T42" fmla="*/ 1912 w 5203"/>
                <a:gd name="T43" fmla="*/ 1845 h 7481"/>
                <a:gd name="T44" fmla="*/ 2096 w 5203"/>
                <a:gd name="T45" fmla="*/ 1568 h 7481"/>
                <a:gd name="T46" fmla="*/ 1802 w 5203"/>
                <a:gd name="T47" fmla="*/ 1377 h 7481"/>
                <a:gd name="T48" fmla="*/ 1876 w 5203"/>
                <a:gd name="T49" fmla="*/ 989 h 7481"/>
                <a:gd name="T50" fmla="*/ 2271 w 5203"/>
                <a:gd name="T51" fmla="*/ 879 h 7481"/>
                <a:gd name="T52" fmla="*/ 2403 w 5203"/>
                <a:gd name="T53" fmla="*/ 674 h 7481"/>
                <a:gd name="T54" fmla="*/ 2777 w 5203"/>
                <a:gd name="T55" fmla="*/ 506 h 7481"/>
                <a:gd name="T56" fmla="*/ 3041 w 5203"/>
                <a:gd name="T57" fmla="*/ 608 h 7481"/>
                <a:gd name="T58" fmla="*/ 3459 w 5203"/>
                <a:gd name="T59" fmla="*/ 73 h 7481"/>
                <a:gd name="T60" fmla="*/ 3722 w 5203"/>
                <a:gd name="T61" fmla="*/ 88 h 7481"/>
                <a:gd name="T62" fmla="*/ 3979 w 5203"/>
                <a:gd name="T63" fmla="*/ 286 h 7481"/>
                <a:gd name="T64" fmla="*/ 3905 w 5203"/>
                <a:gd name="T65" fmla="*/ 366 h 7481"/>
                <a:gd name="T66" fmla="*/ 3949 w 5203"/>
                <a:gd name="T67" fmla="*/ 806 h 7481"/>
                <a:gd name="T68" fmla="*/ 4125 w 5203"/>
                <a:gd name="T69" fmla="*/ 1187 h 7481"/>
                <a:gd name="T70" fmla="*/ 4147 w 5203"/>
                <a:gd name="T71" fmla="*/ 930 h 7481"/>
                <a:gd name="T72" fmla="*/ 4514 w 5203"/>
                <a:gd name="T73" fmla="*/ 791 h 7481"/>
                <a:gd name="T74" fmla="*/ 4616 w 5203"/>
                <a:gd name="T75" fmla="*/ 1106 h 7481"/>
                <a:gd name="T76" fmla="*/ 5202 w 5203"/>
                <a:gd name="T77" fmla="*/ 1560 h 7481"/>
                <a:gd name="T78" fmla="*/ 4997 w 5203"/>
                <a:gd name="T79" fmla="*/ 1684 h 7481"/>
                <a:gd name="T80" fmla="*/ 5063 w 5203"/>
                <a:gd name="T81" fmla="*/ 1875 h 7481"/>
                <a:gd name="T82" fmla="*/ 5137 w 5203"/>
                <a:gd name="T83" fmla="*/ 2146 h 7481"/>
                <a:gd name="T84" fmla="*/ 4799 w 5203"/>
                <a:gd name="T85" fmla="*/ 2124 h 7481"/>
                <a:gd name="T86" fmla="*/ 4653 w 5203"/>
                <a:gd name="T87" fmla="*/ 2358 h 7481"/>
                <a:gd name="T88" fmla="*/ 4887 w 5203"/>
                <a:gd name="T89" fmla="*/ 2564 h 7481"/>
                <a:gd name="T90" fmla="*/ 4638 w 5203"/>
                <a:gd name="T91" fmla="*/ 2857 h 7481"/>
                <a:gd name="T92" fmla="*/ 4506 w 5203"/>
                <a:gd name="T93" fmla="*/ 3238 h 7481"/>
                <a:gd name="T94" fmla="*/ 4638 w 5203"/>
                <a:gd name="T95" fmla="*/ 3274 h 7481"/>
                <a:gd name="T96" fmla="*/ 4902 w 5203"/>
                <a:gd name="T97" fmla="*/ 3421 h 7481"/>
                <a:gd name="T98" fmla="*/ 4917 w 5203"/>
                <a:gd name="T99" fmla="*/ 3699 h 7481"/>
                <a:gd name="T100" fmla="*/ 4418 w 5203"/>
                <a:gd name="T101" fmla="*/ 4154 h 7481"/>
                <a:gd name="T102" fmla="*/ 4162 w 5203"/>
                <a:gd name="T103" fmla="*/ 4520 h 7481"/>
                <a:gd name="T104" fmla="*/ 4045 w 5203"/>
                <a:gd name="T105" fmla="*/ 4710 h 7481"/>
                <a:gd name="T106" fmla="*/ 3752 w 5203"/>
                <a:gd name="T107" fmla="*/ 5011 h 7481"/>
                <a:gd name="T108" fmla="*/ 3077 w 5203"/>
                <a:gd name="T109" fmla="*/ 5033 h 7481"/>
                <a:gd name="T110" fmla="*/ 2748 w 5203"/>
                <a:gd name="T111" fmla="*/ 5099 h 7481"/>
                <a:gd name="T112" fmla="*/ 2828 w 5203"/>
                <a:gd name="T113" fmla="*/ 6095 h 7481"/>
                <a:gd name="T114" fmla="*/ 2850 w 5203"/>
                <a:gd name="T115" fmla="*/ 6718 h 7481"/>
                <a:gd name="T116" fmla="*/ 2865 w 5203"/>
                <a:gd name="T117" fmla="*/ 6916 h 7481"/>
                <a:gd name="T118" fmla="*/ 2726 w 5203"/>
                <a:gd name="T119" fmla="*/ 7129 h 7481"/>
                <a:gd name="T120" fmla="*/ 2411 w 5203"/>
                <a:gd name="T121" fmla="*/ 7400 h 7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03" h="7481">
                  <a:moveTo>
                    <a:pt x="2286" y="7480"/>
                  </a:moveTo>
                  <a:lnTo>
                    <a:pt x="2286" y="7480"/>
                  </a:lnTo>
                  <a:cubicBezTo>
                    <a:pt x="2271" y="7480"/>
                    <a:pt x="2264" y="7473"/>
                    <a:pt x="2257" y="7466"/>
                  </a:cubicBezTo>
                  <a:cubicBezTo>
                    <a:pt x="2242" y="7458"/>
                    <a:pt x="2242" y="7429"/>
                    <a:pt x="2242" y="7400"/>
                  </a:cubicBezTo>
                  <a:cubicBezTo>
                    <a:pt x="2249" y="7341"/>
                    <a:pt x="2249" y="7341"/>
                    <a:pt x="2249" y="7341"/>
                  </a:cubicBezTo>
                  <a:cubicBezTo>
                    <a:pt x="2249" y="7246"/>
                    <a:pt x="2249" y="7231"/>
                    <a:pt x="2301" y="7224"/>
                  </a:cubicBezTo>
                  <a:cubicBezTo>
                    <a:pt x="2308" y="7224"/>
                    <a:pt x="2315" y="7224"/>
                    <a:pt x="2323" y="7224"/>
                  </a:cubicBezTo>
                  <a:cubicBezTo>
                    <a:pt x="2359" y="7217"/>
                    <a:pt x="2396" y="7180"/>
                    <a:pt x="2389" y="7158"/>
                  </a:cubicBezTo>
                  <a:cubicBezTo>
                    <a:pt x="2389" y="7143"/>
                    <a:pt x="2374" y="7143"/>
                    <a:pt x="2359" y="7143"/>
                  </a:cubicBezTo>
                  <a:cubicBezTo>
                    <a:pt x="2279" y="7143"/>
                    <a:pt x="2242" y="7129"/>
                    <a:pt x="2228" y="7077"/>
                  </a:cubicBezTo>
                  <a:cubicBezTo>
                    <a:pt x="2198" y="7092"/>
                    <a:pt x="2147" y="7107"/>
                    <a:pt x="2096" y="7107"/>
                  </a:cubicBezTo>
                  <a:cubicBezTo>
                    <a:pt x="2037" y="7107"/>
                    <a:pt x="1964" y="7085"/>
                    <a:pt x="1949" y="6982"/>
                  </a:cubicBezTo>
                  <a:cubicBezTo>
                    <a:pt x="1942" y="6945"/>
                    <a:pt x="1934" y="6916"/>
                    <a:pt x="1934" y="6894"/>
                  </a:cubicBezTo>
                  <a:cubicBezTo>
                    <a:pt x="1912" y="6769"/>
                    <a:pt x="1912" y="6755"/>
                    <a:pt x="1868" y="6755"/>
                  </a:cubicBezTo>
                  <a:cubicBezTo>
                    <a:pt x="1868" y="6755"/>
                    <a:pt x="1861" y="6755"/>
                    <a:pt x="1854" y="6755"/>
                  </a:cubicBezTo>
                  <a:cubicBezTo>
                    <a:pt x="1824" y="6762"/>
                    <a:pt x="1795" y="6769"/>
                    <a:pt x="1780" y="6791"/>
                  </a:cubicBezTo>
                  <a:cubicBezTo>
                    <a:pt x="1766" y="6821"/>
                    <a:pt x="1759" y="6865"/>
                    <a:pt x="1773" y="6916"/>
                  </a:cubicBezTo>
                  <a:cubicBezTo>
                    <a:pt x="1788" y="6975"/>
                    <a:pt x="1780" y="7033"/>
                    <a:pt x="1751" y="7063"/>
                  </a:cubicBezTo>
                  <a:cubicBezTo>
                    <a:pt x="1737" y="7085"/>
                    <a:pt x="1715" y="7092"/>
                    <a:pt x="1692" y="7092"/>
                  </a:cubicBezTo>
                  <a:cubicBezTo>
                    <a:pt x="1678" y="7092"/>
                    <a:pt x="1663" y="7092"/>
                    <a:pt x="1649" y="7085"/>
                  </a:cubicBezTo>
                  <a:cubicBezTo>
                    <a:pt x="1612" y="7063"/>
                    <a:pt x="1575" y="7011"/>
                    <a:pt x="1539" y="6960"/>
                  </a:cubicBezTo>
                  <a:cubicBezTo>
                    <a:pt x="1502" y="6909"/>
                    <a:pt x="1466" y="6857"/>
                    <a:pt x="1436" y="6857"/>
                  </a:cubicBezTo>
                  <a:cubicBezTo>
                    <a:pt x="1370" y="6879"/>
                    <a:pt x="1370" y="6879"/>
                    <a:pt x="1370" y="6879"/>
                  </a:cubicBezTo>
                  <a:cubicBezTo>
                    <a:pt x="1363" y="6872"/>
                    <a:pt x="1363" y="6872"/>
                    <a:pt x="1363" y="6872"/>
                  </a:cubicBezTo>
                  <a:cubicBezTo>
                    <a:pt x="1356" y="6857"/>
                    <a:pt x="1341" y="6828"/>
                    <a:pt x="1333" y="6806"/>
                  </a:cubicBezTo>
                  <a:cubicBezTo>
                    <a:pt x="1326" y="6762"/>
                    <a:pt x="1304" y="6711"/>
                    <a:pt x="1268" y="6674"/>
                  </a:cubicBezTo>
                  <a:cubicBezTo>
                    <a:pt x="1224" y="6645"/>
                    <a:pt x="1209" y="6601"/>
                    <a:pt x="1216" y="6535"/>
                  </a:cubicBezTo>
                  <a:cubicBezTo>
                    <a:pt x="1224" y="6476"/>
                    <a:pt x="1260" y="6455"/>
                    <a:pt x="1341" y="6440"/>
                  </a:cubicBezTo>
                  <a:cubicBezTo>
                    <a:pt x="1378" y="6432"/>
                    <a:pt x="1385" y="6418"/>
                    <a:pt x="1399" y="6388"/>
                  </a:cubicBezTo>
                  <a:cubicBezTo>
                    <a:pt x="1407" y="6367"/>
                    <a:pt x="1414" y="6345"/>
                    <a:pt x="1443" y="6315"/>
                  </a:cubicBezTo>
                  <a:cubicBezTo>
                    <a:pt x="1451" y="6300"/>
                    <a:pt x="1466" y="6286"/>
                    <a:pt x="1473" y="6279"/>
                  </a:cubicBezTo>
                  <a:lnTo>
                    <a:pt x="1451" y="6271"/>
                  </a:lnTo>
                  <a:cubicBezTo>
                    <a:pt x="1421" y="6271"/>
                    <a:pt x="1399" y="6257"/>
                    <a:pt x="1385" y="6242"/>
                  </a:cubicBezTo>
                  <a:cubicBezTo>
                    <a:pt x="1370" y="6235"/>
                    <a:pt x="1356" y="6227"/>
                    <a:pt x="1341" y="6220"/>
                  </a:cubicBezTo>
                  <a:cubicBezTo>
                    <a:pt x="1297" y="6213"/>
                    <a:pt x="1290" y="6154"/>
                    <a:pt x="1282" y="6110"/>
                  </a:cubicBezTo>
                  <a:cubicBezTo>
                    <a:pt x="1282" y="6103"/>
                    <a:pt x="1275" y="6088"/>
                    <a:pt x="1275" y="6081"/>
                  </a:cubicBezTo>
                  <a:cubicBezTo>
                    <a:pt x="1275" y="6066"/>
                    <a:pt x="1275" y="6044"/>
                    <a:pt x="1275" y="6022"/>
                  </a:cubicBezTo>
                  <a:cubicBezTo>
                    <a:pt x="1275" y="5993"/>
                    <a:pt x="1275" y="5964"/>
                    <a:pt x="1260" y="5941"/>
                  </a:cubicBezTo>
                  <a:cubicBezTo>
                    <a:pt x="1253" y="5934"/>
                    <a:pt x="1246" y="5934"/>
                    <a:pt x="1238" y="5927"/>
                  </a:cubicBezTo>
                  <a:cubicBezTo>
                    <a:pt x="1224" y="5919"/>
                    <a:pt x="1209" y="5912"/>
                    <a:pt x="1202" y="5883"/>
                  </a:cubicBezTo>
                  <a:cubicBezTo>
                    <a:pt x="1180" y="5824"/>
                    <a:pt x="1194" y="5729"/>
                    <a:pt x="1202" y="5663"/>
                  </a:cubicBezTo>
                  <a:cubicBezTo>
                    <a:pt x="1202" y="5619"/>
                    <a:pt x="1180" y="5597"/>
                    <a:pt x="1150" y="5568"/>
                  </a:cubicBezTo>
                  <a:cubicBezTo>
                    <a:pt x="1136" y="5553"/>
                    <a:pt x="1121" y="5538"/>
                    <a:pt x="1106" y="5517"/>
                  </a:cubicBezTo>
                  <a:cubicBezTo>
                    <a:pt x="1084" y="5480"/>
                    <a:pt x="1062" y="5458"/>
                    <a:pt x="1033" y="5436"/>
                  </a:cubicBezTo>
                  <a:cubicBezTo>
                    <a:pt x="1018" y="5421"/>
                    <a:pt x="1011" y="5414"/>
                    <a:pt x="997" y="5399"/>
                  </a:cubicBezTo>
                  <a:cubicBezTo>
                    <a:pt x="982" y="5385"/>
                    <a:pt x="960" y="5377"/>
                    <a:pt x="938" y="5377"/>
                  </a:cubicBezTo>
                  <a:cubicBezTo>
                    <a:pt x="909" y="5377"/>
                    <a:pt x="887" y="5385"/>
                    <a:pt x="865" y="5385"/>
                  </a:cubicBezTo>
                  <a:cubicBezTo>
                    <a:pt x="857" y="5392"/>
                    <a:pt x="857" y="5392"/>
                    <a:pt x="857" y="5392"/>
                  </a:cubicBezTo>
                  <a:cubicBezTo>
                    <a:pt x="828" y="5392"/>
                    <a:pt x="762" y="5421"/>
                    <a:pt x="711" y="5443"/>
                  </a:cubicBezTo>
                  <a:cubicBezTo>
                    <a:pt x="637" y="5465"/>
                    <a:pt x="637" y="5465"/>
                    <a:pt x="637" y="5465"/>
                  </a:cubicBezTo>
                  <a:cubicBezTo>
                    <a:pt x="586" y="5487"/>
                    <a:pt x="564" y="5495"/>
                    <a:pt x="528" y="5524"/>
                  </a:cubicBezTo>
                  <a:cubicBezTo>
                    <a:pt x="506" y="5538"/>
                    <a:pt x="484" y="5546"/>
                    <a:pt x="461" y="5553"/>
                  </a:cubicBezTo>
                  <a:cubicBezTo>
                    <a:pt x="440" y="5560"/>
                    <a:pt x="418" y="5568"/>
                    <a:pt x="388" y="5590"/>
                  </a:cubicBezTo>
                  <a:lnTo>
                    <a:pt x="388" y="5590"/>
                  </a:lnTo>
                  <a:cubicBezTo>
                    <a:pt x="381" y="5590"/>
                    <a:pt x="381" y="5590"/>
                    <a:pt x="381" y="5590"/>
                  </a:cubicBezTo>
                  <a:cubicBezTo>
                    <a:pt x="381" y="5590"/>
                    <a:pt x="330" y="5597"/>
                    <a:pt x="286" y="5597"/>
                  </a:cubicBezTo>
                  <a:cubicBezTo>
                    <a:pt x="256" y="5597"/>
                    <a:pt x="234" y="5597"/>
                    <a:pt x="220" y="5590"/>
                  </a:cubicBezTo>
                  <a:cubicBezTo>
                    <a:pt x="168" y="5568"/>
                    <a:pt x="154" y="5502"/>
                    <a:pt x="139" y="5436"/>
                  </a:cubicBezTo>
                  <a:cubicBezTo>
                    <a:pt x="125" y="5392"/>
                    <a:pt x="102" y="5385"/>
                    <a:pt x="66" y="5370"/>
                  </a:cubicBezTo>
                  <a:cubicBezTo>
                    <a:pt x="59" y="5363"/>
                    <a:pt x="44" y="5363"/>
                    <a:pt x="37" y="5355"/>
                  </a:cubicBezTo>
                  <a:cubicBezTo>
                    <a:pt x="15" y="5348"/>
                    <a:pt x="7" y="5333"/>
                    <a:pt x="0" y="5311"/>
                  </a:cubicBezTo>
                  <a:cubicBezTo>
                    <a:pt x="0" y="5275"/>
                    <a:pt x="29" y="5231"/>
                    <a:pt x="59" y="5201"/>
                  </a:cubicBezTo>
                  <a:cubicBezTo>
                    <a:pt x="80" y="5179"/>
                    <a:pt x="95" y="5179"/>
                    <a:pt x="110" y="5179"/>
                  </a:cubicBezTo>
                  <a:cubicBezTo>
                    <a:pt x="117" y="5179"/>
                    <a:pt x="117" y="5179"/>
                    <a:pt x="117" y="5172"/>
                  </a:cubicBezTo>
                  <a:cubicBezTo>
                    <a:pt x="125" y="5165"/>
                    <a:pt x="125" y="5157"/>
                    <a:pt x="132" y="5143"/>
                  </a:cubicBezTo>
                  <a:cubicBezTo>
                    <a:pt x="132" y="5121"/>
                    <a:pt x="147" y="5084"/>
                    <a:pt x="154" y="5069"/>
                  </a:cubicBezTo>
                  <a:cubicBezTo>
                    <a:pt x="161" y="5062"/>
                    <a:pt x="168" y="5055"/>
                    <a:pt x="190" y="5055"/>
                  </a:cubicBezTo>
                  <a:cubicBezTo>
                    <a:pt x="205" y="5055"/>
                    <a:pt x="227" y="5062"/>
                    <a:pt x="249" y="5069"/>
                  </a:cubicBezTo>
                  <a:cubicBezTo>
                    <a:pt x="264" y="5077"/>
                    <a:pt x="278" y="5084"/>
                    <a:pt x="293" y="5084"/>
                  </a:cubicBezTo>
                  <a:cubicBezTo>
                    <a:pt x="300" y="5091"/>
                    <a:pt x="315" y="5091"/>
                    <a:pt x="322" y="5091"/>
                  </a:cubicBezTo>
                  <a:cubicBezTo>
                    <a:pt x="330" y="5091"/>
                    <a:pt x="330" y="5077"/>
                    <a:pt x="330" y="5069"/>
                  </a:cubicBezTo>
                  <a:cubicBezTo>
                    <a:pt x="337" y="5026"/>
                    <a:pt x="322" y="5004"/>
                    <a:pt x="308" y="4996"/>
                  </a:cubicBezTo>
                  <a:cubicBezTo>
                    <a:pt x="300" y="4996"/>
                    <a:pt x="300" y="4996"/>
                    <a:pt x="300" y="4996"/>
                  </a:cubicBezTo>
                  <a:cubicBezTo>
                    <a:pt x="278" y="4989"/>
                    <a:pt x="242" y="4974"/>
                    <a:pt x="212" y="4945"/>
                  </a:cubicBezTo>
                  <a:cubicBezTo>
                    <a:pt x="198" y="4930"/>
                    <a:pt x="198" y="4923"/>
                    <a:pt x="198" y="4916"/>
                  </a:cubicBezTo>
                  <a:cubicBezTo>
                    <a:pt x="198" y="4886"/>
                    <a:pt x="227" y="4864"/>
                    <a:pt x="264" y="4835"/>
                  </a:cubicBezTo>
                  <a:cubicBezTo>
                    <a:pt x="271" y="4828"/>
                    <a:pt x="286" y="4820"/>
                    <a:pt x="293" y="4813"/>
                  </a:cubicBezTo>
                  <a:cubicBezTo>
                    <a:pt x="308" y="4798"/>
                    <a:pt x="330" y="4784"/>
                    <a:pt x="344" y="4769"/>
                  </a:cubicBezTo>
                  <a:cubicBezTo>
                    <a:pt x="366" y="4755"/>
                    <a:pt x="388" y="4740"/>
                    <a:pt x="403" y="4718"/>
                  </a:cubicBezTo>
                  <a:cubicBezTo>
                    <a:pt x="418" y="4703"/>
                    <a:pt x="432" y="4696"/>
                    <a:pt x="447" y="4696"/>
                  </a:cubicBezTo>
                  <a:cubicBezTo>
                    <a:pt x="461" y="4696"/>
                    <a:pt x="484" y="4710"/>
                    <a:pt x="506" y="4725"/>
                  </a:cubicBezTo>
                  <a:cubicBezTo>
                    <a:pt x="513" y="4732"/>
                    <a:pt x="528" y="4740"/>
                    <a:pt x="542" y="4747"/>
                  </a:cubicBezTo>
                  <a:cubicBezTo>
                    <a:pt x="549" y="4755"/>
                    <a:pt x="557" y="4755"/>
                    <a:pt x="564" y="4755"/>
                  </a:cubicBezTo>
                  <a:cubicBezTo>
                    <a:pt x="571" y="4755"/>
                    <a:pt x="579" y="4755"/>
                    <a:pt x="586" y="4747"/>
                  </a:cubicBezTo>
                  <a:cubicBezTo>
                    <a:pt x="593" y="4732"/>
                    <a:pt x="601" y="4710"/>
                    <a:pt x="593" y="4688"/>
                  </a:cubicBezTo>
                  <a:cubicBezTo>
                    <a:pt x="593" y="4674"/>
                    <a:pt x="586" y="4674"/>
                    <a:pt x="571" y="4674"/>
                  </a:cubicBezTo>
                  <a:cubicBezTo>
                    <a:pt x="557" y="4667"/>
                    <a:pt x="535" y="4667"/>
                    <a:pt x="528" y="4637"/>
                  </a:cubicBezTo>
                  <a:cubicBezTo>
                    <a:pt x="528" y="4630"/>
                    <a:pt x="528" y="4615"/>
                    <a:pt x="535" y="4608"/>
                  </a:cubicBezTo>
                  <a:cubicBezTo>
                    <a:pt x="549" y="4586"/>
                    <a:pt x="579" y="4579"/>
                    <a:pt x="608" y="4579"/>
                  </a:cubicBezTo>
                  <a:cubicBezTo>
                    <a:pt x="623" y="4579"/>
                    <a:pt x="645" y="4579"/>
                    <a:pt x="674" y="4593"/>
                  </a:cubicBezTo>
                  <a:cubicBezTo>
                    <a:pt x="681" y="4600"/>
                    <a:pt x="689" y="4608"/>
                    <a:pt x="696" y="4608"/>
                  </a:cubicBezTo>
                  <a:cubicBezTo>
                    <a:pt x="711" y="4608"/>
                    <a:pt x="718" y="4586"/>
                    <a:pt x="725" y="4549"/>
                  </a:cubicBezTo>
                  <a:cubicBezTo>
                    <a:pt x="733" y="4498"/>
                    <a:pt x="711" y="4447"/>
                    <a:pt x="696" y="4425"/>
                  </a:cubicBezTo>
                  <a:cubicBezTo>
                    <a:pt x="681" y="4410"/>
                    <a:pt x="674" y="4403"/>
                    <a:pt x="667" y="4395"/>
                  </a:cubicBezTo>
                  <a:cubicBezTo>
                    <a:pt x="652" y="4381"/>
                    <a:pt x="645" y="4373"/>
                    <a:pt x="630" y="4344"/>
                  </a:cubicBezTo>
                  <a:cubicBezTo>
                    <a:pt x="623" y="4329"/>
                    <a:pt x="623" y="4315"/>
                    <a:pt x="616" y="4300"/>
                  </a:cubicBezTo>
                  <a:cubicBezTo>
                    <a:pt x="616" y="4278"/>
                    <a:pt x="608" y="4264"/>
                    <a:pt x="593" y="4249"/>
                  </a:cubicBezTo>
                  <a:cubicBezTo>
                    <a:pt x="579" y="4234"/>
                    <a:pt x="579" y="4234"/>
                    <a:pt x="579" y="4234"/>
                  </a:cubicBezTo>
                  <a:cubicBezTo>
                    <a:pt x="549" y="4205"/>
                    <a:pt x="520" y="4168"/>
                    <a:pt x="454" y="4168"/>
                  </a:cubicBezTo>
                  <a:cubicBezTo>
                    <a:pt x="425" y="4161"/>
                    <a:pt x="403" y="4154"/>
                    <a:pt x="396" y="4139"/>
                  </a:cubicBezTo>
                  <a:cubicBezTo>
                    <a:pt x="388" y="4117"/>
                    <a:pt x="403" y="4102"/>
                    <a:pt x="425" y="4080"/>
                  </a:cubicBezTo>
                  <a:cubicBezTo>
                    <a:pt x="440" y="4073"/>
                    <a:pt x="440" y="4073"/>
                    <a:pt x="440" y="4073"/>
                  </a:cubicBezTo>
                  <a:cubicBezTo>
                    <a:pt x="469" y="4044"/>
                    <a:pt x="469" y="4029"/>
                    <a:pt x="476" y="4000"/>
                  </a:cubicBezTo>
                  <a:cubicBezTo>
                    <a:pt x="476" y="3992"/>
                    <a:pt x="476" y="3978"/>
                    <a:pt x="476" y="3970"/>
                  </a:cubicBezTo>
                  <a:cubicBezTo>
                    <a:pt x="484" y="3941"/>
                    <a:pt x="469" y="3912"/>
                    <a:pt x="461" y="3890"/>
                  </a:cubicBezTo>
                  <a:cubicBezTo>
                    <a:pt x="454" y="3868"/>
                    <a:pt x="447" y="3853"/>
                    <a:pt x="440" y="3831"/>
                  </a:cubicBezTo>
                  <a:cubicBezTo>
                    <a:pt x="432" y="3780"/>
                    <a:pt x="469" y="3750"/>
                    <a:pt x="491" y="3721"/>
                  </a:cubicBezTo>
                  <a:cubicBezTo>
                    <a:pt x="498" y="3714"/>
                    <a:pt x="506" y="3707"/>
                    <a:pt x="513" y="3699"/>
                  </a:cubicBezTo>
                  <a:cubicBezTo>
                    <a:pt x="535" y="3670"/>
                    <a:pt x="564" y="3633"/>
                    <a:pt x="608" y="3633"/>
                  </a:cubicBezTo>
                  <a:cubicBezTo>
                    <a:pt x="616" y="3633"/>
                    <a:pt x="616" y="3633"/>
                    <a:pt x="623" y="3633"/>
                  </a:cubicBezTo>
                  <a:cubicBezTo>
                    <a:pt x="652" y="3641"/>
                    <a:pt x="667" y="3655"/>
                    <a:pt x="681" y="3670"/>
                  </a:cubicBezTo>
                  <a:cubicBezTo>
                    <a:pt x="689" y="3685"/>
                    <a:pt x="703" y="3699"/>
                    <a:pt x="718" y="3699"/>
                  </a:cubicBezTo>
                  <a:lnTo>
                    <a:pt x="718" y="3699"/>
                  </a:lnTo>
                  <a:cubicBezTo>
                    <a:pt x="740" y="3699"/>
                    <a:pt x="769" y="3648"/>
                    <a:pt x="784" y="3611"/>
                  </a:cubicBezTo>
                  <a:cubicBezTo>
                    <a:pt x="799" y="3589"/>
                    <a:pt x="806" y="3575"/>
                    <a:pt x="813" y="3567"/>
                  </a:cubicBezTo>
                  <a:cubicBezTo>
                    <a:pt x="842" y="3509"/>
                    <a:pt x="806" y="3414"/>
                    <a:pt x="777" y="3355"/>
                  </a:cubicBezTo>
                  <a:cubicBezTo>
                    <a:pt x="747" y="3311"/>
                    <a:pt x="747" y="3267"/>
                    <a:pt x="747" y="3223"/>
                  </a:cubicBezTo>
                  <a:cubicBezTo>
                    <a:pt x="747" y="3216"/>
                    <a:pt x="747" y="3216"/>
                    <a:pt x="747" y="3216"/>
                  </a:cubicBezTo>
                  <a:lnTo>
                    <a:pt x="747" y="3216"/>
                  </a:lnTo>
                  <a:cubicBezTo>
                    <a:pt x="769" y="3186"/>
                    <a:pt x="784" y="3164"/>
                    <a:pt x="806" y="3135"/>
                  </a:cubicBezTo>
                  <a:cubicBezTo>
                    <a:pt x="835" y="3091"/>
                    <a:pt x="835" y="3069"/>
                    <a:pt x="828" y="3025"/>
                  </a:cubicBezTo>
                  <a:cubicBezTo>
                    <a:pt x="821" y="3010"/>
                    <a:pt x="821" y="2996"/>
                    <a:pt x="821" y="2981"/>
                  </a:cubicBezTo>
                  <a:cubicBezTo>
                    <a:pt x="813" y="2945"/>
                    <a:pt x="806" y="2937"/>
                    <a:pt x="799" y="2930"/>
                  </a:cubicBezTo>
                  <a:cubicBezTo>
                    <a:pt x="791" y="2915"/>
                    <a:pt x="777" y="2908"/>
                    <a:pt x="777" y="2879"/>
                  </a:cubicBezTo>
                  <a:cubicBezTo>
                    <a:pt x="769" y="2835"/>
                    <a:pt x="791" y="2820"/>
                    <a:pt x="813" y="2805"/>
                  </a:cubicBezTo>
                  <a:cubicBezTo>
                    <a:pt x="828" y="2798"/>
                    <a:pt x="842" y="2791"/>
                    <a:pt x="850" y="2776"/>
                  </a:cubicBezTo>
                  <a:cubicBezTo>
                    <a:pt x="879" y="2725"/>
                    <a:pt x="909" y="2710"/>
                    <a:pt x="960" y="2681"/>
                  </a:cubicBezTo>
                  <a:cubicBezTo>
                    <a:pt x="982" y="2673"/>
                    <a:pt x="982" y="2673"/>
                    <a:pt x="982" y="2673"/>
                  </a:cubicBezTo>
                  <a:cubicBezTo>
                    <a:pt x="1026" y="2651"/>
                    <a:pt x="1033" y="2637"/>
                    <a:pt x="1040" y="2600"/>
                  </a:cubicBezTo>
                  <a:cubicBezTo>
                    <a:pt x="1048" y="2586"/>
                    <a:pt x="1048" y="2578"/>
                    <a:pt x="1055" y="2564"/>
                  </a:cubicBezTo>
                  <a:cubicBezTo>
                    <a:pt x="1062" y="2541"/>
                    <a:pt x="1077" y="2519"/>
                    <a:pt x="1099" y="2519"/>
                  </a:cubicBezTo>
                  <a:cubicBezTo>
                    <a:pt x="1121" y="2519"/>
                    <a:pt x="1136" y="2541"/>
                    <a:pt x="1150" y="2571"/>
                  </a:cubicBezTo>
                  <a:cubicBezTo>
                    <a:pt x="1172" y="2600"/>
                    <a:pt x="1180" y="2615"/>
                    <a:pt x="1216" y="2615"/>
                  </a:cubicBezTo>
                  <a:cubicBezTo>
                    <a:pt x="1231" y="2615"/>
                    <a:pt x="1246" y="2607"/>
                    <a:pt x="1268" y="2607"/>
                  </a:cubicBezTo>
                  <a:cubicBezTo>
                    <a:pt x="1333" y="2586"/>
                    <a:pt x="1333" y="2578"/>
                    <a:pt x="1348" y="2556"/>
                  </a:cubicBezTo>
                  <a:cubicBezTo>
                    <a:pt x="1348" y="2549"/>
                    <a:pt x="1356" y="2534"/>
                    <a:pt x="1363" y="2519"/>
                  </a:cubicBezTo>
                  <a:cubicBezTo>
                    <a:pt x="1392" y="2468"/>
                    <a:pt x="1399" y="2461"/>
                    <a:pt x="1429" y="2446"/>
                  </a:cubicBezTo>
                  <a:cubicBezTo>
                    <a:pt x="1436" y="2439"/>
                    <a:pt x="1443" y="2432"/>
                    <a:pt x="1451" y="2432"/>
                  </a:cubicBezTo>
                  <a:cubicBezTo>
                    <a:pt x="1473" y="2417"/>
                    <a:pt x="1473" y="2410"/>
                    <a:pt x="1473" y="2410"/>
                  </a:cubicBezTo>
                  <a:lnTo>
                    <a:pt x="1473" y="2402"/>
                  </a:lnTo>
                  <a:cubicBezTo>
                    <a:pt x="1466" y="2395"/>
                    <a:pt x="1466" y="2373"/>
                    <a:pt x="1466" y="2344"/>
                  </a:cubicBezTo>
                  <a:cubicBezTo>
                    <a:pt x="1466" y="2300"/>
                    <a:pt x="1480" y="2285"/>
                    <a:pt x="1502" y="2263"/>
                  </a:cubicBezTo>
                  <a:cubicBezTo>
                    <a:pt x="1509" y="2256"/>
                    <a:pt x="1524" y="2241"/>
                    <a:pt x="1531" y="2219"/>
                  </a:cubicBezTo>
                  <a:cubicBezTo>
                    <a:pt x="1553" y="2182"/>
                    <a:pt x="1575" y="2168"/>
                    <a:pt x="1590" y="2153"/>
                  </a:cubicBezTo>
                  <a:cubicBezTo>
                    <a:pt x="1605" y="2146"/>
                    <a:pt x="1612" y="2138"/>
                    <a:pt x="1627" y="2124"/>
                  </a:cubicBezTo>
                  <a:lnTo>
                    <a:pt x="1649" y="2102"/>
                  </a:lnTo>
                  <a:cubicBezTo>
                    <a:pt x="1649" y="2102"/>
                    <a:pt x="1641" y="2102"/>
                    <a:pt x="1634" y="2095"/>
                  </a:cubicBezTo>
                  <a:cubicBezTo>
                    <a:pt x="1605" y="2065"/>
                    <a:pt x="1590" y="2029"/>
                    <a:pt x="1575" y="1948"/>
                  </a:cubicBezTo>
                  <a:cubicBezTo>
                    <a:pt x="1561" y="1897"/>
                    <a:pt x="1575" y="1882"/>
                    <a:pt x="1612" y="1867"/>
                  </a:cubicBezTo>
                  <a:cubicBezTo>
                    <a:pt x="1619" y="1860"/>
                    <a:pt x="1634" y="1853"/>
                    <a:pt x="1656" y="1831"/>
                  </a:cubicBezTo>
                  <a:cubicBezTo>
                    <a:pt x="1678" y="1816"/>
                    <a:pt x="1700" y="1809"/>
                    <a:pt x="1729" y="1809"/>
                  </a:cubicBezTo>
                  <a:cubicBezTo>
                    <a:pt x="1759" y="1809"/>
                    <a:pt x="1788" y="1816"/>
                    <a:pt x="1810" y="1823"/>
                  </a:cubicBezTo>
                  <a:cubicBezTo>
                    <a:pt x="1832" y="1823"/>
                    <a:pt x="1854" y="1831"/>
                    <a:pt x="1868" y="1831"/>
                  </a:cubicBezTo>
                  <a:cubicBezTo>
                    <a:pt x="1890" y="1831"/>
                    <a:pt x="1905" y="1838"/>
                    <a:pt x="1912" y="1845"/>
                  </a:cubicBezTo>
                  <a:cubicBezTo>
                    <a:pt x="1927" y="1823"/>
                    <a:pt x="1949" y="1801"/>
                    <a:pt x="1986" y="1794"/>
                  </a:cubicBezTo>
                  <a:cubicBezTo>
                    <a:pt x="1993" y="1794"/>
                    <a:pt x="1993" y="1794"/>
                    <a:pt x="2000" y="1794"/>
                  </a:cubicBezTo>
                  <a:cubicBezTo>
                    <a:pt x="1993" y="1787"/>
                    <a:pt x="1993" y="1787"/>
                    <a:pt x="1986" y="1779"/>
                  </a:cubicBezTo>
                  <a:cubicBezTo>
                    <a:pt x="1942" y="1736"/>
                    <a:pt x="1971" y="1706"/>
                    <a:pt x="1993" y="1677"/>
                  </a:cubicBezTo>
                  <a:cubicBezTo>
                    <a:pt x="2000" y="1669"/>
                    <a:pt x="2008" y="1662"/>
                    <a:pt x="2008" y="1655"/>
                  </a:cubicBezTo>
                  <a:cubicBezTo>
                    <a:pt x="2022" y="1640"/>
                    <a:pt x="2037" y="1626"/>
                    <a:pt x="2052" y="1618"/>
                  </a:cubicBezTo>
                  <a:cubicBezTo>
                    <a:pt x="2066" y="1604"/>
                    <a:pt x="2081" y="1596"/>
                    <a:pt x="2096" y="1568"/>
                  </a:cubicBezTo>
                  <a:cubicBezTo>
                    <a:pt x="2118" y="1517"/>
                    <a:pt x="2118" y="1517"/>
                    <a:pt x="2103" y="1487"/>
                  </a:cubicBezTo>
                  <a:cubicBezTo>
                    <a:pt x="2088" y="1451"/>
                    <a:pt x="2074" y="1429"/>
                    <a:pt x="2059" y="1356"/>
                  </a:cubicBezTo>
                  <a:cubicBezTo>
                    <a:pt x="2052" y="1341"/>
                    <a:pt x="2052" y="1326"/>
                    <a:pt x="2052" y="1311"/>
                  </a:cubicBezTo>
                  <a:cubicBezTo>
                    <a:pt x="2044" y="1282"/>
                    <a:pt x="2044" y="1282"/>
                    <a:pt x="2030" y="1282"/>
                  </a:cubicBezTo>
                  <a:cubicBezTo>
                    <a:pt x="2030" y="1282"/>
                    <a:pt x="2022" y="1282"/>
                    <a:pt x="2015" y="1282"/>
                  </a:cubicBezTo>
                  <a:cubicBezTo>
                    <a:pt x="1956" y="1289"/>
                    <a:pt x="1927" y="1311"/>
                    <a:pt x="1890" y="1341"/>
                  </a:cubicBezTo>
                  <a:cubicBezTo>
                    <a:pt x="1861" y="1363"/>
                    <a:pt x="1832" y="1377"/>
                    <a:pt x="1802" y="1377"/>
                  </a:cubicBezTo>
                  <a:cubicBezTo>
                    <a:pt x="1788" y="1377"/>
                    <a:pt x="1773" y="1377"/>
                    <a:pt x="1759" y="1363"/>
                  </a:cubicBezTo>
                  <a:cubicBezTo>
                    <a:pt x="1737" y="1348"/>
                    <a:pt x="1729" y="1333"/>
                    <a:pt x="1729" y="1319"/>
                  </a:cubicBezTo>
                  <a:cubicBezTo>
                    <a:pt x="1722" y="1311"/>
                    <a:pt x="1722" y="1297"/>
                    <a:pt x="1707" y="1275"/>
                  </a:cubicBezTo>
                  <a:cubicBezTo>
                    <a:pt x="1670" y="1238"/>
                    <a:pt x="1692" y="1209"/>
                    <a:pt x="1722" y="1172"/>
                  </a:cubicBezTo>
                  <a:cubicBezTo>
                    <a:pt x="1729" y="1158"/>
                    <a:pt x="1744" y="1136"/>
                    <a:pt x="1751" y="1114"/>
                  </a:cubicBezTo>
                  <a:cubicBezTo>
                    <a:pt x="1788" y="1055"/>
                    <a:pt x="1802" y="1048"/>
                    <a:pt x="1839" y="1018"/>
                  </a:cubicBezTo>
                  <a:cubicBezTo>
                    <a:pt x="1847" y="1011"/>
                    <a:pt x="1861" y="1004"/>
                    <a:pt x="1876" y="989"/>
                  </a:cubicBezTo>
                  <a:cubicBezTo>
                    <a:pt x="1905" y="974"/>
                    <a:pt x="1920" y="952"/>
                    <a:pt x="1927" y="945"/>
                  </a:cubicBezTo>
                  <a:cubicBezTo>
                    <a:pt x="1934" y="923"/>
                    <a:pt x="1949" y="916"/>
                    <a:pt x="1978" y="916"/>
                  </a:cubicBezTo>
                  <a:cubicBezTo>
                    <a:pt x="1993" y="916"/>
                    <a:pt x="2000" y="916"/>
                    <a:pt x="2015" y="916"/>
                  </a:cubicBezTo>
                  <a:cubicBezTo>
                    <a:pt x="2030" y="916"/>
                    <a:pt x="2037" y="916"/>
                    <a:pt x="2044" y="916"/>
                  </a:cubicBezTo>
                  <a:cubicBezTo>
                    <a:pt x="2074" y="916"/>
                    <a:pt x="2096" y="908"/>
                    <a:pt x="2110" y="894"/>
                  </a:cubicBezTo>
                  <a:cubicBezTo>
                    <a:pt x="2140" y="865"/>
                    <a:pt x="2161" y="857"/>
                    <a:pt x="2191" y="857"/>
                  </a:cubicBezTo>
                  <a:cubicBezTo>
                    <a:pt x="2220" y="857"/>
                    <a:pt x="2242" y="865"/>
                    <a:pt x="2271" y="879"/>
                  </a:cubicBezTo>
                  <a:cubicBezTo>
                    <a:pt x="2279" y="887"/>
                    <a:pt x="2293" y="894"/>
                    <a:pt x="2308" y="894"/>
                  </a:cubicBezTo>
                  <a:cubicBezTo>
                    <a:pt x="2345" y="894"/>
                    <a:pt x="2381" y="879"/>
                    <a:pt x="2418" y="872"/>
                  </a:cubicBezTo>
                  <a:cubicBezTo>
                    <a:pt x="2440" y="865"/>
                    <a:pt x="2462" y="857"/>
                    <a:pt x="2477" y="857"/>
                  </a:cubicBezTo>
                  <a:cubicBezTo>
                    <a:pt x="2499" y="850"/>
                    <a:pt x="2513" y="842"/>
                    <a:pt x="2521" y="828"/>
                  </a:cubicBezTo>
                  <a:cubicBezTo>
                    <a:pt x="2528" y="813"/>
                    <a:pt x="2521" y="791"/>
                    <a:pt x="2513" y="777"/>
                  </a:cubicBezTo>
                  <a:cubicBezTo>
                    <a:pt x="2506" y="762"/>
                    <a:pt x="2491" y="747"/>
                    <a:pt x="2469" y="732"/>
                  </a:cubicBezTo>
                  <a:cubicBezTo>
                    <a:pt x="2447" y="718"/>
                    <a:pt x="2425" y="703"/>
                    <a:pt x="2403" y="674"/>
                  </a:cubicBezTo>
                  <a:cubicBezTo>
                    <a:pt x="2374" y="637"/>
                    <a:pt x="2359" y="623"/>
                    <a:pt x="2359" y="601"/>
                  </a:cubicBezTo>
                  <a:cubicBezTo>
                    <a:pt x="2359" y="579"/>
                    <a:pt x="2374" y="564"/>
                    <a:pt x="2403" y="542"/>
                  </a:cubicBezTo>
                  <a:cubicBezTo>
                    <a:pt x="2447" y="513"/>
                    <a:pt x="2506" y="491"/>
                    <a:pt x="2557" y="469"/>
                  </a:cubicBezTo>
                  <a:cubicBezTo>
                    <a:pt x="2579" y="461"/>
                    <a:pt x="2601" y="454"/>
                    <a:pt x="2623" y="447"/>
                  </a:cubicBezTo>
                  <a:cubicBezTo>
                    <a:pt x="2630" y="439"/>
                    <a:pt x="2638" y="439"/>
                    <a:pt x="2652" y="439"/>
                  </a:cubicBezTo>
                  <a:cubicBezTo>
                    <a:pt x="2682" y="439"/>
                    <a:pt x="2704" y="461"/>
                    <a:pt x="2726" y="476"/>
                  </a:cubicBezTo>
                  <a:cubicBezTo>
                    <a:pt x="2748" y="491"/>
                    <a:pt x="2762" y="498"/>
                    <a:pt x="2777" y="506"/>
                  </a:cubicBezTo>
                  <a:cubicBezTo>
                    <a:pt x="2806" y="520"/>
                    <a:pt x="2836" y="527"/>
                    <a:pt x="2843" y="549"/>
                  </a:cubicBezTo>
                  <a:cubicBezTo>
                    <a:pt x="2850" y="564"/>
                    <a:pt x="2843" y="586"/>
                    <a:pt x="2836" y="601"/>
                  </a:cubicBezTo>
                  <a:cubicBezTo>
                    <a:pt x="2828" y="623"/>
                    <a:pt x="2828" y="645"/>
                    <a:pt x="2836" y="659"/>
                  </a:cubicBezTo>
                  <a:cubicBezTo>
                    <a:pt x="2850" y="681"/>
                    <a:pt x="2872" y="696"/>
                    <a:pt x="2909" y="703"/>
                  </a:cubicBezTo>
                  <a:lnTo>
                    <a:pt x="2916" y="703"/>
                  </a:lnTo>
                  <a:cubicBezTo>
                    <a:pt x="2960" y="703"/>
                    <a:pt x="2982" y="674"/>
                    <a:pt x="3004" y="645"/>
                  </a:cubicBezTo>
                  <a:cubicBezTo>
                    <a:pt x="3019" y="637"/>
                    <a:pt x="3026" y="623"/>
                    <a:pt x="3041" y="608"/>
                  </a:cubicBezTo>
                  <a:cubicBezTo>
                    <a:pt x="3070" y="586"/>
                    <a:pt x="3136" y="520"/>
                    <a:pt x="3246" y="418"/>
                  </a:cubicBezTo>
                  <a:cubicBezTo>
                    <a:pt x="3290" y="373"/>
                    <a:pt x="3334" y="286"/>
                    <a:pt x="3349" y="242"/>
                  </a:cubicBezTo>
                  <a:cubicBezTo>
                    <a:pt x="3356" y="227"/>
                    <a:pt x="3356" y="227"/>
                    <a:pt x="3341" y="220"/>
                  </a:cubicBezTo>
                  <a:cubicBezTo>
                    <a:pt x="3327" y="212"/>
                    <a:pt x="3305" y="198"/>
                    <a:pt x="3305" y="168"/>
                  </a:cubicBezTo>
                  <a:cubicBezTo>
                    <a:pt x="3305" y="124"/>
                    <a:pt x="3356" y="95"/>
                    <a:pt x="3437" y="95"/>
                  </a:cubicBezTo>
                  <a:cubicBezTo>
                    <a:pt x="3459" y="95"/>
                    <a:pt x="3480" y="88"/>
                    <a:pt x="3495" y="73"/>
                  </a:cubicBezTo>
                  <a:cubicBezTo>
                    <a:pt x="3459" y="73"/>
                    <a:pt x="3459" y="73"/>
                    <a:pt x="3459" y="73"/>
                  </a:cubicBezTo>
                  <a:cubicBezTo>
                    <a:pt x="3495" y="44"/>
                    <a:pt x="3495" y="44"/>
                    <a:pt x="3495" y="44"/>
                  </a:cubicBezTo>
                  <a:cubicBezTo>
                    <a:pt x="3532" y="15"/>
                    <a:pt x="3561" y="0"/>
                    <a:pt x="3583" y="0"/>
                  </a:cubicBezTo>
                  <a:cubicBezTo>
                    <a:pt x="3583" y="0"/>
                    <a:pt x="3590" y="0"/>
                    <a:pt x="3590" y="7"/>
                  </a:cubicBezTo>
                  <a:cubicBezTo>
                    <a:pt x="3620" y="7"/>
                    <a:pt x="3634" y="37"/>
                    <a:pt x="3642" y="58"/>
                  </a:cubicBezTo>
                  <a:cubicBezTo>
                    <a:pt x="3656" y="80"/>
                    <a:pt x="3664" y="88"/>
                    <a:pt x="3671" y="88"/>
                  </a:cubicBezTo>
                  <a:cubicBezTo>
                    <a:pt x="3678" y="88"/>
                    <a:pt x="3686" y="88"/>
                    <a:pt x="3700" y="88"/>
                  </a:cubicBezTo>
                  <a:cubicBezTo>
                    <a:pt x="3708" y="88"/>
                    <a:pt x="3715" y="88"/>
                    <a:pt x="3722" y="88"/>
                  </a:cubicBezTo>
                  <a:cubicBezTo>
                    <a:pt x="3737" y="88"/>
                    <a:pt x="3766" y="88"/>
                    <a:pt x="3796" y="73"/>
                  </a:cubicBezTo>
                  <a:cubicBezTo>
                    <a:pt x="3825" y="58"/>
                    <a:pt x="3854" y="51"/>
                    <a:pt x="3876" y="51"/>
                  </a:cubicBezTo>
                  <a:cubicBezTo>
                    <a:pt x="3913" y="51"/>
                    <a:pt x="3935" y="66"/>
                    <a:pt x="3942" y="95"/>
                  </a:cubicBezTo>
                  <a:cubicBezTo>
                    <a:pt x="3949" y="124"/>
                    <a:pt x="3993" y="168"/>
                    <a:pt x="4037" y="190"/>
                  </a:cubicBezTo>
                  <a:cubicBezTo>
                    <a:pt x="4059" y="205"/>
                    <a:pt x="4059" y="234"/>
                    <a:pt x="4052" y="256"/>
                  </a:cubicBezTo>
                  <a:cubicBezTo>
                    <a:pt x="4045" y="278"/>
                    <a:pt x="4030" y="293"/>
                    <a:pt x="4008" y="293"/>
                  </a:cubicBezTo>
                  <a:cubicBezTo>
                    <a:pt x="4001" y="293"/>
                    <a:pt x="3993" y="293"/>
                    <a:pt x="3979" y="286"/>
                  </a:cubicBezTo>
                  <a:cubicBezTo>
                    <a:pt x="3957" y="278"/>
                    <a:pt x="3942" y="271"/>
                    <a:pt x="3928" y="271"/>
                  </a:cubicBezTo>
                  <a:cubicBezTo>
                    <a:pt x="3920" y="271"/>
                    <a:pt x="3920" y="278"/>
                    <a:pt x="3920" y="278"/>
                  </a:cubicBezTo>
                  <a:lnTo>
                    <a:pt x="3920" y="278"/>
                  </a:lnTo>
                  <a:cubicBezTo>
                    <a:pt x="3942" y="308"/>
                    <a:pt x="3964" y="337"/>
                    <a:pt x="3949" y="351"/>
                  </a:cubicBezTo>
                  <a:cubicBezTo>
                    <a:pt x="3949" y="359"/>
                    <a:pt x="3942" y="366"/>
                    <a:pt x="3920" y="366"/>
                  </a:cubicBezTo>
                  <a:cubicBezTo>
                    <a:pt x="3920" y="366"/>
                    <a:pt x="3913" y="366"/>
                    <a:pt x="3905" y="366"/>
                  </a:cubicBezTo>
                  <a:lnTo>
                    <a:pt x="3905" y="366"/>
                  </a:lnTo>
                  <a:cubicBezTo>
                    <a:pt x="3913" y="381"/>
                    <a:pt x="3928" y="418"/>
                    <a:pt x="3891" y="439"/>
                  </a:cubicBezTo>
                  <a:cubicBezTo>
                    <a:pt x="3876" y="454"/>
                    <a:pt x="3869" y="461"/>
                    <a:pt x="3869" y="476"/>
                  </a:cubicBezTo>
                  <a:cubicBezTo>
                    <a:pt x="3869" y="491"/>
                    <a:pt x="3876" y="506"/>
                    <a:pt x="3883" y="520"/>
                  </a:cubicBezTo>
                  <a:cubicBezTo>
                    <a:pt x="3913" y="542"/>
                    <a:pt x="3949" y="637"/>
                    <a:pt x="3942" y="674"/>
                  </a:cubicBezTo>
                  <a:cubicBezTo>
                    <a:pt x="3942" y="681"/>
                    <a:pt x="3942" y="689"/>
                    <a:pt x="3949" y="703"/>
                  </a:cubicBezTo>
                  <a:cubicBezTo>
                    <a:pt x="3964" y="718"/>
                    <a:pt x="3979" y="747"/>
                    <a:pt x="3957" y="784"/>
                  </a:cubicBezTo>
                  <a:cubicBezTo>
                    <a:pt x="3949" y="791"/>
                    <a:pt x="3949" y="798"/>
                    <a:pt x="3949" y="806"/>
                  </a:cubicBezTo>
                  <a:cubicBezTo>
                    <a:pt x="3928" y="842"/>
                    <a:pt x="3928" y="850"/>
                    <a:pt x="3869" y="857"/>
                  </a:cubicBezTo>
                  <a:cubicBezTo>
                    <a:pt x="3818" y="865"/>
                    <a:pt x="3810" y="887"/>
                    <a:pt x="3803" y="923"/>
                  </a:cubicBezTo>
                  <a:cubicBezTo>
                    <a:pt x="3803" y="938"/>
                    <a:pt x="3803" y="938"/>
                    <a:pt x="3803" y="938"/>
                  </a:cubicBezTo>
                  <a:cubicBezTo>
                    <a:pt x="3796" y="974"/>
                    <a:pt x="3788" y="1004"/>
                    <a:pt x="3832" y="1026"/>
                  </a:cubicBezTo>
                  <a:cubicBezTo>
                    <a:pt x="3854" y="1040"/>
                    <a:pt x="3891" y="1055"/>
                    <a:pt x="3928" y="1070"/>
                  </a:cubicBezTo>
                  <a:cubicBezTo>
                    <a:pt x="3993" y="1091"/>
                    <a:pt x="4052" y="1114"/>
                    <a:pt x="4067" y="1143"/>
                  </a:cubicBezTo>
                  <a:cubicBezTo>
                    <a:pt x="4096" y="1180"/>
                    <a:pt x="4118" y="1187"/>
                    <a:pt x="4125" y="1187"/>
                  </a:cubicBezTo>
                  <a:cubicBezTo>
                    <a:pt x="4132" y="1187"/>
                    <a:pt x="4147" y="1180"/>
                    <a:pt x="4155" y="1172"/>
                  </a:cubicBezTo>
                  <a:cubicBezTo>
                    <a:pt x="4162" y="1165"/>
                    <a:pt x="4162" y="1165"/>
                    <a:pt x="4162" y="1165"/>
                  </a:cubicBezTo>
                  <a:cubicBezTo>
                    <a:pt x="4184" y="1150"/>
                    <a:pt x="4199" y="1128"/>
                    <a:pt x="4199" y="1121"/>
                  </a:cubicBezTo>
                  <a:cubicBezTo>
                    <a:pt x="4199" y="1121"/>
                    <a:pt x="4199" y="1114"/>
                    <a:pt x="4177" y="1106"/>
                  </a:cubicBezTo>
                  <a:cubicBezTo>
                    <a:pt x="4111" y="1077"/>
                    <a:pt x="4081" y="1018"/>
                    <a:pt x="4081" y="989"/>
                  </a:cubicBezTo>
                  <a:cubicBezTo>
                    <a:pt x="4081" y="967"/>
                    <a:pt x="4089" y="960"/>
                    <a:pt x="4103" y="952"/>
                  </a:cubicBezTo>
                  <a:cubicBezTo>
                    <a:pt x="4111" y="952"/>
                    <a:pt x="4125" y="945"/>
                    <a:pt x="4147" y="930"/>
                  </a:cubicBezTo>
                  <a:cubicBezTo>
                    <a:pt x="4162" y="923"/>
                    <a:pt x="4177" y="916"/>
                    <a:pt x="4191" y="908"/>
                  </a:cubicBezTo>
                  <a:cubicBezTo>
                    <a:pt x="4228" y="887"/>
                    <a:pt x="4250" y="872"/>
                    <a:pt x="4264" y="842"/>
                  </a:cubicBezTo>
                  <a:cubicBezTo>
                    <a:pt x="4272" y="813"/>
                    <a:pt x="4309" y="784"/>
                    <a:pt x="4338" y="784"/>
                  </a:cubicBezTo>
                  <a:cubicBezTo>
                    <a:pt x="4352" y="784"/>
                    <a:pt x="4367" y="791"/>
                    <a:pt x="4374" y="806"/>
                  </a:cubicBezTo>
                  <a:cubicBezTo>
                    <a:pt x="4382" y="791"/>
                    <a:pt x="4389" y="777"/>
                    <a:pt x="4404" y="769"/>
                  </a:cubicBezTo>
                  <a:cubicBezTo>
                    <a:pt x="4426" y="762"/>
                    <a:pt x="4433" y="762"/>
                    <a:pt x="4448" y="762"/>
                  </a:cubicBezTo>
                  <a:cubicBezTo>
                    <a:pt x="4477" y="762"/>
                    <a:pt x="4492" y="769"/>
                    <a:pt x="4514" y="791"/>
                  </a:cubicBezTo>
                  <a:cubicBezTo>
                    <a:pt x="4543" y="806"/>
                    <a:pt x="4558" y="835"/>
                    <a:pt x="4565" y="872"/>
                  </a:cubicBezTo>
                  <a:lnTo>
                    <a:pt x="4565" y="872"/>
                  </a:lnTo>
                  <a:lnTo>
                    <a:pt x="4572" y="894"/>
                  </a:lnTo>
                  <a:lnTo>
                    <a:pt x="4572" y="901"/>
                  </a:lnTo>
                  <a:cubicBezTo>
                    <a:pt x="4572" y="908"/>
                    <a:pt x="4572" y="923"/>
                    <a:pt x="4572" y="930"/>
                  </a:cubicBezTo>
                  <a:cubicBezTo>
                    <a:pt x="4565" y="967"/>
                    <a:pt x="4565" y="1026"/>
                    <a:pt x="4580" y="1040"/>
                  </a:cubicBezTo>
                  <a:cubicBezTo>
                    <a:pt x="4609" y="1062"/>
                    <a:pt x="4609" y="1084"/>
                    <a:pt x="4616" y="1106"/>
                  </a:cubicBezTo>
                  <a:cubicBezTo>
                    <a:pt x="4616" y="1121"/>
                    <a:pt x="4616" y="1136"/>
                    <a:pt x="4631" y="1150"/>
                  </a:cubicBezTo>
                  <a:cubicBezTo>
                    <a:pt x="4653" y="1187"/>
                    <a:pt x="4675" y="1209"/>
                    <a:pt x="4726" y="1209"/>
                  </a:cubicBezTo>
                  <a:cubicBezTo>
                    <a:pt x="4785" y="1209"/>
                    <a:pt x="4799" y="1246"/>
                    <a:pt x="4814" y="1282"/>
                  </a:cubicBezTo>
                  <a:cubicBezTo>
                    <a:pt x="4814" y="1289"/>
                    <a:pt x="4814" y="1297"/>
                    <a:pt x="4814" y="1304"/>
                  </a:cubicBezTo>
                  <a:cubicBezTo>
                    <a:pt x="4829" y="1348"/>
                    <a:pt x="4909" y="1407"/>
                    <a:pt x="4968" y="1414"/>
                  </a:cubicBezTo>
                  <a:cubicBezTo>
                    <a:pt x="5027" y="1421"/>
                    <a:pt x="5151" y="1495"/>
                    <a:pt x="5173" y="1509"/>
                  </a:cubicBezTo>
                  <a:cubicBezTo>
                    <a:pt x="5195" y="1524"/>
                    <a:pt x="5202" y="1539"/>
                    <a:pt x="5202" y="1560"/>
                  </a:cubicBezTo>
                  <a:cubicBezTo>
                    <a:pt x="5202" y="1582"/>
                    <a:pt x="5188" y="1604"/>
                    <a:pt x="5159" y="1618"/>
                  </a:cubicBezTo>
                  <a:cubicBezTo>
                    <a:pt x="5144" y="1633"/>
                    <a:pt x="5144" y="1640"/>
                    <a:pt x="5144" y="1669"/>
                  </a:cubicBezTo>
                  <a:cubicBezTo>
                    <a:pt x="5151" y="1691"/>
                    <a:pt x="5151" y="1706"/>
                    <a:pt x="5151" y="1728"/>
                  </a:cubicBezTo>
                  <a:cubicBezTo>
                    <a:pt x="5144" y="1743"/>
                    <a:pt x="5144" y="1772"/>
                    <a:pt x="5114" y="1772"/>
                  </a:cubicBezTo>
                  <a:cubicBezTo>
                    <a:pt x="5100" y="1772"/>
                    <a:pt x="5085" y="1757"/>
                    <a:pt x="5071" y="1714"/>
                  </a:cubicBezTo>
                  <a:cubicBezTo>
                    <a:pt x="5049" y="1669"/>
                    <a:pt x="5034" y="1669"/>
                    <a:pt x="5034" y="1669"/>
                  </a:cubicBezTo>
                  <a:cubicBezTo>
                    <a:pt x="5027" y="1669"/>
                    <a:pt x="5012" y="1677"/>
                    <a:pt x="4997" y="1684"/>
                  </a:cubicBezTo>
                  <a:cubicBezTo>
                    <a:pt x="4983" y="1699"/>
                    <a:pt x="4975" y="1706"/>
                    <a:pt x="4975" y="1714"/>
                  </a:cubicBezTo>
                  <a:cubicBezTo>
                    <a:pt x="4975" y="1721"/>
                    <a:pt x="4983" y="1736"/>
                    <a:pt x="5012" y="1750"/>
                  </a:cubicBezTo>
                  <a:cubicBezTo>
                    <a:pt x="5063" y="1772"/>
                    <a:pt x="5114" y="1787"/>
                    <a:pt x="5114" y="1787"/>
                  </a:cubicBezTo>
                  <a:cubicBezTo>
                    <a:pt x="5129" y="1794"/>
                    <a:pt x="5129" y="1794"/>
                    <a:pt x="5129" y="1794"/>
                  </a:cubicBezTo>
                  <a:cubicBezTo>
                    <a:pt x="5122" y="1809"/>
                    <a:pt x="5122" y="1809"/>
                    <a:pt x="5122" y="1809"/>
                  </a:cubicBezTo>
                  <a:cubicBezTo>
                    <a:pt x="5122" y="1809"/>
                    <a:pt x="5114" y="1831"/>
                    <a:pt x="5078" y="1867"/>
                  </a:cubicBezTo>
                  <a:cubicBezTo>
                    <a:pt x="5063" y="1875"/>
                    <a:pt x="5063" y="1875"/>
                    <a:pt x="5063" y="1875"/>
                  </a:cubicBezTo>
                  <a:cubicBezTo>
                    <a:pt x="5056" y="1882"/>
                    <a:pt x="5049" y="1897"/>
                    <a:pt x="5049" y="1897"/>
                  </a:cubicBezTo>
                  <a:cubicBezTo>
                    <a:pt x="5049" y="1904"/>
                    <a:pt x="5049" y="1904"/>
                    <a:pt x="5063" y="1919"/>
                  </a:cubicBezTo>
                  <a:cubicBezTo>
                    <a:pt x="5078" y="1933"/>
                    <a:pt x="5085" y="1941"/>
                    <a:pt x="5100" y="1948"/>
                  </a:cubicBezTo>
                  <a:cubicBezTo>
                    <a:pt x="5114" y="1955"/>
                    <a:pt x="5129" y="1963"/>
                    <a:pt x="5137" y="1985"/>
                  </a:cubicBezTo>
                  <a:cubicBezTo>
                    <a:pt x="5144" y="1985"/>
                    <a:pt x="5144" y="1992"/>
                    <a:pt x="5151" y="1992"/>
                  </a:cubicBezTo>
                  <a:cubicBezTo>
                    <a:pt x="5166" y="2014"/>
                    <a:pt x="5188" y="2043"/>
                    <a:pt x="5159" y="2102"/>
                  </a:cubicBezTo>
                  <a:cubicBezTo>
                    <a:pt x="5144" y="2117"/>
                    <a:pt x="5144" y="2131"/>
                    <a:pt x="5137" y="2146"/>
                  </a:cubicBezTo>
                  <a:cubicBezTo>
                    <a:pt x="5122" y="2168"/>
                    <a:pt x="5114" y="2197"/>
                    <a:pt x="5078" y="2197"/>
                  </a:cubicBezTo>
                  <a:cubicBezTo>
                    <a:pt x="5071" y="2197"/>
                    <a:pt x="5063" y="2197"/>
                    <a:pt x="5056" y="2190"/>
                  </a:cubicBezTo>
                  <a:cubicBezTo>
                    <a:pt x="5019" y="2182"/>
                    <a:pt x="5004" y="2160"/>
                    <a:pt x="4990" y="2146"/>
                  </a:cubicBezTo>
                  <a:cubicBezTo>
                    <a:pt x="4983" y="2138"/>
                    <a:pt x="4975" y="2124"/>
                    <a:pt x="4968" y="2124"/>
                  </a:cubicBezTo>
                  <a:cubicBezTo>
                    <a:pt x="4939" y="2146"/>
                    <a:pt x="4909" y="2168"/>
                    <a:pt x="4887" y="2168"/>
                  </a:cubicBezTo>
                  <a:cubicBezTo>
                    <a:pt x="4865" y="2168"/>
                    <a:pt x="4851" y="2160"/>
                    <a:pt x="4843" y="2146"/>
                  </a:cubicBezTo>
                  <a:cubicBezTo>
                    <a:pt x="4836" y="2131"/>
                    <a:pt x="4814" y="2124"/>
                    <a:pt x="4799" y="2124"/>
                  </a:cubicBezTo>
                  <a:cubicBezTo>
                    <a:pt x="4799" y="2124"/>
                    <a:pt x="4792" y="2124"/>
                    <a:pt x="4785" y="2131"/>
                  </a:cubicBezTo>
                  <a:cubicBezTo>
                    <a:pt x="4785" y="2131"/>
                    <a:pt x="4785" y="2146"/>
                    <a:pt x="4785" y="2153"/>
                  </a:cubicBezTo>
                  <a:cubicBezTo>
                    <a:pt x="4799" y="2248"/>
                    <a:pt x="4821" y="2278"/>
                    <a:pt x="4836" y="2292"/>
                  </a:cubicBezTo>
                  <a:cubicBezTo>
                    <a:pt x="4858" y="2307"/>
                    <a:pt x="4887" y="2329"/>
                    <a:pt x="4880" y="2358"/>
                  </a:cubicBezTo>
                  <a:cubicBezTo>
                    <a:pt x="4873" y="2373"/>
                    <a:pt x="4843" y="2380"/>
                    <a:pt x="4814" y="2380"/>
                  </a:cubicBezTo>
                  <a:cubicBezTo>
                    <a:pt x="4719" y="2380"/>
                    <a:pt x="4690" y="2373"/>
                    <a:pt x="4660" y="2358"/>
                  </a:cubicBezTo>
                  <a:cubicBezTo>
                    <a:pt x="4660" y="2358"/>
                    <a:pt x="4660" y="2358"/>
                    <a:pt x="4653" y="2358"/>
                  </a:cubicBezTo>
                  <a:cubicBezTo>
                    <a:pt x="4646" y="2358"/>
                    <a:pt x="4638" y="2366"/>
                    <a:pt x="4638" y="2373"/>
                  </a:cubicBezTo>
                  <a:cubicBezTo>
                    <a:pt x="4638" y="2373"/>
                    <a:pt x="4638" y="2373"/>
                    <a:pt x="4638" y="2380"/>
                  </a:cubicBezTo>
                  <a:cubicBezTo>
                    <a:pt x="4660" y="2388"/>
                    <a:pt x="4675" y="2395"/>
                    <a:pt x="4690" y="2395"/>
                  </a:cubicBezTo>
                  <a:cubicBezTo>
                    <a:pt x="4704" y="2402"/>
                    <a:pt x="4719" y="2402"/>
                    <a:pt x="4733" y="2410"/>
                  </a:cubicBezTo>
                  <a:cubicBezTo>
                    <a:pt x="4763" y="2424"/>
                    <a:pt x="4792" y="2446"/>
                    <a:pt x="4829" y="2483"/>
                  </a:cubicBezTo>
                  <a:cubicBezTo>
                    <a:pt x="4843" y="2498"/>
                    <a:pt x="4843" y="2498"/>
                    <a:pt x="4843" y="2498"/>
                  </a:cubicBezTo>
                  <a:cubicBezTo>
                    <a:pt x="4873" y="2519"/>
                    <a:pt x="4895" y="2541"/>
                    <a:pt x="4887" y="2564"/>
                  </a:cubicBezTo>
                  <a:cubicBezTo>
                    <a:pt x="4880" y="2586"/>
                    <a:pt x="4851" y="2593"/>
                    <a:pt x="4829" y="2593"/>
                  </a:cubicBezTo>
                  <a:cubicBezTo>
                    <a:pt x="4785" y="2593"/>
                    <a:pt x="4778" y="2607"/>
                    <a:pt x="4778" y="2607"/>
                  </a:cubicBezTo>
                  <a:cubicBezTo>
                    <a:pt x="4778" y="2615"/>
                    <a:pt x="4785" y="2629"/>
                    <a:pt x="4792" y="2637"/>
                  </a:cubicBezTo>
                  <a:cubicBezTo>
                    <a:pt x="4807" y="2659"/>
                    <a:pt x="4821" y="2688"/>
                    <a:pt x="4807" y="2717"/>
                  </a:cubicBezTo>
                  <a:cubicBezTo>
                    <a:pt x="4799" y="2732"/>
                    <a:pt x="4785" y="2739"/>
                    <a:pt x="4763" y="2739"/>
                  </a:cubicBezTo>
                  <a:cubicBezTo>
                    <a:pt x="4711" y="2739"/>
                    <a:pt x="4653" y="2754"/>
                    <a:pt x="4638" y="2805"/>
                  </a:cubicBezTo>
                  <a:cubicBezTo>
                    <a:pt x="4631" y="2820"/>
                    <a:pt x="4638" y="2835"/>
                    <a:pt x="4638" y="2857"/>
                  </a:cubicBezTo>
                  <a:cubicBezTo>
                    <a:pt x="4646" y="2879"/>
                    <a:pt x="4660" y="2915"/>
                    <a:pt x="4623" y="2937"/>
                  </a:cubicBezTo>
                  <a:cubicBezTo>
                    <a:pt x="4609" y="2952"/>
                    <a:pt x="4594" y="2959"/>
                    <a:pt x="4587" y="2959"/>
                  </a:cubicBezTo>
                  <a:lnTo>
                    <a:pt x="4580" y="2967"/>
                  </a:lnTo>
                  <a:cubicBezTo>
                    <a:pt x="4580" y="2967"/>
                    <a:pt x="4587" y="2967"/>
                    <a:pt x="4594" y="2974"/>
                  </a:cubicBezTo>
                  <a:cubicBezTo>
                    <a:pt x="4631" y="3010"/>
                    <a:pt x="4638" y="3055"/>
                    <a:pt x="4602" y="3106"/>
                  </a:cubicBezTo>
                  <a:cubicBezTo>
                    <a:pt x="4594" y="3113"/>
                    <a:pt x="4587" y="3135"/>
                    <a:pt x="4580" y="3150"/>
                  </a:cubicBezTo>
                  <a:cubicBezTo>
                    <a:pt x="4565" y="3194"/>
                    <a:pt x="4543" y="3238"/>
                    <a:pt x="4506" y="3238"/>
                  </a:cubicBezTo>
                  <a:cubicBezTo>
                    <a:pt x="4499" y="3238"/>
                    <a:pt x="4499" y="3238"/>
                    <a:pt x="4492" y="3238"/>
                  </a:cubicBezTo>
                  <a:cubicBezTo>
                    <a:pt x="4492" y="3245"/>
                    <a:pt x="4492" y="3267"/>
                    <a:pt x="4499" y="3289"/>
                  </a:cubicBezTo>
                  <a:cubicBezTo>
                    <a:pt x="4506" y="3304"/>
                    <a:pt x="4506" y="3304"/>
                    <a:pt x="4506" y="3304"/>
                  </a:cubicBezTo>
                  <a:cubicBezTo>
                    <a:pt x="4514" y="3355"/>
                    <a:pt x="4528" y="3369"/>
                    <a:pt x="4565" y="3369"/>
                  </a:cubicBezTo>
                  <a:cubicBezTo>
                    <a:pt x="4594" y="3369"/>
                    <a:pt x="4646" y="3369"/>
                    <a:pt x="4653" y="3355"/>
                  </a:cubicBezTo>
                  <a:cubicBezTo>
                    <a:pt x="4660" y="3355"/>
                    <a:pt x="4653" y="3348"/>
                    <a:pt x="4653" y="3340"/>
                  </a:cubicBezTo>
                  <a:cubicBezTo>
                    <a:pt x="4646" y="3318"/>
                    <a:pt x="4631" y="3296"/>
                    <a:pt x="4638" y="3274"/>
                  </a:cubicBezTo>
                  <a:cubicBezTo>
                    <a:pt x="4646" y="3252"/>
                    <a:pt x="4668" y="3238"/>
                    <a:pt x="4697" y="3223"/>
                  </a:cubicBezTo>
                  <a:cubicBezTo>
                    <a:pt x="4704" y="3223"/>
                    <a:pt x="4711" y="3216"/>
                    <a:pt x="4719" y="3216"/>
                  </a:cubicBezTo>
                  <a:cubicBezTo>
                    <a:pt x="4748" y="3201"/>
                    <a:pt x="4763" y="3186"/>
                    <a:pt x="4792" y="3186"/>
                  </a:cubicBezTo>
                  <a:cubicBezTo>
                    <a:pt x="4799" y="3186"/>
                    <a:pt x="4807" y="3186"/>
                    <a:pt x="4814" y="3194"/>
                  </a:cubicBezTo>
                  <a:cubicBezTo>
                    <a:pt x="4851" y="3201"/>
                    <a:pt x="4858" y="3223"/>
                    <a:pt x="4865" y="3245"/>
                  </a:cubicBezTo>
                  <a:cubicBezTo>
                    <a:pt x="4873" y="3260"/>
                    <a:pt x="4880" y="3274"/>
                    <a:pt x="4887" y="3289"/>
                  </a:cubicBezTo>
                  <a:cubicBezTo>
                    <a:pt x="4931" y="3340"/>
                    <a:pt x="4909" y="3399"/>
                    <a:pt x="4902" y="3421"/>
                  </a:cubicBezTo>
                  <a:cubicBezTo>
                    <a:pt x="4902" y="3436"/>
                    <a:pt x="4895" y="3443"/>
                    <a:pt x="4887" y="3443"/>
                  </a:cubicBezTo>
                  <a:cubicBezTo>
                    <a:pt x="4873" y="3443"/>
                    <a:pt x="4873" y="3436"/>
                    <a:pt x="4865" y="3428"/>
                  </a:cubicBezTo>
                  <a:lnTo>
                    <a:pt x="4865" y="3436"/>
                  </a:lnTo>
                  <a:cubicBezTo>
                    <a:pt x="4851" y="3465"/>
                    <a:pt x="4851" y="3479"/>
                    <a:pt x="4858" y="3509"/>
                  </a:cubicBezTo>
                  <a:cubicBezTo>
                    <a:pt x="4865" y="3523"/>
                    <a:pt x="4865" y="3538"/>
                    <a:pt x="4865" y="3553"/>
                  </a:cubicBezTo>
                  <a:cubicBezTo>
                    <a:pt x="4873" y="3604"/>
                    <a:pt x="4887" y="3663"/>
                    <a:pt x="4895" y="3677"/>
                  </a:cubicBezTo>
                  <a:cubicBezTo>
                    <a:pt x="4917" y="3699"/>
                    <a:pt x="4917" y="3699"/>
                    <a:pt x="4917" y="3699"/>
                  </a:cubicBezTo>
                  <a:cubicBezTo>
                    <a:pt x="4902" y="3707"/>
                    <a:pt x="4902" y="3707"/>
                    <a:pt x="4902" y="3707"/>
                  </a:cubicBezTo>
                  <a:cubicBezTo>
                    <a:pt x="4880" y="3729"/>
                    <a:pt x="4858" y="3750"/>
                    <a:pt x="4843" y="3765"/>
                  </a:cubicBezTo>
                  <a:cubicBezTo>
                    <a:pt x="4821" y="3795"/>
                    <a:pt x="4821" y="3817"/>
                    <a:pt x="4821" y="3846"/>
                  </a:cubicBezTo>
                  <a:cubicBezTo>
                    <a:pt x="4814" y="3868"/>
                    <a:pt x="4814" y="3897"/>
                    <a:pt x="4799" y="3926"/>
                  </a:cubicBezTo>
                  <a:cubicBezTo>
                    <a:pt x="4778" y="3963"/>
                    <a:pt x="4741" y="3985"/>
                    <a:pt x="4704" y="4014"/>
                  </a:cubicBezTo>
                  <a:cubicBezTo>
                    <a:pt x="4675" y="4036"/>
                    <a:pt x="4646" y="4058"/>
                    <a:pt x="4616" y="4088"/>
                  </a:cubicBezTo>
                  <a:cubicBezTo>
                    <a:pt x="4565" y="4139"/>
                    <a:pt x="4484" y="4154"/>
                    <a:pt x="4418" y="4154"/>
                  </a:cubicBezTo>
                  <a:cubicBezTo>
                    <a:pt x="4382" y="4154"/>
                    <a:pt x="4345" y="4146"/>
                    <a:pt x="4323" y="4132"/>
                  </a:cubicBezTo>
                  <a:cubicBezTo>
                    <a:pt x="4309" y="4124"/>
                    <a:pt x="4309" y="4124"/>
                    <a:pt x="4309" y="4124"/>
                  </a:cubicBezTo>
                  <a:cubicBezTo>
                    <a:pt x="4294" y="4117"/>
                    <a:pt x="4279" y="4110"/>
                    <a:pt x="4272" y="4110"/>
                  </a:cubicBezTo>
                  <a:cubicBezTo>
                    <a:pt x="4257" y="4110"/>
                    <a:pt x="4235" y="4124"/>
                    <a:pt x="4206" y="4161"/>
                  </a:cubicBezTo>
                  <a:cubicBezTo>
                    <a:pt x="4169" y="4219"/>
                    <a:pt x="4184" y="4256"/>
                    <a:pt x="4199" y="4300"/>
                  </a:cubicBezTo>
                  <a:cubicBezTo>
                    <a:pt x="4213" y="4322"/>
                    <a:pt x="4221" y="4351"/>
                    <a:pt x="4221" y="4381"/>
                  </a:cubicBezTo>
                  <a:cubicBezTo>
                    <a:pt x="4221" y="4454"/>
                    <a:pt x="4199" y="4483"/>
                    <a:pt x="4162" y="4520"/>
                  </a:cubicBezTo>
                  <a:cubicBezTo>
                    <a:pt x="4155" y="4535"/>
                    <a:pt x="4147" y="4542"/>
                    <a:pt x="4140" y="4549"/>
                  </a:cubicBezTo>
                  <a:cubicBezTo>
                    <a:pt x="4111" y="4586"/>
                    <a:pt x="4089" y="4586"/>
                    <a:pt x="4059" y="4593"/>
                  </a:cubicBezTo>
                  <a:cubicBezTo>
                    <a:pt x="4037" y="4600"/>
                    <a:pt x="4015" y="4608"/>
                    <a:pt x="3993" y="4630"/>
                  </a:cubicBezTo>
                  <a:cubicBezTo>
                    <a:pt x="3986" y="4637"/>
                    <a:pt x="3979" y="4645"/>
                    <a:pt x="3979" y="4652"/>
                  </a:cubicBezTo>
                  <a:cubicBezTo>
                    <a:pt x="3986" y="4667"/>
                    <a:pt x="4015" y="4681"/>
                    <a:pt x="4037" y="4681"/>
                  </a:cubicBezTo>
                  <a:cubicBezTo>
                    <a:pt x="4096" y="4696"/>
                    <a:pt x="4096" y="4696"/>
                    <a:pt x="4096" y="4696"/>
                  </a:cubicBezTo>
                  <a:cubicBezTo>
                    <a:pt x="4045" y="4710"/>
                    <a:pt x="4045" y="4710"/>
                    <a:pt x="4045" y="4710"/>
                  </a:cubicBezTo>
                  <a:cubicBezTo>
                    <a:pt x="4037" y="4718"/>
                    <a:pt x="3942" y="4747"/>
                    <a:pt x="3876" y="4747"/>
                  </a:cubicBezTo>
                  <a:cubicBezTo>
                    <a:pt x="3847" y="4747"/>
                    <a:pt x="3832" y="4740"/>
                    <a:pt x="3825" y="4732"/>
                  </a:cubicBezTo>
                  <a:cubicBezTo>
                    <a:pt x="3803" y="4710"/>
                    <a:pt x="3744" y="4703"/>
                    <a:pt x="3700" y="4703"/>
                  </a:cubicBezTo>
                  <a:cubicBezTo>
                    <a:pt x="3708" y="4740"/>
                    <a:pt x="3715" y="4813"/>
                    <a:pt x="3715" y="4857"/>
                  </a:cubicBezTo>
                  <a:cubicBezTo>
                    <a:pt x="3715" y="4879"/>
                    <a:pt x="3722" y="4886"/>
                    <a:pt x="3744" y="4894"/>
                  </a:cubicBezTo>
                  <a:cubicBezTo>
                    <a:pt x="3759" y="4908"/>
                    <a:pt x="3781" y="4916"/>
                    <a:pt x="3781" y="4952"/>
                  </a:cubicBezTo>
                  <a:cubicBezTo>
                    <a:pt x="3781" y="4974"/>
                    <a:pt x="3766" y="4996"/>
                    <a:pt x="3752" y="5011"/>
                  </a:cubicBezTo>
                  <a:cubicBezTo>
                    <a:pt x="3737" y="5033"/>
                    <a:pt x="3722" y="5048"/>
                    <a:pt x="3722" y="5077"/>
                  </a:cubicBezTo>
                  <a:cubicBezTo>
                    <a:pt x="3722" y="5136"/>
                    <a:pt x="3686" y="5172"/>
                    <a:pt x="3612" y="5201"/>
                  </a:cubicBezTo>
                  <a:cubicBezTo>
                    <a:pt x="3598" y="5209"/>
                    <a:pt x="3583" y="5209"/>
                    <a:pt x="3568" y="5209"/>
                  </a:cubicBezTo>
                  <a:cubicBezTo>
                    <a:pt x="3502" y="5209"/>
                    <a:pt x="3444" y="5165"/>
                    <a:pt x="3414" y="5128"/>
                  </a:cubicBezTo>
                  <a:cubicBezTo>
                    <a:pt x="3378" y="5077"/>
                    <a:pt x="3327" y="5048"/>
                    <a:pt x="3297" y="5033"/>
                  </a:cubicBezTo>
                  <a:cubicBezTo>
                    <a:pt x="3283" y="5026"/>
                    <a:pt x="3253" y="5018"/>
                    <a:pt x="3209" y="5018"/>
                  </a:cubicBezTo>
                  <a:cubicBezTo>
                    <a:pt x="3165" y="5018"/>
                    <a:pt x="3107" y="5026"/>
                    <a:pt x="3077" y="5033"/>
                  </a:cubicBezTo>
                  <a:cubicBezTo>
                    <a:pt x="3041" y="5040"/>
                    <a:pt x="2975" y="5121"/>
                    <a:pt x="2938" y="5172"/>
                  </a:cubicBezTo>
                  <a:cubicBezTo>
                    <a:pt x="2916" y="5157"/>
                    <a:pt x="2916" y="5157"/>
                    <a:pt x="2916" y="5157"/>
                  </a:cubicBezTo>
                  <a:cubicBezTo>
                    <a:pt x="2923" y="5136"/>
                    <a:pt x="2931" y="5114"/>
                    <a:pt x="2931" y="5106"/>
                  </a:cubicBezTo>
                  <a:cubicBezTo>
                    <a:pt x="2923" y="5114"/>
                    <a:pt x="2916" y="5114"/>
                    <a:pt x="2916" y="5114"/>
                  </a:cubicBezTo>
                  <a:cubicBezTo>
                    <a:pt x="2894" y="5114"/>
                    <a:pt x="2880" y="5106"/>
                    <a:pt x="2865" y="5099"/>
                  </a:cubicBezTo>
                  <a:cubicBezTo>
                    <a:pt x="2850" y="5099"/>
                    <a:pt x="2828" y="5091"/>
                    <a:pt x="2799" y="5091"/>
                  </a:cubicBezTo>
                  <a:cubicBezTo>
                    <a:pt x="2784" y="5091"/>
                    <a:pt x="2770" y="5091"/>
                    <a:pt x="2748" y="5099"/>
                  </a:cubicBezTo>
                  <a:cubicBezTo>
                    <a:pt x="2667" y="5128"/>
                    <a:pt x="2660" y="5157"/>
                    <a:pt x="2623" y="5231"/>
                  </a:cubicBezTo>
                  <a:cubicBezTo>
                    <a:pt x="2623" y="5238"/>
                    <a:pt x="2623" y="5238"/>
                    <a:pt x="2623" y="5238"/>
                  </a:cubicBezTo>
                  <a:cubicBezTo>
                    <a:pt x="2594" y="5304"/>
                    <a:pt x="2630" y="5333"/>
                    <a:pt x="2682" y="5370"/>
                  </a:cubicBezTo>
                  <a:cubicBezTo>
                    <a:pt x="2755" y="5407"/>
                    <a:pt x="2711" y="5517"/>
                    <a:pt x="2689" y="5553"/>
                  </a:cubicBezTo>
                  <a:cubicBezTo>
                    <a:pt x="2667" y="5597"/>
                    <a:pt x="2667" y="5722"/>
                    <a:pt x="2689" y="5817"/>
                  </a:cubicBezTo>
                  <a:cubicBezTo>
                    <a:pt x="2711" y="5905"/>
                    <a:pt x="2762" y="5993"/>
                    <a:pt x="2799" y="6051"/>
                  </a:cubicBezTo>
                  <a:cubicBezTo>
                    <a:pt x="2828" y="6095"/>
                    <a:pt x="2828" y="6095"/>
                    <a:pt x="2828" y="6095"/>
                  </a:cubicBezTo>
                  <a:cubicBezTo>
                    <a:pt x="2858" y="6147"/>
                    <a:pt x="2887" y="6191"/>
                    <a:pt x="2894" y="6264"/>
                  </a:cubicBezTo>
                  <a:cubicBezTo>
                    <a:pt x="2902" y="6286"/>
                    <a:pt x="2902" y="6300"/>
                    <a:pt x="2909" y="6323"/>
                  </a:cubicBezTo>
                  <a:cubicBezTo>
                    <a:pt x="2916" y="6359"/>
                    <a:pt x="2923" y="6388"/>
                    <a:pt x="2909" y="6447"/>
                  </a:cubicBezTo>
                  <a:cubicBezTo>
                    <a:pt x="2894" y="6491"/>
                    <a:pt x="2880" y="6506"/>
                    <a:pt x="2865" y="6513"/>
                  </a:cubicBezTo>
                  <a:cubicBezTo>
                    <a:pt x="2858" y="6528"/>
                    <a:pt x="2850" y="6528"/>
                    <a:pt x="2850" y="6557"/>
                  </a:cubicBezTo>
                  <a:cubicBezTo>
                    <a:pt x="2850" y="6579"/>
                    <a:pt x="2850" y="6601"/>
                    <a:pt x="2858" y="6616"/>
                  </a:cubicBezTo>
                  <a:cubicBezTo>
                    <a:pt x="2865" y="6645"/>
                    <a:pt x="2865" y="6674"/>
                    <a:pt x="2850" y="6718"/>
                  </a:cubicBezTo>
                  <a:cubicBezTo>
                    <a:pt x="2836" y="6755"/>
                    <a:pt x="2821" y="6769"/>
                    <a:pt x="2806" y="6769"/>
                  </a:cubicBezTo>
                  <a:cubicBezTo>
                    <a:pt x="2792" y="6777"/>
                    <a:pt x="2784" y="6777"/>
                    <a:pt x="2784" y="6814"/>
                  </a:cubicBezTo>
                  <a:cubicBezTo>
                    <a:pt x="2777" y="6836"/>
                    <a:pt x="2784" y="6836"/>
                    <a:pt x="2784" y="6836"/>
                  </a:cubicBezTo>
                  <a:cubicBezTo>
                    <a:pt x="2799" y="6836"/>
                    <a:pt x="2799" y="6836"/>
                    <a:pt x="2799" y="6836"/>
                  </a:cubicBezTo>
                  <a:lnTo>
                    <a:pt x="2806" y="6836"/>
                  </a:lnTo>
                  <a:cubicBezTo>
                    <a:pt x="2814" y="6836"/>
                    <a:pt x="2836" y="6836"/>
                    <a:pt x="2850" y="6857"/>
                  </a:cubicBezTo>
                  <a:cubicBezTo>
                    <a:pt x="2858" y="6872"/>
                    <a:pt x="2865" y="6894"/>
                    <a:pt x="2865" y="6916"/>
                  </a:cubicBezTo>
                  <a:cubicBezTo>
                    <a:pt x="2865" y="6924"/>
                    <a:pt x="2865" y="6924"/>
                    <a:pt x="2865" y="6924"/>
                  </a:cubicBezTo>
                  <a:cubicBezTo>
                    <a:pt x="2814" y="6967"/>
                    <a:pt x="2814" y="6967"/>
                    <a:pt x="2814" y="6967"/>
                  </a:cubicBezTo>
                  <a:cubicBezTo>
                    <a:pt x="2894" y="7092"/>
                    <a:pt x="2894" y="7092"/>
                    <a:pt x="2894" y="7092"/>
                  </a:cubicBezTo>
                  <a:cubicBezTo>
                    <a:pt x="2872" y="7114"/>
                    <a:pt x="2872" y="7114"/>
                    <a:pt x="2872" y="7114"/>
                  </a:cubicBezTo>
                  <a:cubicBezTo>
                    <a:pt x="2858" y="7107"/>
                    <a:pt x="2806" y="7077"/>
                    <a:pt x="2777" y="7077"/>
                  </a:cubicBezTo>
                  <a:cubicBezTo>
                    <a:pt x="2755" y="7077"/>
                    <a:pt x="2748" y="7085"/>
                    <a:pt x="2748" y="7085"/>
                  </a:cubicBezTo>
                  <a:cubicBezTo>
                    <a:pt x="2740" y="7099"/>
                    <a:pt x="2733" y="7114"/>
                    <a:pt x="2726" y="7129"/>
                  </a:cubicBezTo>
                  <a:cubicBezTo>
                    <a:pt x="2711" y="7158"/>
                    <a:pt x="2704" y="7195"/>
                    <a:pt x="2667" y="7195"/>
                  </a:cubicBezTo>
                  <a:cubicBezTo>
                    <a:pt x="2652" y="7195"/>
                    <a:pt x="2630" y="7187"/>
                    <a:pt x="2609" y="7173"/>
                  </a:cubicBezTo>
                  <a:cubicBezTo>
                    <a:pt x="2587" y="7158"/>
                    <a:pt x="2572" y="7143"/>
                    <a:pt x="2557" y="7143"/>
                  </a:cubicBezTo>
                  <a:cubicBezTo>
                    <a:pt x="2535" y="7143"/>
                    <a:pt x="2528" y="7165"/>
                    <a:pt x="2513" y="7224"/>
                  </a:cubicBezTo>
                  <a:cubicBezTo>
                    <a:pt x="2506" y="7246"/>
                    <a:pt x="2499" y="7268"/>
                    <a:pt x="2499" y="7283"/>
                  </a:cubicBezTo>
                  <a:cubicBezTo>
                    <a:pt x="2499" y="7312"/>
                    <a:pt x="2491" y="7334"/>
                    <a:pt x="2455" y="7356"/>
                  </a:cubicBezTo>
                  <a:cubicBezTo>
                    <a:pt x="2447" y="7356"/>
                    <a:pt x="2425" y="7378"/>
                    <a:pt x="2411" y="7400"/>
                  </a:cubicBezTo>
                  <a:cubicBezTo>
                    <a:pt x="2352" y="7444"/>
                    <a:pt x="2315" y="7480"/>
                    <a:pt x="2286" y="748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C9166A2-C1E9-7973-1A03-8414D4E99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39" y="6897041"/>
              <a:ext cx="2011769" cy="2854413"/>
            </a:xfrm>
            <a:custGeom>
              <a:avLst/>
              <a:gdLst>
                <a:gd name="T0" fmla="*/ 3950 w 5240"/>
                <a:gd name="T1" fmla="*/ 271 h 7511"/>
                <a:gd name="T2" fmla="*/ 4074 w 5240"/>
                <a:gd name="T3" fmla="*/ 1165 h 7511"/>
                <a:gd name="T4" fmla="*/ 4528 w 5240"/>
                <a:gd name="T5" fmla="*/ 813 h 7511"/>
                <a:gd name="T6" fmla="*/ 5159 w 5240"/>
                <a:gd name="T7" fmla="*/ 1743 h 7511"/>
                <a:gd name="T8" fmla="*/ 5078 w 5240"/>
                <a:gd name="T9" fmla="*/ 2190 h 7511"/>
                <a:gd name="T10" fmla="*/ 4748 w 5240"/>
                <a:gd name="T11" fmla="*/ 2439 h 7511"/>
                <a:gd name="T12" fmla="*/ 4690 w 5240"/>
                <a:gd name="T13" fmla="*/ 3348 h 7511"/>
                <a:gd name="T14" fmla="*/ 4851 w 5240"/>
                <a:gd name="T15" fmla="*/ 3773 h 7511"/>
                <a:gd name="T16" fmla="*/ 3854 w 5240"/>
                <a:gd name="T17" fmla="*/ 4740 h 7511"/>
                <a:gd name="T18" fmla="*/ 2953 w 5240"/>
                <a:gd name="T19" fmla="*/ 5106 h 7511"/>
                <a:gd name="T20" fmla="*/ 2858 w 5240"/>
                <a:gd name="T21" fmla="*/ 6572 h 7511"/>
                <a:gd name="T22" fmla="*/ 2689 w 5240"/>
                <a:gd name="T23" fmla="*/ 7195 h 7511"/>
                <a:gd name="T24" fmla="*/ 1890 w 5240"/>
                <a:gd name="T25" fmla="*/ 6755 h 7511"/>
                <a:gd name="T26" fmla="*/ 1473 w 5240"/>
                <a:gd name="T27" fmla="*/ 6338 h 7511"/>
                <a:gd name="T28" fmla="*/ 542 w 5240"/>
                <a:gd name="T29" fmla="*/ 5524 h 7511"/>
                <a:gd name="T30" fmla="*/ 366 w 5240"/>
                <a:gd name="T31" fmla="*/ 5084 h 7511"/>
                <a:gd name="T32" fmla="*/ 718 w 5240"/>
                <a:gd name="T33" fmla="*/ 4638 h 7511"/>
                <a:gd name="T34" fmla="*/ 733 w 5240"/>
                <a:gd name="T35" fmla="*/ 3729 h 7511"/>
                <a:gd name="T36" fmla="*/ 1158 w 5240"/>
                <a:gd name="T37" fmla="*/ 2593 h 7511"/>
                <a:gd name="T38" fmla="*/ 1890 w 5240"/>
                <a:gd name="T39" fmla="*/ 1860 h 7511"/>
                <a:gd name="T40" fmla="*/ 1824 w 5240"/>
                <a:gd name="T41" fmla="*/ 1378 h 7511"/>
                <a:gd name="T42" fmla="*/ 2543 w 5240"/>
                <a:gd name="T43" fmla="*/ 784 h 7511"/>
                <a:gd name="T44" fmla="*/ 3349 w 5240"/>
                <a:gd name="T45" fmla="*/ 183 h 7511"/>
                <a:gd name="T46" fmla="*/ 3363 w 5240"/>
                <a:gd name="T47" fmla="*/ 249 h 7511"/>
                <a:gd name="T48" fmla="*/ 2674 w 5240"/>
                <a:gd name="T49" fmla="*/ 440 h 7511"/>
                <a:gd name="T50" fmla="*/ 2330 w 5240"/>
                <a:gd name="T51" fmla="*/ 894 h 7511"/>
                <a:gd name="T52" fmla="*/ 1714 w 5240"/>
                <a:gd name="T53" fmla="*/ 1304 h 7511"/>
                <a:gd name="T54" fmla="*/ 2022 w 5240"/>
                <a:gd name="T55" fmla="*/ 1663 h 7511"/>
                <a:gd name="T56" fmla="*/ 1605 w 5240"/>
                <a:gd name="T57" fmla="*/ 2153 h 7511"/>
                <a:gd name="T58" fmla="*/ 1121 w 5240"/>
                <a:gd name="T59" fmla="*/ 2520 h 7511"/>
                <a:gd name="T60" fmla="*/ 762 w 5240"/>
                <a:gd name="T61" fmla="*/ 3223 h 7511"/>
                <a:gd name="T62" fmla="*/ 447 w 5240"/>
                <a:gd name="T63" fmla="*/ 3846 h 7511"/>
                <a:gd name="T64" fmla="*/ 681 w 5240"/>
                <a:gd name="T65" fmla="*/ 4425 h 7511"/>
                <a:gd name="T66" fmla="*/ 571 w 5240"/>
                <a:gd name="T67" fmla="*/ 4747 h 7511"/>
                <a:gd name="T68" fmla="*/ 337 w 5240"/>
                <a:gd name="T69" fmla="*/ 5077 h 7511"/>
                <a:gd name="T70" fmla="*/ 147 w 5240"/>
                <a:gd name="T71" fmla="*/ 5458 h 7511"/>
                <a:gd name="T72" fmla="*/ 894 w 5240"/>
                <a:gd name="T73" fmla="*/ 5414 h 7511"/>
                <a:gd name="T74" fmla="*/ 1290 w 5240"/>
                <a:gd name="T75" fmla="*/ 6125 h 7511"/>
                <a:gd name="T76" fmla="*/ 1407 w 5240"/>
                <a:gd name="T77" fmla="*/ 6909 h 7511"/>
                <a:gd name="T78" fmla="*/ 2118 w 5240"/>
                <a:gd name="T79" fmla="*/ 7144 h 7511"/>
                <a:gd name="T80" fmla="*/ 2440 w 5240"/>
                <a:gd name="T81" fmla="*/ 7422 h 7511"/>
                <a:gd name="T82" fmla="*/ 2850 w 5240"/>
                <a:gd name="T83" fmla="*/ 6990 h 7511"/>
                <a:gd name="T84" fmla="*/ 2828 w 5240"/>
                <a:gd name="T85" fmla="*/ 6799 h 7511"/>
                <a:gd name="T86" fmla="*/ 2726 w 5240"/>
                <a:gd name="T87" fmla="*/ 5575 h 7511"/>
                <a:gd name="T88" fmla="*/ 3312 w 5240"/>
                <a:gd name="T89" fmla="*/ 5063 h 7511"/>
                <a:gd name="T90" fmla="*/ 4067 w 5240"/>
                <a:gd name="T91" fmla="*/ 4740 h 7511"/>
                <a:gd name="T92" fmla="*/ 4323 w 5240"/>
                <a:gd name="T93" fmla="*/ 4154 h 7511"/>
                <a:gd name="T94" fmla="*/ 4902 w 5240"/>
                <a:gd name="T95" fmla="*/ 3568 h 7511"/>
                <a:gd name="T96" fmla="*/ 4660 w 5240"/>
                <a:gd name="T97" fmla="*/ 3363 h 7511"/>
                <a:gd name="T98" fmla="*/ 4785 w 5240"/>
                <a:gd name="T99" fmla="*/ 2769 h 7511"/>
                <a:gd name="T100" fmla="*/ 4865 w 5240"/>
                <a:gd name="T101" fmla="*/ 2293 h 7511"/>
                <a:gd name="T102" fmla="*/ 5188 w 5240"/>
                <a:gd name="T103" fmla="*/ 2124 h 7511"/>
                <a:gd name="T104" fmla="*/ 5188 w 5240"/>
                <a:gd name="T105" fmla="*/ 1684 h 7511"/>
                <a:gd name="T106" fmla="*/ 4609 w 5240"/>
                <a:gd name="T107" fmla="*/ 931 h 7511"/>
                <a:gd name="T108" fmla="*/ 4272 w 5240"/>
                <a:gd name="T109" fmla="*/ 857 h 7511"/>
                <a:gd name="T110" fmla="*/ 3862 w 5240"/>
                <a:gd name="T111" fmla="*/ 1026 h 7511"/>
                <a:gd name="T112" fmla="*/ 3986 w 5240"/>
                <a:gd name="T113" fmla="*/ 374 h 7511"/>
                <a:gd name="T114" fmla="*/ 3678 w 5240"/>
                <a:gd name="T115" fmla="*/ 66 h 7511"/>
                <a:gd name="T116" fmla="*/ 5012 w 5240"/>
                <a:gd name="T117" fmla="*/ 1729 h 7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40" h="7511">
                  <a:moveTo>
                    <a:pt x="3605" y="30"/>
                  </a:moveTo>
                  <a:lnTo>
                    <a:pt x="3605" y="30"/>
                  </a:lnTo>
                  <a:cubicBezTo>
                    <a:pt x="3605" y="30"/>
                    <a:pt x="3612" y="30"/>
                    <a:pt x="3612" y="37"/>
                  </a:cubicBezTo>
                  <a:cubicBezTo>
                    <a:pt x="3656" y="44"/>
                    <a:pt x="3649" y="117"/>
                    <a:pt x="3693" y="117"/>
                  </a:cubicBezTo>
                  <a:cubicBezTo>
                    <a:pt x="3708" y="117"/>
                    <a:pt x="3730" y="117"/>
                    <a:pt x="3744" y="117"/>
                  </a:cubicBezTo>
                  <a:cubicBezTo>
                    <a:pt x="3766" y="117"/>
                    <a:pt x="3788" y="117"/>
                    <a:pt x="3825" y="103"/>
                  </a:cubicBezTo>
                  <a:cubicBezTo>
                    <a:pt x="3847" y="88"/>
                    <a:pt x="3876" y="81"/>
                    <a:pt x="3898" y="81"/>
                  </a:cubicBezTo>
                  <a:cubicBezTo>
                    <a:pt x="3927" y="81"/>
                    <a:pt x="3942" y="88"/>
                    <a:pt x="3950" y="110"/>
                  </a:cubicBezTo>
                  <a:cubicBezTo>
                    <a:pt x="3957" y="154"/>
                    <a:pt x="4023" y="205"/>
                    <a:pt x="4052" y="220"/>
                  </a:cubicBezTo>
                  <a:cubicBezTo>
                    <a:pt x="4074" y="235"/>
                    <a:pt x="4067" y="293"/>
                    <a:pt x="4030" y="293"/>
                  </a:cubicBezTo>
                  <a:cubicBezTo>
                    <a:pt x="4023" y="293"/>
                    <a:pt x="4015" y="293"/>
                    <a:pt x="4008" y="286"/>
                  </a:cubicBezTo>
                  <a:cubicBezTo>
                    <a:pt x="3986" y="279"/>
                    <a:pt x="3964" y="271"/>
                    <a:pt x="3950" y="271"/>
                  </a:cubicBezTo>
                  <a:cubicBezTo>
                    <a:pt x="3927" y="271"/>
                    <a:pt x="3913" y="286"/>
                    <a:pt x="3935" y="308"/>
                  </a:cubicBezTo>
                  <a:cubicBezTo>
                    <a:pt x="3957" y="337"/>
                    <a:pt x="3979" y="366"/>
                    <a:pt x="3942" y="366"/>
                  </a:cubicBezTo>
                  <a:lnTo>
                    <a:pt x="3935" y="366"/>
                  </a:lnTo>
                  <a:cubicBezTo>
                    <a:pt x="3927" y="366"/>
                    <a:pt x="3927" y="366"/>
                    <a:pt x="3920" y="366"/>
                  </a:cubicBezTo>
                  <a:cubicBezTo>
                    <a:pt x="3891" y="366"/>
                    <a:pt x="3942" y="411"/>
                    <a:pt x="3905" y="440"/>
                  </a:cubicBezTo>
                  <a:cubicBezTo>
                    <a:pt x="3862" y="476"/>
                    <a:pt x="3869" y="521"/>
                    <a:pt x="3898" y="542"/>
                  </a:cubicBezTo>
                  <a:cubicBezTo>
                    <a:pt x="3920" y="572"/>
                    <a:pt x="3957" y="652"/>
                    <a:pt x="3950" y="689"/>
                  </a:cubicBezTo>
                  <a:cubicBezTo>
                    <a:pt x="3942" y="726"/>
                    <a:pt x="3993" y="740"/>
                    <a:pt x="3964" y="792"/>
                  </a:cubicBezTo>
                  <a:cubicBezTo>
                    <a:pt x="3942" y="843"/>
                    <a:pt x="3950" y="850"/>
                    <a:pt x="3891" y="857"/>
                  </a:cubicBezTo>
                  <a:cubicBezTo>
                    <a:pt x="3832" y="865"/>
                    <a:pt x="3825" y="894"/>
                    <a:pt x="3810" y="938"/>
                  </a:cubicBezTo>
                  <a:cubicBezTo>
                    <a:pt x="3803" y="975"/>
                    <a:pt x="3788" y="1019"/>
                    <a:pt x="3847" y="1055"/>
                  </a:cubicBezTo>
                  <a:cubicBezTo>
                    <a:pt x="3905" y="1085"/>
                    <a:pt x="4052" y="1129"/>
                    <a:pt x="4074" y="1165"/>
                  </a:cubicBezTo>
                  <a:cubicBezTo>
                    <a:pt x="4096" y="1187"/>
                    <a:pt x="4118" y="1216"/>
                    <a:pt x="4147" y="1216"/>
                  </a:cubicBezTo>
                  <a:cubicBezTo>
                    <a:pt x="4162" y="1216"/>
                    <a:pt x="4177" y="1209"/>
                    <a:pt x="4184" y="1202"/>
                  </a:cubicBezTo>
                  <a:cubicBezTo>
                    <a:pt x="4228" y="1158"/>
                    <a:pt x="4264" y="1129"/>
                    <a:pt x="4206" y="1106"/>
                  </a:cubicBezTo>
                  <a:cubicBezTo>
                    <a:pt x="4147" y="1077"/>
                    <a:pt x="4118" y="1026"/>
                    <a:pt x="4118" y="1004"/>
                  </a:cubicBezTo>
                  <a:cubicBezTo>
                    <a:pt x="4118" y="975"/>
                    <a:pt x="4125" y="997"/>
                    <a:pt x="4177" y="960"/>
                  </a:cubicBezTo>
                  <a:cubicBezTo>
                    <a:pt x="4228" y="923"/>
                    <a:pt x="4279" y="909"/>
                    <a:pt x="4294" y="865"/>
                  </a:cubicBezTo>
                  <a:cubicBezTo>
                    <a:pt x="4309" y="835"/>
                    <a:pt x="4338" y="813"/>
                    <a:pt x="4360" y="813"/>
                  </a:cubicBezTo>
                  <a:cubicBezTo>
                    <a:pt x="4374" y="813"/>
                    <a:pt x="4382" y="821"/>
                    <a:pt x="4382" y="835"/>
                  </a:cubicBezTo>
                  <a:cubicBezTo>
                    <a:pt x="4389" y="865"/>
                    <a:pt x="4411" y="902"/>
                    <a:pt x="4411" y="902"/>
                  </a:cubicBezTo>
                  <a:cubicBezTo>
                    <a:pt x="4411" y="902"/>
                    <a:pt x="4389" y="813"/>
                    <a:pt x="4433" y="799"/>
                  </a:cubicBezTo>
                  <a:cubicBezTo>
                    <a:pt x="4448" y="792"/>
                    <a:pt x="4462" y="792"/>
                    <a:pt x="4470" y="792"/>
                  </a:cubicBezTo>
                  <a:cubicBezTo>
                    <a:pt x="4492" y="792"/>
                    <a:pt x="4506" y="799"/>
                    <a:pt x="4528" y="813"/>
                  </a:cubicBezTo>
                  <a:cubicBezTo>
                    <a:pt x="4558" y="835"/>
                    <a:pt x="4572" y="872"/>
                    <a:pt x="4580" y="909"/>
                  </a:cubicBezTo>
                  <a:cubicBezTo>
                    <a:pt x="4558" y="916"/>
                    <a:pt x="4550" y="916"/>
                    <a:pt x="4550" y="916"/>
                  </a:cubicBezTo>
                  <a:cubicBezTo>
                    <a:pt x="4550" y="916"/>
                    <a:pt x="4558" y="916"/>
                    <a:pt x="4580" y="909"/>
                  </a:cubicBezTo>
                  <a:lnTo>
                    <a:pt x="4580" y="916"/>
                  </a:lnTo>
                  <a:cubicBezTo>
                    <a:pt x="4580" y="953"/>
                    <a:pt x="4558" y="1048"/>
                    <a:pt x="4594" y="1070"/>
                  </a:cubicBezTo>
                  <a:cubicBezTo>
                    <a:pt x="4631" y="1099"/>
                    <a:pt x="4609" y="1129"/>
                    <a:pt x="4638" y="1173"/>
                  </a:cubicBezTo>
                  <a:cubicBezTo>
                    <a:pt x="4660" y="1216"/>
                    <a:pt x="4690" y="1239"/>
                    <a:pt x="4748" y="1239"/>
                  </a:cubicBezTo>
                  <a:cubicBezTo>
                    <a:pt x="4807" y="1239"/>
                    <a:pt x="4807" y="1275"/>
                    <a:pt x="4821" y="1326"/>
                  </a:cubicBezTo>
                  <a:cubicBezTo>
                    <a:pt x="4843" y="1378"/>
                    <a:pt x="4924" y="1436"/>
                    <a:pt x="4983" y="1444"/>
                  </a:cubicBezTo>
                  <a:cubicBezTo>
                    <a:pt x="5049" y="1451"/>
                    <a:pt x="5166" y="1524"/>
                    <a:pt x="5188" y="1539"/>
                  </a:cubicBezTo>
                  <a:cubicBezTo>
                    <a:pt x="5217" y="1554"/>
                    <a:pt x="5217" y="1597"/>
                    <a:pt x="5173" y="1626"/>
                  </a:cubicBezTo>
                  <a:cubicBezTo>
                    <a:pt x="5129" y="1648"/>
                    <a:pt x="5166" y="1692"/>
                    <a:pt x="5159" y="1743"/>
                  </a:cubicBezTo>
                  <a:cubicBezTo>
                    <a:pt x="5151" y="1765"/>
                    <a:pt x="5144" y="1772"/>
                    <a:pt x="5136" y="1772"/>
                  </a:cubicBezTo>
                  <a:cubicBezTo>
                    <a:pt x="5129" y="1772"/>
                    <a:pt x="5122" y="1758"/>
                    <a:pt x="5107" y="1721"/>
                  </a:cubicBezTo>
                  <a:cubicBezTo>
                    <a:pt x="5093" y="1684"/>
                    <a:pt x="5071" y="1670"/>
                    <a:pt x="5056" y="1670"/>
                  </a:cubicBezTo>
                  <a:cubicBezTo>
                    <a:pt x="5041" y="1670"/>
                    <a:pt x="5026" y="1677"/>
                    <a:pt x="5012" y="1692"/>
                  </a:cubicBezTo>
                  <a:cubicBezTo>
                    <a:pt x="4968" y="1721"/>
                    <a:pt x="4975" y="1751"/>
                    <a:pt x="5026" y="1772"/>
                  </a:cubicBezTo>
                  <a:cubicBezTo>
                    <a:pt x="5078" y="1802"/>
                    <a:pt x="5129" y="1816"/>
                    <a:pt x="5129" y="1816"/>
                  </a:cubicBezTo>
                  <a:cubicBezTo>
                    <a:pt x="5129" y="1816"/>
                    <a:pt x="5122" y="1838"/>
                    <a:pt x="5085" y="1868"/>
                  </a:cubicBezTo>
                  <a:cubicBezTo>
                    <a:pt x="5056" y="1904"/>
                    <a:pt x="5034" y="1912"/>
                    <a:pt x="5071" y="1948"/>
                  </a:cubicBezTo>
                  <a:cubicBezTo>
                    <a:pt x="5107" y="1978"/>
                    <a:pt x="5129" y="1978"/>
                    <a:pt x="5151" y="2007"/>
                  </a:cubicBezTo>
                  <a:cubicBezTo>
                    <a:pt x="5166" y="2029"/>
                    <a:pt x="5195" y="2051"/>
                    <a:pt x="5166" y="2110"/>
                  </a:cubicBezTo>
                  <a:cubicBezTo>
                    <a:pt x="5136" y="2161"/>
                    <a:pt x="5136" y="2197"/>
                    <a:pt x="5100" y="2197"/>
                  </a:cubicBezTo>
                  <a:cubicBezTo>
                    <a:pt x="5093" y="2197"/>
                    <a:pt x="5085" y="2197"/>
                    <a:pt x="5078" y="2190"/>
                  </a:cubicBezTo>
                  <a:cubicBezTo>
                    <a:pt x="5026" y="2175"/>
                    <a:pt x="5012" y="2124"/>
                    <a:pt x="4990" y="2124"/>
                  </a:cubicBezTo>
                  <a:cubicBezTo>
                    <a:pt x="4990" y="2124"/>
                    <a:pt x="4983" y="2132"/>
                    <a:pt x="4975" y="2132"/>
                  </a:cubicBezTo>
                  <a:cubicBezTo>
                    <a:pt x="4953" y="2146"/>
                    <a:pt x="4931" y="2168"/>
                    <a:pt x="4909" y="2168"/>
                  </a:cubicBezTo>
                  <a:cubicBezTo>
                    <a:pt x="4895" y="2168"/>
                    <a:pt x="4887" y="2161"/>
                    <a:pt x="4873" y="2146"/>
                  </a:cubicBezTo>
                  <a:cubicBezTo>
                    <a:pt x="4865" y="2132"/>
                    <a:pt x="4843" y="2124"/>
                    <a:pt x="4821" y="2124"/>
                  </a:cubicBezTo>
                  <a:cubicBezTo>
                    <a:pt x="4800" y="2124"/>
                    <a:pt x="4785" y="2139"/>
                    <a:pt x="4792" y="2168"/>
                  </a:cubicBezTo>
                  <a:cubicBezTo>
                    <a:pt x="4800" y="2227"/>
                    <a:pt x="4814" y="2293"/>
                    <a:pt x="4851" y="2322"/>
                  </a:cubicBezTo>
                  <a:cubicBezTo>
                    <a:pt x="4887" y="2344"/>
                    <a:pt x="4924" y="2381"/>
                    <a:pt x="4836" y="2381"/>
                  </a:cubicBezTo>
                  <a:cubicBezTo>
                    <a:pt x="4741" y="2381"/>
                    <a:pt x="4712" y="2373"/>
                    <a:pt x="4690" y="2359"/>
                  </a:cubicBezTo>
                  <a:cubicBezTo>
                    <a:pt x="4682" y="2359"/>
                    <a:pt x="4682" y="2359"/>
                    <a:pt x="4675" y="2359"/>
                  </a:cubicBezTo>
                  <a:cubicBezTo>
                    <a:pt x="4653" y="2359"/>
                    <a:pt x="4624" y="2381"/>
                    <a:pt x="4653" y="2403"/>
                  </a:cubicBezTo>
                  <a:cubicBezTo>
                    <a:pt x="4690" y="2432"/>
                    <a:pt x="4712" y="2425"/>
                    <a:pt x="4748" y="2439"/>
                  </a:cubicBezTo>
                  <a:cubicBezTo>
                    <a:pt x="4785" y="2454"/>
                    <a:pt x="4807" y="2476"/>
                    <a:pt x="4843" y="2505"/>
                  </a:cubicBezTo>
                  <a:cubicBezTo>
                    <a:pt x="4873" y="2542"/>
                    <a:pt x="4931" y="2586"/>
                    <a:pt x="4851" y="2593"/>
                  </a:cubicBezTo>
                  <a:cubicBezTo>
                    <a:pt x="4763" y="2601"/>
                    <a:pt x="4785" y="2637"/>
                    <a:pt x="4800" y="2659"/>
                  </a:cubicBezTo>
                  <a:cubicBezTo>
                    <a:pt x="4814" y="2688"/>
                    <a:pt x="4843" y="2740"/>
                    <a:pt x="4785" y="2740"/>
                  </a:cubicBezTo>
                  <a:cubicBezTo>
                    <a:pt x="4719" y="2740"/>
                    <a:pt x="4660" y="2762"/>
                    <a:pt x="4645" y="2813"/>
                  </a:cubicBezTo>
                  <a:cubicBezTo>
                    <a:pt x="4631" y="2864"/>
                    <a:pt x="4682" y="2908"/>
                    <a:pt x="4638" y="2938"/>
                  </a:cubicBezTo>
                  <a:cubicBezTo>
                    <a:pt x="4594" y="2974"/>
                    <a:pt x="4558" y="2967"/>
                    <a:pt x="4602" y="3003"/>
                  </a:cubicBezTo>
                  <a:cubicBezTo>
                    <a:pt x="4645" y="3033"/>
                    <a:pt x="4638" y="3077"/>
                    <a:pt x="4609" y="3113"/>
                  </a:cubicBezTo>
                  <a:cubicBezTo>
                    <a:pt x="4587" y="3143"/>
                    <a:pt x="4572" y="3238"/>
                    <a:pt x="4528" y="3238"/>
                  </a:cubicBezTo>
                  <a:cubicBezTo>
                    <a:pt x="4484" y="3238"/>
                    <a:pt x="4499" y="3282"/>
                    <a:pt x="4506" y="3326"/>
                  </a:cubicBezTo>
                  <a:cubicBezTo>
                    <a:pt x="4521" y="3363"/>
                    <a:pt x="4536" y="3399"/>
                    <a:pt x="4587" y="3399"/>
                  </a:cubicBezTo>
                  <a:cubicBezTo>
                    <a:pt x="4638" y="3399"/>
                    <a:pt x="4712" y="3399"/>
                    <a:pt x="4690" y="3348"/>
                  </a:cubicBezTo>
                  <a:cubicBezTo>
                    <a:pt x="4660" y="3297"/>
                    <a:pt x="4675" y="3282"/>
                    <a:pt x="4719" y="3253"/>
                  </a:cubicBezTo>
                  <a:cubicBezTo>
                    <a:pt x="4763" y="3231"/>
                    <a:pt x="4785" y="3216"/>
                    <a:pt x="4814" y="3216"/>
                  </a:cubicBezTo>
                  <a:cubicBezTo>
                    <a:pt x="4821" y="3216"/>
                    <a:pt x="4829" y="3216"/>
                    <a:pt x="4836" y="3223"/>
                  </a:cubicBezTo>
                  <a:cubicBezTo>
                    <a:pt x="4873" y="3231"/>
                    <a:pt x="4865" y="3275"/>
                    <a:pt x="4902" y="3311"/>
                  </a:cubicBezTo>
                  <a:cubicBezTo>
                    <a:pt x="4931" y="3355"/>
                    <a:pt x="4917" y="3406"/>
                    <a:pt x="4909" y="3436"/>
                  </a:cubicBezTo>
                  <a:lnTo>
                    <a:pt x="4909" y="3436"/>
                  </a:lnTo>
                  <a:cubicBezTo>
                    <a:pt x="4902" y="3436"/>
                    <a:pt x="4902" y="3421"/>
                    <a:pt x="4895" y="3421"/>
                  </a:cubicBezTo>
                  <a:cubicBezTo>
                    <a:pt x="4887" y="3421"/>
                    <a:pt x="4880" y="3429"/>
                    <a:pt x="4873" y="3443"/>
                  </a:cubicBezTo>
                  <a:cubicBezTo>
                    <a:pt x="4851" y="3494"/>
                    <a:pt x="4865" y="3509"/>
                    <a:pt x="4873" y="3568"/>
                  </a:cubicBezTo>
                  <a:cubicBezTo>
                    <a:pt x="4887" y="3626"/>
                    <a:pt x="4902" y="3700"/>
                    <a:pt x="4902" y="3700"/>
                  </a:cubicBezTo>
                  <a:cubicBezTo>
                    <a:pt x="4917" y="3714"/>
                    <a:pt x="4917" y="3714"/>
                    <a:pt x="4917" y="3714"/>
                  </a:cubicBezTo>
                  <a:cubicBezTo>
                    <a:pt x="4895" y="3729"/>
                    <a:pt x="4873" y="3751"/>
                    <a:pt x="4851" y="3773"/>
                  </a:cubicBezTo>
                  <a:cubicBezTo>
                    <a:pt x="4807" y="3832"/>
                    <a:pt x="4843" y="3875"/>
                    <a:pt x="4807" y="3934"/>
                  </a:cubicBezTo>
                  <a:cubicBezTo>
                    <a:pt x="4770" y="3985"/>
                    <a:pt x="4697" y="4022"/>
                    <a:pt x="4624" y="4088"/>
                  </a:cubicBezTo>
                  <a:cubicBezTo>
                    <a:pt x="4580" y="4132"/>
                    <a:pt x="4506" y="4154"/>
                    <a:pt x="4440" y="4154"/>
                  </a:cubicBezTo>
                  <a:cubicBezTo>
                    <a:pt x="4404" y="4154"/>
                    <a:pt x="4374" y="4147"/>
                    <a:pt x="4352" y="4139"/>
                  </a:cubicBezTo>
                  <a:cubicBezTo>
                    <a:pt x="4331" y="4117"/>
                    <a:pt x="4309" y="4103"/>
                    <a:pt x="4294" y="4103"/>
                  </a:cubicBezTo>
                  <a:cubicBezTo>
                    <a:pt x="4272" y="4103"/>
                    <a:pt x="4257" y="4125"/>
                    <a:pt x="4221" y="4169"/>
                  </a:cubicBezTo>
                  <a:cubicBezTo>
                    <a:pt x="4147" y="4264"/>
                    <a:pt x="4228" y="4315"/>
                    <a:pt x="4228" y="4396"/>
                  </a:cubicBezTo>
                  <a:cubicBezTo>
                    <a:pt x="4228" y="4476"/>
                    <a:pt x="4199" y="4498"/>
                    <a:pt x="4147" y="4557"/>
                  </a:cubicBezTo>
                  <a:cubicBezTo>
                    <a:pt x="4103" y="4615"/>
                    <a:pt x="4059" y="4579"/>
                    <a:pt x="4001" y="4638"/>
                  </a:cubicBezTo>
                  <a:cubicBezTo>
                    <a:pt x="3950" y="4689"/>
                    <a:pt x="4059" y="4711"/>
                    <a:pt x="4059" y="4711"/>
                  </a:cubicBezTo>
                  <a:cubicBezTo>
                    <a:pt x="4059" y="4711"/>
                    <a:pt x="3957" y="4747"/>
                    <a:pt x="3898" y="4747"/>
                  </a:cubicBezTo>
                  <a:cubicBezTo>
                    <a:pt x="3876" y="4747"/>
                    <a:pt x="3862" y="4747"/>
                    <a:pt x="3854" y="4740"/>
                  </a:cubicBezTo>
                  <a:cubicBezTo>
                    <a:pt x="3825" y="4703"/>
                    <a:pt x="3708" y="4703"/>
                    <a:pt x="3708" y="4703"/>
                  </a:cubicBezTo>
                  <a:cubicBezTo>
                    <a:pt x="3708" y="4703"/>
                    <a:pt x="3722" y="4813"/>
                    <a:pt x="3722" y="4872"/>
                  </a:cubicBezTo>
                  <a:cubicBezTo>
                    <a:pt x="3722" y="4931"/>
                    <a:pt x="3788" y="4916"/>
                    <a:pt x="3788" y="4967"/>
                  </a:cubicBezTo>
                  <a:cubicBezTo>
                    <a:pt x="3788" y="5011"/>
                    <a:pt x="3730" y="5033"/>
                    <a:pt x="3730" y="5092"/>
                  </a:cubicBezTo>
                  <a:cubicBezTo>
                    <a:pt x="3730" y="5143"/>
                    <a:pt x="3700" y="5180"/>
                    <a:pt x="3627" y="5202"/>
                  </a:cubicBezTo>
                  <a:cubicBezTo>
                    <a:pt x="3620" y="5209"/>
                    <a:pt x="3605" y="5209"/>
                    <a:pt x="3590" y="5209"/>
                  </a:cubicBezTo>
                  <a:cubicBezTo>
                    <a:pt x="3532" y="5209"/>
                    <a:pt x="3473" y="5172"/>
                    <a:pt x="3444" y="5136"/>
                  </a:cubicBezTo>
                  <a:cubicBezTo>
                    <a:pt x="3414" y="5092"/>
                    <a:pt x="3371" y="5055"/>
                    <a:pt x="3319" y="5033"/>
                  </a:cubicBezTo>
                  <a:cubicBezTo>
                    <a:pt x="3305" y="5019"/>
                    <a:pt x="3268" y="5019"/>
                    <a:pt x="3231" y="5019"/>
                  </a:cubicBezTo>
                  <a:cubicBezTo>
                    <a:pt x="3187" y="5019"/>
                    <a:pt x="3129" y="5026"/>
                    <a:pt x="3099" y="5033"/>
                  </a:cubicBezTo>
                  <a:cubicBezTo>
                    <a:pt x="3041" y="5041"/>
                    <a:pt x="2945" y="5180"/>
                    <a:pt x="2945" y="5180"/>
                  </a:cubicBezTo>
                  <a:cubicBezTo>
                    <a:pt x="2945" y="5180"/>
                    <a:pt x="2990" y="5106"/>
                    <a:pt x="2953" y="5106"/>
                  </a:cubicBezTo>
                  <a:cubicBezTo>
                    <a:pt x="2953" y="5106"/>
                    <a:pt x="2953" y="5114"/>
                    <a:pt x="2945" y="5114"/>
                  </a:cubicBezTo>
                  <a:lnTo>
                    <a:pt x="2938" y="5114"/>
                  </a:lnTo>
                  <a:cubicBezTo>
                    <a:pt x="2902" y="5114"/>
                    <a:pt x="2872" y="5092"/>
                    <a:pt x="2821" y="5092"/>
                  </a:cubicBezTo>
                  <a:cubicBezTo>
                    <a:pt x="2806" y="5092"/>
                    <a:pt x="2792" y="5092"/>
                    <a:pt x="2770" y="5099"/>
                  </a:cubicBezTo>
                  <a:cubicBezTo>
                    <a:pt x="2674" y="5136"/>
                    <a:pt x="2667" y="5165"/>
                    <a:pt x="2631" y="5246"/>
                  </a:cubicBezTo>
                  <a:cubicBezTo>
                    <a:pt x="2594" y="5326"/>
                    <a:pt x="2645" y="5363"/>
                    <a:pt x="2696" y="5392"/>
                  </a:cubicBezTo>
                  <a:cubicBezTo>
                    <a:pt x="2755" y="5429"/>
                    <a:pt x="2719" y="5517"/>
                    <a:pt x="2696" y="5568"/>
                  </a:cubicBezTo>
                  <a:cubicBezTo>
                    <a:pt x="2674" y="5612"/>
                    <a:pt x="2674" y="5737"/>
                    <a:pt x="2696" y="5839"/>
                  </a:cubicBezTo>
                  <a:cubicBezTo>
                    <a:pt x="2719" y="5942"/>
                    <a:pt x="2792" y="6037"/>
                    <a:pt x="2821" y="6096"/>
                  </a:cubicBezTo>
                  <a:cubicBezTo>
                    <a:pt x="2858" y="6154"/>
                    <a:pt x="2894" y="6198"/>
                    <a:pt x="2902" y="6279"/>
                  </a:cubicBezTo>
                  <a:cubicBezTo>
                    <a:pt x="2916" y="6360"/>
                    <a:pt x="2938" y="6382"/>
                    <a:pt x="2916" y="6462"/>
                  </a:cubicBezTo>
                  <a:cubicBezTo>
                    <a:pt x="2894" y="6543"/>
                    <a:pt x="2858" y="6506"/>
                    <a:pt x="2858" y="6572"/>
                  </a:cubicBezTo>
                  <a:cubicBezTo>
                    <a:pt x="2858" y="6638"/>
                    <a:pt x="2880" y="6667"/>
                    <a:pt x="2858" y="6733"/>
                  </a:cubicBezTo>
                  <a:cubicBezTo>
                    <a:pt x="2836" y="6799"/>
                    <a:pt x="2799" y="6741"/>
                    <a:pt x="2792" y="6821"/>
                  </a:cubicBezTo>
                  <a:cubicBezTo>
                    <a:pt x="2784" y="6865"/>
                    <a:pt x="2799" y="6865"/>
                    <a:pt x="2814" y="6865"/>
                  </a:cubicBezTo>
                  <a:cubicBezTo>
                    <a:pt x="2821" y="6865"/>
                    <a:pt x="2821" y="6865"/>
                    <a:pt x="2828" y="6865"/>
                  </a:cubicBezTo>
                  <a:cubicBezTo>
                    <a:pt x="2843" y="6865"/>
                    <a:pt x="2850" y="6872"/>
                    <a:pt x="2858" y="6880"/>
                  </a:cubicBezTo>
                  <a:cubicBezTo>
                    <a:pt x="2865" y="6894"/>
                    <a:pt x="2872" y="6916"/>
                    <a:pt x="2872" y="6931"/>
                  </a:cubicBezTo>
                  <a:cubicBezTo>
                    <a:pt x="2872" y="6939"/>
                    <a:pt x="2872" y="6939"/>
                    <a:pt x="2872" y="6939"/>
                  </a:cubicBezTo>
                  <a:cubicBezTo>
                    <a:pt x="2814" y="6982"/>
                    <a:pt x="2814" y="6982"/>
                    <a:pt x="2814" y="6982"/>
                  </a:cubicBezTo>
                  <a:cubicBezTo>
                    <a:pt x="2902" y="7114"/>
                    <a:pt x="2902" y="7114"/>
                    <a:pt x="2902" y="7114"/>
                  </a:cubicBezTo>
                  <a:cubicBezTo>
                    <a:pt x="2902" y="7114"/>
                    <a:pt x="2843" y="7078"/>
                    <a:pt x="2799" y="7078"/>
                  </a:cubicBezTo>
                  <a:cubicBezTo>
                    <a:pt x="2777" y="7078"/>
                    <a:pt x="2762" y="7078"/>
                    <a:pt x="2755" y="7092"/>
                  </a:cubicBezTo>
                  <a:cubicBezTo>
                    <a:pt x="2733" y="7136"/>
                    <a:pt x="2726" y="7195"/>
                    <a:pt x="2689" y="7195"/>
                  </a:cubicBezTo>
                  <a:cubicBezTo>
                    <a:pt x="2674" y="7195"/>
                    <a:pt x="2660" y="7188"/>
                    <a:pt x="2645" y="7173"/>
                  </a:cubicBezTo>
                  <a:cubicBezTo>
                    <a:pt x="2616" y="7158"/>
                    <a:pt x="2594" y="7144"/>
                    <a:pt x="2579" y="7144"/>
                  </a:cubicBezTo>
                  <a:cubicBezTo>
                    <a:pt x="2550" y="7144"/>
                    <a:pt x="2535" y="7180"/>
                    <a:pt x="2521" y="7232"/>
                  </a:cubicBezTo>
                  <a:cubicBezTo>
                    <a:pt x="2499" y="7312"/>
                    <a:pt x="2521" y="7334"/>
                    <a:pt x="2469" y="7356"/>
                  </a:cubicBezTo>
                  <a:cubicBezTo>
                    <a:pt x="2440" y="7371"/>
                    <a:pt x="2352" y="7481"/>
                    <a:pt x="2308" y="7481"/>
                  </a:cubicBezTo>
                  <a:cubicBezTo>
                    <a:pt x="2286" y="7481"/>
                    <a:pt x="2279" y="7459"/>
                    <a:pt x="2279" y="7415"/>
                  </a:cubicBezTo>
                  <a:cubicBezTo>
                    <a:pt x="2293" y="7239"/>
                    <a:pt x="2279" y="7268"/>
                    <a:pt x="2345" y="7253"/>
                  </a:cubicBezTo>
                  <a:cubicBezTo>
                    <a:pt x="2418" y="7239"/>
                    <a:pt x="2469" y="7144"/>
                    <a:pt x="2381" y="7144"/>
                  </a:cubicBezTo>
                  <a:cubicBezTo>
                    <a:pt x="2293" y="7144"/>
                    <a:pt x="2271" y="7129"/>
                    <a:pt x="2257" y="7070"/>
                  </a:cubicBezTo>
                  <a:cubicBezTo>
                    <a:pt x="2257" y="7070"/>
                    <a:pt x="2183" y="7107"/>
                    <a:pt x="2118" y="7107"/>
                  </a:cubicBezTo>
                  <a:cubicBezTo>
                    <a:pt x="2059" y="7107"/>
                    <a:pt x="2000" y="7085"/>
                    <a:pt x="1986" y="6990"/>
                  </a:cubicBezTo>
                  <a:cubicBezTo>
                    <a:pt x="1956" y="6806"/>
                    <a:pt x="1964" y="6755"/>
                    <a:pt x="1890" y="6755"/>
                  </a:cubicBezTo>
                  <a:cubicBezTo>
                    <a:pt x="1890" y="6755"/>
                    <a:pt x="1883" y="6755"/>
                    <a:pt x="1869" y="6755"/>
                  </a:cubicBezTo>
                  <a:cubicBezTo>
                    <a:pt x="1781" y="6763"/>
                    <a:pt x="1759" y="6843"/>
                    <a:pt x="1781" y="6939"/>
                  </a:cubicBezTo>
                  <a:cubicBezTo>
                    <a:pt x="1802" y="7012"/>
                    <a:pt x="1773" y="7092"/>
                    <a:pt x="1714" y="7092"/>
                  </a:cubicBezTo>
                  <a:cubicBezTo>
                    <a:pt x="1707" y="7092"/>
                    <a:pt x="1692" y="7092"/>
                    <a:pt x="1678" y="7085"/>
                  </a:cubicBezTo>
                  <a:cubicBezTo>
                    <a:pt x="1605" y="7041"/>
                    <a:pt x="1517" y="6858"/>
                    <a:pt x="1458" y="6858"/>
                  </a:cubicBezTo>
                  <a:cubicBezTo>
                    <a:pt x="1458" y="6858"/>
                    <a:pt x="1458" y="6858"/>
                    <a:pt x="1451" y="6858"/>
                  </a:cubicBezTo>
                  <a:cubicBezTo>
                    <a:pt x="1414" y="6872"/>
                    <a:pt x="1400" y="6880"/>
                    <a:pt x="1400" y="6880"/>
                  </a:cubicBezTo>
                  <a:cubicBezTo>
                    <a:pt x="1385" y="6858"/>
                    <a:pt x="1378" y="6836"/>
                    <a:pt x="1370" y="6814"/>
                  </a:cubicBezTo>
                  <a:cubicBezTo>
                    <a:pt x="1363" y="6777"/>
                    <a:pt x="1341" y="6719"/>
                    <a:pt x="1297" y="6682"/>
                  </a:cubicBezTo>
                  <a:cubicBezTo>
                    <a:pt x="1253" y="6645"/>
                    <a:pt x="1246" y="6601"/>
                    <a:pt x="1253" y="6557"/>
                  </a:cubicBezTo>
                  <a:cubicBezTo>
                    <a:pt x="1260" y="6506"/>
                    <a:pt x="1290" y="6484"/>
                    <a:pt x="1363" y="6470"/>
                  </a:cubicBezTo>
                  <a:cubicBezTo>
                    <a:pt x="1443" y="6455"/>
                    <a:pt x="1414" y="6411"/>
                    <a:pt x="1473" y="6338"/>
                  </a:cubicBezTo>
                  <a:cubicBezTo>
                    <a:pt x="1531" y="6272"/>
                    <a:pt x="1524" y="6279"/>
                    <a:pt x="1473" y="6272"/>
                  </a:cubicBezTo>
                  <a:cubicBezTo>
                    <a:pt x="1421" y="6264"/>
                    <a:pt x="1407" y="6228"/>
                    <a:pt x="1363" y="6220"/>
                  </a:cubicBezTo>
                  <a:cubicBezTo>
                    <a:pt x="1319" y="6213"/>
                    <a:pt x="1319" y="6140"/>
                    <a:pt x="1312" y="6096"/>
                  </a:cubicBezTo>
                  <a:cubicBezTo>
                    <a:pt x="1304" y="6052"/>
                    <a:pt x="1319" y="5986"/>
                    <a:pt x="1297" y="5949"/>
                  </a:cubicBezTo>
                  <a:cubicBezTo>
                    <a:pt x="1268" y="5913"/>
                    <a:pt x="1253" y="5942"/>
                    <a:pt x="1238" y="5891"/>
                  </a:cubicBezTo>
                  <a:cubicBezTo>
                    <a:pt x="1216" y="5839"/>
                    <a:pt x="1231" y="5744"/>
                    <a:pt x="1238" y="5678"/>
                  </a:cubicBezTo>
                  <a:cubicBezTo>
                    <a:pt x="1246" y="5612"/>
                    <a:pt x="1180" y="5575"/>
                    <a:pt x="1143" y="5524"/>
                  </a:cubicBezTo>
                  <a:cubicBezTo>
                    <a:pt x="1106" y="5473"/>
                    <a:pt x="1077" y="5451"/>
                    <a:pt x="1033" y="5407"/>
                  </a:cubicBezTo>
                  <a:cubicBezTo>
                    <a:pt x="1011" y="5385"/>
                    <a:pt x="982" y="5378"/>
                    <a:pt x="960" y="5378"/>
                  </a:cubicBezTo>
                  <a:cubicBezTo>
                    <a:pt x="931" y="5378"/>
                    <a:pt x="901" y="5385"/>
                    <a:pt x="879" y="5392"/>
                  </a:cubicBezTo>
                  <a:cubicBezTo>
                    <a:pt x="835" y="5400"/>
                    <a:pt x="755" y="5429"/>
                    <a:pt x="681" y="5458"/>
                  </a:cubicBezTo>
                  <a:cubicBezTo>
                    <a:pt x="615" y="5480"/>
                    <a:pt x="579" y="5488"/>
                    <a:pt x="542" y="5524"/>
                  </a:cubicBezTo>
                  <a:cubicBezTo>
                    <a:pt x="498" y="5561"/>
                    <a:pt x="454" y="5553"/>
                    <a:pt x="403" y="5590"/>
                  </a:cubicBezTo>
                  <a:cubicBezTo>
                    <a:pt x="403" y="5590"/>
                    <a:pt x="352" y="5597"/>
                    <a:pt x="308" y="5597"/>
                  </a:cubicBezTo>
                  <a:cubicBezTo>
                    <a:pt x="286" y="5597"/>
                    <a:pt x="264" y="5597"/>
                    <a:pt x="249" y="5590"/>
                  </a:cubicBezTo>
                  <a:cubicBezTo>
                    <a:pt x="205" y="5575"/>
                    <a:pt x="190" y="5517"/>
                    <a:pt x="176" y="5451"/>
                  </a:cubicBezTo>
                  <a:cubicBezTo>
                    <a:pt x="154" y="5378"/>
                    <a:pt x="117" y="5378"/>
                    <a:pt x="66" y="5356"/>
                  </a:cubicBezTo>
                  <a:cubicBezTo>
                    <a:pt x="15" y="5326"/>
                    <a:pt x="59" y="5260"/>
                    <a:pt x="88" y="5224"/>
                  </a:cubicBezTo>
                  <a:cubicBezTo>
                    <a:pt x="124" y="5194"/>
                    <a:pt x="147" y="5216"/>
                    <a:pt x="154" y="5194"/>
                  </a:cubicBezTo>
                  <a:cubicBezTo>
                    <a:pt x="169" y="5165"/>
                    <a:pt x="176" y="5114"/>
                    <a:pt x="190" y="5092"/>
                  </a:cubicBezTo>
                  <a:cubicBezTo>
                    <a:pt x="198" y="5084"/>
                    <a:pt x="205" y="5084"/>
                    <a:pt x="212" y="5084"/>
                  </a:cubicBezTo>
                  <a:cubicBezTo>
                    <a:pt x="234" y="5084"/>
                    <a:pt x="271" y="5106"/>
                    <a:pt x="308" y="5114"/>
                  </a:cubicBezTo>
                  <a:cubicBezTo>
                    <a:pt x="330" y="5121"/>
                    <a:pt x="337" y="5129"/>
                    <a:pt x="344" y="5129"/>
                  </a:cubicBezTo>
                  <a:cubicBezTo>
                    <a:pt x="359" y="5129"/>
                    <a:pt x="366" y="5114"/>
                    <a:pt x="366" y="5084"/>
                  </a:cubicBezTo>
                  <a:cubicBezTo>
                    <a:pt x="381" y="5041"/>
                    <a:pt x="359" y="5004"/>
                    <a:pt x="337" y="4997"/>
                  </a:cubicBezTo>
                  <a:cubicBezTo>
                    <a:pt x="308" y="4989"/>
                    <a:pt x="278" y="4982"/>
                    <a:pt x="242" y="4945"/>
                  </a:cubicBezTo>
                  <a:cubicBezTo>
                    <a:pt x="205" y="4916"/>
                    <a:pt x="293" y="4872"/>
                    <a:pt x="330" y="4835"/>
                  </a:cubicBezTo>
                  <a:cubicBezTo>
                    <a:pt x="359" y="4799"/>
                    <a:pt x="403" y="4784"/>
                    <a:pt x="440" y="4740"/>
                  </a:cubicBezTo>
                  <a:cubicBezTo>
                    <a:pt x="447" y="4733"/>
                    <a:pt x="454" y="4725"/>
                    <a:pt x="469" y="4725"/>
                  </a:cubicBezTo>
                  <a:cubicBezTo>
                    <a:pt x="491" y="4725"/>
                    <a:pt x="513" y="4755"/>
                    <a:pt x="557" y="4777"/>
                  </a:cubicBezTo>
                  <a:cubicBezTo>
                    <a:pt x="571" y="4784"/>
                    <a:pt x="579" y="4784"/>
                    <a:pt x="586" y="4784"/>
                  </a:cubicBezTo>
                  <a:cubicBezTo>
                    <a:pt x="623" y="4784"/>
                    <a:pt x="638" y="4733"/>
                    <a:pt x="630" y="4703"/>
                  </a:cubicBezTo>
                  <a:cubicBezTo>
                    <a:pt x="623" y="4660"/>
                    <a:pt x="571" y="4682"/>
                    <a:pt x="564" y="4652"/>
                  </a:cubicBezTo>
                  <a:cubicBezTo>
                    <a:pt x="557" y="4623"/>
                    <a:pt x="593" y="4608"/>
                    <a:pt x="630" y="4608"/>
                  </a:cubicBezTo>
                  <a:cubicBezTo>
                    <a:pt x="645" y="4608"/>
                    <a:pt x="667" y="4615"/>
                    <a:pt x="681" y="4623"/>
                  </a:cubicBezTo>
                  <a:cubicBezTo>
                    <a:pt x="696" y="4630"/>
                    <a:pt x="711" y="4638"/>
                    <a:pt x="718" y="4638"/>
                  </a:cubicBezTo>
                  <a:cubicBezTo>
                    <a:pt x="740" y="4638"/>
                    <a:pt x="755" y="4601"/>
                    <a:pt x="762" y="4564"/>
                  </a:cubicBezTo>
                  <a:cubicBezTo>
                    <a:pt x="769" y="4513"/>
                    <a:pt x="755" y="4462"/>
                    <a:pt x="725" y="4425"/>
                  </a:cubicBezTo>
                  <a:cubicBezTo>
                    <a:pt x="703" y="4396"/>
                    <a:pt x="681" y="4396"/>
                    <a:pt x="667" y="4352"/>
                  </a:cubicBezTo>
                  <a:cubicBezTo>
                    <a:pt x="652" y="4308"/>
                    <a:pt x="659" y="4286"/>
                    <a:pt x="623" y="4249"/>
                  </a:cubicBezTo>
                  <a:cubicBezTo>
                    <a:pt x="593" y="4213"/>
                    <a:pt x="557" y="4176"/>
                    <a:pt x="483" y="4161"/>
                  </a:cubicBezTo>
                  <a:cubicBezTo>
                    <a:pt x="403" y="4154"/>
                    <a:pt x="432" y="4139"/>
                    <a:pt x="469" y="4095"/>
                  </a:cubicBezTo>
                  <a:cubicBezTo>
                    <a:pt x="513" y="4051"/>
                    <a:pt x="506" y="4037"/>
                    <a:pt x="513" y="3985"/>
                  </a:cubicBezTo>
                  <a:cubicBezTo>
                    <a:pt x="520" y="3934"/>
                    <a:pt x="491" y="3890"/>
                    <a:pt x="483" y="3839"/>
                  </a:cubicBezTo>
                  <a:cubicBezTo>
                    <a:pt x="469" y="3788"/>
                    <a:pt x="520" y="3758"/>
                    <a:pt x="550" y="3722"/>
                  </a:cubicBezTo>
                  <a:cubicBezTo>
                    <a:pt x="571" y="3692"/>
                    <a:pt x="593" y="3663"/>
                    <a:pt x="630" y="3663"/>
                  </a:cubicBezTo>
                  <a:cubicBezTo>
                    <a:pt x="630" y="3663"/>
                    <a:pt x="638" y="3663"/>
                    <a:pt x="645" y="3663"/>
                  </a:cubicBezTo>
                  <a:cubicBezTo>
                    <a:pt x="681" y="3670"/>
                    <a:pt x="696" y="3722"/>
                    <a:pt x="733" y="3729"/>
                  </a:cubicBezTo>
                  <a:cubicBezTo>
                    <a:pt x="740" y="3729"/>
                    <a:pt x="740" y="3729"/>
                    <a:pt x="740" y="3729"/>
                  </a:cubicBezTo>
                  <a:cubicBezTo>
                    <a:pt x="784" y="3729"/>
                    <a:pt x="813" y="3641"/>
                    <a:pt x="843" y="3590"/>
                  </a:cubicBezTo>
                  <a:cubicBezTo>
                    <a:pt x="879" y="3524"/>
                    <a:pt x="843" y="3429"/>
                    <a:pt x="813" y="3363"/>
                  </a:cubicBezTo>
                  <a:cubicBezTo>
                    <a:pt x="784" y="3326"/>
                    <a:pt x="784" y="3275"/>
                    <a:pt x="784" y="3238"/>
                  </a:cubicBezTo>
                  <a:cubicBezTo>
                    <a:pt x="799" y="3216"/>
                    <a:pt x="821" y="3187"/>
                    <a:pt x="835" y="3165"/>
                  </a:cubicBezTo>
                  <a:cubicBezTo>
                    <a:pt x="887" y="3091"/>
                    <a:pt x="864" y="3070"/>
                    <a:pt x="857" y="2989"/>
                  </a:cubicBezTo>
                  <a:cubicBezTo>
                    <a:pt x="843" y="2915"/>
                    <a:pt x="821" y="2952"/>
                    <a:pt x="813" y="2886"/>
                  </a:cubicBezTo>
                  <a:cubicBezTo>
                    <a:pt x="806" y="2828"/>
                    <a:pt x="864" y="2850"/>
                    <a:pt x="887" y="2798"/>
                  </a:cubicBezTo>
                  <a:cubicBezTo>
                    <a:pt x="916" y="2747"/>
                    <a:pt x="938" y="2740"/>
                    <a:pt x="1004" y="2703"/>
                  </a:cubicBezTo>
                  <a:cubicBezTo>
                    <a:pt x="1077" y="2666"/>
                    <a:pt x="1070" y="2644"/>
                    <a:pt x="1092" y="2586"/>
                  </a:cubicBezTo>
                  <a:cubicBezTo>
                    <a:pt x="1106" y="2556"/>
                    <a:pt x="1114" y="2549"/>
                    <a:pt x="1121" y="2549"/>
                  </a:cubicBezTo>
                  <a:cubicBezTo>
                    <a:pt x="1136" y="2549"/>
                    <a:pt x="1143" y="2564"/>
                    <a:pt x="1158" y="2593"/>
                  </a:cubicBezTo>
                  <a:cubicBezTo>
                    <a:pt x="1180" y="2622"/>
                    <a:pt x="1194" y="2644"/>
                    <a:pt x="1238" y="2644"/>
                  </a:cubicBezTo>
                  <a:cubicBezTo>
                    <a:pt x="1253" y="2644"/>
                    <a:pt x="1268" y="2644"/>
                    <a:pt x="1297" y="2637"/>
                  </a:cubicBezTo>
                  <a:cubicBezTo>
                    <a:pt x="1392" y="2608"/>
                    <a:pt x="1363" y="2601"/>
                    <a:pt x="1400" y="2542"/>
                  </a:cubicBezTo>
                  <a:cubicBezTo>
                    <a:pt x="1429" y="2483"/>
                    <a:pt x="1429" y="2491"/>
                    <a:pt x="1480" y="2454"/>
                  </a:cubicBezTo>
                  <a:cubicBezTo>
                    <a:pt x="1531" y="2425"/>
                    <a:pt x="1502" y="2432"/>
                    <a:pt x="1502" y="2359"/>
                  </a:cubicBezTo>
                  <a:cubicBezTo>
                    <a:pt x="1502" y="2293"/>
                    <a:pt x="1531" y="2300"/>
                    <a:pt x="1568" y="2241"/>
                  </a:cubicBezTo>
                  <a:cubicBezTo>
                    <a:pt x="1605" y="2183"/>
                    <a:pt x="1619" y="2190"/>
                    <a:pt x="1663" y="2146"/>
                  </a:cubicBezTo>
                  <a:cubicBezTo>
                    <a:pt x="1707" y="2110"/>
                    <a:pt x="1692" y="2124"/>
                    <a:pt x="1671" y="2102"/>
                  </a:cubicBezTo>
                  <a:cubicBezTo>
                    <a:pt x="1641" y="2073"/>
                    <a:pt x="1627" y="2036"/>
                    <a:pt x="1612" y="1963"/>
                  </a:cubicBezTo>
                  <a:cubicBezTo>
                    <a:pt x="1597" y="1882"/>
                    <a:pt x="1627" y="1912"/>
                    <a:pt x="1685" y="1860"/>
                  </a:cubicBezTo>
                  <a:cubicBezTo>
                    <a:pt x="1707" y="1846"/>
                    <a:pt x="1729" y="1838"/>
                    <a:pt x="1751" y="1838"/>
                  </a:cubicBezTo>
                  <a:cubicBezTo>
                    <a:pt x="1802" y="1838"/>
                    <a:pt x="1854" y="1860"/>
                    <a:pt x="1890" y="1860"/>
                  </a:cubicBezTo>
                  <a:cubicBezTo>
                    <a:pt x="1942" y="1860"/>
                    <a:pt x="1920" y="1904"/>
                    <a:pt x="1920" y="1904"/>
                  </a:cubicBezTo>
                  <a:cubicBezTo>
                    <a:pt x="1920" y="1904"/>
                    <a:pt x="1920" y="1897"/>
                    <a:pt x="1927" y="1897"/>
                  </a:cubicBezTo>
                  <a:cubicBezTo>
                    <a:pt x="1942" y="1868"/>
                    <a:pt x="1971" y="1838"/>
                    <a:pt x="2008" y="1824"/>
                  </a:cubicBezTo>
                  <a:cubicBezTo>
                    <a:pt x="2052" y="1816"/>
                    <a:pt x="2059" y="1824"/>
                    <a:pt x="2022" y="1787"/>
                  </a:cubicBezTo>
                  <a:cubicBezTo>
                    <a:pt x="1978" y="1743"/>
                    <a:pt x="2008" y="1721"/>
                    <a:pt x="2044" y="1684"/>
                  </a:cubicBezTo>
                  <a:cubicBezTo>
                    <a:pt x="2081" y="1641"/>
                    <a:pt x="2103" y="1641"/>
                    <a:pt x="2132" y="1590"/>
                  </a:cubicBezTo>
                  <a:cubicBezTo>
                    <a:pt x="2154" y="1539"/>
                    <a:pt x="2154" y="1532"/>
                    <a:pt x="2140" y="1495"/>
                  </a:cubicBezTo>
                  <a:cubicBezTo>
                    <a:pt x="2118" y="1466"/>
                    <a:pt x="2110" y="1436"/>
                    <a:pt x="2096" y="1371"/>
                  </a:cubicBezTo>
                  <a:cubicBezTo>
                    <a:pt x="2081" y="1312"/>
                    <a:pt x="2088" y="1282"/>
                    <a:pt x="2052" y="1282"/>
                  </a:cubicBezTo>
                  <a:cubicBezTo>
                    <a:pt x="2052" y="1282"/>
                    <a:pt x="2044" y="1282"/>
                    <a:pt x="2037" y="1282"/>
                  </a:cubicBezTo>
                  <a:cubicBezTo>
                    <a:pt x="1978" y="1290"/>
                    <a:pt x="1942" y="1312"/>
                    <a:pt x="1898" y="1341"/>
                  </a:cubicBezTo>
                  <a:cubicBezTo>
                    <a:pt x="1869" y="1363"/>
                    <a:pt x="1846" y="1378"/>
                    <a:pt x="1824" y="1378"/>
                  </a:cubicBezTo>
                  <a:cubicBezTo>
                    <a:pt x="1810" y="1378"/>
                    <a:pt x="1802" y="1378"/>
                    <a:pt x="1788" y="1371"/>
                  </a:cubicBezTo>
                  <a:cubicBezTo>
                    <a:pt x="1759" y="1341"/>
                    <a:pt x="1773" y="1326"/>
                    <a:pt x="1737" y="1282"/>
                  </a:cubicBezTo>
                  <a:cubicBezTo>
                    <a:pt x="1707" y="1239"/>
                    <a:pt x="1744" y="1216"/>
                    <a:pt x="1788" y="1136"/>
                  </a:cubicBezTo>
                  <a:cubicBezTo>
                    <a:pt x="1832" y="1063"/>
                    <a:pt x="1839" y="1070"/>
                    <a:pt x="1905" y="1019"/>
                  </a:cubicBezTo>
                  <a:cubicBezTo>
                    <a:pt x="1978" y="967"/>
                    <a:pt x="1949" y="945"/>
                    <a:pt x="2000" y="945"/>
                  </a:cubicBezTo>
                  <a:cubicBezTo>
                    <a:pt x="2022" y="945"/>
                    <a:pt x="2044" y="945"/>
                    <a:pt x="2066" y="945"/>
                  </a:cubicBezTo>
                  <a:cubicBezTo>
                    <a:pt x="2096" y="945"/>
                    <a:pt x="2125" y="938"/>
                    <a:pt x="2147" y="916"/>
                  </a:cubicBezTo>
                  <a:cubicBezTo>
                    <a:pt x="2169" y="894"/>
                    <a:pt x="2191" y="887"/>
                    <a:pt x="2213" y="887"/>
                  </a:cubicBezTo>
                  <a:cubicBezTo>
                    <a:pt x="2235" y="887"/>
                    <a:pt x="2257" y="894"/>
                    <a:pt x="2286" y="909"/>
                  </a:cubicBezTo>
                  <a:cubicBezTo>
                    <a:pt x="2293" y="916"/>
                    <a:pt x="2315" y="923"/>
                    <a:pt x="2330" y="923"/>
                  </a:cubicBezTo>
                  <a:cubicBezTo>
                    <a:pt x="2381" y="923"/>
                    <a:pt x="2447" y="894"/>
                    <a:pt x="2506" y="887"/>
                  </a:cubicBezTo>
                  <a:cubicBezTo>
                    <a:pt x="2579" y="865"/>
                    <a:pt x="2564" y="813"/>
                    <a:pt x="2543" y="784"/>
                  </a:cubicBezTo>
                  <a:cubicBezTo>
                    <a:pt x="2528" y="747"/>
                    <a:pt x="2477" y="733"/>
                    <a:pt x="2433" y="682"/>
                  </a:cubicBezTo>
                  <a:cubicBezTo>
                    <a:pt x="2396" y="630"/>
                    <a:pt x="2374" y="608"/>
                    <a:pt x="2433" y="572"/>
                  </a:cubicBezTo>
                  <a:cubicBezTo>
                    <a:pt x="2499" y="528"/>
                    <a:pt x="2587" y="498"/>
                    <a:pt x="2645" y="476"/>
                  </a:cubicBezTo>
                  <a:cubicBezTo>
                    <a:pt x="2660" y="469"/>
                    <a:pt x="2667" y="469"/>
                    <a:pt x="2674" y="469"/>
                  </a:cubicBezTo>
                  <a:cubicBezTo>
                    <a:pt x="2719" y="469"/>
                    <a:pt x="2748" y="521"/>
                    <a:pt x="2792" y="535"/>
                  </a:cubicBezTo>
                  <a:cubicBezTo>
                    <a:pt x="2843" y="550"/>
                    <a:pt x="2872" y="564"/>
                    <a:pt x="2843" y="608"/>
                  </a:cubicBezTo>
                  <a:cubicBezTo>
                    <a:pt x="2821" y="660"/>
                    <a:pt x="2850" y="726"/>
                    <a:pt x="2931" y="733"/>
                  </a:cubicBezTo>
                  <a:lnTo>
                    <a:pt x="2938" y="733"/>
                  </a:lnTo>
                  <a:cubicBezTo>
                    <a:pt x="3012" y="733"/>
                    <a:pt x="3033" y="667"/>
                    <a:pt x="3070" y="638"/>
                  </a:cubicBezTo>
                  <a:cubicBezTo>
                    <a:pt x="3114" y="601"/>
                    <a:pt x="3231" y="484"/>
                    <a:pt x="3275" y="440"/>
                  </a:cubicBezTo>
                  <a:cubicBezTo>
                    <a:pt x="3319" y="396"/>
                    <a:pt x="3363" y="315"/>
                    <a:pt x="3385" y="264"/>
                  </a:cubicBezTo>
                  <a:cubicBezTo>
                    <a:pt x="3414" y="213"/>
                    <a:pt x="3349" y="227"/>
                    <a:pt x="3349" y="183"/>
                  </a:cubicBezTo>
                  <a:cubicBezTo>
                    <a:pt x="3349" y="147"/>
                    <a:pt x="3400" y="125"/>
                    <a:pt x="3459" y="125"/>
                  </a:cubicBezTo>
                  <a:cubicBezTo>
                    <a:pt x="3517" y="125"/>
                    <a:pt x="3546" y="66"/>
                    <a:pt x="3546" y="66"/>
                  </a:cubicBezTo>
                  <a:cubicBezTo>
                    <a:pt x="3546" y="66"/>
                    <a:pt x="3539" y="66"/>
                    <a:pt x="3524" y="73"/>
                  </a:cubicBezTo>
                  <a:cubicBezTo>
                    <a:pt x="3546" y="52"/>
                    <a:pt x="3583" y="30"/>
                    <a:pt x="3605" y="30"/>
                  </a:cubicBezTo>
                  <a:lnTo>
                    <a:pt x="3605" y="0"/>
                  </a:lnTo>
                  <a:lnTo>
                    <a:pt x="3605" y="0"/>
                  </a:lnTo>
                  <a:lnTo>
                    <a:pt x="3605" y="0"/>
                  </a:lnTo>
                  <a:cubicBezTo>
                    <a:pt x="3576" y="0"/>
                    <a:pt x="3546" y="15"/>
                    <a:pt x="3510" y="44"/>
                  </a:cubicBezTo>
                  <a:cubicBezTo>
                    <a:pt x="3444" y="95"/>
                    <a:pt x="3444" y="95"/>
                    <a:pt x="3444" y="95"/>
                  </a:cubicBezTo>
                  <a:cubicBezTo>
                    <a:pt x="3363" y="103"/>
                    <a:pt x="3312" y="132"/>
                    <a:pt x="3312" y="183"/>
                  </a:cubicBezTo>
                  <a:cubicBezTo>
                    <a:pt x="3312" y="227"/>
                    <a:pt x="3341" y="242"/>
                    <a:pt x="3356" y="249"/>
                  </a:cubicBezTo>
                  <a:lnTo>
                    <a:pt x="3363" y="249"/>
                  </a:lnTo>
                  <a:lnTo>
                    <a:pt x="3363" y="249"/>
                  </a:lnTo>
                  <a:cubicBezTo>
                    <a:pt x="3341" y="293"/>
                    <a:pt x="3297" y="381"/>
                    <a:pt x="3253" y="418"/>
                  </a:cubicBezTo>
                  <a:cubicBezTo>
                    <a:pt x="3151" y="528"/>
                    <a:pt x="3085" y="594"/>
                    <a:pt x="3055" y="616"/>
                  </a:cubicBezTo>
                  <a:cubicBezTo>
                    <a:pt x="3041" y="623"/>
                    <a:pt x="3026" y="638"/>
                    <a:pt x="3019" y="652"/>
                  </a:cubicBezTo>
                  <a:cubicBezTo>
                    <a:pt x="2990" y="682"/>
                    <a:pt x="2975" y="704"/>
                    <a:pt x="2938" y="704"/>
                  </a:cubicBezTo>
                  <a:cubicBezTo>
                    <a:pt x="2938" y="704"/>
                    <a:pt x="2938" y="704"/>
                    <a:pt x="2931" y="704"/>
                  </a:cubicBezTo>
                  <a:cubicBezTo>
                    <a:pt x="2902" y="696"/>
                    <a:pt x="2880" y="682"/>
                    <a:pt x="2872" y="667"/>
                  </a:cubicBezTo>
                  <a:cubicBezTo>
                    <a:pt x="2865" y="652"/>
                    <a:pt x="2865" y="638"/>
                    <a:pt x="2872" y="623"/>
                  </a:cubicBezTo>
                  <a:cubicBezTo>
                    <a:pt x="2880" y="608"/>
                    <a:pt x="2887" y="579"/>
                    <a:pt x="2880" y="557"/>
                  </a:cubicBezTo>
                  <a:cubicBezTo>
                    <a:pt x="2865" y="528"/>
                    <a:pt x="2836" y="521"/>
                    <a:pt x="2799" y="506"/>
                  </a:cubicBezTo>
                  <a:cubicBezTo>
                    <a:pt x="2792" y="506"/>
                    <a:pt x="2777" y="491"/>
                    <a:pt x="2762" y="476"/>
                  </a:cubicBezTo>
                  <a:cubicBezTo>
                    <a:pt x="2740" y="462"/>
                    <a:pt x="2711" y="440"/>
                    <a:pt x="2674" y="440"/>
                  </a:cubicBezTo>
                  <a:cubicBezTo>
                    <a:pt x="2660" y="440"/>
                    <a:pt x="2645" y="440"/>
                    <a:pt x="2638" y="447"/>
                  </a:cubicBezTo>
                  <a:cubicBezTo>
                    <a:pt x="2616" y="454"/>
                    <a:pt x="2601" y="462"/>
                    <a:pt x="2579" y="469"/>
                  </a:cubicBezTo>
                  <a:cubicBezTo>
                    <a:pt x="2521" y="491"/>
                    <a:pt x="2462" y="513"/>
                    <a:pt x="2418" y="542"/>
                  </a:cubicBezTo>
                  <a:cubicBezTo>
                    <a:pt x="2396" y="564"/>
                    <a:pt x="2374" y="579"/>
                    <a:pt x="2367" y="608"/>
                  </a:cubicBezTo>
                  <a:cubicBezTo>
                    <a:pt x="2367" y="638"/>
                    <a:pt x="2381" y="667"/>
                    <a:pt x="2411" y="696"/>
                  </a:cubicBezTo>
                  <a:lnTo>
                    <a:pt x="2411" y="696"/>
                  </a:lnTo>
                  <a:cubicBezTo>
                    <a:pt x="2433" y="726"/>
                    <a:pt x="2462" y="747"/>
                    <a:pt x="2484" y="762"/>
                  </a:cubicBezTo>
                  <a:cubicBezTo>
                    <a:pt x="2499" y="777"/>
                    <a:pt x="2513" y="784"/>
                    <a:pt x="2521" y="799"/>
                  </a:cubicBezTo>
                  <a:cubicBezTo>
                    <a:pt x="2535" y="821"/>
                    <a:pt x="2528" y="835"/>
                    <a:pt x="2528" y="835"/>
                  </a:cubicBezTo>
                  <a:cubicBezTo>
                    <a:pt x="2528" y="843"/>
                    <a:pt x="2513" y="850"/>
                    <a:pt x="2499" y="857"/>
                  </a:cubicBezTo>
                  <a:cubicBezTo>
                    <a:pt x="2477" y="857"/>
                    <a:pt x="2455" y="865"/>
                    <a:pt x="2440" y="872"/>
                  </a:cubicBezTo>
                  <a:cubicBezTo>
                    <a:pt x="2403" y="880"/>
                    <a:pt x="2359" y="894"/>
                    <a:pt x="2330" y="894"/>
                  </a:cubicBezTo>
                  <a:cubicBezTo>
                    <a:pt x="2315" y="894"/>
                    <a:pt x="2308" y="887"/>
                    <a:pt x="2301" y="887"/>
                  </a:cubicBezTo>
                  <a:cubicBezTo>
                    <a:pt x="2271" y="865"/>
                    <a:pt x="2242" y="857"/>
                    <a:pt x="2213" y="857"/>
                  </a:cubicBezTo>
                  <a:cubicBezTo>
                    <a:pt x="2183" y="857"/>
                    <a:pt x="2154" y="872"/>
                    <a:pt x="2125" y="894"/>
                  </a:cubicBezTo>
                  <a:cubicBezTo>
                    <a:pt x="2110" y="909"/>
                    <a:pt x="2096" y="916"/>
                    <a:pt x="2066" y="916"/>
                  </a:cubicBezTo>
                  <a:cubicBezTo>
                    <a:pt x="2059" y="916"/>
                    <a:pt x="2052" y="916"/>
                    <a:pt x="2037" y="916"/>
                  </a:cubicBezTo>
                  <a:cubicBezTo>
                    <a:pt x="2030" y="916"/>
                    <a:pt x="2015" y="916"/>
                    <a:pt x="2000" y="916"/>
                  </a:cubicBezTo>
                  <a:cubicBezTo>
                    <a:pt x="1964" y="916"/>
                    <a:pt x="1949" y="931"/>
                    <a:pt x="1934" y="953"/>
                  </a:cubicBezTo>
                  <a:cubicBezTo>
                    <a:pt x="1927" y="960"/>
                    <a:pt x="1920" y="975"/>
                    <a:pt x="1890" y="997"/>
                  </a:cubicBezTo>
                  <a:cubicBezTo>
                    <a:pt x="1876" y="1004"/>
                    <a:pt x="1861" y="1019"/>
                    <a:pt x="1854" y="1019"/>
                  </a:cubicBezTo>
                  <a:cubicBezTo>
                    <a:pt x="1810" y="1048"/>
                    <a:pt x="1795" y="1063"/>
                    <a:pt x="1766" y="1121"/>
                  </a:cubicBezTo>
                  <a:cubicBezTo>
                    <a:pt x="1751" y="1143"/>
                    <a:pt x="1744" y="1158"/>
                    <a:pt x="1729" y="1173"/>
                  </a:cubicBezTo>
                  <a:cubicBezTo>
                    <a:pt x="1707" y="1216"/>
                    <a:pt x="1678" y="1253"/>
                    <a:pt x="1714" y="1304"/>
                  </a:cubicBezTo>
                  <a:cubicBezTo>
                    <a:pt x="1729" y="1319"/>
                    <a:pt x="1729" y="1326"/>
                    <a:pt x="1737" y="1341"/>
                  </a:cubicBezTo>
                  <a:cubicBezTo>
                    <a:pt x="1737" y="1356"/>
                    <a:pt x="1744" y="1371"/>
                    <a:pt x="1773" y="1392"/>
                  </a:cubicBezTo>
                  <a:cubicBezTo>
                    <a:pt x="1788" y="1407"/>
                    <a:pt x="1802" y="1414"/>
                    <a:pt x="1824" y="1414"/>
                  </a:cubicBezTo>
                  <a:cubicBezTo>
                    <a:pt x="1861" y="1414"/>
                    <a:pt x="1890" y="1392"/>
                    <a:pt x="1920" y="1363"/>
                  </a:cubicBezTo>
                  <a:cubicBezTo>
                    <a:pt x="1964" y="1334"/>
                    <a:pt x="1993" y="1319"/>
                    <a:pt x="2037" y="1312"/>
                  </a:cubicBezTo>
                  <a:cubicBezTo>
                    <a:pt x="2044" y="1312"/>
                    <a:pt x="2052" y="1312"/>
                    <a:pt x="2052" y="1312"/>
                  </a:cubicBezTo>
                  <a:cubicBezTo>
                    <a:pt x="2059" y="1319"/>
                    <a:pt x="2059" y="1326"/>
                    <a:pt x="2059" y="1326"/>
                  </a:cubicBezTo>
                  <a:cubicBezTo>
                    <a:pt x="2059" y="1341"/>
                    <a:pt x="2059" y="1356"/>
                    <a:pt x="2066" y="1378"/>
                  </a:cubicBezTo>
                  <a:cubicBezTo>
                    <a:pt x="2081" y="1444"/>
                    <a:pt x="2088" y="1473"/>
                    <a:pt x="2110" y="1510"/>
                  </a:cubicBezTo>
                  <a:cubicBezTo>
                    <a:pt x="2125" y="1532"/>
                    <a:pt x="2125" y="1532"/>
                    <a:pt x="2103" y="1575"/>
                  </a:cubicBezTo>
                  <a:cubicBezTo>
                    <a:pt x="2088" y="1597"/>
                    <a:pt x="2081" y="1611"/>
                    <a:pt x="2066" y="1619"/>
                  </a:cubicBezTo>
                  <a:cubicBezTo>
                    <a:pt x="2052" y="1633"/>
                    <a:pt x="2037" y="1641"/>
                    <a:pt x="2022" y="1663"/>
                  </a:cubicBezTo>
                  <a:cubicBezTo>
                    <a:pt x="2015" y="1670"/>
                    <a:pt x="2008" y="1677"/>
                    <a:pt x="2000" y="1684"/>
                  </a:cubicBezTo>
                  <a:cubicBezTo>
                    <a:pt x="1978" y="1706"/>
                    <a:pt x="1942" y="1751"/>
                    <a:pt x="1993" y="1802"/>
                  </a:cubicBezTo>
                  <a:cubicBezTo>
                    <a:pt x="1964" y="1809"/>
                    <a:pt x="1949" y="1824"/>
                    <a:pt x="1927" y="1838"/>
                  </a:cubicBezTo>
                  <a:cubicBezTo>
                    <a:pt x="1920" y="1831"/>
                    <a:pt x="1905" y="1831"/>
                    <a:pt x="1890" y="1831"/>
                  </a:cubicBezTo>
                  <a:cubicBezTo>
                    <a:pt x="1876" y="1831"/>
                    <a:pt x="1854" y="1824"/>
                    <a:pt x="1839" y="1824"/>
                  </a:cubicBezTo>
                  <a:cubicBezTo>
                    <a:pt x="1810" y="1816"/>
                    <a:pt x="1781" y="1809"/>
                    <a:pt x="1751" y="1809"/>
                  </a:cubicBezTo>
                  <a:cubicBezTo>
                    <a:pt x="1722" y="1809"/>
                    <a:pt x="1692" y="1816"/>
                    <a:pt x="1671" y="1838"/>
                  </a:cubicBezTo>
                  <a:cubicBezTo>
                    <a:pt x="1649" y="1853"/>
                    <a:pt x="1634" y="1860"/>
                    <a:pt x="1627" y="1868"/>
                  </a:cubicBezTo>
                  <a:cubicBezTo>
                    <a:pt x="1583" y="1882"/>
                    <a:pt x="1568" y="1904"/>
                    <a:pt x="1583" y="1970"/>
                  </a:cubicBezTo>
                  <a:cubicBezTo>
                    <a:pt x="1597" y="2044"/>
                    <a:pt x="1619" y="2088"/>
                    <a:pt x="1649" y="2117"/>
                  </a:cubicBezTo>
                  <a:cubicBezTo>
                    <a:pt x="1649" y="2124"/>
                    <a:pt x="1641" y="2124"/>
                    <a:pt x="1641" y="2124"/>
                  </a:cubicBezTo>
                  <a:cubicBezTo>
                    <a:pt x="1627" y="2139"/>
                    <a:pt x="1619" y="2146"/>
                    <a:pt x="1605" y="2153"/>
                  </a:cubicBezTo>
                  <a:cubicBezTo>
                    <a:pt x="1583" y="2168"/>
                    <a:pt x="1568" y="2183"/>
                    <a:pt x="1539" y="2227"/>
                  </a:cubicBezTo>
                  <a:cubicBezTo>
                    <a:pt x="1531" y="2249"/>
                    <a:pt x="1517" y="2256"/>
                    <a:pt x="1509" y="2271"/>
                  </a:cubicBezTo>
                  <a:cubicBezTo>
                    <a:pt x="1488" y="2285"/>
                    <a:pt x="1473" y="2307"/>
                    <a:pt x="1473" y="2359"/>
                  </a:cubicBezTo>
                  <a:cubicBezTo>
                    <a:pt x="1473" y="2395"/>
                    <a:pt x="1473" y="2410"/>
                    <a:pt x="1480" y="2425"/>
                  </a:cubicBezTo>
                  <a:cubicBezTo>
                    <a:pt x="1480" y="2425"/>
                    <a:pt x="1473" y="2425"/>
                    <a:pt x="1465" y="2432"/>
                  </a:cubicBezTo>
                  <a:cubicBezTo>
                    <a:pt x="1458" y="2439"/>
                    <a:pt x="1451" y="2439"/>
                    <a:pt x="1443" y="2447"/>
                  </a:cubicBezTo>
                  <a:cubicBezTo>
                    <a:pt x="1407" y="2469"/>
                    <a:pt x="1400" y="2476"/>
                    <a:pt x="1370" y="2527"/>
                  </a:cubicBezTo>
                  <a:cubicBezTo>
                    <a:pt x="1363" y="2542"/>
                    <a:pt x="1355" y="2556"/>
                    <a:pt x="1355" y="2564"/>
                  </a:cubicBezTo>
                  <a:cubicBezTo>
                    <a:pt x="1341" y="2586"/>
                    <a:pt x="1341" y="2593"/>
                    <a:pt x="1290" y="2608"/>
                  </a:cubicBezTo>
                  <a:cubicBezTo>
                    <a:pt x="1268" y="2608"/>
                    <a:pt x="1246" y="2615"/>
                    <a:pt x="1238" y="2615"/>
                  </a:cubicBezTo>
                  <a:cubicBezTo>
                    <a:pt x="1209" y="2615"/>
                    <a:pt x="1202" y="2608"/>
                    <a:pt x="1187" y="2579"/>
                  </a:cubicBezTo>
                  <a:cubicBezTo>
                    <a:pt x="1172" y="2549"/>
                    <a:pt x="1150" y="2520"/>
                    <a:pt x="1121" y="2520"/>
                  </a:cubicBezTo>
                  <a:cubicBezTo>
                    <a:pt x="1084" y="2520"/>
                    <a:pt x="1070" y="2556"/>
                    <a:pt x="1062" y="2571"/>
                  </a:cubicBezTo>
                  <a:cubicBezTo>
                    <a:pt x="1055" y="2586"/>
                    <a:pt x="1055" y="2601"/>
                    <a:pt x="1048" y="2608"/>
                  </a:cubicBezTo>
                  <a:cubicBezTo>
                    <a:pt x="1040" y="2644"/>
                    <a:pt x="1033" y="2652"/>
                    <a:pt x="997" y="2674"/>
                  </a:cubicBezTo>
                  <a:cubicBezTo>
                    <a:pt x="974" y="2681"/>
                    <a:pt x="974" y="2681"/>
                    <a:pt x="974" y="2681"/>
                  </a:cubicBezTo>
                  <a:cubicBezTo>
                    <a:pt x="916" y="2710"/>
                    <a:pt x="887" y="2725"/>
                    <a:pt x="864" y="2784"/>
                  </a:cubicBezTo>
                  <a:cubicBezTo>
                    <a:pt x="857" y="2798"/>
                    <a:pt x="843" y="2798"/>
                    <a:pt x="828" y="2806"/>
                  </a:cubicBezTo>
                  <a:cubicBezTo>
                    <a:pt x="806" y="2820"/>
                    <a:pt x="777" y="2842"/>
                    <a:pt x="784" y="2894"/>
                  </a:cubicBezTo>
                  <a:cubicBezTo>
                    <a:pt x="784" y="2930"/>
                    <a:pt x="799" y="2945"/>
                    <a:pt x="813" y="2952"/>
                  </a:cubicBezTo>
                  <a:cubicBezTo>
                    <a:pt x="813" y="2960"/>
                    <a:pt x="821" y="2967"/>
                    <a:pt x="821" y="2996"/>
                  </a:cubicBezTo>
                  <a:cubicBezTo>
                    <a:pt x="828" y="3011"/>
                    <a:pt x="828" y="3033"/>
                    <a:pt x="835" y="3047"/>
                  </a:cubicBezTo>
                  <a:cubicBezTo>
                    <a:pt x="843" y="3084"/>
                    <a:pt x="843" y="3099"/>
                    <a:pt x="813" y="3143"/>
                  </a:cubicBezTo>
                  <a:cubicBezTo>
                    <a:pt x="791" y="3172"/>
                    <a:pt x="769" y="3201"/>
                    <a:pt x="762" y="3223"/>
                  </a:cubicBezTo>
                  <a:cubicBezTo>
                    <a:pt x="755" y="3231"/>
                    <a:pt x="755" y="3231"/>
                    <a:pt x="755" y="3231"/>
                  </a:cubicBezTo>
                  <a:cubicBezTo>
                    <a:pt x="755" y="3238"/>
                    <a:pt x="755" y="3238"/>
                    <a:pt x="755" y="3238"/>
                  </a:cubicBezTo>
                  <a:cubicBezTo>
                    <a:pt x="755" y="3282"/>
                    <a:pt x="755" y="3333"/>
                    <a:pt x="784" y="3377"/>
                  </a:cubicBezTo>
                  <a:cubicBezTo>
                    <a:pt x="821" y="3443"/>
                    <a:pt x="843" y="3531"/>
                    <a:pt x="821" y="3575"/>
                  </a:cubicBezTo>
                  <a:cubicBezTo>
                    <a:pt x="813" y="3582"/>
                    <a:pt x="806" y="3597"/>
                    <a:pt x="799" y="3619"/>
                  </a:cubicBezTo>
                  <a:cubicBezTo>
                    <a:pt x="784" y="3641"/>
                    <a:pt x="755" y="3700"/>
                    <a:pt x="740" y="3700"/>
                  </a:cubicBezTo>
                  <a:cubicBezTo>
                    <a:pt x="733" y="3700"/>
                    <a:pt x="725" y="3692"/>
                    <a:pt x="711" y="3678"/>
                  </a:cubicBezTo>
                  <a:cubicBezTo>
                    <a:pt x="696" y="3663"/>
                    <a:pt x="681" y="3641"/>
                    <a:pt x="645" y="3634"/>
                  </a:cubicBezTo>
                  <a:cubicBezTo>
                    <a:pt x="645" y="3634"/>
                    <a:pt x="638" y="3634"/>
                    <a:pt x="630" y="3634"/>
                  </a:cubicBezTo>
                  <a:cubicBezTo>
                    <a:pt x="579" y="3634"/>
                    <a:pt x="550" y="3670"/>
                    <a:pt x="528" y="3700"/>
                  </a:cubicBezTo>
                  <a:cubicBezTo>
                    <a:pt x="520" y="3714"/>
                    <a:pt x="513" y="3722"/>
                    <a:pt x="506" y="3729"/>
                  </a:cubicBezTo>
                  <a:cubicBezTo>
                    <a:pt x="476" y="3758"/>
                    <a:pt x="440" y="3795"/>
                    <a:pt x="447" y="3846"/>
                  </a:cubicBezTo>
                  <a:cubicBezTo>
                    <a:pt x="454" y="3868"/>
                    <a:pt x="462" y="3890"/>
                    <a:pt x="469" y="3912"/>
                  </a:cubicBezTo>
                  <a:cubicBezTo>
                    <a:pt x="476" y="3934"/>
                    <a:pt x="491" y="3956"/>
                    <a:pt x="483" y="3978"/>
                  </a:cubicBezTo>
                  <a:cubicBezTo>
                    <a:pt x="483" y="3993"/>
                    <a:pt x="483" y="4000"/>
                    <a:pt x="483" y="4015"/>
                  </a:cubicBezTo>
                  <a:cubicBezTo>
                    <a:pt x="476" y="4037"/>
                    <a:pt x="476" y="4051"/>
                    <a:pt x="447" y="4073"/>
                  </a:cubicBezTo>
                  <a:cubicBezTo>
                    <a:pt x="440" y="4088"/>
                    <a:pt x="440" y="4088"/>
                    <a:pt x="440" y="4088"/>
                  </a:cubicBezTo>
                  <a:cubicBezTo>
                    <a:pt x="410" y="4110"/>
                    <a:pt x="396" y="4132"/>
                    <a:pt x="403" y="4161"/>
                  </a:cubicBezTo>
                  <a:cubicBezTo>
                    <a:pt x="410" y="4183"/>
                    <a:pt x="447" y="4191"/>
                    <a:pt x="476" y="4198"/>
                  </a:cubicBezTo>
                  <a:cubicBezTo>
                    <a:pt x="535" y="4198"/>
                    <a:pt x="564" y="4227"/>
                    <a:pt x="593" y="4264"/>
                  </a:cubicBezTo>
                  <a:cubicBezTo>
                    <a:pt x="601" y="4271"/>
                    <a:pt x="601" y="4271"/>
                    <a:pt x="601" y="4271"/>
                  </a:cubicBezTo>
                  <a:cubicBezTo>
                    <a:pt x="615" y="4286"/>
                    <a:pt x="623" y="4301"/>
                    <a:pt x="623" y="4322"/>
                  </a:cubicBezTo>
                  <a:cubicBezTo>
                    <a:pt x="630" y="4330"/>
                    <a:pt x="630" y="4344"/>
                    <a:pt x="638" y="4366"/>
                  </a:cubicBezTo>
                  <a:cubicBezTo>
                    <a:pt x="652" y="4396"/>
                    <a:pt x="667" y="4410"/>
                    <a:pt x="681" y="4425"/>
                  </a:cubicBezTo>
                  <a:cubicBezTo>
                    <a:pt x="689" y="4425"/>
                    <a:pt x="696" y="4432"/>
                    <a:pt x="703" y="4447"/>
                  </a:cubicBezTo>
                  <a:cubicBezTo>
                    <a:pt x="718" y="4469"/>
                    <a:pt x="740" y="4513"/>
                    <a:pt x="733" y="4557"/>
                  </a:cubicBezTo>
                  <a:cubicBezTo>
                    <a:pt x="725" y="4594"/>
                    <a:pt x="718" y="4608"/>
                    <a:pt x="718" y="4608"/>
                  </a:cubicBezTo>
                  <a:cubicBezTo>
                    <a:pt x="718" y="4608"/>
                    <a:pt x="711" y="4608"/>
                    <a:pt x="703" y="4601"/>
                  </a:cubicBezTo>
                  <a:cubicBezTo>
                    <a:pt x="681" y="4586"/>
                    <a:pt x="652" y="4579"/>
                    <a:pt x="630" y="4579"/>
                  </a:cubicBezTo>
                  <a:cubicBezTo>
                    <a:pt x="593" y="4579"/>
                    <a:pt x="564" y="4594"/>
                    <a:pt x="550" y="4608"/>
                  </a:cubicBezTo>
                  <a:cubicBezTo>
                    <a:pt x="535" y="4623"/>
                    <a:pt x="535" y="4638"/>
                    <a:pt x="535" y="4660"/>
                  </a:cubicBezTo>
                  <a:cubicBezTo>
                    <a:pt x="542" y="4689"/>
                    <a:pt x="571" y="4696"/>
                    <a:pt x="593" y="4703"/>
                  </a:cubicBezTo>
                  <a:lnTo>
                    <a:pt x="601" y="4703"/>
                  </a:lnTo>
                  <a:cubicBezTo>
                    <a:pt x="608" y="4718"/>
                    <a:pt x="601" y="4740"/>
                    <a:pt x="593" y="4747"/>
                  </a:cubicBezTo>
                  <a:cubicBezTo>
                    <a:pt x="593" y="4755"/>
                    <a:pt x="586" y="4755"/>
                    <a:pt x="586" y="4755"/>
                  </a:cubicBezTo>
                  <a:cubicBezTo>
                    <a:pt x="586" y="4755"/>
                    <a:pt x="579" y="4755"/>
                    <a:pt x="571" y="4747"/>
                  </a:cubicBezTo>
                  <a:cubicBezTo>
                    <a:pt x="557" y="4740"/>
                    <a:pt x="542" y="4733"/>
                    <a:pt x="535" y="4725"/>
                  </a:cubicBezTo>
                  <a:cubicBezTo>
                    <a:pt x="513" y="4711"/>
                    <a:pt x="491" y="4696"/>
                    <a:pt x="469" y="4696"/>
                  </a:cubicBezTo>
                  <a:cubicBezTo>
                    <a:pt x="447" y="4696"/>
                    <a:pt x="432" y="4703"/>
                    <a:pt x="410" y="4725"/>
                  </a:cubicBezTo>
                  <a:cubicBezTo>
                    <a:pt x="396" y="4747"/>
                    <a:pt x="374" y="4762"/>
                    <a:pt x="359" y="4777"/>
                  </a:cubicBezTo>
                  <a:cubicBezTo>
                    <a:pt x="337" y="4784"/>
                    <a:pt x="322" y="4799"/>
                    <a:pt x="308" y="4813"/>
                  </a:cubicBezTo>
                  <a:cubicBezTo>
                    <a:pt x="300" y="4821"/>
                    <a:pt x="286" y="4828"/>
                    <a:pt x="271" y="4843"/>
                  </a:cubicBezTo>
                  <a:cubicBezTo>
                    <a:pt x="242" y="4865"/>
                    <a:pt x="205" y="4894"/>
                    <a:pt x="205" y="4923"/>
                  </a:cubicBezTo>
                  <a:cubicBezTo>
                    <a:pt x="205" y="4938"/>
                    <a:pt x="205" y="4953"/>
                    <a:pt x="220" y="4967"/>
                  </a:cubicBezTo>
                  <a:cubicBezTo>
                    <a:pt x="256" y="5004"/>
                    <a:pt x="293" y="5019"/>
                    <a:pt x="315" y="5026"/>
                  </a:cubicBezTo>
                  <a:cubicBezTo>
                    <a:pt x="322" y="5026"/>
                    <a:pt x="322" y="5026"/>
                    <a:pt x="322" y="5026"/>
                  </a:cubicBezTo>
                  <a:cubicBezTo>
                    <a:pt x="337" y="5033"/>
                    <a:pt x="344" y="5048"/>
                    <a:pt x="337" y="5077"/>
                  </a:cubicBezTo>
                  <a:lnTo>
                    <a:pt x="337" y="5077"/>
                  </a:lnTo>
                  <a:cubicBezTo>
                    <a:pt x="337" y="5084"/>
                    <a:pt x="337" y="5092"/>
                    <a:pt x="337" y="5092"/>
                  </a:cubicBezTo>
                  <a:cubicBezTo>
                    <a:pt x="330" y="5092"/>
                    <a:pt x="330" y="5092"/>
                    <a:pt x="322" y="5084"/>
                  </a:cubicBezTo>
                  <a:cubicBezTo>
                    <a:pt x="308" y="5084"/>
                    <a:pt x="293" y="5077"/>
                    <a:pt x="278" y="5070"/>
                  </a:cubicBezTo>
                  <a:cubicBezTo>
                    <a:pt x="256" y="5063"/>
                    <a:pt x="234" y="5055"/>
                    <a:pt x="212" y="5055"/>
                  </a:cubicBezTo>
                  <a:cubicBezTo>
                    <a:pt x="190" y="5055"/>
                    <a:pt x="176" y="5063"/>
                    <a:pt x="169" y="5077"/>
                  </a:cubicBezTo>
                  <a:cubicBezTo>
                    <a:pt x="154" y="5099"/>
                    <a:pt x="139" y="5129"/>
                    <a:pt x="132" y="5158"/>
                  </a:cubicBezTo>
                  <a:cubicBezTo>
                    <a:pt x="132" y="5165"/>
                    <a:pt x="132" y="5172"/>
                    <a:pt x="132" y="5180"/>
                  </a:cubicBezTo>
                  <a:cubicBezTo>
                    <a:pt x="117" y="5180"/>
                    <a:pt x="95" y="5180"/>
                    <a:pt x="66" y="5209"/>
                  </a:cubicBezTo>
                  <a:cubicBezTo>
                    <a:pt x="59" y="5216"/>
                    <a:pt x="0" y="5275"/>
                    <a:pt x="7" y="5334"/>
                  </a:cubicBezTo>
                  <a:cubicBezTo>
                    <a:pt x="15" y="5356"/>
                    <a:pt x="29" y="5370"/>
                    <a:pt x="51" y="5385"/>
                  </a:cubicBezTo>
                  <a:cubicBezTo>
                    <a:pt x="59" y="5385"/>
                    <a:pt x="73" y="5392"/>
                    <a:pt x="88" y="5400"/>
                  </a:cubicBezTo>
                  <a:cubicBezTo>
                    <a:pt x="117" y="5414"/>
                    <a:pt x="132" y="5414"/>
                    <a:pt x="147" y="5458"/>
                  </a:cubicBezTo>
                  <a:cubicBezTo>
                    <a:pt x="161" y="5524"/>
                    <a:pt x="183" y="5597"/>
                    <a:pt x="242" y="5620"/>
                  </a:cubicBezTo>
                  <a:cubicBezTo>
                    <a:pt x="256" y="5627"/>
                    <a:pt x="278" y="5634"/>
                    <a:pt x="308" y="5634"/>
                  </a:cubicBezTo>
                  <a:cubicBezTo>
                    <a:pt x="359" y="5634"/>
                    <a:pt x="403" y="5627"/>
                    <a:pt x="410" y="5620"/>
                  </a:cubicBezTo>
                  <a:cubicBezTo>
                    <a:pt x="418" y="5620"/>
                    <a:pt x="418" y="5620"/>
                    <a:pt x="418" y="5620"/>
                  </a:cubicBezTo>
                  <a:cubicBezTo>
                    <a:pt x="425" y="5620"/>
                    <a:pt x="425" y="5620"/>
                    <a:pt x="425" y="5620"/>
                  </a:cubicBezTo>
                  <a:cubicBezTo>
                    <a:pt x="447" y="5597"/>
                    <a:pt x="469" y="5590"/>
                    <a:pt x="491" y="5583"/>
                  </a:cubicBezTo>
                  <a:cubicBezTo>
                    <a:pt x="513" y="5575"/>
                    <a:pt x="535" y="5568"/>
                    <a:pt x="557" y="5546"/>
                  </a:cubicBezTo>
                  <a:cubicBezTo>
                    <a:pt x="593" y="5524"/>
                    <a:pt x="615" y="5517"/>
                    <a:pt x="667" y="5495"/>
                  </a:cubicBezTo>
                  <a:cubicBezTo>
                    <a:pt x="696" y="5488"/>
                    <a:pt x="696" y="5488"/>
                    <a:pt x="696" y="5488"/>
                  </a:cubicBezTo>
                  <a:cubicBezTo>
                    <a:pt x="733" y="5473"/>
                    <a:pt x="733" y="5473"/>
                    <a:pt x="733" y="5473"/>
                  </a:cubicBezTo>
                  <a:cubicBezTo>
                    <a:pt x="791" y="5451"/>
                    <a:pt x="857" y="5422"/>
                    <a:pt x="887" y="5422"/>
                  </a:cubicBezTo>
                  <a:cubicBezTo>
                    <a:pt x="894" y="5414"/>
                    <a:pt x="894" y="5414"/>
                    <a:pt x="894" y="5414"/>
                  </a:cubicBezTo>
                  <a:cubicBezTo>
                    <a:pt x="916" y="5414"/>
                    <a:pt x="938" y="5407"/>
                    <a:pt x="960" y="5407"/>
                  </a:cubicBezTo>
                  <a:cubicBezTo>
                    <a:pt x="982" y="5407"/>
                    <a:pt x="997" y="5414"/>
                    <a:pt x="1011" y="5429"/>
                  </a:cubicBezTo>
                  <a:cubicBezTo>
                    <a:pt x="1026" y="5436"/>
                    <a:pt x="1033" y="5451"/>
                    <a:pt x="1040" y="5458"/>
                  </a:cubicBezTo>
                  <a:cubicBezTo>
                    <a:pt x="1070" y="5488"/>
                    <a:pt x="1092" y="5510"/>
                    <a:pt x="1121" y="5539"/>
                  </a:cubicBezTo>
                  <a:cubicBezTo>
                    <a:pt x="1128" y="5561"/>
                    <a:pt x="1143" y="5575"/>
                    <a:pt x="1158" y="5590"/>
                  </a:cubicBezTo>
                  <a:cubicBezTo>
                    <a:pt x="1194" y="5620"/>
                    <a:pt x="1209" y="5641"/>
                    <a:pt x="1209" y="5671"/>
                  </a:cubicBezTo>
                  <a:cubicBezTo>
                    <a:pt x="1194" y="5744"/>
                    <a:pt x="1187" y="5839"/>
                    <a:pt x="1209" y="5898"/>
                  </a:cubicBezTo>
                  <a:cubicBezTo>
                    <a:pt x="1224" y="5942"/>
                    <a:pt x="1238" y="5949"/>
                    <a:pt x="1260" y="5956"/>
                  </a:cubicBezTo>
                  <a:cubicBezTo>
                    <a:pt x="1260" y="5956"/>
                    <a:pt x="1268" y="5964"/>
                    <a:pt x="1275" y="5971"/>
                  </a:cubicBezTo>
                  <a:cubicBezTo>
                    <a:pt x="1282" y="5979"/>
                    <a:pt x="1282" y="6008"/>
                    <a:pt x="1282" y="6037"/>
                  </a:cubicBezTo>
                  <a:cubicBezTo>
                    <a:pt x="1282" y="6059"/>
                    <a:pt x="1282" y="6081"/>
                    <a:pt x="1282" y="6103"/>
                  </a:cubicBezTo>
                  <a:cubicBezTo>
                    <a:pt x="1282" y="6110"/>
                    <a:pt x="1290" y="6118"/>
                    <a:pt x="1290" y="6125"/>
                  </a:cubicBezTo>
                  <a:cubicBezTo>
                    <a:pt x="1297" y="6176"/>
                    <a:pt x="1304" y="6242"/>
                    <a:pt x="1355" y="6250"/>
                  </a:cubicBezTo>
                  <a:cubicBezTo>
                    <a:pt x="1370" y="6257"/>
                    <a:pt x="1385" y="6264"/>
                    <a:pt x="1400" y="6272"/>
                  </a:cubicBezTo>
                  <a:cubicBezTo>
                    <a:pt x="1414" y="6279"/>
                    <a:pt x="1436" y="6294"/>
                    <a:pt x="1465" y="6301"/>
                  </a:cubicBezTo>
                  <a:cubicBezTo>
                    <a:pt x="1465" y="6308"/>
                    <a:pt x="1458" y="6315"/>
                    <a:pt x="1451" y="6323"/>
                  </a:cubicBezTo>
                  <a:cubicBezTo>
                    <a:pt x="1429" y="6352"/>
                    <a:pt x="1414" y="6374"/>
                    <a:pt x="1407" y="6396"/>
                  </a:cubicBezTo>
                  <a:cubicBezTo>
                    <a:pt x="1392" y="6425"/>
                    <a:pt x="1392" y="6433"/>
                    <a:pt x="1355" y="6440"/>
                  </a:cubicBezTo>
                  <a:cubicBezTo>
                    <a:pt x="1275" y="6455"/>
                    <a:pt x="1238" y="6477"/>
                    <a:pt x="1224" y="6550"/>
                  </a:cubicBezTo>
                  <a:cubicBezTo>
                    <a:pt x="1209" y="6616"/>
                    <a:pt x="1231" y="6667"/>
                    <a:pt x="1275" y="6704"/>
                  </a:cubicBezTo>
                  <a:cubicBezTo>
                    <a:pt x="1312" y="6733"/>
                    <a:pt x="1333" y="6784"/>
                    <a:pt x="1341" y="6821"/>
                  </a:cubicBezTo>
                  <a:cubicBezTo>
                    <a:pt x="1348" y="6851"/>
                    <a:pt x="1363" y="6872"/>
                    <a:pt x="1370" y="6894"/>
                  </a:cubicBezTo>
                  <a:cubicBezTo>
                    <a:pt x="1385" y="6916"/>
                    <a:pt x="1385" y="6916"/>
                    <a:pt x="1385" y="6916"/>
                  </a:cubicBezTo>
                  <a:cubicBezTo>
                    <a:pt x="1407" y="6909"/>
                    <a:pt x="1407" y="6909"/>
                    <a:pt x="1407" y="6909"/>
                  </a:cubicBezTo>
                  <a:cubicBezTo>
                    <a:pt x="1465" y="6887"/>
                    <a:pt x="1465" y="6887"/>
                    <a:pt x="1465" y="6887"/>
                  </a:cubicBezTo>
                  <a:cubicBezTo>
                    <a:pt x="1480" y="6887"/>
                    <a:pt x="1524" y="6946"/>
                    <a:pt x="1546" y="6982"/>
                  </a:cubicBezTo>
                  <a:cubicBezTo>
                    <a:pt x="1583" y="7034"/>
                    <a:pt x="1619" y="7085"/>
                    <a:pt x="1663" y="7107"/>
                  </a:cubicBezTo>
                  <a:cubicBezTo>
                    <a:pt x="1678" y="7122"/>
                    <a:pt x="1700" y="7122"/>
                    <a:pt x="1714" y="7122"/>
                  </a:cubicBezTo>
                  <a:cubicBezTo>
                    <a:pt x="1744" y="7122"/>
                    <a:pt x="1766" y="7114"/>
                    <a:pt x="1788" y="7092"/>
                  </a:cubicBezTo>
                  <a:cubicBezTo>
                    <a:pt x="1817" y="7048"/>
                    <a:pt x="1824" y="6990"/>
                    <a:pt x="1810" y="6931"/>
                  </a:cubicBezTo>
                  <a:cubicBezTo>
                    <a:pt x="1795" y="6880"/>
                    <a:pt x="1802" y="6843"/>
                    <a:pt x="1817" y="6814"/>
                  </a:cubicBezTo>
                  <a:cubicBezTo>
                    <a:pt x="1832" y="6799"/>
                    <a:pt x="1846" y="6784"/>
                    <a:pt x="1876" y="6784"/>
                  </a:cubicBezTo>
                  <a:cubicBezTo>
                    <a:pt x="1883" y="6784"/>
                    <a:pt x="1890" y="6784"/>
                    <a:pt x="1890" y="6784"/>
                  </a:cubicBezTo>
                  <a:cubicBezTo>
                    <a:pt x="1920" y="6784"/>
                    <a:pt x="1920" y="6784"/>
                    <a:pt x="1942" y="6909"/>
                  </a:cubicBezTo>
                  <a:cubicBezTo>
                    <a:pt x="1942" y="6939"/>
                    <a:pt x="1949" y="6968"/>
                    <a:pt x="1956" y="6997"/>
                  </a:cubicBezTo>
                  <a:cubicBezTo>
                    <a:pt x="1971" y="7092"/>
                    <a:pt x="2030" y="7144"/>
                    <a:pt x="2118" y="7144"/>
                  </a:cubicBezTo>
                  <a:cubicBezTo>
                    <a:pt x="2162" y="7144"/>
                    <a:pt x="2205" y="7129"/>
                    <a:pt x="2235" y="7114"/>
                  </a:cubicBezTo>
                  <a:cubicBezTo>
                    <a:pt x="2257" y="7158"/>
                    <a:pt x="2301" y="7173"/>
                    <a:pt x="2381" y="7173"/>
                  </a:cubicBezTo>
                  <a:cubicBezTo>
                    <a:pt x="2396" y="7173"/>
                    <a:pt x="2396" y="7173"/>
                    <a:pt x="2396" y="7173"/>
                  </a:cubicBezTo>
                  <a:lnTo>
                    <a:pt x="2396" y="7173"/>
                  </a:lnTo>
                  <a:cubicBezTo>
                    <a:pt x="2396" y="7173"/>
                    <a:pt x="2396" y="7180"/>
                    <a:pt x="2389" y="7188"/>
                  </a:cubicBezTo>
                  <a:cubicBezTo>
                    <a:pt x="2381" y="7210"/>
                    <a:pt x="2359" y="7224"/>
                    <a:pt x="2345" y="7224"/>
                  </a:cubicBezTo>
                  <a:cubicBezTo>
                    <a:pt x="2337" y="7224"/>
                    <a:pt x="2330" y="7224"/>
                    <a:pt x="2323" y="7224"/>
                  </a:cubicBezTo>
                  <a:cubicBezTo>
                    <a:pt x="2257" y="7232"/>
                    <a:pt x="2257" y="7261"/>
                    <a:pt x="2250" y="7356"/>
                  </a:cubicBezTo>
                  <a:cubicBezTo>
                    <a:pt x="2250" y="7371"/>
                    <a:pt x="2250" y="7385"/>
                    <a:pt x="2250" y="7407"/>
                  </a:cubicBezTo>
                  <a:cubicBezTo>
                    <a:pt x="2250" y="7451"/>
                    <a:pt x="2250" y="7481"/>
                    <a:pt x="2271" y="7495"/>
                  </a:cubicBezTo>
                  <a:cubicBezTo>
                    <a:pt x="2279" y="7503"/>
                    <a:pt x="2293" y="7510"/>
                    <a:pt x="2308" y="7510"/>
                  </a:cubicBezTo>
                  <a:cubicBezTo>
                    <a:pt x="2345" y="7510"/>
                    <a:pt x="2381" y="7473"/>
                    <a:pt x="2440" y="7422"/>
                  </a:cubicBezTo>
                  <a:cubicBezTo>
                    <a:pt x="2455" y="7407"/>
                    <a:pt x="2477" y="7385"/>
                    <a:pt x="2484" y="7385"/>
                  </a:cubicBezTo>
                  <a:cubicBezTo>
                    <a:pt x="2528" y="7363"/>
                    <a:pt x="2535" y="7334"/>
                    <a:pt x="2535" y="7305"/>
                  </a:cubicBezTo>
                  <a:cubicBezTo>
                    <a:pt x="2535" y="7283"/>
                    <a:pt x="2543" y="7268"/>
                    <a:pt x="2550" y="7239"/>
                  </a:cubicBezTo>
                  <a:cubicBezTo>
                    <a:pt x="2550" y="7224"/>
                    <a:pt x="2564" y="7173"/>
                    <a:pt x="2579" y="7173"/>
                  </a:cubicBezTo>
                  <a:cubicBezTo>
                    <a:pt x="2587" y="7173"/>
                    <a:pt x="2594" y="7180"/>
                    <a:pt x="2623" y="7202"/>
                  </a:cubicBezTo>
                  <a:cubicBezTo>
                    <a:pt x="2645" y="7217"/>
                    <a:pt x="2667" y="7224"/>
                    <a:pt x="2689" y="7224"/>
                  </a:cubicBezTo>
                  <a:cubicBezTo>
                    <a:pt x="2733" y="7224"/>
                    <a:pt x="2748" y="7180"/>
                    <a:pt x="2762" y="7151"/>
                  </a:cubicBezTo>
                  <a:cubicBezTo>
                    <a:pt x="2770" y="7136"/>
                    <a:pt x="2777" y="7122"/>
                    <a:pt x="2784" y="7114"/>
                  </a:cubicBezTo>
                  <a:cubicBezTo>
                    <a:pt x="2784" y="7107"/>
                    <a:pt x="2784" y="7107"/>
                    <a:pt x="2799" y="7107"/>
                  </a:cubicBezTo>
                  <a:cubicBezTo>
                    <a:pt x="2828" y="7107"/>
                    <a:pt x="2872" y="7136"/>
                    <a:pt x="2887" y="7144"/>
                  </a:cubicBezTo>
                  <a:cubicBezTo>
                    <a:pt x="2931" y="7100"/>
                    <a:pt x="2931" y="7100"/>
                    <a:pt x="2931" y="7100"/>
                  </a:cubicBezTo>
                  <a:cubicBezTo>
                    <a:pt x="2850" y="6990"/>
                    <a:pt x="2850" y="6990"/>
                    <a:pt x="2850" y="6990"/>
                  </a:cubicBezTo>
                  <a:cubicBezTo>
                    <a:pt x="2887" y="6960"/>
                    <a:pt x="2887" y="6960"/>
                    <a:pt x="2887" y="6960"/>
                  </a:cubicBezTo>
                  <a:lnTo>
                    <a:pt x="2887" y="6960"/>
                  </a:lnTo>
                  <a:cubicBezTo>
                    <a:pt x="2894" y="6960"/>
                    <a:pt x="2894" y="6960"/>
                    <a:pt x="2894" y="6960"/>
                  </a:cubicBezTo>
                  <a:cubicBezTo>
                    <a:pt x="2902" y="6946"/>
                    <a:pt x="2902" y="6946"/>
                    <a:pt x="2902" y="6946"/>
                  </a:cubicBezTo>
                  <a:cubicBezTo>
                    <a:pt x="2902" y="6931"/>
                    <a:pt x="2902" y="6931"/>
                    <a:pt x="2902" y="6931"/>
                  </a:cubicBezTo>
                  <a:cubicBezTo>
                    <a:pt x="2902" y="6902"/>
                    <a:pt x="2894" y="6880"/>
                    <a:pt x="2880" y="6865"/>
                  </a:cubicBezTo>
                  <a:cubicBezTo>
                    <a:pt x="2872" y="6843"/>
                    <a:pt x="2858" y="6836"/>
                    <a:pt x="2828" y="6836"/>
                  </a:cubicBezTo>
                  <a:lnTo>
                    <a:pt x="2821" y="6836"/>
                  </a:lnTo>
                  <a:lnTo>
                    <a:pt x="2821" y="6829"/>
                  </a:lnTo>
                  <a:cubicBezTo>
                    <a:pt x="2821" y="6806"/>
                    <a:pt x="2828" y="6806"/>
                    <a:pt x="2828" y="6799"/>
                  </a:cubicBezTo>
                  <a:lnTo>
                    <a:pt x="2828" y="6799"/>
                  </a:lnTo>
                  <a:lnTo>
                    <a:pt x="2828" y="6799"/>
                  </a:lnTo>
                  <a:cubicBezTo>
                    <a:pt x="2850" y="6792"/>
                    <a:pt x="2872" y="6784"/>
                    <a:pt x="2887" y="6741"/>
                  </a:cubicBezTo>
                  <a:cubicBezTo>
                    <a:pt x="2902" y="6689"/>
                    <a:pt x="2902" y="6660"/>
                    <a:pt x="2894" y="6631"/>
                  </a:cubicBezTo>
                  <a:cubicBezTo>
                    <a:pt x="2894" y="6616"/>
                    <a:pt x="2887" y="6594"/>
                    <a:pt x="2887" y="6572"/>
                  </a:cubicBezTo>
                  <a:cubicBezTo>
                    <a:pt x="2887" y="6550"/>
                    <a:pt x="2887" y="6550"/>
                    <a:pt x="2902" y="6543"/>
                  </a:cubicBezTo>
                  <a:cubicBezTo>
                    <a:pt x="2909" y="6535"/>
                    <a:pt x="2931" y="6513"/>
                    <a:pt x="2945" y="6470"/>
                  </a:cubicBezTo>
                  <a:cubicBezTo>
                    <a:pt x="2960" y="6403"/>
                    <a:pt x="2953" y="6367"/>
                    <a:pt x="2945" y="6330"/>
                  </a:cubicBezTo>
                  <a:cubicBezTo>
                    <a:pt x="2938" y="6315"/>
                    <a:pt x="2938" y="6294"/>
                    <a:pt x="2931" y="6272"/>
                  </a:cubicBezTo>
                  <a:cubicBezTo>
                    <a:pt x="2924" y="6198"/>
                    <a:pt x="2894" y="6154"/>
                    <a:pt x="2865" y="6103"/>
                  </a:cubicBezTo>
                  <a:cubicBezTo>
                    <a:pt x="2850" y="6081"/>
                    <a:pt x="2850" y="6081"/>
                    <a:pt x="2850" y="6081"/>
                  </a:cubicBezTo>
                  <a:cubicBezTo>
                    <a:pt x="2836" y="6059"/>
                    <a:pt x="2836" y="6059"/>
                    <a:pt x="2836" y="6059"/>
                  </a:cubicBezTo>
                  <a:cubicBezTo>
                    <a:pt x="2799" y="6001"/>
                    <a:pt x="2748" y="5913"/>
                    <a:pt x="2726" y="5832"/>
                  </a:cubicBezTo>
                  <a:cubicBezTo>
                    <a:pt x="2704" y="5729"/>
                    <a:pt x="2711" y="5612"/>
                    <a:pt x="2726" y="5575"/>
                  </a:cubicBezTo>
                  <a:cubicBezTo>
                    <a:pt x="2777" y="5480"/>
                    <a:pt x="2770" y="5400"/>
                    <a:pt x="2711" y="5370"/>
                  </a:cubicBezTo>
                  <a:cubicBezTo>
                    <a:pt x="2652" y="5334"/>
                    <a:pt x="2638" y="5312"/>
                    <a:pt x="2660" y="5260"/>
                  </a:cubicBezTo>
                  <a:cubicBezTo>
                    <a:pt x="2660" y="5253"/>
                    <a:pt x="2660" y="5253"/>
                    <a:pt x="2660" y="5253"/>
                  </a:cubicBezTo>
                  <a:cubicBezTo>
                    <a:pt x="2689" y="5180"/>
                    <a:pt x="2704" y="5158"/>
                    <a:pt x="2777" y="5129"/>
                  </a:cubicBezTo>
                  <a:cubicBezTo>
                    <a:pt x="2792" y="5121"/>
                    <a:pt x="2806" y="5121"/>
                    <a:pt x="2821" y="5121"/>
                  </a:cubicBezTo>
                  <a:cubicBezTo>
                    <a:pt x="2843" y="5121"/>
                    <a:pt x="2865" y="5129"/>
                    <a:pt x="2880" y="5129"/>
                  </a:cubicBezTo>
                  <a:cubicBezTo>
                    <a:pt x="2902" y="5136"/>
                    <a:pt x="2916" y="5143"/>
                    <a:pt x="2931" y="5143"/>
                  </a:cubicBezTo>
                  <a:cubicBezTo>
                    <a:pt x="2931" y="5151"/>
                    <a:pt x="2924" y="5158"/>
                    <a:pt x="2924" y="5165"/>
                  </a:cubicBezTo>
                  <a:cubicBezTo>
                    <a:pt x="2975" y="5194"/>
                    <a:pt x="2975" y="5194"/>
                    <a:pt x="2975" y="5194"/>
                  </a:cubicBezTo>
                  <a:cubicBezTo>
                    <a:pt x="3012" y="5136"/>
                    <a:pt x="3078" y="5070"/>
                    <a:pt x="3099" y="5063"/>
                  </a:cubicBezTo>
                  <a:cubicBezTo>
                    <a:pt x="3136" y="5055"/>
                    <a:pt x="3187" y="5048"/>
                    <a:pt x="3231" y="5048"/>
                  </a:cubicBezTo>
                  <a:cubicBezTo>
                    <a:pt x="3283" y="5048"/>
                    <a:pt x="3305" y="5055"/>
                    <a:pt x="3312" y="5063"/>
                  </a:cubicBezTo>
                  <a:cubicBezTo>
                    <a:pt x="3341" y="5077"/>
                    <a:pt x="3385" y="5106"/>
                    <a:pt x="3422" y="5151"/>
                  </a:cubicBezTo>
                  <a:cubicBezTo>
                    <a:pt x="3451" y="5194"/>
                    <a:pt x="3517" y="5238"/>
                    <a:pt x="3590" y="5238"/>
                  </a:cubicBezTo>
                  <a:cubicBezTo>
                    <a:pt x="3605" y="5238"/>
                    <a:pt x="3620" y="5238"/>
                    <a:pt x="3642" y="5231"/>
                  </a:cubicBezTo>
                  <a:cubicBezTo>
                    <a:pt x="3722" y="5202"/>
                    <a:pt x="3759" y="5158"/>
                    <a:pt x="3759" y="5092"/>
                  </a:cubicBezTo>
                  <a:cubicBezTo>
                    <a:pt x="3759" y="5070"/>
                    <a:pt x="3774" y="5055"/>
                    <a:pt x="3788" y="5041"/>
                  </a:cubicBezTo>
                  <a:cubicBezTo>
                    <a:pt x="3803" y="5019"/>
                    <a:pt x="3818" y="4997"/>
                    <a:pt x="3818" y="4967"/>
                  </a:cubicBezTo>
                  <a:cubicBezTo>
                    <a:pt x="3818" y="4923"/>
                    <a:pt x="3788" y="4909"/>
                    <a:pt x="3774" y="4901"/>
                  </a:cubicBezTo>
                  <a:cubicBezTo>
                    <a:pt x="3752" y="4887"/>
                    <a:pt x="3752" y="4887"/>
                    <a:pt x="3752" y="4872"/>
                  </a:cubicBezTo>
                  <a:cubicBezTo>
                    <a:pt x="3752" y="4835"/>
                    <a:pt x="3744" y="4777"/>
                    <a:pt x="3744" y="4733"/>
                  </a:cubicBezTo>
                  <a:cubicBezTo>
                    <a:pt x="3781" y="4740"/>
                    <a:pt x="3825" y="4747"/>
                    <a:pt x="3832" y="4762"/>
                  </a:cubicBezTo>
                  <a:cubicBezTo>
                    <a:pt x="3847" y="4770"/>
                    <a:pt x="3869" y="4777"/>
                    <a:pt x="3898" y="4777"/>
                  </a:cubicBezTo>
                  <a:cubicBezTo>
                    <a:pt x="3964" y="4777"/>
                    <a:pt x="4067" y="4747"/>
                    <a:pt x="4067" y="4740"/>
                  </a:cubicBezTo>
                  <a:cubicBezTo>
                    <a:pt x="4177" y="4711"/>
                    <a:pt x="4177" y="4711"/>
                    <a:pt x="4177" y="4711"/>
                  </a:cubicBezTo>
                  <a:cubicBezTo>
                    <a:pt x="4067" y="4682"/>
                    <a:pt x="4067" y="4682"/>
                    <a:pt x="4067" y="4682"/>
                  </a:cubicBezTo>
                  <a:cubicBezTo>
                    <a:pt x="4045" y="4682"/>
                    <a:pt x="4023" y="4674"/>
                    <a:pt x="4015" y="4667"/>
                  </a:cubicBezTo>
                  <a:cubicBezTo>
                    <a:pt x="4015" y="4660"/>
                    <a:pt x="4023" y="4660"/>
                    <a:pt x="4023" y="4660"/>
                  </a:cubicBezTo>
                  <a:cubicBezTo>
                    <a:pt x="4045" y="4638"/>
                    <a:pt x="4067" y="4630"/>
                    <a:pt x="4089" y="4623"/>
                  </a:cubicBezTo>
                  <a:cubicBezTo>
                    <a:pt x="4111" y="4623"/>
                    <a:pt x="4147" y="4608"/>
                    <a:pt x="4177" y="4572"/>
                  </a:cubicBezTo>
                  <a:cubicBezTo>
                    <a:pt x="4184" y="4564"/>
                    <a:pt x="4191" y="4557"/>
                    <a:pt x="4199" y="4550"/>
                  </a:cubicBezTo>
                  <a:cubicBezTo>
                    <a:pt x="4228" y="4506"/>
                    <a:pt x="4257" y="4476"/>
                    <a:pt x="4257" y="4396"/>
                  </a:cubicBezTo>
                  <a:cubicBezTo>
                    <a:pt x="4257" y="4366"/>
                    <a:pt x="4250" y="4337"/>
                    <a:pt x="4235" y="4308"/>
                  </a:cubicBezTo>
                  <a:cubicBezTo>
                    <a:pt x="4221" y="4264"/>
                    <a:pt x="4206" y="4234"/>
                    <a:pt x="4243" y="4191"/>
                  </a:cubicBezTo>
                  <a:cubicBezTo>
                    <a:pt x="4279" y="4139"/>
                    <a:pt x="4294" y="4139"/>
                    <a:pt x="4294" y="4139"/>
                  </a:cubicBezTo>
                  <a:cubicBezTo>
                    <a:pt x="4301" y="4139"/>
                    <a:pt x="4309" y="4147"/>
                    <a:pt x="4323" y="4154"/>
                  </a:cubicBezTo>
                  <a:cubicBezTo>
                    <a:pt x="4323" y="4154"/>
                    <a:pt x="4331" y="4161"/>
                    <a:pt x="4338" y="4161"/>
                  </a:cubicBezTo>
                  <a:cubicBezTo>
                    <a:pt x="4360" y="4176"/>
                    <a:pt x="4396" y="4183"/>
                    <a:pt x="4440" y="4183"/>
                  </a:cubicBezTo>
                  <a:cubicBezTo>
                    <a:pt x="4506" y="4183"/>
                    <a:pt x="4594" y="4169"/>
                    <a:pt x="4645" y="4110"/>
                  </a:cubicBezTo>
                  <a:cubicBezTo>
                    <a:pt x="4675" y="4088"/>
                    <a:pt x="4704" y="4066"/>
                    <a:pt x="4733" y="4044"/>
                  </a:cubicBezTo>
                  <a:cubicBezTo>
                    <a:pt x="4770" y="4015"/>
                    <a:pt x="4814" y="3985"/>
                    <a:pt x="4836" y="3949"/>
                  </a:cubicBezTo>
                  <a:cubicBezTo>
                    <a:pt x="4851" y="3912"/>
                    <a:pt x="4858" y="3883"/>
                    <a:pt x="4858" y="3861"/>
                  </a:cubicBezTo>
                  <a:cubicBezTo>
                    <a:pt x="4858" y="3832"/>
                    <a:pt x="4858" y="3817"/>
                    <a:pt x="4880" y="3795"/>
                  </a:cubicBezTo>
                  <a:cubicBezTo>
                    <a:pt x="4895" y="3773"/>
                    <a:pt x="4909" y="3751"/>
                    <a:pt x="4931" y="3736"/>
                  </a:cubicBezTo>
                  <a:cubicBezTo>
                    <a:pt x="4953" y="3714"/>
                    <a:pt x="4953" y="3714"/>
                    <a:pt x="4953" y="3714"/>
                  </a:cubicBezTo>
                  <a:cubicBezTo>
                    <a:pt x="4939" y="3692"/>
                    <a:pt x="4939" y="3692"/>
                    <a:pt x="4939" y="3692"/>
                  </a:cubicBezTo>
                  <a:cubicBezTo>
                    <a:pt x="4931" y="3685"/>
                    <a:pt x="4931" y="3685"/>
                    <a:pt x="4931" y="3685"/>
                  </a:cubicBezTo>
                  <a:cubicBezTo>
                    <a:pt x="4924" y="3663"/>
                    <a:pt x="4909" y="3612"/>
                    <a:pt x="4902" y="3568"/>
                  </a:cubicBezTo>
                  <a:cubicBezTo>
                    <a:pt x="4902" y="3546"/>
                    <a:pt x="4902" y="3538"/>
                    <a:pt x="4895" y="3524"/>
                  </a:cubicBezTo>
                  <a:cubicBezTo>
                    <a:pt x="4895" y="3502"/>
                    <a:pt x="4887" y="3487"/>
                    <a:pt x="4895" y="3465"/>
                  </a:cubicBezTo>
                  <a:cubicBezTo>
                    <a:pt x="4902" y="3472"/>
                    <a:pt x="4902" y="3472"/>
                    <a:pt x="4909" y="3472"/>
                  </a:cubicBezTo>
                  <a:cubicBezTo>
                    <a:pt x="4909" y="3472"/>
                    <a:pt x="4931" y="3465"/>
                    <a:pt x="4939" y="3443"/>
                  </a:cubicBezTo>
                  <a:cubicBezTo>
                    <a:pt x="4946" y="3414"/>
                    <a:pt x="4968" y="3348"/>
                    <a:pt x="4924" y="3297"/>
                  </a:cubicBezTo>
                  <a:cubicBezTo>
                    <a:pt x="4917" y="3282"/>
                    <a:pt x="4909" y="3267"/>
                    <a:pt x="4902" y="3253"/>
                  </a:cubicBezTo>
                  <a:cubicBezTo>
                    <a:pt x="4895" y="3231"/>
                    <a:pt x="4880" y="3201"/>
                    <a:pt x="4836" y="3194"/>
                  </a:cubicBezTo>
                  <a:cubicBezTo>
                    <a:pt x="4829" y="3187"/>
                    <a:pt x="4821" y="3187"/>
                    <a:pt x="4814" y="3187"/>
                  </a:cubicBezTo>
                  <a:cubicBezTo>
                    <a:pt x="4785" y="3187"/>
                    <a:pt x="4763" y="3201"/>
                    <a:pt x="4733" y="3216"/>
                  </a:cubicBezTo>
                  <a:cubicBezTo>
                    <a:pt x="4726" y="3216"/>
                    <a:pt x="4719" y="3223"/>
                    <a:pt x="4712" y="3231"/>
                  </a:cubicBezTo>
                  <a:cubicBezTo>
                    <a:pt x="4675" y="3245"/>
                    <a:pt x="4653" y="3260"/>
                    <a:pt x="4645" y="3282"/>
                  </a:cubicBezTo>
                  <a:cubicBezTo>
                    <a:pt x="4638" y="3311"/>
                    <a:pt x="4653" y="3341"/>
                    <a:pt x="4660" y="3363"/>
                  </a:cubicBezTo>
                  <a:lnTo>
                    <a:pt x="4660" y="3363"/>
                  </a:lnTo>
                  <a:cubicBezTo>
                    <a:pt x="4645" y="3370"/>
                    <a:pt x="4602" y="3370"/>
                    <a:pt x="4587" y="3370"/>
                  </a:cubicBezTo>
                  <a:cubicBezTo>
                    <a:pt x="4565" y="3370"/>
                    <a:pt x="4550" y="3363"/>
                    <a:pt x="4543" y="3319"/>
                  </a:cubicBezTo>
                  <a:cubicBezTo>
                    <a:pt x="4536" y="3311"/>
                    <a:pt x="4536" y="3304"/>
                    <a:pt x="4536" y="3297"/>
                  </a:cubicBezTo>
                  <a:cubicBezTo>
                    <a:pt x="4536" y="3289"/>
                    <a:pt x="4528" y="3275"/>
                    <a:pt x="4528" y="3267"/>
                  </a:cubicBezTo>
                  <a:cubicBezTo>
                    <a:pt x="4580" y="3267"/>
                    <a:pt x="4602" y="3216"/>
                    <a:pt x="4616" y="3172"/>
                  </a:cubicBezTo>
                  <a:cubicBezTo>
                    <a:pt x="4624" y="3157"/>
                    <a:pt x="4631" y="3135"/>
                    <a:pt x="4638" y="3128"/>
                  </a:cubicBezTo>
                  <a:cubicBezTo>
                    <a:pt x="4675" y="3077"/>
                    <a:pt x="4675" y="3018"/>
                    <a:pt x="4631" y="2982"/>
                  </a:cubicBezTo>
                  <a:cubicBezTo>
                    <a:pt x="4638" y="2974"/>
                    <a:pt x="4645" y="2974"/>
                    <a:pt x="4653" y="2967"/>
                  </a:cubicBezTo>
                  <a:cubicBezTo>
                    <a:pt x="4697" y="2930"/>
                    <a:pt x="4682" y="2894"/>
                    <a:pt x="4675" y="2864"/>
                  </a:cubicBezTo>
                  <a:cubicBezTo>
                    <a:pt x="4675" y="2850"/>
                    <a:pt x="4668" y="2835"/>
                    <a:pt x="4675" y="2820"/>
                  </a:cubicBezTo>
                  <a:cubicBezTo>
                    <a:pt x="4690" y="2784"/>
                    <a:pt x="4741" y="2769"/>
                    <a:pt x="4785" y="2769"/>
                  </a:cubicBezTo>
                  <a:cubicBezTo>
                    <a:pt x="4821" y="2769"/>
                    <a:pt x="4836" y="2747"/>
                    <a:pt x="4843" y="2740"/>
                  </a:cubicBezTo>
                  <a:cubicBezTo>
                    <a:pt x="4858" y="2710"/>
                    <a:pt x="4851" y="2681"/>
                    <a:pt x="4821" y="2644"/>
                  </a:cubicBezTo>
                  <a:cubicBezTo>
                    <a:pt x="4821" y="2637"/>
                    <a:pt x="4821" y="2630"/>
                    <a:pt x="4814" y="2630"/>
                  </a:cubicBezTo>
                  <a:cubicBezTo>
                    <a:pt x="4821" y="2630"/>
                    <a:pt x="4829" y="2622"/>
                    <a:pt x="4851" y="2622"/>
                  </a:cubicBezTo>
                  <a:cubicBezTo>
                    <a:pt x="4865" y="2622"/>
                    <a:pt x="4909" y="2615"/>
                    <a:pt x="4924" y="2586"/>
                  </a:cubicBezTo>
                  <a:cubicBezTo>
                    <a:pt x="4931" y="2549"/>
                    <a:pt x="4902" y="2527"/>
                    <a:pt x="4880" y="2498"/>
                  </a:cubicBezTo>
                  <a:cubicBezTo>
                    <a:pt x="4873" y="2491"/>
                    <a:pt x="4865" y="2491"/>
                    <a:pt x="4865" y="2483"/>
                  </a:cubicBezTo>
                  <a:cubicBezTo>
                    <a:pt x="4821" y="2447"/>
                    <a:pt x="4792" y="2432"/>
                    <a:pt x="4763" y="2410"/>
                  </a:cubicBezTo>
                  <a:cubicBezTo>
                    <a:pt x="4755" y="2410"/>
                    <a:pt x="4755" y="2410"/>
                    <a:pt x="4748" y="2403"/>
                  </a:cubicBezTo>
                  <a:cubicBezTo>
                    <a:pt x="4770" y="2410"/>
                    <a:pt x="4800" y="2410"/>
                    <a:pt x="4836" y="2410"/>
                  </a:cubicBezTo>
                  <a:cubicBezTo>
                    <a:pt x="4858" y="2410"/>
                    <a:pt x="4909" y="2410"/>
                    <a:pt x="4917" y="2373"/>
                  </a:cubicBezTo>
                  <a:cubicBezTo>
                    <a:pt x="4931" y="2344"/>
                    <a:pt x="4895" y="2315"/>
                    <a:pt x="4865" y="2293"/>
                  </a:cubicBezTo>
                  <a:cubicBezTo>
                    <a:pt x="4858" y="2285"/>
                    <a:pt x="4836" y="2263"/>
                    <a:pt x="4821" y="2161"/>
                  </a:cubicBezTo>
                  <a:lnTo>
                    <a:pt x="4821" y="2153"/>
                  </a:lnTo>
                  <a:lnTo>
                    <a:pt x="4821" y="2153"/>
                  </a:lnTo>
                  <a:lnTo>
                    <a:pt x="4821" y="2153"/>
                  </a:lnTo>
                  <a:cubicBezTo>
                    <a:pt x="4836" y="2153"/>
                    <a:pt x="4843" y="2161"/>
                    <a:pt x="4851" y="2168"/>
                  </a:cubicBezTo>
                  <a:cubicBezTo>
                    <a:pt x="4865" y="2183"/>
                    <a:pt x="4887" y="2197"/>
                    <a:pt x="4909" y="2197"/>
                  </a:cubicBezTo>
                  <a:cubicBezTo>
                    <a:pt x="4939" y="2197"/>
                    <a:pt x="4968" y="2175"/>
                    <a:pt x="4990" y="2161"/>
                  </a:cubicBezTo>
                  <a:lnTo>
                    <a:pt x="4997" y="2168"/>
                  </a:lnTo>
                  <a:cubicBezTo>
                    <a:pt x="5012" y="2183"/>
                    <a:pt x="5034" y="2212"/>
                    <a:pt x="5071" y="2220"/>
                  </a:cubicBezTo>
                  <a:cubicBezTo>
                    <a:pt x="5085" y="2227"/>
                    <a:pt x="5093" y="2227"/>
                    <a:pt x="5100" y="2227"/>
                  </a:cubicBezTo>
                  <a:cubicBezTo>
                    <a:pt x="5144" y="2227"/>
                    <a:pt x="5159" y="2190"/>
                    <a:pt x="5173" y="2161"/>
                  </a:cubicBezTo>
                  <a:cubicBezTo>
                    <a:pt x="5181" y="2153"/>
                    <a:pt x="5181" y="2139"/>
                    <a:pt x="5188" y="2124"/>
                  </a:cubicBezTo>
                  <a:cubicBezTo>
                    <a:pt x="5232" y="2058"/>
                    <a:pt x="5202" y="2022"/>
                    <a:pt x="5181" y="2000"/>
                  </a:cubicBezTo>
                  <a:cubicBezTo>
                    <a:pt x="5181" y="1992"/>
                    <a:pt x="5173" y="1992"/>
                    <a:pt x="5173" y="1985"/>
                  </a:cubicBezTo>
                  <a:cubicBezTo>
                    <a:pt x="5159" y="1970"/>
                    <a:pt x="5144" y="1963"/>
                    <a:pt x="5129" y="1948"/>
                  </a:cubicBezTo>
                  <a:cubicBezTo>
                    <a:pt x="5122" y="1948"/>
                    <a:pt x="5107" y="1941"/>
                    <a:pt x="5093" y="1926"/>
                  </a:cubicBezTo>
                  <a:cubicBezTo>
                    <a:pt x="5085" y="1919"/>
                    <a:pt x="5085" y="1919"/>
                    <a:pt x="5085" y="1919"/>
                  </a:cubicBezTo>
                  <a:cubicBezTo>
                    <a:pt x="5085" y="1912"/>
                    <a:pt x="5093" y="1904"/>
                    <a:pt x="5100" y="1904"/>
                  </a:cubicBezTo>
                  <a:cubicBezTo>
                    <a:pt x="5107" y="1890"/>
                    <a:pt x="5107" y="1890"/>
                    <a:pt x="5107" y="1890"/>
                  </a:cubicBezTo>
                  <a:cubicBezTo>
                    <a:pt x="5144" y="1853"/>
                    <a:pt x="5159" y="1838"/>
                    <a:pt x="5159" y="1831"/>
                  </a:cubicBezTo>
                  <a:cubicBezTo>
                    <a:pt x="5173" y="1802"/>
                    <a:pt x="5173" y="1802"/>
                    <a:pt x="5173" y="1802"/>
                  </a:cubicBezTo>
                  <a:cubicBezTo>
                    <a:pt x="5166" y="1794"/>
                    <a:pt x="5166" y="1794"/>
                    <a:pt x="5166" y="1794"/>
                  </a:cubicBezTo>
                  <a:cubicBezTo>
                    <a:pt x="5181" y="1787"/>
                    <a:pt x="5188" y="1758"/>
                    <a:pt x="5188" y="1743"/>
                  </a:cubicBezTo>
                  <a:cubicBezTo>
                    <a:pt x="5188" y="1721"/>
                    <a:pt x="5188" y="1699"/>
                    <a:pt x="5188" y="1684"/>
                  </a:cubicBezTo>
                  <a:cubicBezTo>
                    <a:pt x="5181" y="1655"/>
                    <a:pt x="5181" y="1655"/>
                    <a:pt x="5188" y="1648"/>
                  </a:cubicBezTo>
                  <a:cubicBezTo>
                    <a:pt x="5217" y="1633"/>
                    <a:pt x="5239" y="1605"/>
                    <a:pt x="5239" y="1575"/>
                  </a:cubicBezTo>
                  <a:cubicBezTo>
                    <a:pt x="5239" y="1546"/>
                    <a:pt x="5224" y="1524"/>
                    <a:pt x="5210" y="1510"/>
                  </a:cubicBezTo>
                  <a:cubicBezTo>
                    <a:pt x="5188" y="1502"/>
                    <a:pt x="5063" y="1422"/>
                    <a:pt x="4990" y="1414"/>
                  </a:cubicBezTo>
                  <a:cubicBezTo>
                    <a:pt x="4939" y="1407"/>
                    <a:pt x="4865" y="1356"/>
                    <a:pt x="4851" y="1319"/>
                  </a:cubicBezTo>
                  <a:cubicBezTo>
                    <a:pt x="4851" y="1312"/>
                    <a:pt x="4851" y="1304"/>
                    <a:pt x="4851" y="1297"/>
                  </a:cubicBezTo>
                  <a:cubicBezTo>
                    <a:pt x="4836" y="1253"/>
                    <a:pt x="4821" y="1209"/>
                    <a:pt x="4748" y="1209"/>
                  </a:cubicBezTo>
                  <a:cubicBezTo>
                    <a:pt x="4704" y="1209"/>
                    <a:pt x="4682" y="1195"/>
                    <a:pt x="4660" y="1158"/>
                  </a:cubicBezTo>
                  <a:cubicBezTo>
                    <a:pt x="4653" y="1143"/>
                    <a:pt x="4653" y="1129"/>
                    <a:pt x="4653" y="1114"/>
                  </a:cubicBezTo>
                  <a:cubicBezTo>
                    <a:pt x="4645" y="1092"/>
                    <a:pt x="4638" y="1070"/>
                    <a:pt x="4616" y="1048"/>
                  </a:cubicBezTo>
                  <a:cubicBezTo>
                    <a:pt x="4602" y="1033"/>
                    <a:pt x="4602" y="967"/>
                    <a:pt x="4609" y="945"/>
                  </a:cubicBezTo>
                  <a:cubicBezTo>
                    <a:pt x="4609" y="938"/>
                    <a:pt x="4609" y="938"/>
                    <a:pt x="4609" y="931"/>
                  </a:cubicBezTo>
                  <a:lnTo>
                    <a:pt x="4609" y="931"/>
                  </a:lnTo>
                  <a:cubicBezTo>
                    <a:pt x="4609" y="916"/>
                    <a:pt x="4609" y="916"/>
                    <a:pt x="4609" y="916"/>
                  </a:cubicBezTo>
                  <a:lnTo>
                    <a:pt x="4609" y="916"/>
                  </a:lnTo>
                  <a:lnTo>
                    <a:pt x="4609" y="909"/>
                  </a:lnTo>
                  <a:cubicBezTo>
                    <a:pt x="4602" y="872"/>
                    <a:pt x="4602" y="872"/>
                    <a:pt x="4602" y="872"/>
                  </a:cubicBezTo>
                  <a:lnTo>
                    <a:pt x="4602" y="872"/>
                  </a:lnTo>
                  <a:cubicBezTo>
                    <a:pt x="4587" y="835"/>
                    <a:pt x="4572" y="813"/>
                    <a:pt x="4543" y="792"/>
                  </a:cubicBezTo>
                  <a:cubicBezTo>
                    <a:pt x="4521" y="777"/>
                    <a:pt x="4499" y="762"/>
                    <a:pt x="4470" y="762"/>
                  </a:cubicBezTo>
                  <a:cubicBezTo>
                    <a:pt x="4455" y="762"/>
                    <a:pt x="4440" y="762"/>
                    <a:pt x="4418" y="770"/>
                  </a:cubicBezTo>
                  <a:cubicBezTo>
                    <a:pt x="4411" y="777"/>
                    <a:pt x="4396" y="784"/>
                    <a:pt x="4389" y="799"/>
                  </a:cubicBezTo>
                  <a:cubicBezTo>
                    <a:pt x="4382" y="792"/>
                    <a:pt x="4374" y="784"/>
                    <a:pt x="4360" y="784"/>
                  </a:cubicBezTo>
                  <a:cubicBezTo>
                    <a:pt x="4323" y="784"/>
                    <a:pt x="4286" y="813"/>
                    <a:pt x="4272" y="857"/>
                  </a:cubicBezTo>
                  <a:cubicBezTo>
                    <a:pt x="4257" y="880"/>
                    <a:pt x="4235" y="894"/>
                    <a:pt x="4206" y="909"/>
                  </a:cubicBezTo>
                  <a:cubicBezTo>
                    <a:pt x="4191" y="916"/>
                    <a:pt x="4177" y="923"/>
                    <a:pt x="4162" y="938"/>
                  </a:cubicBezTo>
                  <a:cubicBezTo>
                    <a:pt x="4140" y="945"/>
                    <a:pt x="4133" y="953"/>
                    <a:pt x="4125" y="953"/>
                  </a:cubicBezTo>
                  <a:cubicBezTo>
                    <a:pt x="4103" y="960"/>
                    <a:pt x="4089" y="967"/>
                    <a:pt x="4089" y="1004"/>
                  </a:cubicBezTo>
                  <a:cubicBezTo>
                    <a:pt x="4089" y="1041"/>
                    <a:pt x="4125" y="1106"/>
                    <a:pt x="4191" y="1136"/>
                  </a:cubicBezTo>
                  <a:cubicBezTo>
                    <a:pt x="4199" y="1136"/>
                    <a:pt x="4199" y="1136"/>
                    <a:pt x="4206" y="1136"/>
                  </a:cubicBezTo>
                  <a:cubicBezTo>
                    <a:pt x="4199" y="1143"/>
                    <a:pt x="4184" y="1158"/>
                    <a:pt x="4177" y="1165"/>
                  </a:cubicBezTo>
                  <a:cubicBezTo>
                    <a:pt x="4162" y="1180"/>
                    <a:pt x="4162" y="1180"/>
                    <a:pt x="4162" y="1180"/>
                  </a:cubicBezTo>
                  <a:cubicBezTo>
                    <a:pt x="4154" y="1187"/>
                    <a:pt x="4154" y="1187"/>
                    <a:pt x="4147" y="1187"/>
                  </a:cubicBezTo>
                  <a:cubicBezTo>
                    <a:pt x="4147" y="1187"/>
                    <a:pt x="4125" y="1180"/>
                    <a:pt x="4103" y="1143"/>
                  </a:cubicBezTo>
                  <a:cubicBezTo>
                    <a:pt x="4081" y="1121"/>
                    <a:pt x="4030" y="1099"/>
                    <a:pt x="3957" y="1070"/>
                  </a:cubicBezTo>
                  <a:cubicBezTo>
                    <a:pt x="3920" y="1055"/>
                    <a:pt x="3883" y="1041"/>
                    <a:pt x="3862" y="1026"/>
                  </a:cubicBezTo>
                  <a:cubicBezTo>
                    <a:pt x="3832" y="1011"/>
                    <a:pt x="3832" y="997"/>
                    <a:pt x="3840" y="953"/>
                  </a:cubicBezTo>
                  <a:cubicBezTo>
                    <a:pt x="3840" y="938"/>
                    <a:pt x="3840" y="938"/>
                    <a:pt x="3840" y="938"/>
                  </a:cubicBezTo>
                  <a:cubicBezTo>
                    <a:pt x="3847" y="909"/>
                    <a:pt x="3854" y="894"/>
                    <a:pt x="3891" y="887"/>
                  </a:cubicBezTo>
                  <a:cubicBezTo>
                    <a:pt x="3950" y="880"/>
                    <a:pt x="3964" y="865"/>
                    <a:pt x="3986" y="828"/>
                  </a:cubicBezTo>
                  <a:cubicBezTo>
                    <a:pt x="3986" y="821"/>
                    <a:pt x="3986" y="813"/>
                    <a:pt x="3993" y="806"/>
                  </a:cubicBezTo>
                  <a:cubicBezTo>
                    <a:pt x="4015" y="762"/>
                    <a:pt x="3993" y="726"/>
                    <a:pt x="3986" y="711"/>
                  </a:cubicBezTo>
                  <a:cubicBezTo>
                    <a:pt x="3979" y="704"/>
                    <a:pt x="3979" y="696"/>
                    <a:pt x="3979" y="696"/>
                  </a:cubicBezTo>
                  <a:cubicBezTo>
                    <a:pt x="3993" y="645"/>
                    <a:pt x="3950" y="550"/>
                    <a:pt x="3920" y="521"/>
                  </a:cubicBezTo>
                  <a:cubicBezTo>
                    <a:pt x="3913" y="513"/>
                    <a:pt x="3905" y="506"/>
                    <a:pt x="3905" y="491"/>
                  </a:cubicBezTo>
                  <a:cubicBezTo>
                    <a:pt x="3905" y="484"/>
                    <a:pt x="3913" y="476"/>
                    <a:pt x="3927" y="462"/>
                  </a:cubicBezTo>
                  <a:cubicBezTo>
                    <a:pt x="3950" y="447"/>
                    <a:pt x="3957" y="418"/>
                    <a:pt x="3950" y="396"/>
                  </a:cubicBezTo>
                  <a:cubicBezTo>
                    <a:pt x="3971" y="396"/>
                    <a:pt x="3986" y="381"/>
                    <a:pt x="3986" y="374"/>
                  </a:cubicBezTo>
                  <a:cubicBezTo>
                    <a:pt x="4001" y="352"/>
                    <a:pt x="3986" y="330"/>
                    <a:pt x="3971" y="308"/>
                  </a:cubicBezTo>
                  <a:cubicBezTo>
                    <a:pt x="3979" y="308"/>
                    <a:pt x="3986" y="315"/>
                    <a:pt x="3993" y="315"/>
                  </a:cubicBezTo>
                  <a:cubicBezTo>
                    <a:pt x="4008" y="323"/>
                    <a:pt x="4023" y="323"/>
                    <a:pt x="4030" y="323"/>
                  </a:cubicBezTo>
                  <a:cubicBezTo>
                    <a:pt x="4059" y="323"/>
                    <a:pt x="4081" y="308"/>
                    <a:pt x="4089" y="279"/>
                  </a:cubicBezTo>
                  <a:cubicBezTo>
                    <a:pt x="4096" y="249"/>
                    <a:pt x="4096" y="213"/>
                    <a:pt x="4067" y="198"/>
                  </a:cubicBezTo>
                  <a:cubicBezTo>
                    <a:pt x="4030" y="169"/>
                    <a:pt x="3986" y="125"/>
                    <a:pt x="3979" y="103"/>
                  </a:cubicBezTo>
                  <a:cubicBezTo>
                    <a:pt x="3971" y="73"/>
                    <a:pt x="3942" y="52"/>
                    <a:pt x="3898" y="52"/>
                  </a:cubicBezTo>
                  <a:cubicBezTo>
                    <a:pt x="3876" y="52"/>
                    <a:pt x="3840" y="59"/>
                    <a:pt x="3810" y="73"/>
                  </a:cubicBezTo>
                  <a:cubicBezTo>
                    <a:pt x="3781" y="88"/>
                    <a:pt x="3766" y="88"/>
                    <a:pt x="3744" y="88"/>
                  </a:cubicBezTo>
                  <a:cubicBezTo>
                    <a:pt x="3737" y="88"/>
                    <a:pt x="3730" y="88"/>
                    <a:pt x="3722" y="88"/>
                  </a:cubicBezTo>
                  <a:cubicBezTo>
                    <a:pt x="3715" y="88"/>
                    <a:pt x="3700" y="88"/>
                    <a:pt x="3693" y="88"/>
                  </a:cubicBezTo>
                  <a:cubicBezTo>
                    <a:pt x="3693" y="88"/>
                    <a:pt x="3686" y="73"/>
                    <a:pt x="3678" y="66"/>
                  </a:cubicBezTo>
                  <a:cubicBezTo>
                    <a:pt x="3671" y="44"/>
                    <a:pt x="3656" y="7"/>
                    <a:pt x="3620" y="0"/>
                  </a:cubicBezTo>
                  <a:cubicBezTo>
                    <a:pt x="3612" y="0"/>
                    <a:pt x="3612" y="0"/>
                    <a:pt x="3605" y="0"/>
                  </a:cubicBezTo>
                  <a:lnTo>
                    <a:pt x="3605" y="0"/>
                  </a:lnTo>
                  <a:lnTo>
                    <a:pt x="3605" y="30"/>
                  </a:lnTo>
                  <a:close/>
                  <a:moveTo>
                    <a:pt x="5012" y="1729"/>
                  </a:moveTo>
                  <a:lnTo>
                    <a:pt x="5012" y="1729"/>
                  </a:lnTo>
                  <a:cubicBezTo>
                    <a:pt x="5019" y="1729"/>
                    <a:pt x="5019" y="1721"/>
                    <a:pt x="5034" y="1714"/>
                  </a:cubicBezTo>
                  <a:cubicBezTo>
                    <a:pt x="5049" y="1699"/>
                    <a:pt x="5056" y="1699"/>
                    <a:pt x="5056" y="1699"/>
                  </a:cubicBezTo>
                  <a:cubicBezTo>
                    <a:pt x="5056" y="1699"/>
                    <a:pt x="5063" y="1706"/>
                    <a:pt x="5078" y="1736"/>
                  </a:cubicBezTo>
                  <a:cubicBezTo>
                    <a:pt x="5085" y="1751"/>
                    <a:pt x="5085" y="1765"/>
                    <a:pt x="5093" y="1772"/>
                  </a:cubicBezTo>
                  <a:cubicBezTo>
                    <a:pt x="5078" y="1765"/>
                    <a:pt x="5063" y="1758"/>
                    <a:pt x="5041" y="1751"/>
                  </a:cubicBezTo>
                  <a:cubicBezTo>
                    <a:pt x="5019" y="1736"/>
                    <a:pt x="5019" y="1729"/>
                    <a:pt x="5012" y="1729"/>
                  </a:cubicBez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6CEB729-C4AC-1F7B-9543-52EE1229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783" y="6889745"/>
              <a:ext cx="2243404" cy="1820258"/>
            </a:xfrm>
            <a:custGeom>
              <a:avLst/>
              <a:gdLst>
                <a:gd name="T0" fmla="*/ 1538 w 5840"/>
                <a:gd name="T1" fmla="*/ 4491 h 4793"/>
                <a:gd name="T2" fmla="*/ 1215 w 5840"/>
                <a:gd name="T3" fmla="*/ 4227 h 4793"/>
                <a:gd name="T4" fmla="*/ 769 w 5840"/>
                <a:gd name="T5" fmla="*/ 3773 h 4793"/>
                <a:gd name="T6" fmla="*/ 528 w 5840"/>
                <a:gd name="T7" fmla="*/ 3700 h 4793"/>
                <a:gd name="T8" fmla="*/ 388 w 5840"/>
                <a:gd name="T9" fmla="*/ 3458 h 4793"/>
                <a:gd name="T10" fmla="*/ 278 w 5840"/>
                <a:gd name="T11" fmla="*/ 3275 h 4793"/>
                <a:gd name="T12" fmla="*/ 15 w 5840"/>
                <a:gd name="T13" fmla="*/ 3326 h 4793"/>
                <a:gd name="T14" fmla="*/ 117 w 5840"/>
                <a:gd name="T15" fmla="*/ 2974 h 4793"/>
                <a:gd name="T16" fmla="*/ 293 w 5840"/>
                <a:gd name="T17" fmla="*/ 2630 h 4793"/>
                <a:gd name="T18" fmla="*/ 168 w 5840"/>
                <a:gd name="T19" fmla="*/ 2439 h 4793"/>
                <a:gd name="T20" fmla="*/ 300 w 5840"/>
                <a:gd name="T21" fmla="*/ 2190 h 4793"/>
                <a:gd name="T22" fmla="*/ 557 w 5840"/>
                <a:gd name="T23" fmla="*/ 2161 h 4793"/>
                <a:gd name="T24" fmla="*/ 630 w 5840"/>
                <a:gd name="T25" fmla="*/ 2014 h 4793"/>
                <a:gd name="T26" fmla="*/ 491 w 5840"/>
                <a:gd name="T27" fmla="*/ 1758 h 4793"/>
                <a:gd name="T28" fmla="*/ 689 w 5840"/>
                <a:gd name="T29" fmla="*/ 1633 h 4793"/>
                <a:gd name="T30" fmla="*/ 147 w 5840"/>
                <a:gd name="T31" fmla="*/ 1202 h 4793"/>
                <a:gd name="T32" fmla="*/ 227 w 5840"/>
                <a:gd name="T33" fmla="*/ 850 h 4793"/>
                <a:gd name="T34" fmla="*/ 637 w 5840"/>
                <a:gd name="T35" fmla="*/ 579 h 4793"/>
                <a:gd name="T36" fmla="*/ 931 w 5840"/>
                <a:gd name="T37" fmla="*/ 433 h 4793"/>
                <a:gd name="T38" fmla="*/ 1377 w 5840"/>
                <a:gd name="T39" fmla="*/ 330 h 4793"/>
                <a:gd name="T40" fmla="*/ 1596 w 5840"/>
                <a:gd name="T41" fmla="*/ 249 h 4793"/>
                <a:gd name="T42" fmla="*/ 1648 w 5840"/>
                <a:gd name="T43" fmla="*/ 15 h 4793"/>
                <a:gd name="T44" fmla="*/ 1867 w 5840"/>
                <a:gd name="T45" fmla="*/ 7 h 4793"/>
                <a:gd name="T46" fmla="*/ 2124 w 5840"/>
                <a:gd name="T47" fmla="*/ 110 h 4793"/>
                <a:gd name="T48" fmla="*/ 2190 w 5840"/>
                <a:gd name="T49" fmla="*/ 403 h 4793"/>
                <a:gd name="T50" fmla="*/ 2403 w 5840"/>
                <a:gd name="T51" fmla="*/ 718 h 4793"/>
                <a:gd name="T52" fmla="*/ 2681 w 5840"/>
                <a:gd name="T53" fmla="*/ 777 h 4793"/>
                <a:gd name="T54" fmla="*/ 2871 w 5840"/>
                <a:gd name="T55" fmla="*/ 799 h 4793"/>
                <a:gd name="T56" fmla="*/ 3106 w 5840"/>
                <a:gd name="T57" fmla="*/ 828 h 4793"/>
                <a:gd name="T58" fmla="*/ 3311 w 5840"/>
                <a:gd name="T59" fmla="*/ 1099 h 4793"/>
                <a:gd name="T60" fmla="*/ 3135 w 5840"/>
                <a:gd name="T61" fmla="*/ 1334 h 4793"/>
                <a:gd name="T62" fmla="*/ 3326 w 5840"/>
                <a:gd name="T63" fmla="*/ 1619 h 4793"/>
                <a:gd name="T64" fmla="*/ 3655 w 5840"/>
                <a:gd name="T65" fmla="*/ 1751 h 4793"/>
                <a:gd name="T66" fmla="*/ 3927 w 5840"/>
                <a:gd name="T67" fmla="*/ 1912 h 4793"/>
                <a:gd name="T68" fmla="*/ 4212 w 5840"/>
                <a:gd name="T69" fmla="*/ 1890 h 4793"/>
                <a:gd name="T70" fmla="*/ 4593 w 5840"/>
                <a:gd name="T71" fmla="*/ 2146 h 4793"/>
                <a:gd name="T72" fmla="*/ 4908 w 5840"/>
                <a:gd name="T73" fmla="*/ 2219 h 4793"/>
                <a:gd name="T74" fmla="*/ 5026 w 5840"/>
                <a:gd name="T75" fmla="*/ 1970 h 4793"/>
                <a:gd name="T76" fmla="*/ 5084 w 5840"/>
                <a:gd name="T77" fmla="*/ 1721 h 4793"/>
                <a:gd name="T78" fmla="*/ 5451 w 5840"/>
                <a:gd name="T79" fmla="*/ 1816 h 4793"/>
                <a:gd name="T80" fmla="*/ 5715 w 5840"/>
                <a:gd name="T81" fmla="*/ 2022 h 4793"/>
                <a:gd name="T82" fmla="*/ 5707 w 5840"/>
                <a:gd name="T83" fmla="*/ 2388 h 4793"/>
                <a:gd name="T84" fmla="*/ 5392 w 5840"/>
                <a:gd name="T85" fmla="*/ 2556 h 4793"/>
                <a:gd name="T86" fmla="*/ 5216 w 5840"/>
                <a:gd name="T87" fmla="*/ 2608 h 4793"/>
                <a:gd name="T88" fmla="*/ 5070 w 5840"/>
                <a:gd name="T89" fmla="*/ 2681 h 4793"/>
                <a:gd name="T90" fmla="*/ 5018 w 5840"/>
                <a:gd name="T91" fmla="*/ 2872 h 4793"/>
                <a:gd name="T92" fmla="*/ 5070 w 5840"/>
                <a:gd name="T93" fmla="*/ 2923 h 4793"/>
                <a:gd name="T94" fmla="*/ 5121 w 5840"/>
                <a:gd name="T95" fmla="*/ 3231 h 4793"/>
                <a:gd name="T96" fmla="*/ 4842 w 5840"/>
                <a:gd name="T97" fmla="*/ 3355 h 4793"/>
                <a:gd name="T98" fmla="*/ 4710 w 5840"/>
                <a:gd name="T99" fmla="*/ 3502 h 4793"/>
                <a:gd name="T100" fmla="*/ 4520 w 5840"/>
                <a:gd name="T101" fmla="*/ 3341 h 4793"/>
                <a:gd name="T102" fmla="*/ 4278 w 5840"/>
                <a:gd name="T103" fmla="*/ 3604 h 4793"/>
                <a:gd name="T104" fmla="*/ 4286 w 5840"/>
                <a:gd name="T105" fmla="*/ 3963 h 4793"/>
                <a:gd name="T106" fmla="*/ 3802 w 5840"/>
                <a:gd name="T107" fmla="*/ 4147 h 4793"/>
                <a:gd name="T108" fmla="*/ 3531 w 5840"/>
                <a:gd name="T109" fmla="*/ 4205 h 4793"/>
                <a:gd name="T110" fmla="*/ 3216 w 5840"/>
                <a:gd name="T111" fmla="*/ 3744 h 4793"/>
                <a:gd name="T112" fmla="*/ 3018 w 5840"/>
                <a:gd name="T113" fmla="*/ 4440 h 4793"/>
                <a:gd name="T114" fmla="*/ 2857 w 5840"/>
                <a:gd name="T115" fmla="*/ 4557 h 4793"/>
                <a:gd name="T116" fmla="*/ 2622 w 5840"/>
                <a:gd name="T117" fmla="*/ 4286 h 4793"/>
                <a:gd name="T118" fmla="*/ 2146 w 5840"/>
                <a:gd name="T119" fmla="*/ 4205 h 4793"/>
                <a:gd name="T120" fmla="*/ 1977 w 5840"/>
                <a:gd name="T121" fmla="*/ 4513 h 4793"/>
                <a:gd name="T122" fmla="*/ 1919 w 5840"/>
                <a:gd name="T123" fmla="*/ 4733 h 4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0" h="4793">
                  <a:moveTo>
                    <a:pt x="1787" y="4792"/>
                  </a:moveTo>
                  <a:lnTo>
                    <a:pt x="1787" y="4792"/>
                  </a:lnTo>
                  <a:cubicBezTo>
                    <a:pt x="1765" y="4792"/>
                    <a:pt x="1743" y="4784"/>
                    <a:pt x="1743" y="4784"/>
                  </a:cubicBezTo>
                  <a:lnTo>
                    <a:pt x="1743" y="4784"/>
                  </a:lnTo>
                  <a:cubicBezTo>
                    <a:pt x="1736" y="4784"/>
                    <a:pt x="1670" y="4769"/>
                    <a:pt x="1604" y="4747"/>
                  </a:cubicBezTo>
                  <a:cubicBezTo>
                    <a:pt x="1523" y="4725"/>
                    <a:pt x="1538" y="4630"/>
                    <a:pt x="1553" y="4564"/>
                  </a:cubicBezTo>
                  <a:cubicBezTo>
                    <a:pt x="1553" y="4535"/>
                    <a:pt x="1545" y="4513"/>
                    <a:pt x="1538" y="4491"/>
                  </a:cubicBezTo>
                  <a:cubicBezTo>
                    <a:pt x="1523" y="4469"/>
                    <a:pt x="1516" y="4440"/>
                    <a:pt x="1516" y="4410"/>
                  </a:cubicBezTo>
                  <a:cubicBezTo>
                    <a:pt x="1516" y="4359"/>
                    <a:pt x="1465" y="4344"/>
                    <a:pt x="1465" y="4344"/>
                  </a:cubicBezTo>
                  <a:cubicBezTo>
                    <a:pt x="1457" y="4344"/>
                    <a:pt x="1443" y="4344"/>
                    <a:pt x="1421" y="4344"/>
                  </a:cubicBezTo>
                  <a:cubicBezTo>
                    <a:pt x="1384" y="4344"/>
                    <a:pt x="1340" y="4337"/>
                    <a:pt x="1303" y="4315"/>
                  </a:cubicBezTo>
                  <a:cubicBezTo>
                    <a:pt x="1289" y="4301"/>
                    <a:pt x="1274" y="4286"/>
                    <a:pt x="1267" y="4264"/>
                  </a:cubicBezTo>
                  <a:cubicBezTo>
                    <a:pt x="1252" y="4242"/>
                    <a:pt x="1245" y="4227"/>
                    <a:pt x="1223" y="4227"/>
                  </a:cubicBezTo>
                  <a:cubicBezTo>
                    <a:pt x="1223" y="4227"/>
                    <a:pt x="1223" y="4227"/>
                    <a:pt x="1215" y="4227"/>
                  </a:cubicBezTo>
                  <a:cubicBezTo>
                    <a:pt x="1208" y="4235"/>
                    <a:pt x="1201" y="4235"/>
                    <a:pt x="1193" y="4235"/>
                  </a:cubicBezTo>
                  <a:cubicBezTo>
                    <a:pt x="1150" y="4235"/>
                    <a:pt x="1136" y="4198"/>
                    <a:pt x="1114" y="4161"/>
                  </a:cubicBezTo>
                  <a:cubicBezTo>
                    <a:pt x="1092" y="4125"/>
                    <a:pt x="1092" y="4125"/>
                    <a:pt x="1092" y="4125"/>
                  </a:cubicBezTo>
                  <a:cubicBezTo>
                    <a:pt x="1063" y="4081"/>
                    <a:pt x="1048" y="4059"/>
                    <a:pt x="997" y="4000"/>
                  </a:cubicBezTo>
                  <a:cubicBezTo>
                    <a:pt x="975" y="3971"/>
                    <a:pt x="967" y="3949"/>
                    <a:pt x="960" y="3927"/>
                  </a:cubicBezTo>
                  <a:cubicBezTo>
                    <a:pt x="953" y="3905"/>
                    <a:pt x="945" y="3897"/>
                    <a:pt x="909" y="3890"/>
                  </a:cubicBezTo>
                  <a:cubicBezTo>
                    <a:pt x="843" y="3883"/>
                    <a:pt x="806" y="3824"/>
                    <a:pt x="769" y="3773"/>
                  </a:cubicBezTo>
                  <a:cubicBezTo>
                    <a:pt x="755" y="3751"/>
                    <a:pt x="740" y="3736"/>
                    <a:pt x="725" y="3714"/>
                  </a:cubicBezTo>
                  <a:cubicBezTo>
                    <a:pt x="711" y="3700"/>
                    <a:pt x="704" y="3692"/>
                    <a:pt x="696" y="3692"/>
                  </a:cubicBezTo>
                  <a:cubicBezTo>
                    <a:pt x="689" y="3692"/>
                    <a:pt x="682" y="3692"/>
                    <a:pt x="667" y="3700"/>
                  </a:cubicBezTo>
                  <a:cubicBezTo>
                    <a:pt x="652" y="3707"/>
                    <a:pt x="630" y="3722"/>
                    <a:pt x="601" y="3722"/>
                  </a:cubicBezTo>
                  <a:cubicBezTo>
                    <a:pt x="564" y="3722"/>
                    <a:pt x="549" y="3707"/>
                    <a:pt x="535" y="3700"/>
                  </a:cubicBezTo>
                  <a:lnTo>
                    <a:pt x="535" y="3692"/>
                  </a:lnTo>
                  <a:lnTo>
                    <a:pt x="528" y="3700"/>
                  </a:lnTo>
                  <a:cubicBezTo>
                    <a:pt x="506" y="3700"/>
                    <a:pt x="476" y="3722"/>
                    <a:pt x="447" y="3744"/>
                  </a:cubicBezTo>
                  <a:cubicBezTo>
                    <a:pt x="432" y="3758"/>
                    <a:pt x="432" y="3758"/>
                    <a:pt x="432" y="3758"/>
                  </a:cubicBezTo>
                  <a:cubicBezTo>
                    <a:pt x="410" y="3729"/>
                    <a:pt x="410" y="3729"/>
                    <a:pt x="410" y="3729"/>
                  </a:cubicBezTo>
                  <a:cubicBezTo>
                    <a:pt x="410" y="3722"/>
                    <a:pt x="410" y="3722"/>
                    <a:pt x="410" y="3722"/>
                  </a:cubicBezTo>
                  <a:cubicBezTo>
                    <a:pt x="410" y="3722"/>
                    <a:pt x="388" y="3656"/>
                    <a:pt x="381" y="3597"/>
                  </a:cubicBezTo>
                  <a:cubicBezTo>
                    <a:pt x="381" y="3575"/>
                    <a:pt x="381" y="3568"/>
                    <a:pt x="374" y="3553"/>
                  </a:cubicBezTo>
                  <a:cubicBezTo>
                    <a:pt x="366" y="3524"/>
                    <a:pt x="366" y="3502"/>
                    <a:pt x="388" y="3458"/>
                  </a:cubicBezTo>
                  <a:cubicBezTo>
                    <a:pt x="388" y="3443"/>
                    <a:pt x="403" y="3428"/>
                    <a:pt x="418" y="3428"/>
                  </a:cubicBezTo>
                  <a:lnTo>
                    <a:pt x="425" y="3428"/>
                  </a:lnTo>
                  <a:cubicBezTo>
                    <a:pt x="432" y="3406"/>
                    <a:pt x="432" y="3377"/>
                    <a:pt x="410" y="3348"/>
                  </a:cubicBezTo>
                  <a:cubicBezTo>
                    <a:pt x="396" y="3326"/>
                    <a:pt x="388" y="3311"/>
                    <a:pt x="381" y="3297"/>
                  </a:cubicBezTo>
                  <a:cubicBezTo>
                    <a:pt x="374" y="3267"/>
                    <a:pt x="366" y="3260"/>
                    <a:pt x="352" y="3260"/>
                  </a:cubicBezTo>
                  <a:cubicBezTo>
                    <a:pt x="344" y="3260"/>
                    <a:pt x="344" y="3253"/>
                    <a:pt x="337" y="3253"/>
                  </a:cubicBezTo>
                  <a:cubicBezTo>
                    <a:pt x="315" y="3253"/>
                    <a:pt x="300" y="3260"/>
                    <a:pt x="278" y="3275"/>
                  </a:cubicBezTo>
                  <a:cubicBezTo>
                    <a:pt x="271" y="3282"/>
                    <a:pt x="264" y="3282"/>
                    <a:pt x="249" y="3289"/>
                  </a:cubicBezTo>
                  <a:cubicBezTo>
                    <a:pt x="227" y="3304"/>
                    <a:pt x="220" y="3311"/>
                    <a:pt x="213" y="3319"/>
                  </a:cubicBezTo>
                  <a:cubicBezTo>
                    <a:pt x="213" y="3326"/>
                    <a:pt x="213" y="3341"/>
                    <a:pt x="227" y="3363"/>
                  </a:cubicBezTo>
                  <a:cubicBezTo>
                    <a:pt x="235" y="3385"/>
                    <a:pt x="235" y="3399"/>
                    <a:pt x="227" y="3406"/>
                  </a:cubicBezTo>
                  <a:cubicBezTo>
                    <a:pt x="205" y="3436"/>
                    <a:pt x="154" y="3436"/>
                    <a:pt x="110" y="3436"/>
                  </a:cubicBezTo>
                  <a:cubicBezTo>
                    <a:pt x="44" y="3436"/>
                    <a:pt x="22" y="3385"/>
                    <a:pt x="15" y="3348"/>
                  </a:cubicBezTo>
                  <a:cubicBezTo>
                    <a:pt x="15" y="3326"/>
                    <a:pt x="15" y="3326"/>
                    <a:pt x="15" y="3326"/>
                  </a:cubicBezTo>
                  <a:cubicBezTo>
                    <a:pt x="7" y="3304"/>
                    <a:pt x="0" y="3275"/>
                    <a:pt x="15" y="3260"/>
                  </a:cubicBezTo>
                  <a:cubicBezTo>
                    <a:pt x="22" y="3253"/>
                    <a:pt x="37" y="3245"/>
                    <a:pt x="51" y="3245"/>
                  </a:cubicBezTo>
                  <a:cubicBezTo>
                    <a:pt x="66" y="3245"/>
                    <a:pt x="81" y="3209"/>
                    <a:pt x="95" y="3179"/>
                  </a:cubicBezTo>
                  <a:cubicBezTo>
                    <a:pt x="103" y="3157"/>
                    <a:pt x="110" y="3135"/>
                    <a:pt x="125" y="3121"/>
                  </a:cubicBezTo>
                  <a:cubicBezTo>
                    <a:pt x="139" y="3099"/>
                    <a:pt x="154" y="3062"/>
                    <a:pt x="117" y="3033"/>
                  </a:cubicBezTo>
                  <a:cubicBezTo>
                    <a:pt x="103" y="3025"/>
                    <a:pt x="88" y="3011"/>
                    <a:pt x="95" y="2996"/>
                  </a:cubicBezTo>
                  <a:cubicBezTo>
                    <a:pt x="95" y="2982"/>
                    <a:pt x="103" y="2974"/>
                    <a:pt x="117" y="2974"/>
                  </a:cubicBezTo>
                  <a:cubicBezTo>
                    <a:pt x="125" y="2967"/>
                    <a:pt x="139" y="2960"/>
                    <a:pt x="154" y="2952"/>
                  </a:cubicBezTo>
                  <a:cubicBezTo>
                    <a:pt x="168" y="2937"/>
                    <a:pt x="161" y="2923"/>
                    <a:pt x="154" y="2901"/>
                  </a:cubicBezTo>
                  <a:cubicBezTo>
                    <a:pt x="154" y="2879"/>
                    <a:pt x="147" y="2857"/>
                    <a:pt x="154" y="2828"/>
                  </a:cubicBezTo>
                  <a:cubicBezTo>
                    <a:pt x="168" y="2776"/>
                    <a:pt x="235" y="2740"/>
                    <a:pt x="308" y="2740"/>
                  </a:cubicBezTo>
                  <a:cubicBezTo>
                    <a:pt x="315" y="2740"/>
                    <a:pt x="323" y="2740"/>
                    <a:pt x="323" y="2740"/>
                  </a:cubicBezTo>
                  <a:cubicBezTo>
                    <a:pt x="330" y="2732"/>
                    <a:pt x="323" y="2718"/>
                    <a:pt x="308" y="2688"/>
                  </a:cubicBezTo>
                  <a:cubicBezTo>
                    <a:pt x="300" y="2681"/>
                    <a:pt x="286" y="2652"/>
                    <a:pt x="293" y="2630"/>
                  </a:cubicBezTo>
                  <a:cubicBezTo>
                    <a:pt x="308" y="2615"/>
                    <a:pt x="330" y="2601"/>
                    <a:pt x="374" y="2601"/>
                  </a:cubicBezTo>
                  <a:cubicBezTo>
                    <a:pt x="396" y="2593"/>
                    <a:pt x="403" y="2593"/>
                    <a:pt x="403" y="2593"/>
                  </a:cubicBezTo>
                  <a:cubicBezTo>
                    <a:pt x="403" y="2586"/>
                    <a:pt x="381" y="2564"/>
                    <a:pt x="366" y="2556"/>
                  </a:cubicBezTo>
                  <a:cubicBezTo>
                    <a:pt x="352" y="2542"/>
                    <a:pt x="352" y="2542"/>
                    <a:pt x="352" y="2542"/>
                  </a:cubicBezTo>
                  <a:cubicBezTo>
                    <a:pt x="323" y="2505"/>
                    <a:pt x="293" y="2491"/>
                    <a:pt x="264" y="2476"/>
                  </a:cubicBezTo>
                  <a:cubicBezTo>
                    <a:pt x="249" y="2469"/>
                    <a:pt x="242" y="2469"/>
                    <a:pt x="227" y="2461"/>
                  </a:cubicBezTo>
                  <a:cubicBezTo>
                    <a:pt x="213" y="2461"/>
                    <a:pt x="191" y="2454"/>
                    <a:pt x="168" y="2439"/>
                  </a:cubicBezTo>
                  <a:cubicBezTo>
                    <a:pt x="147" y="2425"/>
                    <a:pt x="147" y="2403"/>
                    <a:pt x="154" y="2395"/>
                  </a:cubicBezTo>
                  <a:cubicBezTo>
                    <a:pt x="161" y="2381"/>
                    <a:pt x="183" y="2366"/>
                    <a:pt x="198" y="2366"/>
                  </a:cubicBezTo>
                  <a:cubicBezTo>
                    <a:pt x="205" y="2366"/>
                    <a:pt x="213" y="2366"/>
                    <a:pt x="220" y="2373"/>
                  </a:cubicBezTo>
                  <a:cubicBezTo>
                    <a:pt x="242" y="2381"/>
                    <a:pt x="264" y="2388"/>
                    <a:pt x="359" y="2388"/>
                  </a:cubicBezTo>
                  <a:cubicBezTo>
                    <a:pt x="388" y="2388"/>
                    <a:pt x="396" y="2381"/>
                    <a:pt x="396" y="2381"/>
                  </a:cubicBezTo>
                  <a:cubicBezTo>
                    <a:pt x="396" y="2381"/>
                    <a:pt x="374" y="2359"/>
                    <a:pt x="366" y="2351"/>
                  </a:cubicBezTo>
                  <a:cubicBezTo>
                    <a:pt x="330" y="2329"/>
                    <a:pt x="308" y="2278"/>
                    <a:pt x="300" y="2190"/>
                  </a:cubicBezTo>
                  <a:cubicBezTo>
                    <a:pt x="293" y="2168"/>
                    <a:pt x="300" y="2154"/>
                    <a:pt x="308" y="2146"/>
                  </a:cubicBezTo>
                  <a:cubicBezTo>
                    <a:pt x="315" y="2139"/>
                    <a:pt x="330" y="2132"/>
                    <a:pt x="344" y="2132"/>
                  </a:cubicBezTo>
                  <a:cubicBezTo>
                    <a:pt x="374" y="2132"/>
                    <a:pt x="396" y="2146"/>
                    <a:pt x="410" y="2161"/>
                  </a:cubicBezTo>
                  <a:cubicBezTo>
                    <a:pt x="418" y="2168"/>
                    <a:pt x="425" y="2175"/>
                    <a:pt x="432" y="2175"/>
                  </a:cubicBezTo>
                  <a:cubicBezTo>
                    <a:pt x="447" y="2175"/>
                    <a:pt x="476" y="2154"/>
                    <a:pt x="491" y="2139"/>
                  </a:cubicBezTo>
                  <a:cubicBezTo>
                    <a:pt x="498" y="2139"/>
                    <a:pt x="506" y="2132"/>
                    <a:pt x="513" y="2132"/>
                  </a:cubicBezTo>
                  <a:cubicBezTo>
                    <a:pt x="535" y="2132"/>
                    <a:pt x="542" y="2146"/>
                    <a:pt x="557" y="2161"/>
                  </a:cubicBezTo>
                  <a:cubicBezTo>
                    <a:pt x="572" y="2175"/>
                    <a:pt x="586" y="2190"/>
                    <a:pt x="608" y="2197"/>
                  </a:cubicBezTo>
                  <a:cubicBezTo>
                    <a:pt x="616" y="2205"/>
                    <a:pt x="623" y="2205"/>
                    <a:pt x="623" y="2205"/>
                  </a:cubicBezTo>
                  <a:cubicBezTo>
                    <a:pt x="637" y="2205"/>
                    <a:pt x="645" y="2197"/>
                    <a:pt x="652" y="2168"/>
                  </a:cubicBezTo>
                  <a:cubicBezTo>
                    <a:pt x="659" y="2154"/>
                    <a:pt x="667" y="2139"/>
                    <a:pt x="674" y="2124"/>
                  </a:cubicBezTo>
                  <a:cubicBezTo>
                    <a:pt x="696" y="2080"/>
                    <a:pt x="689" y="2066"/>
                    <a:pt x="667" y="2051"/>
                  </a:cubicBezTo>
                  <a:cubicBezTo>
                    <a:pt x="667" y="2044"/>
                    <a:pt x="659" y="2044"/>
                    <a:pt x="659" y="2036"/>
                  </a:cubicBezTo>
                  <a:cubicBezTo>
                    <a:pt x="652" y="2029"/>
                    <a:pt x="645" y="2022"/>
                    <a:pt x="630" y="2014"/>
                  </a:cubicBezTo>
                  <a:cubicBezTo>
                    <a:pt x="616" y="2007"/>
                    <a:pt x="601" y="2000"/>
                    <a:pt x="586" y="1978"/>
                  </a:cubicBezTo>
                  <a:cubicBezTo>
                    <a:pt x="572" y="1970"/>
                    <a:pt x="557" y="1956"/>
                    <a:pt x="557" y="1934"/>
                  </a:cubicBezTo>
                  <a:cubicBezTo>
                    <a:pt x="557" y="1919"/>
                    <a:pt x="572" y="1904"/>
                    <a:pt x="594" y="1890"/>
                  </a:cubicBezTo>
                  <a:cubicBezTo>
                    <a:pt x="601" y="1882"/>
                    <a:pt x="601" y="1882"/>
                    <a:pt x="601" y="1882"/>
                  </a:cubicBezTo>
                  <a:cubicBezTo>
                    <a:pt x="616" y="1868"/>
                    <a:pt x="623" y="1853"/>
                    <a:pt x="630" y="1846"/>
                  </a:cubicBezTo>
                  <a:cubicBezTo>
                    <a:pt x="608" y="1838"/>
                    <a:pt x="579" y="1831"/>
                    <a:pt x="542" y="1809"/>
                  </a:cubicBezTo>
                  <a:cubicBezTo>
                    <a:pt x="520" y="1802"/>
                    <a:pt x="498" y="1780"/>
                    <a:pt x="491" y="1758"/>
                  </a:cubicBezTo>
                  <a:cubicBezTo>
                    <a:pt x="491" y="1736"/>
                    <a:pt x="498" y="1721"/>
                    <a:pt x="528" y="1699"/>
                  </a:cubicBezTo>
                  <a:cubicBezTo>
                    <a:pt x="542" y="1685"/>
                    <a:pt x="564" y="1677"/>
                    <a:pt x="579" y="1677"/>
                  </a:cubicBezTo>
                  <a:cubicBezTo>
                    <a:pt x="608" y="1677"/>
                    <a:pt x="630" y="1714"/>
                    <a:pt x="645" y="1743"/>
                  </a:cubicBezTo>
                  <a:cubicBezTo>
                    <a:pt x="652" y="1758"/>
                    <a:pt x="659" y="1773"/>
                    <a:pt x="659" y="1780"/>
                  </a:cubicBezTo>
                  <a:cubicBezTo>
                    <a:pt x="659" y="1773"/>
                    <a:pt x="659" y="1765"/>
                    <a:pt x="667" y="1758"/>
                  </a:cubicBezTo>
                  <a:cubicBezTo>
                    <a:pt x="667" y="1743"/>
                    <a:pt x="667" y="1728"/>
                    <a:pt x="659" y="1714"/>
                  </a:cubicBezTo>
                  <a:cubicBezTo>
                    <a:pt x="659" y="1685"/>
                    <a:pt x="652" y="1655"/>
                    <a:pt x="689" y="1633"/>
                  </a:cubicBezTo>
                  <a:cubicBezTo>
                    <a:pt x="704" y="1619"/>
                    <a:pt x="718" y="1605"/>
                    <a:pt x="718" y="1597"/>
                  </a:cubicBezTo>
                  <a:cubicBezTo>
                    <a:pt x="718" y="1583"/>
                    <a:pt x="711" y="1576"/>
                    <a:pt x="704" y="1576"/>
                  </a:cubicBezTo>
                  <a:cubicBezTo>
                    <a:pt x="674" y="1554"/>
                    <a:pt x="564" y="1488"/>
                    <a:pt x="506" y="1480"/>
                  </a:cubicBezTo>
                  <a:cubicBezTo>
                    <a:pt x="447" y="1473"/>
                    <a:pt x="352" y="1414"/>
                    <a:pt x="330" y="1356"/>
                  </a:cubicBezTo>
                  <a:cubicBezTo>
                    <a:pt x="330" y="1348"/>
                    <a:pt x="330" y="1341"/>
                    <a:pt x="330" y="1334"/>
                  </a:cubicBezTo>
                  <a:cubicBezTo>
                    <a:pt x="315" y="1290"/>
                    <a:pt x="308" y="1275"/>
                    <a:pt x="271" y="1275"/>
                  </a:cubicBezTo>
                  <a:cubicBezTo>
                    <a:pt x="205" y="1275"/>
                    <a:pt x="176" y="1246"/>
                    <a:pt x="147" y="1202"/>
                  </a:cubicBezTo>
                  <a:cubicBezTo>
                    <a:pt x="132" y="1180"/>
                    <a:pt x="132" y="1165"/>
                    <a:pt x="132" y="1143"/>
                  </a:cubicBezTo>
                  <a:cubicBezTo>
                    <a:pt x="125" y="1128"/>
                    <a:pt x="125" y="1114"/>
                    <a:pt x="110" y="1107"/>
                  </a:cubicBezTo>
                  <a:cubicBezTo>
                    <a:pt x="73" y="1077"/>
                    <a:pt x="81" y="1011"/>
                    <a:pt x="81" y="967"/>
                  </a:cubicBezTo>
                  <a:cubicBezTo>
                    <a:pt x="88" y="953"/>
                    <a:pt x="88" y="945"/>
                    <a:pt x="88" y="938"/>
                  </a:cubicBezTo>
                  <a:cubicBezTo>
                    <a:pt x="81" y="916"/>
                    <a:pt x="81" y="916"/>
                    <a:pt x="81" y="916"/>
                  </a:cubicBezTo>
                  <a:cubicBezTo>
                    <a:pt x="95" y="916"/>
                    <a:pt x="95" y="916"/>
                    <a:pt x="95" y="916"/>
                  </a:cubicBezTo>
                  <a:cubicBezTo>
                    <a:pt x="183" y="887"/>
                    <a:pt x="220" y="865"/>
                    <a:pt x="227" y="850"/>
                  </a:cubicBezTo>
                  <a:cubicBezTo>
                    <a:pt x="249" y="814"/>
                    <a:pt x="315" y="755"/>
                    <a:pt x="359" y="748"/>
                  </a:cubicBezTo>
                  <a:cubicBezTo>
                    <a:pt x="374" y="748"/>
                    <a:pt x="396" y="748"/>
                    <a:pt x="410" y="748"/>
                  </a:cubicBezTo>
                  <a:cubicBezTo>
                    <a:pt x="432" y="748"/>
                    <a:pt x="454" y="748"/>
                    <a:pt x="476" y="748"/>
                  </a:cubicBezTo>
                  <a:lnTo>
                    <a:pt x="484" y="748"/>
                  </a:lnTo>
                  <a:cubicBezTo>
                    <a:pt x="520" y="748"/>
                    <a:pt x="579" y="726"/>
                    <a:pt x="586" y="704"/>
                  </a:cubicBezTo>
                  <a:cubicBezTo>
                    <a:pt x="594" y="689"/>
                    <a:pt x="601" y="667"/>
                    <a:pt x="601" y="652"/>
                  </a:cubicBezTo>
                  <a:cubicBezTo>
                    <a:pt x="608" y="623"/>
                    <a:pt x="608" y="594"/>
                    <a:pt x="637" y="579"/>
                  </a:cubicBezTo>
                  <a:cubicBezTo>
                    <a:pt x="637" y="579"/>
                    <a:pt x="645" y="579"/>
                    <a:pt x="652" y="579"/>
                  </a:cubicBezTo>
                  <a:cubicBezTo>
                    <a:pt x="659" y="579"/>
                    <a:pt x="674" y="586"/>
                    <a:pt x="682" y="594"/>
                  </a:cubicBezTo>
                  <a:cubicBezTo>
                    <a:pt x="696" y="601"/>
                    <a:pt x="704" y="608"/>
                    <a:pt x="711" y="608"/>
                  </a:cubicBezTo>
                  <a:cubicBezTo>
                    <a:pt x="718" y="608"/>
                    <a:pt x="725" y="601"/>
                    <a:pt x="733" y="601"/>
                  </a:cubicBezTo>
                  <a:cubicBezTo>
                    <a:pt x="740" y="594"/>
                    <a:pt x="755" y="586"/>
                    <a:pt x="762" y="572"/>
                  </a:cubicBezTo>
                  <a:cubicBezTo>
                    <a:pt x="791" y="550"/>
                    <a:pt x="828" y="528"/>
                    <a:pt x="843" y="506"/>
                  </a:cubicBezTo>
                  <a:cubicBezTo>
                    <a:pt x="872" y="469"/>
                    <a:pt x="887" y="455"/>
                    <a:pt x="931" y="433"/>
                  </a:cubicBezTo>
                  <a:cubicBezTo>
                    <a:pt x="967" y="410"/>
                    <a:pt x="975" y="410"/>
                    <a:pt x="982" y="374"/>
                  </a:cubicBezTo>
                  <a:cubicBezTo>
                    <a:pt x="982" y="352"/>
                    <a:pt x="982" y="352"/>
                    <a:pt x="982" y="352"/>
                  </a:cubicBezTo>
                  <a:cubicBezTo>
                    <a:pt x="982" y="308"/>
                    <a:pt x="989" y="257"/>
                    <a:pt x="1026" y="242"/>
                  </a:cubicBezTo>
                  <a:cubicBezTo>
                    <a:pt x="1063" y="220"/>
                    <a:pt x="1121" y="220"/>
                    <a:pt x="1143" y="220"/>
                  </a:cubicBezTo>
                  <a:cubicBezTo>
                    <a:pt x="1179" y="220"/>
                    <a:pt x="1252" y="242"/>
                    <a:pt x="1274" y="271"/>
                  </a:cubicBezTo>
                  <a:cubicBezTo>
                    <a:pt x="1303" y="301"/>
                    <a:pt x="1340" y="337"/>
                    <a:pt x="1362" y="337"/>
                  </a:cubicBezTo>
                  <a:cubicBezTo>
                    <a:pt x="1369" y="337"/>
                    <a:pt x="1369" y="337"/>
                    <a:pt x="1377" y="330"/>
                  </a:cubicBezTo>
                  <a:cubicBezTo>
                    <a:pt x="1391" y="323"/>
                    <a:pt x="1398" y="308"/>
                    <a:pt x="1406" y="293"/>
                  </a:cubicBezTo>
                  <a:cubicBezTo>
                    <a:pt x="1413" y="279"/>
                    <a:pt x="1421" y="264"/>
                    <a:pt x="1443" y="249"/>
                  </a:cubicBezTo>
                  <a:cubicBezTo>
                    <a:pt x="1457" y="242"/>
                    <a:pt x="1472" y="242"/>
                    <a:pt x="1486" y="242"/>
                  </a:cubicBezTo>
                  <a:cubicBezTo>
                    <a:pt x="1508" y="242"/>
                    <a:pt x="1523" y="249"/>
                    <a:pt x="1545" y="264"/>
                  </a:cubicBezTo>
                  <a:cubicBezTo>
                    <a:pt x="1545" y="271"/>
                    <a:pt x="1560" y="271"/>
                    <a:pt x="1567" y="271"/>
                  </a:cubicBezTo>
                  <a:cubicBezTo>
                    <a:pt x="1582" y="271"/>
                    <a:pt x="1596" y="264"/>
                    <a:pt x="1596" y="264"/>
                  </a:cubicBezTo>
                  <a:cubicBezTo>
                    <a:pt x="1596" y="257"/>
                    <a:pt x="1596" y="257"/>
                    <a:pt x="1596" y="249"/>
                  </a:cubicBezTo>
                  <a:cubicBezTo>
                    <a:pt x="1582" y="242"/>
                    <a:pt x="1574" y="235"/>
                    <a:pt x="1560" y="227"/>
                  </a:cubicBezTo>
                  <a:cubicBezTo>
                    <a:pt x="1545" y="213"/>
                    <a:pt x="1530" y="198"/>
                    <a:pt x="1530" y="161"/>
                  </a:cubicBezTo>
                  <a:cubicBezTo>
                    <a:pt x="1538" y="117"/>
                    <a:pt x="1560" y="103"/>
                    <a:pt x="1604" y="74"/>
                  </a:cubicBezTo>
                  <a:cubicBezTo>
                    <a:pt x="1618" y="66"/>
                    <a:pt x="1618" y="59"/>
                    <a:pt x="1626" y="52"/>
                  </a:cubicBezTo>
                  <a:lnTo>
                    <a:pt x="1626" y="44"/>
                  </a:lnTo>
                  <a:lnTo>
                    <a:pt x="1626" y="44"/>
                  </a:lnTo>
                  <a:cubicBezTo>
                    <a:pt x="1648" y="15"/>
                    <a:pt x="1648" y="15"/>
                    <a:pt x="1648" y="15"/>
                  </a:cubicBezTo>
                  <a:cubicBezTo>
                    <a:pt x="1655" y="22"/>
                    <a:pt x="1655" y="22"/>
                    <a:pt x="1655" y="22"/>
                  </a:cubicBezTo>
                  <a:cubicBezTo>
                    <a:pt x="1662" y="22"/>
                    <a:pt x="1670" y="15"/>
                    <a:pt x="1677" y="15"/>
                  </a:cubicBezTo>
                  <a:lnTo>
                    <a:pt x="1684" y="15"/>
                  </a:lnTo>
                  <a:cubicBezTo>
                    <a:pt x="1692" y="15"/>
                    <a:pt x="1692" y="22"/>
                    <a:pt x="1699" y="22"/>
                  </a:cubicBezTo>
                  <a:cubicBezTo>
                    <a:pt x="1721" y="22"/>
                    <a:pt x="1743" y="15"/>
                    <a:pt x="1765" y="15"/>
                  </a:cubicBezTo>
                  <a:cubicBezTo>
                    <a:pt x="1794" y="7"/>
                    <a:pt x="1816" y="0"/>
                    <a:pt x="1838" y="0"/>
                  </a:cubicBezTo>
                  <a:cubicBezTo>
                    <a:pt x="1846" y="0"/>
                    <a:pt x="1853" y="7"/>
                    <a:pt x="1867" y="7"/>
                  </a:cubicBezTo>
                  <a:cubicBezTo>
                    <a:pt x="1875" y="7"/>
                    <a:pt x="1889" y="15"/>
                    <a:pt x="1904" y="15"/>
                  </a:cubicBezTo>
                  <a:cubicBezTo>
                    <a:pt x="1934" y="22"/>
                    <a:pt x="1963" y="29"/>
                    <a:pt x="1985" y="44"/>
                  </a:cubicBezTo>
                  <a:cubicBezTo>
                    <a:pt x="1992" y="52"/>
                    <a:pt x="1999" y="59"/>
                    <a:pt x="2007" y="74"/>
                  </a:cubicBezTo>
                  <a:cubicBezTo>
                    <a:pt x="2021" y="88"/>
                    <a:pt x="2036" y="103"/>
                    <a:pt x="2051" y="103"/>
                  </a:cubicBezTo>
                  <a:cubicBezTo>
                    <a:pt x="2065" y="103"/>
                    <a:pt x="2073" y="103"/>
                    <a:pt x="2073" y="103"/>
                  </a:cubicBezTo>
                  <a:cubicBezTo>
                    <a:pt x="2087" y="103"/>
                    <a:pt x="2095" y="103"/>
                    <a:pt x="2102" y="103"/>
                  </a:cubicBezTo>
                  <a:cubicBezTo>
                    <a:pt x="2109" y="110"/>
                    <a:pt x="2117" y="110"/>
                    <a:pt x="2124" y="110"/>
                  </a:cubicBezTo>
                  <a:cubicBezTo>
                    <a:pt x="2153" y="110"/>
                    <a:pt x="2175" y="139"/>
                    <a:pt x="2175" y="169"/>
                  </a:cubicBezTo>
                  <a:cubicBezTo>
                    <a:pt x="2175" y="198"/>
                    <a:pt x="2168" y="220"/>
                    <a:pt x="2131" y="227"/>
                  </a:cubicBezTo>
                  <a:cubicBezTo>
                    <a:pt x="2095" y="227"/>
                    <a:pt x="2095" y="235"/>
                    <a:pt x="2095" y="235"/>
                  </a:cubicBezTo>
                  <a:cubicBezTo>
                    <a:pt x="2095" y="235"/>
                    <a:pt x="2087" y="242"/>
                    <a:pt x="2102" y="264"/>
                  </a:cubicBezTo>
                  <a:cubicBezTo>
                    <a:pt x="2117" y="279"/>
                    <a:pt x="2131" y="293"/>
                    <a:pt x="2146" y="308"/>
                  </a:cubicBezTo>
                  <a:cubicBezTo>
                    <a:pt x="2175" y="330"/>
                    <a:pt x="2190" y="345"/>
                    <a:pt x="2190" y="367"/>
                  </a:cubicBezTo>
                  <a:cubicBezTo>
                    <a:pt x="2197" y="374"/>
                    <a:pt x="2190" y="388"/>
                    <a:pt x="2190" y="403"/>
                  </a:cubicBezTo>
                  <a:cubicBezTo>
                    <a:pt x="2183" y="425"/>
                    <a:pt x="2183" y="433"/>
                    <a:pt x="2190" y="440"/>
                  </a:cubicBezTo>
                  <a:cubicBezTo>
                    <a:pt x="2212" y="462"/>
                    <a:pt x="2248" y="520"/>
                    <a:pt x="2248" y="557"/>
                  </a:cubicBezTo>
                  <a:cubicBezTo>
                    <a:pt x="2248" y="667"/>
                    <a:pt x="2248" y="667"/>
                    <a:pt x="2248" y="667"/>
                  </a:cubicBezTo>
                  <a:cubicBezTo>
                    <a:pt x="2248" y="704"/>
                    <a:pt x="2263" y="733"/>
                    <a:pt x="2285" y="740"/>
                  </a:cubicBezTo>
                  <a:cubicBezTo>
                    <a:pt x="2300" y="740"/>
                    <a:pt x="2307" y="748"/>
                    <a:pt x="2322" y="748"/>
                  </a:cubicBezTo>
                  <a:cubicBezTo>
                    <a:pt x="2336" y="748"/>
                    <a:pt x="2351" y="740"/>
                    <a:pt x="2373" y="733"/>
                  </a:cubicBezTo>
                  <a:cubicBezTo>
                    <a:pt x="2388" y="726"/>
                    <a:pt x="2395" y="726"/>
                    <a:pt x="2403" y="718"/>
                  </a:cubicBezTo>
                  <a:cubicBezTo>
                    <a:pt x="2417" y="711"/>
                    <a:pt x="2432" y="711"/>
                    <a:pt x="2439" y="711"/>
                  </a:cubicBezTo>
                  <a:cubicBezTo>
                    <a:pt x="2454" y="711"/>
                    <a:pt x="2461" y="711"/>
                    <a:pt x="2476" y="718"/>
                  </a:cubicBezTo>
                  <a:cubicBezTo>
                    <a:pt x="2490" y="726"/>
                    <a:pt x="2505" y="733"/>
                    <a:pt x="2527" y="748"/>
                  </a:cubicBezTo>
                  <a:cubicBezTo>
                    <a:pt x="2556" y="762"/>
                    <a:pt x="2578" y="777"/>
                    <a:pt x="2600" y="784"/>
                  </a:cubicBezTo>
                  <a:cubicBezTo>
                    <a:pt x="2608" y="792"/>
                    <a:pt x="2622" y="792"/>
                    <a:pt x="2637" y="792"/>
                  </a:cubicBezTo>
                  <a:cubicBezTo>
                    <a:pt x="2644" y="792"/>
                    <a:pt x="2652" y="792"/>
                    <a:pt x="2659" y="784"/>
                  </a:cubicBezTo>
                  <a:cubicBezTo>
                    <a:pt x="2674" y="777"/>
                    <a:pt x="2681" y="777"/>
                    <a:pt x="2681" y="777"/>
                  </a:cubicBezTo>
                  <a:cubicBezTo>
                    <a:pt x="2696" y="777"/>
                    <a:pt x="2703" y="784"/>
                    <a:pt x="2710" y="792"/>
                  </a:cubicBezTo>
                  <a:cubicBezTo>
                    <a:pt x="2717" y="792"/>
                    <a:pt x="2717" y="792"/>
                    <a:pt x="2717" y="792"/>
                  </a:cubicBezTo>
                  <a:cubicBezTo>
                    <a:pt x="2732" y="792"/>
                    <a:pt x="2739" y="792"/>
                    <a:pt x="2739" y="784"/>
                  </a:cubicBezTo>
                  <a:cubicBezTo>
                    <a:pt x="2754" y="777"/>
                    <a:pt x="2761" y="762"/>
                    <a:pt x="2784" y="762"/>
                  </a:cubicBezTo>
                  <a:cubicBezTo>
                    <a:pt x="2791" y="762"/>
                    <a:pt x="2791" y="762"/>
                    <a:pt x="2798" y="769"/>
                  </a:cubicBezTo>
                  <a:cubicBezTo>
                    <a:pt x="2820" y="769"/>
                    <a:pt x="2827" y="777"/>
                    <a:pt x="2842" y="784"/>
                  </a:cubicBezTo>
                  <a:cubicBezTo>
                    <a:pt x="2849" y="792"/>
                    <a:pt x="2857" y="799"/>
                    <a:pt x="2871" y="799"/>
                  </a:cubicBezTo>
                  <a:cubicBezTo>
                    <a:pt x="2871" y="799"/>
                    <a:pt x="2879" y="799"/>
                    <a:pt x="2879" y="792"/>
                  </a:cubicBezTo>
                  <a:cubicBezTo>
                    <a:pt x="2901" y="792"/>
                    <a:pt x="2915" y="784"/>
                    <a:pt x="2923" y="777"/>
                  </a:cubicBezTo>
                  <a:cubicBezTo>
                    <a:pt x="2930" y="769"/>
                    <a:pt x="2937" y="762"/>
                    <a:pt x="2959" y="762"/>
                  </a:cubicBezTo>
                  <a:cubicBezTo>
                    <a:pt x="2981" y="762"/>
                    <a:pt x="2989" y="784"/>
                    <a:pt x="2989" y="799"/>
                  </a:cubicBezTo>
                  <a:cubicBezTo>
                    <a:pt x="2996" y="806"/>
                    <a:pt x="2996" y="814"/>
                    <a:pt x="3011" y="814"/>
                  </a:cubicBezTo>
                  <a:cubicBezTo>
                    <a:pt x="3025" y="814"/>
                    <a:pt x="3040" y="814"/>
                    <a:pt x="3055" y="821"/>
                  </a:cubicBezTo>
                  <a:cubicBezTo>
                    <a:pt x="3069" y="821"/>
                    <a:pt x="3084" y="828"/>
                    <a:pt x="3106" y="828"/>
                  </a:cubicBezTo>
                  <a:cubicBezTo>
                    <a:pt x="3135" y="828"/>
                    <a:pt x="3150" y="843"/>
                    <a:pt x="3157" y="857"/>
                  </a:cubicBezTo>
                  <a:cubicBezTo>
                    <a:pt x="3172" y="879"/>
                    <a:pt x="3165" y="902"/>
                    <a:pt x="3157" y="924"/>
                  </a:cubicBezTo>
                  <a:cubicBezTo>
                    <a:pt x="3150" y="938"/>
                    <a:pt x="3143" y="938"/>
                    <a:pt x="3150" y="945"/>
                  </a:cubicBezTo>
                  <a:cubicBezTo>
                    <a:pt x="3150" y="953"/>
                    <a:pt x="3157" y="960"/>
                    <a:pt x="3172" y="967"/>
                  </a:cubicBezTo>
                  <a:cubicBezTo>
                    <a:pt x="3216" y="982"/>
                    <a:pt x="3223" y="989"/>
                    <a:pt x="3245" y="1026"/>
                  </a:cubicBezTo>
                  <a:cubicBezTo>
                    <a:pt x="3260" y="1063"/>
                    <a:pt x="3267" y="1070"/>
                    <a:pt x="3304" y="1092"/>
                  </a:cubicBezTo>
                  <a:cubicBezTo>
                    <a:pt x="3311" y="1099"/>
                    <a:pt x="3311" y="1099"/>
                    <a:pt x="3311" y="1099"/>
                  </a:cubicBezTo>
                  <a:cubicBezTo>
                    <a:pt x="3326" y="1107"/>
                    <a:pt x="3333" y="1114"/>
                    <a:pt x="3340" y="1128"/>
                  </a:cubicBezTo>
                  <a:cubicBezTo>
                    <a:pt x="3340" y="1143"/>
                    <a:pt x="3333" y="1158"/>
                    <a:pt x="3304" y="1187"/>
                  </a:cubicBezTo>
                  <a:cubicBezTo>
                    <a:pt x="3289" y="1209"/>
                    <a:pt x="3274" y="1238"/>
                    <a:pt x="3260" y="1261"/>
                  </a:cubicBezTo>
                  <a:cubicBezTo>
                    <a:pt x="3245" y="1297"/>
                    <a:pt x="3230" y="1326"/>
                    <a:pt x="3208" y="1326"/>
                  </a:cubicBezTo>
                  <a:cubicBezTo>
                    <a:pt x="3201" y="1326"/>
                    <a:pt x="3194" y="1319"/>
                    <a:pt x="3186" y="1319"/>
                  </a:cubicBezTo>
                  <a:cubicBezTo>
                    <a:pt x="3179" y="1319"/>
                    <a:pt x="3179" y="1319"/>
                    <a:pt x="3172" y="1319"/>
                  </a:cubicBezTo>
                  <a:cubicBezTo>
                    <a:pt x="3165" y="1319"/>
                    <a:pt x="3150" y="1319"/>
                    <a:pt x="3135" y="1334"/>
                  </a:cubicBezTo>
                  <a:cubicBezTo>
                    <a:pt x="3135" y="1334"/>
                    <a:pt x="3113" y="1348"/>
                    <a:pt x="3113" y="1356"/>
                  </a:cubicBezTo>
                  <a:cubicBezTo>
                    <a:pt x="3113" y="1356"/>
                    <a:pt x="3113" y="1356"/>
                    <a:pt x="3128" y="1370"/>
                  </a:cubicBezTo>
                  <a:cubicBezTo>
                    <a:pt x="3157" y="1400"/>
                    <a:pt x="3201" y="1407"/>
                    <a:pt x="3230" y="1414"/>
                  </a:cubicBezTo>
                  <a:cubicBezTo>
                    <a:pt x="3274" y="1422"/>
                    <a:pt x="3326" y="1444"/>
                    <a:pt x="3333" y="1488"/>
                  </a:cubicBezTo>
                  <a:cubicBezTo>
                    <a:pt x="3340" y="1495"/>
                    <a:pt x="3340" y="1502"/>
                    <a:pt x="3348" y="1510"/>
                  </a:cubicBezTo>
                  <a:cubicBezTo>
                    <a:pt x="3362" y="1539"/>
                    <a:pt x="3377" y="1576"/>
                    <a:pt x="3348" y="1605"/>
                  </a:cubicBezTo>
                  <a:cubicBezTo>
                    <a:pt x="3340" y="1612"/>
                    <a:pt x="3333" y="1612"/>
                    <a:pt x="3326" y="1619"/>
                  </a:cubicBezTo>
                  <a:cubicBezTo>
                    <a:pt x="3304" y="1633"/>
                    <a:pt x="3296" y="1641"/>
                    <a:pt x="3296" y="1648"/>
                  </a:cubicBezTo>
                  <a:cubicBezTo>
                    <a:pt x="3304" y="1677"/>
                    <a:pt x="3318" y="1692"/>
                    <a:pt x="3340" y="1706"/>
                  </a:cubicBezTo>
                  <a:cubicBezTo>
                    <a:pt x="3370" y="1736"/>
                    <a:pt x="3399" y="1751"/>
                    <a:pt x="3421" y="1751"/>
                  </a:cubicBezTo>
                  <a:cubicBezTo>
                    <a:pt x="3421" y="1751"/>
                    <a:pt x="3428" y="1751"/>
                    <a:pt x="3428" y="1743"/>
                  </a:cubicBezTo>
                  <a:cubicBezTo>
                    <a:pt x="3465" y="1736"/>
                    <a:pt x="3538" y="1714"/>
                    <a:pt x="3575" y="1714"/>
                  </a:cubicBezTo>
                  <a:cubicBezTo>
                    <a:pt x="3597" y="1714"/>
                    <a:pt x="3611" y="1721"/>
                    <a:pt x="3626" y="1736"/>
                  </a:cubicBezTo>
                  <a:cubicBezTo>
                    <a:pt x="3634" y="1743"/>
                    <a:pt x="3648" y="1751"/>
                    <a:pt x="3655" y="1751"/>
                  </a:cubicBezTo>
                  <a:cubicBezTo>
                    <a:pt x="3692" y="1751"/>
                    <a:pt x="3729" y="1743"/>
                    <a:pt x="3751" y="1743"/>
                  </a:cubicBezTo>
                  <a:lnTo>
                    <a:pt x="3751" y="1743"/>
                  </a:lnTo>
                  <a:cubicBezTo>
                    <a:pt x="3758" y="1736"/>
                    <a:pt x="3758" y="1736"/>
                    <a:pt x="3758" y="1736"/>
                  </a:cubicBezTo>
                  <a:cubicBezTo>
                    <a:pt x="3780" y="1736"/>
                    <a:pt x="3787" y="1765"/>
                    <a:pt x="3802" y="1787"/>
                  </a:cubicBezTo>
                  <a:cubicBezTo>
                    <a:pt x="3809" y="1802"/>
                    <a:pt x="3809" y="1816"/>
                    <a:pt x="3817" y="1816"/>
                  </a:cubicBezTo>
                  <a:cubicBezTo>
                    <a:pt x="3839" y="1853"/>
                    <a:pt x="3868" y="1875"/>
                    <a:pt x="3890" y="1882"/>
                  </a:cubicBezTo>
                  <a:cubicBezTo>
                    <a:pt x="3905" y="1890"/>
                    <a:pt x="3919" y="1904"/>
                    <a:pt x="3927" y="1912"/>
                  </a:cubicBezTo>
                  <a:cubicBezTo>
                    <a:pt x="3934" y="1926"/>
                    <a:pt x="3934" y="1926"/>
                    <a:pt x="3948" y="1926"/>
                  </a:cubicBezTo>
                  <a:lnTo>
                    <a:pt x="3956" y="1926"/>
                  </a:lnTo>
                  <a:cubicBezTo>
                    <a:pt x="3970" y="1926"/>
                    <a:pt x="3993" y="1926"/>
                    <a:pt x="4015" y="1926"/>
                  </a:cubicBezTo>
                  <a:cubicBezTo>
                    <a:pt x="4051" y="1926"/>
                    <a:pt x="4095" y="1919"/>
                    <a:pt x="4110" y="1912"/>
                  </a:cubicBezTo>
                  <a:cubicBezTo>
                    <a:pt x="4117" y="1904"/>
                    <a:pt x="4117" y="1904"/>
                    <a:pt x="4117" y="1904"/>
                  </a:cubicBezTo>
                  <a:cubicBezTo>
                    <a:pt x="4139" y="1890"/>
                    <a:pt x="4161" y="1882"/>
                    <a:pt x="4183" y="1882"/>
                  </a:cubicBezTo>
                  <a:cubicBezTo>
                    <a:pt x="4198" y="1882"/>
                    <a:pt x="4205" y="1882"/>
                    <a:pt x="4212" y="1890"/>
                  </a:cubicBezTo>
                  <a:cubicBezTo>
                    <a:pt x="4227" y="1897"/>
                    <a:pt x="4234" y="1912"/>
                    <a:pt x="4249" y="1926"/>
                  </a:cubicBezTo>
                  <a:cubicBezTo>
                    <a:pt x="4264" y="1956"/>
                    <a:pt x="4286" y="1985"/>
                    <a:pt x="4315" y="1985"/>
                  </a:cubicBezTo>
                  <a:cubicBezTo>
                    <a:pt x="4366" y="1985"/>
                    <a:pt x="4396" y="2000"/>
                    <a:pt x="4417" y="2051"/>
                  </a:cubicBezTo>
                  <a:cubicBezTo>
                    <a:pt x="4432" y="2087"/>
                    <a:pt x="4454" y="2139"/>
                    <a:pt x="4491" y="2139"/>
                  </a:cubicBezTo>
                  <a:cubicBezTo>
                    <a:pt x="4505" y="2146"/>
                    <a:pt x="4513" y="2146"/>
                    <a:pt x="4527" y="2146"/>
                  </a:cubicBezTo>
                  <a:cubicBezTo>
                    <a:pt x="4535" y="2154"/>
                    <a:pt x="4549" y="2154"/>
                    <a:pt x="4557" y="2154"/>
                  </a:cubicBezTo>
                  <a:cubicBezTo>
                    <a:pt x="4571" y="2154"/>
                    <a:pt x="4579" y="2154"/>
                    <a:pt x="4593" y="2146"/>
                  </a:cubicBezTo>
                  <a:cubicBezTo>
                    <a:pt x="4615" y="2132"/>
                    <a:pt x="4637" y="2124"/>
                    <a:pt x="4659" y="2124"/>
                  </a:cubicBezTo>
                  <a:cubicBezTo>
                    <a:pt x="4681" y="2124"/>
                    <a:pt x="4696" y="2132"/>
                    <a:pt x="4703" y="2146"/>
                  </a:cubicBezTo>
                  <a:cubicBezTo>
                    <a:pt x="4725" y="2175"/>
                    <a:pt x="4733" y="2190"/>
                    <a:pt x="4740" y="2190"/>
                  </a:cubicBezTo>
                  <a:cubicBezTo>
                    <a:pt x="4755" y="2183"/>
                    <a:pt x="4762" y="2175"/>
                    <a:pt x="4769" y="2168"/>
                  </a:cubicBezTo>
                  <a:cubicBezTo>
                    <a:pt x="4784" y="2146"/>
                    <a:pt x="4798" y="2132"/>
                    <a:pt x="4820" y="2132"/>
                  </a:cubicBezTo>
                  <a:cubicBezTo>
                    <a:pt x="4850" y="2132"/>
                    <a:pt x="4872" y="2154"/>
                    <a:pt x="4879" y="2183"/>
                  </a:cubicBezTo>
                  <a:cubicBezTo>
                    <a:pt x="4879" y="2190"/>
                    <a:pt x="4894" y="2219"/>
                    <a:pt x="4908" y="2219"/>
                  </a:cubicBezTo>
                  <a:lnTo>
                    <a:pt x="4916" y="2219"/>
                  </a:lnTo>
                  <a:cubicBezTo>
                    <a:pt x="4938" y="2205"/>
                    <a:pt x="4938" y="2205"/>
                    <a:pt x="4938" y="2190"/>
                  </a:cubicBezTo>
                  <a:cubicBezTo>
                    <a:pt x="4938" y="2183"/>
                    <a:pt x="4938" y="2168"/>
                    <a:pt x="4945" y="2154"/>
                  </a:cubicBezTo>
                  <a:cubicBezTo>
                    <a:pt x="4952" y="2139"/>
                    <a:pt x="4952" y="2139"/>
                    <a:pt x="4952" y="2139"/>
                  </a:cubicBezTo>
                  <a:cubicBezTo>
                    <a:pt x="4967" y="2110"/>
                    <a:pt x="4967" y="2102"/>
                    <a:pt x="5004" y="2073"/>
                  </a:cubicBezTo>
                  <a:cubicBezTo>
                    <a:pt x="5018" y="2058"/>
                    <a:pt x="5055" y="2022"/>
                    <a:pt x="5048" y="1992"/>
                  </a:cubicBezTo>
                  <a:cubicBezTo>
                    <a:pt x="5048" y="1978"/>
                    <a:pt x="5040" y="1978"/>
                    <a:pt x="5026" y="1970"/>
                  </a:cubicBezTo>
                  <a:cubicBezTo>
                    <a:pt x="5004" y="1963"/>
                    <a:pt x="4989" y="1956"/>
                    <a:pt x="4982" y="1926"/>
                  </a:cubicBezTo>
                  <a:cubicBezTo>
                    <a:pt x="4974" y="1919"/>
                    <a:pt x="4974" y="1919"/>
                    <a:pt x="4974" y="1919"/>
                  </a:cubicBezTo>
                  <a:cubicBezTo>
                    <a:pt x="4967" y="1890"/>
                    <a:pt x="4952" y="1853"/>
                    <a:pt x="4982" y="1816"/>
                  </a:cubicBezTo>
                  <a:cubicBezTo>
                    <a:pt x="4996" y="1802"/>
                    <a:pt x="5011" y="1765"/>
                    <a:pt x="5033" y="1728"/>
                  </a:cubicBezTo>
                  <a:lnTo>
                    <a:pt x="5033" y="1728"/>
                  </a:lnTo>
                  <a:cubicBezTo>
                    <a:pt x="5040" y="1721"/>
                    <a:pt x="5040" y="1721"/>
                    <a:pt x="5040" y="1721"/>
                  </a:cubicBezTo>
                  <a:cubicBezTo>
                    <a:pt x="5062" y="1721"/>
                    <a:pt x="5077" y="1721"/>
                    <a:pt x="5084" y="1721"/>
                  </a:cubicBezTo>
                  <a:cubicBezTo>
                    <a:pt x="5121" y="1721"/>
                    <a:pt x="5150" y="1728"/>
                    <a:pt x="5172" y="1765"/>
                  </a:cubicBezTo>
                  <a:cubicBezTo>
                    <a:pt x="5187" y="1787"/>
                    <a:pt x="5216" y="1794"/>
                    <a:pt x="5260" y="1794"/>
                  </a:cubicBezTo>
                  <a:cubicBezTo>
                    <a:pt x="5275" y="1794"/>
                    <a:pt x="5289" y="1794"/>
                    <a:pt x="5304" y="1794"/>
                  </a:cubicBezTo>
                  <a:cubicBezTo>
                    <a:pt x="5341" y="1787"/>
                    <a:pt x="5348" y="1780"/>
                    <a:pt x="5363" y="1780"/>
                  </a:cubicBezTo>
                  <a:cubicBezTo>
                    <a:pt x="5370" y="1773"/>
                    <a:pt x="5377" y="1773"/>
                    <a:pt x="5385" y="1773"/>
                  </a:cubicBezTo>
                  <a:cubicBezTo>
                    <a:pt x="5407" y="1773"/>
                    <a:pt x="5414" y="1787"/>
                    <a:pt x="5421" y="1794"/>
                  </a:cubicBezTo>
                  <a:cubicBezTo>
                    <a:pt x="5429" y="1802"/>
                    <a:pt x="5436" y="1816"/>
                    <a:pt x="5451" y="1816"/>
                  </a:cubicBezTo>
                  <a:cubicBezTo>
                    <a:pt x="5495" y="1824"/>
                    <a:pt x="5524" y="1846"/>
                    <a:pt x="5553" y="1912"/>
                  </a:cubicBezTo>
                  <a:cubicBezTo>
                    <a:pt x="5560" y="1934"/>
                    <a:pt x="5568" y="1948"/>
                    <a:pt x="5568" y="1970"/>
                  </a:cubicBezTo>
                  <a:cubicBezTo>
                    <a:pt x="5575" y="2000"/>
                    <a:pt x="5575" y="2014"/>
                    <a:pt x="5612" y="2022"/>
                  </a:cubicBezTo>
                  <a:cubicBezTo>
                    <a:pt x="5641" y="2029"/>
                    <a:pt x="5648" y="2029"/>
                    <a:pt x="5656" y="2036"/>
                  </a:cubicBezTo>
                  <a:cubicBezTo>
                    <a:pt x="5663" y="2036"/>
                    <a:pt x="5663" y="2036"/>
                    <a:pt x="5663" y="2036"/>
                  </a:cubicBezTo>
                  <a:cubicBezTo>
                    <a:pt x="5670" y="2036"/>
                    <a:pt x="5678" y="2036"/>
                    <a:pt x="5685" y="2029"/>
                  </a:cubicBezTo>
                  <a:cubicBezTo>
                    <a:pt x="5700" y="2029"/>
                    <a:pt x="5707" y="2022"/>
                    <a:pt x="5715" y="2022"/>
                  </a:cubicBezTo>
                  <a:cubicBezTo>
                    <a:pt x="5744" y="2022"/>
                    <a:pt x="5751" y="2051"/>
                    <a:pt x="5758" y="2073"/>
                  </a:cubicBezTo>
                  <a:cubicBezTo>
                    <a:pt x="5758" y="2080"/>
                    <a:pt x="5766" y="2087"/>
                    <a:pt x="5766" y="2095"/>
                  </a:cubicBezTo>
                  <a:cubicBezTo>
                    <a:pt x="5780" y="2124"/>
                    <a:pt x="5780" y="2124"/>
                    <a:pt x="5780" y="2124"/>
                  </a:cubicBezTo>
                  <a:cubicBezTo>
                    <a:pt x="5795" y="2154"/>
                    <a:pt x="5802" y="2190"/>
                    <a:pt x="5817" y="2242"/>
                  </a:cubicBezTo>
                  <a:cubicBezTo>
                    <a:pt x="5824" y="2263"/>
                    <a:pt x="5824" y="2263"/>
                    <a:pt x="5824" y="2263"/>
                  </a:cubicBezTo>
                  <a:cubicBezTo>
                    <a:pt x="5839" y="2322"/>
                    <a:pt x="5839" y="2337"/>
                    <a:pt x="5795" y="2373"/>
                  </a:cubicBezTo>
                  <a:cubicBezTo>
                    <a:pt x="5780" y="2381"/>
                    <a:pt x="5758" y="2388"/>
                    <a:pt x="5707" y="2388"/>
                  </a:cubicBezTo>
                  <a:lnTo>
                    <a:pt x="5707" y="2388"/>
                  </a:lnTo>
                  <a:cubicBezTo>
                    <a:pt x="5685" y="2388"/>
                    <a:pt x="5663" y="2388"/>
                    <a:pt x="5634" y="2388"/>
                  </a:cubicBezTo>
                  <a:cubicBezTo>
                    <a:pt x="5605" y="2381"/>
                    <a:pt x="5583" y="2381"/>
                    <a:pt x="5560" y="2381"/>
                  </a:cubicBezTo>
                  <a:cubicBezTo>
                    <a:pt x="5531" y="2381"/>
                    <a:pt x="5509" y="2388"/>
                    <a:pt x="5495" y="2388"/>
                  </a:cubicBezTo>
                  <a:cubicBezTo>
                    <a:pt x="5458" y="2410"/>
                    <a:pt x="5443" y="2432"/>
                    <a:pt x="5429" y="2469"/>
                  </a:cubicBezTo>
                  <a:cubicBezTo>
                    <a:pt x="5421" y="2476"/>
                    <a:pt x="5414" y="2483"/>
                    <a:pt x="5407" y="2491"/>
                  </a:cubicBezTo>
                  <a:cubicBezTo>
                    <a:pt x="5399" y="2513"/>
                    <a:pt x="5392" y="2542"/>
                    <a:pt x="5392" y="2556"/>
                  </a:cubicBezTo>
                  <a:cubicBezTo>
                    <a:pt x="5385" y="2586"/>
                    <a:pt x="5385" y="2601"/>
                    <a:pt x="5370" y="2608"/>
                  </a:cubicBezTo>
                  <a:cubicBezTo>
                    <a:pt x="5363" y="2615"/>
                    <a:pt x="5363" y="2615"/>
                    <a:pt x="5363" y="2615"/>
                  </a:cubicBezTo>
                  <a:lnTo>
                    <a:pt x="5363" y="2615"/>
                  </a:lnTo>
                  <a:cubicBezTo>
                    <a:pt x="5355" y="2615"/>
                    <a:pt x="5341" y="2615"/>
                    <a:pt x="5326" y="2549"/>
                  </a:cubicBezTo>
                  <a:cubicBezTo>
                    <a:pt x="5319" y="2564"/>
                    <a:pt x="5304" y="2571"/>
                    <a:pt x="5289" y="2578"/>
                  </a:cubicBezTo>
                  <a:cubicBezTo>
                    <a:pt x="5275" y="2586"/>
                    <a:pt x="5260" y="2586"/>
                    <a:pt x="5253" y="2586"/>
                  </a:cubicBezTo>
                  <a:cubicBezTo>
                    <a:pt x="5224" y="2593"/>
                    <a:pt x="5216" y="2593"/>
                    <a:pt x="5216" y="2608"/>
                  </a:cubicBezTo>
                  <a:cubicBezTo>
                    <a:pt x="5216" y="2615"/>
                    <a:pt x="5216" y="2615"/>
                    <a:pt x="5216" y="2615"/>
                  </a:cubicBezTo>
                  <a:cubicBezTo>
                    <a:pt x="5209" y="2644"/>
                    <a:pt x="5201" y="2666"/>
                    <a:pt x="5172" y="2666"/>
                  </a:cubicBezTo>
                  <a:cubicBezTo>
                    <a:pt x="5165" y="2666"/>
                    <a:pt x="5165" y="2666"/>
                    <a:pt x="5158" y="2659"/>
                  </a:cubicBezTo>
                  <a:cubicBezTo>
                    <a:pt x="5143" y="2659"/>
                    <a:pt x="5143" y="2659"/>
                    <a:pt x="5143" y="2659"/>
                  </a:cubicBezTo>
                  <a:cubicBezTo>
                    <a:pt x="5128" y="2652"/>
                    <a:pt x="5114" y="2652"/>
                    <a:pt x="5106" y="2652"/>
                  </a:cubicBezTo>
                  <a:cubicBezTo>
                    <a:pt x="5092" y="2652"/>
                    <a:pt x="5084" y="2652"/>
                    <a:pt x="5077" y="2666"/>
                  </a:cubicBezTo>
                  <a:cubicBezTo>
                    <a:pt x="5070" y="2674"/>
                    <a:pt x="5070" y="2674"/>
                    <a:pt x="5070" y="2681"/>
                  </a:cubicBezTo>
                  <a:cubicBezTo>
                    <a:pt x="5048" y="2703"/>
                    <a:pt x="5048" y="2710"/>
                    <a:pt x="5004" y="2725"/>
                  </a:cubicBezTo>
                  <a:cubicBezTo>
                    <a:pt x="4989" y="2725"/>
                    <a:pt x="4989" y="2725"/>
                    <a:pt x="4989" y="2725"/>
                  </a:cubicBezTo>
                  <a:cubicBezTo>
                    <a:pt x="4989" y="2732"/>
                    <a:pt x="5018" y="2747"/>
                    <a:pt x="5040" y="2754"/>
                  </a:cubicBezTo>
                  <a:cubicBezTo>
                    <a:pt x="5055" y="2754"/>
                    <a:pt x="5055" y="2754"/>
                    <a:pt x="5055" y="2754"/>
                  </a:cubicBezTo>
                  <a:cubicBezTo>
                    <a:pt x="5077" y="2762"/>
                    <a:pt x="5099" y="2762"/>
                    <a:pt x="5106" y="2776"/>
                  </a:cubicBezTo>
                  <a:cubicBezTo>
                    <a:pt x="5114" y="2791"/>
                    <a:pt x="5106" y="2813"/>
                    <a:pt x="5092" y="2828"/>
                  </a:cubicBezTo>
                  <a:cubicBezTo>
                    <a:pt x="5070" y="2864"/>
                    <a:pt x="5040" y="2864"/>
                    <a:pt x="5018" y="2872"/>
                  </a:cubicBezTo>
                  <a:cubicBezTo>
                    <a:pt x="5011" y="2872"/>
                    <a:pt x="5011" y="2872"/>
                    <a:pt x="5004" y="2872"/>
                  </a:cubicBezTo>
                  <a:cubicBezTo>
                    <a:pt x="4982" y="2879"/>
                    <a:pt x="4974" y="2901"/>
                    <a:pt x="4974" y="2937"/>
                  </a:cubicBezTo>
                  <a:cubicBezTo>
                    <a:pt x="4982" y="2937"/>
                    <a:pt x="4982" y="2945"/>
                    <a:pt x="4982" y="2945"/>
                  </a:cubicBezTo>
                  <a:cubicBezTo>
                    <a:pt x="4989" y="2945"/>
                    <a:pt x="5004" y="2930"/>
                    <a:pt x="5011" y="2923"/>
                  </a:cubicBezTo>
                  <a:cubicBezTo>
                    <a:pt x="5011" y="2923"/>
                    <a:pt x="5018" y="2916"/>
                    <a:pt x="5026" y="2916"/>
                  </a:cubicBezTo>
                  <a:cubicBezTo>
                    <a:pt x="5033" y="2908"/>
                    <a:pt x="5040" y="2908"/>
                    <a:pt x="5048" y="2908"/>
                  </a:cubicBezTo>
                  <a:cubicBezTo>
                    <a:pt x="5055" y="2908"/>
                    <a:pt x="5062" y="2916"/>
                    <a:pt x="5070" y="2923"/>
                  </a:cubicBezTo>
                  <a:cubicBezTo>
                    <a:pt x="5084" y="2937"/>
                    <a:pt x="5084" y="2960"/>
                    <a:pt x="5077" y="2982"/>
                  </a:cubicBezTo>
                  <a:cubicBezTo>
                    <a:pt x="5077" y="3004"/>
                    <a:pt x="5070" y="3011"/>
                    <a:pt x="5062" y="3018"/>
                  </a:cubicBezTo>
                  <a:cubicBezTo>
                    <a:pt x="5055" y="3025"/>
                    <a:pt x="5048" y="3033"/>
                    <a:pt x="5055" y="3040"/>
                  </a:cubicBezTo>
                  <a:cubicBezTo>
                    <a:pt x="5062" y="3069"/>
                    <a:pt x="5077" y="3084"/>
                    <a:pt x="5136" y="3092"/>
                  </a:cubicBezTo>
                  <a:cubicBezTo>
                    <a:pt x="5165" y="3099"/>
                    <a:pt x="5179" y="3113"/>
                    <a:pt x="5179" y="3135"/>
                  </a:cubicBezTo>
                  <a:cubicBezTo>
                    <a:pt x="5187" y="3165"/>
                    <a:pt x="5165" y="3209"/>
                    <a:pt x="5143" y="3223"/>
                  </a:cubicBezTo>
                  <a:cubicBezTo>
                    <a:pt x="5121" y="3231"/>
                    <a:pt x="5121" y="3231"/>
                    <a:pt x="5121" y="3231"/>
                  </a:cubicBezTo>
                  <a:cubicBezTo>
                    <a:pt x="5099" y="3238"/>
                    <a:pt x="5099" y="3245"/>
                    <a:pt x="5084" y="3260"/>
                  </a:cubicBezTo>
                  <a:cubicBezTo>
                    <a:pt x="5077" y="3267"/>
                    <a:pt x="5077" y="3267"/>
                    <a:pt x="5077" y="3267"/>
                  </a:cubicBezTo>
                  <a:cubicBezTo>
                    <a:pt x="5070" y="3289"/>
                    <a:pt x="5062" y="3297"/>
                    <a:pt x="5026" y="3311"/>
                  </a:cubicBezTo>
                  <a:cubicBezTo>
                    <a:pt x="5018" y="3311"/>
                    <a:pt x="5004" y="3311"/>
                    <a:pt x="4989" y="3311"/>
                  </a:cubicBezTo>
                  <a:cubicBezTo>
                    <a:pt x="4974" y="3311"/>
                    <a:pt x="4960" y="3311"/>
                    <a:pt x="4952" y="3311"/>
                  </a:cubicBezTo>
                  <a:cubicBezTo>
                    <a:pt x="4938" y="3319"/>
                    <a:pt x="4901" y="3348"/>
                    <a:pt x="4842" y="3348"/>
                  </a:cubicBezTo>
                  <a:cubicBezTo>
                    <a:pt x="4842" y="3355"/>
                    <a:pt x="4842" y="3355"/>
                    <a:pt x="4842" y="3355"/>
                  </a:cubicBezTo>
                  <a:cubicBezTo>
                    <a:pt x="4842" y="3363"/>
                    <a:pt x="4835" y="3370"/>
                    <a:pt x="4828" y="3377"/>
                  </a:cubicBezTo>
                  <a:cubicBezTo>
                    <a:pt x="4813" y="3406"/>
                    <a:pt x="4813" y="3406"/>
                    <a:pt x="4820" y="3428"/>
                  </a:cubicBezTo>
                  <a:cubicBezTo>
                    <a:pt x="4835" y="3451"/>
                    <a:pt x="4842" y="3494"/>
                    <a:pt x="4777" y="3531"/>
                  </a:cubicBezTo>
                  <a:cubicBezTo>
                    <a:pt x="4769" y="3531"/>
                    <a:pt x="4762" y="3531"/>
                    <a:pt x="4755" y="3531"/>
                  </a:cubicBezTo>
                  <a:cubicBezTo>
                    <a:pt x="4733" y="3531"/>
                    <a:pt x="4725" y="3516"/>
                    <a:pt x="4725" y="3502"/>
                  </a:cubicBezTo>
                  <a:cubicBezTo>
                    <a:pt x="4718" y="3494"/>
                    <a:pt x="4718" y="3487"/>
                    <a:pt x="4718" y="3487"/>
                  </a:cubicBezTo>
                  <a:cubicBezTo>
                    <a:pt x="4718" y="3487"/>
                    <a:pt x="4710" y="3494"/>
                    <a:pt x="4710" y="3502"/>
                  </a:cubicBezTo>
                  <a:cubicBezTo>
                    <a:pt x="4710" y="3516"/>
                    <a:pt x="4703" y="3546"/>
                    <a:pt x="4674" y="3568"/>
                  </a:cubicBezTo>
                  <a:cubicBezTo>
                    <a:pt x="4667" y="3582"/>
                    <a:pt x="4652" y="3590"/>
                    <a:pt x="4630" y="3590"/>
                  </a:cubicBezTo>
                  <a:cubicBezTo>
                    <a:pt x="4593" y="3590"/>
                    <a:pt x="4557" y="3546"/>
                    <a:pt x="4549" y="3516"/>
                  </a:cubicBezTo>
                  <a:cubicBezTo>
                    <a:pt x="4542" y="3494"/>
                    <a:pt x="4557" y="3465"/>
                    <a:pt x="4564" y="3451"/>
                  </a:cubicBezTo>
                  <a:cubicBezTo>
                    <a:pt x="4549" y="3436"/>
                    <a:pt x="4527" y="3406"/>
                    <a:pt x="4527" y="3377"/>
                  </a:cubicBezTo>
                  <a:cubicBezTo>
                    <a:pt x="4527" y="3370"/>
                    <a:pt x="4527" y="3355"/>
                    <a:pt x="4535" y="3348"/>
                  </a:cubicBezTo>
                  <a:cubicBezTo>
                    <a:pt x="4535" y="3348"/>
                    <a:pt x="4527" y="3341"/>
                    <a:pt x="4520" y="3341"/>
                  </a:cubicBezTo>
                  <a:cubicBezTo>
                    <a:pt x="4513" y="3341"/>
                    <a:pt x="4513" y="3348"/>
                    <a:pt x="4505" y="3355"/>
                  </a:cubicBezTo>
                  <a:cubicBezTo>
                    <a:pt x="4498" y="3377"/>
                    <a:pt x="4491" y="3385"/>
                    <a:pt x="4469" y="3392"/>
                  </a:cubicBezTo>
                  <a:cubicBezTo>
                    <a:pt x="4461" y="3399"/>
                    <a:pt x="4454" y="3399"/>
                    <a:pt x="4447" y="3406"/>
                  </a:cubicBezTo>
                  <a:cubicBezTo>
                    <a:pt x="4403" y="3436"/>
                    <a:pt x="4388" y="3443"/>
                    <a:pt x="4374" y="3487"/>
                  </a:cubicBezTo>
                  <a:cubicBezTo>
                    <a:pt x="4374" y="3494"/>
                    <a:pt x="4374" y="3494"/>
                    <a:pt x="4374" y="3494"/>
                  </a:cubicBezTo>
                  <a:cubicBezTo>
                    <a:pt x="4351" y="3546"/>
                    <a:pt x="4344" y="3582"/>
                    <a:pt x="4293" y="3590"/>
                  </a:cubicBezTo>
                  <a:cubicBezTo>
                    <a:pt x="4278" y="3590"/>
                    <a:pt x="4278" y="3597"/>
                    <a:pt x="4278" y="3604"/>
                  </a:cubicBezTo>
                  <a:cubicBezTo>
                    <a:pt x="4271" y="3612"/>
                    <a:pt x="4264" y="3626"/>
                    <a:pt x="4278" y="3670"/>
                  </a:cubicBezTo>
                  <a:cubicBezTo>
                    <a:pt x="4286" y="3685"/>
                    <a:pt x="4293" y="3692"/>
                    <a:pt x="4293" y="3692"/>
                  </a:cubicBezTo>
                  <a:cubicBezTo>
                    <a:pt x="4300" y="3692"/>
                    <a:pt x="4308" y="3692"/>
                    <a:pt x="4322" y="3678"/>
                  </a:cubicBezTo>
                  <a:cubicBezTo>
                    <a:pt x="4329" y="3663"/>
                    <a:pt x="4344" y="3663"/>
                    <a:pt x="4351" y="3663"/>
                  </a:cubicBezTo>
                  <a:cubicBezTo>
                    <a:pt x="4388" y="3663"/>
                    <a:pt x="4417" y="3707"/>
                    <a:pt x="4432" y="3758"/>
                  </a:cubicBezTo>
                  <a:cubicBezTo>
                    <a:pt x="4454" y="3824"/>
                    <a:pt x="4439" y="3846"/>
                    <a:pt x="4374" y="3883"/>
                  </a:cubicBezTo>
                  <a:cubicBezTo>
                    <a:pt x="4315" y="3919"/>
                    <a:pt x="4315" y="3927"/>
                    <a:pt x="4286" y="3963"/>
                  </a:cubicBezTo>
                  <a:cubicBezTo>
                    <a:pt x="4293" y="3985"/>
                    <a:pt x="4329" y="4000"/>
                    <a:pt x="4374" y="4015"/>
                  </a:cubicBezTo>
                  <a:cubicBezTo>
                    <a:pt x="4374" y="4044"/>
                    <a:pt x="4374" y="4044"/>
                    <a:pt x="4374" y="4044"/>
                  </a:cubicBezTo>
                  <a:cubicBezTo>
                    <a:pt x="4351" y="4051"/>
                    <a:pt x="4329" y="4059"/>
                    <a:pt x="4308" y="4066"/>
                  </a:cubicBezTo>
                  <a:cubicBezTo>
                    <a:pt x="4242" y="4103"/>
                    <a:pt x="4227" y="4103"/>
                    <a:pt x="4139" y="4103"/>
                  </a:cubicBezTo>
                  <a:cubicBezTo>
                    <a:pt x="4095" y="4103"/>
                    <a:pt x="4073" y="4095"/>
                    <a:pt x="4066" y="4073"/>
                  </a:cubicBezTo>
                  <a:cubicBezTo>
                    <a:pt x="4066" y="4073"/>
                    <a:pt x="4066" y="4073"/>
                    <a:pt x="4051" y="4073"/>
                  </a:cubicBezTo>
                  <a:cubicBezTo>
                    <a:pt x="3985" y="4073"/>
                    <a:pt x="3883" y="4110"/>
                    <a:pt x="3802" y="4147"/>
                  </a:cubicBezTo>
                  <a:cubicBezTo>
                    <a:pt x="3787" y="4154"/>
                    <a:pt x="3773" y="4161"/>
                    <a:pt x="3758" y="4161"/>
                  </a:cubicBezTo>
                  <a:cubicBezTo>
                    <a:pt x="3729" y="4161"/>
                    <a:pt x="3714" y="4147"/>
                    <a:pt x="3699" y="4132"/>
                  </a:cubicBezTo>
                  <a:cubicBezTo>
                    <a:pt x="3692" y="4117"/>
                    <a:pt x="3677" y="4110"/>
                    <a:pt x="3670" y="4103"/>
                  </a:cubicBezTo>
                  <a:cubicBezTo>
                    <a:pt x="3663" y="4103"/>
                    <a:pt x="3663" y="4103"/>
                    <a:pt x="3655" y="4103"/>
                  </a:cubicBezTo>
                  <a:cubicBezTo>
                    <a:pt x="3648" y="4103"/>
                    <a:pt x="3634" y="4117"/>
                    <a:pt x="3619" y="4132"/>
                  </a:cubicBezTo>
                  <a:cubicBezTo>
                    <a:pt x="3611" y="4154"/>
                    <a:pt x="3589" y="4176"/>
                    <a:pt x="3567" y="4191"/>
                  </a:cubicBezTo>
                  <a:cubicBezTo>
                    <a:pt x="3560" y="4205"/>
                    <a:pt x="3546" y="4205"/>
                    <a:pt x="3531" y="4205"/>
                  </a:cubicBezTo>
                  <a:cubicBezTo>
                    <a:pt x="3472" y="4205"/>
                    <a:pt x="3443" y="4125"/>
                    <a:pt x="3436" y="4095"/>
                  </a:cubicBezTo>
                  <a:cubicBezTo>
                    <a:pt x="3421" y="4051"/>
                    <a:pt x="3414" y="4022"/>
                    <a:pt x="3362" y="4015"/>
                  </a:cubicBezTo>
                  <a:cubicBezTo>
                    <a:pt x="3340" y="4007"/>
                    <a:pt x="3318" y="3993"/>
                    <a:pt x="3304" y="3963"/>
                  </a:cubicBezTo>
                  <a:cubicBezTo>
                    <a:pt x="3282" y="3934"/>
                    <a:pt x="3274" y="3883"/>
                    <a:pt x="3282" y="3861"/>
                  </a:cubicBezTo>
                  <a:cubicBezTo>
                    <a:pt x="3289" y="3839"/>
                    <a:pt x="3296" y="3780"/>
                    <a:pt x="3274" y="3751"/>
                  </a:cubicBezTo>
                  <a:cubicBezTo>
                    <a:pt x="3267" y="3744"/>
                    <a:pt x="3260" y="3744"/>
                    <a:pt x="3252" y="3744"/>
                  </a:cubicBezTo>
                  <a:cubicBezTo>
                    <a:pt x="3245" y="3744"/>
                    <a:pt x="3230" y="3744"/>
                    <a:pt x="3216" y="3744"/>
                  </a:cubicBezTo>
                  <a:cubicBezTo>
                    <a:pt x="3208" y="3744"/>
                    <a:pt x="3201" y="3744"/>
                    <a:pt x="3186" y="3744"/>
                  </a:cubicBezTo>
                  <a:cubicBezTo>
                    <a:pt x="3150" y="3744"/>
                    <a:pt x="3150" y="3751"/>
                    <a:pt x="3143" y="3758"/>
                  </a:cubicBezTo>
                  <a:cubicBezTo>
                    <a:pt x="3128" y="3795"/>
                    <a:pt x="3091" y="3817"/>
                    <a:pt x="3033" y="3854"/>
                  </a:cubicBezTo>
                  <a:cubicBezTo>
                    <a:pt x="2996" y="3883"/>
                    <a:pt x="2959" y="3905"/>
                    <a:pt x="2945" y="3919"/>
                  </a:cubicBezTo>
                  <a:cubicBezTo>
                    <a:pt x="2945" y="3949"/>
                    <a:pt x="2959" y="4051"/>
                    <a:pt x="2996" y="4117"/>
                  </a:cubicBezTo>
                  <a:cubicBezTo>
                    <a:pt x="3025" y="4169"/>
                    <a:pt x="3025" y="4235"/>
                    <a:pt x="3018" y="4301"/>
                  </a:cubicBezTo>
                  <a:cubicBezTo>
                    <a:pt x="3018" y="4344"/>
                    <a:pt x="3018" y="4388"/>
                    <a:pt x="3018" y="4440"/>
                  </a:cubicBezTo>
                  <a:cubicBezTo>
                    <a:pt x="3025" y="4498"/>
                    <a:pt x="3018" y="4535"/>
                    <a:pt x="3003" y="4557"/>
                  </a:cubicBezTo>
                  <a:cubicBezTo>
                    <a:pt x="2989" y="4572"/>
                    <a:pt x="2967" y="4572"/>
                    <a:pt x="2952" y="4572"/>
                  </a:cubicBezTo>
                  <a:cubicBezTo>
                    <a:pt x="2945" y="4572"/>
                    <a:pt x="2945" y="4572"/>
                    <a:pt x="2937" y="4572"/>
                  </a:cubicBezTo>
                  <a:cubicBezTo>
                    <a:pt x="2930" y="4572"/>
                    <a:pt x="2930" y="4572"/>
                    <a:pt x="2923" y="4572"/>
                  </a:cubicBezTo>
                  <a:cubicBezTo>
                    <a:pt x="2908" y="4572"/>
                    <a:pt x="2893" y="4564"/>
                    <a:pt x="2886" y="4557"/>
                  </a:cubicBezTo>
                  <a:cubicBezTo>
                    <a:pt x="2879" y="4550"/>
                    <a:pt x="2871" y="4550"/>
                    <a:pt x="2871" y="4550"/>
                  </a:cubicBezTo>
                  <a:cubicBezTo>
                    <a:pt x="2864" y="4550"/>
                    <a:pt x="2864" y="4550"/>
                    <a:pt x="2857" y="4557"/>
                  </a:cubicBezTo>
                  <a:cubicBezTo>
                    <a:pt x="2842" y="4564"/>
                    <a:pt x="2827" y="4572"/>
                    <a:pt x="2813" y="4572"/>
                  </a:cubicBezTo>
                  <a:cubicBezTo>
                    <a:pt x="2784" y="4572"/>
                    <a:pt x="2754" y="4557"/>
                    <a:pt x="2725" y="4520"/>
                  </a:cubicBezTo>
                  <a:cubicBezTo>
                    <a:pt x="2681" y="4476"/>
                    <a:pt x="2703" y="4418"/>
                    <a:pt x="2710" y="4410"/>
                  </a:cubicBezTo>
                  <a:cubicBezTo>
                    <a:pt x="2710" y="4396"/>
                    <a:pt x="2725" y="4330"/>
                    <a:pt x="2703" y="4308"/>
                  </a:cubicBezTo>
                  <a:cubicBezTo>
                    <a:pt x="2681" y="4286"/>
                    <a:pt x="2659" y="4286"/>
                    <a:pt x="2644" y="4286"/>
                  </a:cubicBezTo>
                  <a:cubicBezTo>
                    <a:pt x="2629" y="4286"/>
                    <a:pt x="2622" y="4286"/>
                    <a:pt x="2622" y="4286"/>
                  </a:cubicBezTo>
                  <a:lnTo>
                    <a:pt x="2622" y="4286"/>
                  </a:lnTo>
                  <a:cubicBezTo>
                    <a:pt x="2622" y="4286"/>
                    <a:pt x="2564" y="4330"/>
                    <a:pt x="2512" y="4330"/>
                  </a:cubicBezTo>
                  <a:cubicBezTo>
                    <a:pt x="2505" y="4330"/>
                    <a:pt x="2498" y="4323"/>
                    <a:pt x="2483" y="4315"/>
                  </a:cubicBezTo>
                  <a:cubicBezTo>
                    <a:pt x="2439" y="4286"/>
                    <a:pt x="2424" y="4286"/>
                    <a:pt x="2417" y="4286"/>
                  </a:cubicBezTo>
                  <a:cubicBezTo>
                    <a:pt x="2417" y="4308"/>
                    <a:pt x="2403" y="4315"/>
                    <a:pt x="2388" y="4315"/>
                  </a:cubicBezTo>
                  <a:cubicBezTo>
                    <a:pt x="2366" y="4315"/>
                    <a:pt x="2336" y="4286"/>
                    <a:pt x="2322" y="4256"/>
                  </a:cubicBezTo>
                  <a:cubicBezTo>
                    <a:pt x="2300" y="4220"/>
                    <a:pt x="2227" y="4205"/>
                    <a:pt x="2190" y="4205"/>
                  </a:cubicBezTo>
                  <a:cubicBezTo>
                    <a:pt x="2175" y="4205"/>
                    <a:pt x="2161" y="4205"/>
                    <a:pt x="2146" y="4205"/>
                  </a:cubicBezTo>
                  <a:cubicBezTo>
                    <a:pt x="2131" y="4198"/>
                    <a:pt x="2117" y="4198"/>
                    <a:pt x="2102" y="4198"/>
                  </a:cubicBezTo>
                  <a:cubicBezTo>
                    <a:pt x="2080" y="4198"/>
                    <a:pt x="2065" y="4198"/>
                    <a:pt x="2043" y="4205"/>
                  </a:cubicBezTo>
                  <a:cubicBezTo>
                    <a:pt x="1985" y="4227"/>
                    <a:pt x="1970" y="4235"/>
                    <a:pt x="1912" y="4278"/>
                  </a:cubicBezTo>
                  <a:cubicBezTo>
                    <a:pt x="1889" y="4293"/>
                    <a:pt x="1889" y="4293"/>
                    <a:pt x="1889" y="4293"/>
                  </a:cubicBezTo>
                  <a:cubicBezTo>
                    <a:pt x="1831" y="4337"/>
                    <a:pt x="1838" y="4359"/>
                    <a:pt x="1853" y="4418"/>
                  </a:cubicBezTo>
                  <a:cubicBezTo>
                    <a:pt x="1860" y="4440"/>
                    <a:pt x="1860" y="4440"/>
                    <a:pt x="1860" y="4440"/>
                  </a:cubicBezTo>
                  <a:cubicBezTo>
                    <a:pt x="1875" y="4476"/>
                    <a:pt x="1919" y="4491"/>
                    <a:pt x="1977" y="4513"/>
                  </a:cubicBezTo>
                  <a:cubicBezTo>
                    <a:pt x="2007" y="4528"/>
                    <a:pt x="2036" y="4535"/>
                    <a:pt x="2058" y="4550"/>
                  </a:cubicBezTo>
                  <a:cubicBezTo>
                    <a:pt x="2102" y="4579"/>
                    <a:pt x="2117" y="4608"/>
                    <a:pt x="2109" y="4652"/>
                  </a:cubicBezTo>
                  <a:cubicBezTo>
                    <a:pt x="2102" y="4682"/>
                    <a:pt x="2073" y="4704"/>
                    <a:pt x="2043" y="4704"/>
                  </a:cubicBezTo>
                  <a:cubicBezTo>
                    <a:pt x="2021" y="4704"/>
                    <a:pt x="2007" y="4704"/>
                    <a:pt x="1999" y="4696"/>
                  </a:cubicBezTo>
                  <a:lnTo>
                    <a:pt x="1992" y="4696"/>
                  </a:lnTo>
                  <a:cubicBezTo>
                    <a:pt x="1992" y="4696"/>
                    <a:pt x="1985" y="4696"/>
                    <a:pt x="1977" y="4711"/>
                  </a:cubicBezTo>
                  <a:cubicBezTo>
                    <a:pt x="1963" y="4725"/>
                    <a:pt x="1941" y="4733"/>
                    <a:pt x="1919" y="4733"/>
                  </a:cubicBezTo>
                  <a:cubicBezTo>
                    <a:pt x="1897" y="4733"/>
                    <a:pt x="1875" y="4725"/>
                    <a:pt x="1853" y="4718"/>
                  </a:cubicBezTo>
                  <a:cubicBezTo>
                    <a:pt x="1853" y="4740"/>
                    <a:pt x="1853" y="4762"/>
                    <a:pt x="1838" y="4769"/>
                  </a:cubicBezTo>
                  <a:cubicBezTo>
                    <a:pt x="1831" y="4784"/>
                    <a:pt x="1809" y="4792"/>
                    <a:pt x="1787" y="4792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55B4405-9DF4-E02A-AED5-112A8CDB3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487" y="6880626"/>
              <a:ext cx="2257995" cy="1834849"/>
            </a:xfrm>
            <a:custGeom>
              <a:avLst/>
              <a:gdLst>
                <a:gd name="T0" fmla="*/ 2190 w 5877"/>
                <a:gd name="T1" fmla="*/ 477 h 4829"/>
                <a:gd name="T2" fmla="*/ 2732 w 5877"/>
                <a:gd name="T3" fmla="*/ 836 h 4829"/>
                <a:gd name="T4" fmla="*/ 3311 w 5877"/>
                <a:gd name="T5" fmla="*/ 1129 h 4829"/>
                <a:gd name="T6" fmla="*/ 3451 w 5877"/>
                <a:gd name="T7" fmla="*/ 1780 h 4829"/>
                <a:gd name="T8" fmla="*/ 4330 w 5877"/>
                <a:gd name="T9" fmla="*/ 2022 h 4829"/>
                <a:gd name="T10" fmla="*/ 4938 w 5877"/>
                <a:gd name="T11" fmla="*/ 2256 h 4829"/>
                <a:gd name="T12" fmla="*/ 5400 w 5877"/>
                <a:gd name="T13" fmla="*/ 1809 h 4829"/>
                <a:gd name="T14" fmla="*/ 5502 w 5877"/>
                <a:gd name="T15" fmla="*/ 2395 h 4829"/>
                <a:gd name="T16" fmla="*/ 5055 w 5877"/>
                <a:gd name="T17" fmla="*/ 2791 h 4829"/>
                <a:gd name="T18" fmla="*/ 5041 w 5877"/>
                <a:gd name="T19" fmla="*/ 3319 h 4829"/>
                <a:gd name="T20" fmla="*/ 4594 w 5877"/>
                <a:gd name="T21" fmla="*/ 3473 h 4829"/>
                <a:gd name="T22" fmla="*/ 4381 w 5877"/>
                <a:gd name="T23" fmla="*/ 3897 h 4829"/>
                <a:gd name="T24" fmla="*/ 3465 w 5877"/>
                <a:gd name="T25" fmla="*/ 4110 h 4829"/>
                <a:gd name="T26" fmla="*/ 2886 w 5877"/>
                <a:gd name="T27" fmla="*/ 4550 h 4829"/>
                <a:gd name="T28" fmla="*/ 2403 w 5877"/>
                <a:gd name="T29" fmla="*/ 4323 h 4829"/>
                <a:gd name="T30" fmla="*/ 1853 w 5877"/>
                <a:gd name="T31" fmla="*/ 4711 h 4829"/>
                <a:gd name="T32" fmla="*/ 1129 w 5877"/>
                <a:gd name="T33" fmla="*/ 4161 h 4829"/>
                <a:gd name="T34" fmla="*/ 433 w 5877"/>
                <a:gd name="T35" fmla="*/ 3465 h 4829"/>
                <a:gd name="T36" fmla="*/ 140 w 5877"/>
                <a:gd name="T37" fmla="*/ 3047 h 4829"/>
                <a:gd name="T38" fmla="*/ 389 w 5877"/>
                <a:gd name="T39" fmla="*/ 2366 h 4829"/>
                <a:gd name="T40" fmla="*/ 623 w 5877"/>
                <a:gd name="T41" fmla="*/ 1912 h 4829"/>
                <a:gd name="T42" fmla="*/ 286 w 5877"/>
                <a:gd name="T43" fmla="*/ 1283 h 4829"/>
                <a:gd name="T44" fmla="*/ 667 w 5877"/>
                <a:gd name="T45" fmla="*/ 616 h 4829"/>
                <a:gd name="T46" fmla="*/ 1501 w 5877"/>
                <a:gd name="T47" fmla="*/ 279 h 4829"/>
                <a:gd name="T48" fmla="*/ 1853 w 5877"/>
                <a:gd name="T49" fmla="*/ 44 h 4829"/>
                <a:gd name="T50" fmla="*/ 1501 w 5877"/>
                <a:gd name="T51" fmla="*/ 242 h 4829"/>
                <a:gd name="T52" fmla="*/ 770 w 5877"/>
                <a:gd name="T53" fmla="*/ 586 h 4829"/>
                <a:gd name="T54" fmla="*/ 228 w 5877"/>
                <a:gd name="T55" fmla="*/ 865 h 4829"/>
                <a:gd name="T56" fmla="*/ 521 w 5877"/>
                <a:gd name="T57" fmla="*/ 1517 h 4829"/>
                <a:gd name="T58" fmla="*/ 557 w 5877"/>
                <a:gd name="T59" fmla="*/ 1956 h 4829"/>
                <a:gd name="T60" fmla="*/ 447 w 5877"/>
                <a:gd name="T61" fmla="*/ 2183 h 4829"/>
                <a:gd name="T62" fmla="*/ 242 w 5877"/>
                <a:gd name="T63" fmla="*/ 2498 h 4829"/>
                <a:gd name="T64" fmla="*/ 154 w 5877"/>
                <a:gd name="T65" fmla="*/ 2959 h 4829"/>
                <a:gd name="T66" fmla="*/ 257 w 5877"/>
                <a:gd name="T67" fmla="*/ 3436 h 4829"/>
                <a:gd name="T68" fmla="*/ 381 w 5877"/>
                <a:gd name="T69" fmla="*/ 3619 h 4829"/>
                <a:gd name="T70" fmla="*/ 770 w 5877"/>
                <a:gd name="T71" fmla="*/ 3802 h 4829"/>
                <a:gd name="T72" fmla="*/ 1443 w 5877"/>
                <a:gd name="T73" fmla="*/ 4381 h 4829"/>
                <a:gd name="T74" fmla="*/ 2007 w 5877"/>
                <a:gd name="T75" fmla="*/ 4733 h 4829"/>
                <a:gd name="T76" fmla="*/ 2154 w 5877"/>
                <a:gd name="T77" fmla="*/ 4242 h 4829"/>
                <a:gd name="T78" fmla="*/ 2828 w 5877"/>
                <a:gd name="T79" fmla="*/ 4608 h 4829"/>
                <a:gd name="T80" fmla="*/ 3055 w 5877"/>
                <a:gd name="T81" fmla="*/ 3890 h 4829"/>
                <a:gd name="T82" fmla="*/ 3649 w 5877"/>
                <a:gd name="T83" fmla="*/ 4169 h 4829"/>
                <a:gd name="T84" fmla="*/ 4315 w 5877"/>
                <a:gd name="T85" fmla="*/ 3993 h 4829"/>
                <a:gd name="T86" fmla="*/ 4469 w 5877"/>
                <a:gd name="T87" fmla="*/ 3443 h 4829"/>
                <a:gd name="T88" fmla="*/ 4857 w 5877"/>
                <a:gd name="T89" fmla="*/ 3414 h 4829"/>
                <a:gd name="T90" fmla="*/ 5085 w 5877"/>
                <a:gd name="T91" fmla="*/ 3055 h 4829"/>
                <a:gd name="T92" fmla="*/ 5070 w 5877"/>
                <a:gd name="T93" fmla="*/ 2762 h 4829"/>
                <a:gd name="T94" fmla="*/ 5312 w 5877"/>
                <a:gd name="T95" fmla="*/ 2615 h 4829"/>
                <a:gd name="T96" fmla="*/ 5825 w 5877"/>
                <a:gd name="T97" fmla="*/ 2403 h 4829"/>
                <a:gd name="T98" fmla="*/ 5598 w 5877"/>
                <a:gd name="T99" fmla="*/ 1985 h 4829"/>
                <a:gd name="T100" fmla="*/ 5048 w 5877"/>
                <a:gd name="T101" fmla="*/ 1736 h 4829"/>
                <a:gd name="T102" fmla="*/ 4938 w 5877"/>
                <a:gd name="T103" fmla="*/ 2219 h 4829"/>
                <a:gd name="T104" fmla="*/ 4542 w 5877"/>
                <a:gd name="T105" fmla="*/ 2154 h 4829"/>
                <a:gd name="T106" fmla="*/ 3963 w 5877"/>
                <a:gd name="T107" fmla="*/ 1934 h 4829"/>
                <a:gd name="T108" fmla="*/ 3363 w 5877"/>
                <a:gd name="T109" fmla="*/ 1721 h 4829"/>
                <a:gd name="T110" fmla="*/ 3223 w 5877"/>
                <a:gd name="T111" fmla="*/ 1363 h 4829"/>
                <a:gd name="T112" fmla="*/ 3070 w 5877"/>
                <a:gd name="T113" fmla="*/ 828 h 4829"/>
                <a:gd name="T114" fmla="*/ 2747 w 5877"/>
                <a:gd name="T115" fmla="*/ 791 h 4829"/>
                <a:gd name="T116" fmla="*/ 2337 w 5877"/>
                <a:gd name="T117" fmla="*/ 755 h 4829"/>
                <a:gd name="T118" fmla="*/ 2139 w 5877"/>
                <a:gd name="T119" fmla="*/ 117 h 4829"/>
                <a:gd name="T120" fmla="*/ 1780 w 5877"/>
                <a:gd name="T121" fmla="*/ 15 h 4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77" h="4829">
                  <a:moveTo>
                    <a:pt x="1853" y="44"/>
                  </a:moveTo>
                  <a:lnTo>
                    <a:pt x="1853" y="44"/>
                  </a:lnTo>
                  <a:cubicBezTo>
                    <a:pt x="1861" y="44"/>
                    <a:pt x="1868" y="44"/>
                    <a:pt x="1875" y="44"/>
                  </a:cubicBezTo>
                  <a:cubicBezTo>
                    <a:pt x="1912" y="51"/>
                    <a:pt x="1963" y="51"/>
                    <a:pt x="1985" y="81"/>
                  </a:cubicBezTo>
                  <a:cubicBezTo>
                    <a:pt x="2014" y="96"/>
                    <a:pt x="2036" y="139"/>
                    <a:pt x="2066" y="139"/>
                  </a:cubicBezTo>
                  <a:lnTo>
                    <a:pt x="2073" y="139"/>
                  </a:lnTo>
                  <a:cubicBezTo>
                    <a:pt x="2080" y="139"/>
                    <a:pt x="2088" y="139"/>
                    <a:pt x="2088" y="139"/>
                  </a:cubicBezTo>
                  <a:cubicBezTo>
                    <a:pt x="2110" y="139"/>
                    <a:pt x="2117" y="147"/>
                    <a:pt x="2139" y="147"/>
                  </a:cubicBezTo>
                  <a:cubicBezTo>
                    <a:pt x="2168" y="147"/>
                    <a:pt x="2205" y="227"/>
                    <a:pt x="2139" y="227"/>
                  </a:cubicBezTo>
                  <a:cubicBezTo>
                    <a:pt x="2080" y="235"/>
                    <a:pt x="2088" y="257"/>
                    <a:pt x="2110" y="293"/>
                  </a:cubicBezTo>
                  <a:cubicBezTo>
                    <a:pt x="2132" y="330"/>
                    <a:pt x="2190" y="367"/>
                    <a:pt x="2190" y="389"/>
                  </a:cubicBezTo>
                  <a:cubicBezTo>
                    <a:pt x="2198" y="410"/>
                    <a:pt x="2168" y="455"/>
                    <a:pt x="2190" y="477"/>
                  </a:cubicBezTo>
                  <a:cubicBezTo>
                    <a:pt x="2212" y="498"/>
                    <a:pt x="2249" y="550"/>
                    <a:pt x="2249" y="579"/>
                  </a:cubicBezTo>
                  <a:cubicBezTo>
                    <a:pt x="2249" y="608"/>
                    <a:pt x="2249" y="652"/>
                    <a:pt x="2249" y="689"/>
                  </a:cubicBezTo>
                  <a:cubicBezTo>
                    <a:pt x="2249" y="733"/>
                    <a:pt x="2263" y="762"/>
                    <a:pt x="2293" y="777"/>
                  </a:cubicBezTo>
                  <a:cubicBezTo>
                    <a:pt x="2308" y="777"/>
                    <a:pt x="2322" y="784"/>
                    <a:pt x="2337" y="784"/>
                  </a:cubicBezTo>
                  <a:cubicBezTo>
                    <a:pt x="2351" y="784"/>
                    <a:pt x="2373" y="777"/>
                    <a:pt x="2395" y="770"/>
                  </a:cubicBezTo>
                  <a:cubicBezTo>
                    <a:pt x="2425" y="755"/>
                    <a:pt x="2439" y="748"/>
                    <a:pt x="2454" y="748"/>
                  </a:cubicBezTo>
                  <a:cubicBezTo>
                    <a:pt x="2461" y="748"/>
                    <a:pt x="2469" y="748"/>
                    <a:pt x="2483" y="755"/>
                  </a:cubicBezTo>
                  <a:cubicBezTo>
                    <a:pt x="2513" y="770"/>
                    <a:pt x="2579" y="806"/>
                    <a:pt x="2608" y="821"/>
                  </a:cubicBezTo>
                  <a:cubicBezTo>
                    <a:pt x="2623" y="828"/>
                    <a:pt x="2637" y="828"/>
                    <a:pt x="2652" y="828"/>
                  </a:cubicBezTo>
                  <a:cubicBezTo>
                    <a:pt x="2659" y="828"/>
                    <a:pt x="2674" y="828"/>
                    <a:pt x="2689" y="821"/>
                  </a:cubicBezTo>
                  <a:cubicBezTo>
                    <a:pt x="2689" y="814"/>
                    <a:pt x="2696" y="814"/>
                    <a:pt x="2696" y="814"/>
                  </a:cubicBezTo>
                  <a:cubicBezTo>
                    <a:pt x="2711" y="814"/>
                    <a:pt x="2718" y="836"/>
                    <a:pt x="2732" y="836"/>
                  </a:cubicBezTo>
                  <a:cubicBezTo>
                    <a:pt x="2740" y="836"/>
                    <a:pt x="2740" y="836"/>
                    <a:pt x="2740" y="828"/>
                  </a:cubicBezTo>
                  <a:cubicBezTo>
                    <a:pt x="2769" y="828"/>
                    <a:pt x="2769" y="799"/>
                    <a:pt x="2799" y="799"/>
                  </a:cubicBezTo>
                  <a:cubicBezTo>
                    <a:pt x="2806" y="799"/>
                    <a:pt x="2806" y="799"/>
                    <a:pt x="2813" y="806"/>
                  </a:cubicBezTo>
                  <a:cubicBezTo>
                    <a:pt x="2842" y="806"/>
                    <a:pt x="2850" y="836"/>
                    <a:pt x="2886" y="836"/>
                  </a:cubicBezTo>
                  <a:cubicBezTo>
                    <a:pt x="2886" y="836"/>
                    <a:pt x="2894" y="836"/>
                    <a:pt x="2901" y="828"/>
                  </a:cubicBezTo>
                  <a:cubicBezTo>
                    <a:pt x="2945" y="821"/>
                    <a:pt x="2945" y="806"/>
                    <a:pt x="2974" y="806"/>
                  </a:cubicBezTo>
                  <a:cubicBezTo>
                    <a:pt x="3004" y="806"/>
                    <a:pt x="2982" y="843"/>
                    <a:pt x="3018" y="850"/>
                  </a:cubicBezTo>
                  <a:cubicBezTo>
                    <a:pt x="3062" y="857"/>
                    <a:pt x="3077" y="857"/>
                    <a:pt x="3121" y="865"/>
                  </a:cubicBezTo>
                  <a:cubicBezTo>
                    <a:pt x="3165" y="872"/>
                    <a:pt x="3172" y="909"/>
                    <a:pt x="3158" y="938"/>
                  </a:cubicBezTo>
                  <a:cubicBezTo>
                    <a:pt x="3135" y="967"/>
                    <a:pt x="3143" y="982"/>
                    <a:pt x="3187" y="1004"/>
                  </a:cubicBezTo>
                  <a:cubicBezTo>
                    <a:pt x="3223" y="1019"/>
                    <a:pt x="3231" y="1026"/>
                    <a:pt x="3245" y="1055"/>
                  </a:cubicBezTo>
                  <a:cubicBezTo>
                    <a:pt x="3260" y="1092"/>
                    <a:pt x="3275" y="1107"/>
                    <a:pt x="3311" y="1129"/>
                  </a:cubicBezTo>
                  <a:cubicBezTo>
                    <a:pt x="3341" y="1150"/>
                    <a:pt x="3355" y="1150"/>
                    <a:pt x="3311" y="1202"/>
                  </a:cubicBezTo>
                  <a:cubicBezTo>
                    <a:pt x="3260" y="1253"/>
                    <a:pt x="3253" y="1334"/>
                    <a:pt x="3223" y="1334"/>
                  </a:cubicBezTo>
                  <a:cubicBezTo>
                    <a:pt x="3209" y="1334"/>
                    <a:pt x="3201" y="1326"/>
                    <a:pt x="3187" y="1326"/>
                  </a:cubicBezTo>
                  <a:cubicBezTo>
                    <a:pt x="3172" y="1326"/>
                    <a:pt x="3165" y="1334"/>
                    <a:pt x="3143" y="1341"/>
                  </a:cubicBezTo>
                  <a:cubicBezTo>
                    <a:pt x="3113" y="1363"/>
                    <a:pt x="3099" y="1378"/>
                    <a:pt x="3135" y="1407"/>
                  </a:cubicBezTo>
                  <a:cubicBezTo>
                    <a:pt x="3165" y="1429"/>
                    <a:pt x="3209" y="1444"/>
                    <a:pt x="3245" y="1451"/>
                  </a:cubicBezTo>
                  <a:cubicBezTo>
                    <a:pt x="3282" y="1458"/>
                    <a:pt x="3326" y="1480"/>
                    <a:pt x="3341" y="1510"/>
                  </a:cubicBezTo>
                  <a:cubicBezTo>
                    <a:pt x="3348" y="1546"/>
                    <a:pt x="3385" y="1590"/>
                    <a:pt x="3355" y="1612"/>
                  </a:cubicBezTo>
                  <a:cubicBezTo>
                    <a:pt x="3326" y="1634"/>
                    <a:pt x="3289" y="1641"/>
                    <a:pt x="3297" y="1677"/>
                  </a:cubicBezTo>
                  <a:cubicBezTo>
                    <a:pt x="3304" y="1707"/>
                    <a:pt x="3319" y="1728"/>
                    <a:pt x="3341" y="1743"/>
                  </a:cubicBezTo>
                  <a:cubicBezTo>
                    <a:pt x="3363" y="1758"/>
                    <a:pt x="3407" y="1787"/>
                    <a:pt x="3436" y="1787"/>
                  </a:cubicBezTo>
                  <a:cubicBezTo>
                    <a:pt x="3443" y="1787"/>
                    <a:pt x="3443" y="1787"/>
                    <a:pt x="3451" y="1780"/>
                  </a:cubicBezTo>
                  <a:cubicBezTo>
                    <a:pt x="3487" y="1773"/>
                    <a:pt x="3553" y="1750"/>
                    <a:pt x="3590" y="1750"/>
                  </a:cubicBezTo>
                  <a:cubicBezTo>
                    <a:pt x="3619" y="1750"/>
                    <a:pt x="3641" y="1787"/>
                    <a:pt x="3670" y="1787"/>
                  </a:cubicBezTo>
                  <a:cubicBezTo>
                    <a:pt x="3707" y="1787"/>
                    <a:pt x="3744" y="1780"/>
                    <a:pt x="3766" y="1780"/>
                  </a:cubicBezTo>
                  <a:lnTo>
                    <a:pt x="3773" y="1780"/>
                  </a:lnTo>
                  <a:cubicBezTo>
                    <a:pt x="3795" y="1780"/>
                    <a:pt x="3802" y="1831"/>
                    <a:pt x="3817" y="1853"/>
                  </a:cubicBezTo>
                  <a:cubicBezTo>
                    <a:pt x="3839" y="1875"/>
                    <a:pt x="3861" y="1904"/>
                    <a:pt x="3898" y="1919"/>
                  </a:cubicBezTo>
                  <a:cubicBezTo>
                    <a:pt x="3927" y="1926"/>
                    <a:pt x="3927" y="1963"/>
                    <a:pt x="3963" y="1963"/>
                  </a:cubicBezTo>
                  <a:lnTo>
                    <a:pt x="3971" y="1963"/>
                  </a:lnTo>
                  <a:cubicBezTo>
                    <a:pt x="4015" y="1956"/>
                    <a:pt x="4103" y="1963"/>
                    <a:pt x="4132" y="1948"/>
                  </a:cubicBezTo>
                  <a:cubicBezTo>
                    <a:pt x="4154" y="1934"/>
                    <a:pt x="4176" y="1919"/>
                    <a:pt x="4198" y="1919"/>
                  </a:cubicBezTo>
                  <a:cubicBezTo>
                    <a:pt x="4205" y="1919"/>
                    <a:pt x="4213" y="1919"/>
                    <a:pt x="4220" y="1926"/>
                  </a:cubicBezTo>
                  <a:cubicBezTo>
                    <a:pt x="4249" y="1948"/>
                    <a:pt x="4279" y="2022"/>
                    <a:pt x="4330" y="2022"/>
                  </a:cubicBezTo>
                  <a:cubicBezTo>
                    <a:pt x="4381" y="2022"/>
                    <a:pt x="4403" y="2036"/>
                    <a:pt x="4418" y="2080"/>
                  </a:cubicBezTo>
                  <a:cubicBezTo>
                    <a:pt x="4440" y="2117"/>
                    <a:pt x="4462" y="2176"/>
                    <a:pt x="4506" y="2183"/>
                  </a:cubicBezTo>
                  <a:cubicBezTo>
                    <a:pt x="4535" y="2183"/>
                    <a:pt x="4550" y="2190"/>
                    <a:pt x="4572" y="2190"/>
                  </a:cubicBezTo>
                  <a:cubicBezTo>
                    <a:pt x="4586" y="2190"/>
                    <a:pt x="4601" y="2190"/>
                    <a:pt x="4616" y="2183"/>
                  </a:cubicBezTo>
                  <a:cubicBezTo>
                    <a:pt x="4630" y="2168"/>
                    <a:pt x="4652" y="2161"/>
                    <a:pt x="4674" y="2161"/>
                  </a:cubicBezTo>
                  <a:cubicBezTo>
                    <a:pt x="4689" y="2161"/>
                    <a:pt x="4704" y="2168"/>
                    <a:pt x="4711" y="2183"/>
                  </a:cubicBezTo>
                  <a:cubicBezTo>
                    <a:pt x="4725" y="2205"/>
                    <a:pt x="4740" y="2227"/>
                    <a:pt x="4755" y="2227"/>
                  </a:cubicBezTo>
                  <a:cubicBezTo>
                    <a:pt x="4762" y="2227"/>
                    <a:pt x="4770" y="2227"/>
                    <a:pt x="4770" y="2227"/>
                  </a:cubicBezTo>
                  <a:cubicBezTo>
                    <a:pt x="4792" y="2205"/>
                    <a:pt x="4813" y="2168"/>
                    <a:pt x="4835" y="2168"/>
                  </a:cubicBezTo>
                  <a:cubicBezTo>
                    <a:pt x="4857" y="2168"/>
                    <a:pt x="4872" y="2190"/>
                    <a:pt x="4880" y="2205"/>
                  </a:cubicBezTo>
                  <a:cubicBezTo>
                    <a:pt x="4887" y="2219"/>
                    <a:pt x="4894" y="2256"/>
                    <a:pt x="4923" y="2256"/>
                  </a:cubicBezTo>
                  <a:cubicBezTo>
                    <a:pt x="4931" y="2256"/>
                    <a:pt x="4931" y="2256"/>
                    <a:pt x="4938" y="2256"/>
                  </a:cubicBezTo>
                  <a:cubicBezTo>
                    <a:pt x="4982" y="2227"/>
                    <a:pt x="4960" y="2219"/>
                    <a:pt x="4975" y="2183"/>
                  </a:cubicBezTo>
                  <a:cubicBezTo>
                    <a:pt x="4989" y="2139"/>
                    <a:pt x="4989" y="2132"/>
                    <a:pt x="5026" y="2102"/>
                  </a:cubicBezTo>
                  <a:cubicBezTo>
                    <a:pt x="5063" y="2080"/>
                    <a:pt x="5085" y="2044"/>
                    <a:pt x="5077" y="2007"/>
                  </a:cubicBezTo>
                  <a:cubicBezTo>
                    <a:pt x="5070" y="1978"/>
                    <a:pt x="5019" y="1978"/>
                    <a:pt x="5011" y="1948"/>
                  </a:cubicBezTo>
                  <a:cubicBezTo>
                    <a:pt x="4997" y="1912"/>
                    <a:pt x="4982" y="1882"/>
                    <a:pt x="5011" y="1846"/>
                  </a:cubicBezTo>
                  <a:cubicBezTo>
                    <a:pt x="5026" y="1824"/>
                    <a:pt x="5048" y="1787"/>
                    <a:pt x="5063" y="1758"/>
                  </a:cubicBezTo>
                  <a:lnTo>
                    <a:pt x="5063" y="1758"/>
                  </a:lnTo>
                  <a:cubicBezTo>
                    <a:pt x="5077" y="1758"/>
                    <a:pt x="5092" y="1758"/>
                    <a:pt x="5099" y="1758"/>
                  </a:cubicBezTo>
                  <a:cubicBezTo>
                    <a:pt x="5136" y="1758"/>
                    <a:pt x="5151" y="1765"/>
                    <a:pt x="5173" y="1795"/>
                  </a:cubicBezTo>
                  <a:cubicBezTo>
                    <a:pt x="5194" y="1816"/>
                    <a:pt x="5224" y="1831"/>
                    <a:pt x="5275" y="1831"/>
                  </a:cubicBezTo>
                  <a:cubicBezTo>
                    <a:pt x="5290" y="1831"/>
                    <a:pt x="5304" y="1831"/>
                    <a:pt x="5319" y="1831"/>
                  </a:cubicBezTo>
                  <a:cubicBezTo>
                    <a:pt x="5385" y="1816"/>
                    <a:pt x="5378" y="1809"/>
                    <a:pt x="5400" y="1809"/>
                  </a:cubicBezTo>
                  <a:cubicBezTo>
                    <a:pt x="5429" y="1809"/>
                    <a:pt x="5422" y="1846"/>
                    <a:pt x="5466" y="1853"/>
                  </a:cubicBezTo>
                  <a:cubicBezTo>
                    <a:pt x="5502" y="1860"/>
                    <a:pt x="5532" y="1882"/>
                    <a:pt x="5554" y="1941"/>
                  </a:cubicBezTo>
                  <a:cubicBezTo>
                    <a:pt x="5583" y="2000"/>
                    <a:pt x="5554" y="2044"/>
                    <a:pt x="5627" y="2058"/>
                  </a:cubicBezTo>
                  <a:cubicBezTo>
                    <a:pt x="5663" y="2066"/>
                    <a:pt x="5671" y="2073"/>
                    <a:pt x="5678" y="2073"/>
                  </a:cubicBezTo>
                  <a:cubicBezTo>
                    <a:pt x="5685" y="2073"/>
                    <a:pt x="5693" y="2073"/>
                    <a:pt x="5707" y="2066"/>
                  </a:cubicBezTo>
                  <a:cubicBezTo>
                    <a:pt x="5715" y="2066"/>
                    <a:pt x="5722" y="2058"/>
                    <a:pt x="5730" y="2058"/>
                  </a:cubicBezTo>
                  <a:cubicBezTo>
                    <a:pt x="5751" y="2058"/>
                    <a:pt x="5751" y="2088"/>
                    <a:pt x="5766" y="2124"/>
                  </a:cubicBezTo>
                  <a:cubicBezTo>
                    <a:pt x="5788" y="2168"/>
                    <a:pt x="5803" y="2205"/>
                    <a:pt x="5817" y="2271"/>
                  </a:cubicBezTo>
                  <a:cubicBezTo>
                    <a:pt x="5839" y="2337"/>
                    <a:pt x="5847" y="2344"/>
                    <a:pt x="5803" y="2381"/>
                  </a:cubicBezTo>
                  <a:cubicBezTo>
                    <a:pt x="5788" y="2388"/>
                    <a:pt x="5759" y="2395"/>
                    <a:pt x="5722" y="2395"/>
                  </a:cubicBezTo>
                  <a:cubicBezTo>
                    <a:pt x="5678" y="2395"/>
                    <a:pt x="5620" y="2388"/>
                    <a:pt x="5575" y="2388"/>
                  </a:cubicBezTo>
                  <a:cubicBezTo>
                    <a:pt x="5546" y="2388"/>
                    <a:pt x="5517" y="2388"/>
                    <a:pt x="5502" y="2395"/>
                  </a:cubicBezTo>
                  <a:cubicBezTo>
                    <a:pt x="5444" y="2425"/>
                    <a:pt x="5436" y="2469"/>
                    <a:pt x="5414" y="2505"/>
                  </a:cubicBezTo>
                  <a:cubicBezTo>
                    <a:pt x="5385" y="2549"/>
                    <a:pt x="5392" y="2608"/>
                    <a:pt x="5378" y="2615"/>
                  </a:cubicBezTo>
                  <a:cubicBezTo>
                    <a:pt x="5378" y="2623"/>
                    <a:pt x="5378" y="2623"/>
                    <a:pt x="5378" y="2623"/>
                  </a:cubicBezTo>
                  <a:cubicBezTo>
                    <a:pt x="5363" y="2623"/>
                    <a:pt x="5348" y="2527"/>
                    <a:pt x="5348" y="2527"/>
                  </a:cubicBezTo>
                  <a:cubicBezTo>
                    <a:pt x="5348" y="2527"/>
                    <a:pt x="5341" y="2571"/>
                    <a:pt x="5304" y="2586"/>
                  </a:cubicBezTo>
                  <a:cubicBezTo>
                    <a:pt x="5261" y="2600"/>
                    <a:pt x="5224" y="2593"/>
                    <a:pt x="5216" y="2630"/>
                  </a:cubicBezTo>
                  <a:cubicBezTo>
                    <a:pt x="5209" y="2652"/>
                    <a:pt x="5209" y="2674"/>
                    <a:pt x="5187" y="2674"/>
                  </a:cubicBezTo>
                  <a:cubicBezTo>
                    <a:pt x="5187" y="2674"/>
                    <a:pt x="5180" y="2674"/>
                    <a:pt x="5173" y="2666"/>
                  </a:cubicBezTo>
                  <a:cubicBezTo>
                    <a:pt x="5158" y="2666"/>
                    <a:pt x="5136" y="2659"/>
                    <a:pt x="5121" y="2659"/>
                  </a:cubicBezTo>
                  <a:cubicBezTo>
                    <a:pt x="5107" y="2659"/>
                    <a:pt x="5092" y="2659"/>
                    <a:pt x="5077" y="2681"/>
                  </a:cubicBezTo>
                  <a:cubicBezTo>
                    <a:pt x="5055" y="2710"/>
                    <a:pt x="5063" y="2710"/>
                    <a:pt x="5011" y="2732"/>
                  </a:cubicBezTo>
                  <a:cubicBezTo>
                    <a:pt x="4960" y="2747"/>
                    <a:pt x="5011" y="2784"/>
                    <a:pt x="5055" y="2791"/>
                  </a:cubicBezTo>
                  <a:cubicBezTo>
                    <a:pt x="5099" y="2798"/>
                    <a:pt x="5121" y="2798"/>
                    <a:pt x="5099" y="2842"/>
                  </a:cubicBezTo>
                  <a:cubicBezTo>
                    <a:pt x="5070" y="2879"/>
                    <a:pt x="5041" y="2872"/>
                    <a:pt x="5011" y="2879"/>
                  </a:cubicBezTo>
                  <a:cubicBezTo>
                    <a:pt x="4989" y="2894"/>
                    <a:pt x="4967" y="2916"/>
                    <a:pt x="4975" y="2959"/>
                  </a:cubicBezTo>
                  <a:cubicBezTo>
                    <a:pt x="4982" y="2974"/>
                    <a:pt x="4989" y="2982"/>
                    <a:pt x="4997" y="2982"/>
                  </a:cubicBezTo>
                  <a:cubicBezTo>
                    <a:pt x="5011" y="2982"/>
                    <a:pt x="5026" y="2959"/>
                    <a:pt x="5048" y="2952"/>
                  </a:cubicBezTo>
                  <a:cubicBezTo>
                    <a:pt x="5048" y="2945"/>
                    <a:pt x="5055" y="2945"/>
                    <a:pt x="5063" y="2945"/>
                  </a:cubicBezTo>
                  <a:cubicBezTo>
                    <a:pt x="5077" y="2945"/>
                    <a:pt x="5085" y="2974"/>
                    <a:pt x="5077" y="3004"/>
                  </a:cubicBezTo>
                  <a:cubicBezTo>
                    <a:pt x="5070" y="3033"/>
                    <a:pt x="5048" y="3033"/>
                    <a:pt x="5055" y="3069"/>
                  </a:cubicBezTo>
                  <a:cubicBezTo>
                    <a:pt x="5063" y="3106"/>
                    <a:pt x="5092" y="3121"/>
                    <a:pt x="5151" y="3128"/>
                  </a:cubicBezTo>
                  <a:cubicBezTo>
                    <a:pt x="5209" y="3135"/>
                    <a:pt x="5180" y="3216"/>
                    <a:pt x="5151" y="3231"/>
                  </a:cubicBezTo>
                  <a:cubicBezTo>
                    <a:pt x="5114" y="3245"/>
                    <a:pt x="5107" y="3245"/>
                    <a:pt x="5092" y="3275"/>
                  </a:cubicBezTo>
                  <a:cubicBezTo>
                    <a:pt x="5070" y="3297"/>
                    <a:pt x="5070" y="3304"/>
                    <a:pt x="5041" y="3319"/>
                  </a:cubicBezTo>
                  <a:cubicBezTo>
                    <a:pt x="5026" y="3319"/>
                    <a:pt x="5011" y="3319"/>
                    <a:pt x="5004" y="3319"/>
                  </a:cubicBezTo>
                  <a:cubicBezTo>
                    <a:pt x="4982" y="3319"/>
                    <a:pt x="4960" y="3319"/>
                    <a:pt x="4960" y="3319"/>
                  </a:cubicBezTo>
                  <a:cubicBezTo>
                    <a:pt x="4960" y="3319"/>
                    <a:pt x="4923" y="3348"/>
                    <a:pt x="4857" y="3355"/>
                  </a:cubicBezTo>
                  <a:cubicBezTo>
                    <a:pt x="4792" y="3370"/>
                    <a:pt x="4857" y="3355"/>
                    <a:pt x="4835" y="3392"/>
                  </a:cubicBezTo>
                  <a:cubicBezTo>
                    <a:pt x="4806" y="3428"/>
                    <a:pt x="4806" y="3428"/>
                    <a:pt x="4828" y="3458"/>
                  </a:cubicBezTo>
                  <a:cubicBezTo>
                    <a:pt x="4843" y="3495"/>
                    <a:pt x="4813" y="3516"/>
                    <a:pt x="4784" y="3538"/>
                  </a:cubicBezTo>
                  <a:cubicBezTo>
                    <a:pt x="4777" y="3538"/>
                    <a:pt x="4777" y="3538"/>
                    <a:pt x="4770" y="3538"/>
                  </a:cubicBezTo>
                  <a:cubicBezTo>
                    <a:pt x="4748" y="3538"/>
                    <a:pt x="4755" y="3495"/>
                    <a:pt x="4733" y="3495"/>
                  </a:cubicBezTo>
                  <a:cubicBezTo>
                    <a:pt x="4704" y="3495"/>
                    <a:pt x="4725" y="3538"/>
                    <a:pt x="4682" y="3582"/>
                  </a:cubicBezTo>
                  <a:cubicBezTo>
                    <a:pt x="4667" y="3590"/>
                    <a:pt x="4660" y="3597"/>
                    <a:pt x="4645" y="3597"/>
                  </a:cubicBezTo>
                  <a:cubicBezTo>
                    <a:pt x="4616" y="3597"/>
                    <a:pt x="4586" y="3553"/>
                    <a:pt x="4579" y="3538"/>
                  </a:cubicBezTo>
                  <a:cubicBezTo>
                    <a:pt x="4572" y="3509"/>
                    <a:pt x="4594" y="3473"/>
                    <a:pt x="4594" y="3473"/>
                  </a:cubicBezTo>
                  <a:cubicBezTo>
                    <a:pt x="4594" y="3473"/>
                    <a:pt x="4535" y="3407"/>
                    <a:pt x="4564" y="3385"/>
                  </a:cubicBezTo>
                  <a:cubicBezTo>
                    <a:pt x="4579" y="3370"/>
                    <a:pt x="4557" y="3348"/>
                    <a:pt x="4535" y="3348"/>
                  </a:cubicBezTo>
                  <a:cubicBezTo>
                    <a:pt x="4528" y="3348"/>
                    <a:pt x="4513" y="3355"/>
                    <a:pt x="4513" y="3370"/>
                  </a:cubicBezTo>
                  <a:cubicBezTo>
                    <a:pt x="4491" y="3399"/>
                    <a:pt x="4491" y="3392"/>
                    <a:pt x="4447" y="3421"/>
                  </a:cubicBezTo>
                  <a:cubicBezTo>
                    <a:pt x="4411" y="3443"/>
                    <a:pt x="4389" y="3450"/>
                    <a:pt x="4374" y="3502"/>
                  </a:cubicBezTo>
                  <a:cubicBezTo>
                    <a:pt x="4359" y="3553"/>
                    <a:pt x="4352" y="3590"/>
                    <a:pt x="4308" y="3597"/>
                  </a:cubicBezTo>
                  <a:cubicBezTo>
                    <a:pt x="4264" y="3604"/>
                    <a:pt x="4264" y="3648"/>
                    <a:pt x="4279" y="3700"/>
                  </a:cubicBezTo>
                  <a:cubicBezTo>
                    <a:pt x="4286" y="3722"/>
                    <a:pt x="4301" y="3729"/>
                    <a:pt x="4308" y="3729"/>
                  </a:cubicBezTo>
                  <a:cubicBezTo>
                    <a:pt x="4323" y="3729"/>
                    <a:pt x="4337" y="3722"/>
                    <a:pt x="4352" y="3707"/>
                  </a:cubicBezTo>
                  <a:cubicBezTo>
                    <a:pt x="4352" y="3700"/>
                    <a:pt x="4359" y="3700"/>
                    <a:pt x="4366" y="3700"/>
                  </a:cubicBezTo>
                  <a:cubicBezTo>
                    <a:pt x="4389" y="3700"/>
                    <a:pt x="4418" y="3736"/>
                    <a:pt x="4432" y="3780"/>
                  </a:cubicBezTo>
                  <a:cubicBezTo>
                    <a:pt x="4447" y="3846"/>
                    <a:pt x="4440" y="3861"/>
                    <a:pt x="4381" y="3897"/>
                  </a:cubicBezTo>
                  <a:cubicBezTo>
                    <a:pt x="4323" y="3927"/>
                    <a:pt x="4315" y="3934"/>
                    <a:pt x="4286" y="3978"/>
                  </a:cubicBezTo>
                  <a:cubicBezTo>
                    <a:pt x="4271" y="4015"/>
                    <a:pt x="4359" y="4044"/>
                    <a:pt x="4381" y="4051"/>
                  </a:cubicBezTo>
                  <a:cubicBezTo>
                    <a:pt x="4359" y="4059"/>
                    <a:pt x="4337" y="4066"/>
                    <a:pt x="4315" y="4081"/>
                  </a:cubicBezTo>
                  <a:cubicBezTo>
                    <a:pt x="4257" y="4110"/>
                    <a:pt x="4242" y="4110"/>
                    <a:pt x="4154" y="4110"/>
                  </a:cubicBezTo>
                  <a:cubicBezTo>
                    <a:pt x="4066" y="4110"/>
                    <a:pt x="4132" y="4081"/>
                    <a:pt x="4066" y="4081"/>
                  </a:cubicBezTo>
                  <a:cubicBezTo>
                    <a:pt x="3993" y="4081"/>
                    <a:pt x="3883" y="4125"/>
                    <a:pt x="3810" y="4161"/>
                  </a:cubicBezTo>
                  <a:cubicBezTo>
                    <a:pt x="3795" y="4169"/>
                    <a:pt x="3788" y="4169"/>
                    <a:pt x="3773" y="4169"/>
                  </a:cubicBezTo>
                  <a:cubicBezTo>
                    <a:pt x="3736" y="4169"/>
                    <a:pt x="3722" y="4132"/>
                    <a:pt x="3685" y="4110"/>
                  </a:cubicBezTo>
                  <a:cubicBezTo>
                    <a:pt x="3685" y="4110"/>
                    <a:pt x="3678" y="4110"/>
                    <a:pt x="3670" y="4110"/>
                  </a:cubicBezTo>
                  <a:cubicBezTo>
                    <a:pt x="3641" y="4110"/>
                    <a:pt x="3626" y="4161"/>
                    <a:pt x="3575" y="4205"/>
                  </a:cubicBezTo>
                  <a:cubicBezTo>
                    <a:pt x="3568" y="4213"/>
                    <a:pt x="3553" y="4213"/>
                    <a:pt x="3546" y="4213"/>
                  </a:cubicBezTo>
                  <a:cubicBezTo>
                    <a:pt x="3502" y="4213"/>
                    <a:pt x="3473" y="4147"/>
                    <a:pt x="3465" y="4110"/>
                  </a:cubicBezTo>
                  <a:cubicBezTo>
                    <a:pt x="3451" y="4066"/>
                    <a:pt x="3436" y="4029"/>
                    <a:pt x="3385" y="4022"/>
                  </a:cubicBezTo>
                  <a:cubicBezTo>
                    <a:pt x="3326" y="4007"/>
                    <a:pt x="3304" y="3919"/>
                    <a:pt x="3311" y="3883"/>
                  </a:cubicBezTo>
                  <a:cubicBezTo>
                    <a:pt x="3326" y="3854"/>
                    <a:pt x="3326" y="3751"/>
                    <a:pt x="3267" y="3751"/>
                  </a:cubicBezTo>
                  <a:cubicBezTo>
                    <a:pt x="3245" y="3751"/>
                    <a:pt x="3223" y="3751"/>
                    <a:pt x="3201" y="3751"/>
                  </a:cubicBezTo>
                  <a:cubicBezTo>
                    <a:pt x="3172" y="3751"/>
                    <a:pt x="3150" y="3751"/>
                    <a:pt x="3143" y="3773"/>
                  </a:cubicBezTo>
                  <a:cubicBezTo>
                    <a:pt x="3135" y="3809"/>
                    <a:pt x="3099" y="3832"/>
                    <a:pt x="3040" y="3861"/>
                  </a:cubicBezTo>
                  <a:cubicBezTo>
                    <a:pt x="2989" y="3897"/>
                    <a:pt x="2938" y="3934"/>
                    <a:pt x="2938" y="3934"/>
                  </a:cubicBezTo>
                  <a:cubicBezTo>
                    <a:pt x="2938" y="3934"/>
                    <a:pt x="2952" y="4066"/>
                    <a:pt x="2996" y="4147"/>
                  </a:cubicBezTo>
                  <a:cubicBezTo>
                    <a:pt x="3040" y="4227"/>
                    <a:pt x="3011" y="4330"/>
                    <a:pt x="3018" y="4462"/>
                  </a:cubicBezTo>
                  <a:cubicBezTo>
                    <a:pt x="3026" y="4564"/>
                    <a:pt x="2996" y="4579"/>
                    <a:pt x="2967" y="4579"/>
                  </a:cubicBezTo>
                  <a:cubicBezTo>
                    <a:pt x="2960" y="4579"/>
                    <a:pt x="2952" y="4579"/>
                    <a:pt x="2938" y="4579"/>
                  </a:cubicBezTo>
                  <a:cubicBezTo>
                    <a:pt x="2916" y="4579"/>
                    <a:pt x="2901" y="4550"/>
                    <a:pt x="2886" y="4550"/>
                  </a:cubicBezTo>
                  <a:cubicBezTo>
                    <a:pt x="2879" y="4550"/>
                    <a:pt x="2872" y="4557"/>
                    <a:pt x="2864" y="4564"/>
                  </a:cubicBezTo>
                  <a:cubicBezTo>
                    <a:pt x="2850" y="4579"/>
                    <a:pt x="2842" y="4579"/>
                    <a:pt x="2828" y="4579"/>
                  </a:cubicBezTo>
                  <a:cubicBezTo>
                    <a:pt x="2799" y="4579"/>
                    <a:pt x="2769" y="4557"/>
                    <a:pt x="2747" y="4535"/>
                  </a:cubicBezTo>
                  <a:cubicBezTo>
                    <a:pt x="2711" y="4498"/>
                    <a:pt x="2740" y="4440"/>
                    <a:pt x="2740" y="4440"/>
                  </a:cubicBezTo>
                  <a:cubicBezTo>
                    <a:pt x="2740" y="4440"/>
                    <a:pt x="2762" y="4352"/>
                    <a:pt x="2725" y="4315"/>
                  </a:cubicBezTo>
                  <a:cubicBezTo>
                    <a:pt x="2703" y="4293"/>
                    <a:pt x="2674" y="4293"/>
                    <a:pt x="2659" y="4293"/>
                  </a:cubicBezTo>
                  <a:cubicBezTo>
                    <a:pt x="2644" y="4293"/>
                    <a:pt x="2637" y="4293"/>
                    <a:pt x="2637" y="4293"/>
                  </a:cubicBezTo>
                  <a:cubicBezTo>
                    <a:pt x="2637" y="4293"/>
                    <a:pt x="2571" y="4330"/>
                    <a:pt x="2527" y="4330"/>
                  </a:cubicBezTo>
                  <a:cubicBezTo>
                    <a:pt x="2520" y="4330"/>
                    <a:pt x="2513" y="4330"/>
                    <a:pt x="2513" y="4330"/>
                  </a:cubicBezTo>
                  <a:cubicBezTo>
                    <a:pt x="2483" y="4315"/>
                    <a:pt x="2454" y="4293"/>
                    <a:pt x="2432" y="4293"/>
                  </a:cubicBezTo>
                  <a:cubicBezTo>
                    <a:pt x="2425" y="4293"/>
                    <a:pt x="2418" y="4293"/>
                    <a:pt x="2418" y="4308"/>
                  </a:cubicBezTo>
                  <a:cubicBezTo>
                    <a:pt x="2418" y="4315"/>
                    <a:pt x="2418" y="4323"/>
                    <a:pt x="2403" y="4323"/>
                  </a:cubicBezTo>
                  <a:cubicBezTo>
                    <a:pt x="2388" y="4323"/>
                    <a:pt x="2366" y="4300"/>
                    <a:pt x="2351" y="4271"/>
                  </a:cubicBezTo>
                  <a:cubicBezTo>
                    <a:pt x="2330" y="4227"/>
                    <a:pt x="2249" y="4213"/>
                    <a:pt x="2205" y="4213"/>
                  </a:cubicBezTo>
                  <a:cubicBezTo>
                    <a:pt x="2176" y="4213"/>
                    <a:pt x="2146" y="4205"/>
                    <a:pt x="2117" y="4205"/>
                  </a:cubicBezTo>
                  <a:cubicBezTo>
                    <a:pt x="2095" y="4205"/>
                    <a:pt x="2080" y="4205"/>
                    <a:pt x="2058" y="4213"/>
                  </a:cubicBezTo>
                  <a:cubicBezTo>
                    <a:pt x="1985" y="4235"/>
                    <a:pt x="1978" y="4249"/>
                    <a:pt x="1897" y="4308"/>
                  </a:cubicBezTo>
                  <a:cubicBezTo>
                    <a:pt x="1817" y="4359"/>
                    <a:pt x="1839" y="4396"/>
                    <a:pt x="1861" y="4462"/>
                  </a:cubicBezTo>
                  <a:cubicBezTo>
                    <a:pt x="1882" y="4535"/>
                    <a:pt x="1985" y="4542"/>
                    <a:pt x="2066" y="4586"/>
                  </a:cubicBezTo>
                  <a:cubicBezTo>
                    <a:pt x="2146" y="4630"/>
                    <a:pt x="2102" y="4711"/>
                    <a:pt x="2058" y="4711"/>
                  </a:cubicBezTo>
                  <a:cubicBezTo>
                    <a:pt x="2029" y="4711"/>
                    <a:pt x="2022" y="4704"/>
                    <a:pt x="2007" y="4704"/>
                  </a:cubicBezTo>
                  <a:cubicBezTo>
                    <a:pt x="2000" y="4704"/>
                    <a:pt x="1992" y="4704"/>
                    <a:pt x="1978" y="4726"/>
                  </a:cubicBezTo>
                  <a:cubicBezTo>
                    <a:pt x="1970" y="4740"/>
                    <a:pt x="1956" y="4740"/>
                    <a:pt x="1934" y="4740"/>
                  </a:cubicBezTo>
                  <a:cubicBezTo>
                    <a:pt x="1897" y="4740"/>
                    <a:pt x="1853" y="4711"/>
                    <a:pt x="1853" y="4711"/>
                  </a:cubicBezTo>
                  <a:cubicBezTo>
                    <a:pt x="1868" y="4784"/>
                    <a:pt x="1831" y="4799"/>
                    <a:pt x="1802" y="4799"/>
                  </a:cubicBezTo>
                  <a:cubicBezTo>
                    <a:pt x="1780" y="4799"/>
                    <a:pt x="1758" y="4791"/>
                    <a:pt x="1758" y="4791"/>
                  </a:cubicBezTo>
                  <a:cubicBezTo>
                    <a:pt x="1758" y="4791"/>
                    <a:pt x="1692" y="4784"/>
                    <a:pt x="1626" y="4755"/>
                  </a:cubicBezTo>
                  <a:cubicBezTo>
                    <a:pt x="1560" y="4733"/>
                    <a:pt x="1568" y="4659"/>
                    <a:pt x="1582" y="4586"/>
                  </a:cubicBezTo>
                  <a:cubicBezTo>
                    <a:pt x="1589" y="4520"/>
                    <a:pt x="1545" y="4498"/>
                    <a:pt x="1545" y="4432"/>
                  </a:cubicBezTo>
                  <a:cubicBezTo>
                    <a:pt x="1545" y="4359"/>
                    <a:pt x="1480" y="4352"/>
                    <a:pt x="1480" y="4352"/>
                  </a:cubicBezTo>
                  <a:cubicBezTo>
                    <a:pt x="1480" y="4352"/>
                    <a:pt x="1465" y="4352"/>
                    <a:pt x="1443" y="4352"/>
                  </a:cubicBezTo>
                  <a:cubicBezTo>
                    <a:pt x="1406" y="4352"/>
                    <a:pt x="1355" y="4345"/>
                    <a:pt x="1333" y="4330"/>
                  </a:cubicBezTo>
                  <a:cubicBezTo>
                    <a:pt x="1289" y="4293"/>
                    <a:pt x="1289" y="4235"/>
                    <a:pt x="1238" y="4235"/>
                  </a:cubicBezTo>
                  <a:lnTo>
                    <a:pt x="1230" y="4235"/>
                  </a:lnTo>
                  <a:cubicBezTo>
                    <a:pt x="1223" y="4242"/>
                    <a:pt x="1216" y="4242"/>
                    <a:pt x="1208" y="4242"/>
                  </a:cubicBezTo>
                  <a:cubicBezTo>
                    <a:pt x="1173" y="4242"/>
                    <a:pt x="1158" y="4205"/>
                    <a:pt x="1129" y="4161"/>
                  </a:cubicBezTo>
                  <a:cubicBezTo>
                    <a:pt x="1092" y="4103"/>
                    <a:pt x="1085" y="4081"/>
                    <a:pt x="1026" y="4007"/>
                  </a:cubicBezTo>
                  <a:cubicBezTo>
                    <a:pt x="968" y="3941"/>
                    <a:pt x="1004" y="3905"/>
                    <a:pt x="924" y="3897"/>
                  </a:cubicBezTo>
                  <a:cubicBezTo>
                    <a:pt x="843" y="3883"/>
                    <a:pt x="814" y="3795"/>
                    <a:pt x="755" y="3729"/>
                  </a:cubicBezTo>
                  <a:cubicBezTo>
                    <a:pt x="733" y="3707"/>
                    <a:pt x="719" y="3700"/>
                    <a:pt x="711" y="3700"/>
                  </a:cubicBezTo>
                  <a:cubicBezTo>
                    <a:pt x="682" y="3700"/>
                    <a:pt x="660" y="3729"/>
                    <a:pt x="616" y="3729"/>
                  </a:cubicBezTo>
                  <a:cubicBezTo>
                    <a:pt x="557" y="3729"/>
                    <a:pt x="564" y="3700"/>
                    <a:pt x="550" y="3700"/>
                  </a:cubicBezTo>
                  <a:cubicBezTo>
                    <a:pt x="550" y="3700"/>
                    <a:pt x="543" y="3700"/>
                    <a:pt x="535" y="3707"/>
                  </a:cubicBezTo>
                  <a:cubicBezTo>
                    <a:pt x="521" y="3714"/>
                    <a:pt x="484" y="3729"/>
                    <a:pt x="455" y="3758"/>
                  </a:cubicBezTo>
                  <a:cubicBezTo>
                    <a:pt x="440" y="3744"/>
                    <a:pt x="440" y="3744"/>
                    <a:pt x="440" y="3744"/>
                  </a:cubicBezTo>
                  <a:cubicBezTo>
                    <a:pt x="440" y="3744"/>
                    <a:pt x="425" y="3670"/>
                    <a:pt x="411" y="3612"/>
                  </a:cubicBezTo>
                  <a:cubicBezTo>
                    <a:pt x="403" y="3553"/>
                    <a:pt x="389" y="3538"/>
                    <a:pt x="411" y="3487"/>
                  </a:cubicBezTo>
                  <a:cubicBezTo>
                    <a:pt x="418" y="3473"/>
                    <a:pt x="425" y="3465"/>
                    <a:pt x="433" y="3465"/>
                  </a:cubicBezTo>
                  <a:cubicBezTo>
                    <a:pt x="440" y="3465"/>
                    <a:pt x="440" y="3480"/>
                    <a:pt x="447" y="3480"/>
                  </a:cubicBezTo>
                  <a:lnTo>
                    <a:pt x="447" y="3480"/>
                  </a:lnTo>
                  <a:cubicBezTo>
                    <a:pt x="455" y="3450"/>
                    <a:pt x="469" y="3399"/>
                    <a:pt x="440" y="3355"/>
                  </a:cubicBezTo>
                  <a:cubicBezTo>
                    <a:pt x="403" y="3319"/>
                    <a:pt x="411" y="3275"/>
                    <a:pt x="374" y="3267"/>
                  </a:cubicBezTo>
                  <a:cubicBezTo>
                    <a:pt x="367" y="3260"/>
                    <a:pt x="359" y="3260"/>
                    <a:pt x="352" y="3260"/>
                  </a:cubicBezTo>
                  <a:cubicBezTo>
                    <a:pt x="323" y="3260"/>
                    <a:pt x="301" y="3275"/>
                    <a:pt x="257" y="3297"/>
                  </a:cubicBezTo>
                  <a:cubicBezTo>
                    <a:pt x="213" y="3326"/>
                    <a:pt x="198" y="3341"/>
                    <a:pt x="228" y="3392"/>
                  </a:cubicBezTo>
                  <a:cubicBezTo>
                    <a:pt x="250" y="3443"/>
                    <a:pt x="176" y="3443"/>
                    <a:pt x="125" y="3443"/>
                  </a:cubicBezTo>
                  <a:cubicBezTo>
                    <a:pt x="74" y="3443"/>
                    <a:pt x="59" y="3407"/>
                    <a:pt x="44" y="3370"/>
                  </a:cubicBezTo>
                  <a:cubicBezTo>
                    <a:pt x="37" y="3326"/>
                    <a:pt x="22" y="3282"/>
                    <a:pt x="66" y="3282"/>
                  </a:cubicBezTo>
                  <a:cubicBezTo>
                    <a:pt x="110" y="3282"/>
                    <a:pt x="125" y="3187"/>
                    <a:pt x="147" y="3157"/>
                  </a:cubicBezTo>
                  <a:cubicBezTo>
                    <a:pt x="176" y="3121"/>
                    <a:pt x="183" y="3077"/>
                    <a:pt x="140" y="3047"/>
                  </a:cubicBezTo>
                  <a:cubicBezTo>
                    <a:pt x="96" y="3011"/>
                    <a:pt x="132" y="3018"/>
                    <a:pt x="176" y="2982"/>
                  </a:cubicBezTo>
                  <a:cubicBezTo>
                    <a:pt x="220" y="2952"/>
                    <a:pt x="169" y="2908"/>
                    <a:pt x="183" y="2857"/>
                  </a:cubicBezTo>
                  <a:cubicBezTo>
                    <a:pt x="198" y="2806"/>
                    <a:pt x="257" y="2784"/>
                    <a:pt x="323" y="2784"/>
                  </a:cubicBezTo>
                  <a:cubicBezTo>
                    <a:pt x="381" y="2784"/>
                    <a:pt x="352" y="2732"/>
                    <a:pt x="338" y="2703"/>
                  </a:cubicBezTo>
                  <a:cubicBezTo>
                    <a:pt x="323" y="2681"/>
                    <a:pt x="301" y="2645"/>
                    <a:pt x="389" y="2637"/>
                  </a:cubicBezTo>
                  <a:cubicBezTo>
                    <a:pt x="469" y="2630"/>
                    <a:pt x="411" y="2586"/>
                    <a:pt x="381" y="2549"/>
                  </a:cubicBezTo>
                  <a:cubicBezTo>
                    <a:pt x="345" y="2520"/>
                    <a:pt x="323" y="2498"/>
                    <a:pt x="286" y="2483"/>
                  </a:cubicBezTo>
                  <a:cubicBezTo>
                    <a:pt x="250" y="2469"/>
                    <a:pt x="228" y="2476"/>
                    <a:pt x="191" y="2447"/>
                  </a:cubicBezTo>
                  <a:cubicBezTo>
                    <a:pt x="162" y="2425"/>
                    <a:pt x="191" y="2403"/>
                    <a:pt x="213" y="2403"/>
                  </a:cubicBezTo>
                  <a:cubicBezTo>
                    <a:pt x="220" y="2403"/>
                    <a:pt x="220" y="2403"/>
                    <a:pt x="228" y="2403"/>
                  </a:cubicBezTo>
                  <a:cubicBezTo>
                    <a:pt x="250" y="2417"/>
                    <a:pt x="279" y="2425"/>
                    <a:pt x="374" y="2425"/>
                  </a:cubicBezTo>
                  <a:cubicBezTo>
                    <a:pt x="462" y="2425"/>
                    <a:pt x="425" y="2388"/>
                    <a:pt x="389" y="2366"/>
                  </a:cubicBezTo>
                  <a:cubicBezTo>
                    <a:pt x="352" y="2337"/>
                    <a:pt x="338" y="2271"/>
                    <a:pt x="330" y="2212"/>
                  </a:cubicBezTo>
                  <a:cubicBezTo>
                    <a:pt x="323" y="2183"/>
                    <a:pt x="338" y="2168"/>
                    <a:pt x="359" y="2168"/>
                  </a:cubicBezTo>
                  <a:cubicBezTo>
                    <a:pt x="381" y="2168"/>
                    <a:pt x="403" y="2176"/>
                    <a:pt x="411" y="2190"/>
                  </a:cubicBezTo>
                  <a:cubicBezTo>
                    <a:pt x="425" y="2205"/>
                    <a:pt x="433" y="2212"/>
                    <a:pt x="447" y="2212"/>
                  </a:cubicBezTo>
                  <a:cubicBezTo>
                    <a:pt x="469" y="2212"/>
                    <a:pt x="491" y="2190"/>
                    <a:pt x="513" y="2176"/>
                  </a:cubicBezTo>
                  <a:cubicBezTo>
                    <a:pt x="521" y="2176"/>
                    <a:pt x="528" y="2168"/>
                    <a:pt x="528" y="2168"/>
                  </a:cubicBezTo>
                  <a:cubicBezTo>
                    <a:pt x="550" y="2168"/>
                    <a:pt x="564" y="2219"/>
                    <a:pt x="616" y="2234"/>
                  </a:cubicBezTo>
                  <a:cubicBezTo>
                    <a:pt x="623" y="2241"/>
                    <a:pt x="631" y="2241"/>
                    <a:pt x="638" y="2241"/>
                  </a:cubicBezTo>
                  <a:cubicBezTo>
                    <a:pt x="674" y="2241"/>
                    <a:pt x="674" y="2205"/>
                    <a:pt x="704" y="2154"/>
                  </a:cubicBezTo>
                  <a:cubicBezTo>
                    <a:pt x="733" y="2095"/>
                    <a:pt x="704" y="2073"/>
                    <a:pt x="689" y="2051"/>
                  </a:cubicBezTo>
                  <a:cubicBezTo>
                    <a:pt x="667" y="2022"/>
                    <a:pt x="645" y="2022"/>
                    <a:pt x="609" y="1992"/>
                  </a:cubicBezTo>
                  <a:cubicBezTo>
                    <a:pt x="572" y="1956"/>
                    <a:pt x="594" y="1948"/>
                    <a:pt x="623" y="1912"/>
                  </a:cubicBezTo>
                  <a:cubicBezTo>
                    <a:pt x="660" y="1882"/>
                    <a:pt x="667" y="1860"/>
                    <a:pt x="667" y="1860"/>
                  </a:cubicBezTo>
                  <a:cubicBezTo>
                    <a:pt x="667" y="1860"/>
                    <a:pt x="616" y="1846"/>
                    <a:pt x="564" y="1816"/>
                  </a:cubicBezTo>
                  <a:cubicBezTo>
                    <a:pt x="513" y="1795"/>
                    <a:pt x="506" y="1765"/>
                    <a:pt x="550" y="1736"/>
                  </a:cubicBezTo>
                  <a:cubicBezTo>
                    <a:pt x="564" y="1721"/>
                    <a:pt x="579" y="1714"/>
                    <a:pt x="594" y="1714"/>
                  </a:cubicBezTo>
                  <a:cubicBezTo>
                    <a:pt x="609" y="1714"/>
                    <a:pt x="631" y="1728"/>
                    <a:pt x="645" y="1765"/>
                  </a:cubicBezTo>
                  <a:cubicBezTo>
                    <a:pt x="660" y="1802"/>
                    <a:pt x="667" y="1816"/>
                    <a:pt x="674" y="1816"/>
                  </a:cubicBezTo>
                  <a:cubicBezTo>
                    <a:pt x="682" y="1816"/>
                    <a:pt x="689" y="1809"/>
                    <a:pt x="697" y="1787"/>
                  </a:cubicBezTo>
                  <a:cubicBezTo>
                    <a:pt x="704" y="1736"/>
                    <a:pt x="667" y="1692"/>
                    <a:pt x="711" y="1670"/>
                  </a:cubicBezTo>
                  <a:cubicBezTo>
                    <a:pt x="755" y="1641"/>
                    <a:pt x="755" y="1598"/>
                    <a:pt x="726" y="1583"/>
                  </a:cubicBezTo>
                  <a:cubicBezTo>
                    <a:pt x="704" y="1568"/>
                    <a:pt x="587" y="1495"/>
                    <a:pt x="521" y="1488"/>
                  </a:cubicBezTo>
                  <a:cubicBezTo>
                    <a:pt x="462" y="1480"/>
                    <a:pt x="381" y="1422"/>
                    <a:pt x="359" y="1370"/>
                  </a:cubicBezTo>
                  <a:cubicBezTo>
                    <a:pt x="345" y="1319"/>
                    <a:pt x="345" y="1283"/>
                    <a:pt x="286" y="1283"/>
                  </a:cubicBezTo>
                  <a:cubicBezTo>
                    <a:pt x="228" y="1283"/>
                    <a:pt x="198" y="1260"/>
                    <a:pt x="176" y="1217"/>
                  </a:cubicBezTo>
                  <a:cubicBezTo>
                    <a:pt x="147" y="1173"/>
                    <a:pt x="169" y="1143"/>
                    <a:pt x="132" y="1114"/>
                  </a:cubicBezTo>
                  <a:cubicBezTo>
                    <a:pt x="96" y="1092"/>
                    <a:pt x="118" y="997"/>
                    <a:pt x="118" y="960"/>
                  </a:cubicBezTo>
                  <a:lnTo>
                    <a:pt x="118" y="953"/>
                  </a:lnTo>
                  <a:cubicBezTo>
                    <a:pt x="162" y="938"/>
                    <a:pt x="242" y="909"/>
                    <a:pt x="257" y="879"/>
                  </a:cubicBezTo>
                  <a:cubicBezTo>
                    <a:pt x="279" y="850"/>
                    <a:pt x="338" y="791"/>
                    <a:pt x="374" y="784"/>
                  </a:cubicBezTo>
                  <a:cubicBezTo>
                    <a:pt x="389" y="784"/>
                    <a:pt x="411" y="784"/>
                    <a:pt x="425" y="784"/>
                  </a:cubicBezTo>
                  <a:cubicBezTo>
                    <a:pt x="447" y="784"/>
                    <a:pt x="469" y="784"/>
                    <a:pt x="484" y="784"/>
                  </a:cubicBezTo>
                  <a:cubicBezTo>
                    <a:pt x="491" y="784"/>
                    <a:pt x="499" y="784"/>
                    <a:pt x="499" y="784"/>
                  </a:cubicBezTo>
                  <a:cubicBezTo>
                    <a:pt x="543" y="784"/>
                    <a:pt x="601" y="762"/>
                    <a:pt x="616" y="733"/>
                  </a:cubicBezTo>
                  <a:cubicBezTo>
                    <a:pt x="638" y="689"/>
                    <a:pt x="631" y="630"/>
                    <a:pt x="660" y="616"/>
                  </a:cubicBezTo>
                  <a:cubicBezTo>
                    <a:pt x="660" y="616"/>
                    <a:pt x="660" y="616"/>
                    <a:pt x="667" y="616"/>
                  </a:cubicBezTo>
                  <a:cubicBezTo>
                    <a:pt x="682" y="616"/>
                    <a:pt x="704" y="645"/>
                    <a:pt x="726" y="645"/>
                  </a:cubicBezTo>
                  <a:cubicBezTo>
                    <a:pt x="733" y="645"/>
                    <a:pt x="740" y="638"/>
                    <a:pt x="755" y="630"/>
                  </a:cubicBezTo>
                  <a:cubicBezTo>
                    <a:pt x="799" y="601"/>
                    <a:pt x="843" y="572"/>
                    <a:pt x="872" y="535"/>
                  </a:cubicBezTo>
                  <a:cubicBezTo>
                    <a:pt x="902" y="506"/>
                    <a:pt x="909" y="491"/>
                    <a:pt x="953" y="469"/>
                  </a:cubicBezTo>
                  <a:cubicBezTo>
                    <a:pt x="990" y="447"/>
                    <a:pt x="1004" y="440"/>
                    <a:pt x="1012" y="396"/>
                  </a:cubicBezTo>
                  <a:cubicBezTo>
                    <a:pt x="1012" y="352"/>
                    <a:pt x="1012" y="293"/>
                    <a:pt x="1048" y="279"/>
                  </a:cubicBezTo>
                  <a:cubicBezTo>
                    <a:pt x="1085" y="257"/>
                    <a:pt x="1136" y="257"/>
                    <a:pt x="1158" y="257"/>
                  </a:cubicBezTo>
                  <a:cubicBezTo>
                    <a:pt x="1187" y="257"/>
                    <a:pt x="1260" y="279"/>
                    <a:pt x="1282" y="308"/>
                  </a:cubicBezTo>
                  <a:cubicBezTo>
                    <a:pt x="1296" y="330"/>
                    <a:pt x="1340" y="374"/>
                    <a:pt x="1377" y="374"/>
                  </a:cubicBezTo>
                  <a:cubicBezTo>
                    <a:pt x="1384" y="374"/>
                    <a:pt x="1392" y="374"/>
                    <a:pt x="1399" y="367"/>
                  </a:cubicBezTo>
                  <a:cubicBezTo>
                    <a:pt x="1436" y="345"/>
                    <a:pt x="1436" y="308"/>
                    <a:pt x="1465" y="286"/>
                  </a:cubicBezTo>
                  <a:cubicBezTo>
                    <a:pt x="1480" y="279"/>
                    <a:pt x="1494" y="279"/>
                    <a:pt x="1501" y="279"/>
                  </a:cubicBezTo>
                  <a:cubicBezTo>
                    <a:pt x="1516" y="279"/>
                    <a:pt x="1531" y="286"/>
                    <a:pt x="1545" y="301"/>
                  </a:cubicBezTo>
                  <a:cubicBezTo>
                    <a:pt x="1553" y="308"/>
                    <a:pt x="1568" y="308"/>
                    <a:pt x="1582" y="308"/>
                  </a:cubicBezTo>
                  <a:cubicBezTo>
                    <a:pt x="1611" y="308"/>
                    <a:pt x="1641" y="293"/>
                    <a:pt x="1619" y="264"/>
                  </a:cubicBezTo>
                  <a:cubicBezTo>
                    <a:pt x="1589" y="227"/>
                    <a:pt x="1560" y="227"/>
                    <a:pt x="1560" y="183"/>
                  </a:cubicBezTo>
                  <a:cubicBezTo>
                    <a:pt x="1568" y="147"/>
                    <a:pt x="1589" y="132"/>
                    <a:pt x="1626" y="110"/>
                  </a:cubicBezTo>
                  <a:cubicBezTo>
                    <a:pt x="1648" y="103"/>
                    <a:pt x="1655" y="81"/>
                    <a:pt x="1663" y="66"/>
                  </a:cubicBezTo>
                  <a:cubicBezTo>
                    <a:pt x="1677" y="132"/>
                    <a:pt x="1677" y="132"/>
                    <a:pt x="1677" y="132"/>
                  </a:cubicBezTo>
                  <a:cubicBezTo>
                    <a:pt x="1663" y="66"/>
                    <a:pt x="1663" y="66"/>
                    <a:pt x="1663" y="66"/>
                  </a:cubicBezTo>
                  <a:cubicBezTo>
                    <a:pt x="1670" y="59"/>
                    <a:pt x="1677" y="51"/>
                    <a:pt x="1692" y="51"/>
                  </a:cubicBezTo>
                  <a:lnTo>
                    <a:pt x="1699" y="51"/>
                  </a:lnTo>
                  <a:cubicBezTo>
                    <a:pt x="1707" y="59"/>
                    <a:pt x="1707" y="59"/>
                    <a:pt x="1714" y="59"/>
                  </a:cubicBezTo>
                  <a:cubicBezTo>
                    <a:pt x="1758" y="59"/>
                    <a:pt x="1809" y="44"/>
                    <a:pt x="1853" y="44"/>
                  </a:cubicBezTo>
                  <a:lnTo>
                    <a:pt x="1670" y="0"/>
                  </a:lnTo>
                  <a:lnTo>
                    <a:pt x="1670" y="0"/>
                  </a:lnTo>
                  <a:cubicBezTo>
                    <a:pt x="1633" y="51"/>
                    <a:pt x="1633" y="51"/>
                    <a:pt x="1633" y="51"/>
                  </a:cubicBezTo>
                  <a:cubicBezTo>
                    <a:pt x="1626" y="66"/>
                    <a:pt x="1626" y="66"/>
                    <a:pt x="1626" y="66"/>
                  </a:cubicBezTo>
                  <a:lnTo>
                    <a:pt x="1626" y="66"/>
                  </a:lnTo>
                  <a:cubicBezTo>
                    <a:pt x="1626" y="74"/>
                    <a:pt x="1619" y="81"/>
                    <a:pt x="1611" y="88"/>
                  </a:cubicBezTo>
                  <a:cubicBezTo>
                    <a:pt x="1568" y="110"/>
                    <a:pt x="1538" y="125"/>
                    <a:pt x="1531" y="183"/>
                  </a:cubicBezTo>
                  <a:cubicBezTo>
                    <a:pt x="1523" y="227"/>
                    <a:pt x="1553" y="242"/>
                    <a:pt x="1568" y="257"/>
                  </a:cubicBezTo>
                  <a:cubicBezTo>
                    <a:pt x="1575" y="264"/>
                    <a:pt x="1582" y="271"/>
                    <a:pt x="1589" y="279"/>
                  </a:cubicBezTo>
                  <a:cubicBezTo>
                    <a:pt x="1589" y="279"/>
                    <a:pt x="1589" y="279"/>
                    <a:pt x="1582" y="279"/>
                  </a:cubicBezTo>
                  <a:cubicBezTo>
                    <a:pt x="1575" y="279"/>
                    <a:pt x="1568" y="279"/>
                    <a:pt x="1568" y="279"/>
                  </a:cubicBezTo>
                  <a:cubicBezTo>
                    <a:pt x="1553" y="264"/>
                    <a:pt x="1531" y="242"/>
                    <a:pt x="1501" y="242"/>
                  </a:cubicBezTo>
                  <a:cubicBezTo>
                    <a:pt x="1487" y="242"/>
                    <a:pt x="1465" y="249"/>
                    <a:pt x="1450" y="257"/>
                  </a:cubicBezTo>
                  <a:cubicBezTo>
                    <a:pt x="1428" y="271"/>
                    <a:pt x="1413" y="293"/>
                    <a:pt x="1406" y="308"/>
                  </a:cubicBezTo>
                  <a:cubicBezTo>
                    <a:pt x="1399" y="323"/>
                    <a:pt x="1399" y="330"/>
                    <a:pt x="1384" y="337"/>
                  </a:cubicBezTo>
                  <a:cubicBezTo>
                    <a:pt x="1384" y="337"/>
                    <a:pt x="1384" y="345"/>
                    <a:pt x="1377" y="345"/>
                  </a:cubicBezTo>
                  <a:cubicBezTo>
                    <a:pt x="1362" y="345"/>
                    <a:pt x="1326" y="315"/>
                    <a:pt x="1304" y="286"/>
                  </a:cubicBezTo>
                  <a:cubicBezTo>
                    <a:pt x="1274" y="242"/>
                    <a:pt x="1187" y="227"/>
                    <a:pt x="1158" y="227"/>
                  </a:cubicBezTo>
                  <a:cubicBezTo>
                    <a:pt x="1129" y="227"/>
                    <a:pt x="1078" y="227"/>
                    <a:pt x="1033" y="249"/>
                  </a:cubicBezTo>
                  <a:cubicBezTo>
                    <a:pt x="990" y="271"/>
                    <a:pt x="982" y="323"/>
                    <a:pt x="982" y="374"/>
                  </a:cubicBezTo>
                  <a:cubicBezTo>
                    <a:pt x="982" y="374"/>
                    <a:pt x="982" y="381"/>
                    <a:pt x="975" y="389"/>
                  </a:cubicBezTo>
                  <a:cubicBezTo>
                    <a:pt x="975" y="418"/>
                    <a:pt x="975" y="418"/>
                    <a:pt x="938" y="440"/>
                  </a:cubicBezTo>
                  <a:cubicBezTo>
                    <a:pt x="894" y="469"/>
                    <a:pt x="880" y="477"/>
                    <a:pt x="850" y="520"/>
                  </a:cubicBezTo>
                  <a:cubicBezTo>
                    <a:pt x="828" y="542"/>
                    <a:pt x="799" y="565"/>
                    <a:pt x="770" y="586"/>
                  </a:cubicBezTo>
                  <a:cubicBezTo>
                    <a:pt x="755" y="594"/>
                    <a:pt x="748" y="601"/>
                    <a:pt x="733" y="608"/>
                  </a:cubicBezTo>
                  <a:lnTo>
                    <a:pt x="726" y="616"/>
                  </a:lnTo>
                  <a:cubicBezTo>
                    <a:pt x="726" y="616"/>
                    <a:pt x="719" y="608"/>
                    <a:pt x="711" y="601"/>
                  </a:cubicBezTo>
                  <a:cubicBezTo>
                    <a:pt x="697" y="594"/>
                    <a:pt x="682" y="586"/>
                    <a:pt x="667" y="586"/>
                  </a:cubicBezTo>
                  <a:cubicBezTo>
                    <a:pt x="660" y="586"/>
                    <a:pt x="652" y="586"/>
                    <a:pt x="645" y="586"/>
                  </a:cubicBezTo>
                  <a:cubicBezTo>
                    <a:pt x="616" y="601"/>
                    <a:pt x="609" y="638"/>
                    <a:pt x="601" y="674"/>
                  </a:cubicBezTo>
                  <a:cubicBezTo>
                    <a:pt x="601" y="689"/>
                    <a:pt x="594" y="704"/>
                    <a:pt x="587" y="718"/>
                  </a:cubicBezTo>
                  <a:cubicBezTo>
                    <a:pt x="579" y="740"/>
                    <a:pt x="535" y="755"/>
                    <a:pt x="499" y="755"/>
                  </a:cubicBezTo>
                  <a:lnTo>
                    <a:pt x="491" y="755"/>
                  </a:lnTo>
                  <a:cubicBezTo>
                    <a:pt x="469" y="755"/>
                    <a:pt x="447" y="755"/>
                    <a:pt x="425" y="755"/>
                  </a:cubicBezTo>
                  <a:cubicBezTo>
                    <a:pt x="411" y="755"/>
                    <a:pt x="389" y="755"/>
                    <a:pt x="367" y="755"/>
                  </a:cubicBezTo>
                  <a:cubicBezTo>
                    <a:pt x="323" y="762"/>
                    <a:pt x="250" y="836"/>
                    <a:pt x="228" y="865"/>
                  </a:cubicBezTo>
                  <a:cubicBezTo>
                    <a:pt x="220" y="872"/>
                    <a:pt x="183" y="894"/>
                    <a:pt x="103" y="924"/>
                  </a:cubicBezTo>
                  <a:cubicBezTo>
                    <a:pt x="81" y="931"/>
                    <a:pt x="81" y="931"/>
                    <a:pt x="81" y="931"/>
                  </a:cubicBezTo>
                  <a:cubicBezTo>
                    <a:pt x="81" y="953"/>
                    <a:pt x="81" y="953"/>
                    <a:pt x="81" y="953"/>
                  </a:cubicBezTo>
                  <a:cubicBezTo>
                    <a:pt x="88" y="960"/>
                    <a:pt x="88" y="960"/>
                    <a:pt x="88" y="960"/>
                  </a:cubicBezTo>
                  <a:cubicBezTo>
                    <a:pt x="88" y="967"/>
                    <a:pt x="88" y="975"/>
                    <a:pt x="81" y="989"/>
                  </a:cubicBezTo>
                  <a:cubicBezTo>
                    <a:pt x="81" y="1041"/>
                    <a:pt x="74" y="1107"/>
                    <a:pt x="118" y="1136"/>
                  </a:cubicBezTo>
                  <a:cubicBezTo>
                    <a:pt x="125" y="1143"/>
                    <a:pt x="125" y="1150"/>
                    <a:pt x="132" y="1173"/>
                  </a:cubicBezTo>
                  <a:cubicBezTo>
                    <a:pt x="132" y="1187"/>
                    <a:pt x="132" y="1209"/>
                    <a:pt x="147" y="1231"/>
                  </a:cubicBezTo>
                  <a:cubicBezTo>
                    <a:pt x="176" y="1283"/>
                    <a:pt x="213" y="1312"/>
                    <a:pt x="286" y="1312"/>
                  </a:cubicBezTo>
                  <a:cubicBezTo>
                    <a:pt x="315" y="1312"/>
                    <a:pt x="315" y="1319"/>
                    <a:pt x="330" y="1356"/>
                  </a:cubicBezTo>
                  <a:cubicBezTo>
                    <a:pt x="330" y="1363"/>
                    <a:pt x="330" y="1370"/>
                    <a:pt x="330" y="1378"/>
                  </a:cubicBezTo>
                  <a:cubicBezTo>
                    <a:pt x="352" y="1444"/>
                    <a:pt x="455" y="1510"/>
                    <a:pt x="521" y="1517"/>
                  </a:cubicBezTo>
                  <a:cubicBezTo>
                    <a:pt x="572" y="1524"/>
                    <a:pt x="682" y="1590"/>
                    <a:pt x="711" y="1605"/>
                  </a:cubicBezTo>
                  <a:cubicBezTo>
                    <a:pt x="711" y="1612"/>
                    <a:pt x="719" y="1612"/>
                    <a:pt x="719" y="1619"/>
                  </a:cubicBezTo>
                  <a:cubicBezTo>
                    <a:pt x="719" y="1627"/>
                    <a:pt x="711" y="1634"/>
                    <a:pt x="697" y="1641"/>
                  </a:cubicBezTo>
                  <a:cubicBezTo>
                    <a:pt x="652" y="1670"/>
                    <a:pt x="660" y="1707"/>
                    <a:pt x="660" y="1736"/>
                  </a:cubicBezTo>
                  <a:cubicBezTo>
                    <a:pt x="652" y="1714"/>
                    <a:pt x="631" y="1685"/>
                    <a:pt x="594" y="1685"/>
                  </a:cubicBezTo>
                  <a:cubicBezTo>
                    <a:pt x="572" y="1685"/>
                    <a:pt x="550" y="1692"/>
                    <a:pt x="528" y="1714"/>
                  </a:cubicBezTo>
                  <a:cubicBezTo>
                    <a:pt x="521" y="1721"/>
                    <a:pt x="491" y="1743"/>
                    <a:pt x="491" y="1780"/>
                  </a:cubicBezTo>
                  <a:cubicBezTo>
                    <a:pt x="499" y="1816"/>
                    <a:pt x="528" y="1831"/>
                    <a:pt x="550" y="1846"/>
                  </a:cubicBezTo>
                  <a:cubicBezTo>
                    <a:pt x="579" y="1860"/>
                    <a:pt x="601" y="1868"/>
                    <a:pt x="616" y="1875"/>
                  </a:cubicBezTo>
                  <a:cubicBezTo>
                    <a:pt x="616" y="1882"/>
                    <a:pt x="609" y="1882"/>
                    <a:pt x="601" y="1890"/>
                  </a:cubicBezTo>
                  <a:cubicBezTo>
                    <a:pt x="594" y="1904"/>
                    <a:pt x="594" y="1904"/>
                    <a:pt x="594" y="1904"/>
                  </a:cubicBezTo>
                  <a:cubicBezTo>
                    <a:pt x="579" y="1919"/>
                    <a:pt x="557" y="1934"/>
                    <a:pt x="557" y="1956"/>
                  </a:cubicBezTo>
                  <a:cubicBezTo>
                    <a:pt x="557" y="1978"/>
                    <a:pt x="572" y="2000"/>
                    <a:pt x="587" y="2014"/>
                  </a:cubicBezTo>
                  <a:cubicBezTo>
                    <a:pt x="609" y="2029"/>
                    <a:pt x="623" y="2044"/>
                    <a:pt x="638" y="2051"/>
                  </a:cubicBezTo>
                  <a:cubicBezTo>
                    <a:pt x="652" y="2058"/>
                    <a:pt x="652" y="2058"/>
                    <a:pt x="660" y="2066"/>
                  </a:cubicBezTo>
                  <a:cubicBezTo>
                    <a:pt x="667" y="2073"/>
                    <a:pt x="667" y="2080"/>
                    <a:pt x="674" y="2080"/>
                  </a:cubicBezTo>
                  <a:cubicBezTo>
                    <a:pt x="689" y="2102"/>
                    <a:pt x="697" y="2109"/>
                    <a:pt x="674" y="2139"/>
                  </a:cubicBezTo>
                  <a:cubicBezTo>
                    <a:pt x="667" y="2154"/>
                    <a:pt x="660" y="2168"/>
                    <a:pt x="652" y="2183"/>
                  </a:cubicBezTo>
                  <a:cubicBezTo>
                    <a:pt x="652" y="2197"/>
                    <a:pt x="645" y="2205"/>
                    <a:pt x="638" y="2212"/>
                  </a:cubicBezTo>
                  <a:cubicBezTo>
                    <a:pt x="638" y="2212"/>
                    <a:pt x="631" y="2212"/>
                    <a:pt x="623" y="2205"/>
                  </a:cubicBezTo>
                  <a:cubicBezTo>
                    <a:pt x="609" y="2205"/>
                    <a:pt x="594" y="2190"/>
                    <a:pt x="579" y="2176"/>
                  </a:cubicBezTo>
                  <a:cubicBezTo>
                    <a:pt x="572" y="2161"/>
                    <a:pt x="557" y="2139"/>
                    <a:pt x="528" y="2139"/>
                  </a:cubicBezTo>
                  <a:cubicBezTo>
                    <a:pt x="521" y="2139"/>
                    <a:pt x="506" y="2146"/>
                    <a:pt x="499" y="2154"/>
                  </a:cubicBezTo>
                  <a:cubicBezTo>
                    <a:pt x="477" y="2168"/>
                    <a:pt x="455" y="2183"/>
                    <a:pt x="447" y="2183"/>
                  </a:cubicBezTo>
                  <a:cubicBezTo>
                    <a:pt x="440" y="2183"/>
                    <a:pt x="440" y="2183"/>
                    <a:pt x="440" y="2176"/>
                  </a:cubicBezTo>
                  <a:cubicBezTo>
                    <a:pt x="418" y="2154"/>
                    <a:pt x="389" y="2139"/>
                    <a:pt x="359" y="2139"/>
                  </a:cubicBezTo>
                  <a:cubicBezTo>
                    <a:pt x="345" y="2139"/>
                    <a:pt x="323" y="2146"/>
                    <a:pt x="315" y="2161"/>
                  </a:cubicBezTo>
                  <a:cubicBezTo>
                    <a:pt x="301" y="2168"/>
                    <a:pt x="293" y="2183"/>
                    <a:pt x="301" y="2212"/>
                  </a:cubicBezTo>
                  <a:cubicBezTo>
                    <a:pt x="308" y="2307"/>
                    <a:pt x="338" y="2359"/>
                    <a:pt x="367" y="2388"/>
                  </a:cubicBezTo>
                  <a:cubicBezTo>
                    <a:pt x="374" y="2388"/>
                    <a:pt x="374" y="2388"/>
                    <a:pt x="374" y="2395"/>
                  </a:cubicBezTo>
                  <a:lnTo>
                    <a:pt x="374" y="2395"/>
                  </a:lnTo>
                  <a:cubicBezTo>
                    <a:pt x="286" y="2395"/>
                    <a:pt x="257" y="2388"/>
                    <a:pt x="235" y="2381"/>
                  </a:cubicBezTo>
                  <a:cubicBezTo>
                    <a:pt x="228" y="2373"/>
                    <a:pt x="220" y="2373"/>
                    <a:pt x="213" y="2373"/>
                  </a:cubicBezTo>
                  <a:cubicBezTo>
                    <a:pt x="191" y="2373"/>
                    <a:pt x="162" y="2388"/>
                    <a:pt x="154" y="2417"/>
                  </a:cubicBezTo>
                  <a:cubicBezTo>
                    <a:pt x="147" y="2425"/>
                    <a:pt x="140" y="2447"/>
                    <a:pt x="176" y="2476"/>
                  </a:cubicBezTo>
                  <a:cubicBezTo>
                    <a:pt x="198" y="2491"/>
                    <a:pt x="220" y="2498"/>
                    <a:pt x="242" y="2498"/>
                  </a:cubicBezTo>
                  <a:cubicBezTo>
                    <a:pt x="250" y="2505"/>
                    <a:pt x="264" y="2505"/>
                    <a:pt x="271" y="2513"/>
                  </a:cubicBezTo>
                  <a:cubicBezTo>
                    <a:pt x="301" y="2527"/>
                    <a:pt x="323" y="2542"/>
                    <a:pt x="359" y="2571"/>
                  </a:cubicBezTo>
                  <a:cubicBezTo>
                    <a:pt x="359" y="2578"/>
                    <a:pt x="367" y="2578"/>
                    <a:pt x="374" y="2586"/>
                  </a:cubicBezTo>
                  <a:cubicBezTo>
                    <a:pt x="381" y="2593"/>
                    <a:pt x="389" y="2600"/>
                    <a:pt x="389" y="2608"/>
                  </a:cubicBezTo>
                  <a:lnTo>
                    <a:pt x="389" y="2608"/>
                  </a:lnTo>
                  <a:cubicBezTo>
                    <a:pt x="352" y="2608"/>
                    <a:pt x="315" y="2615"/>
                    <a:pt x="301" y="2645"/>
                  </a:cubicBezTo>
                  <a:cubicBezTo>
                    <a:pt x="286" y="2681"/>
                    <a:pt x="301" y="2710"/>
                    <a:pt x="308" y="2718"/>
                  </a:cubicBezTo>
                  <a:cubicBezTo>
                    <a:pt x="323" y="2732"/>
                    <a:pt x="323" y="2747"/>
                    <a:pt x="323" y="2747"/>
                  </a:cubicBezTo>
                  <a:lnTo>
                    <a:pt x="323" y="2747"/>
                  </a:lnTo>
                  <a:cubicBezTo>
                    <a:pt x="242" y="2747"/>
                    <a:pt x="176" y="2791"/>
                    <a:pt x="154" y="2850"/>
                  </a:cubicBezTo>
                  <a:cubicBezTo>
                    <a:pt x="147" y="2879"/>
                    <a:pt x="154" y="2908"/>
                    <a:pt x="154" y="2923"/>
                  </a:cubicBezTo>
                  <a:cubicBezTo>
                    <a:pt x="162" y="2952"/>
                    <a:pt x="162" y="2952"/>
                    <a:pt x="154" y="2959"/>
                  </a:cubicBezTo>
                  <a:cubicBezTo>
                    <a:pt x="147" y="2967"/>
                    <a:pt x="132" y="2974"/>
                    <a:pt x="125" y="2982"/>
                  </a:cubicBezTo>
                  <a:cubicBezTo>
                    <a:pt x="110" y="2989"/>
                    <a:pt x="96" y="2996"/>
                    <a:pt x="88" y="3018"/>
                  </a:cubicBezTo>
                  <a:cubicBezTo>
                    <a:pt x="88" y="3040"/>
                    <a:pt x="110" y="3055"/>
                    <a:pt x="125" y="3069"/>
                  </a:cubicBezTo>
                  <a:cubicBezTo>
                    <a:pt x="132" y="3077"/>
                    <a:pt x="154" y="3091"/>
                    <a:pt x="125" y="3135"/>
                  </a:cubicBezTo>
                  <a:cubicBezTo>
                    <a:pt x="118" y="3150"/>
                    <a:pt x="103" y="3172"/>
                    <a:pt x="96" y="3194"/>
                  </a:cubicBezTo>
                  <a:cubicBezTo>
                    <a:pt x="88" y="3209"/>
                    <a:pt x="74" y="3245"/>
                    <a:pt x="66" y="3253"/>
                  </a:cubicBezTo>
                  <a:lnTo>
                    <a:pt x="66" y="3253"/>
                  </a:lnTo>
                  <a:cubicBezTo>
                    <a:pt x="37" y="3253"/>
                    <a:pt x="22" y="3260"/>
                    <a:pt x="15" y="3267"/>
                  </a:cubicBezTo>
                  <a:cubicBezTo>
                    <a:pt x="0" y="3297"/>
                    <a:pt x="8" y="3326"/>
                    <a:pt x="15" y="3355"/>
                  </a:cubicBezTo>
                  <a:cubicBezTo>
                    <a:pt x="15" y="3363"/>
                    <a:pt x="15" y="3370"/>
                    <a:pt x="15" y="3370"/>
                  </a:cubicBezTo>
                  <a:cubicBezTo>
                    <a:pt x="22" y="3399"/>
                    <a:pt x="37" y="3473"/>
                    <a:pt x="125" y="3473"/>
                  </a:cubicBezTo>
                  <a:cubicBezTo>
                    <a:pt x="176" y="3473"/>
                    <a:pt x="235" y="3473"/>
                    <a:pt x="257" y="3436"/>
                  </a:cubicBezTo>
                  <a:cubicBezTo>
                    <a:pt x="264" y="3428"/>
                    <a:pt x="264" y="3407"/>
                    <a:pt x="257" y="3377"/>
                  </a:cubicBezTo>
                  <a:cubicBezTo>
                    <a:pt x="242" y="3355"/>
                    <a:pt x="242" y="3348"/>
                    <a:pt x="242" y="3348"/>
                  </a:cubicBezTo>
                  <a:cubicBezTo>
                    <a:pt x="242" y="3348"/>
                    <a:pt x="250" y="3341"/>
                    <a:pt x="271" y="3326"/>
                  </a:cubicBezTo>
                  <a:cubicBezTo>
                    <a:pt x="286" y="3319"/>
                    <a:pt x="293" y="3319"/>
                    <a:pt x="301" y="3311"/>
                  </a:cubicBezTo>
                  <a:cubicBezTo>
                    <a:pt x="323" y="3297"/>
                    <a:pt x="338" y="3297"/>
                    <a:pt x="352" y="3297"/>
                  </a:cubicBezTo>
                  <a:cubicBezTo>
                    <a:pt x="352" y="3297"/>
                    <a:pt x="359" y="3297"/>
                    <a:pt x="367" y="3297"/>
                  </a:cubicBezTo>
                  <a:cubicBezTo>
                    <a:pt x="374" y="3297"/>
                    <a:pt x="374" y="3297"/>
                    <a:pt x="381" y="3319"/>
                  </a:cubicBezTo>
                  <a:cubicBezTo>
                    <a:pt x="389" y="3341"/>
                    <a:pt x="396" y="3355"/>
                    <a:pt x="418" y="3377"/>
                  </a:cubicBezTo>
                  <a:cubicBezTo>
                    <a:pt x="433" y="3392"/>
                    <a:pt x="433" y="3414"/>
                    <a:pt x="425" y="3436"/>
                  </a:cubicBezTo>
                  <a:cubicBezTo>
                    <a:pt x="403" y="3436"/>
                    <a:pt x="389" y="3465"/>
                    <a:pt x="389" y="3473"/>
                  </a:cubicBezTo>
                  <a:cubicBezTo>
                    <a:pt x="359" y="3516"/>
                    <a:pt x="367" y="3546"/>
                    <a:pt x="374" y="3582"/>
                  </a:cubicBezTo>
                  <a:cubicBezTo>
                    <a:pt x="381" y="3590"/>
                    <a:pt x="381" y="3604"/>
                    <a:pt x="381" y="3619"/>
                  </a:cubicBezTo>
                  <a:cubicBezTo>
                    <a:pt x="389" y="3678"/>
                    <a:pt x="411" y="3744"/>
                    <a:pt x="411" y="3751"/>
                  </a:cubicBezTo>
                  <a:cubicBezTo>
                    <a:pt x="411" y="3758"/>
                    <a:pt x="411" y="3758"/>
                    <a:pt x="411" y="3758"/>
                  </a:cubicBezTo>
                  <a:cubicBezTo>
                    <a:pt x="418" y="3758"/>
                    <a:pt x="418" y="3758"/>
                    <a:pt x="418" y="3758"/>
                  </a:cubicBezTo>
                  <a:cubicBezTo>
                    <a:pt x="425" y="3773"/>
                    <a:pt x="425" y="3773"/>
                    <a:pt x="425" y="3773"/>
                  </a:cubicBezTo>
                  <a:cubicBezTo>
                    <a:pt x="447" y="3802"/>
                    <a:pt x="447" y="3802"/>
                    <a:pt x="447" y="3802"/>
                  </a:cubicBezTo>
                  <a:cubicBezTo>
                    <a:pt x="469" y="3780"/>
                    <a:pt x="469" y="3780"/>
                    <a:pt x="469" y="3780"/>
                  </a:cubicBezTo>
                  <a:cubicBezTo>
                    <a:pt x="499" y="3758"/>
                    <a:pt x="528" y="3736"/>
                    <a:pt x="543" y="3736"/>
                  </a:cubicBezTo>
                  <a:cubicBezTo>
                    <a:pt x="557" y="3744"/>
                    <a:pt x="579" y="3758"/>
                    <a:pt x="616" y="3758"/>
                  </a:cubicBezTo>
                  <a:cubicBezTo>
                    <a:pt x="652" y="3758"/>
                    <a:pt x="674" y="3744"/>
                    <a:pt x="689" y="3736"/>
                  </a:cubicBezTo>
                  <a:cubicBezTo>
                    <a:pt x="697" y="3729"/>
                    <a:pt x="704" y="3729"/>
                    <a:pt x="711" y="3729"/>
                  </a:cubicBezTo>
                  <a:cubicBezTo>
                    <a:pt x="711" y="3729"/>
                    <a:pt x="711" y="3729"/>
                    <a:pt x="733" y="3744"/>
                  </a:cubicBezTo>
                  <a:cubicBezTo>
                    <a:pt x="748" y="3766"/>
                    <a:pt x="755" y="3788"/>
                    <a:pt x="770" y="3802"/>
                  </a:cubicBezTo>
                  <a:cubicBezTo>
                    <a:pt x="806" y="3861"/>
                    <a:pt x="850" y="3919"/>
                    <a:pt x="916" y="3927"/>
                  </a:cubicBezTo>
                  <a:cubicBezTo>
                    <a:pt x="953" y="3934"/>
                    <a:pt x="953" y="3934"/>
                    <a:pt x="960" y="3956"/>
                  </a:cubicBezTo>
                  <a:cubicBezTo>
                    <a:pt x="968" y="3978"/>
                    <a:pt x="975" y="4000"/>
                    <a:pt x="1004" y="4029"/>
                  </a:cubicBezTo>
                  <a:cubicBezTo>
                    <a:pt x="1048" y="4088"/>
                    <a:pt x="1063" y="4110"/>
                    <a:pt x="1092" y="4154"/>
                  </a:cubicBezTo>
                  <a:cubicBezTo>
                    <a:pt x="1099" y="4176"/>
                    <a:pt x="1099" y="4176"/>
                    <a:pt x="1099" y="4176"/>
                  </a:cubicBezTo>
                  <a:cubicBezTo>
                    <a:pt x="1107" y="4183"/>
                    <a:pt x="1107" y="4183"/>
                    <a:pt x="1114" y="4191"/>
                  </a:cubicBezTo>
                  <a:cubicBezTo>
                    <a:pt x="1136" y="4235"/>
                    <a:pt x="1158" y="4271"/>
                    <a:pt x="1208" y="4271"/>
                  </a:cubicBezTo>
                  <a:cubicBezTo>
                    <a:pt x="1216" y="4271"/>
                    <a:pt x="1223" y="4271"/>
                    <a:pt x="1238" y="4264"/>
                  </a:cubicBezTo>
                  <a:lnTo>
                    <a:pt x="1238" y="4264"/>
                  </a:lnTo>
                  <a:cubicBezTo>
                    <a:pt x="1245" y="4264"/>
                    <a:pt x="1252" y="4271"/>
                    <a:pt x="1267" y="4293"/>
                  </a:cubicBezTo>
                  <a:cubicBezTo>
                    <a:pt x="1274" y="4315"/>
                    <a:pt x="1289" y="4337"/>
                    <a:pt x="1311" y="4352"/>
                  </a:cubicBezTo>
                  <a:cubicBezTo>
                    <a:pt x="1340" y="4374"/>
                    <a:pt x="1384" y="4381"/>
                    <a:pt x="1443" y="4381"/>
                  </a:cubicBezTo>
                  <a:cubicBezTo>
                    <a:pt x="1458" y="4381"/>
                    <a:pt x="1472" y="4381"/>
                    <a:pt x="1480" y="4381"/>
                  </a:cubicBezTo>
                  <a:cubicBezTo>
                    <a:pt x="1487" y="4381"/>
                    <a:pt x="1516" y="4396"/>
                    <a:pt x="1516" y="4432"/>
                  </a:cubicBezTo>
                  <a:cubicBezTo>
                    <a:pt x="1516" y="4469"/>
                    <a:pt x="1523" y="4491"/>
                    <a:pt x="1538" y="4513"/>
                  </a:cubicBezTo>
                  <a:cubicBezTo>
                    <a:pt x="1545" y="4542"/>
                    <a:pt x="1553" y="4557"/>
                    <a:pt x="1553" y="4586"/>
                  </a:cubicBezTo>
                  <a:cubicBezTo>
                    <a:pt x="1538" y="4645"/>
                    <a:pt x="1523" y="4755"/>
                    <a:pt x="1619" y="4784"/>
                  </a:cubicBezTo>
                  <a:cubicBezTo>
                    <a:pt x="1677" y="4806"/>
                    <a:pt x="1736" y="4821"/>
                    <a:pt x="1751" y="4821"/>
                  </a:cubicBezTo>
                  <a:cubicBezTo>
                    <a:pt x="1758" y="4828"/>
                    <a:pt x="1780" y="4828"/>
                    <a:pt x="1802" y="4828"/>
                  </a:cubicBezTo>
                  <a:cubicBezTo>
                    <a:pt x="1839" y="4828"/>
                    <a:pt x="1853" y="4814"/>
                    <a:pt x="1868" y="4806"/>
                  </a:cubicBezTo>
                  <a:cubicBezTo>
                    <a:pt x="1875" y="4791"/>
                    <a:pt x="1882" y="4777"/>
                    <a:pt x="1882" y="4762"/>
                  </a:cubicBezTo>
                  <a:cubicBezTo>
                    <a:pt x="1897" y="4769"/>
                    <a:pt x="1919" y="4769"/>
                    <a:pt x="1934" y="4769"/>
                  </a:cubicBezTo>
                  <a:cubicBezTo>
                    <a:pt x="1970" y="4769"/>
                    <a:pt x="1992" y="4755"/>
                    <a:pt x="2000" y="4740"/>
                  </a:cubicBezTo>
                  <a:cubicBezTo>
                    <a:pt x="2007" y="4740"/>
                    <a:pt x="2007" y="4733"/>
                    <a:pt x="2007" y="4733"/>
                  </a:cubicBezTo>
                  <a:lnTo>
                    <a:pt x="2007" y="4733"/>
                  </a:lnTo>
                  <a:cubicBezTo>
                    <a:pt x="2022" y="4740"/>
                    <a:pt x="2036" y="4740"/>
                    <a:pt x="2058" y="4740"/>
                  </a:cubicBezTo>
                  <a:cubicBezTo>
                    <a:pt x="2095" y="4740"/>
                    <a:pt x="2124" y="4711"/>
                    <a:pt x="2139" y="4674"/>
                  </a:cubicBezTo>
                  <a:cubicBezTo>
                    <a:pt x="2146" y="4630"/>
                    <a:pt x="2132" y="4586"/>
                    <a:pt x="2080" y="4564"/>
                  </a:cubicBezTo>
                  <a:cubicBezTo>
                    <a:pt x="2051" y="4542"/>
                    <a:pt x="2022" y="4535"/>
                    <a:pt x="2000" y="4520"/>
                  </a:cubicBezTo>
                  <a:cubicBezTo>
                    <a:pt x="1949" y="4506"/>
                    <a:pt x="1904" y="4484"/>
                    <a:pt x="1890" y="4454"/>
                  </a:cubicBezTo>
                  <a:cubicBezTo>
                    <a:pt x="1890" y="4447"/>
                    <a:pt x="1890" y="4440"/>
                    <a:pt x="1882" y="4432"/>
                  </a:cubicBezTo>
                  <a:cubicBezTo>
                    <a:pt x="1868" y="4381"/>
                    <a:pt x="1861" y="4366"/>
                    <a:pt x="1912" y="4330"/>
                  </a:cubicBezTo>
                  <a:cubicBezTo>
                    <a:pt x="1941" y="4315"/>
                    <a:pt x="1941" y="4315"/>
                    <a:pt x="1941" y="4315"/>
                  </a:cubicBezTo>
                  <a:cubicBezTo>
                    <a:pt x="2000" y="4271"/>
                    <a:pt x="2007" y="4264"/>
                    <a:pt x="2066" y="4242"/>
                  </a:cubicBezTo>
                  <a:cubicBezTo>
                    <a:pt x="2080" y="4235"/>
                    <a:pt x="2102" y="4235"/>
                    <a:pt x="2117" y="4235"/>
                  </a:cubicBezTo>
                  <a:cubicBezTo>
                    <a:pt x="2132" y="4235"/>
                    <a:pt x="2139" y="4235"/>
                    <a:pt x="2154" y="4242"/>
                  </a:cubicBezTo>
                  <a:cubicBezTo>
                    <a:pt x="2168" y="4242"/>
                    <a:pt x="2183" y="4242"/>
                    <a:pt x="2205" y="4242"/>
                  </a:cubicBezTo>
                  <a:cubicBezTo>
                    <a:pt x="2256" y="4242"/>
                    <a:pt x="2308" y="4257"/>
                    <a:pt x="2322" y="4286"/>
                  </a:cubicBezTo>
                  <a:cubicBezTo>
                    <a:pt x="2337" y="4315"/>
                    <a:pt x="2373" y="4352"/>
                    <a:pt x="2403" y="4352"/>
                  </a:cubicBezTo>
                  <a:cubicBezTo>
                    <a:pt x="2425" y="4352"/>
                    <a:pt x="2439" y="4345"/>
                    <a:pt x="2447" y="4323"/>
                  </a:cubicBezTo>
                  <a:cubicBezTo>
                    <a:pt x="2454" y="4330"/>
                    <a:pt x="2469" y="4337"/>
                    <a:pt x="2491" y="4352"/>
                  </a:cubicBezTo>
                  <a:cubicBezTo>
                    <a:pt x="2505" y="4359"/>
                    <a:pt x="2513" y="4366"/>
                    <a:pt x="2527" y="4366"/>
                  </a:cubicBezTo>
                  <a:cubicBezTo>
                    <a:pt x="2571" y="4366"/>
                    <a:pt x="2630" y="4337"/>
                    <a:pt x="2644" y="4323"/>
                  </a:cubicBezTo>
                  <a:cubicBezTo>
                    <a:pt x="2644" y="4323"/>
                    <a:pt x="2652" y="4323"/>
                    <a:pt x="2659" y="4323"/>
                  </a:cubicBezTo>
                  <a:cubicBezTo>
                    <a:pt x="2674" y="4323"/>
                    <a:pt x="2689" y="4323"/>
                    <a:pt x="2703" y="4337"/>
                  </a:cubicBezTo>
                  <a:cubicBezTo>
                    <a:pt x="2718" y="4352"/>
                    <a:pt x="2718" y="4403"/>
                    <a:pt x="2711" y="4432"/>
                  </a:cubicBezTo>
                  <a:cubicBezTo>
                    <a:pt x="2696" y="4462"/>
                    <a:pt x="2689" y="4513"/>
                    <a:pt x="2725" y="4550"/>
                  </a:cubicBezTo>
                  <a:cubicBezTo>
                    <a:pt x="2762" y="4594"/>
                    <a:pt x="2799" y="4608"/>
                    <a:pt x="2828" y="4608"/>
                  </a:cubicBezTo>
                  <a:cubicBezTo>
                    <a:pt x="2850" y="4608"/>
                    <a:pt x="2864" y="4601"/>
                    <a:pt x="2879" y="4586"/>
                  </a:cubicBezTo>
                  <a:cubicBezTo>
                    <a:pt x="2886" y="4586"/>
                    <a:pt x="2886" y="4586"/>
                    <a:pt x="2886" y="4586"/>
                  </a:cubicBezTo>
                  <a:cubicBezTo>
                    <a:pt x="2886" y="4586"/>
                    <a:pt x="2886" y="4586"/>
                    <a:pt x="2894" y="4586"/>
                  </a:cubicBezTo>
                  <a:cubicBezTo>
                    <a:pt x="2901" y="4594"/>
                    <a:pt x="2916" y="4608"/>
                    <a:pt x="2938" y="4608"/>
                  </a:cubicBezTo>
                  <a:cubicBezTo>
                    <a:pt x="2945" y="4608"/>
                    <a:pt x="2945" y="4608"/>
                    <a:pt x="2952" y="4608"/>
                  </a:cubicBezTo>
                  <a:cubicBezTo>
                    <a:pt x="2960" y="4608"/>
                    <a:pt x="2960" y="4608"/>
                    <a:pt x="2967" y="4608"/>
                  </a:cubicBezTo>
                  <a:cubicBezTo>
                    <a:pt x="2974" y="4608"/>
                    <a:pt x="3004" y="4608"/>
                    <a:pt x="3026" y="4586"/>
                  </a:cubicBezTo>
                  <a:cubicBezTo>
                    <a:pt x="3048" y="4564"/>
                    <a:pt x="3055" y="4520"/>
                    <a:pt x="3048" y="4462"/>
                  </a:cubicBezTo>
                  <a:cubicBezTo>
                    <a:pt x="3048" y="4410"/>
                    <a:pt x="3048" y="4366"/>
                    <a:pt x="3048" y="4323"/>
                  </a:cubicBezTo>
                  <a:cubicBezTo>
                    <a:pt x="3055" y="4249"/>
                    <a:pt x="3055" y="4191"/>
                    <a:pt x="3026" y="4132"/>
                  </a:cubicBezTo>
                  <a:cubicBezTo>
                    <a:pt x="2989" y="4073"/>
                    <a:pt x="2974" y="3985"/>
                    <a:pt x="2974" y="3941"/>
                  </a:cubicBezTo>
                  <a:cubicBezTo>
                    <a:pt x="2989" y="3934"/>
                    <a:pt x="3018" y="3912"/>
                    <a:pt x="3055" y="3890"/>
                  </a:cubicBezTo>
                  <a:cubicBezTo>
                    <a:pt x="3121" y="3854"/>
                    <a:pt x="3158" y="3824"/>
                    <a:pt x="3172" y="3780"/>
                  </a:cubicBezTo>
                  <a:cubicBezTo>
                    <a:pt x="3172" y="3780"/>
                    <a:pt x="3180" y="3780"/>
                    <a:pt x="3201" y="3780"/>
                  </a:cubicBezTo>
                  <a:cubicBezTo>
                    <a:pt x="3216" y="3780"/>
                    <a:pt x="3223" y="3780"/>
                    <a:pt x="3231" y="3780"/>
                  </a:cubicBezTo>
                  <a:cubicBezTo>
                    <a:pt x="3245" y="3780"/>
                    <a:pt x="3260" y="3780"/>
                    <a:pt x="3267" y="3780"/>
                  </a:cubicBezTo>
                  <a:cubicBezTo>
                    <a:pt x="3275" y="3780"/>
                    <a:pt x="3275" y="3780"/>
                    <a:pt x="3275" y="3788"/>
                  </a:cubicBezTo>
                  <a:cubicBezTo>
                    <a:pt x="3297" y="3802"/>
                    <a:pt x="3289" y="3854"/>
                    <a:pt x="3282" y="3876"/>
                  </a:cubicBezTo>
                  <a:cubicBezTo>
                    <a:pt x="3275" y="3905"/>
                    <a:pt x="3282" y="3956"/>
                    <a:pt x="3304" y="3993"/>
                  </a:cubicBezTo>
                  <a:cubicBezTo>
                    <a:pt x="3326" y="4029"/>
                    <a:pt x="3348" y="4044"/>
                    <a:pt x="3377" y="4051"/>
                  </a:cubicBezTo>
                  <a:cubicBezTo>
                    <a:pt x="3414" y="4059"/>
                    <a:pt x="3421" y="4073"/>
                    <a:pt x="3436" y="4117"/>
                  </a:cubicBezTo>
                  <a:cubicBezTo>
                    <a:pt x="3443" y="4161"/>
                    <a:pt x="3480" y="4249"/>
                    <a:pt x="3546" y="4249"/>
                  </a:cubicBezTo>
                  <a:cubicBezTo>
                    <a:pt x="3561" y="4249"/>
                    <a:pt x="3575" y="4242"/>
                    <a:pt x="3597" y="4227"/>
                  </a:cubicBezTo>
                  <a:cubicBezTo>
                    <a:pt x="3619" y="4205"/>
                    <a:pt x="3634" y="4183"/>
                    <a:pt x="3649" y="4169"/>
                  </a:cubicBezTo>
                  <a:cubicBezTo>
                    <a:pt x="3656" y="4154"/>
                    <a:pt x="3670" y="4139"/>
                    <a:pt x="3670" y="4139"/>
                  </a:cubicBezTo>
                  <a:cubicBezTo>
                    <a:pt x="3670" y="4139"/>
                    <a:pt x="3670" y="4139"/>
                    <a:pt x="3678" y="4139"/>
                  </a:cubicBezTo>
                  <a:cubicBezTo>
                    <a:pt x="3685" y="4147"/>
                    <a:pt x="3692" y="4154"/>
                    <a:pt x="3700" y="4161"/>
                  </a:cubicBezTo>
                  <a:cubicBezTo>
                    <a:pt x="3722" y="4176"/>
                    <a:pt x="3744" y="4198"/>
                    <a:pt x="3773" y="4198"/>
                  </a:cubicBezTo>
                  <a:cubicBezTo>
                    <a:pt x="3795" y="4198"/>
                    <a:pt x="3810" y="4191"/>
                    <a:pt x="3824" y="4183"/>
                  </a:cubicBezTo>
                  <a:cubicBezTo>
                    <a:pt x="3898" y="4147"/>
                    <a:pt x="4008" y="4110"/>
                    <a:pt x="4066" y="4110"/>
                  </a:cubicBezTo>
                  <a:lnTo>
                    <a:pt x="4073" y="4110"/>
                  </a:lnTo>
                  <a:cubicBezTo>
                    <a:pt x="4088" y="4139"/>
                    <a:pt x="4110" y="4139"/>
                    <a:pt x="4154" y="4139"/>
                  </a:cubicBezTo>
                  <a:cubicBezTo>
                    <a:pt x="4242" y="4139"/>
                    <a:pt x="4264" y="4139"/>
                    <a:pt x="4330" y="4103"/>
                  </a:cubicBezTo>
                  <a:cubicBezTo>
                    <a:pt x="4344" y="4095"/>
                    <a:pt x="4366" y="4088"/>
                    <a:pt x="4389" y="4081"/>
                  </a:cubicBezTo>
                  <a:cubicBezTo>
                    <a:pt x="4396" y="4022"/>
                    <a:pt x="4396" y="4022"/>
                    <a:pt x="4396" y="4022"/>
                  </a:cubicBezTo>
                  <a:cubicBezTo>
                    <a:pt x="4352" y="4015"/>
                    <a:pt x="4330" y="4000"/>
                    <a:pt x="4315" y="3993"/>
                  </a:cubicBezTo>
                  <a:cubicBezTo>
                    <a:pt x="4337" y="3956"/>
                    <a:pt x="4344" y="3949"/>
                    <a:pt x="4396" y="3919"/>
                  </a:cubicBezTo>
                  <a:cubicBezTo>
                    <a:pt x="4469" y="3883"/>
                    <a:pt x="4484" y="3846"/>
                    <a:pt x="4462" y="3773"/>
                  </a:cubicBezTo>
                  <a:cubicBezTo>
                    <a:pt x="4447" y="3722"/>
                    <a:pt x="4411" y="3670"/>
                    <a:pt x="4366" y="3670"/>
                  </a:cubicBezTo>
                  <a:cubicBezTo>
                    <a:pt x="4352" y="3670"/>
                    <a:pt x="4337" y="3678"/>
                    <a:pt x="4330" y="3685"/>
                  </a:cubicBezTo>
                  <a:cubicBezTo>
                    <a:pt x="4323" y="3692"/>
                    <a:pt x="4315" y="3692"/>
                    <a:pt x="4315" y="3700"/>
                  </a:cubicBezTo>
                  <a:cubicBezTo>
                    <a:pt x="4315" y="3692"/>
                    <a:pt x="4308" y="3692"/>
                    <a:pt x="4308" y="3692"/>
                  </a:cubicBezTo>
                  <a:cubicBezTo>
                    <a:pt x="4293" y="3648"/>
                    <a:pt x="4301" y="3634"/>
                    <a:pt x="4301" y="3634"/>
                  </a:cubicBezTo>
                  <a:cubicBezTo>
                    <a:pt x="4301" y="3634"/>
                    <a:pt x="4308" y="3626"/>
                    <a:pt x="4315" y="3626"/>
                  </a:cubicBezTo>
                  <a:cubicBezTo>
                    <a:pt x="4366" y="3612"/>
                    <a:pt x="4381" y="3568"/>
                    <a:pt x="4403" y="3524"/>
                  </a:cubicBezTo>
                  <a:cubicBezTo>
                    <a:pt x="4403" y="3509"/>
                    <a:pt x="4403" y="3509"/>
                    <a:pt x="4403" y="3509"/>
                  </a:cubicBezTo>
                  <a:cubicBezTo>
                    <a:pt x="4418" y="3473"/>
                    <a:pt x="4425" y="3473"/>
                    <a:pt x="4462" y="3450"/>
                  </a:cubicBezTo>
                  <a:cubicBezTo>
                    <a:pt x="4469" y="3443"/>
                    <a:pt x="4469" y="3443"/>
                    <a:pt x="4469" y="3443"/>
                  </a:cubicBezTo>
                  <a:cubicBezTo>
                    <a:pt x="4476" y="3436"/>
                    <a:pt x="4484" y="3436"/>
                    <a:pt x="4491" y="3428"/>
                  </a:cubicBezTo>
                  <a:cubicBezTo>
                    <a:pt x="4506" y="3421"/>
                    <a:pt x="4513" y="3414"/>
                    <a:pt x="4528" y="3407"/>
                  </a:cubicBezTo>
                  <a:cubicBezTo>
                    <a:pt x="4528" y="3428"/>
                    <a:pt x="4542" y="3458"/>
                    <a:pt x="4557" y="3473"/>
                  </a:cubicBezTo>
                  <a:cubicBezTo>
                    <a:pt x="4550" y="3495"/>
                    <a:pt x="4542" y="3524"/>
                    <a:pt x="4550" y="3546"/>
                  </a:cubicBezTo>
                  <a:cubicBezTo>
                    <a:pt x="4557" y="3575"/>
                    <a:pt x="4594" y="3626"/>
                    <a:pt x="4645" y="3626"/>
                  </a:cubicBezTo>
                  <a:cubicBezTo>
                    <a:pt x="4667" y="3626"/>
                    <a:pt x="4689" y="3619"/>
                    <a:pt x="4704" y="3604"/>
                  </a:cubicBezTo>
                  <a:cubicBezTo>
                    <a:pt x="4718" y="3582"/>
                    <a:pt x="4725" y="3568"/>
                    <a:pt x="4733" y="3553"/>
                  </a:cubicBezTo>
                  <a:cubicBezTo>
                    <a:pt x="4740" y="3560"/>
                    <a:pt x="4755" y="3568"/>
                    <a:pt x="4770" y="3568"/>
                  </a:cubicBezTo>
                  <a:cubicBezTo>
                    <a:pt x="4777" y="3568"/>
                    <a:pt x="4784" y="3568"/>
                    <a:pt x="4799" y="3568"/>
                  </a:cubicBezTo>
                  <a:cubicBezTo>
                    <a:pt x="4880" y="3524"/>
                    <a:pt x="4857" y="3465"/>
                    <a:pt x="4850" y="3443"/>
                  </a:cubicBezTo>
                  <a:cubicBezTo>
                    <a:pt x="4850" y="3443"/>
                    <a:pt x="4843" y="3436"/>
                    <a:pt x="4843" y="3428"/>
                  </a:cubicBezTo>
                  <a:cubicBezTo>
                    <a:pt x="4850" y="3428"/>
                    <a:pt x="4850" y="3421"/>
                    <a:pt x="4857" y="3414"/>
                  </a:cubicBezTo>
                  <a:cubicBezTo>
                    <a:pt x="4865" y="3407"/>
                    <a:pt x="4865" y="3392"/>
                    <a:pt x="4872" y="3385"/>
                  </a:cubicBezTo>
                  <a:cubicBezTo>
                    <a:pt x="4916" y="3377"/>
                    <a:pt x="4953" y="3363"/>
                    <a:pt x="4967" y="3348"/>
                  </a:cubicBezTo>
                  <a:cubicBezTo>
                    <a:pt x="4982" y="3348"/>
                    <a:pt x="4989" y="3348"/>
                    <a:pt x="5004" y="3348"/>
                  </a:cubicBezTo>
                  <a:cubicBezTo>
                    <a:pt x="5019" y="3348"/>
                    <a:pt x="5033" y="3348"/>
                    <a:pt x="5048" y="3348"/>
                  </a:cubicBezTo>
                  <a:cubicBezTo>
                    <a:pt x="5085" y="3333"/>
                    <a:pt x="5092" y="3319"/>
                    <a:pt x="5107" y="3304"/>
                  </a:cubicBezTo>
                  <a:cubicBezTo>
                    <a:pt x="5107" y="3297"/>
                    <a:pt x="5114" y="3297"/>
                    <a:pt x="5114" y="3289"/>
                  </a:cubicBezTo>
                  <a:cubicBezTo>
                    <a:pt x="5121" y="3275"/>
                    <a:pt x="5129" y="3275"/>
                    <a:pt x="5143" y="3267"/>
                  </a:cubicBezTo>
                  <a:cubicBezTo>
                    <a:pt x="5151" y="3267"/>
                    <a:pt x="5158" y="3260"/>
                    <a:pt x="5158" y="3260"/>
                  </a:cubicBezTo>
                  <a:cubicBezTo>
                    <a:pt x="5194" y="3238"/>
                    <a:pt x="5216" y="3194"/>
                    <a:pt x="5216" y="3157"/>
                  </a:cubicBezTo>
                  <a:cubicBezTo>
                    <a:pt x="5209" y="3128"/>
                    <a:pt x="5187" y="3106"/>
                    <a:pt x="5151" y="3099"/>
                  </a:cubicBezTo>
                  <a:cubicBezTo>
                    <a:pt x="5092" y="3091"/>
                    <a:pt x="5085" y="3077"/>
                    <a:pt x="5085" y="3062"/>
                  </a:cubicBezTo>
                  <a:cubicBezTo>
                    <a:pt x="5085" y="3055"/>
                    <a:pt x="5085" y="3055"/>
                    <a:pt x="5085" y="3055"/>
                  </a:cubicBezTo>
                  <a:cubicBezTo>
                    <a:pt x="5085" y="3055"/>
                    <a:pt x="5085" y="3055"/>
                    <a:pt x="5085" y="3047"/>
                  </a:cubicBezTo>
                  <a:cubicBezTo>
                    <a:pt x="5092" y="3040"/>
                    <a:pt x="5107" y="3033"/>
                    <a:pt x="5107" y="3011"/>
                  </a:cubicBezTo>
                  <a:cubicBezTo>
                    <a:pt x="5114" y="2982"/>
                    <a:pt x="5114" y="2952"/>
                    <a:pt x="5099" y="2938"/>
                  </a:cubicBezTo>
                  <a:cubicBezTo>
                    <a:pt x="5085" y="2923"/>
                    <a:pt x="5077" y="2916"/>
                    <a:pt x="5063" y="2916"/>
                  </a:cubicBezTo>
                  <a:cubicBezTo>
                    <a:pt x="5048" y="2916"/>
                    <a:pt x="5041" y="2916"/>
                    <a:pt x="5026" y="2923"/>
                  </a:cubicBezTo>
                  <a:cubicBezTo>
                    <a:pt x="5026" y="2930"/>
                    <a:pt x="5019" y="2930"/>
                    <a:pt x="5019" y="2938"/>
                  </a:cubicBezTo>
                  <a:cubicBezTo>
                    <a:pt x="5011" y="2938"/>
                    <a:pt x="5011" y="2938"/>
                    <a:pt x="5004" y="2945"/>
                  </a:cubicBezTo>
                  <a:cubicBezTo>
                    <a:pt x="5004" y="2930"/>
                    <a:pt x="5011" y="2916"/>
                    <a:pt x="5019" y="2908"/>
                  </a:cubicBezTo>
                  <a:cubicBezTo>
                    <a:pt x="5026" y="2908"/>
                    <a:pt x="5033" y="2908"/>
                    <a:pt x="5041" y="2908"/>
                  </a:cubicBezTo>
                  <a:cubicBezTo>
                    <a:pt x="5063" y="2901"/>
                    <a:pt x="5099" y="2901"/>
                    <a:pt x="5121" y="2857"/>
                  </a:cubicBezTo>
                  <a:cubicBezTo>
                    <a:pt x="5136" y="2842"/>
                    <a:pt x="5143" y="2813"/>
                    <a:pt x="5136" y="2798"/>
                  </a:cubicBezTo>
                  <a:cubicBezTo>
                    <a:pt x="5121" y="2769"/>
                    <a:pt x="5099" y="2769"/>
                    <a:pt x="5070" y="2762"/>
                  </a:cubicBezTo>
                  <a:cubicBezTo>
                    <a:pt x="5063" y="2762"/>
                    <a:pt x="5063" y="2762"/>
                    <a:pt x="5063" y="2762"/>
                  </a:cubicBezTo>
                  <a:cubicBezTo>
                    <a:pt x="5055" y="2754"/>
                    <a:pt x="5048" y="2754"/>
                    <a:pt x="5041" y="2754"/>
                  </a:cubicBezTo>
                  <a:cubicBezTo>
                    <a:pt x="5070" y="2740"/>
                    <a:pt x="5077" y="2732"/>
                    <a:pt x="5092" y="2710"/>
                  </a:cubicBezTo>
                  <a:cubicBezTo>
                    <a:pt x="5099" y="2710"/>
                    <a:pt x="5099" y="2703"/>
                    <a:pt x="5107" y="2696"/>
                  </a:cubicBezTo>
                  <a:cubicBezTo>
                    <a:pt x="5107" y="2688"/>
                    <a:pt x="5114" y="2688"/>
                    <a:pt x="5121" y="2688"/>
                  </a:cubicBezTo>
                  <a:cubicBezTo>
                    <a:pt x="5129" y="2688"/>
                    <a:pt x="5136" y="2688"/>
                    <a:pt x="5151" y="2696"/>
                  </a:cubicBezTo>
                  <a:cubicBezTo>
                    <a:pt x="5158" y="2696"/>
                    <a:pt x="5158" y="2696"/>
                    <a:pt x="5165" y="2696"/>
                  </a:cubicBezTo>
                  <a:cubicBezTo>
                    <a:pt x="5173" y="2703"/>
                    <a:pt x="5180" y="2703"/>
                    <a:pt x="5187" y="2703"/>
                  </a:cubicBezTo>
                  <a:cubicBezTo>
                    <a:pt x="5231" y="2703"/>
                    <a:pt x="5239" y="2666"/>
                    <a:pt x="5246" y="2645"/>
                  </a:cubicBezTo>
                  <a:cubicBezTo>
                    <a:pt x="5246" y="2637"/>
                    <a:pt x="5246" y="2637"/>
                    <a:pt x="5246" y="2637"/>
                  </a:cubicBezTo>
                  <a:cubicBezTo>
                    <a:pt x="5246" y="2630"/>
                    <a:pt x="5261" y="2630"/>
                    <a:pt x="5268" y="2623"/>
                  </a:cubicBezTo>
                  <a:cubicBezTo>
                    <a:pt x="5282" y="2623"/>
                    <a:pt x="5297" y="2623"/>
                    <a:pt x="5312" y="2615"/>
                  </a:cubicBezTo>
                  <a:cubicBezTo>
                    <a:pt x="5319" y="2608"/>
                    <a:pt x="5326" y="2608"/>
                    <a:pt x="5334" y="2600"/>
                  </a:cubicBezTo>
                  <a:cubicBezTo>
                    <a:pt x="5341" y="2637"/>
                    <a:pt x="5356" y="2652"/>
                    <a:pt x="5378" y="2652"/>
                  </a:cubicBezTo>
                  <a:cubicBezTo>
                    <a:pt x="5385" y="2652"/>
                    <a:pt x="5385" y="2652"/>
                    <a:pt x="5385" y="2652"/>
                  </a:cubicBezTo>
                  <a:cubicBezTo>
                    <a:pt x="5392" y="2645"/>
                    <a:pt x="5392" y="2645"/>
                    <a:pt x="5392" y="2645"/>
                  </a:cubicBezTo>
                  <a:cubicBezTo>
                    <a:pt x="5414" y="2637"/>
                    <a:pt x="5414" y="2608"/>
                    <a:pt x="5422" y="2586"/>
                  </a:cubicBezTo>
                  <a:cubicBezTo>
                    <a:pt x="5422" y="2564"/>
                    <a:pt x="5429" y="2542"/>
                    <a:pt x="5436" y="2527"/>
                  </a:cubicBezTo>
                  <a:cubicBezTo>
                    <a:pt x="5444" y="2513"/>
                    <a:pt x="5451" y="2505"/>
                    <a:pt x="5451" y="2491"/>
                  </a:cubicBezTo>
                  <a:cubicBezTo>
                    <a:pt x="5473" y="2461"/>
                    <a:pt x="5480" y="2439"/>
                    <a:pt x="5517" y="2425"/>
                  </a:cubicBezTo>
                  <a:cubicBezTo>
                    <a:pt x="5524" y="2425"/>
                    <a:pt x="5539" y="2417"/>
                    <a:pt x="5575" y="2417"/>
                  </a:cubicBezTo>
                  <a:cubicBezTo>
                    <a:pt x="5598" y="2417"/>
                    <a:pt x="5620" y="2417"/>
                    <a:pt x="5649" y="2425"/>
                  </a:cubicBezTo>
                  <a:cubicBezTo>
                    <a:pt x="5678" y="2425"/>
                    <a:pt x="5700" y="2425"/>
                    <a:pt x="5722" y="2425"/>
                  </a:cubicBezTo>
                  <a:cubicBezTo>
                    <a:pt x="5773" y="2425"/>
                    <a:pt x="5803" y="2417"/>
                    <a:pt x="5825" y="2403"/>
                  </a:cubicBezTo>
                  <a:cubicBezTo>
                    <a:pt x="5876" y="2366"/>
                    <a:pt x="5869" y="2337"/>
                    <a:pt x="5854" y="2285"/>
                  </a:cubicBezTo>
                  <a:cubicBezTo>
                    <a:pt x="5847" y="2264"/>
                    <a:pt x="5847" y="2264"/>
                    <a:pt x="5847" y="2264"/>
                  </a:cubicBezTo>
                  <a:cubicBezTo>
                    <a:pt x="5832" y="2205"/>
                    <a:pt x="5817" y="2176"/>
                    <a:pt x="5810" y="2139"/>
                  </a:cubicBezTo>
                  <a:cubicBezTo>
                    <a:pt x="5803" y="2132"/>
                    <a:pt x="5803" y="2124"/>
                    <a:pt x="5795" y="2117"/>
                  </a:cubicBezTo>
                  <a:cubicBezTo>
                    <a:pt x="5795" y="2109"/>
                    <a:pt x="5788" y="2102"/>
                    <a:pt x="5788" y="2095"/>
                  </a:cubicBezTo>
                  <a:cubicBezTo>
                    <a:pt x="5781" y="2066"/>
                    <a:pt x="5766" y="2029"/>
                    <a:pt x="5730" y="2029"/>
                  </a:cubicBezTo>
                  <a:cubicBezTo>
                    <a:pt x="5722" y="2029"/>
                    <a:pt x="5707" y="2036"/>
                    <a:pt x="5700" y="2036"/>
                  </a:cubicBezTo>
                  <a:cubicBezTo>
                    <a:pt x="5693" y="2036"/>
                    <a:pt x="5693" y="2036"/>
                    <a:pt x="5693" y="2036"/>
                  </a:cubicBezTo>
                  <a:cubicBezTo>
                    <a:pt x="5685" y="2044"/>
                    <a:pt x="5685" y="2044"/>
                    <a:pt x="5678" y="2044"/>
                  </a:cubicBezTo>
                  <a:lnTo>
                    <a:pt x="5678" y="2044"/>
                  </a:lnTo>
                  <a:cubicBezTo>
                    <a:pt x="5671" y="2044"/>
                    <a:pt x="5656" y="2036"/>
                    <a:pt x="5634" y="2029"/>
                  </a:cubicBezTo>
                  <a:cubicBezTo>
                    <a:pt x="5605" y="2022"/>
                    <a:pt x="5605" y="2014"/>
                    <a:pt x="5598" y="1985"/>
                  </a:cubicBezTo>
                  <a:cubicBezTo>
                    <a:pt x="5598" y="1970"/>
                    <a:pt x="5590" y="1948"/>
                    <a:pt x="5583" y="1926"/>
                  </a:cubicBezTo>
                  <a:cubicBezTo>
                    <a:pt x="5554" y="1860"/>
                    <a:pt x="5524" y="1838"/>
                    <a:pt x="5466" y="1824"/>
                  </a:cubicBezTo>
                  <a:cubicBezTo>
                    <a:pt x="5458" y="1824"/>
                    <a:pt x="5458" y="1816"/>
                    <a:pt x="5451" y="1809"/>
                  </a:cubicBezTo>
                  <a:cubicBezTo>
                    <a:pt x="5444" y="1802"/>
                    <a:pt x="5429" y="1780"/>
                    <a:pt x="5400" y="1780"/>
                  </a:cubicBezTo>
                  <a:cubicBezTo>
                    <a:pt x="5385" y="1780"/>
                    <a:pt x="5378" y="1787"/>
                    <a:pt x="5370" y="1787"/>
                  </a:cubicBezTo>
                  <a:cubicBezTo>
                    <a:pt x="5363" y="1787"/>
                    <a:pt x="5348" y="1795"/>
                    <a:pt x="5312" y="1795"/>
                  </a:cubicBezTo>
                  <a:cubicBezTo>
                    <a:pt x="5297" y="1802"/>
                    <a:pt x="5282" y="1802"/>
                    <a:pt x="5275" y="1802"/>
                  </a:cubicBezTo>
                  <a:cubicBezTo>
                    <a:pt x="5239" y="1802"/>
                    <a:pt x="5209" y="1795"/>
                    <a:pt x="5194" y="1773"/>
                  </a:cubicBezTo>
                  <a:cubicBezTo>
                    <a:pt x="5173" y="1743"/>
                    <a:pt x="5143" y="1728"/>
                    <a:pt x="5099" y="1728"/>
                  </a:cubicBezTo>
                  <a:cubicBezTo>
                    <a:pt x="5085" y="1728"/>
                    <a:pt x="5077" y="1728"/>
                    <a:pt x="5055" y="1728"/>
                  </a:cubicBezTo>
                  <a:lnTo>
                    <a:pt x="5055" y="1728"/>
                  </a:lnTo>
                  <a:cubicBezTo>
                    <a:pt x="5048" y="1736"/>
                    <a:pt x="5048" y="1736"/>
                    <a:pt x="5048" y="1736"/>
                  </a:cubicBezTo>
                  <a:cubicBezTo>
                    <a:pt x="5041" y="1736"/>
                    <a:pt x="5041" y="1736"/>
                    <a:pt x="5041" y="1736"/>
                  </a:cubicBezTo>
                  <a:cubicBezTo>
                    <a:pt x="5033" y="1743"/>
                    <a:pt x="5033" y="1743"/>
                    <a:pt x="5033" y="1743"/>
                  </a:cubicBezTo>
                  <a:cubicBezTo>
                    <a:pt x="5019" y="1780"/>
                    <a:pt x="4997" y="1809"/>
                    <a:pt x="4982" y="1824"/>
                  </a:cubicBezTo>
                  <a:cubicBezTo>
                    <a:pt x="4953" y="1868"/>
                    <a:pt x="4967" y="1912"/>
                    <a:pt x="4975" y="1948"/>
                  </a:cubicBezTo>
                  <a:cubicBezTo>
                    <a:pt x="4982" y="1956"/>
                    <a:pt x="4982" y="1956"/>
                    <a:pt x="4982" y="1956"/>
                  </a:cubicBezTo>
                  <a:cubicBezTo>
                    <a:pt x="4989" y="1985"/>
                    <a:pt x="5011" y="2000"/>
                    <a:pt x="5033" y="2007"/>
                  </a:cubicBezTo>
                  <a:lnTo>
                    <a:pt x="5048" y="2014"/>
                  </a:lnTo>
                  <a:cubicBezTo>
                    <a:pt x="5048" y="2036"/>
                    <a:pt x="5033" y="2058"/>
                    <a:pt x="5004" y="2080"/>
                  </a:cubicBezTo>
                  <a:cubicBezTo>
                    <a:pt x="4975" y="2109"/>
                    <a:pt x="4967" y="2124"/>
                    <a:pt x="4953" y="2154"/>
                  </a:cubicBezTo>
                  <a:cubicBezTo>
                    <a:pt x="4945" y="2168"/>
                    <a:pt x="4945" y="2168"/>
                    <a:pt x="4945" y="2168"/>
                  </a:cubicBezTo>
                  <a:cubicBezTo>
                    <a:pt x="4938" y="2190"/>
                    <a:pt x="4938" y="2205"/>
                    <a:pt x="4938" y="2212"/>
                  </a:cubicBezTo>
                  <a:lnTo>
                    <a:pt x="4938" y="2219"/>
                  </a:lnTo>
                  <a:lnTo>
                    <a:pt x="4938" y="2219"/>
                  </a:lnTo>
                  <a:cubicBezTo>
                    <a:pt x="4938" y="2219"/>
                    <a:pt x="4931" y="2219"/>
                    <a:pt x="4923" y="2227"/>
                  </a:cubicBezTo>
                  <a:lnTo>
                    <a:pt x="4923" y="2227"/>
                  </a:lnTo>
                  <a:cubicBezTo>
                    <a:pt x="4923" y="2227"/>
                    <a:pt x="4916" y="2219"/>
                    <a:pt x="4909" y="2197"/>
                  </a:cubicBezTo>
                  <a:cubicBezTo>
                    <a:pt x="4901" y="2168"/>
                    <a:pt x="4872" y="2139"/>
                    <a:pt x="4835" y="2139"/>
                  </a:cubicBezTo>
                  <a:cubicBezTo>
                    <a:pt x="4806" y="2139"/>
                    <a:pt x="4784" y="2161"/>
                    <a:pt x="4770" y="2183"/>
                  </a:cubicBezTo>
                  <a:cubicBezTo>
                    <a:pt x="4770" y="2183"/>
                    <a:pt x="4762" y="2190"/>
                    <a:pt x="4755" y="2197"/>
                  </a:cubicBezTo>
                  <a:cubicBezTo>
                    <a:pt x="4755" y="2190"/>
                    <a:pt x="4748" y="2183"/>
                    <a:pt x="4733" y="2161"/>
                  </a:cubicBezTo>
                  <a:cubicBezTo>
                    <a:pt x="4718" y="2139"/>
                    <a:pt x="4696" y="2132"/>
                    <a:pt x="4674" y="2132"/>
                  </a:cubicBezTo>
                  <a:cubicBezTo>
                    <a:pt x="4652" y="2132"/>
                    <a:pt x="4623" y="2139"/>
                    <a:pt x="4594" y="2154"/>
                  </a:cubicBezTo>
                  <a:cubicBezTo>
                    <a:pt x="4586" y="2161"/>
                    <a:pt x="4579" y="2161"/>
                    <a:pt x="4572" y="2161"/>
                  </a:cubicBezTo>
                  <a:cubicBezTo>
                    <a:pt x="4564" y="2161"/>
                    <a:pt x="4557" y="2161"/>
                    <a:pt x="4542" y="2154"/>
                  </a:cubicBezTo>
                  <a:cubicBezTo>
                    <a:pt x="4535" y="2154"/>
                    <a:pt x="4520" y="2154"/>
                    <a:pt x="4506" y="2146"/>
                  </a:cubicBezTo>
                  <a:cubicBezTo>
                    <a:pt x="4484" y="2146"/>
                    <a:pt x="4462" y="2102"/>
                    <a:pt x="4447" y="2073"/>
                  </a:cubicBezTo>
                  <a:cubicBezTo>
                    <a:pt x="4447" y="2066"/>
                    <a:pt x="4447" y="2066"/>
                    <a:pt x="4447" y="2066"/>
                  </a:cubicBezTo>
                  <a:cubicBezTo>
                    <a:pt x="4425" y="2014"/>
                    <a:pt x="4389" y="1992"/>
                    <a:pt x="4330" y="1992"/>
                  </a:cubicBezTo>
                  <a:cubicBezTo>
                    <a:pt x="4308" y="1992"/>
                    <a:pt x="4293" y="1963"/>
                    <a:pt x="4271" y="1941"/>
                  </a:cubicBezTo>
                  <a:cubicBezTo>
                    <a:pt x="4264" y="1926"/>
                    <a:pt x="4249" y="1912"/>
                    <a:pt x="4242" y="1897"/>
                  </a:cubicBezTo>
                  <a:cubicBezTo>
                    <a:pt x="4227" y="1890"/>
                    <a:pt x="4213" y="1882"/>
                    <a:pt x="4198" y="1882"/>
                  </a:cubicBezTo>
                  <a:cubicBezTo>
                    <a:pt x="4169" y="1882"/>
                    <a:pt x="4147" y="1904"/>
                    <a:pt x="4125" y="1912"/>
                  </a:cubicBezTo>
                  <a:cubicBezTo>
                    <a:pt x="4125" y="1919"/>
                    <a:pt x="4117" y="1919"/>
                    <a:pt x="4117" y="1919"/>
                  </a:cubicBezTo>
                  <a:cubicBezTo>
                    <a:pt x="4103" y="1926"/>
                    <a:pt x="4059" y="1926"/>
                    <a:pt x="4030" y="1934"/>
                  </a:cubicBezTo>
                  <a:cubicBezTo>
                    <a:pt x="4008" y="1934"/>
                    <a:pt x="3985" y="1934"/>
                    <a:pt x="3971" y="1934"/>
                  </a:cubicBezTo>
                  <a:cubicBezTo>
                    <a:pt x="3963" y="1934"/>
                    <a:pt x="3963" y="1934"/>
                    <a:pt x="3963" y="1934"/>
                  </a:cubicBezTo>
                  <a:cubicBezTo>
                    <a:pt x="3956" y="1934"/>
                    <a:pt x="3956" y="1934"/>
                    <a:pt x="3949" y="1926"/>
                  </a:cubicBezTo>
                  <a:cubicBezTo>
                    <a:pt x="3942" y="1912"/>
                    <a:pt x="3934" y="1897"/>
                    <a:pt x="3905" y="1890"/>
                  </a:cubicBezTo>
                  <a:cubicBezTo>
                    <a:pt x="3890" y="1882"/>
                    <a:pt x="3868" y="1860"/>
                    <a:pt x="3846" y="1831"/>
                  </a:cubicBezTo>
                  <a:cubicBezTo>
                    <a:pt x="3839" y="1824"/>
                    <a:pt x="3832" y="1816"/>
                    <a:pt x="3832" y="1809"/>
                  </a:cubicBezTo>
                  <a:cubicBezTo>
                    <a:pt x="3817" y="1780"/>
                    <a:pt x="3802" y="1743"/>
                    <a:pt x="3773" y="1743"/>
                  </a:cubicBezTo>
                  <a:cubicBezTo>
                    <a:pt x="3766" y="1743"/>
                    <a:pt x="3766" y="1743"/>
                    <a:pt x="3758" y="1750"/>
                  </a:cubicBezTo>
                  <a:cubicBezTo>
                    <a:pt x="3736" y="1750"/>
                    <a:pt x="3700" y="1758"/>
                    <a:pt x="3670" y="1758"/>
                  </a:cubicBezTo>
                  <a:cubicBezTo>
                    <a:pt x="3663" y="1758"/>
                    <a:pt x="3656" y="1750"/>
                    <a:pt x="3649" y="1743"/>
                  </a:cubicBezTo>
                  <a:cubicBezTo>
                    <a:pt x="3634" y="1736"/>
                    <a:pt x="3612" y="1721"/>
                    <a:pt x="3590" y="1721"/>
                  </a:cubicBezTo>
                  <a:cubicBezTo>
                    <a:pt x="3553" y="1721"/>
                    <a:pt x="3494" y="1736"/>
                    <a:pt x="3443" y="1750"/>
                  </a:cubicBezTo>
                  <a:cubicBezTo>
                    <a:pt x="3436" y="1758"/>
                    <a:pt x="3436" y="1758"/>
                    <a:pt x="3436" y="1758"/>
                  </a:cubicBezTo>
                  <a:cubicBezTo>
                    <a:pt x="3421" y="1758"/>
                    <a:pt x="3392" y="1743"/>
                    <a:pt x="3363" y="1721"/>
                  </a:cubicBezTo>
                  <a:cubicBezTo>
                    <a:pt x="3341" y="1707"/>
                    <a:pt x="3333" y="1692"/>
                    <a:pt x="3326" y="1670"/>
                  </a:cubicBezTo>
                  <a:cubicBezTo>
                    <a:pt x="3326" y="1663"/>
                    <a:pt x="3341" y="1655"/>
                    <a:pt x="3348" y="1655"/>
                  </a:cubicBezTo>
                  <a:cubicBezTo>
                    <a:pt x="3355" y="1648"/>
                    <a:pt x="3363" y="1641"/>
                    <a:pt x="3370" y="1634"/>
                  </a:cubicBezTo>
                  <a:cubicBezTo>
                    <a:pt x="3414" y="1605"/>
                    <a:pt x="3392" y="1554"/>
                    <a:pt x="3377" y="1524"/>
                  </a:cubicBezTo>
                  <a:cubicBezTo>
                    <a:pt x="3370" y="1517"/>
                    <a:pt x="3370" y="1510"/>
                    <a:pt x="3363" y="1502"/>
                  </a:cubicBezTo>
                  <a:cubicBezTo>
                    <a:pt x="3348" y="1458"/>
                    <a:pt x="3297" y="1429"/>
                    <a:pt x="3253" y="1422"/>
                  </a:cubicBezTo>
                  <a:cubicBezTo>
                    <a:pt x="3223" y="1415"/>
                    <a:pt x="3180" y="1407"/>
                    <a:pt x="3150" y="1378"/>
                  </a:cubicBezTo>
                  <a:lnTo>
                    <a:pt x="3150" y="1378"/>
                  </a:lnTo>
                  <a:cubicBezTo>
                    <a:pt x="3150" y="1370"/>
                    <a:pt x="3158" y="1370"/>
                    <a:pt x="3165" y="1363"/>
                  </a:cubicBezTo>
                  <a:cubicBezTo>
                    <a:pt x="3172" y="1356"/>
                    <a:pt x="3180" y="1356"/>
                    <a:pt x="3187" y="1356"/>
                  </a:cubicBezTo>
                  <a:cubicBezTo>
                    <a:pt x="3187" y="1356"/>
                    <a:pt x="3194" y="1356"/>
                    <a:pt x="3201" y="1356"/>
                  </a:cubicBezTo>
                  <a:cubicBezTo>
                    <a:pt x="3209" y="1363"/>
                    <a:pt x="3216" y="1363"/>
                    <a:pt x="3223" y="1363"/>
                  </a:cubicBezTo>
                  <a:cubicBezTo>
                    <a:pt x="3260" y="1363"/>
                    <a:pt x="3275" y="1326"/>
                    <a:pt x="3289" y="1290"/>
                  </a:cubicBezTo>
                  <a:cubicBezTo>
                    <a:pt x="3304" y="1268"/>
                    <a:pt x="3311" y="1239"/>
                    <a:pt x="3333" y="1217"/>
                  </a:cubicBezTo>
                  <a:cubicBezTo>
                    <a:pt x="3355" y="1195"/>
                    <a:pt x="3370" y="1173"/>
                    <a:pt x="3370" y="1150"/>
                  </a:cubicBezTo>
                  <a:cubicBezTo>
                    <a:pt x="3363" y="1129"/>
                    <a:pt x="3348" y="1114"/>
                    <a:pt x="3333" y="1107"/>
                  </a:cubicBezTo>
                  <a:cubicBezTo>
                    <a:pt x="3326" y="1099"/>
                    <a:pt x="3326" y="1099"/>
                    <a:pt x="3326" y="1099"/>
                  </a:cubicBezTo>
                  <a:cubicBezTo>
                    <a:pt x="3297" y="1077"/>
                    <a:pt x="3289" y="1070"/>
                    <a:pt x="3275" y="1048"/>
                  </a:cubicBezTo>
                  <a:cubicBezTo>
                    <a:pt x="3253" y="1004"/>
                    <a:pt x="3245" y="997"/>
                    <a:pt x="3194" y="975"/>
                  </a:cubicBezTo>
                  <a:cubicBezTo>
                    <a:pt x="3187" y="967"/>
                    <a:pt x="3180" y="967"/>
                    <a:pt x="3180" y="960"/>
                  </a:cubicBezTo>
                  <a:cubicBezTo>
                    <a:pt x="3180" y="960"/>
                    <a:pt x="3180" y="960"/>
                    <a:pt x="3180" y="953"/>
                  </a:cubicBezTo>
                  <a:cubicBezTo>
                    <a:pt x="3194" y="931"/>
                    <a:pt x="3201" y="901"/>
                    <a:pt x="3187" y="879"/>
                  </a:cubicBezTo>
                  <a:cubicBezTo>
                    <a:pt x="3180" y="850"/>
                    <a:pt x="3158" y="836"/>
                    <a:pt x="3128" y="836"/>
                  </a:cubicBezTo>
                  <a:cubicBezTo>
                    <a:pt x="3099" y="836"/>
                    <a:pt x="3084" y="828"/>
                    <a:pt x="3070" y="828"/>
                  </a:cubicBezTo>
                  <a:cubicBezTo>
                    <a:pt x="3055" y="821"/>
                    <a:pt x="3040" y="821"/>
                    <a:pt x="3026" y="821"/>
                  </a:cubicBezTo>
                  <a:lnTo>
                    <a:pt x="3026" y="821"/>
                  </a:lnTo>
                  <a:lnTo>
                    <a:pt x="3026" y="821"/>
                  </a:lnTo>
                  <a:cubicBezTo>
                    <a:pt x="3026" y="814"/>
                    <a:pt x="3026" y="814"/>
                    <a:pt x="3018" y="814"/>
                  </a:cubicBezTo>
                  <a:cubicBezTo>
                    <a:pt x="3018" y="806"/>
                    <a:pt x="3011" y="770"/>
                    <a:pt x="2974" y="770"/>
                  </a:cubicBezTo>
                  <a:cubicBezTo>
                    <a:pt x="2952" y="770"/>
                    <a:pt x="2938" y="784"/>
                    <a:pt x="2930" y="784"/>
                  </a:cubicBezTo>
                  <a:cubicBezTo>
                    <a:pt x="2923" y="791"/>
                    <a:pt x="2908" y="799"/>
                    <a:pt x="2894" y="799"/>
                  </a:cubicBezTo>
                  <a:cubicBezTo>
                    <a:pt x="2886" y="806"/>
                    <a:pt x="2886" y="806"/>
                    <a:pt x="2886" y="806"/>
                  </a:cubicBezTo>
                  <a:cubicBezTo>
                    <a:pt x="2879" y="806"/>
                    <a:pt x="2872" y="799"/>
                    <a:pt x="2864" y="791"/>
                  </a:cubicBezTo>
                  <a:cubicBezTo>
                    <a:pt x="2850" y="784"/>
                    <a:pt x="2835" y="777"/>
                    <a:pt x="2813" y="770"/>
                  </a:cubicBezTo>
                  <a:cubicBezTo>
                    <a:pt x="2806" y="770"/>
                    <a:pt x="2806" y="770"/>
                    <a:pt x="2799" y="770"/>
                  </a:cubicBezTo>
                  <a:cubicBezTo>
                    <a:pt x="2769" y="770"/>
                    <a:pt x="2754" y="784"/>
                    <a:pt x="2747" y="791"/>
                  </a:cubicBezTo>
                  <a:cubicBezTo>
                    <a:pt x="2740" y="799"/>
                    <a:pt x="2740" y="799"/>
                    <a:pt x="2732" y="799"/>
                  </a:cubicBezTo>
                  <a:cubicBezTo>
                    <a:pt x="2740" y="799"/>
                    <a:pt x="2732" y="799"/>
                    <a:pt x="2732" y="799"/>
                  </a:cubicBezTo>
                  <a:cubicBezTo>
                    <a:pt x="2725" y="791"/>
                    <a:pt x="2718" y="784"/>
                    <a:pt x="2696" y="784"/>
                  </a:cubicBezTo>
                  <a:cubicBezTo>
                    <a:pt x="2689" y="784"/>
                    <a:pt x="2681" y="784"/>
                    <a:pt x="2667" y="791"/>
                  </a:cubicBezTo>
                  <a:cubicBezTo>
                    <a:pt x="2659" y="799"/>
                    <a:pt x="2652" y="799"/>
                    <a:pt x="2652" y="799"/>
                  </a:cubicBezTo>
                  <a:cubicBezTo>
                    <a:pt x="2637" y="799"/>
                    <a:pt x="2630" y="799"/>
                    <a:pt x="2615" y="791"/>
                  </a:cubicBezTo>
                  <a:cubicBezTo>
                    <a:pt x="2601" y="784"/>
                    <a:pt x="2571" y="770"/>
                    <a:pt x="2549" y="755"/>
                  </a:cubicBezTo>
                  <a:cubicBezTo>
                    <a:pt x="2527" y="740"/>
                    <a:pt x="2513" y="733"/>
                    <a:pt x="2498" y="726"/>
                  </a:cubicBezTo>
                  <a:cubicBezTo>
                    <a:pt x="2483" y="718"/>
                    <a:pt x="2469" y="718"/>
                    <a:pt x="2454" y="718"/>
                  </a:cubicBezTo>
                  <a:cubicBezTo>
                    <a:pt x="2439" y="718"/>
                    <a:pt x="2425" y="718"/>
                    <a:pt x="2418" y="726"/>
                  </a:cubicBezTo>
                  <a:cubicBezTo>
                    <a:pt x="2410" y="733"/>
                    <a:pt x="2395" y="733"/>
                    <a:pt x="2388" y="740"/>
                  </a:cubicBezTo>
                  <a:cubicBezTo>
                    <a:pt x="2366" y="748"/>
                    <a:pt x="2351" y="755"/>
                    <a:pt x="2337" y="755"/>
                  </a:cubicBezTo>
                  <a:cubicBezTo>
                    <a:pt x="2322" y="755"/>
                    <a:pt x="2315" y="748"/>
                    <a:pt x="2308" y="748"/>
                  </a:cubicBezTo>
                  <a:cubicBezTo>
                    <a:pt x="2293" y="740"/>
                    <a:pt x="2278" y="718"/>
                    <a:pt x="2278" y="689"/>
                  </a:cubicBezTo>
                  <a:cubicBezTo>
                    <a:pt x="2278" y="579"/>
                    <a:pt x="2278" y="579"/>
                    <a:pt x="2278" y="579"/>
                  </a:cubicBezTo>
                  <a:cubicBezTo>
                    <a:pt x="2278" y="535"/>
                    <a:pt x="2234" y="477"/>
                    <a:pt x="2212" y="455"/>
                  </a:cubicBezTo>
                  <a:cubicBezTo>
                    <a:pt x="2212" y="447"/>
                    <a:pt x="2220" y="432"/>
                    <a:pt x="2220" y="432"/>
                  </a:cubicBezTo>
                  <a:cubicBezTo>
                    <a:pt x="2220" y="418"/>
                    <a:pt x="2227" y="396"/>
                    <a:pt x="2220" y="381"/>
                  </a:cubicBezTo>
                  <a:cubicBezTo>
                    <a:pt x="2220" y="359"/>
                    <a:pt x="2198" y="345"/>
                    <a:pt x="2176" y="323"/>
                  </a:cubicBezTo>
                  <a:cubicBezTo>
                    <a:pt x="2161" y="308"/>
                    <a:pt x="2139" y="286"/>
                    <a:pt x="2132" y="279"/>
                  </a:cubicBezTo>
                  <a:cubicBezTo>
                    <a:pt x="2132" y="271"/>
                    <a:pt x="2124" y="264"/>
                    <a:pt x="2124" y="264"/>
                  </a:cubicBezTo>
                  <a:cubicBezTo>
                    <a:pt x="2132" y="264"/>
                    <a:pt x="2132" y="264"/>
                    <a:pt x="2146" y="264"/>
                  </a:cubicBezTo>
                  <a:cubicBezTo>
                    <a:pt x="2183" y="257"/>
                    <a:pt x="2205" y="227"/>
                    <a:pt x="2205" y="191"/>
                  </a:cubicBezTo>
                  <a:cubicBezTo>
                    <a:pt x="2205" y="154"/>
                    <a:pt x="2176" y="117"/>
                    <a:pt x="2139" y="117"/>
                  </a:cubicBezTo>
                  <a:cubicBezTo>
                    <a:pt x="2132" y="117"/>
                    <a:pt x="2132" y="117"/>
                    <a:pt x="2124" y="110"/>
                  </a:cubicBezTo>
                  <a:cubicBezTo>
                    <a:pt x="2117" y="110"/>
                    <a:pt x="2102" y="110"/>
                    <a:pt x="2088" y="110"/>
                  </a:cubicBezTo>
                  <a:cubicBezTo>
                    <a:pt x="2088" y="110"/>
                    <a:pt x="2080" y="110"/>
                    <a:pt x="2066" y="110"/>
                  </a:cubicBezTo>
                  <a:lnTo>
                    <a:pt x="2066" y="110"/>
                  </a:lnTo>
                  <a:cubicBezTo>
                    <a:pt x="2058" y="110"/>
                    <a:pt x="2044" y="96"/>
                    <a:pt x="2036" y="81"/>
                  </a:cubicBezTo>
                  <a:cubicBezTo>
                    <a:pt x="2029" y="74"/>
                    <a:pt x="2014" y="66"/>
                    <a:pt x="2007" y="51"/>
                  </a:cubicBezTo>
                  <a:cubicBezTo>
                    <a:pt x="1985" y="37"/>
                    <a:pt x="1949" y="29"/>
                    <a:pt x="1919" y="22"/>
                  </a:cubicBezTo>
                  <a:cubicBezTo>
                    <a:pt x="1904" y="22"/>
                    <a:pt x="1897" y="15"/>
                    <a:pt x="1882" y="15"/>
                  </a:cubicBezTo>
                  <a:cubicBezTo>
                    <a:pt x="1875" y="15"/>
                    <a:pt x="1861" y="8"/>
                    <a:pt x="1853" y="8"/>
                  </a:cubicBezTo>
                  <a:lnTo>
                    <a:pt x="1853" y="8"/>
                  </a:lnTo>
                  <a:lnTo>
                    <a:pt x="1853" y="8"/>
                  </a:lnTo>
                  <a:cubicBezTo>
                    <a:pt x="1831" y="8"/>
                    <a:pt x="1802" y="15"/>
                    <a:pt x="1780" y="15"/>
                  </a:cubicBezTo>
                  <a:cubicBezTo>
                    <a:pt x="1758" y="22"/>
                    <a:pt x="1736" y="22"/>
                    <a:pt x="1714" y="22"/>
                  </a:cubicBezTo>
                  <a:cubicBezTo>
                    <a:pt x="1707" y="22"/>
                    <a:pt x="1707" y="22"/>
                    <a:pt x="1699" y="22"/>
                  </a:cubicBezTo>
                  <a:lnTo>
                    <a:pt x="1692" y="22"/>
                  </a:lnTo>
                  <a:cubicBezTo>
                    <a:pt x="1685" y="22"/>
                    <a:pt x="1685" y="22"/>
                    <a:pt x="1677" y="22"/>
                  </a:cubicBezTo>
                  <a:cubicBezTo>
                    <a:pt x="1670" y="0"/>
                    <a:pt x="1670" y="0"/>
                    <a:pt x="1670" y="0"/>
                  </a:cubicBezTo>
                  <a:lnTo>
                    <a:pt x="1853" y="44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F399AD4-57F7-35D5-E383-6E45943F4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7476" y="5115086"/>
              <a:ext cx="2106610" cy="2630072"/>
            </a:xfrm>
            <a:custGeom>
              <a:avLst/>
              <a:gdLst>
                <a:gd name="T0" fmla="*/ 1824 w 5482"/>
                <a:gd name="T1" fmla="*/ 271 h 6924"/>
                <a:gd name="T2" fmla="*/ 1443 w 5482"/>
                <a:gd name="T3" fmla="*/ 571 h 6924"/>
                <a:gd name="T4" fmla="*/ 1040 w 5482"/>
                <a:gd name="T5" fmla="*/ 468 h 6924"/>
                <a:gd name="T6" fmla="*/ 461 w 5482"/>
                <a:gd name="T7" fmla="*/ 703 h 6924"/>
                <a:gd name="T8" fmla="*/ 644 w 5482"/>
                <a:gd name="T9" fmla="*/ 1341 h 6924"/>
                <a:gd name="T10" fmla="*/ 813 w 5482"/>
                <a:gd name="T11" fmla="*/ 1758 h 6924"/>
                <a:gd name="T12" fmla="*/ 886 w 5482"/>
                <a:gd name="T13" fmla="*/ 2124 h 6924"/>
                <a:gd name="T14" fmla="*/ 945 w 5482"/>
                <a:gd name="T15" fmla="*/ 2572 h 6924"/>
                <a:gd name="T16" fmla="*/ 1003 w 5482"/>
                <a:gd name="T17" fmla="*/ 2931 h 6924"/>
                <a:gd name="T18" fmla="*/ 813 w 5482"/>
                <a:gd name="T19" fmla="*/ 3326 h 6924"/>
                <a:gd name="T20" fmla="*/ 95 w 5482"/>
                <a:gd name="T21" fmla="*/ 3495 h 6924"/>
                <a:gd name="T22" fmla="*/ 212 w 5482"/>
                <a:gd name="T23" fmla="*/ 3810 h 6924"/>
                <a:gd name="T24" fmla="*/ 241 w 5482"/>
                <a:gd name="T25" fmla="*/ 4440 h 6924"/>
                <a:gd name="T26" fmla="*/ 527 w 5482"/>
                <a:gd name="T27" fmla="*/ 4689 h 6924"/>
                <a:gd name="T28" fmla="*/ 791 w 5482"/>
                <a:gd name="T29" fmla="*/ 4872 h 6924"/>
                <a:gd name="T30" fmla="*/ 901 w 5482"/>
                <a:gd name="T31" fmla="*/ 5224 h 6924"/>
                <a:gd name="T32" fmla="*/ 1135 w 5482"/>
                <a:gd name="T33" fmla="*/ 5400 h 6924"/>
                <a:gd name="T34" fmla="*/ 1465 w 5482"/>
                <a:gd name="T35" fmla="*/ 5451 h 6924"/>
                <a:gd name="T36" fmla="*/ 1773 w 5482"/>
                <a:gd name="T37" fmla="*/ 5510 h 6924"/>
                <a:gd name="T38" fmla="*/ 1963 w 5482"/>
                <a:gd name="T39" fmla="*/ 5774 h 6924"/>
                <a:gd name="T40" fmla="*/ 1787 w 5482"/>
                <a:gd name="T41" fmla="*/ 6052 h 6924"/>
                <a:gd name="T42" fmla="*/ 1949 w 5482"/>
                <a:gd name="T43" fmla="*/ 6322 h 6924"/>
                <a:gd name="T44" fmla="*/ 2322 w 5482"/>
                <a:gd name="T45" fmla="*/ 6432 h 6924"/>
                <a:gd name="T46" fmla="*/ 2623 w 5482"/>
                <a:gd name="T47" fmla="*/ 6608 h 6924"/>
                <a:gd name="T48" fmla="*/ 3070 w 5482"/>
                <a:gd name="T49" fmla="*/ 6725 h 6924"/>
                <a:gd name="T50" fmla="*/ 3422 w 5482"/>
                <a:gd name="T51" fmla="*/ 6872 h 6924"/>
                <a:gd name="T52" fmla="*/ 3627 w 5482"/>
                <a:gd name="T53" fmla="*/ 6828 h 6924"/>
                <a:gd name="T54" fmla="*/ 3663 w 5482"/>
                <a:gd name="T55" fmla="*/ 6491 h 6924"/>
                <a:gd name="T56" fmla="*/ 3517 w 5482"/>
                <a:gd name="T57" fmla="*/ 6133 h 6924"/>
                <a:gd name="T58" fmla="*/ 3407 w 5482"/>
                <a:gd name="T59" fmla="*/ 5686 h 6924"/>
                <a:gd name="T60" fmla="*/ 3392 w 5482"/>
                <a:gd name="T61" fmla="*/ 5224 h 6924"/>
                <a:gd name="T62" fmla="*/ 3561 w 5482"/>
                <a:gd name="T63" fmla="*/ 4843 h 6924"/>
                <a:gd name="T64" fmla="*/ 3927 w 5482"/>
                <a:gd name="T65" fmla="*/ 4741 h 6924"/>
                <a:gd name="T66" fmla="*/ 4227 w 5482"/>
                <a:gd name="T67" fmla="*/ 4660 h 6924"/>
                <a:gd name="T68" fmla="*/ 4594 w 5482"/>
                <a:gd name="T69" fmla="*/ 4521 h 6924"/>
                <a:gd name="T70" fmla="*/ 4997 w 5482"/>
                <a:gd name="T71" fmla="*/ 4491 h 6924"/>
                <a:gd name="T72" fmla="*/ 5283 w 5482"/>
                <a:gd name="T73" fmla="*/ 4447 h 6924"/>
                <a:gd name="T74" fmla="*/ 5400 w 5482"/>
                <a:gd name="T75" fmla="*/ 3949 h 6924"/>
                <a:gd name="T76" fmla="*/ 5034 w 5482"/>
                <a:gd name="T77" fmla="*/ 3641 h 6924"/>
                <a:gd name="T78" fmla="*/ 4653 w 5482"/>
                <a:gd name="T79" fmla="*/ 3473 h 6924"/>
                <a:gd name="T80" fmla="*/ 4242 w 5482"/>
                <a:gd name="T81" fmla="*/ 3422 h 6924"/>
                <a:gd name="T82" fmla="*/ 3876 w 5482"/>
                <a:gd name="T83" fmla="*/ 3348 h 6924"/>
                <a:gd name="T84" fmla="*/ 3429 w 5482"/>
                <a:gd name="T85" fmla="*/ 2901 h 6924"/>
                <a:gd name="T86" fmla="*/ 3465 w 5482"/>
                <a:gd name="T87" fmla="*/ 2462 h 6924"/>
                <a:gd name="T88" fmla="*/ 3590 w 5482"/>
                <a:gd name="T89" fmla="*/ 1817 h 6924"/>
                <a:gd name="T90" fmla="*/ 3268 w 5482"/>
                <a:gd name="T91" fmla="*/ 1736 h 6924"/>
                <a:gd name="T92" fmla="*/ 3268 w 5482"/>
                <a:gd name="T93" fmla="*/ 1384 h 6924"/>
                <a:gd name="T94" fmla="*/ 3290 w 5482"/>
                <a:gd name="T95" fmla="*/ 879 h 6924"/>
                <a:gd name="T96" fmla="*/ 3165 w 5482"/>
                <a:gd name="T97" fmla="*/ 586 h 6924"/>
                <a:gd name="T98" fmla="*/ 2689 w 5482"/>
                <a:gd name="T99" fmla="*/ 483 h 6924"/>
                <a:gd name="T100" fmla="*/ 2396 w 5482"/>
                <a:gd name="T101" fmla="*/ 205 h 6924"/>
                <a:gd name="T102" fmla="*/ 2125 w 5482"/>
                <a:gd name="T103" fmla="*/ 43 h 6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82" h="6924">
                  <a:moveTo>
                    <a:pt x="1956" y="146"/>
                  </a:moveTo>
                  <a:lnTo>
                    <a:pt x="1956" y="146"/>
                  </a:lnTo>
                  <a:cubicBezTo>
                    <a:pt x="1927" y="168"/>
                    <a:pt x="1890" y="124"/>
                    <a:pt x="1890" y="124"/>
                  </a:cubicBezTo>
                  <a:cubicBezTo>
                    <a:pt x="1890" y="124"/>
                    <a:pt x="1861" y="219"/>
                    <a:pt x="1824" y="271"/>
                  </a:cubicBezTo>
                  <a:cubicBezTo>
                    <a:pt x="1795" y="322"/>
                    <a:pt x="1861" y="351"/>
                    <a:pt x="1817" y="359"/>
                  </a:cubicBezTo>
                  <a:cubicBezTo>
                    <a:pt x="1780" y="373"/>
                    <a:pt x="1751" y="395"/>
                    <a:pt x="1707" y="432"/>
                  </a:cubicBezTo>
                  <a:cubicBezTo>
                    <a:pt x="1663" y="461"/>
                    <a:pt x="1612" y="491"/>
                    <a:pt x="1582" y="520"/>
                  </a:cubicBezTo>
                  <a:cubicBezTo>
                    <a:pt x="1546" y="556"/>
                    <a:pt x="1502" y="556"/>
                    <a:pt x="1443" y="571"/>
                  </a:cubicBezTo>
                  <a:cubicBezTo>
                    <a:pt x="1384" y="593"/>
                    <a:pt x="1392" y="586"/>
                    <a:pt x="1363" y="593"/>
                  </a:cubicBezTo>
                  <a:cubicBezTo>
                    <a:pt x="1326" y="600"/>
                    <a:pt x="1260" y="534"/>
                    <a:pt x="1209" y="505"/>
                  </a:cubicBezTo>
                  <a:cubicBezTo>
                    <a:pt x="1157" y="483"/>
                    <a:pt x="1150" y="505"/>
                    <a:pt x="1121" y="520"/>
                  </a:cubicBezTo>
                  <a:cubicBezTo>
                    <a:pt x="1099" y="542"/>
                    <a:pt x="1040" y="468"/>
                    <a:pt x="1040" y="468"/>
                  </a:cubicBezTo>
                  <a:cubicBezTo>
                    <a:pt x="1040" y="468"/>
                    <a:pt x="915" y="491"/>
                    <a:pt x="857" y="498"/>
                  </a:cubicBezTo>
                  <a:cubicBezTo>
                    <a:pt x="798" y="505"/>
                    <a:pt x="806" y="571"/>
                    <a:pt x="784" y="615"/>
                  </a:cubicBezTo>
                  <a:cubicBezTo>
                    <a:pt x="754" y="659"/>
                    <a:pt x="740" y="666"/>
                    <a:pt x="681" y="696"/>
                  </a:cubicBezTo>
                  <a:cubicBezTo>
                    <a:pt x="622" y="718"/>
                    <a:pt x="542" y="696"/>
                    <a:pt x="461" y="703"/>
                  </a:cubicBezTo>
                  <a:cubicBezTo>
                    <a:pt x="373" y="710"/>
                    <a:pt x="373" y="776"/>
                    <a:pt x="366" y="850"/>
                  </a:cubicBezTo>
                  <a:cubicBezTo>
                    <a:pt x="359" y="915"/>
                    <a:pt x="417" y="1040"/>
                    <a:pt x="425" y="1084"/>
                  </a:cubicBezTo>
                  <a:cubicBezTo>
                    <a:pt x="432" y="1128"/>
                    <a:pt x="527" y="1179"/>
                    <a:pt x="534" y="1209"/>
                  </a:cubicBezTo>
                  <a:cubicBezTo>
                    <a:pt x="534" y="1209"/>
                    <a:pt x="622" y="1289"/>
                    <a:pt x="644" y="1341"/>
                  </a:cubicBezTo>
                  <a:cubicBezTo>
                    <a:pt x="674" y="1392"/>
                    <a:pt x="688" y="1487"/>
                    <a:pt x="747" y="1450"/>
                  </a:cubicBezTo>
                  <a:cubicBezTo>
                    <a:pt x="806" y="1414"/>
                    <a:pt x="857" y="1443"/>
                    <a:pt x="842" y="1465"/>
                  </a:cubicBezTo>
                  <a:cubicBezTo>
                    <a:pt x="828" y="1494"/>
                    <a:pt x="791" y="1560"/>
                    <a:pt x="784" y="1604"/>
                  </a:cubicBezTo>
                  <a:cubicBezTo>
                    <a:pt x="776" y="1648"/>
                    <a:pt x="791" y="1700"/>
                    <a:pt x="813" y="1758"/>
                  </a:cubicBezTo>
                  <a:cubicBezTo>
                    <a:pt x="842" y="1817"/>
                    <a:pt x="915" y="1861"/>
                    <a:pt x="915" y="1861"/>
                  </a:cubicBezTo>
                  <a:cubicBezTo>
                    <a:pt x="915" y="1861"/>
                    <a:pt x="886" y="1861"/>
                    <a:pt x="828" y="1868"/>
                  </a:cubicBezTo>
                  <a:cubicBezTo>
                    <a:pt x="762" y="1875"/>
                    <a:pt x="776" y="1883"/>
                    <a:pt x="762" y="1949"/>
                  </a:cubicBezTo>
                  <a:cubicBezTo>
                    <a:pt x="754" y="2022"/>
                    <a:pt x="828" y="2088"/>
                    <a:pt x="886" y="2124"/>
                  </a:cubicBezTo>
                  <a:cubicBezTo>
                    <a:pt x="945" y="2154"/>
                    <a:pt x="974" y="2198"/>
                    <a:pt x="1040" y="2234"/>
                  </a:cubicBezTo>
                  <a:cubicBezTo>
                    <a:pt x="1099" y="2264"/>
                    <a:pt x="1040" y="2352"/>
                    <a:pt x="960" y="2366"/>
                  </a:cubicBezTo>
                  <a:cubicBezTo>
                    <a:pt x="886" y="2388"/>
                    <a:pt x="879" y="2403"/>
                    <a:pt x="923" y="2425"/>
                  </a:cubicBezTo>
                  <a:cubicBezTo>
                    <a:pt x="974" y="2454"/>
                    <a:pt x="952" y="2527"/>
                    <a:pt x="945" y="2572"/>
                  </a:cubicBezTo>
                  <a:cubicBezTo>
                    <a:pt x="938" y="2615"/>
                    <a:pt x="967" y="2645"/>
                    <a:pt x="1018" y="2689"/>
                  </a:cubicBezTo>
                  <a:cubicBezTo>
                    <a:pt x="1070" y="2733"/>
                    <a:pt x="1091" y="2747"/>
                    <a:pt x="1077" y="2777"/>
                  </a:cubicBezTo>
                  <a:cubicBezTo>
                    <a:pt x="1070" y="2799"/>
                    <a:pt x="996" y="2799"/>
                    <a:pt x="967" y="2828"/>
                  </a:cubicBezTo>
                  <a:cubicBezTo>
                    <a:pt x="945" y="2850"/>
                    <a:pt x="923" y="2909"/>
                    <a:pt x="1003" y="2931"/>
                  </a:cubicBezTo>
                  <a:cubicBezTo>
                    <a:pt x="1077" y="2945"/>
                    <a:pt x="1040" y="3011"/>
                    <a:pt x="1003" y="3062"/>
                  </a:cubicBezTo>
                  <a:cubicBezTo>
                    <a:pt x="967" y="3114"/>
                    <a:pt x="952" y="3136"/>
                    <a:pt x="886" y="3143"/>
                  </a:cubicBezTo>
                  <a:cubicBezTo>
                    <a:pt x="813" y="3150"/>
                    <a:pt x="798" y="3187"/>
                    <a:pt x="842" y="3224"/>
                  </a:cubicBezTo>
                  <a:cubicBezTo>
                    <a:pt x="886" y="3268"/>
                    <a:pt x="886" y="3297"/>
                    <a:pt x="813" y="3326"/>
                  </a:cubicBezTo>
                  <a:cubicBezTo>
                    <a:pt x="747" y="3363"/>
                    <a:pt x="703" y="3334"/>
                    <a:pt x="637" y="3355"/>
                  </a:cubicBezTo>
                  <a:cubicBezTo>
                    <a:pt x="571" y="3370"/>
                    <a:pt x="425" y="3363"/>
                    <a:pt x="351" y="3370"/>
                  </a:cubicBezTo>
                  <a:cubicBezTo>
                    <a:pt x="271" y="3377"/>
                    <a:pt x="249" y="3400"/>
                    <a:pt x="205" y="3458"/>
                  </a:cubicBezTo>
                  <a:cubicBezTo>
                    <a:pt x="161" y="3517"/>
                    <a:pt x="161" y="3495"/>
                    <a:pt x="95" y="3495"/>
                  </a:cubicBezTo>
                  <a:cubicBezTo>
                    <a:pt x="22" y="3495"/>
                    <a:pt x="36" y="3465"/>
                    <a:pt x="14" y="3524"/>
                  </a:cubicBezTo>
                  <a:cubicBezTo>
                    <a:pt x="0" y="3583"/>
                    <a:pt x="88" y="3612"/>
                    <a:pt x="146" y="3634"/>
                  </a:cubicBezTo>
                  <a:cubicBezTo>
                    <a:pt x="205" y="3663"/>
                    <a:pt x="197" y="3678"/>
                    <a:pt x="161" y="3722"/>
                  </a:cubicBezTo>
                  <a:cubicBezTo>
                    <a:pt x="124" y="3759"/>
                    <a:pt x="161" y="3773"/>
                    <a:pt x="212" y="3810"/>
                  </a:cubicBezTo>
                  <a:cubicBezTo>
                    <a:pt x="263" y="3854"/>
                    <a:pt x="220" y="3912"/>
                    <a:pt x="168" y="3964"/>
                  </a:cubicBezTo>
                  <a:cubicBezTo>
                    <a:pt x="117" y="4015"/>
                    <a:pt x="110" y="4015"/>
                    <a:pt x="88" y="4088"/>
                  </a:cubicBezTo>
                  <a:cubicBezTo>
                    <a:pt x="58" y="4154"/>
                    <a:pt x="102" y="4250"/>
                    <a:pt x="117" y="4301"/>
                  </a:cubicBezTo>
                  <a:cubicBezTo>
                    <a:pt x="139" y="4345"/>
                    <a:pt x="190" y="4396"/>
                    <a:pt x="241" y="4440"/>
                  </a:cubicBezTo>
                  <a:cubicBezTo>
                    <a:pt x="285" y="4484"/>
                    <a:pt x="278" y="4565"/>
                    <a:pt x="285" y="4638"/>
                  </a:cubicBezTo>
                  <a:cubicBezTo>
                    <a:pt x="315" y="4711"/>
                    <a:pt x="315" y="4711"/>
                    <a:pt x="315" y="4711"/>
                  </a:cubicBezTo>
                  <a:cubicBezTo>
                    <a:pt x="322" y="4704"/>
                    <a:pt x="329" y="4696"/>
                    <a:pt x="351" y="4696"/>
                  </a:cubicBezTo>
                  <a:cubicBezTo>
                    <a:pt x="403" y="4704"/>
                    <a:pt x="491" y="4674"/>
                    <a:pt x="527" y="4689"/>
                  </a:cubicBezTo>
                  <a:cubicBezTo>
                    <a:pt x="564" y="4696"/>
                    <a:pt x="615" y="4696"/>
                    <a:pt x="637" y="4726"/>
                  </a:cubicBezTo>
                  <a:cubicBezTo>
                    <a:pt x="666" y="4748"/>
                    <a:pt x="688" y="4792"/>
                    <a:pt x="725" y="4784"/>
                  </a:cubicBezTo>
                  <a:cubicBezTo>
                    <a:pt x="762" y="4777"/>
                    <a:pt x="762" y="4792"/>
                    <a:pt x="791" y="4792"/>
                  </a:cubicBezTo>
                  <a:cubicBezTo>
                    <a:pt x="820" y="4792"/>
                    <a:pt x="857" y="4872"/>
                    <a:pt x="791" y="4872"/>
                  </a:cubicBezTo>
                  <a:cubicBezTo>
                    <a:pt x="732" y="4880"/>
                    <a:pt x="740" y="4902"/>
                    <a:pt x="762" y="4938"/>
                  </a:cubicBezTo>
                  <a:cubicBezTo>
                    <a:pt x="784" y="4975"/>
                    <a:pt x="842" y="5012"/>
                    <a:pt x="842" y="5034"/>
                  </a:cubicBezTo>
                  <a:cubicBezTo>
                    <a:pt x="850" y="5055"/>
                    <a:pt x="820" y="5100"/>
                    <a:pt x="842" y="5122"/>
                  </a:cubicBezTo>
                  <a:cubicBezTo>
                    <a:pt x="864" y="5143"/>
                    <a:pt x="901" y="5195"/>
                    <a:pt x="901" y="5224"/>
                  </a:cubicBezTo>
                  <a:cubicBezTo>
                    <a:pt x="901" y="5253"/>
                    <a:pt x="901" y="5297"/>
                    <a:pt x="901" y="5334"/>
                  </a:cubicBezTo>
                  <a:cubicBezTo>
                    <a:pt x="901" y="5378"/>
                    <a:pt x="915" y="5407"/>
                    <a:pt x="945" y="5422"/>
                  </a:cubicBezTo>
                  <a:cubicBezTo>
                    <a:pt x="974" y="5429"/>
                    <a:pt x="1003" y="5429"/>
                    <a:pt x="1047" y="5415"/>
                  </a:cubicBezTo>
                  <a:cubicBezTo>
                    <a:pt x="1091" y="5400"/>
                    <a:pt x="1099" y="5378"/>
                    <a:pt x="1135" y="5400"/>
                  </a:cubicBezTo>
                  <a:cubicBezTo>
                    <a:pt x="1165" y="5415"/>
                    <a:pt x="1231" y="5451"/>
                    <a:pt x="1260" y="5466"/>
                  </a:cubicBezTo>
                  <a:cubicBezTo>
                    <a:pt x="1289" y="5473"/>
                    <a:pt x="1311" y="5481"/>
                    <a:pt x="1341" y="5466"/>
                  </a:cubicBezTo>
                  <a:cubicBezTo>
                    <a:pt x="1363" y="5451"/>
                    <a:pt x="1363" y="5481"/>
                    <a:pt x="1392" y="5473"/>
                  </a:cubicBezTo>
                  <a:cubicBezTo>
                    <a:pt x="1421" y="5473"/>
                    <a:pt x="1421" y="5444"/>
                    <a:pt x="1465" y="5451"/>
                  </a:cubicBezTo>
                  <a:cubicBezTo>
                    <a:pt x="1502" y="5451"/>
                    <a:pt x="1509" y="5488"/>
                    <a:pt x="1553" y="5473"/>
                  </a:cubicBezTo>
                  <a:cubicBezTo>
                    <a:pt x="1597" y="5466"/>
                    <a:pt x="1597" y="5451"/>
                    <a:pt x="1626" y="5451"/>
                  </a:cubicBezTo>
                  <a:cubicBezTo>
                    <a:pt x="1656" y="5451"/>
                    <a:pt x="1634" y="5488"/>
                    <a:pt x="1670" y="5495"/>
                  </a:cubicBezTo>
                  <a:cubicBezTo>
                    <a:pt x="1714" y="5502"/>
                    <a:pt x="1729" y="5502"/>
                    <a:pt x="1773" y="5510"/>
                  </a:cubicBezTo>
                  <a:cubicBezTo>
                    <a:pt x="1817" y="5517"/>
                    <a:pt x="1824" y="5554"/>
                    <a:pt x="1810" y="5583"/>
                  </a:cubicBezTo>
                  <a:cubicBezTo>
                    <a:pt x="1787" y="5612"/>
                    <a:pt x="1795" y="5627"/>
                    <a:pt x="1839" y="5649"/>
                  </a:cubicBezTo>
                  <a:cubicBezTo>
                    <a:pt x="1875" y="5664"/>
                    <a:pt x="1883" y="5671"/>
                    <a:pt x="1897" y="5700"/>
                  </a:cubicBezTo>
                  <a:cubicBezTo>
                    <a:pt x="1912" y="5737"/>
                    <a:pt x="1927" y="5752"/>
                    <a:pt x="1963" y="5774"/>
                  </a:cubicBezTo>
                  <a:cubicBezTo>
                    <a:pt x="1993" y="5795"/>
                    <a:pt x="2007" y="5795"/>
                    <a:pt x="1963" y="5847"/>
                  </a:cubicBezTo>
                  <a:cubicBezTo>
                    <a:pt x="1912" y="5898"/>
                    <a:pt x="1905" y="5979"/>
                    <a:pt x="1875" y="5979"/>
                  </a:cubicBezTo>
                  <a:cubicBezTo>
                    <a:pt x="1846" y="5979"/>
                    <a:pt x="1832" y="5964"/>
                    <a:pt x="1795" y="5986"/>
                  </a:cubicBezTo>
                  <a:cubicBezTo>
                    <a:pt x="1765" y="6008"/>
                    <a:pt x="1751" y="6023"/>
                    <a:pt x="1787" y="6052"/>
                  </a:cubicBezTo>
                  <a:cubicBezTo>
                    <a:pt x="1817" y="6074"/>
                    <a:pt x="1861" y="6089"/>
                    <a:pt x="1897" y="6096"/>
                  </a:cubicBezTo>
                  <a:cubicBezTo>
                    <a:pt x="1934" y="6103"/>
                    <a:pt x="1978" y="6125"/>
                    <a:pt x="1993" y="6155"/>
                  </a:cubicBezTo>
                  <a:cubicBezTo>
                    <a:pt x="2000" y="6191"/>
                    <a:pt x="2037" y="6235"/>
                    <a:pt x="2007" y="6257"/>
                  </a:cubicBezTo>
                  <a:cubicBezTo>
                    <a:pt x="1978" y="6279"/>
                    <a:pt x="1941" y="6286"/>
                    <a:pt x="1949" y="6322"/>
                  </a:cubicBezTo>
                  <a:cubicBezTo>
                    <a:pt x="1956" y="6352"/>
                    <a:pt x="1971" y="6373"/>
                    <a:pt x="1993" y="6388"/>
                  </a:cubicBezTo>
                  <a:cubicBezTo>
                    <a:pt x="2015" y="6403"/>
                    <a:pt x="2066" y="6440"/>
                    <a:pt x="2103" y="6425"/>
                  </a:cubicBezTo>
                  <a:cubicBezTo>
                    <a:pt x="2139" y="6418"/>
                    <a:pt x="2205" y="6395"/>
                    <a:pt x="2242" y="6395"/>
                  </a:cubicBezTo>
                  <a:cubicBezTo>
                    <a:pt x="2271" y="6395"/>
                    <a:pt x="2293" y="6432"/>
                    <a:pt x="2322" y="6432"/>
                  </a:cubicBezTo>
                  <a:cubicBezTo>
                    <a:pt x="2359" y="6432"/>
                    <a:pt x="2396" y="6425"/>
                    <a:pt x="2418" y="6425"/>
                  </a:cubicBezTo>
                  <a:cubicBezTo>
                    <a:pt x="2440" y="6418"/>
                    <a:pt x="2454" y="6476"/>
                    <a:pt x="2469" y="6498"/>
                  </a:cubicBezTo>
                  <a:cubicBezTo>
                    <a:pt x="2491" y="6520"/>
                    <a:pt x="2513" y="6549"/>
                    <a:pt x="2550" y="6564"/>
                  </a:cubicBezTo>
                  <a:cubicBezTo>
                    <a:pt x="2586" y="6571"/>
                    <a:pt x="2579" y="6615"/>
                    <a:pt x="2623" y="6608"/>
                  </a:cubicBezTo>
                  <a:cubicBezTo>
                    <a:pt x="2667" y="6601"/>
                    <a:pt x="2755" y="6608"/>
                    <a:pt x="2784" y="6593"/>
                  </a:cubicBezTo>
                  <a:cubicBezTo>
                    <a:pt x="2813" y="6571"/>
                    <a:pt x="2843" y="6549"/>
                    <a:pt x="2872" y="6571"/>
                  </a:cubicBezTo>
                  <a:cubicBezTo>
                    <a:pt x="2901" y="6593"/>
                    <a:pt x="2931" y="6667"/>
                    <a:pt x="2982" y="6667"/>
                  </a:cubicBezTo>
                  <a:cubicBezTo>
                    <a:pt x="3033" y="6667"/>
                    <a:pt x="3055" y="6681"/>
                    <a:pt x="3070" y="6725"/>
                  </a:cubicBezTo>
                  <a:cubicBezTo>
                    <a:pt x="3092" y="6762"/>
                    <a:pt x="3114" y="6821"/>
                    <a:pt x="3158" y="6828"/>
                  </a:cubicBezTo>
                  <a:cubicBezTo>
                    <a:pt x="3202" y="6828"/>
                    <a:pt x="3224" y="6850"/>
                    <a:pt x="3268" y="6828"/>
                  </a:cubicBezTo>
                  <a:cubicBezTo>
                    <a:pt x="3304" y="6799"/>
                    <a:pt x="3341" y="6799"/>
                    <a:pt x="3363" y="6828"/>
                  </a:cubicBezTo>
                  <a:cubicBezTo>
                    <a:pt x="3377" y="6850"/>
                    <a:pt x="3400" y="6886"/>
                    <a:pt x="3422" y="6872"/>
                  </a:cubicBezTo>
                  <a:cubicBezTo>
                    <a:pt x="3444" y="6850"/>
                    <a:pt x="3465" y="6813"/>
                    <a:pt x="3487" y="6813"/>
                  </a:cubicBezTo>
                  <a:cubicBezTo>
                    <a:pt x="3509" y="6813"/>
                    <a:pt x="3524" y="6835"/>
                    <a:pt x="3532" y="6850"/>
                  </a:cubicBezTo>
                  <a:cubicBezTo>
                    <a:pt x="3539" y="6872"/>
                    <a:pt x="3553" y="6923"/>
                    <a:pt x="3590" y="6901"/>
                  </a:cubicBezTo>
                  <a:cubicBezTo>
                    <a:pt x="3634" y="6872"/>
                    <a:pt x="3612" y="6864"/>
                    <a:pt x="3627" y="6828"/>
                  </a:cubicBezTo>
                  <a:cubicBezTo>
                    <a:pt x="3641" y="6784"/>
                    <a:pt x="3641" y="6777"/>
                    <a:pt x="3678" y="6747"/>
                  </a:cubicBezTo>
                  <a:cubicBezTo>
                    <a:pt x="3715" y="6725"/>
                    <a:pt x="3737" y="6689"/>
                    <a:pt x="3729" y="6652"/>
                  </a:cubicBezTo>
                  <a:cubicBezTo>
                    <a:pt x="3722" y="6623"/>
                    <a:pt x="3671" y="6623"/>
                    <a:pt x="3663" y="6593"/>
                  </a:cubicBezTo>
                  <a:cubicBezTo>
                    <a:pt x="3649" y="6557"/>
                    <a:pt x="3634" y="6527"/>
                    <a:pt x="3663" y="6491"/>
                  </a:cubicBezTo>
                  <a:cubicBezTo>
                    <a:pt x="3678" y="6469"/>
                    <a:pt x="3700" y="6432"/>
                    <a:pt x="3715" y="6403"/>
                  </a:cubicBezTo>
                  <a:cubicBezTo>
                    <a:pt x="3656" y="6410"/>
                    <a:pt x="3546" y="6388"/>
                    <a:pt x="3568" y="6352"/>
                  </a:cubicBezTo>
                  <a:cubicBezTo>
                    <a:pt x="3597" y="6322"/>
                    <a:pt x="3568" y="6279"/>
                    <a:pt x="3539" y="6279"/>
                  </a:cubicBezTo>
                  <a:cubicBezTo>
                    <a:pt x="3502" y="6279"/>
                    <a:pt x="3561" y="6184"/>
                    <a:pt x="3517" y="6133"/>
                  </a:cubicBezTo>
                  <a:cubicBezTo>
                    <a:pt x="3480" y="6081"/>
                    <a:pt x="3487" y="6052"/>
                    <a:pt x="3509" y="6023"/>
                  </a:cubicBezTo>
                  <a:cubicBezTo>
                    <a:pt x="3539" y="6001"/>
                    <a:pt x="3517" y="5964"/>
                    <a:pt x="3502" y="5928"/>
                  </a:cubicBezTo>
                  <a:cubicBezTo>
                    <a:pt x="3487" y="5898"/>
                    <a:pt x="3444" y="5928"/>
                    <a:pt x="3429" y="5847"/>
                  </a:cubicBezTo>
                  <a:cubicBezTo>
                    <a:pt x="3407" y="5759"/>
                    <a:pt x="3356" y="5708"/>
                    <a:pt x="3407" y="5686"/>
                  </a:cubicBezTo>
                  <a:cubicBezTo>
                    <a:pt x="3458" y="5656"/>
                    <a:pt x="3502" y="5649"/>
                    <a:pt x="3480" y="5576"/>
                  </a:cubicBezTo>
                  <a:cubicBezTo>
                    <a:pt x="3451" y="5495"/>
                    <a:pt x="3400" y="5429"/>
                    <a:pt x="3436" y="5393"/>
                  </a:cubicBezTo>
                  <a:cubicBezTo>
                    <a:pt x="3465" y="5363"/>
                    <a:pt x="3451" y="5312"/>
                    <a:pt x="3407" y="5312"/>
                  </a:cubicBezTo>
                  <a:cubicBezTo>
                    <a:pt x="3363" y="5312"/>
                    <a:pt x="3363" y="5283"/>
                    <a:pt x="3392" y="5224"/>
                  </a:cubicBezTo>
                  <a:cubicBezTo>
                    <a:pt x="3414" y="5165"/>
                    <a:pt x="3436" y="5165"/>
                    <a:pt x="3451" y="5136"/>
                  </a:cubicBezTo>
                  <a:cubicBezTo>
                    <a:pt x="3465" y="5114"/>
                    <a:pt x="3480" y="5048"/>
                    <a:pt x="3465" y="5012"/>
                  </a:cubicBezTo>
                  <a:cubicBezTo>
                    <a:pt x="3458" y="4975"/>
                    <a:pt x="3517" y="4953"/>
                    <a:pt x="3532" y="4924"/>
                  </a:cubicBezTo>
                  <a:cubicBezTo>
                    <a:pt x="3539" y="4902"/>
                    <a:pt x="3539" y="4858"/>
                    <a:pt x="3561" y="4843"/>
                  </a:cubicBezTo>
                  <a:cubicBezTo>
                    <a:pt x="3590" y="4828"/>
                    <a:pt x="3568" y="4887"/>
                    <a:pt x="3612" y="4872"/>
                  </a:cubicBezTo>
                  <a:cubicBezTo>
                    <a:pt x="3656" y="4865"/>
                    <a:pt x="3656" y="4850"/>
                    <a:pt x="3678" y="4828"/>
                  </a:cubicBezTo>
                  <a:cubicBezTo>
                    <a:pt x="3707" y="4799"/>
                    <a:pt x="3722" y="4755"/>
                    <a:pt x="3781" y="4755"/>
                  </a:cubicBezTo>
                  <a:cubicBezTo>
                    <a:pt x="3839" y="4755"/>
                    <a:pt x="3927" y="4741"/>
                    <a:pt x="3927" y="4741"/>
                  </a:cubicBezTo>
                  <a:cubicBezTo>
                    <a:pt x="3927" y="4741"/>
                    <a:pt x="3942" y="4704"/>
                    <a:pt x="3993" y="4704"/>
                  </a:cubicBezTo>
                  <a:cubicBezTo>
                    <a:pt x="4044" y="4704"/>
                    <a:pt x="4044" y="4741"/>
                    <a:pt x="4074" y="4741"/>
                  </a:cubicBezTo>
                  <a:cubicBezTo>
                    <a:pt x="4096" y="4741"/>
                    <a:pt x="4118" y="4726"/>
                    <a:pt x="4147" y="4696"/>
                  </a:cubicBezTo>
                  <a:cubicBezTo>
                    <a:pt x="4184" y="4674"/>
                    <a:pt x="4191" y="4674"/>
                    <a:pt x="4227" y="4660"/>
                  </a:cubicBezTo>
                  <a:cubicBezTo>
                    <a:pt x="4257" y="4653"/>
                    <a:pt x="4286" y="4653"/>
                    <a:pt x="4315" y="4653"/>
                  </a:cubicBezTo>
                  <a:cubicBezTo>
                    <a:pt x="4352" y="4653"/>
                    <a:pt x="4367" y="4653"/>
                    <a:pt x="4403" y="4601"/>
                  </a:cubicBezTo>
                  <a:cubicBezTo>
                    <a:pt x="4440" y="4550"/>
                    <a:pt x="4455" y="4499"/>
                    <a:pt x="4499" y="4491"/>
                  </a:cubicBezTo>
                  <a:cubicBezTo>
                    <a:pt x="4543" y="4484"/>
                    <a:pt x="4543" y="4528"/>
                    <a:pt x="4594" y="4521"/>
                  </a:cubicBezTo>
                  <a:cubicBezTo>
                    <a:pt x="4645" y="4513"/>
                    <a:pt x="4660" y="4499"/>
                    <a:pt x="4689" y="4462"/>
                  </a:cubicBezTo>
                  <a:cubicBezTo>
                    <a:pt x="4726" y="4418"/>
                    <a:pt x="4770" y="4396"/>
                    <a:pt x="4814" y="4418"/>
                  </a:cubicBezTo>
                  <a:cubicBezTo>
                    <a:pt x="4858" y="4433"/>
                    <a:pt x="4828" y="4499"/>
                    <a:pt x="4872" y="4499"/>
                  </a:cubicBezTo>
                  <a:cubicBezTo>
                    <a:pt x="4916" y="4499"/>
                    <a:pt x="4953" y="4535"/>
                    <a:pt x="4997" y="4491"/>
                  </a:cubicBezTo>
                  <a:cubicBezTo>
                    <a:pt x="5041" y="4447"/>
                    <a:pt x="5070" y="4411"/>
                    <a:pt x="5092" y="4418"/>
                  </a:cubicBezTo>
                  <a:cubicBezTo>
                    <a:pt x="5122" y="4425"/>
                    <a:pt x="5107" y="4499"/>
                    <a:pt x="5143" y="4499"/>
                  </a:cubicBezTo>
                  <a:cubicBezTo>
                    <a:pt x="5173" y="4499"/>
                    <a:pt x="5180" y="4491"/>
                    <a:pt x="5202" y="4513"/>
                  </a:cubicBezTo>
                  <a:cubicBezTo>
                    <a:pt x="5224" y="4491"/>
                    <a:pt x="5246" y="4469"/>
                    <a:pt x="5283" y="4447"/>
                  </a:cubicBezTo>
                  <a:cubicBezTo>
                    <a:pt x="5349" y="4411"/>
                    <a:pt x="5393" y="4396"/>
                    <a:pt x="5422" y="4345"/>
                  </a:cubicBezTo>
                  <a:cubicBezTo>
                    <a:pt x="5458" y="4301"/>
                    <a:pt x="5481" y="4227"/>
                    <a:pt x="5444" y="4205"/>
                  </a:cubicBezTo>
                  <a:cubicBezTo>
                    <a:pt x="5400" y="4176"/>
                    <a:pt x="5371" y="4125"/>
                    <a:pt x="5400" y="4074"/>
                  </a:cubicBezTo>
                  <a:cubicBezTo>
                    <a:pt x="5422" y="4022"/>
                    <a:pt x="5429" y="3971"/>
                    <a:pt x="5400" y="3949"/>
                  </a:cubicBezTo>
                  <a:cubicBezTo>
                    <a:pt x="5363" y="3920"/>
                    <a:pt x="5319" y="3898"/>
                    <a:pt x="5334" y="3854"/>
                  </a:cubicBezTo>
                  <a:cubicBezTo>
                    <a:pt x="5341" y="3810"/>
                    <a:pt x="5356" y="3700"/>
                    <a:pt x="5246" y="3736"/>
                  </a:cubicBezTo>
                  <a:cubicBezTo>
                    <a:pt x="5136" y="3773"/>
                    <a:pt x="5056" y="3722"/>
                    <a:pt x="5092" y="3685"/>
                  </a:cubicBezTo>
                  <a:cubicBezTo>
                    <a:pt x="5129" y="3649"/>
                    <a:pt x="5085" y="3641"/>
                    <a:pt x="5034" y="3641"/>
                  </a:cubicBezTo>
                  <a:cubicBezTo>
                    <a:pt x="4982" y="3641"/>
                    <a:pt x="4968" y="3634"/>
                    <a:pt x="4953" y="3590"/>
                  </a:cubicBezTo>
                  <a:cubicBezTo>
                    <a:pt x="4946" y="3546"/>
                    <a:pt x="4931" y="3510"/>
                    <a:pt x="4887" y="3539"/>
                  </a:cubicBezTo>
                  <a:cubicBezTo>
                    <a:pt x="4843" y="3575"/>
                    <a:pt x="4770" y="3612"/>
                    <a:pt x="4741" y="3531"/>
                  </a:cubicBezTo>
                  <a:cubicBezTo>
                    <a:pt x="4718" y="3458"/>
                    <a:pt x="4689" y="3465"/>
                    <a:pt x="4653" y="3473"/>
                  </a:cubicBezTo>
                  <a:cubicBezTo>
                    <a:pt x="4608" y="3480"/>
                    <a:pt x="4557" y="3451"/>
                    <a:pt x="4528" y="3414"/>
                  </a:cubicBezTo>
                  <a:cubicBezTo>
                    <a:pt x="4506" y="3377"/>
                    <a:pt x="4469" y="3422"/>
                    <a:pt x="4447" y="3385"/>
                  </a:cubicBezTo>
                  <a:cubicBezTo>
                    <a:pt x="4418" y="3355"/>
                    <a:pt x="4455" y="3312"/>
                    <a:pt x="4403" y="3326"/>
                  </a:cubicBezTo>
                  <a:cubicBezTo>
                    <a:pt x="4352" y="3348"/>
                    <a:pt x="4308" y="3385"/>
                    <a:pt x="4242" y="3422"/>
                  </a:cubicBezTo>
                  <a:cubicBezTo>
                    <a:pt x="4176" y="3458"/>
                    <a:pt x="4132" y="3487"/>
                    <a:pt x="4088" y="3429"/>
                  </a:cubicBezTo>
                  <a:cubicBezTo>
                    <a:pt x="4044" y="3370"/>
                    <a:pt x="4000" y="3334"/>
                    <a:pt x="3986" y="3304"/>
                  </a:cubicBezTo>
                  <a:cubicBezTo>
                    <a:pt x="3971" y="3268"/>
                    <a:pt x="3920" y="3282"/>
                    <a:pt x="3920" y="3282"/>
                  </a:cubicBezTo>
                  <a:cubicBezTo>
                    <a:pt x="3920" y="3282"/>
                    <a:pt x="3913" y="3363"/>
                    <a:pt x="3876" y="3348"/>
                  </a:cubicBezTo>
                  <a:cubicBezTo>
                    <a:pt x="3839" y="3326"/>
                    <a:pt x="3700" y="3238"/>
                    <a:pt x="3700" y="3238"/>
                  </a:cubicBezTo>
                  <a:cubicBezTo>
                    <a:pt x="3700" y="3238"/>
                    <a:pt x="3663" y="3224"/>
                    <a:pt x="3641" y="3158"/>
                  </a:cubicBezTo>
                  <a:cubicBezTo>
                    <a:pt x="3612" y="3092"/>
                    <a:pt x="3553" y="3084"/>
                    <a:pt x="3532" y="3048"/>
                  </a:cubicBezTo>
                  <a:cubicBezTo>
                    <a:pt x="3502" y="3011"/>
                    <a:pt x="3444" y="2960"/>
                    <a:pt x="3429" y="2901"/>
                  </a:cubicBezTo>
                  <a:cubicBezTo>
                    <a:pt x="3407" y="2843"/>
                    <a:pt x="3407" y="2799"/>
                    <a:pt x="3451" y="2747"/>
                  </a:cubicBezTo>
                  <a:cubicBezTo>
                    <a:pt x="3495" y="2696"/>
                    <a:pt x="3502" y="2725"/>
                    <a:pt x="3539" y="2696"/>
                  </a:cubicBezTo>
                  <a:cubicBezTo>
                    <a:pt x="3568" y="2674"/>
                    <a:pt x="3509" y="2645"/>
                    <a:pt x="3480" y="2615"/>
                  </a:cubicBezTo>
                  <a:cubicBezTo>
                    <a:pt x="3444" y="2579"/>
                    <a:pt x="3451" y="2550"/>
                    <a:pt x="3465" y="2462"/>
                  </a:cubicBezTo>
                  <a:cubicBezTo>
                    <a:pt x="3487" y="2374"/>
                    <a:pt x="3546" y="2352"/>
                    <a:pt x="3553" y="2308"/>
                  </a:cubicBezTo>
                  <a:cubicBezTo>
                    <a:pt x="3561" y="2264"/>
                    <a:pt x="3539" y="2234"/>
                    <a:pt x="3532" y="2183"/>
                  </a:cubicBezTo>
                  <a:cubicBezTo>
                    <a:pt x="3517" y="2132"/>
                    <a:pt x="3509" y="1985"/>
                    <a:pt x="3546" y="1941"/>
                  </a:cubicBezTo>
                  <a:cubicBezTo>
                    <a:pt x="3575" y="1897"/>
                    <a:pt x="3619" y="1846"/>
                    <a:pt x="3590" y="1817"/>
                  </a:cubicBezTo>
                  <a:cubicBezTo>
                    <a:pt x="3553" y="1780"/>
                    <a:pt x="3517" y="1824"/>
                    <a:pt x="3480" y="1795"/>
                  </a:cubicBezTo>
                  <a:cubicBezTo>
                    <a:pt x="3436" y="1773"/>
                    <a:pt x="3451" y="1685"/>
                    <a:pt x="3429" y="1677"/>
                  </a:cubicBezTo>
                  <a:cubicBezTo>
                    <a:pt x="3400" y="1670"/>
                    <a:pt x="3400" y="1670"/>
                    <a:pt x="3363" y="1707"/>
                  </a:cubicBezTo>
                  <a:cubicBezTo>
                    <a:pt x="3334" y="1736"/>
                    <a:pt x="3275" y="1787"/>
                    <a:pt x="3268" y="1736"/>
                  </a:cubicBezTo>
                  <a:cubicBezTo>
                    <a:pt x="3253" y="1685"/>
                    <a:pt x="3275" y="1685"/>
                    <a:pt x="3290" y="1663"/>
                  </a:cubicBezTo>
                  <a:cubicBezTo>
                    <a:pt x="3304" y="1634"/>
                    <a:pt x="3224" y="1626"/>
                    <a:pt x="3224" y="1626"/>
                  </a:cubicBezTo>
                  <a:cubicBezTo>
                    <a:pt x="3224" y="1626"/>
                    <a:pt x="3231" y="1597"/>
                    <a:pt x="3246" y="1546"/>
                  </a:cubicBezTo>
                  <a:cubicBezTo>
                    <a:pt x="3268" y="1494"/>
                    <a:pt x="3246" y="1406"/>
                    <a:pt x="3268" y="1384"/>
                  </a:cubicBezTo>
                  <a:cubicBezTo>
                    <a:pt x="3282" y="1355"/>
                    <a:pt x="3334" y="1348"/>
                    <a:pt x="3348" y="1318"/>
                  </a:cubicBezTo>
                  <a:cubicBezTo>
                    <a:pt x="3363" y="1296"/>
                    <a:pt x="3392" y="1231"/>
                    <a:pt x="3348" y="1143"/>
                  </a:cubicBezTo>
                  <a:cubicBezTo>
                    <a:pt x="3304" y="1055"/>
                    <a:pt x="3275" y="1025"/>
                    <a:pt x="3297" y="981"/>
                  </a:cubicBezTo>
                  <a:cubicBezTo>
                    <a:pt x="3326" y="937"/>
                    <a:pt x="3297" y="915"/>
                    <a:pt x="3290" y="879"/>
                  </a:cubicBezTo>
                  <a:cubicBezTo>
                    <a:pt x="3282" y="850"/>
                    <a:pt x="3312" y="813"/>
                    <a:pt x="3356" y="784"/>
                  </a:cubicBezTo>
                  <a:cubicBezTo>
                    <a:pt x="3400" y="762"/>
                    <a:pt x="3385" y="710"/>
                    <a:pt x="3363" y="666"/>
                  </a:cubicBezTo>
                  <a:cubicBezTo>
                    <a:pt x="3348" y="622"/>
                    <a:pt x="3275" y="534"/>
                    <a:pt x="3238" y="520"/>
                  </a:cubicBezTo>
                  <a:cubicBezTo>
                    <a:pt x="3202" y="512"/>
                    <a:pt x="3202" y="564"/>
                    <a:pt x="3165" y="586"/>
                  </a:cubicBezTo>
                  <a:cubicBezTo>
                    <a:pt x="3121" y="600"/>
                    <a:pt x="3128" y="542"/>
                    <a:pt x="3114" y="505"/>
                  </a:cubicBezTo>
                  <a:cubicBezTo>
                    <a:pt x="3092" y="468"/>
                    <a:pt x="3092" y="520"/>
                    <a:pt x="3041" y="512"/>
                  </a:cubicBezTo>
                  <a:cubicBezTo>
                    <a:pt x="2989" y="505"/>
                    <a:pt x="2916" y="491"/>
                    <a:pt x="2887" y="498"/>
                  </a:cubicBezTo>
                  <a:cubicBezTo>
                    <a:pt x="2865" y="505"/>
                    <a:pt x="2755" y="512"/>
                    <a:pt x="2689" y="483"/>
                  </a:cubicBezTo>
                  <a:cubicBezTo>
                    <a:pt x="2615" y="446"/>
                    <a:pt x="2542" y="432"/>
                    <a:pt x="2527" y="403"/>
                  </a:cubicBezTo>
                  <a:cubicBezTo>
                    <a:pt x="2506" y="381"/>
                    <a:pt x="2527" y="344"/>
                    <a:pt x="2542" y="307"/>
                  </a:cubicBezTo>
                  <a:cubicBezTo>
                    <a:pt x="2557" y="278"/>
                    <a:pt x="2506" y="249"/>
                    <a:pt x="2462" y="278"/>
                  </a:cubicBezTo>
                  <a:cubicBezTo>
                    <a:pt x="2425" y="300"/>
                    <a:pt x="2396" y="205"/>
                    <a:pt x="2396" y="205"/>
                  </a:cubicBezTo>
                  <a:cubicBezTo>
                    <a:pt x="2352" y="153"/>
                    <a:pt x="2337" y="146"/>
                    <a:pt x="2293" y="175"/>
                  </a:cubicBezTo>
                  <a:cubicBezTo>
                    <a:pt x="2249" y="197"/>
                    <a:pt x="2220" y="227"/>
                    <a:pt x="2213" y="175"/>
                  </a:cubicBezTo>
                  <a:cubicBezTo>
                    <a:pt x="2205" y="124"/>
                    <a:pt x="2191" y="124"/>
                    <a:pt x="2154" y="117"/>
                  </a:cubicBezTo>
                  <a:cubicBezTo>
                    <a:pt x="2110" y="109"/>
                    <a:pt x="2110" y="80"/>
                    <a:pt x="2125" y="43"/>
                  </a:cubicBezTo>
                  <a:cubicBezTo>
                    <a:pt x="2139" y="14"/>
                    <a:pt x="2117" y="0"/>
                    <a:pt x="2073" y="0"/>
                  </a:cubicBezTo>
                  <a:cubicBezTo>
                    <a:pt x="2051" y="22"/>
                    <a:pt x="2022" y="51"/>
                    <a:pt x="2022" y="73"/>
                  </a:cubicBezTo>
                  <a:cubicBezTo>
                    <a:pt x="2022" y="109"/>
                    <a:pt x="1978" y="131"/>
                    <a:pt x="1956" y="146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7FBB7C5-A401-2AA7-FEBB-5EC097449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384" y="4059044"/>
              <a:ext cx="3810138" cy="3310390"/>
            </a:xfrm>
            <a:custGeom>
              <a:avLst/>
              <a:gdLst>
                <a:gd name="T0" fmla="*/ 3153683 w 9914"/>
                <a:gd name="T1" fmla="*/ 905904 h 8714"/>
                <a:gd name="T2" fmla="*/ 2982120 w 9914"/>
                <a:gd name="T3" fmla="*/ 765721 h 8714"/>
                <a:gd name="T4" fmla="*/ 2759055 w 9914"/>
                <a:gd name="T5" fmla="*/ 647027 h 8714"/>
                <a:gd name="T6" fmla="*/ 2575118 w 9914"/>
                <a:gd name="T7" fmla="*/ 578919 h 8714"/>
                <a:gd name="T8" fmla="*/ 2345364 w 9914"/>
                <a:gd name="T9" fmla="*/ 557098 h 8714"/>
                <a:gd name="T10" fmla="*/ 2163768 w 9914"/>
                <a:gd name="T11" fmla="*/ 501554 h 8714"/>
                <a:gd name="T12" fmla="*/ 1980165 w 9914"/>
                <a:gd name="T13" fmla="*/ 361039 h 8714"/>
                <a:gd name="T14" fmla="*/ 1759441 w 9914"/>
                <a:gd name="T15" fmla="*/ 82325 h 8714"/>
                <a:gd name="T16" fmla="*/ 1313645 w 9914"/>
                <a:gd name="T17" fmla="*/ 31409 h 8714"/>
                <a:gd name="T18" fmla="*/ 1262142 w 9914"/>
                <a:gd name="T19" fmla="*/ 438405 h 8714"/>
                <a:gd name="T20" fmla="*/ 1058808 w 9914"/>
                <a:gd name="T21" fmla="*/ 356080 h 8714"/>
                <a:gd name="T22" fmla="*/ 1024362 w 9914"/>
                <a:gd name="T23" fmla="*/ 547510 h 8714"/>
                <a:gd name="T24" fmla="*/ 967843 w 9914"/>
                <a:gd name="T25" fmla="*/ 297890 h 8714"/>
                <a:gd name="T26" fmla="*/ 700967 w 9914"/>
                <a:gd name="T27" fmla="*/ 225154 h 8714"/>
                <a:gd name="T28" fmla="*/ 318713 w 9914"/>
                <a:gd name="T29" fmla="*/ 387489 h 8714"/>
                <a:gd name="T30" fmla="*/ 387271 w 9914"/>
                <a:gd name="T31" fmla="*/ 622561 h 8714"/>
                <a:gd name="T32" fmla="*/ 357841 w 9914"/>
                <a:gd name="T33" fmla="*/ 881769 h 8714"/>
                <a:gd name="T34" fmla="*/ 220724 w 9914"/>
                <a:gd name="T35" fmla="*/ 1388282 h 8714"/>
                <a:gd name="T36" fmla="*/ 27089 w 9914"/>
                <a:gd name="T37" fmla="*/ 1463333 h 8714"/>
                <a:gd name="T38" fmla="*/ 206009 w 9914"/>
                <a:gd name="T39" fmla="*/ 1574753 h 8714"/>
                <a:gd name="T40" fmla="*/ 240121 w 9914"/>
                <a:gd name="T41" fmla="*/ 1821727 h 8714"/>
                <a:gd name="T42" fmla="*/ 580906 w 9914"/>
                <a:gd name="T43" fmla="*/ 1678898 h 8714"/>
                <a:gd name="T44" fmla="*/ 671537 w 9914"/>
                <a:gd name="T45" fmla="*/ 1598888 h 8714"/>
                <a:gd name="T46" fmla="*/ 833402 w 9914"/>
                <a:gd name="T47" fmla="*/ 1688486 h 8714"/>
                <a:gd name="T48" fmla="*/ 823369 w 9914"/>
                <a:gd name="T49" fmla="*/ 1858096 h 8714"/>
                <a:gd name="T50" fmla="*/ 816011 w 9914"/>
                <a:gd name="T51" fmla="*/ 1996296 h 8714"/>
                <a:gd name="T52" fmla="*/ 994932 w 9914"/>
                <a:gd name="T53" fmla="*/ 2015802 h 8714"/>
                <a:gd name="T54" fmla="*/ 1181210 w 9914"/>
                <a:gd name="T55" fmla="*/ 1933147 h 8714"/>
                <a:gd name="T56" fmla="*/ 1183551 w 9914"/>
                <a:gd name="T57" fmla="*/ 1710308 h 8714"/>
                <a:gd name="T58" fmla="*/ 1195925 w 9914"/>
                <a:gd name="T59" fmla="*/ 1591614 h 8714"/>
                <a:gd name="T60" fmla="*/ 1345416 w 9914"/>
                <a:gd name="T61" fmla="*/ 1523837 h 8714"/>
                <a:gd name="T62" fmla="*/ 1539051 w 9914"/>
                <a:gd name="T63" fmla="*/ 1637571 h 8714"/>
                <a:gd name="T64" fmla="*/ 1639380 w 9914"/>
                <a:gd name="T65" fmla="*/ 1627983 h 8714"/>
                <a:gd name="T66" fmla="*/ 1580520 w 9914"/>
                <a:gd name="T67" fmla="*/ 1824372 h 8714"/>
                <a:gd name="T68" fmla="*/ 1609950 w 9914"/>
                <a:gd name="T69" fmla="*/ 1945380 h 8714"/>
                <a:gd name="T70" fmla="*/ 1688542 w 9914"/>
                <a:gd name="T71" fmla="*/ 2110030 h 8714"/>
                <a:gd name="T72" fmla="*/ 1847731 w 9914"/>
                <a:gd name="T73" fmla="*/ 2250544 h 8714"/>
                <a:gd name="T74" fmla="*/ 1838032 w 9914"/>
                <a:gd name="T75" fmla="*/ 2444619 h 8714"/>
                <a:gd name="T76" fmla="*/ 1958093 w 9914"/>
                <a:gd name="T77" fmla="*/ 2505123 h 8714"/>
                <a:gd name="T78" fmla="*/ 1994880 w 9914"/>
                <a:gd name="T79" fmla="*/ 2592076 h 8714"/>
                <a:gd name="T80" fmla="*/ 1980165 w 9914"/>
                <a:gd name="T81" fmla="*/ 2754412 h 8714"/>
                <a:gd name="T82" fmla="*/ 2085511 w 9914"/>
                <a:gd name="T83" fmla="*/ 2836737 h 8714"/>
                <a:gd name="T84" fmla="*/ 2154069 w 9914"/>
                <a:gd name="T85" fmla="*/ 2769290 h 8714"/>
                <a:gd name="T86" fmla="*/ 2296203 w 9914"/>
                <a:gd name="T87" fmla="*/ 2715729 h 8714"/>
                <a:gd name="T88" fmla="*/ 2462749 w 9914"/>
                <a:gd name="T89" fmla="*/ 2633404 h 8714"/>
                <a:gd name="T90" fmla="*/ 2599866 w 9914"/>
                <a:gd name="T91" fmla="*/ 2558353 h 8714"/>
                <a:gd name="T92" fmla="*/ 2692838 w 9914"/>
                <a:gd name="T93" fmla="*/ 2517025 h 8714"/>
                <a:gd name="T94" fmla="*/ 2661067 w 9914"/>
                <a:gd name="T95" fmla="*/ 2342787 h 8714"/>
                <a:gd name="T96" fmla="*/ 2670765 w 9914"/>
                <a:gd name="T97" fmla="*/ 2122263 h 8714"/>
                <a:gd name="T98" fmla="*/ 2834971 w 9914"/>
                <a:gd name="T99" fmla="*/ 2030019 h 8714"/>
                <a:gd name="T100" fmla="*/ 2957372 w 9914"/>
                <a:gd name="T101" fmla="*/ 1889835 h 8714"/>
                <a:gd name="T102" fmla="*/ 2930618 w 9914"/>
                <a:gd name="T103" fmla="*/ 1722541 h 8714"/>
                <a:gd name="T104" fmla="*/ 2898847 w 9914"/>
                <a:gd name="T105" fmla="*/ 1538384 h 8714"/>
                <a:gd name="T106" fmla="*/ 2871758 w 9914"/>
                <a:gd name="T107" fmla="*/ 1400184 h 8714"/>
                <a:gd name="T108" fmla="*/ 2776111 w 9914"/>
                <a:gd name="T109" fmla="*/ 1153209 h 8714"/>
                <a:gd name="T110" fmla="*/ 2996835 w 9914"/>
                <a:gd name="T111" fmla="*/ 1092706 h 8714"/>
                <a:gd name="T112" fmla="*/ 3192812 w 9914"/>
                <a:gd name="T113" fmla="*/ 1063611 h 8714"/>
                <a:gd name="T114" fmla="*/ 3298158 w 9914"/>
                <a:gd name="T115" fmla="*/ 944918 h 871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914" h="8714">
                  <a:moveTo>
                    <a:pt x="9906" y="2777"/>
                  </a:moveTo>
                  <a:lnTo>
                    <a:pt x="9906" y="2777"/>
                  </a:lnTo>
                  <a:cubicBezTo>
                    <a:pt x="9855" y="2777"/>
                    <a:pt x="9833" y="2799"/>
                    <a:pt x="9767" y="2792"/>
                  </a:cubicBezTo>
                  <a:cubicBezTo>
                    <a:pt x="9708" y="2777"/>
                    <a:pt x="9664" y="2733"/>
                    <a:pt x="9598" y="2704"/>
                  </a:cubicBezTo>
                  <a:cubicBezTo>
                    <a:pt x="9532" y="2682"/>
                    <a:pt x="9474" y="2719"/>
                    <a:pt x="9430" y="2740"/>
                  </a:cubicBezTo>
                  <a:cubicBezTo>
                    <a:pt x="9386" y="2755"/>
                    <a:pt x="9342" y="2755"/>
                    <a:pt x="9305" y="2704"/>
                  </a:cubicBezTo>
                  <a:cubicBezTo>
                    <a:pt x="9261" y="2653"/>
                    <a:pt x="9195" y="2565"/>
                    <a:pt x="9239" y="2557"/>
                  </a:cubicBezTo>
                  <a:cubicBezTo>
                    <a:pt x="9195" y="2521"/>
                    <a:pt x="9115" y="2491"/>
                    <a:pt x="9056" y="2506"/>
                  </a:cubicBezTo>
                  <a:cubicBezTo>
                    <a:pt x="8975" y="2528"/>
                    <a:pt x="8975" y="2447"/>
                    <a:pt x="9027" y="2418"/>
                  </a:cubicBezTo>
                  <a:cubicBezTo>
                    <a:pt x="9078" y="2381"/>
                    <a:pt x="8968" y="2330"/>
                    <a:pt x="8917" y="2316"/>
                  </a:cubicBezTo>
                  <a:cubicBezTo>
                    <a:pt x="8865" y="2294"/>
                    <a:pt x="8778" y="2176"/>
                    <a:pt x="8755" y="2132"/>
                  </a:cubicBezTo>
                  <a:cubicBezTo>
                    <a:pt x="8741" y="2088"/>
                    <a:pt x="8682" y="2015"/>
                    <a:pt x="8638" y="1942"/>
                  </a:cubicBezTo>
                  <a:cubicBezTo>
                    <a:pt x="8594" y="1861"/>
                    <a:pt x="8572" y="1847"/>
                    <a:pt x="8506" y="1839"/>
                  </a:cubicBezTo>
                  <a:cubicBezTo>
                    <a:pt x="8433" y="1832"/>
                    <a:pt x="8426" y="1869"/>
                    <a:pt x="8382" y="1920"/>
                  </a:cubicBezTo>
                  <a:cubicBezTo>
                    <a:pt x="8338" y="1971"/>
                    <a:pt x="8294" y="1971"/>
                    <a:pt x="8250" y="1957"/>
                  </a:cubicBezTo>
                  <a:cubicBezTo>
                    <a:pt x="8206" y="1942"/>
                    <a:pt x="8140" y="1854"/>
                    <a:pt x="8111" y="1810"/>
                  </a:cubicBezTo>
                  <a:cubicBezTo>
                    <a:pt x="8089" y="1766"/>
                    <a:pt x="8060" y="1759"/>
                    <a:pt x="8015" y="1781"/>
                  </a:cubicBezTo>
                  <a:cubicBezTo>
                    <a:pt x="7986" y="1788"/>
                    <a:pt x="7935" y="1766"/>
                    <a:pt x="7905" y="1744"/>
                  </a:cubicBezTo>
                  <a:cubicBezTo>
                    <a:pt x="7891" y="1751"/>
                    <a:pt x="7869" y="1759"/>
                    <a:pt x="7854" y="1766"/>
                  </a:cubicBezTo>
                  <a:cubicBezTo>
                    <a:pt x="7818" y="1795"/>
                    <a:pt x="7752" y="1759"/>
                    <a:pt x="7700" y="1751"/>
                  </a:cubicBezTo>
                  <a:cubicBezTo>
                    <a:pt x="7650" y="1744"/>
                    <a:pt x="7570" y="1693"/>
                    <a:pt x="7533" y="1678"/>
                  </a:cubicBezTo>
                  <a:cubicBezTo>
                    <a:pt x="7504" y="1656"/>
                    <a:pt x="7408" y="1597"/>
                    <a:pt x="7364" y="1576"/>
                  </a:cubicBezTo>
                  <a:cubicBezTo>
                    <a:pt x="7320" y="1546"/>
                    <a:pt x="7291" y="1583"/>
                    <a:pt x="7240" y="1590"/>
                  </a:cubicBezTo>
                  <a:cubicBezTo>
                    <a:pt x="7189" y="1597"/>
                    <a:pt x="7181" y="1619"/>
                    <a:pt x="7144" y="1649"/>
                  </a:cubicBezTo>
                  <a:cubicBezTo>
                    <a:pt x="7108" y="1685"/>
                    <a:pt x="7079" y="1678"/>
                    <a:pt x="7013" y="1685"/>
                  </a:cubicBezTo>
                  <a:cubicBezTo>
                    <a:pt x="6954" y="1693"/>
                    <a:pt x="6881" y="1597"/>
                    <a:pt x="6837" y="1546"/>
                  </a:cubicBezTo>
                  <a:cubicBezTo>
                    <a:pt x="6793" y="1495"/>
                    <a:pt x="6778" y="1517"/>
                    <a:pt x="6727" y="1539"/>
                  </a:cubicBezTo>
                  <a:cubicBezTo>
                    <a:pt x="6675" y="1568"/>
                    <a:pt x="6668" y="1597"/>
                    <a:pt x="6624" y="1634"/>
                  </a:cubicBezTo>
                  <a:cubicBezTo>
                    <a:pt x="6580" y="1663"/>
                    <a:pt x="6522" y="1634"/>
                    <a:pt x="6507" y="1597"/>
                  </a:cubicBezTo>
                  <a:cubicBezTo>
                    <a:pt x="6492" y="1568"/>
                    <a:pt x="6507" y="1524"/>
                    <a:pt x="6470" y="1517"/>
                  </a:cubicBezTo>
                  <a:cubicBezTo>
                    <a:pt x="6441" y="1502"/>
                    <a:pt x="6412" y="1539"/>
                    <a:pt x="6368" y="1576"/>
                  </a:cubicBezTo>
                  <a:cubicBezTo>
                    <a:pt x="6324" y="1605"/>
                    <a:pt x="6302" y="1502"/>
                    <a:pt x="6265" y="1473"/>
                  </a:cubicBezTo>
                  <a:cubicBezTo>
                    <a:pt x="6236" y="1436"/>
                    <a:pt x="6243" y="1363"/>
                    <a:pt x="6251" y="1312"/>
                  </a:cubicBezTo>
                  <a:cubicBezTo>
                    <a:pt x="6258" y="1260"/>
                    <a:pt x="6214" y="1216"/>
                    <a:pt x="6177" y="1180"/>
                  </a:cubicBezTo>
                  <a:cubicBezTo>
                    <a:pt x="6133" y="1150"/>
                    <a:pt x="5994" y="1121"/>
                    <a:pt x="5921" y="1092"/>
                  </a:cubicBezTo>
                  <a:cubicBezTo>
                    <a:pt x="5840" y="1055"/>
                    <a:pt x="5730" y="879"/>
                    <a:pt x="5708" y="784"/>
                  </a:cubicBezTo>
                  <a:cubicBezTo>
                    <a:pt x="5679" y="689"/>
                    <a:pt x="5576" y="645"/>
                    <a:pt x="5540" y="594"/>
                  </a:cubicBezTo>
                  <a:cubicBezTo>
                    <a:pt x="5518" y="571"/>
                    <a:pt x="5459" y="476"/>
                    <a:pt x="5408" y="396"/>
                  </a:cubicBezTo>
                  <a:cubicBezTo>
                    <a:pt x="5415" y="410"/>
                    <a:pt x="5423" y="425"/>
                    <a:pt x="5423" y="425"/>
                  </a:cubicBezTo>
                  <a:cubicBezTo>
                    <a:pt x="5423" y="425"/>
                    <a:pt x="5342" y="308"/>
                    <a:pt x="5261" y="249"/>
                  </a:cubicBezTo>
                  <a:cubicBezTo>
                    <a:pt x="5181" y="198"/>
                    <a:pt x="5100" y="154"/>
                    <a:pt x="5012" y="161"/>
                  </a:cubicBezTo>
                  <a:cubicBezTo>
                    <a:pt x="4924" y="176"/>
                    <a:pt x="4829" y="161"/>
                    <a:pt x="4749" y="220"/>
                  </a:cubicBezTo>
                  <a:cubicBezTo>
                    <a:pt x="4675" y="278"/>
                    <a:pt x="4573" y="300"/>
                    <a:pt x="4448" y="278"/>
                  </a:cubicBezTo>
                  <a:cubicBezTo>
                    <a:pt x="4323" y="249"/>
                    <a:pt x="4243" y="308"/>
                    <a:pt x="4177" y="227"/>
                  </a:cubicBezTo>
                  <a:cubicBezTo>
                    <a:pt x="4104" y="154"/>
                    <a:pt x="4001" y="0"/>
                    <a:pt x="3928" y="95"/>
                  </a:cubicBezTo>
                  <a:cubicBezTo>
                    <a:pt x="3847" y="183"/>
                    <a:pt x="3789" y="249"/>
                    <a:pt x="3774" y="322"/>
                  </a:cubicBezTo>
                  <a:cubicBezTo>
                    <a:pt x="3767" y="388"/>
                    <a:pt x="3722" y="579"/>
                    <a:pt x="3671" y="659"/>
                  </a:cubicBezTo>
                  <a:cubicBezTo>
                    <a:pt x="3627" y="740"/>
                    <a:pt x="3664" y="901"/>
                    <a:pt x="3708" y="967"/>
                  </a:cubicBezTo>
                  <a:cubicBezTo>
                    <a:pt x="3752" y="1033"/>
                    <a:pt x="3774" y="1055"/>
                    <a:pt x="3774" y="1150"/>
                  </a:cubicBezTo>
                  <a:cubicBezTo>
                    <a:pt x="3774" y="1238"/>
                    <a:pt x="3774" y="1326"/>
                    <a:pt x="3774" y="1326"/>
                  </a:cubicBezTo>
                  <a:cubicBezTo>
                    <a:pt x="3774" y="1326"/>
                    <a:pt x="3744" y="1238"/>
                    <a:pt x="3701" y="1194"/>
                  </a:cubicBezTo>
                  <a:cubicBezTo>
                    <a:pt x="3649" y="1150"/>
                    <a:pt x="3701" y="1194"/>
                    <a:pt x="3605" y="1172"/>
                  </a:cubicBezTo>
                  <a:cubicBezTo>
                    <a:pt x="3518" y="1150"/>
                    <a:pt x="3518" y="1172"/>
                    <a:pt x="3459" y="1092"/>
                  </a:cubicBezTo>
                  <a:cubicBezTo>
                    <a:pt x="3400" y="1011"/>
                    <a:pt x="3356" y="901"/>
                    <a:pt x="3276" y="952"/>
                  </a:cubicBezTo>
                  <a:cubicBezTo>
                    <a:pt x="3202" y="1011"/>
                    <a:pt x="3166" y="1004"/>
                    <a:pt x="3166" y="1077"/>
                  </a:cubicBezTo>
                  <a:cubicBezTo>
                    <a:pt x="3166" y="1158"/>
                    <a:pt x="3166" y="1216"/>
                    <a:pt x="3144" y="1275"/>
                  </a:cubicBezTo>
                  <a:cubicBezTo>
                    <a:pt x="3122" y="1326"/>
                    <a:pt x="3188" y="1385"/>
                    <a:pt x="3232" y="1319"/>
                  </a:cubicBezTo>
                  <a:cubicBezTo>
                    <a:pt x="3276" y="1253"/>
                    <a:pt x="3298" y="1304"/>
                    <a:pt x="3312" y="1407"/>
                  </a:cubicBezTo>
                  <a:cubicBezTo>
                    <a:pt x="3327" y="1509"/>
                    <a:pt x="3312" y="1553"/>
                    <a:pt x="3254" y="1627"/>
                  </a:cubicBezTo>
                  <a:cubicBezTo>
                    <a:pt x="3202" y="1693"/>
                    <a:pt x="3144" y="1737"/>
                    <a:pt x="3063" y="1656"/>
                  </a:cubicBezTo>
                  <a:cubicBezTo>
                    <a:pt x="2982" y="1576"/>
                    <a:pt x="3004" y="1502"/>
                    <a:pt x="2902" y="1502"/>
                  </a:cubicBezTo>
                  <a:cubicBezTo>
                    <a:pt x="2799" y="1502"/>
                    <a:pt x="2748" y="1363"/>
                    <a:pt x="2814" y="1341"/>
                  </a:cubicBezTo>
                  <a:cubicBezTo>
                    <a:pt x="2880" y="1319"/>
                    <a:pt x="2961" y="1385"/>
                    <a:pt x="2997" y="1319"/>
                  </a:cubicBezTo>
                  <a:cubicBezTo>
                    <a:pt x="3027" y="1253"/>
                    <a:pt x="3041" y="1202"/>
                    <a:pt x="2997" y="1128"/>
                  </a:cubicBezTo>
                  <a:cubicBezTo>
                    <a:pt x="2946" y="1048"/>
                    <a:pt x="2924" y="945"/>
                    <a:pt x="2894" y="901"/>
                  </a:cubicBezTo>
                  <a:cubicBezTo>
                    <a:pt x="2858" y="850"/>
                    <a:pt x="2770" y="901"/>
                    <a:pt x="2770" y="799"/>
                  </a:cubicBezTo>
                  <a:cubicBezTo>
                    <a:pt x="2770" y="696"/>
                    <a:pt x="2792" y="674"/>
                    <a:pt x="2711" y="652"/>
                  </a:cubicBezTo>
                  <a:cubicBezTo>
                    <a:pt x="2711" y="652"/>
                    <a:pt x="2623" y="616"/>
                    <a:pt x="2550" y="616"/>
                  </a:cubicBezTo>
                  <a:cubicBezTo>
                    <a:pt x="2484" y="616"/>
                    <a:pt x="2418" y="579"/>
                    <a:pt x="2374" y="630"/>
                  </a:cubicBezTo>
                  <a:cubicBezTo>
                    <a:pt x="2323" y="674"/>
                    <a:pt x="2169" y="652"/>
                    <a:pt x="2096" y="681"/>
                  </a:cubicBezTo>
                  <a:cubicBezTo>
                    <a:pt x="2030" y="718"/>
                    <a:pt x="1818" y="806"/>
                    <a:pt x="1744" y="777"/>
                  </a:cubicBezTo>
                  <a:cubicBezTo>
                    <a:pt x="1678" y="740"/>
                    <a:pt x="1554" y="703"/>
                    <a:pt x="1473" y="726"/>
                  </a:cubicBezTo>
                  <a:cubicBezTo>
                    <a:pt x="1400" y="755"/>
                    <a:pt x="1224" y="726"/>
                    <a:pt x="1158" y="799"/>
                  </a:cubicBezTo>
                  <a:cubicBezTo>
                    <a:pt x="1092" y="865"/>
                    <a:pt x="968" y="952"/>
                    <a:pt x="923" y="1026"/>
                  </a:cubicBezTo>
                  <a:cubicBezTo>
                    <a:pt x="872" y="1092"/>
                    <a:pt x="887" y="1128"/>
                    <a:pt x="953" y="1172"/>
                  </a:cubicBezTo>
                  <a:cubicBezTo>
                    <a:pt x="1019" y="1216"/>
                    <a:pt x="997" y="1260"/>
                    <a:pt x="894" y="1253"/>
                  </a:cubicBezTo>
                  <a:cubicBezTo>
                    <a:pt x="799" y="1238"/>
                    <a:pt x="799" y="1253"/>
                    <a:pt x="770" y="1341"/>
                  </a:cubicBezTo>
                  <a:cubicBezTo>
                    <a:pt x="748" y="1429"/>
                    <a:pt x="748" y="1524"/>
                    <a:pt x="718" y="1612"/>
                  </a:cubicBezTo>
                  <a:cubicBezTo>
                    <a:pt x="682" y="1707"/>
                    <a:pt x="660" y="1854"/>
                    <a:pt x="784" y="1876"/>
                  </a:cubicBezTo>
                  <a:cubicBezTo>
                    <a:pt x="909" y="1898"/>
                    <a:pt x="1099" y="1861"/>
                    <a:pt x="1158" y="1883"/>
                  </a:cubicBezTo>
                  <a:cubicBezTo>
                    <a:pt x="1217" y="1905"/>
                    <a:pt x="1173" y="1883"/>
                    <a:pt x="1158" y="1978"/>
                  </a:cubicBezTo>
                  <a:cubicBezTo>
                    <a:pt x="1151" y="2066"/>
                    <a:pt x="1158" y="2132"/>
                    <a:pt x="1114" y="2176"/>
                  </a:cubicBezTo>
                  <a:cubicBezTo>
                    <a:pt x="1070" y="2228"/>
                    <a:pt x="1136" y="2235"/>
                    <a:pt x="1121" y="2330"/>
                  </a:cubicBezTo>
                  <a:cubicBezTo>
                    <a:pt x="1114" y="2418"/>
                    <a:pt x="1077" y="2359"/>
                    <a:pt x="1055" y="2440"/>
                  </a:cubicBezTo>
                  <a:cubicBezTo>
                    <a:pt x="1033" y="2521"/>
                    <a:pt x="1048" y="2557"/>
                    <a:pt x="1070" y="2667"/>
                  </a:cubicBezTo>
                  <a:cubicBezTo>
                    <a:pt x="1092" y="2777"/>
                    <a:pt x="1121" y="2953"/>
                    <a:pt x="1070" y="3056"/>
                  </a:cubicBezTo>
                  <a:cubicBezTo>
                    <a:pt x="1011" y="3158"/>
                    <a:pt x="931" y="3349"/>
                    <a:pt x="865" y="3429"/>
                  </a:cubicBezTo>
                  <a:cubicBezTo>
                    <a:pt x="799" y="3510"/>
                    <a:pt x="762" y="3657"/>
                    <a:pt x="770" y="3759"/>
                  </a:cubicBezTo>
                  <a:cubicBezTo>
                    <a:pt x="784" y="3854"/>
                    <a:pt x="740" y="4016"/>
                    <a:pt x="740" y="4059"/>
                  </a:cubicBezTo>
                  <a:cubicBezTo>
                    <a:pt x="740" y="4103"/>
                    <a:pt x="740" y="4243"/>
                    <a:pt x="660" y="4199"/>
                  </a:cubicBezTo>
                  <a:cubicBezTo>
                    <a:pt x="579" y="4155"/>
                    <a:pt x="520" y="4177"/>
                    <a:pt x="447" y="4155"/>
                  </a:cubicBezTo>
                  <a:cubicBezTo>
                    <a:pt x="367" y="4133"/>
                    <a:pt x="308" y="4081"/>
                    <a:pt x="249" y="4103"/>
                  </a:cubicBezTo>
                  <a:cubicBezTo>
                    <a:pt x="198" y="4133"/>
                    <a:pt x="44" y="4096"/>
                    <a:pt x="44" y="4177"/>
                  </a:cubicBezTo>
                  <a:cubicBezTo>
                    <a:pt x="44" y="4257"/>
                    <a:pt x="37" y="4323"/>
                    <a:pt x="73" y="4345"/>
                  </a:cubicBezTo>
                  <a:cubicBezTo>
                    <a:pt x="103" y="4367"/>
                    <a:pt x="147" y="4389"/>
                    <a:pt x="81" y="4426"/>
                  </a:cubicBezTo>
                  <a:cubicBezTo>
                    <a:pt x="15" y="4455"/>
                    <a:pt x="0" y="4448"/>
                    <a:pt x="0" y="4514"/>
                  </a:cubicBezTo>
                  <a:cubicBezTo>
                    <a:pt x="0" y="4580"/>
                    <a:pt x="0" y="4682"/>
                    <a:pt x="59" y="4704"/>
                  </a:cubicBezTo>
                  <a:cubicBezTo>
                    <a:pt x="118" y="4734"/>
                    <a:pt x="264" y="4785"/>
                    <a:pt x="330" y="4807"/>
                  </a:cubicBezTo>
                  <a:cubicBezTo>
                    <a:pt x="396" y="4829"/>
                    <a:pt x="513" y="4866"/>
                    <a:pt x="520" y="4821"/>
                  </a:cubicBezTo>
                  <a:cubicBezTo>
                    <a:pt x="535" y="4778"/>
                    <a:pt x="601" y="4675"/>
                    <a:pt x="616" y="4763"/>
                  </a:cubicBezTo>
                  <a:cubicBezTo>
                    <a:pt x="623" y="4858"/>
                    <a:pt x="696" y="4968"/>
                    <a:pt x="726" y="4990"/>
                  </a:cubicBezTo>
                  <a:cubicBezTo>
                    <a:pt x="762" y="5012"/>
                    <a:pt x="770" y="5129"/>
                    <a:pt x="726" y="5181"/>
                  </a:cubicBezTo>
                  <a:cubicBezTo>
                    <a:pt x="682" y="5239"/>
                    <a:pt x="623" y="5400"/>
                    <a:pt x="645" y="5430"/>
                  </a:cubicBezTo>
                  <a:cubicBezTo>
                    <a:pt x="674" y="5466"/>
                    <a:pt x="726" y="5503"/>
                    <a:pt x="726" y="5503"/>
                  </a:cubicBezTo>
                  <a:cubicBezTo>
                    <a:pt x="726" y="5503"/>
                    <a:pt x="726" y="5503"/>
                    <a:pt x="718" y="5510"/>
                  </a:cubicBezTo>
                  <a:cubicBezTo>
                    <a:pt x="755" y="5510"/>
                    <a:pt x="799" y="5503"/>
                    <a:pt x="821" y="5474"/>
                  </a:cubicBezTo>
                  <a:cubicBezTo>
                    <a:pt x="850" y="5422"/>
                    <a:pt x="1004" y="5430"/>
                    <a:pt x="1055" y="5422"/>
                  </a:cubicBezTo>
                  <a:cubicBezTo>
                    <a:pt x="1107" y="5415"/>
                    <a:pt x="1275" y="5400"/>
                    <a:pt x="1334" y="5342"/>
                  </a:cubicBezTo>
                  <a:cubicBezTo>
                    <a:pt x="1400" y="5283"/>
                    <a:pt x="1532" y="5203"/>
                    <a:pt x="1583" y="5173"/>
                  </a:cubicBezTo>
                  <a:cubicBezTo>
                    <a:pt x="1634" y="5137"/>
                    <a:pt x="1678" y="5107"/>
                    <a:pt x="1737" y="5078"/>
                  </a:cubicBezTo>
                  <a:cubicBezTo>
                    <a:pt x="1795" y="5041"/>
                    <a:pt x="1788" y="5034"/>
                    <a:pt x="1803" y="4997"/>
                  </a:cubicBezTo>
                  <a:cubicBezTo>
                    <a:pt x="1825" y="4968"/>
                    <a:pt x="1847" y="4946"/>
                    <a:pt x="1788" y="4909"/>
                  </a:cubicBezTo>
                  <a:cubicBezTo>
                    <a:pt x="1730" y="4866"/>
                    <a:pt x="1788" y="4844"/>
                    <a:pt x="1803" y="4807"/>
                  </a:cubicBezTo>
                  <a:cubicBezTo>
                    <a:pt x="1825" y="4763"/>
                    <a:pt x="1847" y="4719"/>
                    <a:pt x="1898" y="4756"/>
                  </a:cubicBezTo>
                  <a:cubicBezTo>
                    <a:pt x="1949" y="4785"/>
                    <a:pt x="1964" y="4821"/>
                    <a:pt x="2008" y="4836"/>
                  </a:cubicBezTo>
                  <a:cubicBezTo>
                    <a:pt x="2052" y="4858"/>
                    <a:pt x="2023" y="4909"/>
                    <a:pt x="2045" y="4953"/>
                  </a:cubicBezTo>
                  <a:cubicBezTo>
                    <a:pt x="2059" y="5005"/>
                    <a:pt x="2103" y="5019"/>
                    <a:pt x="2147" y="5027"/>
                  </a:cubicBezTo>
                  <a:cubicBezTo>
                    <a:pt x="2184" y="5034"/>
                    <a:pt x="2206" y="5056"/>
                    <a:pt x="2235" y="5085"/>
                  </a:cubicBezTo>
                  <a:cubicBezTo>
                    <a:pt x="2272" y="5107"/>
                    <a:pt x="2323" y="5107"/>
                    <a:pt x="2360" y="5085"/>
                  </a:cubicBezTo>
                  <a:cubicBezTo>
                    <a:pt x="2389" y="5056"/>
                    <a:pt x="2470" y="5071"/>
                    <a:pt x="2492" y="5107"/>
                  </a:cubicBezTo>
                  <a:cubicBezTo>
                    <a:pt x="2521" y="5151"/>
                    <a:pt x="2513" y="5232"/>
                    <a:pt x="2558" y="5247"/>
                  </a:cubicBezTo>
                  <a:cubicBezTo>
                    <a:pt x="2609" y="5261"/>
                    <a:pt x="2623" y="5312"/>
                    <a:pt x="2543" y="5320"/>
                  </a:cubicBezTo>
                  <a:cubicBezTo>
                    <a:pt x="2470" y="5335"/>
                    <a:pt x="2484" y="5371"/>
                    <a:pt x="2499" y="5408"/>
                  </a:cubicBezTo>
                  <a:cubicBezTo>
                    <a:pt x="2521" y="5445"/>
                    <a:pt x="2528" y="5445"/>
                    <a:pt x="2499" y="5496"/>
                  </a:cubicBezTo>
                  <a:cubicBezTo>
                    <a:pt x="2477" y="5547"/>
                    <a:pt x="2513" y="5598"/>
                    <a:pt x="2462" y="5620"/>
                  </a:cubicBezTo>
                  <a:cubicBezTo>
                    <a:pt x="2411" y="5642"/>
                    <a:pt x="2389" y="5671"/>
                    <a:pt x="2462" y="5716"/>
                  </a:cubicBezTo>
                  <a:cubicBezTo>
                    <a:pt x="2528" y="5759"/>
                    <a:pt x="2572" y="5774"/>
                    <a:pt x="2623" y="5767"/>
                  </a:cubicBezTo>
                  <a:cubicBezTo>
                    <a:pt x="2675" y="5759"/>
                    <a:pt x="2660" y="5789"/>
                    <a:pt x="2645" y="5847"/>
                  </a:cubicBezTo>
                  <a:cubicBezTo>
                    <a:pt x="2631" y="5906"/>
                    <a:pt x="2653" y="5943"/>
                    <a:pt x="2580" y="5972"/>
                  </a:cubicBezTo>
                  <a:cubicBezTo>
                    <a:pt x="2499" y="5994"/>
                    <a:pt x="2492" y="5994"/>
                    <a:pt x="2440" y="6038"/>
                  </a:cubicBezTo>
                  <a:cubicBezTo>
                    <a:pt x="2389" y="6082"/>
                    <a:pt x="2382" y="6089"/>
                    <a:pt x="2440" y="6119"/>
                  </a:cubicBezTo>
                  <a:cubicBezTo>
                    <a:pt x="2499" y="6155"/>
                    <a:pt x="2492" y="6221"/>
                    <a:pt x="2550" y="6207"/>
                  </a:cubicBezTo>
                  <a:cubicBezTo>
                    <a:pt x="2609" y="6192"/>
                    <a:pt x="2645" y="6170"/>
                    <a:pt x="2675" y="6140"/>
                  </a:cubicBezTo>
                  <a:cubicBezTo>
                    <a:pt x="2697" y="6104"/>
                    <a:pt x="2741" y="6104"/>
                    <a:pt x="2807" y="6111"/>
                  </a:cubicBezTo>
                  <a:cubicBezTo>
                    <a:pt x="2873" y="6119"/>
                    <a:pt x="2924" y="6119"/>
                    <a:pt x="2975" y="6097"/>
                  </a:cubicBezTo>
                  <a:cubicBezTo>
                    <a:pt x="3027" y="6067"/>
                    <a:pt x="3019" y="6045"/>
                    <a:pt x="3063" y="5994"/>
                  </a:cubicBezTo>
                  <a:cubicBezTo>
                    <a:pt x="3107" y="5943"/>
                    <a:pt x="3114" y="5899"/>
                    <a:pt x="3173" y="5906"/>
                  </a:cubicBezTo>
                  <a:cubicBezTo>
                    <a:pt x="3232" y="5921"/>
                    <a:pt x="3290" y="5891"/>
                    <a:pt x="3320" y="5928"/>
                  </a:cubicBezTo>
                  <a:cubicBezTo>
                    <a:pt x="3342" y="5957"/>
                    <a:pt x="3422" y="6009"/>
                    <a:pt x="3437" y="5957"/>
                  </a:cubicBezTo>
                  <a:cubicBezTo>
                    <a:pt x="3451" y="5906"/>
                    <a:pt x="3473" y="5877"/>
                    <a:pt x="3532" y="5847"/>
                  </a:cubicBezTo>
                  <a:cubicBezTo>
                    <a:pt x="3591" y="5826"/>
                    <a:pt x="3686" y="5789"/>
                    <a:pt x="3664" y="5745"/>
                  </a:cubicBezTo>
                  <a:cubicBezTo>
                    <a:pt x="3649" y="5708"/>
                    <a:pt x="3605" y="5708"/>
                    <a:pt x="3576" y="5679"/>
                  </a:cubicBezTo>
                  <a:cubicBezTo>
                    <a:pt x="3539" y="5657"/>
                    <a:pt x="3554" y="5664"/>
                    <a:pt x="3576" y="5598"/>
                  </a:cubicBezTo>
                  <a:cubicBezTo>
                    <a:pt x="3591" y="5525"/>
                    <a:pt x="3627" y="5312"/>
                    <a:pt x="3591" y="5283"/>
                  </a:cubicBezTo>
                  <a:cubicBezTo>
                    <a:pt x="3554" y="5247"/>
                    <a:pt x="3547" y="5232"/>
                    <a:pt x="3539" y="5173"/>
                  </a:cubicBezTo>
                  <a:cubicBezTo>
                    <a:pt x="3532" y="5107"/>
                    <a:pt x="3473" y="5071"/>
                    <a:pt x="3415" y="5049"/>
                  </a:cubicBezTo>
                  <a:cubicBezTo>
                    <a:pt x="3349" y="5034"/>
                    <a:pt x="3298" y="4997"/>
                    <a:pt x="3283" y="4953"/>
                  </a:cubicBezTo>
                  <a:cubicBezTo>
                    <a:pt x="3268" y="4917"/>
                    <a:pt x="3217" y="4836"/>
                    <a:pt x="3283" y="4836"/>
                  </a:cubicBezTo>
                  <a:cubicBezTo>
                    <a:pt x="3349" y="4836"/>
                    <a:pt x="3371" y="4866"/>
                    <a:pt x="3437" y="4858"/>
                  </a:cubicBezTo>
                  <a:cubicBezTo>
                    <a:pt x="3503" y="4844"/>
                    <a:pt x="3554" y="4873"/>
                    <a:pt x="3576" y="4814"/>
                  </a:cubicBezTo>
                  <a:cubicBezTo>
                    <a:pt x="3591" y="4756"/>
                    <a:pt x="3532" y="4726"/>
                    <a:pt x="3583" y="4697"/>
                  </a:cubicBezTo>
                  <a:cubicBezTo>
                    <a:pt x="3635" y="4660"/>
                    <a:pt x="3635" y="4616"/>
                    <a:pt x="3671" y="4616"/>
                  </a:cubicBezTo>
                  <a:cubicBezTo>
                    <a:pt x="3715" y="4616"/>
                    <a:pt x="3686" y="4675"/>
                    <a:pt x="3759" y="4660"/>
                  </a:cubicBezTo>
                  <a:cubicBezTo>
                    <a:pt x="3840" y="4646"/>
                    <a:pt x="3854" y="4646"/>
                    <a:pt x="3906" y="4609"/>
                  </a:cubicBezTo>
                  <a:cubicBezTo>
                    <a:pt x="3957" y="4572"/>
                    <a:pt x="3979" y="4572"/>
                    <a:pt x="4023" y="4609"/>
                  </a:cubicBezTo>
                  <a:cubicBezTo>
                    <a:pt x="4067" y="4646"/>
                    <a:pt x="4030" y="4697"/>
                    <a:pt x="4067" y="4741"/>
                  </a:cubicBezTo>
                  <a:cubicBezTo>
                    <a:pt x="4096" y="4792"/>
                    <a:pt x="4111" y="4873"/>
                    <a:pt x="4089" y="4909"/>
                  </a:cubicBezTo>
                  <a:cubicBezTo>
                    <a:pt x="4074" y="4939"/>
                    <a:pt x="4052" y="4990"/>
                    <a:pt x="4126" y="5019"/>
                  </a:cubicBezTo>
                  <a:cubicBezTo>
                    <a:pt x="4199" y="5041"/>
                    <a:pt x="4331" y="5071"/>
                    <a:pt x="4397" y="5034"/>
                  </a:cubicBezTo>
                  <a:cubicBezTo>
                    <a:pt x="4463" y="4997"/>
                    <a:pt x="4594" y="5027"/>
                    <a:pt x="4602" y="4953"/>
                  </a:cubicBezTo>
                  <a:cubicBezTo>
                    <a:pt x="4609" y="4888"/>
                    <a:pt x="4661" y="4880"/>
                    <a:pt x="4690" y="4814"/>
                  </a:cubicBezTo>
                  <a:cubicBezTo>
                    <a:pt x="4712" y="4741"/>
                    <a:pt x="4726" y="4712"/>
                    <a:pt x="4778" y="4704"/>
                  </a:cubicBezTo>
                  <a:cubicBezTo>
                    <a:pt x="4829" y="4697"/>
                    <a:pt x="4880" y="4668"/>
                    <a:pt x="4924" y="4712"/>
                  </a:cubicBezTo>
                  <a:cubicBezTo>
                    <a:pt x="4968" y="4756"/>
                    <a:pt x="4932" y="4792"/>
                    <a:pt x="4888" y="4821"/>
                  </a:cubicBezTo>
                  <a:cubicBezTo>
                    <a:pt x="4851" y="4844"/>
                    <a:pt x="4858" y="4895"/>
                    <a:pt x="4902" y="4924"/>
                  </a:cubicBezTo>
                  <a:cubicBezTo>
                    <a:pt x="4939" y="4946"/>
                    <a:pt x="4939" y="4990"/>
                    <a:pt x="4910" y="5034"/>
                  </a:cubicBezTo>
                  <a:cubicBezTo>
                    <a:pt x="4873" y="5078"/>
                    <a:pt x="4858" y="5195"/>
                    <a:pt x="4792" y="5203"/>
                  </a:cubicBezTo>
                  <a:cubicBezTo>
                    <a:pt x="4719" y="5210"/>
                    <a:pt x="4690" y="5217"/>
                    <a:pt x="4661" y="5283"/>
                  </a:cubicBezTo>
                  <a:cubicBezTo>
                    <a:pt x="4639" y="5342"/>
                    <a:pt x="4602" y="5386"/>
                    <a:pt x="4639" y="5415"/>
                  </a:cubicBezTo>
                  <a:cubicBezTo>
                    <a:pt x="4668" y="5452"/>
                    <a:pt x="4668" y="5496"/>
                    <a:pt x="4726" y="5518"/>
                  </a:cubicBezTo>
                  <a:cubicBezTo>
                    <a:pt x="4792" y="5547"/>
                    <a:pt x="4858" y="5562"/>
                    <a:pt x="4822" y="5584"/>
                  </a:cubicBezTo>
                  <a:cubicBezTo>
                    <a:pt x="4792" y="5613"/>
                    <a:pt x="4749" y="5620"/>
                    <a:pt x="4756" y="5657"/>
                  </a:cubicBezTo>
                  <a:cubicBezTo>
                    <a:pt x="4763" y="5686"/>
                    <a:pt x="4756" y="5716"/>
                    <a:pt x="4719" y="5730"/>
                  </a:cubicBezTo>
                  <a:cubicBezTo>
                    <a:pt x="4690" y="5745"/>
                    <a:pt x="4690" y="5811"/>
                    <a:pt x="4697" y="5833"/>
                  </a:cubicBezTo>
                  <a:cubicBezTo>
                    <a:pt x="4704" y="5855"/>
                    <a:pt x="4726" y="5884"/>
                    <a:pt x="4814" y="5884"/>
                  </a:cubicBezTo>
                  <a:cubicBezTo>
                    <a:pt x="4902" y="5884"/>
                    <a:pt x="4961" y="5877"/>
                    <a:pt x="4975" y="5921"/>
                  </a:cubicBezTo>
                  <a:cubicBezTo>
                    <a:pt x="4990" y="5957"/>
                    <a:pt x="4968" y="5987"/>
                    <a:pt x="4975" y="6023"/>
                  </a:cubicBezTo>
                  <a:cubicBezTo>
                    <a:pt x="4983" y="6053"/>
                    <a:pt x="5042" y="6089"/>
                    <a:pt x="5042" y="6089"/>
                  </a:cubicBezTo>
                  <a:cubicBezTo>
                    <a:pt x="5042" y="6089"/>
                    <a:pt x="5049" y="6185"/>
                    <a:pt x="5063" y="6236"/>
                  </a:cubicBezTo>
                  <a:cubicBezTo>
                    <a:pt x="5071" y="6280"/>
                    <a:pt x="5078" y="6346"/>
                    <a:pt x="5049" y="6382"/>
                  </a:cubicBezTo>
                  <a:cubicBezTo>
                    <a:pt x="5027" y="6426"/>
                    <a:pt x="5071" y="6507"/>
                    <a:pt x="5137" y="6456"/>
                  </a:cubicBezTo>
                  <a:cubicBezTo>
                    <a:pt x="5203" y="6404"/>
                    <a:pt x="5254" y="6456"/>
                    <a:pt x="5254" y="6514"/>
                  </a:cubicBezTo>
                  <a:cubicBezTo>
                    <a:pt x="5254" y="6573"/>
                    <a:pt x="5283" y="6624"/>
                    <a:pt x="5327" y="6624"/>
                  </a:cubicBezTo>
                  <a:cubicBezTo>
                    <a:pt x="5364" y="6624"/>
                    <a:pt x="5386" y="6683"/>
                    <a:pt x="5386" y="6749"/>
                  </a:cubicBezTo>
                  <a:cubicBezTo>
                    <a:pt x="5386" y="6822"/>
                    <a:pt x="5444" y="6822"/>
                    <a:pt x="5525" y="6807"/>
                  </a:cubicBezTo>
                  <a:cubicBezTo>
                    <a:pt x="5613" y="6800"/>
                    <a:pt x="5599" y="6881"/>
                    <a:pt x="5562" y="6932"/>
                  </a:cubicBezTo>
                  <a:cubicBezTo>
                    <a:pt x="5525" y="6983"/>
                    <a:pt x="5576" y="6961"/>
                    <a:pt x="5576" y="7012"/>
                  </a:cubicBezTo>
                  <a:cubicBezTo>
                    <a:pt x="5576" y="7064"/>
                    <a:pt x="5540" y="7108"/>
                    <a:pt x="5503" y="7130"/>
                  </a:cubicBezTo>
                  <a:cubicBezTo>
                    <a:pt x="5466" y="7159"/>
                    <a:pt x="5466" y="7196"/>
                    <a:pt x="5474" y="7254"/>
                  </a:cubicBezTo>
                  <a:cubicBezTo>
                    <a:pt x="5489" y="7313"/>
                    <a:pt x="5540" y="7357"/>
                    <a:pt x="5496" y="7394"/>
                  </a:cubicBezTo>
                  <a:cubicBezTo>
                    <a:pt x="5452" y="7438"/>
                    <a:pt x="5401" y="7474"/>
                    <a:pt x="5452" y="7518"/>
                  </a:cubicBezTo>
                  <a:cubicBezTo>
                    <a:pt x="5489" y="7547"/>
                    <a:pt x="5532" y="7547"/>
                    <a:pt x="5554" y="7547"/>
                  </a:cubicBezTo>
                  <a:cubicBezTo>
                    <a:pt x="5584" y="7526"/>
                    <a:pt x="5620" y="7504"/>
                    <a:pt x="5642" y="7511"/>
                  </a:cubicBezTo>
                  <a:cubicBezTo>
                    <a:pt x="5686" y="7518"/>
                    <a:pt x="5679" y="7591"/>
                    <a:pt x="5723" y="7591"/>
                  </a:cubicBezTo>
                  <a:cubicBezTo>
                    <a:pt x="5767" y="7591"/>
                    <a:pt x="5804" y="7599"/>
                    <a:pt x="5855" y="7577"/>
                  </a:cubicBezTo>
                  <a:cubicBezTo>
                    <a:pt x="5899" y="7547"/>
                    <a:pt x="5972" y="7540"/>
                    <a:pt x="5980" y="7584"/>
                  </a:cubicBezTo>
                  <a:cubicBezTo>
                    <a:pt x="5987" y="7628"/>
                    <a:pt x="6053" y="7679"/>
                    <a:pt x="6082" y="7694"/>
                  </a:cubicBezTo>
                  <a:cubicBezTo>
                    <a:pt x="6104" y="7709"/>
                    <a:pt x="6097" y="7789"/>
                    <a:pt x="6038" y="7760"/>
                  </a:cubicBezTo>
                  <a:cubicBezTo>
                    <a:pt x="5980" y="7738"/>
                    <a:pt x="5935" y="7745"/>
                    <a:pt x="5965" y="7782"/>
                  </a:cubicBezTo>
                  <a:cubicBezTo>
                    <a:pt x="5987" y="7811"/>
                    <a:pt x="6016" y="7848"/>
                    <a:pt x="5965" y="7840"/>
                  </a:cubicBezTo>
                  <a:cubicBezTo>
                    <a:pt x="5913" y="7833"/>
                    <a:pt x="5980" y="7885"/>
                    <a:pt x="5935" y="7914"/>
                  </a:cubicBezTo>
                  <a:cubicBezTo>
                    <a:pt x="5892" y="7950"/>
                    <a:pt x="5899" y="7995"/>
                    <a:pt x="5928" y="8016"/>
                  </a:cubicBezTo>
                  <a:cubicBezTo>
                    <a:pt x="5950" y="8046"/>
                    <a:pt x="5987" y="8126"/>
                    <a:pt x="5980" y="8163"/>
                  </a:cubicBezTo>
                  <a:cubicBezTo>
                    <a:pt x="5972" y="8200"/>
                    <a:pt x="6023" y="8214"/>
                    <a:pt x="5994" y="8266"/>
                  </a:cubicBezTo>
                  <a:cubicBezTo>
                    <a:pt x="5972" y="8317"/>
                    <a:pt x="5980" y="8324"/>
                    <a:pt x="5921" y="8331"/>
                  </a:cubicBezTo>
                  <a:cubicBezTo>
                    <a:pt x="5862" y="8339"/>
                    <a:pt x="5855" y="8368"/>
                    <a:pt x="5840" y="8412"/>
                  </a:cubicBezTo>
                  <a:cubicBezTo>
                    <a:pt x="5833" y="8449"/>
                    <a:pt x="5818" y="8493"/>
                    <a:pt x="5877" y="8529"/>
                  </a:cubicBezTo>
                  <a:cubicBezTo>
                    <a:pt x="5935" y="8559"/>
                    <a:pt x="6082" y="8603"/>
                    <a:pt x="6104" y="8639"/>
                  </a:cubicBezTo>
                  <a:cubicBezTo>
                    <a:pt x="6133" y="8676"/>
                    <a:pt x="6177" y="8713"/>
                    <a:pt x="6214" y="8676"/>
                  </a:cubicBezTo>
                  <a:cubicBezTo>
                    <a:pt x="6258" y="8632"/>
                    <a:pt x="6294" y="8603"/>
                    <a:pt x="6236" y="8580"/>
                  </a:cubicBezTo>
                  <a:cubicBezTo>
                    <a:pt x="6177" y="8551"/>
                    <a:pt x="6148" y="8500"/>
                    <a:pt x="6148" y="8478"/>
                  </a:cubicBezTo>
                  <a:cubicBezTo>
                    <a:pt x="6148" y="8449"/>
                    <a:pt x="6155" y="8471"/>
                    <a:pt x="6207" y="8434"/>
                  </a:cubicBezTo>
                  <a:cubicBezTo>
                    <a:pt x="6258" y="8397"/>
                    <a:pt x="6309" y="8383"/>
                    <a:pt x="6324" y="8339"/>
                  </a:cubicBezTo>
                  <a:cubicBezTo>
                    <a:pt x="6346" y="8295"/>
                    <a:pt x="6404" y="8273"/>
                    <a:pt x="6412" y="8309"/>
                  </a:cubicBezTo>
                  <a:cubicBezTo>
                    <a:pt x="6419" y="8339"/>
                    <a:pt x="6441" y="8376"/>
                    <a:pt x="6441" y="8376"/>
                  </a:cubicBezTo>
                  <a:cubicBezTo>
                    <a:pt x="6441" y="8376"/>
                    <a:pt x="6419" y="8287"/>
                    <a:pt x="6463" y="8273"/>
                  </a:cubicBezTo>
                  <a:cubicBezTo>
                    <a:pt x="6507" y="8258"/>
                    <a:pt x="6522" y="8266"/>
                    <a:pt x="6558" y="8287"/>
                  </a:cubicBezTo>
                  <a:cubicBezTo>
                    <a:pt x="6588" y="8309"/>
                    <a:pt x="6602" y="8346"/>
                    <a:pt x="6610" y="8383"/>
                  </a:cubicBezTo>
                  <a:cubicBezTo>
                    <a:pt x="6654" y="8368"/>
                    <a:pt x="6734" y="8339"/>
                    <a:pt x="6749" y="8309"/>
                  </a:cubicBezTo>
                  <a:cubicBezTo>
                    <a:pt x="6771" y="8280"/>
                    <a:pt x="6830" y="8221"/>
                    <a:pt x="6866" y="8214"/>
                  </a:cubicBezTo>
                  <a:cubicBezTo>
                    <a:pt x="6903" y="8207"/>
                    <a:pt x="6939" y="8207"/>
                    <a:pt x="6976" y="8214"/>
                  </a:cubicBezTo>
                  <a:cubicBezTo>
                    <a:pt x="7020" y="8221"/>
                    <a:pt x="7093" y="8200"/>
                    <a:pt x="7108" y="8163"/>
                  </a:cubicBezTo>
                  <a:cubicBezTo>
                    <a:pt x="7130" y="8119"/>
                    <a:pt x="7123" y="8060"/>
                    <a:pt x="7152" y="8046"/>
                  </a:cubicBezTo>
                  <a:cubicBezTo>
                    <a:pt x="7181" y="8038"/>
                    <a:pt x="7203" y="8097"/>
                    <a:pt x="7247" y="8060"/>
                  </a:cubicBezTo>
                  <a:cubicBezTo>
                    <a:pt x="7291" y="8031"/>
                    <a:pt x="7335" y="8002"/>
                    <a:pt x="7364" y="7965"/>
                  </a:cubicBezTo>
                  <a:cubicBezTo>
                    <a:pt x="7394" y="7936"/>
                    <a:pt x="7401" y="7921"/>
                    <a:pt x="7445" y="7899"/>
                  </a:cubicBezTo>
                  <a:cubicBezTo>
                    <a:pt x="7482" y="7877"/>
                    <a:pt x="7496" y="7870"/>
                    <a:pt x="7504" y="7826"/>
                  </a:cubicBezTo>
                  <a:cubicBezTo>
                    <a:pt x="7504" y="7782"/>
                    <a:pt x="7504" y="7723"/>
                    <a:pt x="7540" y="7709"/>
                  </a:cubicBezTo>
                  <a:cubicBezTo>
                    <a:pt x="7577" y="7687"/>
                    <a:pt x="7628" y="7687"/>
                    <a:pt x="7650" y="7687"/>
                  </a:cubicBezTo>
                  <a:cubicBezTo>
                    <a:pt x="7679" y="7687"/>
                    <a:pt x="7752" y="7709"/>
                    <a:pt x="7774" y="7738"/>
                  </a:cubicBezTo>
                  <a:cubicBezTo>
                    <a:pt x="7796" y="7760"/>
                    <a:pt x="7854" y="7819"/>
                    <a:pt x="7891" y="7797"/>
                  </a:cubicBezTo>
                  <a:cubicBezTo>
                    <a:pt x="7928" y="7775"/>
                    <a:pt x="7928" y="7738"/>
                    <a:pt x="7957" y="7716"/>
                  </a:cubicBezTo>
                  <a:cubicBezTo>
                    <a:pt x="7993" y="7701"/>
                    <a:pt x="8008" y="7701"/>
                    <a:pt x="8037" y="7731"/>
                  </a:cubicBezTo>
                  <a:cubicBezTo>
                    <a:pt x="8067" y="7760"/>
                    <a:pt x="8147" y="7738"/>
                    <a:pt x="8111" y="7694"/>
                  </a:cubicBezTo>
                  <a:cubicBezTo>
                    <a:pt x="8081" y="7657"/>
                    <a:pt x="8052" y="7657"/>
                    <a:pt x="8052" y="7613"/>
                  </a:cubicBezTo>
                  <a:cubicBezTo>
                    <a:pt x="8060" y="7577"/>
                    <a:pt x="8081" y="7562"/>
                    <a:pt x="8118" y="7540"/>
                  </a:cubicBezTo>
                  <a:cubicBezTo>
                    <a:pt x="8140" y="7533"/>
                    <a:pt x="8147" y="7511"/>
                    <a:pt x="8155" y="7496"/>
                  </a:cubicBezTo>
                  <a:cubicBezTo>
                    <a:pt x="8125" y="7423"/>
                    <a:pt x="8125" y="7423"/>
                    <a:pt x="8125" y="7423"/>
                  </a:cubicBezTo>
                  <a:cubicBezTo>
                    <a:pt x="8118" y="7350"/>
                    <a:pt x="8125" y="7269"/>
                    <a:pt x="8081" y="7225"/>
                  </a:cubicBezTo>
                  <a:cubicBezTo>
                    <a:pt x="8030" y="7181"/>
                    <a:pt x="7979" y="7130"/>
                    <a:pt x="7957" y="7086"/>
                  </a:cubicBezTo>
                  <a:cubicBezTo>
                    <a:pt x="7942" y="7035"/>
                    <a:pt x="7898" y="6939"/>
                    <a:pt x="7928" y="6873"/>
                  </a:cubicBezTo>
                  <a:cubicBezTo>
                    <a:pt x="7950" y="6800"/>
                    <a:pt x="7957" y="6800"/>
                    <a:pt x="8008" y="6749"/>
                  </a:cubicBezTo>
                  <a:cubicBezTo>
                    <a:pt x="8060" y="6697"/>
                    <a:pt x="8103" y="6639"/>
                    <a:pt x="8052" y="6595"/>
                  </a:cubicBezTo>
                  <a:cubicBezTo>
                    <a:pt x="8001" y="6558"/>
                    <a:pt x="7964" y="6544"/>
                    <a:pt x="8001" y="6507"/>
                  </a:cubicBezTo>
                  <a:cubicBezTo>
                    <a:pt x="8037" y="6463"/>
                    <a:pt x="8045" y="6448"/>
                    <a:pt x="7986" y="6419"/>
                  </a:cubicBezTo>
                  <a:cubicBezTo>
                    <a:pt x="7928" y="6397"/>
                    <a:pt x="7840" y="6368"/>
                    <a:pt x="7854" y="6309"/>
                  </a:cubicBezTo>
                  <a:cubicBezTo>
                    <a:pt x="7876" y="6250"/>
                    <a:pt x="7862" y="6280"/>
                    <a:pt x="7935" y="6280"/>
                  </a:cubicBezTo>
                  <a:cubicBezTo>
                    <a:pt x="8001" y="6280"/>
                    <a:pt x="8001" y="6302"/>
                    <a:pt x="8045" y="6243"/>
                  </a:cubicBezTo>
                  <a:cubicBezTo>
                    <a:pt x="8089" y="6185"/>
                    <a:pt x="8111" y="6162"/>
                    <a:pt x="8191" y="6155"/>
                  </a:cubicBezTo>
                  <a:cubicBezTo>
                    <a:pt x="8265" y="6148"/>
                    <a:pt x="8411" y="6155"/>
                    <a:pt x="8477" y="6140"/>
                  </a:cubicBezTo>
                  <a:cubicBezTo>
                    <a:pt x="8543" y="6119"/>
                    <a:pt x="8587" y="6148"/>
                    <a:pt x="8653" y="6111"/>
                  </a:cubicBezTo>
                  <a:cubicBezTo>
                    <a:pt x="8726" y="6082"/>
                    <a:pt x="8726" y="6053"/>
                    <a:pt x="8682" y="6009"/>
                  </a:cubicBezTo>
                  <a:cubicBezTo>
                    <a:pt x="8638" y="5972"/>
                    <a:pt x="8653" y="5935"/>
                    <a:pt x="8726" y="5928"/>
                  </a:cubicBezTo>
                  <a:cubicBezTo>
                    <a:pt x="8792" y="5921"/>
                    <a:pt x="8807" y="5899"/>
                    <a:pt x="8843" y="5847"/>
                  </a:cubicBezTo>
                  <a:cubicBezTo>
                    <a:pt x="8880" y="5796"/>
                    <a:pt x="8917" y="5730"/>
                    <a:pt x="8843" y="5716"/>
                  </a:cubicBezTo>
                  <a:cubicBezTo>
                    <a:pt x="8763" y="5694"/>
                    <a:pt x="8785" y="5635"/>
                    <a:pt x="8807" y="5613"/>
                  </a:cubicBezTo>
                  <a:cubicBezTo>
                    <a:pt x="8836" y="5584"/>
                    <a:pt x="8910" y="5584"/>
                    <a:pt x="8917" y="5562"/>
                  </a:cubicBezTo>
                  <a:cubicBezTo>
                    <a:pt x="8931" y="5532"/>
                    <a:pt x="8910" y="5518"/>
                    <a:pt x="8858" y="5474"/>
                  </a:cubicBezTo>
                  <a:cubicBezTo>
                    <a:pt x="8807" y="5430"/>
                    <a:pt x="8778" y="5400"/>
                    <a:pt x="8785" y="5357"/>
                  </a:cubicBezTo>
                  <a:cubicBezTo>
                    <a:pt x="8792" y="5312"/>
                    <a:pt x="8814" y="5239"/>
                    <a:pt x="8763" y="5210"/>
                  </a:cubicBezTo>
                  <a:cubicBezTo>
                    <a:pt x="8719" y="5188"/>
                    <a:pt x="8726" y="5173"/>
                    <a:pt x="8800" y="5151"/>
                  </a:cubicBezTo>
                  <a:cubicBezTo>
                    <a:pt x="8880" y="5137"/>
                    <a:pt x="8939" y="5049"/>
                    <a:pt x="8880" y="5019"/>
                  </a:cubicBezTo>
                  <a:cubicBezTo>
                    <a:pt x="8814" y="4983"/>
                    <a:pt x="8785" y="4939"/>
                    <a:pt x="8726" y="4909"/>
                  </a:cubicBezTo>
                  <a:cubicBezTo>
                    <a:pt x="8668" y="4873"/>
                    <a:pt x="8594" y="4807"/>
                    <a:pt x="8602" y="4734"/>
                  </a:cubicBezTo>
                  <a:cubicBezTo>
                    <a:pt x="8616" y="4668"/>
                    <a:pt x="8602" y="4660"/>
                    <a:pt x="8668" y="4653"/>
                  </a:cubicBezTo>
                  <a:cubicBezTo>
                    <a:pt x="8726" y="4646"/>
                    <a:pt x="8755" y="4646"/>
                    <a:pt x="8755" y="4646"/>
                  </a:cubicBezTo>
                  <a:cubicBezTo>
                    <a:pt x="8755" y="4646"/>
                    <a:pt x="8682" y="4602"/>
                    <a:pt x="8653" y="4543"/>
                  </a:cubicBezTo>
                  <a:cubicBezTo>
                    <a:pt x="8631" y="4485"/>
                    <a:pt x="8616" y="4433"/>
                    <a:pt x="8624" y="4389"/>
                  </a:cubicBezTo>
                  <a:cubicBezTo>
                    <a:pt x="8631" y="4345"/>
                    <a:pt x="8668" y="4279"/>
                    <a:pt x="8682" y="4250"/>
                  </a:cubicBezTo>
                  <a:cubicBezTo>
                    <a:pt x="8697" y="4228"/>
                    <a:pt x="8646" y="4199"/>
                    <a:pt x="8587" y="4235"/>
                  </a:cubicBezTo>
                  <a:cubicBezTo>
                    <a:pt x="8528" y="4272"/>
                    <a:pt x="8514" y="4177"/>
                    <a:pt x="8484" y="4126"/>
                  </a:cubicBezTo>
                  <a:cubicBezTo>
                    <a:pt x="8462" y="4074"/>
                    <a:pt x="8374" y="3994"/>
                    <a:pt x="8374" y="3994"/>
                  </a:cubicBezTo>
                  <a:cubicBezTo>
                    <a:pt x="8367" y="3964"/>
                    <a:pt x="8272" y="3913"/>
                    <a:pt x="8265" y="3869"/>
                  </a:cubicBezTo>
                  <a:cubicBezTo>
                    <a:pt x="8257" y="3825"/>
                    <a:pt x="8199" y="3700"/>
                    <a:pt x="8206" y="3635"/>
                  </a:cubicBezTo>
                  <a:cubicBezTo>
                    <a:pt x="8213" y="3561"/>
                    <a:pt x="8213" y="3495"/>
                    <a:pt x="8301" y="3488"/>
                  </a:cubicBezTo>
                  <a:cubicBezTo>
                    <a:pt x="8382" y="3481"/>
                    <a:pt x="8462" y="3503"/>
                    <a:pt x="8521" y="3481"/>
                  </a:cubicBezTo>
                  <a:cubicBezTo>
                    <a:pt x="8580" y="3451"/>
                    <a:pt x="8594" y="3444"/>
                    <a:pt x="8624" y="3400"/>
                  </a:cubicBezTo>
                  <a:cubicBezTo>
                    <a:pt x="8646" y="3356"/>
                    <a:pt x="8638" y="3290"/>
                    <a:pt x="8697" y="3283"/>
                  </a:cubicBezTo>
                  <a:cubicBezTo>
                    <a:pt x="8755" y="3276"/>
                    <a:pt x="8880" y="3253"/>
                    <a:pt x="8880" y="3253"/>
                  </a:cubicBezTo>
                  <a:cubicBezTo>
                    <a:pt x="8880" y="3253"/>
                    <a:pt x="8939" y="3327"/>
                    <a:pt x="8961" y="3305"/>
                  </a:cubicBezTo>
                  <a:cubicBezTo>
                    <a:pt x="8990" y="3290"/>
                    <a:pt x="8997" y="3268"/>
                    <a:pt x="9049" y="3290"/>
                  </a:cubicBezTo>
                  <a:cubicBezTo>
                    <a:pt x="9100" y="3319"/>
                    <a:pt x="9166" y="3385"/>
                    <a:pt x="9203" y="3378"/>
                  </a:cubicBezTo>
                  <a:cubicBezTo>
                    <a:pt x="9232" y="3371"/>
                    <a:pt x="9224" y="3378"/>
                    <a:pt x="9283" y="3356"/>
                  </a:cubicBezTo>
                  <a:cubicBezTo>
                    <a:pt x="9342" y="3341"/>
                    <a:pt x="9386" y="3341"/>
                    <a:pt x="9422" y="3305"/>
                  </a:cubicBezTo>
                  <a:cubicBezTo>
                    <a:pt x="9452" y="3276"/>
                    <a:pt x="9503" y="3246"/>
                    <a:pt x="9547" y="3217"/>
                  </a:cubicBezTo>
                  <a:cubicBezTo>
                    <a:pt x="9591" y="3180"/>
                    <a:pt x="9620" y="3158"/>
                    <a:pt x="9657" y="3144"/>
                  </a:cubicBezTo>
                  <a:cubicBezTo>
                    <a:pt x="9701" y="3136"/>
                    <a:pt x="9635" y="3107"/>
                    <a:pt x="9664" y="3056"/>
                  </a:cubicBezTo>
                  <a:cubicBezTo>
                    <a:pt x="9701" y="3004"/>
                    <a:pt x="9730" y="2909"/>
                    <a:pt x="9730" y="2909"/>
                  </a:cubicBezTo>
                  <a:cubicBezTo>
                    <a:pt x="9730" y="2909"/>
                    <a:pt x="9767" y="2953"/>
                    <a:pt x="9796" y="2931"/>
                  </a:cubicBezTo>
                  <a:cubicBezTo>
                    <a:pt x="9818" y="2916"/>
                    <a:pt x="9862" y="2894"/>
                    <a:pt x="9862" y="2858"/>
                  </a:cubicBezTo>
                  <a:cubicBezTo>
                    <a:pt x="9862" y="2836"/>
                    <a:pt x="9891" y="2807"/>
                    <a:pt x="9913" y="2785"/>
                  </a:cubicBezTo>
                  <a:lnTo>
                    <a:pt x="9906" y="2777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3CA12FA-A72F-5190-EE44-B99D8E593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941" y="5791754"/>
              <a:ext cx="2878123" cy="2744979"/>
            </a:xfrm>
            <a:custGeom>
              <a:avLst/>
              <a:gdLst>
                <a:gd name="T0" fmla="*/ 974 w 7489"/>
                <a:gd name="T1" fmla="*/ 7143 h 7225"/>
                <a:gd name="T2" fmla="*/ 630 w 7489"/>
                <a:gd name="T3" fmla="*/ 6616 h 7225"/>
                <a:gd name="T4" fmla="*/ 717 w 7489"/>
                <a:gd name="T5" fmla="*/ 6213 h 7225"/>
                <a:gd name="T6" fmla="*/ 402 w 7489"/>
                <a:gd name="T7" fmla="*/ 5920 h 7225"/>
                <a:gd name="T8" fmla="*/ 256 w 7489"/>
                <a:gd name="T9" fmla="*/ 5502 h 7225"/>
                <a:gd name="T10" fmla="*/ 278 w 7489"/>
                <a:gd name="T11" fmla="*/ 5194 h 7225"/>
                <a:gd name="T12" fmla="*/ 36 w 7489"/>
                <a:gd name="T13" fmla="*/ 4974 h 7225"/>
                <a:gd name="T14" fmla="*/ 205 w 7489"/>
                <a:gd name="T15" fmla="*/ 4799 h 7225"/>
                <a:gd name="T16" fmla="*/ 571 w 7489"/>
                <a:gd name="T17" fmla="*/ 4426 h 7225"/>
                <a:gd name="T18" fmla="*/ 534 w 7489"/>
                <a:gd name="T19" fmla="*/ 4067 h 7225"/>
                <a:gd name="T20" fmla="*/ 674 w 7489"/>
                <a:gd name="T21" fmla="*/ 3158 h 7225"/>
                <a:gd name="T22" fmla="*/ 293 w 7489"/>
                <a:gd name="T23" fmla="*/ 2521 h 7225"/>
                <a:gd name="T24" fmla="*/ 446 w 7489"/>
                <a:gd name="T25" fmla="*/ 2140 h 7225"/>
                <a:gd name="T26" fmla="*/ 762 w 7489"/>
                <a:gd name="T27" fmla="*/ 2044 h 7225"/>
                <a:gd name="T28" fmla="*/ 1150 w 7489"/>
                <a:gd name="T29" fmla="*/ 2096 h 7225"/>
                <a:gd name="T30" fmla="*/ 1985 w 7489"/>
                <a:gd name="T31" fmla="*/ 1949 h 7225"/>
                <a:gd name="T32" fmla="*/ 1868 w 7489"/>
                <a:gd name="T33" fmla="*/ 1444 h 7225"/>
                <a:gd name="T34" fmla="*/ 2359 w 7489"/>
                <a:gd name="T35" fmla="*/ 1085 h 7225"/>
                <a:gd name="T36" fmla="*/ 2960 w 7489"/>
                <a:gd name="T37" fmla="*/ 843 h 7225"/>
                <a:gd name="T38" fmla="*/ 3619 w 7489"/>
                <a:gd name="T39" fmla="*/ 308 h 7225"/>
                <a:gd name="T40" fmla="*/ 4022 w 7489"/>
                <a:gd name="T41" fmla="*/ 447 h 7225"/>
                <a:gd name="T42" fmla="*/ 4491 w 7489"/>
                <a:gd name="T43" fmla="*/ 725 h 7225"/>
                <a:gd name="T44" fmla="*/ 4345 w 7489"/>
                <a:gd name="T45" fmla="*/ 1136 h 7225"/>
                <a:gd name="T46" fmla="*/ 4330 w 7489"/>
                <a:gd name="T47" fmla="*/ 1480 h 7225"/>
                <a:gd name="T48" fmla="*/ 4755 w 7489"/>
                <a:gd name="T49" fmla="*/ 1539 h 7225"/>
                <a:gd name="T50" fmla="*/ 5143 w 7489"/>
                <a:gd name="T51" fmla="*/ 1326 h 7225"/>
                <a:gd name="T52" fmla="*/ 5422 w 7489"/>
                <a:gd name="T53" fmla="*/ 1070 h 7225"/>
                <a:gd name="T54" fmla="*/ 5231 w 7489"/>
                <a:gd name="T55" fmla="*/ 271 h 7225"/>
                <a:gd name="T56" fmla="*/ 5546 w 7489"/>
                <a:gd name="T57" fmla="*/ 37 h 7225"/>
                <a:gd name="T58" fmla="*/ 5957 w 7489"/>
                <a:gd name="T59" fmla="*/ 169 h 7225"/>
                <a:gd name="T60" fmla="*/ 6550 w 7489"/>
                <a:gd name="T61" fmla="*/ 242 h 7225"/>
                <a:gd name="T62" fmla="*/ 6821 w 7489"/>
                <a:gd name="T63" fmla="*/ 396 h 7225"/>
                <a:gd name="T64" fmla="*/ 6645 w 7489"/>
                <a:gd name="T65" fmla="*/ 953 h 7225"/>
                <a:gd name="T66" fmla="*/ 6865 w 7489"/>
                <a:gd name="T67" fmla="*/ 1348 h 7225"/>
                <a:gd name="T68" fmla="*/ 6968 w 7489"/>
                <a:gd name="T69" fmla="*/ 1891 h 7225"/>
                <a:gd name="T70" fmla="*/ 7415 w 7489"/>
                <a:gd name="T71" fmla="*/ 2228 h 7225"/>
                <a:gd name="T72" fmla="*/ 7364 w 7489"/>
                <a:gd name="T73" fmla="*/ 2858 h 7225"/>
                <a:gd name="T74" fmla="*/ 7268 w 7489"/>
                <a:gd name="T75" fmla="*/ 3092 h 7225"/>
                <a:gd name="T76" fmla="*/ 6733 w 7489"/>
                <a:gd name="T77" fmla="*/ 3517 h 7225"/>
                <a:gd name="T78" fmla="*/ 6352 w 7489"/>
                <a:gd name="T79" fmla="*/ 3576 h 7225"/>
                <a:gd name="T80" fmla="*/ 6059 w 7489"/>
                <a:gd name="T81" fmla="*/ 3840 h 7225"/>
                <a:gd name="T82" fmla="*/ 5656 w 7489"/>
                <a:gd name="T83" fmla="*/ 4184 h 7225"/>
                <a:gd name="T84" fmla="*/ 6059 w 7489"/>
                <a:gd name="T85" fmla="*/ 4397 h 7225"/>
                <a:gd name="T86" fmla="*/ 5847 w 7489"/>
                <a:gd name="T87" fmla="*/ 4813 h 7225"/>
                <a:gd name="T88" fmla="*/ 5605 w 7489"/>
                <a:gd name="T89" fmla="*/ 4784 h 7225"/>
                <a:gd name="T90" fmla="*/ 5488 w 7489"/>
                <a:gd name="T91" fmla="*/ 5158 h 7225"/>
                <a:gd name="T92" fmla="*/ 5143 w 7489"/>
                <a:gd name="T93" fmla="*/ 5568 h 7225"/>
                <a:gd name="T94" fmla="*/ 4733 w 7489"/>
                <a:gd name="T95" fmla="*/ 5795 h 7225"/>
                <a:gd name="T96" fmla="*/ 4638 w 7489"/>
                <a:gd name="T97" fmla="*/ 6096 h 7225"/>
                <a:gd name="T98" fmla="*/ 4352 w 7489"/>
                <a:gd name="T99" fmla="*/ 5744 h 7225"/>
                <a:gd name="T100" fmla="*/ 4088 w 7489"/>
                <a:gd name="T101" fmla="*/ 5400 h 7225"/>
                <a:gd name="T102" fmla="*/ 3810 w 7489"/>
                <a:gd name="T103" fmla="*/ 5671 h 7225"/>
                <a:gd name="T104" fmla="*/ 3502 w 7489"/>
                <a:gd name="T105" fmla="*/ 5920 h 7225"/>
                <a:gd name="T106" fmla="*/ 2974 w 7489"/>
                <a:gd name="T107" fmla="*/ 6286 h 7225"/>
                <a:gd name="T108" fmla="*/ 2417 w 7489"/>
                <a:gd name="T109" fmla="*/ 6396 h 7225"/>
                <a:gd name="T110" fmla="*/ 2110 w 7489"/>
                <a:gd name="T111" fmla="*/ 6682 h 7225"/>
                <a:gd name="T112" fmla="*/ 1824 w 7489"/>
                <a:gd name="T113" fmla="*/ 6916 h 7225"/>
                <a:gd name="T114" fmla="*/ 1567 w 7489"/>
                <a:gd name="T115" fmla="*/ 7188 h 7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9" h="7225">
                  <a:moveTo>
                    <a:pt x="1186" y="7224"/>
                  </a:moveTo>
                  <a:lnTo>
                    <a:pt x="1186" y="7224"/>
                  </a:lnTo>
                  <a:cubicBezTo>
                    <a:pt x="1150" y="7224"/>
                    <a:pt x="1128" y="7180"/>
                    <a:pt x="1113" y="7136"/>
                  </a:cubicBezTo>
                  <a:cubicBezTo>
                    <a:pt x="1106" y="7129"/>
                    <a:pt x="1106" y="7114"/>
                    <a:pt x="1099" y="7107"/>
                  </a:cubicBezTo>
                  <a:cubicBezTo>
                    <a:pt x="1076" y="7070"/>
                    <a:pt x="1069" y="7063"/>
                    <a:pt x="1047" y="7063"/>
                  </a:cubicBezTo>
                  <a:cubicBezTo>
                    <a:pt x="1040" y="7063"/>
                    <a:pt x="1033" y="7063"/>
                    <a:pt x="1033" y="7063"/>
                  </a:cubicBezTo>
                  <a:cubicBezTo>
                    <a:pt x="1018" y="7063"/>
                    <a:pt x="1011" y="7085"/>
                    <a:pt x="1003" y="7122"/>
                  </a:cubicBezTo>
                  <a:cubicBezTo>
                    <a:pt x="996" y="7158"/>
                    <a:pt x="996" y="7158"/>
                    <a:pt x="996" y="7158"/>
                  </a:cubicBezTo>
                  <a:cubicBezTo>
                    <a:pt x="974" y="7143"/>
                    <a:pt x="974" y="7143"/>
                    <a:pt x="974" y="7143"/>
                  </a:cubicBezTo>
                  <a:cubicBezTo>
                    <a:pt x="959" y="7129"/>
                    <a:pt x="952" y="7122"/>
                    <a:pt x="945" y="7107"/>
                  </a:cubicBezTo>
                  <a:cubicBezTo>
                    <a:pt x="908" y="7048"/>
                    <a:pt x="923" y="7004"/>
                    <a:pt x="966" y="6916"/>
                  </a:cubicBezTo>
                  <a:cubicBezTo>
                    <a:pt x="996" y="6858"/>
                    <a:pt x="981" y="6850"/>
                    <a:pt x="959" y="6821"/>
                  </a:cubicBezTo>
                  <a:cubicBezTo>
                    <a:pt x="945" y="6806"/>
                    <a:pt x="937" y="6792"/>
                    <a:pt x="923" y="6770"/>
                  </a:cubicBezTo>
                  <a:cubicBezTo>
                    <a:pt x="893" y="6704"/>
                    <a:pt x="857" y="6660"/>
                    <a:pt x="791" y="6660"/>
                  </a:cubicBezTo>
                  <a:cubicBezTo>
                    <a:pt x="783" y="6660"/>
                    <a:pt x="769" y="6660"/>
                    <a:pt x="762" y="6660"/>
                  </a:cubicBezTo>
                  <a:cubicBezTo>
                    <a:pt x="732" y="6667"/>
                    <a:pt x="710" y="6674"/>
                    <a:pt x="695" y="6674"/>
                  </a:cubicBezTo>
                  <a:cubicBezTo>
                    <a:pt x="666" y="6674"/>
                    <a:pt x="652" y="6653"/>
                    <a:pt x="644" y="6638"/>
                  </a:cubicBezTo>
                  <a:cubicBezTo>
                    <a:pt x="644" y="6631"/>
                    <a:pt x="637" y="6623"/>
                    <a:pt x="630" y="6616"/>
                  </a:cubicBezTo>
                  <a:cubicBezTo>
                    <a:pt x="622" y="6601"/>
                    <a:pt x="615" y="6594"/>
                    <a:pt x="608" y="6587"/>
                  </a:cubicBezTo>
                  <a:cubicBezTo>
                    <a:pt x="586" y="6557"/>
                    <a:pt x="564" y="6535"/>
                    <a:pt x="578" y="6455"/>
                  </a:cubicBezTo>
                  <a:cubicBezTo>
                    <a:pt x="593" y="6396"/>
                    <a:pt x="608" y="6389"/>
                    <a:pt x="637" y="6374"/>
                  </a:cubicBezTo>
                  <a:cubicBezTo>
                    <a:pt x="652" y="6374"/>
                    <a:pt x="674" y="6360"/>
                    <a:pt x="710" y="6330"/>
                  </a:cubicBezTo>
                  <a:cubicBezTo>
                    <a:pt x="732" y="6315"/>
                    <a:pt x="754" y="6293"/>
                    <a:pt x="762" y="6286"/>
                  </a:cubicBezTo>
                  <a:lnTo>
                    <a:pt x="762" y="6286"/>
                  </a:lnTo>
                  <a:lnTo>
                    <a:pt x="754" y="6279"/>
                  </a:lnTo>
                  <a:cubicBezTo>
                    <a:pt x="747" y="6272"/>
                    <a:pt x="740" y="6257"/>
                    <a:pt x="732" y="6235"/>
                  </a:cubicBezTo>
                  <a:cubicBezTo>
                    <a:pt x="725" y="6213"/>
                    <a:pt x="717" y="6213"/>
                    <a:pt x="717" y="6213"/>
                  </a:cubicBezTo>
                  <a:cubicBezTo>
                    <a:pt x="710" y="6213"/>
                    <a:pt x="703" y="6213"/>
                    <a:pt x="703" y="6213"/>
                  </a:cubicBezTo>
                  <a:cubicBezTo>
                    <a:pt x="688" y="6220"/>
                    <a:pt x="674" y="6220"/>
                    <a:pt x="659" y="6220"/>
                  </a:cubicBezTo>
                  <a:cubicBezTo>
                    <a:pt x="644" y="6220"/>
                    <a:pt x="622" y="6220"/>
                    <a:pt x="600" y="6206"/>
                  </a:cubicBezTo>
                  <a:cubicBezTo>
                    <a:pt x="542" y="6184"/>
                    <a:pt x="534" y="6169"/>
                    <a:pt x="534" y="6132"/>
                  </a:cubicBezTo>
                  <a:cubicBezTo>
                    <a:pt x="534" y="6118"/>
                    <a:pt x="534" y="6096"/>
                    <a:pt x="527" y="6066"/>
                  </a:cubicBezTo>
                  <a:cubicBezTo>
                    <a:pt x="512" y="6030"/>
                    <a:pt x="505" y="6015"/>
                    <a:pt x="505" y="6000"/>
                  </a:cubicBezTo>
                  <a:cubicBezTo>
                    <a:pt x="490" y="5971"/>
                    <a:pt x="490" y="5964"/>
                    <a:pt x="468" y="5927"/>
                  </a:cubicBezTo>
                  <a:cubicBezTo>
                    <a:pt x="461" y="5912"/>
                    <a:pt x="454" y="5912"/>
                    <a:pt x="439" y="5912"/>
                  </a:cubicBezTo>
                  <a:cubicBezTo>
                    <a:pt x="432" y="5912"/>
                    <a:pt x="417" y="5912"/>
                    <a:pt x="402" y="5920"/>
                  </a:cubicBezTo>
                  <a:cubicBezTo>
                    <a:pt x="388" y="5927"/>
                    <a:pt x="373" y="5927"/>
                    <a:pt x="351" y="5927"/>
                  </a:cubicBezTo>
                  <a:cubicBezTo>
                    <a:pt x="344" y="5927"/>
                    <a:pt x="336" y="5927"/>
                    <a:pt x="329" y="5927"/>
                  </a:cubicBezTo>
                  <a:cubicBezTo>
                    <a:pt x="307" y="5920"/>
                    <a:pt x="285" y="5912"/>
                    <a:pt x="278" y="5891"/>
                  </a:cubicBezTo>
                  <a:cubicBezTo>
                    <a:pt x="263" y="5869"/>
                    <a:pt x="263" y="5832"/>
                    <a:pt x="278" y="5781"/>
                  </a:cubicBezTo>
                  <a:cubicBezTo>
                    <a:pt x="293" y="5737"/>
                    <a:pt x="285" y="5729"/>
                    <a:pt x="256" y="5722"/>
                  </a:cubicBezTo>
                  <a:cubicBezTo>
                    <a:pt x="249" y="5722"/>
                    <a:pt x="234" y="5715"/>
                    <a:pt x="226" y="5707"/>
                  </a:cubicBezTo>
                  <a:cubicBezTo>
                    <a:pt x="205" y="5700"/>
                    <a:pt x="161" y="5671"/>
                    <a:pt x="168" y="5641"/>
                  </a:cubicBezTo>
                  <a:cubicBezTo>
                    <a:pt x="168" y="5627"/>
                    <a:pt x="183" y="5619"/>
                    <a:pt x="205" y="5612"/>
                  </a:cubicBezTo>
                  <a:cubicBezTo>
                    <a:pt x="249" y="5605"/>
                    <a:pt x="256" y="5575"/>
                    <a:pt x="256" y="5502"/>
                  </a:cubicBezTo>
                  <a:cubicBezTo>
                    <a:pt x="256" y="5465"/>
                    <a:pt x="271" y="5451"/>
                    <a:pt x="300" y="5451"/>
                  </a:cubicBezTo>
                  <a:cubicBezTo>
                    <a:pt x="314" y="5451"/>
                    <a:pt x="322" y="5451"/>
                    <a:pt x="336" y="5451"/>
                  </a:cubicBezTo>
                  <a:cubicBezTo>
                    <a:pt x="351" y="5451"/>
                    <a:pt x="366" y="5458"/>
                    <a:pt x="381" y="5458"/>
                  </a:cubicBezTo>
                  <a:cubicBezTo>
                    <a:pt x="388" y="5458"/>
                    <a:pt x="395" y="5458"/>
                    <a:pt x="402" y="5451"/>
                  </a:cubicBezTo>
                  <a:cubicBezTo>
                    <a:pt x="410" y="5451"/>
                    <a:pt x="417" y="5451"/>
                    <a:pt x="424" y="5443"/>
                  </a:cubicBezTo>
                  <a:cubicBezTo>
                    <a:pt x="432" y="5429"/>
                    <a:pt x="424" y="5407"/>
                    <a:pt x="417" y="5378"/>
                  </a:cubicBezTo>
                  <a:cubicBezTo>
                    <a:pt x="417" y="5356"/>
                    <a:pt x="410" y="5334"/>
                    <a:pt x="410" y="5312"/>
                  </a:cubicBezTo>
                  <a:cubicBezTo>
                    <a:pt x="410" y="5238"/>
                    <a:pt x="410" y="5238"/>
                    <a:pt x="373" y="5238"/>
                  </a:cubicBezTo>
                  <a:cubicBezTo>
                    <a:pt x="336" y="5238"/>
                    <a:pt x="293" y="5224"/>
                    <a:pt x="278" y="5194"/>
                  </a:cubicBezTo>
                  <a:cubicBezTo>
                    <a:pt x="271" y="5172"/>
                    <a:pt x="263" y="5150"/>
                    <a:pt x="293" y="5106"/>
                  </a:cubicBezTo>
                  <a:cubicBezTo>
                    <a:pt x="300" y="5092"/>
                    <a:pt x="307" y="5070"/>
                    <a:pt x="307" y="5062"/>
                  </a:cubicBezTo>
                  <a:cubicBezTo>
                    <a:pt x="300" y="5055"/>
                    <a:pt x="285" y="5048"/>
                    <a:pt x="285" y="5048"/>
                  </a:cubicBezTo>
                  <a:cubicBezTo>
                    <a:pt x="278" y="5048"/>
                    <a:pt x="278" y="5055"/>
                    <a:pt x="271" y="5055"/>
                  </a:cubicBezTo>
                  <a:cubicBezTo>
                    <a:pt x="256" y="5055"/>
                    <a:pt x="241" y="5062"/>
                    <a:pt x="219" y="5062"/>
                  </a:cubicBezTo>
                  <a:cubicBezTo>
                    <a:pt x="197" y="5062"/>
                    <a:pt x="161" y="5062"/>
                    <a:pt x="109" y="5077"/>
                  </a:cubicBezTo>
                  <a:cubicBezTo>
                    <a:pt x="102" y="5077"/>
                    <a:pt x="87" y="5077"/>
                    <a:pt x="80" y="5077"/>
                  </a:cubicBezTo>
                  <a:cubicBezTo>
                    <a:pt x="65" y="5077"/>
                    <a:pt x="51" y="5077"/>
                    <a:pt x="43" y="5062"/>
                  </a:cubicBezTo>
                  <a:cubicBezTo>
                    <a:pt x="29" y="5048"/>
                    <a:pt x="29" y="5011"/>
                    <a:pt x="36" y="4974"/>
                  </a:cubicBezTo>
                  <a:cubicBezTo>
                    <a:pt x="36" y="4960"/>
                    <a:pt x="36" y="4945"/>
                    <a:pt x="36" y="4923"/>
                  </a:cubicBezTo>
                  <a:cubicBezTo>
                    <a:pt x="36" y="4894"/>
                    <a:pt x="29" y="4872"/>
                    <a:pt x="21" y="4850"/>
                  </a:cubicBezTo>
                  <a:cubicBezTo>
                    <a:pt x="7" y="4813"/>
                    <a:pt x="0" y="4784"/>
                    <a:pt x="29" y="4755"/>
                  </a:cubicBezTo>
                  <a:cubicBezTo>
                    <a:pt x="58" y="4733"/>
                    <a:pt x="73" y="4725"/>
                    <a:pt x="87" y="4725"/>
                  </a:cubicBezTo>
                  <a:cubicBezTo>
                    <a:pt x="102" y="4725"/>
                    <a:pt x="124" y="4733"/>
                    <a:pt x="124" y="4777"/>
                  </a:cubicBezTo>
                  <a:cubicBezTo>
                    <a:pt x="124" y="4791"/>
                    <a:pt x="131" y="4806"/>
                    <a:pt x="146" y="4821"/>
                  </a:cubicBezTo>
                  <a:cubicBezTo>
                    <a:pt x="161" y="4835"/>
                    <a:pt x="175" y="4843"/>
                    <a:pt x="183" y="4843"/>
                  </a:cubicBezTo>
                  <a:cubicBezTo>
                    <a:pt x="183" y="4843"/>
                    <a:pt x="183" y="4843"/>
                    <a:pt x="190" y="4835"/>
                  </a:cubicBezTo>
                  <a:cubicBezTo>
                    <a:pt x="190" y="4828"/>
                    <a:pt x="197" y="4813"/>
                    <a:pt x="205" y="4799"/>
                  </a:cubicBezTo>
                  <a:cubicBezTo>
                    <a:pt x="226" y="4762"/>
                    <a:pt x="249" y="4711"/>
                    <a:pt x="293" y="4674"/>
                  </a:cubicBezTo>
                  <a:cubicBezTo>
                    <a:pt x="314" y="4660"/>
                    <a:pt x="329" y="4652"/>
                    <a:pt x="344" y="4645"/>
                  </a:cubicBezTo>
                  <a:cubicBezTo>
                    <a:pt x="351" y="4638"/>
                    <a:pt x="358" y="4638"/>
                    <a:pt x="381" y="4601"/>
                  </a:cubicBezTo>
                  <a:cubicBezTo>
                    <a:pt x="410" y="4535"/>
                    <a:pt x="454" y="4520"/>
                    <a:pt x="505" y="4499"/>
                  </a:cubicBezTo>
                  <a:cubicBezTo>
                    <a:pt x="520" y="4492"/>
                    <a:pt x="520" y="4492"/>
                    <a:pt x="520" y="4492"/>
                  </a:cubicBezTo>
                  <a:cubicBezTo>
                    <a:pt x="549" y="4484"/>
                    <a:pt x="571" y="4477"/>
                    <a:pt x="578" y="4477"/>
                  </a:cubicBezTo>
                  <a:cubicBezTo>
                    <a:pt x="586" y="4477"/>
                    <a:pt x="593" y="4477"/>
                    <a:pt x="593" y="4477"/>
                  </a:cubicBezTo>
                  <a:cubicBezTo>
                    <a:pt x="593" y="4477"/>
                    <a:pt x="593" y="4477"/>
                    <a:pt x="593" y="4470"/>
                  </a:cubicBezTo>
                  <a:cubicBezTo>
                    <a:pt x="593" y="4448"/>
                    <a:pt x="571" y="4426"/>
                    <a:pt x="571" y="4426"/>
                  </a:cubicBezTo>
                  <a:cubicBezTo>
                    <a:pt x="564" y="4411"/>
                    <a:pt x="564" y="4411"/>
                    <a:pt x="564" y="4411"/>
                  </a:cubicBezTo>
                  <a:cubicBezTo>
                    <a:pt x="644" y="4353"/>
                    <a:pt x="644" y="4353"/>
                    <a:pt x="644" y="4353"/>
                  </a:cubicBezTo>
                  <a:cubicBezTo>
                    <a:pt x="644" y="4353"/>
                    <a:pt x="637" y="4353"/>
                    <a:pt x="630" y="4353"/>
                  </a:cubicBezTo>
                  <a:cubicBezTo>
                    <a:pt x="630" y="4353"/>
                    <a:pt x="615" y="4353"/>
                    <a:pt x="608" y="4360"/>
                  </a:cubicBezTo>
                  <a:cubicBezTo>
                    <a:pt x="571" y="4382"/>
                    <a:pt x="527" y="4404"/>
                    <a:pt x="483" y="4404"/>
                  </a:cubicBezTo>
                  <a:cubicBezTo>
                    <a:pt x="461" y="4404"/>
                    <a:pt x="439" y="4397"/>
                    <a:pt x="417" y="4382"/>
                  </a:cubicBezTo>
                  <a:cubicBezTo>
                    <a:pt x="402" y="4375"/>
                    <a:pt x="395" y="4360"/>
                    <a:pt x="388" y="4345"/>
                  </a:cubicBezTo>
                  <a:cubicBezTo>
                    <a:pt x="381" y="4272"/>
                    <a:pt x="461" y="4170"/>
                    <a:pt x="468" y="4155"/>
                  </a:cubicBezTo>
                  <a:cubicBezTo>
                    <a:pt x="490" y="4133"/>
                    <a:pt x="512" y="4104"/>
                    <a:pt x="534" y="4067"/>
                  </a:cubicBezTo>
                  <a:cubicBezTo>
                    <a:pt x="556" y="4023"/>
                    <a:pt x="578" y="3979"/>
                    <a:pt x="615" y="3928"/>
                  </a:cubicBezTo>
                  <a:cubicBezTo>
                    <a:pt x="652" y="3884"/>
                    <a:pt x="681" y="3869"/>
                    <a:pt x="695" y="3854"/>
                  </a:cubicBezTo>
                  <a:cubicBezTo>
                    <a:pt x="717" y="3840"/>
                    <a:pt x="732" y="3832"/>
                    <a:pt x="740" y="3803"/>
                  </a:cubicBezTo>
                  <a:cubicBezTo>
                    <a:pt x="747" y="3774"/>
                    <a:pt x="747" y="3744"/>
                    <a:pt x="747" y="3715"/>
                  </a:cubicBezTo>
                  <a:cubicBezTo>
                    <a:pt x="740" y="3679"/>
                    <a:pt x="740" y="3627"/>
                    <a:pt x="762" y="3569"/>
                  </a:cubicBezTo>
                  <a:cubicBezTo>
                    <a:pt x="798" y="3503"/>
                    <a:pt x="776" y="3444"/>
                    <a:pt x="754" y="3378"/>
                  </a:cubicBezTo>
                  <a:cubicBezTo>
                    <a:pt x="754" y="3363"/>
                    <a:pt x="747" y="3342"/>
                    <a:pt x="740" y="3320"/>
                  </a:cubicBezTo>
                  <a:cubicBezTo>
                    <a:pt x="725" y="3275"/>
                    <a:pt x="710" y="3246"/>
                    <a:pt x="703" y="3224"/>
                  </a:cubicBezTo>
                  <a:cubicBezTo>
                    <a:pt x="688" y="3210"/>
                    <a:pt x="681" y="3188"/>
                    <a:pt x="674" y="3158"/>
                  </a:cubicBezTo>
                  <a:cubicBezTo>
                    <a:pt x="659" y="3114"/>
                    <a:pt x="637" y="3070"/>
                    <a:pt x="564" y="2997"/>
                  </a:cubicBezTo>
                  <a:cubicBezTo>
                    <a:pt x="527" y="2968"/>
                    <a:pt x="512" y="2939"/>
                    <a:pt x="512" y="2916"/>
                  </a:cubicBezTo>
                  <a:cubicBezTo>
                    <a:pt x="512" y="2894"/>
                    <a:pt x="534" y="2873"/>
                    <a:pt x="564" y="2851"/>
                  </a:cubicBezTo>
                  <a:cubicBezTo>
                    <a:pt x="578" y="2843"/>
                    <a:pt x="578" y="2836"/>
                    <a:pt x="578" y="2836"/>
                  </a:cubicBezTo>
                  <a:cubicBezTo>
                    <a:pt x="578" y="2821"/>
                    <a:pt x="534" y="2806"/>
                    <a:pt x="505" y="2792"/>
                  </a:cubicBezTo>
                  <a:cubicBezTo>
                    <a:pt x="490" y="2785"/>
                    <a:pt x="490" y="2785"/>
                    <a:pt x="490" y="2785"/>
                  </a:cubicBezTo>
                  <a:cubicBezTo>
                    <a:pt x="424" y="2763"/>
                    <a:pt x="410" y="2726"/>
                    <a:pt x="410" y="2660"/>
                  </a:cubicBezTo>
                  <a:cubicBezTo>
                    <a:pt x="410" y="2587"/>
                    <a:pt x="410" y="2557"/>
                    <a:pt x="366" y="2535"/>
                  </a:cubicBezTo>
                  <a:cubicBezTo>
                    <a:pt x="336" y="2528"/>
                    <a:pt x="307" y="2521"/>
                    <a:pt x="293" y="2521"/>
                  </a:cubicBezTo>
                  <a:cubicBezTo>
                    <a:pt x="271" y="2521"/>
                    <a:pt x="263" y="2528"/>
                    <a:pt x="256" y="2528"/>
                  </a:cubicBezTo>
                  <a:cubicBezTo>
                    <a:pt x="226" y="2535"/>
                    <a:pt x="226" y="2535"/>
                    <a:pt x="226" y="2535"/>
                  </a:cubicBezTo>
                  <a:cubicBezTo>
                    <a:pt x="241" y="2506"/>
                    <a:pt x="241" y="2506"/>
                    <a:pt x="241" y="2506"/>
                  </a:cubicBezTo>
                  <a:cubicBezTo>
                    <a:pt x="241" y="2499"/>
                    <a:pt x="271" y="2462"/>
                    <a:pt x="329" y="2440"/>
                  </a:cubicBezTo>
                  <a:cubicBezTo>
                    <a:pt x="351" y="2433"/>
                    <a:pt x="351" y="2418"/>
                    <a:pt x="351" y="2418"/>
                  </a:cubicBezTo>
                  <a:cubicBezTo>
                    <a:pt x="358" y="2396"/>
                    <a:pt x="336" y="2367"/>
                    <a:pt x="300" y="2345"/>
                  </a:cubicBezTo>
                  <a:cubicBezTo>
                    <a:pt x="271" y="2316"/>
                    <a:pt x="249" y="2279"/>
                    <a:pt x="256" y="2250"/>
                  </a:cubicBezTo>
                  <a:cubicBezTo>
                    <a:pt x="263" y="2235"/>
                    <a:pt x="278" y="2213"/>
                    <a:pt x="322" y="2206"/>
                  </a:cubicBezTo>
                  <a:cubicBezTo>
                    <a:pt x="395" y="2191"/>
                    <a:pt x="432" y="2176"/>
                    <a:pt x="446" y="2140"/>
                  </a:cubicBezTo>
                  <a:cubicBezTo>
                    <a:pt x="461" y="2111"/>
                    <a:pt x="490" y="2089"/>
                    <a:pt x="520" y="2089"/>
                  </a:cubicBezTo>
                  <a:cubicBezTo>
                    <a:pt x="527" y="2089"/>
                    <a:pt x="549" y="2089"/>
                    <a:pt x="564" y="2118"/>
                  </a:cubicBezTo>
                  <a:cubicBezTo>
                    <a:pt x="586" y="2154"/>
                    <a:pt x="608" y="2169"/>
                    <a:pt x="688" y="2169"/>
                  </a:cubicBezTo>
                  <a:cubicBezTo>
                    <a:pt x="695" y="2169"/>
                    <a:pt x="703" y="2169"/>
                    <a:pt x="703" y="2169"/>
                  </a:cubicBezTo>
                  <a:cubicBezTo>
                    <a:pt x="710" y="2154"/>
                    <a:pt x="659" y="2096"/>
                    <a:pt x="644" y="2074"/>
                  </a:cubicBezTo>
                  <a:cubicBezTo>
                    <a:pt x="630" y="2066"/>
                    <a:pt x="622" y="2052"/>
                    <a:pt x="615" y="2044"/>
                  </a:cubicBezTo>
                  <a:cubicBezTo>
                    <a:pt x="600" y="2023"/>
                    <a:pt x="608" y="2008"/>
                    <a:pt x="608" y="2001"/>
                  </a:cubicBezTo>
                  <a:cubicBezTo>
                    <a:pt x="622" y="1964"/>
                    <a:pt x="688" y="1964"/>
                    <a:pt x="695" y="1964"/>
                  </a:cubicBezTo>
                  <a:cubicBezTo>
                    <a:pt x="732" y="1964"/>
                    <a:pt x="747" y="2008"/>
                    <a:pt x="762" y="2044"/>
                  </a:cubicBezTo>
                  <a:cubicBezTo>
                    <a:pt x="769" y="2059"/>
                    <a:pt x="776" y="2074"/>
                    <a:pt x="783" y="2089"/>
                  </a:cubicBezTo>
                  <a:cubicBezTo>
                    <a:pt x="791" y="2111"/>
                    <a:pt x="813" y="2118"/>
                    <a:pt x="857" y="2118"/>
                  </a:cubicBezTo>
                  <a:cubicBezTo>
                    <a:pt x="879" y="2118"/>
                    <a:pt x="901" y="2118"/>
                    <a:pt x="923" y="2111"/>
                  </a:cubicBezTo>
                  <a:cubicBezTo>
                    <a:pt x="930" y="2111"/>
                    <a:pt x="937" y="2111"/>
                    <a:pt x="945" y="2111"/>
                  </a:cubicBezTo>
                  <a:cubicBezTo>
                    <a:pt x="1011" y="2111"/>
                    <a:pt x="1076" y="2154"/>
                    <a:pt x="1128" y="2191"/>
                  </a:cubicBezTo>
                  <a:cubicBezTo>
                    <a:pt x="1157" y="2220"/>
                    <a:pt x="1179" y="2228"/>
                    <a:pt x="1194" y="2228"/>
                  </a:cubicBezTo>
                  <a:cubicBezTo>
                    <a:pt x="1194" y="2228"/>
                    <a:pt x="1201" y="2228"/>
                    <a:pt x="1208" y="2213"/>
                  </a:cubicBezTo>
                  <a:cubicBezTo>
                    <a:pt x="1208" y="2198"/>
                    <a:pt x="1194" y="2184"/>
                    <a:pt x="1179" y="2162"/>
                  </a:cubicBezTo>
                  <a:cubicBezTo>
                    <a:pt x="1157" y="2147"/>
                    <a:pt x="1142" y="2125"/>
                    <a:pt x="1150" y="2096"/>
                  </a:cubicBezTo>
                  <a:cubicBezTo>
                    <a:pt x="1157" y="2081"/>
                    <a:pt x="1172" y="2074"/>
                    <a:pt x="1186" y="2074"/>
                  </a:cubicBezTo>
                  <a:cubicBezTo>
                    <a:pt x="1223" y="2074"/>
                    <a:pt x="1267" y="2103"/>
                    <a:pt x="1296" y="2140"/>
                  </a:cubicBezTo>
                  <a:cubicBezTo>
                    <a:pt x="1311" y="2154"/>
                    <a:pt x="1326" y="2154"/>
                    <a:pt x="1340" y="2154"/>
                  </a:cubicBezTo>
                  <a:cubicBezTo>
                    <a:pt x="1377" y="2154"/>
                    <a:pt x="1428" y="2125"/>
                    <a:pt x="1450" y="2103"/>
                  </a:cubicBezTo>
                  <a:cubicBezTo>
                    <a:pt x="1487" y="2066"/>
                    <a:pt x="1663" y="2001"/>
                    <a:pt x="1729" y="1979"/>
                  </a:cubicBezTo>
                  <a:cubicBezTo>
                    <a:pt x="1743" y="1971"/>
                    <a:pt x="1758" y="1964"/>
                    <a:pt x="1773" y="1964"/>
                  </a:cubicBezTo>
                  <a:cubicBezTo>
                    <a:pt x="1809" y="1964"/>
                    <a:pt x="1846" y="1979"/>
                    <a:pt x="1861" y="2044"/>
                  </a:cubicBezTo>
                  <a:cubicBezTo>
                    <a:pt x="1861" y="2052"/>
                    <a:pt x="1861" y="2052"/>
                    <a:pt x="1868" y="2052"/>
                  </a:cubicBezTo>
                  <a:cubicBezTo>
                    <a:pt x="1897" y="2052"/>
                    <a:pt x="1963" y="2001"/>
                    <a:pt x="1985" y="1949"/>
                  </a:cubicBezTo>
                  <a:cubicBezTo>
                    <a:pt x="2014" y="1905"/>
                    <a:pt x="2022" y="1883"/>
                    <a:pt x="2044" y="1854"/>
                  </a:cubicBezTo>
                  <a:cubicBezTo>
                    <a:pt x="2051" y="1847"/>
                    <a:pt x="2058" y="1832"/>
                    <a:pt x="2066" y="1810"/>
                  </a:cubicBezTo>
                  <a:cubicBezTo>
                    <a:pt x="2088" y="1781"/>
                    <a:pt x="2088" y="1773"/>
                    <a:pt x="2066" y="1751"/>
                  </a:cubicBezTo>
                  <a:cubicBezTo>
                    <a:pt x="2058" y="1744"/>
                    <a:pt x="2051" y="1737"/>
                    <a:pt x="2044" y="1730"/>
                  </a:cubicBezTo>
                  <a:cubicBezTo>
                    <a:pt x="2014" y="1693"/>
                    <a:pt x="1971" y="1656"/>
                    <a:pt x="1912" y="1620"/>
                  </a:cubicBezTo>
                  <a:cubicBezTo>
                    <a:pt x="1890" y="1605"/>
                    <a:pt x="1890" y="1605"/>
                    <a:pt x="1890" y="1605"/>
                  </a:cubicBezTo>
                  <a:cubicBezTo>
                    <a:pt x="1846" y="1575"/>
                    <a:pt x="1817" y="1554"/>
                    <a:pt x="1817" y="1524"/>
                  </a:cubicBezTo>
                  <a:cubicBezTo>
                    <a:pt x="1809" y="1510"/>
                    <a:pt x="1817" y="1495"/>
                    <a:pt x="1831" y="1473"/>
                  </a:cubicBezTo>
                  <a:cubicBezTo>
                    <a:pt x="1846" y="1451"/>
                    <a:pt x="1853" y="1444"/>
                    <a:pt x="1868" y="1444"/>
                  </a:cubicBezTo>
                  <a:cubicBezTo>
                    <a:pt x="1875" y="1444"/>
                    <a:pt x="1883" y="1451"/>
                    <a:pt x="1883" y="1451"/>
                  </a:cubicBezTo>
                  <a:cubicBezTo>
                    <a:pt x="1890" y="1451"/>
                    <a:pt x="1890" y="1451"/>
                    <a:pt x="1890" y="1451"/>
                  </a:cubicBezTo>
                  <a:cubicBezTo>
                    <a:pt x="1890" y="1451"/>
                    <a:pt x="1897" y="1444"/>
                    <a:pt x="1897" y="1436"/>
                  </a:cubicBezTo>
                  <a:cubicBezTo>
                    <a:pt x="1912" y="1407"/>
                    <a:pt x="1956" y="1326"/>
                    <a:pt x="2036" y="1326"/>
                  </a:cubicBezTo>
                  <a:cubicBezTo>
                    <a:pt x="2102" y="1326"/>
                    <a:pt x="2132" y="1326"/>
                    <a:pt x="2161" y="1297"/>
                  </a:cubicBezTo>
                  <a:cubicBezTo>
                    <a:pt x="2176" y="1290"/>
                    <a:pt x="2183" y="1261"/>
                    <a:pt x="2198" y="1231"/>
                  </a:cubicBezTo>
                  <a:cubicBezTo>
                    <a:pt x="2212" y="1194"/>
                    <a:pt x="2227" y="1151"/>
                    <a:pt x="2256" y="1129"/>
                  </a:cubicBezTo>
                  <a:cubicBezTo>
                    <a:pt x="2278" y="1106"/>
                    <a:pt x="2300" y="1106"/>
                    <a:pt x="2322" y="1106"/>
                  </a:cubicBezTo>
                  <a:cubicBezTo>
                    <a:pt x="2344" y="1106"/>
                    <a:pt x="2352" y="1106"/>
                    <a:pt x="2359" y="1085"/>
                  </a:cubicBezTo>
                  <a:cubicBezTo>
                    <a:pt x="2366" y="1077"/>
                    <a:pt x="2374" y="1070"/>
                    <a:pt x="2374" y="1063"/>
                  </a:cubicBezTo>
                  <a:cubicBezTo>
                    <a:pt x="2388" y="1026"/>
                    <a:pt x="2403" y="989"/>
                    <a:pt x="2476" y="975"/>
                  </a:cubicBezTo>
                  <a:cubicBezTo>
                    <a:pt x="2527" y="967"/>
                    <a:pt x="2564" y="945"/>
                    <a:pt x="2586" y="931"/>
                  </a:cubicBezTo>
                  <a:cubicBezTo>
                    <a:pt x="2593" y="931"/>
                    <a:pt x="2593" y="931"/>
                    <a:pt x="2593" y="931"/>
                  </a:cubicBezTo>
                  <a:lnTo>
                    <a:pt x="2593" y="931"/>
                  </a:lnTo>
                  <a:cubicBezTo>
                    <a:pt x="2645" y="931"/>
                    <a:pt x="2667" y="916"/>
                    <a:pt x="2681" y="901"/>
                  </a:cubicBezTo>
                  <a:cubicBezTo>
                    <a:pt x="2711" y="857"/>
                    <a:pt x="2798" y="850"/>
                    <a:pt x="2879" y="850"/>
                  </a:cubicBezTo>
                  <a:cubicBezTo>
                    <a:pt x="2901" y="850"/>
                    <a:pt x="2916" y="850"/>
                    <a:pt x="2930" y="843"/>
                  </a:cubicBezTo>
                  <a:cubicBezTo>
                    <a:pt x="2938" y="843"/>
                    <a:pt x="2945" y="843"/>
                    <a:pt x="2960" y="843"/>
                  </a:cubicBezTo>
                  <a:cubicBezTo>
                    <a:pt x="3018" y="828"/>
                    <a:pt x="3150" y="813"/>
                    <a:pt x="3202" y="762"/>
                  </a:cubicBezTo>
                  <a:cubicBezTo>
                    <a:pt x="3245" y="718"/>
                    <a:pt x="3333" y="660"/>
                    <a:pt x="3399" y="623"/>
                  </a:cubicBezTo>
                  <a:cubicBezTo>
                    <a:pt x="3421" y="608"/>
                    <a:pt x="3436" y="601"/>
                    <a:pt x="3451" y="594"/>
                  </a:cubicBezTo>
                  <a:cubicBezTo>
                    <a:pt x="3502" y="557"/>
                    <a:pt x="3546" y="528"/>
                    <a:pt x="3605" y="498"/>
                  </a:cubicBezTo>
                  <a:cubicBezTo>
                    <a:pt x="3648" y="476"/>
                    <a:pt x="3648" y="462"/>
                    <a:pt x="3656" y="447"/>
                  </a:cubicBezTo>
                  <a:cubicBezTo>
                    <a:pt x="3663" y="440"/>
                    <a:pt x="3663" y="432"/>
                    <a:pt x="3663" y="425"/>
                  </a:cubicBezTo>
                  <a:cubicBezTo>
                    <a:pt x="3670" y="425"/>
                    <a:pt x="3670" y="418"/>
                    <a:pt x="3678" y="411"/>
                  </a:cubicBezTo>
                  <a:cubicBezTo>
                    <a:pt x="3685" y="388"/>
                    <a:pt x="3693" y="381"/>
                    <a:pt x="3656" y="352"/>
                  </a:cubicBezTo>
                  <a:cubicBezTo>
                    <a:pt x="3634" y="337"/>
                    <a:pt x="3626" y="323"/>
                    <a:pt x="3619" y="308"/>
                  </a:cubicBezTo>
                  <a:cubicBezTo>
                    <a:pt x="3619" y="293"/>
                    <a:pt x="3634" y="279"/>
                    <a:pt x="3641" y="264"/>
                  </a:cubicBezTo>
                  <a:cubicBezTo>
                    <a:pt x="3656" y="256"/>
                    <a:pt x="3663" y="242"/>
                    <a:pt x="3663" y="235"/>
                  </a:cubicBezTo>
                  <a:cubicBezTo>
                    <a:pt x="3678" y="198"/>
                    <a:pt x="3700" y="161"/>
                    <a:pt x="3736" y="161"/>
                  </a:cubicBezTo>
                  <a:cubicBezTo>
                    <a:pt x="3751" y="161"/>
                    <a:pt x="3766" y="169"/>
                    <a:pt x="3780" y="176"/>
                  </a:cubicBezTo>
                  <a:cubicBezTo>
                    <a:pt x="3802" y="191"/>
                    <a:pt x="3824" y="205"/>
                    <a:pt x="3839" y="220"/>
                  </a:cubicBezTo>
                  <a:cubicBezTo>
                    <a:pt x="3854" y="235"/>
                    <a:pt x="3868" y="249"/>
                    <a:pt x="3890" y="256"/>
                  </a:cubicBezTo>
                  <a:cubicBezTo>
                    <a:pt x="3927" y="271"/>
                    <a:pt x="3927" y="308"/>
                    <a:pt x="3927" y="337"/>
                  </a:cubicBezTo>
                  <a:cubicBezTo>
                    <a:pt x="3927" y="352"/>
                    <a:pt x="3927" y="366"/>
                    <a:pt x="3934" y="388"/>
                  </a:cubicBezTo>
                  <a:cubicBezTo>
                    <a:pt x="3949" y="432"/>
                    <a:pt x="3978" y="440"/>
                    <a:pt x="4022" y="447"/>
                  </a:cubicBezTo>
                  <a:cubicBezTo>
                    <a:pt x="4059" y="454"/>
                    <a:pt x="4074" y="469"/>
                    <a:pt x="4095" y="491"/>
                  </a:cubicBezTo>
                  <a:cubicBezTo>
                    <a:pt x="4103" y="491"/>
                    <a:pt x="4110" y="498"/>
                    <a:pt x="4125" y="506"/>
                  </a:cubicBezTo>
                  <a:cubicBezTo>
                    <a:pt x="4139" y="520"/>
                    <a:pt x="4154" y="520"/>
                    <a:pt x="4176" y="520"/>
                  </a:cubicBezTo>
                  <a:cubicBezTo>
                    <a:pt x="4191" y="520"/>
                    <a:pt x="4213" y="520"/>
                    <a:pt x="4220" y="506"/>
                  </a:cubicBezTo>
                  <a:cubicBezTo>
                    <a:pt x="4235" y="498"/>
                    <a:pt x="4257" y="491"/>
                    <a:pt x="4286" y="491"/>
                  </a:cubicBezTo>
                  <a:cubicBezTo>
                    <a:pt x="4323" y="491"/>
                    <a:pt x="4367" y="506"/>
                    <a:pt x="4381" y="535"/>
                  </a:cubicBezTo>
                  <a:cubicBezTo>
                    <a:pt x="4388" y="557"/>
                    <a:pt x="4396" y="579"/>
                    <a:pt x="4403" y="594"/>
                  </a:cubicBezTo>
                  <a:cubicBezTo>
                    <a:pt x="4411" y="638"/>
                    <a:pt x="4418" y="660"/>
                    <a:pt x="4440" y="667"/>
                  </a:cubicBezTo>
                  <a:cubicBezTo>
                    <a:pt x="4476" y="674"/>
                    <a:pt x="4491" y="704"/>
                    <a:pt x="4491" y="725"/>
                  </a:cubicBezTo>
                  <a:cubicBezTo>
                    <a:pt x="4491" y="740"/>
                    <a:pt x="4476" y="770"/>
                    <a:pt x="4418" y="770"/>
                  </a:cubicBezTo>
                  <a:cubicBezTo>
                    <a:pt x="4396" y="777"/>
                    <a:pt x="4381" y="784"/>
                    <a:pt x="4381" y="792"/>
                  </a:cubicBezTo>
                  <a:cubicBezTo>
                    <a:pt x="4374" y="799"/>
                    <a:pt x="4381" y="821"/>
                    <a:pt x="4388" y="835"/>
                  </a:cubicBezTo>
                  <a:cubicBezTo>
                    <a:pt x="4396" y="850"/>
                    <a:pt x="4396" y="850"/>
                    <a:pt x="4396" y="850"/>
                  </a:cubicBezTo>
                  <a:cubicBezTo>
                    <a:pt x="4411" y="880"/>
                    <a:pt x="4411" y="887"/>
                    <a:pt x="4388" y="938"/>
                  </a:cubicBezTo>
                  <a:cubicBezTo>
                    <a:pt x="4381" y="953"/>
                    <a:pt x="4381" y="975"/>
                    <a:pt x="4381" y="989"/>
                  </a:cubicBezTo>
                  <a:cubicBezTo>
                    <a:pt x="4381" y="1019"/>
                    <a:pt x="4381" y="1048"/>
                    <a:pt x="4337" y="1070"/>
                  </a:cubicBezTo>
                  <a:cubicBezTo>
                    <a:pt x="4308" y="1085"/>
                    <a:pt x="4308" y="1092"/>
                    <a:pt x="4308" y="1099"/>
                  </a:cubicBezTo>
                  <a:cubicBezTo>
                    <a:pt x="4308" y="1099"/>
                    <a:pt x="4308" y="1114"/>
                    <a:pt x="4345" y="1136"/>
                  </a:cubicBezTo>
                  <a:cubicBezTo>
                    <a:pt x="4403" y="1173"/>
                    <a:pt x="4433" y="1187"/>
                    <a:pt x="4469" y="1187"/>
                  </a:cubicBezTo>
                  <a:cubicBezTo>
                    <a:pt x="4476" y="1187"/>
                    <a:pt x="4484" y="1187"/>
                    <a:pt x="4491" y="1187"/>
                  </a:cubicBezTo>
                  <a:cubicBezTo>
                    <a:pt x="4498" y="1187"/>
                    <a:pt x="4506" y="1180"/>
                    <a:pt x="4506" y="1180"/>
                  </a:cubicBezTo>
                  <a:cubicBezTo>
                    <a:pt x="4528" y="1180"/>
                    <a:pt x="4535" y="1187"/>
                    <a:pt x="4543" y="1194"/>
                  </a:cubicBezTo>
                  <a:cubicBezTo>
                    <a:pt x="4557" y="1216"/>
                    <a:pt x="4550" y="1246"/>
                    <a:pt x="4535" y="1290"/>
                  </a:cubicBezTo>
                  <a:cubicBezTo>
                    <a:pt x="4528" y="1304"/>
                    <a:pt x="4528" y="1319"/>
                    <a:pt x="4528" y="1334"/>
                  </a:cubicBezTo>
                  <a:cubicBezTo>
                    <a:pt x="4528" y="1363"/>
                    <a:pt x="4520" y="1400"/>
                    <a:pt x="4455" y="1422"/>
                  </a:cubicBezTo>
                  <a:cubicBezTo>
                    <a:pt x="4440" y="1429"/>
                    <a:pt x="4440" y="1429"/>
                    <a:pt x="4440" y="1429"/>
                  </a:cubicBezTo>
                  <a:cubicBezTo>
                    <a:pt x="4381" y="1444"/>
                    <a:pt x="4374" y="1444"/>
                    <a:pt x="4330" y="1480"/>
                  </a:cubicBezTo>
                  <a:cubicBezTo>
                    <a:pt x="4315" y="1495"/>
                    <a:pt x="4293" y="1510"/>
                    <a:pt x="4293" y="1517"/>
                  </a:cubicBezTo>
                  <a:cubicBezTo>
                    <a:pt x="4293" y="1524"/>
                    <a:pt x="4293" y="1524"/>
                    <a:pt x="4323" y="1546"/>
                  </a:cubicBezTo>
                  <a:cubicBezTo>
                    <a:pt x="4352" y="1561"/>
                    <a:pt x="4367" y="1583"/>
                    <a:pt x="4381" y="1605"/>
                  </a:cubicBezTo>
                  <a:cubicBezTo>
                    <a:pt x="4396" y="1620"/>
                    <a:pt x="4396" y="1627"/>
                    <a:pt x="4411" y="1627"/>
                  </a:cubicBezTo>
                  <a:cubicBezTo>
                    <a:pt x="4418" y="1627"/>
                    <a:pt x="4418" y="1627"/>
                    <a:pt x="4425" y="1627"/>
                  </a:cubicBezTo>
                  <a:cubicBezTo>
                    <a:pt x="4484" y="1612"/>
                    <a:pt x="4513" y="1590"/>
                    <a:pt x="4535" y="1568"/>
                  </a:cubicBezTo>
                  <a:cubicBezTo>
                    <a:pt x="4557" y="1532"/>
                    <a:pt x="4594" y="1532"/>
                    <a:pt x="4623" y="1532"/>
                  </a:cubicBezTo>
                  <a:cubicBezTo>
                    <a:pt x="4638" y="1532"/>
                    <a:pt x="4660" y="1532"/>
                    <a:pt x="4682" y="1532"/>
                  </a:cubicBezTo>
                  <a:cubicBezTo>
                    <a:pt x="4711" y="1539"/>
                    <a:pt x="4733" y="1539"/>
                    <a:pt x="4755" y="1539"/>
                  </a:cubicBezTo>
                  <a:cubicBezTo>
                    <a:pt x="4792" y="1539"/>
                    <a:pt x="4821" y="1532"/>
                    <a:pt x="4843" y="1517"/>
                  </a:cubicBezTo>
                  <a:cubicBezTo>
                    <a:pt x="4872" y="1502"/>
                    <a:pt x="4879" y="1495"/>
                    <a:pt x="4894" y="1473"/>
                  </a:cubicBezTo>
                  <a:cubicBezTo>
                    <a:pt x="4902" y="1458"/>
                    <a:pt x="4909" y="1444"/>
                    <a:pt x="4924" y="1422"/>
                  </a:cubicBezTo>
                  <a:cubicBezTo>
                    <a:pt x="4938" y="1407"/>
                    <a:pt x="4945" y="1400"/>
                    <a:pt x="4953" y="1385"/>
                  </a:cubicBezTo>
                  <a:cubicBezTo>
                    <a:pt x="4975" y="1356"/>
                    <a:pt x="4989" y="1326"/>
                    <a:pt x="5033" y="1326"/>
                  </a:cubicBezTo>
                  <a:cubicBezTo>
                    <a:pt x="5041" y="1326"/>
                    <a:pt x="5048" y="1326"/>
                    <a:pt x="5048" y="1326"/>
                  </a:cubicBezTo>
                  <a:cubicBezTo>
                    <a:pt x="5063" y="1334"/>
                    <a:pt x="5070" y="1334"/>
                    <a:pt x="5077" y="1334"/>
                  </a:cubicBezTo>
                  <a:cubicBezTo>
                    <a:pt x="5092" y="1334"/>
                    <a:pt x="5099" y="1326"/>
                    <a:pt x="5114" y="1326"/>
                  </a:cubicBezTo>
                  <a:cubicBezTo>
                    <a:pt x="5121" y="1326"/>
                    <a:pt x="5136" y="1326"/>
                    <a:pt x="5143" y="1326"/>
                  </a:cubicBezTo>
                  <a:cubicBezTo>
                    <a:pt x="5165" y="1326"/>
                    <a:pt x="5187" y="1334"/>
                    <a:pt x="5202" y="1356"/>
                  </a:cubicBezTo>
                  <a:cubicBezTo>
                    <a:pt x="5224" y="1378"/>
                    <a:pt x="5260" y="1400"/>
                    <a:pt x="5283" y="1400"/>
                  </a:cubicBezTo>
                  <a:cubicBezTo>
                    <a:pt x="5290" y="1400"/>
                    <a:pt x="5297" y="1400"/>
                    <a:pt x="5297" y="1392"/>
                  </a:cubicBezTo>
                  <a:cubicBezTo>
                    <a:pt x="5312" y="1341"/>
                    <a:pt x="5334" y="1297"/>
                    <a:pt x="5400" y="1268"/>
                  </a:cubicBezTo>
                  <a:cubicBezTo>
                    <a:pt x="5414" y="1261"/>
                    <a:pt x="5414" y="1261"/>
                    <a:pt x="5414" y="1261"/>
                  </a:cubicBezTo>
                  <a:cubicBezTo>
                    <a:pt x="5458" y="1246"/>
                    <a:pt x="5539" y="1216"/>
                    <a:pt x="5524" y="1187"/>
                  </a:cubicBezTo>
                  <a:cubicBezTo>
                    <a:pt x="5517" y="1165"/>
                    <a:pt x="5502" y="1158"/>
                    <a:pt x="5480" y="1151"/>
                  </a:cubicBezTo>
                  <a:cubicBezTo>
                    <a:pt x="5466" y="1143"/>
                    <a:pt x="5451" y="1136"/>
                    <a:pt x="5436" y="1129"/>
                  </a:cubicBezTo>
                  <a:cubicBezTo>
                    <a:pt x="5414" y="1106"/>
                    <a:pt x="5407" y="1099"/>
                    <a:pt x="5422" y="1070"/>
                  </a:cubicBezTo>
                  <a:cubicBezTo>
                    <a:pt x="5422" y="1063"/>
                    <a:pt x="5429" y="1048"/>
                    <a:pt x="5436" y="1026"/>
                  </a:cubicBezTo>
                  <a:cubicBezTo>
                    <a:pt x="5458" y="931"/>
                    <a:pt x="5480" y="747"/>
                    <a:pt x="5451" y="725"/>
                  </a:cubicBezTo>
                  <a:cubicBezTo>
                    <a:pt x="5414" y="689"/>
                    <a:pt x="5407" y="667"/>
                    <a:pt x="5400" y="608"/>
                  </a:cubicBezTo>
                  <a:cubicBezTo>
                    <a:pt x="5393" y="550"/>
                    <a:pt x="5334" y="513"/>
                    <a:pt x="5283" y="498"/>
                  </a:cubicBezTo>
                  <a:cubicBezTo>
                    <a:pt x="5217" y="484"/>
                    <a:pt x="5165" y="440"/>
                    <a:pt x="5143" y="396"/>
                  </a:cubicBezTo>
                  <a:cubicBezTo>
                    <a:pt x="5143" y="388"/>
                    <a:pt x="5136" y="381"/>
                    <a:pt x="5136" y="374"/>
                  </a:cubicBezTo>
                  <a:cubicBezTo>
                    <a:pt x="5121" y="337"/>
                    <a:pt x="5099" y="301"/>
                    <a:pt x="5114" y="279"/>
                  </a:cubicBezTo>
                  <a:cubicBezTo>
                    <a:pt x="5121" y="264"/>
                    <a:pt x="5136" y="256"/>
                    <a:pt x="5158" y="256"/>
                  </a:cubicBezTo>
                  <a:cubicBezTo>
                    <a:pt x="5195" y="256"/>
                    <a:pt x="5217" y="264"/>
                    <a:pt x="5231" y="271"/>
                  </a:cubicBezTo>
                  <a:cubicBezTo>
                    <a:pt x="5253" y="271"/>
                    <a:pt x="5268" y="279"/>
                    <a:pt x="5283" y="279"/>
                  </a:cubicBezTo>
                  <a:cubicBezTo>
                    <a:pt x="5290" y="279"/>
                    <a:pt x="5297" y="279"/>
                    <a:pt x="5312" y="279"/>
                  </a:cubicBezTo>
                  <a:cubicBezTo>
                    <a:pt x="5326" y="271"/>
                    <a:pt x="5334" y="271"/>
                    <a:pt x="5348" y="271"/>
                  </a:cubicBezTo>
                  <a:cubicBezTo>
                    <a:pt x="5385" y="271"/>
                    <a:pt x="5385" y="271"/>
                    <a:pt x="5385" y="271"/>
                  </a:cubicBezTo>
                  <a:cubicBezTo>
                    <a:pt x="5414" y="271"/>
                    <a:pt x="5429" y="271"/>
                    <a:pt x="5436" y="242"/>
                  </a:cubicBezTo>
                  <a:cubicBezTo>
                    <a:pt x="5436" y="220"/>
                    <a:pt x="5436" y="205"/>
                    <a:pt x="5429" y="191"/>
                  </a:cubicBezTo>
                  <a:cubicBezTo>
                    <a:pt x="5422" y="169"/>
                    <a:pt x="5407" y="139"/>
                    <a:pt x="5451" y="117"/>
                  </a:cubicBezTo>
                  <a:cubicBezTo>
                    <a:pt x="5466" y="103"/>
                    <a:pt x="5480" y="88"/>
                    <a:pt x="5488" y="73"/>
                  </a:cubicBezTo>
                  <a:cubicBezTo>
                    <a:pt x="5502" y="59"/>
                    <a:pt x="5517" y="37"/>
                    <a:pt x="5546" y="37"/>
                  </a:cubicBezTo>
                  <a:cubicBezTo>
                    <a:pt x="5576" y="37"/>
                    <a:pt x="5583" y="59"/>
                    <a:pt x="5590" y="66"/>
                  </a:cubicBezTo>
                  <a:cubicBezTo>
                    <a:pt x="5597" y="81"/>
                    <a:pt x="5597" y="81"/>
                    <a:pt x="5612" y="81"/>
                  </a:cubicBezTo>
                  <a:cubicBezTo>
                    <a:pt x="5619" y="81"/>
                    <a:pt x="5627" y="81"/>
                    <a:pt x="5634" y="81"/>
                  </a:cubicBezTo>
                  <a:cubicBezTo>
                    <a:pt x="5656" y="73"/>
                    <a:pt x="5656" y="73"/>
                    <a:pt x="5656" y="73"/>
                  </a:cubicBezTo>
                  <a:cubicBezTo>
                    <a:pt x="5715" y="59"/>
                    <a:pt x="5729" y="59"/>
                    <a:pt x="5774" y="29"/>
                  </a:cubicBezTo>
                  <a:cubicBezTo>
                    <a:pt x="5803" y="15"/>
                    <a:pt x="5825" y="0"/>
                    <a:pt x="5839" y="0"/>
                  </a:cubicBezTo>
                  <a:cubicBezTo>
                    <a:pt x="5861" y="0"/>
                    <a:pt x="5883" y="15"/>
                    <a:pt x="5905" y="29"/>
                  </a:cubicBezTo>
                  <a:cubicBezTo>
                    <a:pt x="5935" y="51"/>
                    <a:pt x="5935" y="81"/>
                    <a:pt x="5935" y="110"/>
                  </a:cubicBezTo>
                  <a:cubicBezTo>
                    <a:pt x="5942" y="132"/>
                    <a:pt x="5942" y="154"/>
                    <a:pt x="5957" y="169"/>
                  </a:cubicBezTo>
                  <a:cubicBezTo>
                    <a:pt x="5986" y="220"/>
                    <a:pt x="6001" y="308"/>
                    <a:pt x="5979" y="344"/>
                  </a:cubicBezTo>
                  <a:cubicBezTo>
                    <a:pt x="5971" y="366"/>
                    <a:pt x="5957" y="388"/>
                    <a:pt x="5964" y="411"/>
                  </a:cubicBezTo>
                  <a:cubicBezTo>
                    <a:pt x="5971" y="418"/>
                    <a:pt x="5986" y="432"/>
                    <a:pt x="6008" y="440"/>
                  </a:cubicBezTo>
                  <a:cubicBezTo>
                    <a:pt x="6030" y="447"/>
                    <a:pt x="6110" y="469"/>
                    <a:pt x="6184" y="469"/>
                  </a:cubicBezTo>
                  <a:cubicBezTo>
                    <a:pt x="6220" y="469"/>
                    <a:pt x="6250" y="462"/>
                    <a:pt x="6264" y="454"/>
                  </a:cubicBezTo>
                  <a:cubicBezTo>
                    <a:pt x="6294" y="440"/>
                    <a:pt x="6330" y="440"/>
                    <a:pt x="6367" y="432"/>
                  </a:cubicBezTo>
                  <a:cubicBezTo>
                    <a:pt x="6426" y="425"/>
                    <a:pt x="6455" y="418"/>
                    <a:pt x="6462" y="388"/>
                  </a:cubicBezTo>
                  <a:cubicBezTo>
                    <a:pt x="6469" y="344"/>
                    <a:pt x="6484" y="323"/>
                    <a:pt x="6506" y="301"/>
                  </a:cubicBezTo>
                  <a:cubicBezTo>
                    <a:pt x="6521" y="286"/>
                    <a:pt x="6536" y="271"/>
                    <a:pt x="6550" y="242"/>
                  </a:cubicBezTo>
                  <a:cubicBezTo>
                    <a:pt x="6572" y="176"/>
                    <a:pt x="6594" y="132"/>
                    <a:pt x="6653" y="125"/>
                  </a:cubicBezTo>
                  <a:cubicBezTo>
                    <a:pt x="6660" y="117"/>
                    <a:pt x="6675" y="117"/>
                    <a:pt x="6682" y="117"/>
                  </a:cubicBezTo>
                  <a:cubicBezTo>
                    <a:pt x="6704" y="110"/>
                    <a:pt x="6719" y="110"/>
                    <a:pt x="6741" y="110"/>
                  </a:cubicBezTo>
                  <a:cubicBezTo>
                    <a:pt x="6770" y="110"/>
                    <a:pt x="6792" y="117"/>
                    <a:pt x="6814" y="132"/>
                  </a:cubicBezTo>
                  <a:cubicBezTo>
                    <a:pt x="6836" y="154"/>
                    <a:pt x="6836" y="176"/>
                    <a:pt x="6836" y="191"/>
                  </a:cubicBezTo>
                  <a:cubicBezTo>
                    <a:pt x="6829" y="227"/>
                    <a:pt x="6792" y="256"/>
                    <a:pt x="6770" y="271"/>
                  </a:cubicBezTo>
                  <a:cubicBezTo>
                    <a:pt x="6763" y="279"/>
                    <a:pt x="6755" y="286"/>
                    <a:pt x="6755" y="301"/>
                  </a:cubicBezTo>
                  <a:cubicBezTo>
                    <a:pt x="6755" y="315"/>
                    <a:pt x="6763" y="337"/>
                    <a:pt x="6785" y="344"/>
                  </a:cubicBezTo>
                  <a:cubicBezTo>
                    <a:pt x="6807" y="359"/>
                    <a:pt x="6814" y="374"/>
                    <a:pt x="6821" y="396"/>
                  </a:cubicBezTo>
                  <a:cubicBezTo>
                    <a:pt x="6829" y="425"/>
                    <a:pt x="6814" y="447"/>
                    <a:pt x="6792" y="476"/>
                  </a:cubicBezTo>
                  <a:cubicBezTo>
                    <a:pt x="6785" y="491"/>
                    <a:pt x="6777" y="513"/>
                    <a:pt x="6763" y="535"/>
                  </a:cubicBezTo>
                  <a:cubicBezTo>
                    <a:pt x="6741" y="586"/>
                    <a:pt x="6719" y="645"/>
                    <a:pt x="6667" y="652"/>
                  </a:cubicBezTo>
                  <a:cubicBezTo>
                    <a:pt x="6601" y="660"/>
                    <a:pt x="6572" y="667"/>
                    <a:pt x="6550" y="718"/>
                  </a:cubicBezTo>
                  <a:cubicBezTo>
                    <a:pt x="6543" y="733"/>
                    <a:pt x="6536" y="747"/>
                    <a:pt x="6536" y="755"/>
                  </a:cubicBezTo>
                  <a:cubicBezTo>
                    <a:pt x="6514" y="799"/>
                    <a:pt x="6506" y="821"/>
                    <a:pt x="6521" y="843"/>
                  </a:cubicBezTo>
                  <a:cubicBezTo>
                    <a:pt x="6536" y="857"/>
                    <a:pt x="6543" y="865"/>
                    <a:pt x="6550" y="880"/>
                  </a:cubicBezTo>
                  <a:cubicBezTo>
                    <a:pt x="6565" y="909"/>
                    <a:pt x="6579" y="923"/>
                    <a:pt x="6609" y="938"/>
                  </a:cubicBezTo>
                  <a:cubicBezTo>
                    <a:pt x="6624" y="945"/>
                    <a:pt x="6631" y="945"/>
                    <a:pt x="6645" y="953"/>
                  </a:cubicBezTo>
                  <a:cubicBezTo>
                    <a:pt x="6689" y="967"/>
                    <a:pt x="6719" y="982"/>
                    <a:pt x="6719" y="1004"/>
                  </a:cubicBezTo>
                  <a:cubicBezTo>
                    <a:pt x="6726" y="1011"/>
                    <a:pt x="6719" y="1026"/>
                    <a:pt x="6704" y="1033"/>
                  </a:cubicBezTo>
                  <a:cubicBezTo>
                    <a:pt x="6697" y="1041"/>
                    <a:pt x="6682" y="1048"/>
                    <a:pt x="6675" y="1055"/>
                  </a:cubicBezTo>
                  <a:cubicBezTo>
                    <a:pt x="6645" y="1070"/>
                    <a:pt x="6638" y="1077"/>
                    <a:pt x="6645" y="1085"/>
                  </a:cubicBezTo>
                  <a:cubicBezTo>
                    <a:pt x="6653" y="1129"/>
                    <a:pt x="6638" y="1158"/>
                    <a:pt x="6601" y="1180"/>
                  </a:cubicBezTo>
                  <a:cubicBezTo>
                    <a:pt x="6579" y="1194"/>
                    <a:pt x="6579" y="1238"/>
                    <a:pt x="6587" y="1261"/>
                  </a:cubicBezTo>
                  <a:cubicBezTo>
                    <a:pt x="6587" y="1275"/>
                    <a:pt x="6601" y="1304"/>
                    <a:pt x="6689" y="1304"/>
                  </a:cubicBezTo>
                  <a:cubicBezTo>
                    <a:pt x="6755" y="1304"/>
                    <a:pt x="6755" y="1304"/>
                    <a:pt x="6755" y="1304"/>
                  </a:cubicBezTo>
                  <a:cubicBezTo>
                    <a:pt x="6807" y="1304"/>
                    <a:pt x="6850" y="1304"/>
                    <a:pt x="6865" y="1348"/>
                  </a:cubicBezTo>
                  <a:cubicBezTo>
                    <a:pt x="6873" y="1378"/>
                    <a:pt x="6873" y="1400"/>
                    <a:pt x="6865" y="1414"/>
                  </a:cubicBezTo>
                  <a:cubicBezTo>
                    <a:pt x="6865" y="1429"/>
                    <a:pt x="6865" y="1444"/>
                    <a:pt x="6865" y="1451"/>
                  </a:cubicBezTo>
                  <a:cubicBezTo>
                    <a:pt x="6873" y="1473"/>
                    <a:pt x="6902" y="1495"/>
                    <a:pt x="6924" y="1510"/>
                  </a:cubicBezTo>
                  <a:cubicBezTo>
                    <a:pt x="6931" y="1517"/>
                    <a:pt x="6931" y="1517"/>
                    <a:pt x="6931" y="1517"/>
                  </a:cubicBezTo>
                  <a:cubicBezTo>
                    <a:pt x="6931" y="1524"/>
                    <a:pt x="6931" y="1524"/>
                    <a:pt x="6931" y="1524"/>
                  </a:cubicBezTo>
                  <a:cubicBezTo>
                    <a:pt x="6931" y="1524"/>
                    <a:pt x="6946" y="1612"/>
                    <a:pt x="6953" y="1663"/>
                  </a:cubicBezTo>
                  <a:cubicBezTo>
                    <a:pt x="6960" y="1707"/>
                    <a:pt x="6968" y="1781"/>
                    <a:pt x="6938" y="1825"/>
                  </a:cubicBezTo>
                  <a:cubicBezTo>
                    <a:pt x="6931" y="1839"/>
                    <a:pt x="6931" y="1861"/>
                    <a:pt x="6938" y="1876"/>
                  </a:cubicBezTo>
                  <a:cubicBezTo>
                    <a:pt x="6946" y="1876"/>
                    <a:pt x="6953" y="1891"/>
                    <a:pt x="6968" y="1891"/>
                  </a:cubicBezTo>
                  <a:cubicBezTo>
                    <a:pt x="6983" y="1891"/>
                    <a:pt x="6990" y="1883"/>
                    <a:pt x="7004" y="1876"/>
                  </a:cubicBezTo>
                  <a:cubicBezTo>
                    <a:pt x="7026" y="1861"/>
                    <a:pt x="7048" y="1854"/>
                    <a:pt x="7063" y="1854"/>
                  </a:cubicBezTo>
                  <a:cubicBezTo>
                    <a:pt x="7114" y="1854"/>
                    <a:pt x="7144" y="1898"/>
                    <a:pt x="7144" y="1949"/>
                  </a:cubicBezTo>
                  <a:cubicBezTo>
                    <a:pt x="7144" y="1993"/>
                    <a:pt x="7166" y="2044"/>
                    <a:pt x="7202" y="2044"/>
                  </a:cubicBezTo>
                  <a:cubicBezTo>
                    <a:pt x="7246" y="2044"/>
                    <a:pt x="7276" y="2096"/>
                    <a:pt x="7276" y="2184"/>
                  </a:cubicBezTo>
                  <a:cubicBezTo>
                    <a:pt x="7276" y="2213"/>
                    <a:pt x="7283" y="2220"/>
                    <a:pt x="7290" y="2220"/>
                  </a:cubicBezTo>
                  <a:cubicBezTo>
                    <a:pt x="7298" y="2228"/>
                    <a:pt x="7319" y="2235"/>
                    <a:pt x="7341" y="2235"/>
                  </a:cubicBezTo>
                  <a:cubicBezTo>
                    <a:pt x="7364" y="2235"/>
                    <a:pt x="7378" y="2235"/>
                    <a:pt x="7400" y="2228"/>
                  </a:cubicBezTo>
                  <a:cubicBezTo>
                    <a:pt x="7407" y="2228"/>
                    <a:pt x="7415" y="2228"/>
                    <a:pt x="7415" y="2228"/>
                  </a:cubicBezTo>
                  <a:cubicBezTo>
                    <a:pt x="7451" y="2228"/>
                    <a:pt x="7466" y="2242"/>
                    <a:pt x="7474" y="2257"/>
                  </a:cubicBezTo>
                  <a:cubicBezTo>
                    <a:pt x="7488" y="2294"/>
                    <a:pt x="7474" y="2338"/>
                    <a:pt x="7451" y="2374"/>
                  </a:cubicBezTo>
                  <a:cubicBezTo>
                    <a:pt x="7437" y="2389"/>
                    <a:pt x="7437" y="2389"/>
                    <a:pt x="7444" y="2396"/>
                  </a:cubicBezTo>
                  <a:cubicBezTo>
                    <a:pt x="7459" y="2411"/>
                    <a:pt x="7466" y="2418"/>
                    <a:pt x="7466" y="2447"/>
                  </a:cubicBezTo>
                  <a:cubicBezTo>
                    <a:pt x="7466" y="2506"/>
                    <a:pt x="7422" y="2550"/>
                    <a:pt x="7386" y="2580"/>
                  </a:cubicBezTo>
                  <a:cubicBezTo>
                    <a:pt x="7364" y="2601"/>
                    <a:pt x="7356" y="2623"/>
                    <a:pt x="7371" y="2682"/>
                  </a:cubicBezTo>
                  <a:cubicBezTo>
                    <a:pt x="7371" y="2704"/>
                    <a:pt x="7378" y="2719"/>
                    <a:pt x="7386" y="2741"/>
                  </a:cubicBezTo>
                  <a:cubicBezTo>
                    <a:pt x="7400" y="2770"/>
                    <a:pt x="7415" y="2806"/>
                    <a:pt x="7378" y="2843"/>
                  </a:cubicBezTo>
                  <a:cubicBezTo>
                    <a:pt x="7371" y="2851"/>
                    <a:pt x="7371" y="2851"/>
                    <a:pt x="7364" y="2858"/>
                  </a:cubicBezTo>
                  <a:cubicBezTo>
                    <a:pt x="7341" y="2880"/>
                    <a:pt x="7319" y="2902"/>
                    <a:pt x="7319" y="2916"/>
                  </a:cubicBezTo>
                  <a:cubicBezTo>
                    <a:pt x="7319" y="2924"/>
                    <a:pt x="7327" y="2931"/>
                    <a:pt x="7334" y="2939"/>
                  </a:cubicBezTo>
                  <a:cubicBezTo>
                    <a:pt x="7364" y="2961"/>
                    <a:pt x="7393" y="2968"/>
                    <a:pt x="7415" y="2968"/>
                  </a:cubicBezTo>
                  <a:cubicBezTo>
                    <a:pt x="7422" y="2968"/>
                    <a:pt x="7429" y="2968"/>
                    <a:pt x="7429" y="2968"/>
                  </a:cubicBezTo>
                  <a:cubicBezTo>
                    <a:pt x="7444" y="2961"/>
                    <a:pt x="7451" y="2961"/>
                    <a:pt x="7451" y="2961"/>
                  </a:cubicBezTo>
                  <a:cubicBezTo>
                    <a:pt x="7481" y="2953"/>
                    <a:pt x="7481" y="2953"/>
                    <a:pt x="7481" y="2953"/>
                  </a:cubicBezTo>
                  <a:cubicBezTo>
                    <a:pt x="7466" y="2982"/>
                    <a:pt x="7466" y="2982"/>
                    <a:pt x="7466" y="2982"/>
                  </a:cubicBezTo>
                  <a:cubicBezTo>
                    <a:pt x="7466" y="2990"/>
                    <a:pt x="7429" y="3048"/>
                    <a:pt x="7364" y="3048"/>
                  </a:cubicBezTo>
                  <a:cubicBezTo>
                    <a:pt x="7312" y="3048"/>
                    <a:pt x="7268" y="3063"/>
                    <a:pt x="7268" y="3092"/>
                  </a:cubicBezTo>
                  <a:cubicBezTo>
                    <a:pt x="7268" y="3107"/>
                    <a:pt x="7268" y="3107"/>
                    <a:pt x="7283" y="3114"/>
                  </a:cubicBezTo>
                  <a:cubicBezTo>
                    <a:pt x="7298" y="3122"/>
                    <a:pt x="7327" y="3136"/>
                    <a:pt x="7305" y="3180"/>
                  </a:cubicBezTo>
                  <a:cubicBezTo>
                    <a:pt x="7283" y="3224"/>
                    <a:pt x="7239" y="3320"/>
                    <a:pt x="7195" y="3363"/>
                  </a:cubicBezTo>
                  <a:cubicBezTo>
                    <a:pt x="7085" y="3466"/>
                    <a:pt x="7019" y="3532"/>
                    <a:pt x="6990" y="3561"/>
                  </a:cubicBezTo>
                  <a:cubicBezTo>
                    <a:pt x="6975" y="3569"/>
                    <a:pt x="6968" y="3576"/>
                    <a:pt x="6953" y="3591"/>
                  </a:cubicBezTo>
                  <a:cubicBezTo>
                    <a:pt x="6931" y="3620"/>
                    <a:pt x="6902" y="3656"/>
                    <a:pt x="6843" y="3656"/>
                  </a:cubicBezTo>
                  <a:cubicBezTo>
                    <a:pt x="6843" y="3656"/>
                    <a:pt x="6836" y="3656"/>
                    <a:pt x="6829" y="3656"/>
                  </a:cubicBezTo>
                  <a:cubicBezTo>
                    <a:pt x="6785" y="3649"/>
                    <a:pt x="6755" y="3627"/>
                    <a:pt x="6733" y="3598"/>
                  </a:cubicBezTo>
                  <a:cubicBezTo>
                    <a:pt x="6719" y="3569"/>
                    <a:pt x="6719" y="3539"/>
                    <a:pt x="6733" y="3517"/>
                  </a:cubicBezTo>
                  <a:cubicBezTo>
                    <a:pt x="6741" y="3503"/>
                    <a:pt x="6748" y="3488"/>
                    <a:pt x="6741" y="3481"/>
                  </a:cubicBezTo>
                  <a:cubicBezTo>
                    <a:pt x="6741" y="3473"/>
                    <a:pt x="6719" y="3466"/>
                    <a:pt x="6689" y="3459"/>
                  </a:cubicBezTo>
                  <a:cubicBezTo>
                    <a:pt x="6675" y="3451"/>
                    <a:pt x="6653" y="3437"/>
                    <a:pt x="6638" y="3422"/>
                  </a:cubicBezTo>
                  <a:cubicBezTo>
                    <a:pt x="6616" y="3407"/>
                    <a:pt x="6601" y="3393"/>
                    <a:pt x="6579" y="3393"/>
                  </a:cubicBezTo>
                  <a:cubicBezTo>
                    <a:pt x="6572" y="3393"/>
                    <a:pt x="6565" y="3393"/>
                    <a:pt x="6557" y="3400"/>
                  </a:cubicBezTo>
                  <a:cubicBezTo>
                    <a:pt x="6543" y="3407"/>
                    <a:pt x="6521" y="3415"/>
                    <a:pt x="6499" y="3422"/>
                  </a:cubicBezTo>
                  <a:cubicBezTo>
                    <a:pt x="6448" y="3444"/>
                    <a:pt x="6389" y="3459"/>
                    <a:pt x="6352" y="3488"/>
                  </a:cubicBezTo>
                  <a:cubicBezTo>
                    <a:pt x="6330" y="3503"/>
                    <a:pt x="6316" y="3517"/>
                    <a:pt x="6316" y="3525"/>
                  </a:cubicBezTo>
                  <a:cubicBezTo>
                    <a:pt x="6316" y="3539"/>
                    <a:pt x="6330" y="3554"/>
                    <a:pt x="6352" y="3576"/>
                  </a:cubicBezTo>
                  <a:cubicBezTo>
                    <a:pt x="6374" y="3605"/>
                    <a:pt x="6396" y="3620"/>
                    <a:pt x="6411" y="3635"/>
                  </a:cubicBezTo>
                  <a:cubicBezTo>
                    <a:pt x="6433" y="3649"/>
                    <a:pt x="6455" y="3664"/>
                    <a:pt x="6462" y="3686"/>
                  </a:cubicBezTo>
                  <a:cubicBezTo>
                    <a:pt x="6477" y="3708"/>
                    <a:pt x="6492" y="3737"/>
                    <a:pt x="6477" y="3766"/>
                  </a:cubicBezTo>
                  <a:cubicBezTo>
                    <a:pt x="6462" y="3789"/>
                    <a:pt x="6448" y="3803"/>
                    <a:pt x="6411" y="3811"/>
                  </a:cubicBezTo>
                  <a:cubicBezTo>
                    <a:pt x="6396" y="3811"/>
                    <a:pt x="6374" y="3818"/>
                    <a:pt x="6352" y="3825"/>
                  </a:cubicBezTo>
                  <a:cubicBezTo>
                    <a:pt x="6316" y="3832"/>
                    <a:pt x="6272" y="3847"/>
                    <a:pt x="6235" y="3847"/>
                  </a:cubicBezTo>
                  <a:cubicBezTo>
                    <a:pt x="6213" y="3847"/>
                    <a:pt x="6191" y="3840"/>
                    <a:pt x="6176" y="3832"/>
                  </a:cubicBezTo>
                  <a:cubicBezTo>
                    <a:pt x="6155" y="3818"/>
                    <a:pt x="6140" y="3811"/>
                    <a:pt x="6118" y="3811"/>
                  </a:cubicBezTo>
                  <a:cubicBezTo>
                    <a:pt x="6103" y="3811"/>
                    <a:pt x="6081" y="3818"/>
                    <a:pt x="6059" y="3840"/>
                  </a:cubicBezTo>
                  <a:cubicBezTo>
                    <a:pt x="6030" y="3869"/>
                    <a:pt x="6001" y="3869"/>
                    <a:pt x="5971" y="3869"/>
                  </a:cubicBezTo>
                  <a:cubicBezTo>
                    <a:pt x="5964" y="3869"/>
                    <a:pt x="5949" y="3869"/>
                    <a:pt x="5942" y="3869"/>
                  </a:cubicBezTo>
                  <a:cubicBezTo>
                    <a:pt x="5927" y="3869"/>
                    <a:pt x="5920" y="3869"/>
                    <a:pt x="5905" y="3869"/>
                  </a:cubicBezTo>
                  <a:cubicBezTo>
                    <a:pt x="5891" y="3869"/>
                    <a:pt x="5883" y="3869"/>
                    <a:pt x="5876" y="3884"/>
                  </a:cubicBezTo>
                  <a:cubicBezTo>
                    <a:pt x="5869" y="3898"/>
                    <a:pt x="5854" y="3913"/>
                    <a:pt x="5825" y="3942"/>
                  </a:cubicBezTo>
                  <a:cubicBezTo>
                    <a:pt x="5810" y="3950"/>
                    <a:pt x="5795" y="3964"/>
                    <a:pt x="5781" y="3972"/>
                  </a:cubicBezTo>
                  <a:cubicBezTo>
                    <a:pt x="5751" y="3994"/>
                    <a:pt x="5737" y="4001"/>
                    <a:pt x="5707" y="4052"/>
                  </a:cubicBezTo>
                  <a:cubicBezTo>
                    <a:pt x="5693" y="4074"/>
                    <a:pt x="5686" y="4096"/>
                    <a:pt x="5671" y="4111"/>
                  </a:cubicBezTo>
                  <a:cubicBezTo>
                    <a:pt x="5649" y="4148"/>
                    <a:pt x="5642" y="4162"/>
                    <a:pt x="5656" y="4184"/>
                  </a:cubicBezTo>
                  <a:cubicBezTo>
                    <a:pt x="5671" y="4206"/>
                    <a:pt x="5678" y="4221"/>
                    <a:pt x="5686" y="4235"/>
                  </a:cubicBezTo>
                  <a:cubicBezTo>
                    <a:pt x="5686" y="4250"/>
                    <a:pt x="5693" y="4257"/>
                    <a:pt x="5700" y="4265"/>
                  </a:cubicBezTo>
                  <a:cubicBezTo>
                    <a:pt x="5715" y="4272"/>
                    <a:pt x="5722" y="4272"/>
                    <a:pt x="5729" y="4272"/>
                  </a:cubicBezTo>
                  <a:cubicBezTo>
                    <a:pt x="5744" y="4272"/>
                    <a:pt x="5766" y="4265"/>
                    <a:pt x="5795" y="4243"/>
                  </a:cubicBezTo>
                  <a:cubicBezTo>
                    <a:pt x="5839" y="4199"/>
                    <a:pt x="5883" y="4184"/>
                    <a:pt x="5942" y="4177"/>
                  </a:cubicBezTo>
                  <a:cubicBezTo>
                    <a:pt x="5949" y="4177"/>
                    <a:pt x="5957" y="4177"/>
                    <a:pt x="5957" y="4177"/>
                  </a:cubicBezTo>
                  <a:cubicBezTo>
                    <a:pt x="6001" y="4177"/>
                    <a:pt x="6001" y="4206"/>
                    <a:pt x="6008" y="4228"/>
                  </a:cubicBezTo>
                  <a:cubicBezTo>
                    <a:pt x="6008" y="4243"/>
                    <a:pt x="6008" y="4257"/>
                    <a:pt x="6015" y="4272"/>
                  </a:cubicBezTo>
                  <a:cubicBezTo>
                    <a:pt x="6030" y="4338"/>
                    <a:pt x="6037" y="4367"/>
                    <a:pt x="6059" y="4397"/>
                  </a:cubicBezTo>
                  <a:cubicBezTo>
                    <a:pt x="6074" y="4441"/>
                    <a:pt x="6074" y="4448"/>
                    <a:pt x="6045" y="4506"/>
                  </a:cubicBezTo>
                  <a:cubicBezTo>
                    <a:pt x="6030" y="4535"/>
                    <a:pt x="6015" y="4550"/>
                    <a:pt x="6001" y="4564"/>
                  </a:cubicBezTo>
                  <a:cubicBezTo>
                    <a:pt x="5986" y="4572"/>
                    <a:pt x="5971" y="4586"/>
                    <a:pt x="5964" y="4601"/>
                  </a:cubicBezTo>
                  <a:cubicBezTo>
                    <a:pt x="5957" y="4608"/>
                    <a:pt x="5949" y="4615"/>
                    <a:pt x="5942" y="4623"/>
                  </a:cubicBezTo>
                  <a:cubicBezTo>
                    <a:pt x="5920" y="4652"/>
                    <a:pt x="5913" y="4660"/>
                    <a:pt x="5935" y="4681"/>
                  </a:cubicBezTo>
                  <a:cubicBezTo>
                    <a:pt x="5964" y="4711"/>
                    <a:pt x="5971" y="4718"/>
                    <a:pt x="5964" y="4733"/>
                  </a:cubicBezTo>
                  <a:cubicBezTo>
                    <a:pt x="5964" y="4740"/>
                    <a:pt x="5949" y="4747"/>
                    <a:pt x="5935" y="4747"/>
                  </a:cubicBezTo>
                  <a:cubicBezTo>
                    <a:pt x="5927" y="4747"/>
                    <a:pt x="5927" y="4747"/>
                    <a:pt x="5920" y="4747"/>
                  </a:cubicBezTo>
                  <a:cubicBezTo>
                    <a:pt x="5883" y="4755"/>
                    <a:pt x="5861" y="4784"/>
                    <a:pt x="5847" y="4813"/>
                  </a:cubicBezTo>
                  <a:cubicBezTo>
                    <a:pt x="5839" y="4821"/>
                    <a:pt x="5832" y="4828"/>
                    <a:pt x="5825" y="4828"/>
                  </a:cubicBezTo>
                  <a:cubicBezTo>
                    <a:pt x="5817" y="4828"/>
                    <a:pt x="5817" y="4828"/>
                    <a:pt x="5817" y="4828"/>
                  </a:cubicBezTo>
                  <a:cubicBezTo>
                    <a:pt x="5810" y="4813"/>
                    <a:pt x="5810" y="4813"/>
                    <a:pt x="5810" y="4813"/>
                  </a:cubicBezTo>
                  <a:cubicBezTo>
                    <a:pt x="5810" y="4806"/>
                    <a:pt x="5810" y="4806"/>
                    <a:pt x="5810" y="4806"/>
                  </a:cubicBezTo>
                  <a:cubicBezTo>
                    <a:pt x="5817" y="4791"/>
                    <a:pt x="5817" y="4791"/>
                    <a:pt x="5810" y="4791"/>
                  </a:cubicBezTo>
                  <a:cubicBezTo>
                    <a:pt x="5810" y="4784"/>
                    <a:pt x="5810" y="4784"/>
                    <a:pt x="5795" y="4784"/>
                  </a:cubicBezTo>
                  <a:cubicBezTo>
                    <a:pt x="5774" y="4784"/>
                    <a:pt x="5751" y="4777"/>
                    <a:pt x="5729" y="4777"/>
                  </a:cubicBezTo>
                  <a:cubicBezTo>
                    <a:pt x="5707" y="4769"/>
                    <a:pt x="5678" y="4762"/>
                    <a:pt x="5656" y="4762"/>
                  </a:cubicBezTo>
                  <a:cubicBezTo>
                    <a:pt x="5634" y="4762"/>
                    <a:pt x="5619" y="4769"/>
                    <a:pt x="5605" y="4784"/>
                  </a:cubicBezTo>
                  <a:cubicBezTo>
                    <a:pt x="5583" y="4799"/>
                    <a:pt x="5561" y="4806"/>
                    <a:pt x="5546" y="4813"/>
                  </a:cubicBezTo>
                  <a:cubicBezTo>
                    <a:pt x="5524" y="4828"/>
                    <a:pt x="5524" y="4828"/>
                    <a:pt x="5532" y="4865"/>
                  </a:cubicBezTo>
                  <a:cubicBezTo>
                    <a:pt x="5546" y="4945"/>
                    <a:pt x="5568" y="4974"/>
                    <a:pt x="5583" y="4997"/>
                  </a:cubicBezTo>
                  <a:cubicBezTo>
                    <a:pt x="5590" y="5004"/>
                    <a:pt x="5597" y="5004"/>
                    <a:pt x="5597" y="5011"/>
                  </a:cubicBezTo>
                  <a:cubicBezTo>
                    <a:pt x="5605" y="5011"/>
                    <a:pt x="5612" y="5019"/>
                    <a:pt x="5612" y="5026"/>
                  </a:cubicBezTo>
                  <a:cubicBezTo>
                    <a:pt x="5612" y="5033"/>
                    <a:pt x="5605" y="5041"/>
                    <a:pt x="5590" y="5055"/>
                  </a:cubicBezTo>
                  <a:cubicBezTo>
                    <a:pt x="5576" y="5070"/>
                    <a:pt x="5576" y="5070"/>
                    <a:pt x="5576" y="5070"/>
                  </a:cubicBezTo>
                  <a:cubicBezTo>
                    <a:pt x="5561" y="5084"/>
                    <a:pt x="5546" y="5092"/>
                    <a:pt x="5539" y="5106"/>
                  </a:cubicBezTo>
                  <a:cubicBezTo>
                    <a:pt x="5517" y="5114"/>
                    <a:pt x="5510" y="5129"/>
                    <a:pt x="5488" y="5158"/>
                  </a:cubicBezTo>
                  <a:cubicBezTo>
                    <a:pt x="5473" y="5187"/>
                    <a:pt x="5458" y="5202"/>
                    <a:pt x="5444" y="5209"/>
                  </a:cubicBezTo>
                  <a:cubicBezTo>
                    <a:pt x="5429" y="5224"/>
                    <a:pt x="5422" y="5238"/>
                    <a:pt x="5422" y="5268"/>
                  </a:cubicBezTo>
                  <a:cubicBezTo>
                    <a:pt x="5422" y="5297"/>
                    <a:pt x="5422" y="5304"/>
                    <a:pt x="5429" y="5319"/>
                  </a:cubicBezTo>
                  <a:cubicBezTo>
                    <a:pt x="5436" y="5341"/>
                    <a:pt x="5429" y="5356"/>
                    <a:pt x="5400" y="5378"/>
                  </a:cubicBezTo>
                  <a:cubicBezTo>
                    <a:pt x="5385" y="5385"/>
                    <a:pt x="5378" y="5385"/>
                    <a:pt x="5370" y="5392"/>
                  </a:cubicBezTo>
                  <a:cubicBezTo>
                    <a:pt x="5348" y="5407"/>
                    <a:pt x="5341" y="5414"/>
                    <a:pt x="5319" y="5458"/>
                  </a:cubicBezTo>
                  <a:cubicBezTo>
                    <a:pt x="5312" y="5473"/>
                    <a:pt x="5305" y="5480"/>
                    <a:pt x="5297" y="5495"/>
                  </a:cubicBezTo>
                  <a:cubicBezTo>
                    <a:pt x="5290" y="5524"/>
                    <a:pt x="5275" y="5539"/>
                    <a:pt x="5202" y="5561"/>
                  </a:cubicBezTo>
                  <a:cubicBezTo>
                    <a:pt x="5180" y="5568"/>
                    <a:pt x="5158" y="5568"/>
                    <a:pt x="5143" y="5568"/>
                  </a:cubicBezTo>
                  <a:cubicBezTo>
                    <a:pt x="5085" y="5568"/>
                    <a:pt x="5070" y="5539"/>
                    <a:pt x="5055" y="5510"/>
                  </a:cubicBezTo>
                  <a:cubicBezTo>
                    <a:pt x="5048" y="5495"/>
                    <a:pt x="5033" y="5473"/>
                    <a:pt x="5026" y="5473"/>
                  </a:cubicBezTo>
                  <a:cubicBezTo>
                    <a:pt x="5026" y="5473"/>
                    <a:pt x="5019" y="5480"/>
                    <a:pt x="5011" y="5495"/>
                  </a:cubicBezTo>
                  <a:cubicBezTo>
                    <a:pt x="5004" y="5510"/>
                    <a:pt x="5004" y="5524"/>
                    <a:pt x="4997" y="5531"/>
                  </a:cubicBezTo>
                  <a:cubicBezTo>
                    <a:pt x="4989" y="5568"/>
                    <a:pt x="4975" y="5597"/>
                    <a:pt x="4916" y="5627"/>
                  </a:cubicBezTo>
                  <a:cubicBezTo>
                    <a:pt x="4902" y="5634"/>
                    <a:pt x="4902" y="5634"/>
                    <a:pt x="4902" y="5634"/>
                  </a:cubicBezTo>
                  <a:cubicBezTo>
                    <a:pt x="4850" y="5663"/>
                    <a:pt x="4828" y="5671"/>
                    <a:pt x="4806" y="5715"/>
                  </a:cubicBezTo>
                  <a:cubicBezTo>
                    <a:pt x="4792" y="5737"/>
                    <a:pt x="4769" y="5751"/>
                    <a:pt x="4755" y="5759"/>
                  </a:cubicBezTo>
                  <a:cubicBezTo>
                    <a:pt x="4740" y="5766"/>
                    <a:pt x="4726" y="5773"/>
                    <a:pt x="4733" y="5795"/>
                  </a:cubicBezTo>
                  <a:cubicBezTo>
                    <a:pt x="4733" y="5817"/>
                    <a:pt x="4740" y="5824"/>
                    <a:pt x="4748" y="5832"/>
                  </a:cubicBezTo>
                  <a:cubicBezTo>
                    <a:pt x="4762" y="5839"/>
                    <a:pt x="4769" y="5854"/>
                    <a:pt x="4777" y="5898"/>
                  </a:cubicBezTo>
                  <a:cubicBezTo>
                    <a:pt x="4777" y="5920"/>
                    <a:pt x="4777" y="5934"/>
                    <a:pt x="4784" y="5942"/>
                  </a:cubicBezTo>
                  <a:cubicBezTo>
                    <a:pt x="4792" y="5993"/>
                    <a:pt x="4799" y="6022"/>
                    <a:pt x="4755" y="6081"/>
                  </a:cubicBezTo>
                  <a:cubicBezTo>
                    <a:pt x="4740" y="6103"/>
                    <a:pt x="4718" y="6132"/>
                    <a:pt x="4704" y="6154"/>
                  </a:cubicBezTo>
                  <a:cubicBezTo>
                    <a:pt x="4674" y="6198"/>
                    <a:pt x="4674" y="6198"/>
                    <a:pt x="4674" y="6198"/>
                  </a:cubicBezTo>
                  <a:cubicBezTo>
                    <a:pt x="4674" y="6103"/>
                    <a:pt x="4674" y="6103"/>
                    <a:pt x="4674" y="6103"/>
                  </a:cubicBezTo>
                  <a:cubicBezTo>
                    <a:pt x="4674" y="6096"/>
                    <a:pt x="4674" y="6096"/>
                    <a:pt x="4667" y="6096"/>
                  </a:cubicBezTo>
                  <a:cubicBezTo>
                    <a:pt x="4660" y="6096"/>
                    <a:pt x="4652" y="6096"/>
                    <a:pt x="4638" y="6096"/>
                  </a:cubicBezTo>
                  <a:cubicBezTo>
                    <a:pt x="4630" y="6096"/>
                    <a:pt x="4623" y="6103"/>
                    <a:pt x="4616" y="6103"/>
                  </a:cubicBezTo>
                  <a:cubicBezTo>
                    <a:pt x="4608" y="6103"/>
                    <a:pt x="4594" y="6103"/>
                    <a:pt x="4586" y="6103"/>
                  </a:cubicBezTo>
                  <a:cubicBezTo>
                    <a:pt x="4564" y="6103"/>
                    <a:pt x="4550" y="6103"/>
                    <a:pt x="4543" y="6088"/>
                  </a:cubicBezTo>
                  <a:cubicBezTo>
                    <a:pt x="4528" y="6074"/>
                    <a:pt x="4528" y="6059"/>
                    <a:pt x="4535" y="6044"/>
                  </a:cubicBezTo>
                  <a:cubicBezTo>
                    <a:pt x="4535" y="6022"/>
                    <a:pt x="4520" y="6015"/>
                    <a:pt x="4498" y="5993"/>
                  </a:cubicBezTo>
                  <a:cubicBezTo>
                    <a:pt x="4491" y="5986"/>
                    <a:pt x="4476" y="5971"/>
                    <a:pt x="4469" y="5964"/>
                  </a:cubicBezTo>
                  <a:cubicBezTo>
                    <a:pt x="4455" y="5942"/>
                    <a:pt x="4433" y="5927"/>
                    <a:pt x="4411" y="5905"/>
                  </a:cubicBezTo>
                  <a:cubicBezTo>
                    <a:pt x="4396" y="5898"/>
                    <a:pt x="4381" y="5891"/>
                    <a:pt x="4374" y="5876"/>
                  </a:cubicBezTo>
                  <a:cubicBezTo>
                    <a:pt x="4345" y="5847"/>
                    <a:pt x="4345" y="5773"/>
                    <a:pt x="4352" y="5744"/>
                  </a:cubicBezTo>
                  <a:cubicBezTo>
                    <a:pt x="4352" y="5737"/>
                    <a:pt x="4359" y="5729"/>
                    <a:pt x="4359" y="5722"/>
                  </a:cubicBezTo>
                  <a:cubicBezTo>
                    <a:pt x="4367" y="5700"/>
                    <a:pt x="4381" y="5663"/>
                    <a:pt x="4381" y="5641"/>
                  </a:cubicBezTo>
                  <a:cubicBezTo>
                    <a:pt x="4374" y="5619"/>
                    <a:pt x="4345" y="5612"/>
                    <a:pt x="4323" y="5612"/>
                  </a:cubicBezTo>
                  <a:cubicBezTo>
                    <a:pt x="4323" y="5612"/>
                    <a:pt x="4315" y="5612"/>
                    <a:pt x="4308" y="5612"/>
                  </a:cubicBezTo>
                  <a:cubicBezTo>
                    <a:pt x="4271" y="5612"/>
                    <a:pt x="4249" y="5597"/>
                    <a:pt x="4235" y="5575"/>
                  </a:cubicBezTo>
                  <a:cubicBezTo>
                    <a:pt x="4220" y="5546"/>
                    <a:pt x="4198" y="5524"/>
                    <a:pt x="4169" y="5510"/>
                  </a:cubicBezTo>
                  <a:cubicBezTo>
                    <a:pt x="4161" y="5502"/>
                    <a:pt x="4161" y="5502"/>
                    <a:pt x="4161" y="5502"/>
                  </a:cubicBezTo>
                  <a:cubicBezTo>
                    <a:pt x="4132" y="5488"/>
                    <a:pt x="4095" y="5473"/>
                    <a:pt x="4088" y="5443"/>
                  </a:cubicBezTo>
                  <a:cubicBezTo>
                    <a:pt x="4081" y="5429"/>
                    <a:pt x="4081" y="5414"/>
                    <a:pt x="4088" y="5400"/>
                  </a:cubicBezTo>
                  <a:cubicBezTo>
                    <a:pt x="4117" y="5363"/>
                    <a:pt x="4117" y="5319"/>
                    <a:pt x="4095" y="5290"/>
                  </a:cubicBezTo>
                  <a:cubicBezTo>
                    <a:pt x="4088" y="5282"/>
                    <a:pt x="4081" y="5275"/>
                    <a:pt x="4066" y="5275"/>
                  </a:cubicBezTo>
                  <a:cubicBezTo>
                    <a:pt x="4044" y="5275"/>
                    <a:pt x="4007" y="5297"/>
                    <a:pt x="3986" y="5319"/>
                  </a:cubicBezTo>
                  <a:cubicBezTo>
                    <a:pt x="3949" y="5341"/>
                    <a:pt x="3949" y="5378"/>
                    <a:pt x="3949" y="5407"/>
                  </a:cubicBezTo>
                  <a:cubicBezTo>
                    <a:pt x="3949" y="5422"/>
                    <a:pt x="3949" y="5436"/>
                    <a:pt x="3949" y="5451"/>
                  </a:cubicBezTo>
                  <a:cubicBezTo>
                    <a:pt x="3949" y="5465"/>
                    <a:pt x="3949" y="5473"/>
                    <a:pt x="3942" y="5488"/>
                  </a:cubicBezTo>
                  <a:cubicBezTo>
                    <a:pt x="3942" y="5524"/>
                    <a:pt x="3934" y="5568"/>
                    <a:pt x="3912" y="5590"/>
                  </a:cubicBezTo>
                  <a:cubicBezTo>
                    <a:pt x="3898" y="5597"/>
                    <a:pt x="3890" y="5612"/>
                    <a:pt x="3876" y="5619"/>
                  </a:cubicBezTo>
                  <a:cubicBezTo>
                    <a:pt x="3854" y="5634"/>
                    <a:pt x="3832" y="5649"/>
                    <a:pt x="3810" y="5671"/>
                  </a:cubicBezTo>
                  <a:cubicBezTo>
                    <a:pt x="3788" y="5700"/>
                    <a:pt x="3780" y="5722"/>
                    <a:pt x="3773" y="5759"/>
                  </a:cubicBezTo>
                  <a:cubicBezTo>
                    <a:pt x="3766" y="5766"/>
                    <a:pt x="3766" y="5781"/>
                    <a:pt x="3766" y="5795"/>
                  </a:cubicBezTo>
                  <a:cubicBezTo>
                    <a:pt x="3758" y="5810"/>
                    <a:pt x="3758" y="5817"/>
                    <a:pt x="3758" y="5824"/>
                  </a:cubicBezTo>
                  <a:cubicBezTo>
                    <a:pt x="3751" y="5839"/>
                    <a:pt x="3744" y="5847"/>
                    <a:pt x="3729" y="5847"/>
                  </a:cubicBezTo>
                  <a:cubicBezTo>
                    <a:pt x="3722" y="5847"/>
                    <a:pt x="3707" y="5854"/>
                    <a:pt x="3693" y="5854"/>
                  </a:cubicBezTo>
                  <a:cubicBezTo>
                    <a:pt x="3670" y="5861"/>
                    <a:pt x="3648" y="5861"/>
                    <a:pt x="3634" y="5869"/>
                  </a:cubicBezTo>
                  <a:cubicBezTo>
                    <a:pt x="3597" y="5869"/>
                    <a:pt x="3597" y="5869"/>
                    <a:pt x="3590" y="5883"/>
                  </a:cubicBezTo>
                  <a:cubicBezTo>
                    <a:pt x="3583" y="5920"/>
                    <a:pt x="3561" y="5949"/>
                    <a:pt x="3531" y="5949"/>
                  </a:cubicBezTo>
                  <a:cubicBezTo>
                    <a:pt x="3531" y="5949"/>
                    <a:pt x="3509" y="5949"/>
                    <a:pt x="3502" y="5920"/>
                  </a:cubicBezTo>
                  <a:cubicBezTo>
                    <a:pt x="3502" y="5912"/>
                    <a:pt x="3502" y="5912"/>
                    <a:pt x="3502" y="5912"/>
                  </a:cubicBezTo>
                  <a:cubicBezTo>
                    <a:pt x="3495" y="5912"/>
                    <a:pt x="3465" y="5934"/>
                    <a:pt x="3443" y="5949"/>
                  </a:cubicBezTo>
                  <a:cubicBezTo>
                    <a:pt x="3436" y="5956"/>
                    <a:pt x="3429" y="5964"/>
                    <a:pt x="3414" y="5971"/>
                  </a:cubicBezTo>
                  <a:cubicBezTo>
                    <a:pt x="3370" y="6008"/>
                    <a:pt x="3319" y="6015"/>
                    <a:pt x="3282" y="6022"/>
                  </a:cubicBezTo>
                  <a:cubicBezTo>
                    <a:pt x="3275" y="6022"/>
                    <a:pt x="3267" y="6022"/>
                    <a:pt x="3260" y="6022"/>
                  </a:cubicBezTo>
                  <a:cubicBezTo>
                    <a:pt x="3224" y="6037"/>
                    <a:pt x="3165" y="6066"/>
                    <a:pt x="3128" y="6118"/>
                  </a:cubicBezTo>
                  <a:cubicBezTo>
                    <a:pt x="3121" y="6140"/>
                    <a:pt x="3114" y="6154"/>
                    <a:pt x="3106" y="6169"/>
                  </a:cubicBezTo>
                  <a:cubicBezTo>
                    <a:pt x="3092" y="6191"/>
                    <a:pt x="3084" y="6198"/>
                    <a:pt x="3070" y="6228"/>
                  </a:cubicBezTo>
                  <a:cubicBezTo>
                    <a:pt x="3055" y="6250"/>
                    <a:pt x="3011" y="6272"/>
                    <a:pt x="2974" y="6286"/>
                  </a:cubicBezTo>
                  <a:cubicBezTo>
                    <a:pt x="2952" y="6293"/>
                    <a:pt x="2938" y="6308"/>
                    <a:pt x="2923" y="6315"/>
                  </a:cubicBezTo>
                  <a:cubicBezTo>
                    <a:pt x="2916" y="6315"/>
                    <a:pt x="2901" y="6323"/>
                    <a:pt x="2894" y="6323"/>
                  </a:cubicBezTo>
                  <a:cubicBezTo>
                    <a:pt x="2864" y="6323"/>
                    <a:pt x="2843" y="6308"/>
                    <a:pt x="2813" y="6293"/>
                  </a:cubicBezTo>
                  <a:cubicBezTo>
                    <a:pt x="2798" y="6286"/>
                    <a:pt x="2776" y="6272"/>
                    <a:pt x="2762" y="6272"/>
                  </a:cubicBezTo>
                  <a:cubicBezTo>
                    <a:pt x="2733" y="6272"/>
                    <a:pt x="2703" y="6301"/>
                    <a:pt x="2667" y="6330"/>
                  </a:cubicBezTo>
                  <a:cubicBezTo>
                    <a:pt x="2659" y="6345"/>
                    <a:pt x="2645" y="6352"/>
                    <a:pt x="2637" y="6360"/>
                  </a:cubicBezTo>
                  <a:cubicBezTo>
                    <a:pt x="2593" y="6396"/>
                    <a:pt x="2557" y="6418"/>
                    <a:pt x="2505" y="6418"/>
                  </a:cubicBezTo>
                  <a:cubicBezTo>
                    <a:pt x="2491" y="6418"/>
                    <a:pt x="2476" y="6411"/>
                    <a:pt x="2454" y="6403"/>
                  </a:cubicBezTo>
                  <a:cubicBezTo>
                    <a:pt x="2439" y="6403"/>
                    <a:pt x="2432" y="6396"/>
                    <a:pt x="2417" y="6396"/>
                  </a:cubicBezTo>
                  <a:cubicBezTo>
                    <a:pt x="2403" y="6396"/>
                    <a:pt x="2395" y="6403"/>
                    <a:pt x="2388" y="6411"/>
                  </a:cubicBezTo>
                  <a:cubicBezTo>
                    <a:pt x="2381" y="6425"/>
                    <a:pt x="2366" y="6440"/>
                    <a:pt x="2359" y="6455"/>
                  </a:cubicBezTo>
                  <a:cubicBezTo>
                    <a:pt x="2344" y="6477"/>
                    <a:pt x="2337" y="6491"/>
                    <a:pt x="2315" y="6499"/>
                  </a:cubicBezTo>
                  <a:cubicBezTo>
                    <a:pt x="2307" y="6506"/>
                    <a:pt x="2293" y="6506"/>
                    <a:pt x="2271" y="6506"/>
                  </a:cubicBezTo>
                  <a:cubicBezTo>
                    <a:pt x="2249" y="6506"/>
                    <a:pt x="2198" y="6513"/>
                    <a:pt x="2198" y="6528"/>
                  </a:cubicBezTo>
                  <a:cubicBezTo>
                    <a:pt x="2198" y="6528"/>
                    <a:pt x="2198" y="6535"/>
                    <a:pt x="2198" y="6543"/>
                  </a:cubicBezTo>
                  <a:cubicBezTo>
                    <a:pt x="2190" y="6565"/>
                    <a:pt x="2183" y="6594"/>
                    <a:pt x="2132" y="6601"/>
                  </a:cubicBezTo>
                  <a:cubicBezTo>
                    <a:pt x="2124" y="6609"/>
                    <a:pt x="2117" y="6609"/>
                    <a:pt x="2110" y="6623"/>
                  </a:cubicBezTo>
                  <a:cubicBezTo>
                    <a:pt x="2102" y="6638"/>
                    <a:pt x="2102" y="6667"/>
                    <a:pt x="2110" y="6682"/>
                  </a:cubicBezTo>
                  <a:cubicBezTo>
                    <a:pt x="2132" y="6719"/>
                    <a:pt x="2110" y="6770"/>
                    <a:pt x="2058" y="6836"/>
                  </a:cubicBezTo>
                  <a:cubicBezTo>
                    <a:pt x="2044" y="6850"/>
                    <a:pt x="2029" y="6865"/>
                    <a:pt x="2007" y="6865"/>
                  </a:cubicBezTo>
                  <a:cubicBezTo>
                    <a:pt x="1971" y="6865"/>
                    <a:pt x="1926" y="6821"/>
                    <a:pt x="1912" y="6806"/>
                  </a:cubicBezTo>
                  <a:cubicBezTo>
                    <a:pt x="1905" y="6799"/>
                    <a:pt x="1897" y="6792"/>
                    <a:pt x="1897" y="6784"/>
                  </a:cubicBezTo>
                  <a:cubicBezTo>
                    <a:pt x="1883" y="6770"/>
                    <a:pt x="1861" y="6748"/>
                    <a:pt x="1846" y="6748"/>
                  </a:cubicBezTo>
                  <a:cubicBezTo>
                    <a:pt x="1839" y="6748"/>
                    <a:pt x="1839" y="6755"/>
                    <a:pt x="1831" y="6762"/>
                  </a:cubicBezTo>
                  <a:cubicBezTo>
                    <a:pt x="1795" y="6792"/>
                    <a:pt x="1795" y="6806"/>
                    <a:pt x="1802" y="6843"/>
                  </a:cubicBezTo>
                  <a:cubicBezTo>
                    <a:pt x="1802" y="6850"/>
                    <a:pt x="1802" y="6858"/>
                    <a:pt x="1802" y="6872"/>
                  </a:cubicBezTo>
                  <a:cubicBezTo>
                    <a:pt x="1802" y="6902"/>
                    <a:pt x="1809" y="6909"/>
                    <a:pt x="1824" y="6916"/>
                  </a:cubicBezTo>
                  <a:cubicBezTo>
                    <a:pt x="1839" y="6924"/>
                    <a:pt x="1853" y="6931"/>
                    <a:pt x="1861" y="6946"/>
                  </a:cubicBezTo>
                  <a:cubicBezTo>
                    <a:pt x="1890" y="6968"/>
                    <a:pt x="1868" y="7004"/>
                    <a:pt x="1861" y="7026"/>
                  </a:cubicBezTo>
                  <a:cubicBezTo>
                    <a:pt x="1846" y="7041"/>
                    <a:pt x="1839" y="7056"/>
                    <a:pt x="1839" y="7070"/>
                  </a:cubicBezTo>
                  <a:cubicBezTo>
                    <a:pt x="1853" y="7122"/>
                    <a:pt x="1839" y="7165"/>
                    <a:pt x="1795" y="7188"/>
                  </a:cubicBezTo>
                  <a:cubicBezTo>
                    <a:pt x="1765" y="7202"/>
                    <a:pt x="1729" y="7217"/>
                    <a:pt x="1699" y="7217"/>
                  </a:cubicBezTo>
                  <a:cubicBezTo>
                    <a:pt x="1677" y="7217"/>
                    <a:pt x="1655" y="7210"/>
                    <a:pt x="1648" y="7195"/>
                  </a:cubicBezTo>
                  <a:cubicBezTo>
                    <a:pt x="1641" y="7188"/>
                    <a:pt x="1633" y="7180"/>
                    <a:pt x="1626" y="7173"/>
                  </a:cubicBezTo>
                  <a:cubicBezTo>
                    <a:pt x="1619" y="7165"/>
                    <a:pt x="1619" y="7158"/>
                    <a:pt x="1612" y="7151"/>
                  </a:cubicBezTo>
                  <a:cubicBezTo>
                    <a:pt x="1604" y="7180"/>
                    <a:pt x="1590" y="7188"/>
                    <a:pt x="1567" y="7188"/>
                  </a:cubicBezTo>
                  <a:cubicBezTo>
                    <a:pt x="1545" y="7188"/>
                    <a:pt x="1516" y="7173"/>
                    <a:pt x="1502" y="7151"/>
                  </a:cubicBezTo>
                  <a:cubicBezTo>
                    <a:pt x="1472" y="7122"/>
                    <a:pt x="1443" y="7085"/>
                    <a:pt x="1406" y="7085"/>
                  </a:cubicBezTo>
                  <a:cubicBezTo>
                    <a:pt x="1399" y="7085"/>
                    <a:pt x="1392" y="7085"/>
                    <a:pt x="1392" y="7085"/>
                  </a:cubicBezTo>
                  <a:cubicBezTo>
                    <a:pt x="1333" y="7107"/>
                    <a:pt x="1311" y="7122"/>
                    <a:pt x="1245" y="7195"/>
                  </a:cubicBezTo>
                  <a:cubicBezTo>
                    <a:pt x="1223" y="7217"/>
                    <a:pt x="1208" y="7224"/>
                    <a:pt x="1186" y="722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1F734FB-E2CC-FFBF-C87F-F73EC070B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645" y="5788106"/>
              <a:ext cx="2900010" cy="2754098"/>
            </a:xfrm>
            <a:custGeom>
              <a:avLst/>
              <a:gdLst>
                <a:gd name="T0" fmla="*/ 6786 w 7549"/>
                <a:gd name="T1" fmla="*/ 271 h 7255"/>
                <a:gd name="T2" fmla="*/ 6873 w 7549"/>
                <a:gd name="T3" fmla="*/ 1473 h 7255"/>
                <a:gd name="T4" fmla="*/ 7474 w 7549"/>
                <a:gd name="T5" fmla="*/ 2462 h 7255"/>
                <a:gd name="T6" fmla="*/ 6998 w 7549"/>
                <a:gd name="T7" fmla="*/ 3562 h 7255"/>
                <a:gd name="T8" fmla="*/ 6075 w 7549"/>
                <a:gd name="T9" fmla="*/ 3840 h 7255"/>
                <a:gd name="T10" fmla="*/ 5972 w 7549"/>
                <a:gd name="T11" fmla="*/ 4608 h 7255"/>
                <a:gd name="T12" fmla="*/ 5328 w 7549"/>
                <a:gd name="T13" fmla="*/ 5466 h 7255"/>
                <a:gd name="T14" fmla="*/ 4639 w 7549"/>
                <a:gd name="T15" fmla="*/ 6103 h 7255"/>
                <a:gd name="T16" fmla="*/ 4001 w 7549"/>
                <a:gd name="T17" fmla="*/ 5319 h 7255"/>
                <a:gd name="T18" fmla="*/ 2939 w 7549"/>
                <a:gd name="T19" fmla="*/ 6316 h 7255"/>
                <a:gd name="T20" fmla="*/ 1869 w 7549"/>
                <a:gd name="T21" fmla="*/ 6748 h 7255"/>
                <a:gd name="T22" fmla="*/ 1254 w 7549"/>
                <a:gd name="T23" fmla="*/ 7203 h 7255"/>
                <a:gd name="T24" fmla="*/ 740 w 7549"/>
                <a:gd name="T25" fmla="*/ 6360 h 7255"/>
                <a:gd name="T26" fmla="*/ 323 w 7549"/>
                <a:gd name="T27" fmla="*/ 5480 h 7255"/>
                <a:gd name="T28" fmla="*/ 206 w 7549"/>
                <a:gd name="T29" fmla="*/ 4872 h 7255"/>
                <a:gd name="T30" fmla="*/ 777 w 7549"/>
                <a:gd name="T31" fmla="*/ 3818 h 7255"/>
                <a:gd name="T32" fmla="*/ 484 w 7549"/>
                <a:gd name="T33" fmla="*/ 2162 h 7255"/>
                <a:gd name="T34" fmla="*/ 1209 w 7549"/>
                <a:gd name="T35" fmla="*/ 2104 h 7255"/>
                <a:gd name="T36" fmla="*/ 1913 w 7549"/>
                <a:gd name="T37" fmla="*/ 1481 h 7255"/>
                <a:gd name="T38" fmla="*/ 3701 w 7549"/>
                <a:gd name="T39" fmla="*/ 447 h 7255"/>
                <a:gd name="T40" fmla="*/ 4441 w 7549"/>
                <a:gd name="T41" fmla="*/ 770 h 7255"/>
                <a:gd name="T42" fmla="*/ 4573 w 7549"/>
                <a:gd name="T43" fmla="*/ 1590 h 7255"/>
                <a:gd name="T44" fmla="*/ 5562 w 7549"/>
                <a:gd name="T45" fmla="*/ 1195 h 7255"/>
                <a:gd name="T46" fmla="*/ 5569 w 7549"/>
                <a:gd name="T47" fmla="*/ 66 h 7255"/>
                <a:gd name="T48" fmla="*/ 5569 w 7549"/>
                <a:gd name="T49" fmla="*/ 37 h 7255"/>
                <a:gd name="T50" fmla="*/ 5152 w 7549"/>
                <a:gd name="T51" fmla="*/ 418 h 7255"/>
                <a:gd name="T52" fmla="*/ 5166 w 7549"/>
                <a:gd name="T53" fmla="*/ 1327 h 7255"/>
                <a:gd name="T54" fmla="*/ 4434 w 7549"/>
                <a:gd name="T55" fmla="*/ 1627 h 7255"/>
                <a:gd name="T56" fmla="*/ 4346 w 7549"/>
                <a:gd name="T57" fmla="*/ 1114 h 7255"/>
                <a:gd name="T58" fmla="*/ 4236 w 7549"/>
                <a:gd name="T59" fmla="*/ 513 h 7255"/>
                <a:gd name="T60" fmla="*/ 3664 w 7549"/>
                <a:gd name="T61" fmla="*/ 381 h 7255"/>
                <a:gd name="T62" fmla="*/ 2616 w 7549"/>
                <a:gd name="T63" fmla="*/ 924 h 7255"/>
                <a:gd name="T64" fmla="*/ 1818 w 7549"/>
                <a:gd name="T65" fmla="*/ 1547 h 7255"/>
                <a:gd name="T66" fmla="*/ 1334 w 7549"/>
                <a:gd name="T67" fmla="*/ 2147 h 7255"/>
                <a:gd name="T68" fmla="*/ 631 w 7549"/>
                <a:gd name="T69" fmla="*/ 2067 h 7255"/>
                <a:gd name="T70" fmla="*/ 316 w 7549"/>
                <a:gd name="T71" fmla="*/ 2558 h 7255"/>
                <a:gd name="T72" fmla="*/ 755 w 7549"/>
                <a:gd name="T73" fmla="*/ 3730 h 7255"/>
                <a:gd name="T74" fmla="*/ 543 w 7549"/>
                <a:gd name="T75" fmla="*/ 4492 h 7255"/>
                <a:gd name="T76" fmla="*/ 103 w 7549"/>
                <a:gd name="T77" fmla="*/ 5114 h 7255"/>
                <a:gd name="T78" fmla="*/ 404 w 7549"/>
                <a:gd name="T79" fmla="*/ 5458 h 7255"/>
                <a:gd name="T80" fmla="*/ 374 w 7549"/>
                <a:gd name="T81" fmla="*/ 5957 h 7255"/>
                <a:gd name="T82" fmla="*/ 653 w 7549"/>
                <a:gd name="T83" fmla="*/ 6382 h 7255"/>
                <a:gd name="T84" fmla="*/ 1034 w 7549"/>
                <a:gd name="T85" fmla="*/ 7151 h 7255"/>
                <a:gd name="T86" fmla="*/ 1722 w 7549"/>
                <a:gd name="T87" fmla="*/ 7246 h 7255"/>
                <a:gd name="T88" fmla="*/ 2147 w 7549"/>
                <a:gd name="T89" fmla="*/ 6689 h 7255"/>
                <a:gd name="T90" fmla="*/ 2785 w 7549"/>
                <a:gd name="T91" fmla="*/ 6301 h 7255"/>
                <a:gd name="T92" fmla="*/ 3628 w 7549"/>
                <a:gd name="T93" fmla="*/ 5906 h 7255"/>
                <a:gd name="T94" fmla="*/ 4016 w 7549"/>
                <a:gd name="T95" fmla="*/ 5341 h 7255"/>
                <a:gd name="T96" fmla="*/ 4426 w 7549"/>
                <a:gd name="T97" fmla="*/ 5935 h 7255"/>
                <a:gd name="T98" fmla="*/ 4822 w 7549"/>
                <a:gd name="T99" fmla="*/ 5957 h 7255"/>
                <a:gd name="T100" fmla="*/ 5335 w 7549"/>
                <a:gd name="T101" fmla="*/ 5510 h 7255"/>
                <a:gd name="T102" fmla="*/ 5569 w 7549"/>
                <a:gd name="T103" fmla="*/ 4880 h 7255"/>
                <a:gd name="T104" fmla="*/ 5877 w 7549"/>
                <a:gd name="T105" fmla="*/ 4836 h 7255"/>
                <a:gd name="T106" fmla="*/ 5958 w 7549"/>
                <a:gd name="T107" fmla="*/ 4177 h 7255"/>
                <a:gd name="T108" fmla="*/ 5965 w 7549"/>
                <a:gd name="T109" fmla="*/ 3899 h 7255"/>
                <a:gd name="T110" fmla="*/ 6383 w 7549"/>
                <a:gd name="T111" fmla="*/ 3518 h 7255"/>
                <a:gd name="T112" fmla="*/ 7342 w 7549"/>
                <a:gd name="T113" fmla="*/ 3203 h 7255"/>
                <a:gd name="T114" fmla="*/ 7394 w 7549"/>
                <a:gd name="T115" fmla="*/ 2888 h 7255"/>
                <a:gd name="T116" fmla="*/ 7181 w 7549"/>
                <a:gd name="T117" fmla="*/ 1964 h 7255"/>
                <a:gd name="T118" fmla="*/ 6749 w 7549"/>
                <a:gd name="T119" fmla="*/ 1305 h 7255"/>
                <a:gd name="T120" fmla="*/ 6690 w 7549"/>
                <a:gd name="T121" fmla="*/ 682 h 7255"/>
                <a:gd name="T122" fmla="*/ 6471 w 7549"/>
                <a:gd name="T123" fmla="*/ 403 h 7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549" h="7255">
                  <a:moveTo>
                    <a:pt x="5862" y="30"/>
                  </a:moveTo>
                  <a:lnTo>
                    <a:pt x="5862" y="30"/>
                  </a:lnTo>
                  <a:cubicBezTo>
                    <a:pt x="5884" y="30"/>
                    <a:pt x="5899" y="44"/>
                    <a:pt x="5921" y="59"/>
                  </a:cubicBezTo>
                  <a:cubicBezTo>
                    <a:pt x="5965" y="96"/>
                    <a:pt x="5928" y="147"/>
                    <a:pt x="5965" y="191"/>
                  </a:cubicBezTo>
                  <a:cubicBezTo>
                    <a:pt x="5994" y="242"/>
                    <a:pt x="6009" y="323"/>
                    <a:pt x="5987" y="359"/>
                  </a:cubicBezTo>
                  <a:cubicBezTo>
                    <a:pt x="5972" y="389"/>
                    <a:pt x="5950" y="440"/>
                    <a:pt x="6024" y="469"/>
                  </a:cubicBezTo>
                  <a:cubicBezTo>
                    <a:pt x="6075" y="484"/>
                    <a:pt x="6148" y="499"/>
                    <a:pt x="6207" y="499"/>
                  </a:cubicBezTo>
                  <a:cubicBezTo>
                    <a:pt x="6243" y="499"/>
                    <a:pt x="6273" y="499"/>
                    <a:pt x="6295" y="484"/>
                  </a:cubicBezTo>
                  <a:cubicBezTo>
                    <a:pt x="6361" y="447"/>
                    <a:pt x="6492" y="477"/>
                    <a:pt x="6500" y="403"/>
                  </a:cubicBezTo>
                  <a:cubicBezTo>
                    <a:pt x="6507" y="338"/>
                    <a:pt x="6559" y="330"/>
                    <a:pt x="6588" y="264"/>
                  </a:cubicBezTo>
                  <a:cubicBezTo>
                    <a:pt x="6610" y="191"/>
                    <a:pt x="6624" y="162"/>
                    <a:pt x="6676" y="154"/>
                  </a:cubicBezTo>
                  <a:cubicBezTo>
                    <a:pt x="6705" y="147"/>
                    <a:pt x="6734" y="140"/>
                    <a:pt x="6764" y="140"/>
                  </a:cubicBezTo>
                  <a:cubicBezTo>
                    <a:pt x="6786" y="140"/>
                    <a:pt x="6808" y="140"/>
                    <a:pt x="6822" y="162"/>
                  </a:cubicBezTo>
                  <a:cubicBezTo>
                    <a:pt x="6866" y="206"/>
                    <a:pt x="6830" y="242"/>
                    <a:pt x="6786" y="271"/>
                  </a:cubicBezTo>
                  <a:cubicBezTo>
                    <a:pt x="6749" y="294"/>
                    <a:pt x="6756" y="345"/>
                    <a:pt x="6800" y="374"/>
                  </a:cubicBezTo>
                  <a:cubicBezTo>
                    <a:pt x="6837" y="396"/>
                    <a:pt x="6837" y="440"/>
                    <a:pt x="6808" y="484"/>
                  </a:cubicBezTo>
                  <a:cubicBezTo>
                    <a:pt x="6771" y="528"/>
                    <a:pt x="6756" y="645"/>
                    <a:pt x="6690" y="653"/>
                  </a:cubicBezTo>
                  <a:cubicBezTo>
                    <a:pt x="6617" y="660"/>
                    <a:pt x="6588" y="667"/>
                    <a:pt x="6559" y="733"/>
                  </a:cubicBezTo>
                  <a:cubicBezTo>
                    <a:pt x="6537" y="792"/>
                    <a:pt x="6500" y="836"/>
                    <a:pt x="6537" y="865"/>
                  </a:cubicBezTo>
                  <a:cubicBezTo>
                    <a:pt x="6566" y="902"/>
                    <a:pt x="6566" y="946"/>
                    <a:pt x="6624" y="968"/>
                  </a:cubicBezTo>
                  <a:cubicBezTo>
                    <a:pt x="6690" y="997"/>
                    <a:pt x="6756" y="1012"/>
                    <a:pt x="6720" y="1034"/>
                  </a:cubicBezTo>
                  <a:cubicBezTo>
                    <a:pt x="6690" y="1063"/>
                    <a:pt x="6647" y="1070"/>
                    <a:pt x="6654" y="1107"/>
                  </a:cubicBezTo>
                  <a:cubicBezTo>
                    <a:pt x="6661" y="1136"/>
                    <a:pt x="6654" y="1166"/>
                    <a:pt x="6617" y="1180"/>
                  </a:cubicBezTo>
                  <a:cubicBezTo>
                    <a:pt x="6588" y="1195"/>
                    <a:pt x="6588" y="1261"/>
                    <a:pt x="6595" y="1283"/>
                  </a:cubicBezTo>
                  <a:cubicBezTo>
                    <a:pt x="6602" y="1305"/>
                    <a:pt x="6624" y="1334"/>
                    <a:pt x="6712" y="1334"/>
                  </a:cubicBezTo>
                  <a:cubicBezTo>
                    <a:pt x="6734" y="1334"/>
                    <a:pt x="6756" y="1334"/>
                    <a:pt x="6778" y="1334"/>
                  </a:cubicBezTo>
                  <a:cubicBezTo>
                    <a:pt x="6830" y="1334"/>
                    <a:pt x="6859" y="1334"/>
                    <a:pt x="6873" y="1371"/>
                  </a:cubicBezTo>
                  <a:cubicBezTo>
                    <a:pt x="6888" y="1407"/>
                    <a:pt x="6866" y="1437"/>
                    <a:pt x="6873" y="1473"/>
                  </a:cubicBezTo>
                  <a:cubicBezTo>
                    <a:pt x="6881" y="1503"/>
                    <a:pt x="6940" y="1539"/>
                    <a:pt x="6940" y="1539"/>
                  </a:cubicBezTo>
                  <a:cubicBezTo>
                    <a:pt x="6940" y="1539"/>
                    <a:pt x="6947" y="1635"/>
                    <a:pt x="6961" y="1686"/>
                  </a:cubicBezTo>
                  <a:cubicBezTo>
                    <a:pt x="6969" y="1730"/>
                    <a:pt x="6976" y="1796"/>
                    <a:pt x="6947" y="1832"/>
                  </a:cubicBezTo>
                  <a:cubicBezTo>
                    <a:pt x="6932" y="1869"/>
                    <a:pt x="6954" y="1920"/>
                    <a:pt x="6991" y="1920"/>
                  </a:cubicBezTo>
                  <a:cubicBezTo>
                    <a:pt x="7006" y="1920"/>
                    <a:pt x="7020" y="1913"/>
                    <a:pt x="7035" y="1906"/>
                  </a:cubicBezTo>
                  <a:cubicBezTo>
                    <a:pt x="7057" y="1891"/>
                    <a:pt x="7071" y="1884"/>
                    <a:pt x="7086" y="1884"/>
                  </a:cubicBezTo>
                  <a:cubicBezTo>
                    <a:pt x="7130" y="1884"/>
                    <a:pt x="7152" y="1920"/>
                    <a:pt x="7152" y="1964"/>
                  </a:cubicBezTo>
                  <a:cubicBezTo>
                    <a:pt x="7152" y="2023"/>
                    <a:pt x="7181" y="2074"/>
                    <a:pt x="7225" y="2074"/>
                  </a:cubicBezTo>
                  <a:cubicBezTo>
                    <a:pt x="7262" y="2074"/>
                    <a:pt x="7284" y="2133"/>
                    <a:pt x="7284" y="2199"/>
                  </a:cubicBezTo>
                  <a:cubicBezTo>
                    <a:pt x="7284" y="2250"/>
                    <a:pt x="7313" y="2265"/>
                    <a:pt x="7364" y="2265"/>
                  </a:cubicBezTo>
                  <a:cubicBezTo>
                    <a:pt x="7387" y="2265"/>
                    <a:pt x="7401" y="2265"/>
                    <a:pt x="7423" y="2257"/>
                  </a:cubicBezTo>
                  <a:cubicBezTo>
                    <a:pt x="7430" y="2257"/>
                    <a:pt x="7438" y="2257"/>
                    <a:pt x="7438" y="2257"/>
                  </a:cubicBezTo>
                  <a:cubicBezTo>
                    <a:pt x="7511" y="2257"/>
                    <a:pt x="7489" y="2331"/>
                    <a:pt x="7460" y="2382"/>
                  </a:cubicBezTo>
                  <a:cubicBezTo>
                    <a:pt x="7423" y="2433"/>
                    <a:pt x="7474" y="2411"/>
                    <a:pt x="7474" y="2462"/>
                  </a:cubicBezTo>
                  <a:cubicBezTo>
                    <a:pt x="7474" y="2514"/>
                    <a:pt x="7438" y="2558"/>
                    <a:pt x="7401" y="2580"/>
                  </a:cubicBezTo>
                  <a:cubicBezTo>
                    <a:pt x="7364" y="2609"/>
                    <a:pt x="7364" y="2646"/>
                    <a:pt x="7372" y="2704"/>
                  </a:cubicBezTo>
                  <a:cubicBezTo>
                    <a:pt x="7387" y="2763"/>
                    <a:pt x="7438" y="2807"/>
                    <a:pt x="7394" y="2844"/>
                  </a:cubicBezTo>
                  <a:cubicBezTo>
                    <a:pt x="7350" y="2888"/>
                    <a:pt x="7299" y="2924"/>
                    <a:pt x="7350" y="2968"/>
                  </a:cubicBezTo>
                  <a:cubicBezTo>
                    <a:pt x="7379" y="2990"/>
                    <a:pt x="7416" y="2997"/>
                    <a:pt x="7438" y="2997"/>
                  </a:cubicBezTo>
                  <a:cubicBezTo>
                    <a:pt x="7445" y="2997"/>
                    <a:pt x="7452" y="2997"/>
                    <a:pt x="7452" y="2997"/>
                  </a:cubicBezTo>
                  <a:cubicBezTo>
                    <a:pt x="7438" y="3005"/>
                    <a:pt x="7423" y="3019"/>
                    <a:pt x="7423" y="3019"/>
                  </a:cubicBezTo>
                  <a:cubicBezTo>
                    <a:pt x="7423" y="3019"/>
                    <a:pt x="7438" y="3005"/>
                    <a:pt x="7452" y="2997"/>
                  </a:cubicBezTo>
                  <a:cubicBezTo>
                    <a:pt x="7467" y="2990"/>
                    <a:pt x="7474" y="2990"/>
                    <a:pt x="7474" y="2990"/>
                  </a:cubicBezTo>
                  <a:cubicBezTo>
                    <a:pt x="7474" y="2990"/>
                    <a:pt x="7445" y="3049"/>
                    <a:pt x="7387" y="3049"/>
                  </a:cubicBezTo>
                  <a:cubicBezTo>
                    <a:pt x="7328" y="3049"/>
                    <a:pt x="7277" y="3071"/>
                    <a:pt x="7277" y="3107"/>
                  </a:cubicBezTo>
                  <a:cubicBezTo>
                    <a:pt x="7277" y="3151"/>
                    <a:pt x="7342" y="3137"/>
                    <a:pt x="7313" y="3188"/>
                  </a:cubicBezTo>
                  <a:cubicBezTo>
                    <a:pt x="7291" y="3239"/>
                    <a:pt x="7247" y="3320"/>
                    <a:pt x="7203" y="3364"/>
                  </a:cubicBezTo>
                  <a:cubicBezTo>
                    <a:pt x="7159" y="3408"/>
                    <a:pt x="7042" y="3525"/>
                    <a:pt x="6998" y="3562"/>
                  </a:cubicBezTo>
                  <a:cubicBezTo>
                    <a:pt x="6961" y="3591"/>
                    <a:pt x="6940" y="3657"/>
                    <a:pt x="6866" y="3657"/>
                  </a:cubicBezTo>
                  <a:lnTo>
                    <a:pt x="6859" y="3657"/>
                  </a:lnTo>
                  <a:cubicBezTo>
                    <a:pt x="6778" y="3650"/>
                    <a:pt x="6749" y="3584"/>
                    <a:pt x="6771" y="3532"/>
                  </a:cubicBezTo>
                  <a:cubicBezTo>
                    <a:pt x="6800" y="3488"/>
                    <a:pt x="6771" y="3474"/>
                    <a:pt x="6720" y="3459"/>
                  </a:cubicBezTo>
                  <a:cubicBezTo>
                    <a:pt x="6676" y="3445"/>
                    <a:pt x="6647" y="3393"/>
                    <a:pt x="6602" y="3393"/>
                  </a:cubicBezTo>
                  <a:cubicBezTo>
                    <a:pt x="6595" y="3393"/>
                    <a:pt x="6588" y="3393"/>
                    <a:pt x="6573" y="3400"/>
                  </a:cubicBezTo>
                  <a:cubicBezTo>
                    <a:pt x="6515" y="3422"/>
                    <a:pt x="6427" y="3452"/>
                    <a:pt x="6361" y="3496"/>
                  </a:cubicBezTo>
                  <a:cubicBezTo>
                    <a:pt x="6302" y="3532"/>
                    <a:pt x="6324" y="3554"/>
                    <a:pt x="6361" y="3606"/>
                  </a:cubicBezTo>
                  <a:cubicBezTo>
                    <a:pt x="6405" y="3657"/>
                    <a:pt x="6456" y="3671"/>
                    <a:pt x="6471" y="3708"/>
                  </a:cubicBezTo>
                  <a:cubicBezTo>
                    <a:pt x="6492" y="3737"/>
                    <a:pt x="6507" y="3789"/>
                    <a:pt x="6434" y="3811"/>
                  </a:cubicBezTo>
                  <a:cubicBezTo>
                    <a:pt x="6375" y="3818"/>
                    <a:pt x="6309" y="3847"/>
                    <a:pt x="6258" y="3847"/>
                  </a:cubicBezTo>
                  <a:cubicBezTo>
                    <a:pt x="6243" y="3847"/>
                    <a:pt x="6221" y="3840"/>
                    <a:pt x="6214" y="3833"/>
                  </a:cubicBezTo>
                  <a:cubicBezTo>
                    <a:pt x="6185" y="3818"/>
                    <a:pt x="6163" y="3811"/>
                    <a:pt x="6141" y="3811"/>
                  </a:cubicBezTo>
                  <a:cubicBezTo>
                    <a:pt x="6119" y="3811"/>
                    <a:pt x="6097" y="3818"/>
                    <a:pt x="6075" y="3840"/>
                  </a:cubicBezTo>
                  <a:cubicBezTo>
                    <a:pt x="6053" y="3862"/>
                    <a:pt x="6024" y="3869"/>
                    <a:pt x="5994" y="3869"/>
                  </a:cubicBezTo>
                  <a:cubicBezTo>
                    <a:pt x="5972" y="3869"/>
                    <a:pt x="5950" y="3869"/>
                    <a:pt x="5928" y="3869"/>
                  </a:cubicBezTo>
                  <a:cubicBezTo>
                    <a:pt x="5877" y="3869"/>
                    <a:pt x="5906" y="3891"/>
                    <a:pt x="5833" y="3943"/>
                  </a:cubicBezTo>
                  <a:cubicBezTo>
                    <a:pt x="5767" y="3994"/>
                    <a:pt x="5760" y="3987"/>
                    <a:pt x="5716" y="4060"/>
                  </a:cubicBezTo>
                  <a:cubicBezTo>
                    <a:pt x="5672" y="4140"/>
                    <a:pt x="5635" y="4163"/>
                    <a:pt x="5665" y="4206"/>
                  </a:cubicBezTo>
                  <a:cubicBezTo>
                    <a:pt x="5701" y="4250"/>
                    <a:pt x="5687" y="4265"/>
                    <a:pt x="5716" y="4295"/>
                  </a:cubicBezTo>
                  <a:cubicBezTo>
                    <a:pt x="5730" y="4302"/>
                    <a:pt x="5738" y="4302"/>
                    <a:pt x="5752" y="4302"/>
                  </a:cubicBezTo>
                  <a:cubicBezTo>
                    <a:pt x="5774" y="4302"/>
                    <a:pt x="5797" y="4287"/>
                    <a:pt x="5826" y="4265"/>
                  </a:cubicBezTo>
                  <a:cubicBezTo>
                    <a:pt x="5870" y="4236"/>
                    <a:pt x="5906" y="4214"/>
                    <a:pt x="5965" y="4206"/>
                  </a:cubicBezTo>
                  <a:cubicBezTo>
                    <a:pt x="5972" y="4206"/>
                    <a:pt x="5980" y="4206"/>
                    <a:pt x="5980" y="4206"/>
                  </a:cubicBezTo>
                  <a:cubicBezTo>
                    <a:pt x="6016" y="4206"/>
                    <a:pt x="6009" y="4236"/>
                    <a:pt x="6024" y="4295"/>
                  </a:cubicBezTo>
                  <a:cubicBezTo>
                    <a:pt x="6038" y="4360"/>
                    <a:pt x="6046" y="4390"/>
                    <a:pt x="6068" y="4419"/>
                  </a:cubicBezTo>
                  <a:cubicBezTo>
                    <a:pt x="6082" y="4456"/>
                    <a:pt x="6082" y="4463"/>
                    <a:pt x="6060" y="4514"/>
                  </a:cubicBezTo>
                  <a:cubicBezTo>
                    <a:pt x="6031" y="4565"/>
                    <a:pt x="6009" y="4565"/>
                    <a:pt x="5972" y="4608"/>
                  </a:cubicBezTo>
                  <a:cubicBezTo>
                    <a:pt x="5936" y="4645"/>
                    <a:pt x="5906" y="4667"/>
                    <a:pt x="5950" y="4711"/>
                  </a:cubicBezTo>
                  <a:cubicBezTo>
                    <a:pt x="5987" y="4748"/>
                    <a:pt x="5980" y="4740"/>
                    <a:pt x="5936" y="4748"/>
                  </a:cubicBezTo>
                  <a:cubicBezTo>
                    <a:pt x="5899" y="4762"/>
                    <a:pt x="5870" y="4792"/>
                    <a:pt x="5855" y="4821"/>
                  </a:cubicBezTo>
                  <a:cubicBezTo>
                    <a:pt x="5848" y="4821"/>
                    <a:pt x="5848" y="4828"/>
                    <a:pt x="5848" y="4828"/>
                  </a:cubicBezTo>
                  <a:cubicBezTo>
                    <a:pt x="5848" y="4828"/>
                    <a:pt x="5870" y="4784"/>
                    <a:pt x="5818" y="4784"/>
                  </a:cubicBezTo>
                  <a:cubicBezTo>
                    <a:pt x="5782" y="4784"/>
                    <a:pt x="5730" y="4762"/>
                    <a:pt x="5679" y="4762"/>
                  </a:cubicBezTo>
                  <a:cubicBezTo>
                    <a:pt x="5657" y="4762"/>
                    <a:pt x="5635" y="4770"/>
                    <a:pt x="5613" y="4784"/>
                  </a:cubicBezTo>
                  <a:cubicBezTo>
                    <a:pt x="5555" y="4836"/>
                    <a:pt x="5525" y="4806"/>
                    <a:pt x="5540" y="4887"/>
                  </a:cubicBezTo>
                  <a:cubicBezTo>
                    <a:pt x="5555" y="4960"/>
                    <a:pt x="5569" y="4997"/>
                    <a:pt x="5599" y="5026"/>
                  </a:cubicBezTo>
                  <a:cubicBezTo>
                    <a:pt x="5620" y="5048"/>
                    <a:pt x="5635" y="5034"/>
                    <a:pt x="5591" y="5070"/>
                  </a:cubicBezTo>
                  <a:cubicBezTo>
                    <a:pt x="5547" y="5114"/>
                    <a:pt x="5533" y="5107"/>
                    <a:pt x="5496" y="5165"/>
                  </a:cubicBezTo>
                  <a:cubicBezTo>
                    <a:pt x="5459" y="5224"/>
                    <a:pt x="5430" y="5217"/>
                    <a:pt x="5430" y="5283"/>
                  </a:cubicBezTo>
                  <a:cubicBezTo>
                    <a:pt x="5430" y="5356"/>
                    <a:pt x="5459" y="5349"/>
                    <a:pt x="5408" y="5378"/>
                  </a:cubicBezTo>
                  <a:cubicBezTo>
                    <a:pt x="5357" y="5415"/>
                    <a:pt x="5357" y="5407"/>
                    <a:pt x="5328" y="5466"/>
                  </a:cubicBezTo>
                  <a:cubicBezTo>
                    <a:pt x="5291" y="5525"/>
                    <a:pt x="5320" y="5532"/>
                    <a:pt x="5225" y="5561"/>
                  </a:cubicBezTo>
                  <a:cubicBezTo>
                    <a:pt x="5196" y="5568"/>
                    <a:pt x="5181" y="5568"/>
                    <a:pt x="5166" y="5568"/>
                  </a:cubicBezTo>
                  <a:cubicBezTo>
                    <a:pt x="5122" y="5568"/>
                    <a:pt x="5108" y="5546"/>
                    <a:pt x="5086" y="5517"/>
                  </a:cubicBezTo>
                  <a:cubicBezTo>
                    <a:pt x="5071" y="5488"/>
                    <a:pt x="5064" y="5473"/>
                    <a:pt x="5049" y="5473"/>
                  </a:cubicBezTo>
                  <a:cubicBezTo>
                    <a:pt x="5042" y="5473"/>
                    <a:pt x="5034" y="5480"/>
                    <a:pt x="5020" y="5510"/>
                  </a:cubicBezTo>
                  <a:cubicBezTo>
                    <a:pt x="4998" y="5568"/>
                    <a:pt x="5005" y="5590"/>
                    <a:pt x="4932" y="5627"/>
                  </a:cubicBezTo>
                  <a:cubicBezTo>
                    <a:pt x="4866" y="5664"/>
                    <a:pt x="4844" y="5671"/>
                    <a:pt x="4815" y="5722"/>
                  </a:cubicBezTo>
                  <a:cubicBezTo>
                    <a:pt x="4792" y="5774"/>
                    <a:pt x="4734" y="5752"/>
                    <a:pt x="4741" y="5810"/>
                  </a:cubicBezTo>
                  <a:cubicBezTo>
                    <a:pt x="4749" y="5876"/>
                    <a:pt x="4771" y="5839"/>
                    <a:pt x="4785" y="5913"/>
                  </a:cubicBezTo>
                  <a:cubicBezTo>
                    <a:pt x="4792" y="5994"/>
                    <a:pt x="4815" y="6015"/>
                    <a:pt x="4763" y="6089"/>
                  </a:cubicBezTo>
                  <a:cubicBezTo>
                    <a:pt x="4749" y="6111"/>
                    <a:pt x="4727" y="6140"/>
                    <a:pt x="4712" y="6162"/>
                  </a:cubicBezTo>
                  <a:cubicBezTo>
                    <a:pt x="4712" y="6147"/>
                    <a:pt x="4712" y="6133"/>
                    <a:pt x="4712" y="6118"/>
                  </a:cubicBezTo>
                  <a:cubicBezTo>
                    <a:pt x="4712" y="6096"/>
                    <a:pt x="4705" y="6089"/>
                    <a:pt x="4690" y="6089"/>
                  </a:cubicBezTo>
                  <a:cubicBezTo>
                    <a:pt x="4675" y="6089"/>
                    <a:pt x="4661" y="6096"/>
                    <a:pt x="4639" y="6103"/>
                  </a:cubicBezTo>
                  <a:cubicBezTo>
                    <a:pt x="4631" y="6103"/>
                    <a:pt x="4617" y="6103"/>
                    <a:pt x="4609" y="6103"/>
                  </a:cubicBezTo>
                  <a:cubicBezTo>
                    <a:pt x="4580" y="6103"/>
                    <a:pt x="4566" y="6096"/>
                    <a:pt x="4573" y="6059"/>
                  </a:cubicBezTo>
                  <a:cubicBezTo>
                    <a:pt x="4580" y="6015"/>
                    <a:pt x="4529" y="6001"/>
                    <a:pt x="4499" y="5964"/>
                  </a:cubicBezTo>
                  <a:cubicBezTo>
                    <a:pt x="4478" y="5935"/>
                    <a:pt x="4434" y="5906"/>
                    <a:pt x="4411" y="5884"/>
                  </a:cubicBezTo>
                  <a:cubicBezTo>
                    <a:pt x="4382" y="5854"/>
                    <a:pt x="4382" y="5788"/>
                    <a:pt x="4390" y="5759"/>
                  </a:cubicBezTo>
                  <a:cubicBezTo>
                    <a:pt x="4397" y="5737"/>
                    <a:pt x="4426" y="5686"/>
                    <a:pt x="4419" y="5649"/>
                  </a:cubicBezTo>
                  <a:cubicBezTo>
                    <a:pt x="4411" y="5620"/>
                    <a:pt x="4346" y="5612"/>
                    <a:pt x="4346" y="5612"/>
                  </a:cubicBezTo>
                  <a:cubicBezTo>
                    <a:pt x="4346" y="5612"/>
                    <a:pt x="4346" y="5612"/>
                    <a:pt x="4331" y="5612"/>
                  </a:cubicBezTo>
                  <a:cubicBezTo>
                    <a:pt x="4316" y="5612"/>
                    <a:pt x="4287" y="5605"/>
                    <a:pt x="4272" y="5583"/>
                  </a:cubicBezTo>
                  <a:cubicBezTo>
                    <a:pt x="4258" y="5546"/>
                    <a:pt x="4228" y="5525"/>
                    <a:pt x="4199" y="5510"/>
                  </a:cubicBezTo>
                  <a:cubicBezTo>
                    <a:pt x="4162" y="5488"/>
                    <a:pt x="4104" y="5466"/>
                    <a:pt x="4126" y="5422"/>
                  </a:cubicBezTo>
                  <a:cubicBezTo>
                    <a:pt x="4155" y="5378"/>
                    <a:pt x="4155" y="5327"/>
                    <a:pt x="4126" y="5297"/>
                  </a:cubicBezTo>
                  <a:cubicBezTo>
                    <a:pt x="4118" y="5283"/>
                    <a:pt x="4104" y="5275"/>
                    <a:pt x="4089" y="5275"/>
                  </a:cubicBezTo>
                  <a:cubicBezTo>
                    <a:pt x="4067" y="5275"/>
                    <a:pt x="4038" y="5290"/>
                    <a:pt x="4001" y="5319"/>
                  </a:cubicBezTo>
                  <a:cubicBezTo>
                    <a:pt x="3943" y="5363"/>
                    <a:pt x="3965" y="5422"/>
                    <a:pt x="3957" y="5466"/>
                  </a:cubicBezTo>
                  <a:cubicBezTo>
                    <a:pt x="3950" y="5510"/>
                    <a:pt x="3950" y="5568"/>
                    <a:pt x="3921" y="5590"/>
                  </a:cubicBezTo>
                  <a:cubicBezTo>
                    <a:pt x="3899" y="5620"/>
                    <a:pt x="3855" y="5634"/>
                    <a:pt x="3818" y="5678"/>
                  </a:cubicBezTo>
                  <a:cubicBezTo>
                    <a:pt x="3789" y="5722"/>
                    <a:pt x="3789" y="5744"/>
                    <a:pt x="3774" y="5803"/>
                  </a:cubicBezTo>
                  <a:cubicBezTo>
                    <a:pt x="3752" y="5862"/>
                    <a:pt x="3781" y="5839"/>
                    <a:pt x="3708" y="5854"/>
                  </a:cubicBezTo>
                  <a:cubicBezTo>
                    <a:pt x="3642" y="5876"/>
                    <a:pt x="3606" y="5854"/>
                    <a:pt x="3598" y="5898"/>
                  </a:cubicBezTo>
                  <a:cubicBezTo>
                    <a:pt x="3598" y="5927"/>
                    <a:pt x="3576" y="5949"/>
                    <a:pt x="3554" y="5949"/>
                  </a:cubicBezTo>
                  <a:cubicBezTo>
                    <a:pt x="3547" y="5949"/>
                    <a:pt x="3547" y="5949"/>
                    <a:pt x="3540" y="5935"/>
                  </a:cubicBezTo>
                  <a:cubicBezTo>
                    <a:pt x="3540" y="5920"/>
                    <a:pt x="3532" y="5913"/>
                    <a:pt x="3525" y="5913"/>
                  </a:cubicBezTo>
                  <a:cubicBezTo>
                    <a:pt x="3503" y="5913"/>
                    <a:pt x="3474" y="5942"/>
                    <a:pt x="3430" y="5971"/>
                  </a:cubicBezTo>
                  <a:cubicBezTo>
                    <a:pt x="3371" y="6015"/>
                    <a:pt x="3312" y="6015"/>
                    <a:pt x="3276" y="6023"/>
                  </a:cubicBezTo>
                  <a:cubicBezTo>
                    <a:pt x="3247" y="6037"/>
                    <a:pt x="3173" y="6067"/>
                    <a:pt x="3144" y="6125"/>
                  </a:cubicBezTo>
                  <a:cubicBezTo>
                    <a:pt x="3107" y="6184"/>
                    <a:pt x="3107" y="6199"/>
                    <a:pt x="3085" y="6228"/>
                  </a:cubicBezTo>
                  <a:cubicBezTo>
                    <a:pt x="3056" y="6265"/>
                    <a:pt x="2983" y="6287"/>
                    <a:pt x="2939" y="6316"/>
                  </a:cubicBezTo>
                  <a:cubicBezTo>
                    <a:pt x="2931" y="6316"/>
                    <a:pt x="2924" y="6323"/>
                    <a:pt x="2917" y="6323"/>
                  </a:cubicBezTo>
                  <a:cubicBezTo>
                    <a:pt x="2873" y="6323"/>
                    <a:pt x="2821" y="6272"/>
                    <a:pt x="2785" y="6272"/>
                  </a:cubicBezTo>
                  <a:cubicBezTo>
                    <a:pt x="2741" y="6272"/>
                    <a:pt x="2690" y="6330"/>
                    <a:pt x="2646" y="6367"/>
                  </a:cubicBezTo>
                  <a:cubicBezTo>
                    <a:pt x="2609" y="6396"/>
                    <a:pt x="2572" y="6418"/>
                    <a:pt x="2528" y="6418"/>
                  </a:cubicBezTo>
                  <a:cubicBezTo>
                    <a:pt x="2499" y="6418"/>
                    <a:pt x="2470" y="6396"/>
                    <a:pt x="2440" y="6396"/>
                  </a:cubicBezTo>
                  <a:cubicBezTo>
                    <a:pt x="2426" y="6396"/>
                    <a:pt x="2411" y="6404"/>
                    <a:pt x="2404" y="6418"/>
                  </a:cubicBezTo>
                  <a:cubicBezTo>
                    <a:pt x="2367" y="6462"/>
                    <a:pt x="2360" y="6492"/>
                    <a:pt x="2330" y="6499"/>
                  </a:cubicBezTo>
                  <a:cubicBezTo>
                    <a:pt x="2309" y="6514"/>
                    <a:pt x="2213" y="6499"/>
                    <a:pt x="2206" y="6536"/>
                  </a:cubicBezTo>
                  <a:cubicBezTo>
                    <a:pt x="2199" y="6572"/>
                    <a:pt x="2206" y="6594"/>
                    <a:pt x="2155" y="6602"/>
                  </a:cubicBezTo>
                  <a:cubicBezTo>
                    <a:pt x="2103" y="6609"/>
                    <a:pt x="2103" y="6675"/>
                    <a:pt x="2118" y="6704"/>
                  </a:cubicBezTo>
                  <a:cubicBezTo>
                    <a:pt x="2140" y="6741"/>
                    <a:pt x="2111" y="6792"/>
                    <a:pt x="2067" y="6844"/>
                  </a:cubicBezTo>
                  <a:cubicBezTo>
                    <a:pt x="2059" y="6858"/>
                    <a:pt x="2045" y="6865"/>
                    <a:pt x="2030" y="6865"/>
                  </a:cubicBezTo>
                  <a:cubicBezTo>
                    <a:pt x="1994" y="6865"/>
                    <a:pt x="1964" y="6829"/>
                    <a:pt x="1942" y="6807"/>
                  </a:cubicBezTo>
                  <a:cubicBezTo>
                    <a:pt x="1920" y="6792"/>
                    <a:pt x="1898" y="6748"/>
                    <a:pt x="1869" y="6748"/>
                  </a:cubicBezTo>
                  <a:cubicBezTo>
                    <a:pt x="1862" y="6748"/>
                    <a:pt x="1854" y="6756"/>
                    <a:pt x="1840" y="6763"/>
                  </a:cubicBezTo>
                  <a:cubicBezTo>
                    <a:pt x="1796" y="6807"/>
                    <a:pt x="1803" y="6821"/>
                    <a:pt x="1803" y="6887"/>
                  </a:cubicBezTo>
                  <a:cubicBezTo>
                    <a:pt x="1803" y="6946"/>
                    <a:pt x="1840" y="6939"/>
                    <a:pt x="1876" y="6968"/>
                  </a:cubicBezTo>
                  <a:cubicBezTo>
                    <a:pt x="1906" y="7005"/>
                    <a:pt x="1840" y="7049"/>
                    <a:pt x="1847" y="7085"/>
                  </a:cubicBezTo>
                  <a:cubicBezTo>
                    <a:pt x="1854" y="7129"/>
                    <a:pt x="1847" y="7166"/>
                    <a:pt x="1803" y="7188"/>
                  </a:cubicBezTo>
                  <a:cubicBezTo>
                    <a:pt x="1781" y="7203"/>
                    <a:pt x="1752" y="7217"/>
                    <a:pt x="1722" y="7217"/>
                  </a:cubicBezTo>
                  <a:cubicBezTo>
                    <a:pt x="1708" y="7217"/>
                    <a:pt x="1693" y="7210"/>
                    <a:pt x="1678" y="7203"/>
                  </a:cubicBezTo>
                  <a:cubicBezTo>
                    <a:pt x="1664" y="7180"/>
                    <a:pt x="1642" y="7151"/>
                    <a:pt x="1627" y="7151"/>
                  </a:cubicBezTo>
                  <a:cubicBezTo>
                    <a:pt x="1627" y="7151"/>
                    <a:pt x="1620" y="7151"/>
                    <a:pt x="1620" y="7166"/>
                  </a:cubicBezTo>
                  <a:cubicBezTo>
                    <a:pt x="1613" y="7180"/>
                    <a:pt x="1605" y="7188"/>
                    <a:pt x="1590" y="7188"/>
                  </a:cubicBezTo>
                  <a:cubicBezTo>
                    <a:pt x="1576" y="7188"/>
                    <a:pt x="1547" y="7173"/>
                    <a:pt x="1532" y="7158"/>
                  </a:cubicBezTo>
                  <a:cubicBezTo>
                    <a:pt x="1510" y="7129"/>
                    <a:pt x="1480" y="7085"/>
                    <a:pt x="1429" y="7085"/>
                  </a:cubicBezTo>
                  <a:cubicBezTo>
                    <a:pt x="1422" y="7085"/>
                    <a:pt x="1415" y="7085"/>
                    <a:pt x="1407" y="7085"/>
                  </a:cubicBezTo>
                  <a:cubicBezTo>
                    <a:pt x="1349" y="7107"/>
                    <a:pt x="1319" y="7122"/>
                    <a:pt x="1254" y="7203"/>
                  </a:cubicBezTo>
                  <a:cubicBezTo>
                    <a:pt x="1239" y="7217"/>
                    <a:pt x="1224" y="7225"/>
                    <a:pt x="1209" y="7225"/>
                  </a:cubicBezTo>
                  <a:cubicBezTo>
                    <a:pt x="1173" y="7225"/>
                    <a:pt x="1158" y="7144"/>
                    <a:pt x="1136" y="7115"/>
                  </a:cubicBezTo>
                  <a:cubicBezTo>
                    <a:pt x="1114" y="7078"/>
                    <a:pt x="1099" y="7063"/>
                    <a:pt x="1070" y="7063"/>
                  </a:cubicBezTo>
                  <a:cubicBezTo>
                    <a:pt x="1063" y="7063"/>
                    <a:pt x="1056" y="7063"/>
                    <a:pt x="1048" y="7063"/>
                  </a:cubicBezTo>
                  <a:cubicBezTo>
                    <a:pt x="1019" y="7071"/>
                    <a:pt x="1019" y="7107"/>
                    <a:pt x="1004" y="7144"/>
                  </a:cubicBezTo>
                  <a:cubicBezTo>
                    <a:pt x="997" y="7137"/>
                    <a:pt x="989" y="7129"/>
                    <a:pt x="982" y="7115"/>
                  </a:cubicBezTo>
                  <a:cubicBezTo>
                    <a:pt x="946" y="7063"/>
                    <a:pt x="960" y="7027"/>
                    <a:pt x="1004" y="6939"/>
                  </a:cubicBezTo>
                  <a:cubicBezTo>
                    <a:pt x="1048" y="6844"/>
                    <a:pt x="989" y="6844"/>
                    <a:pt x="960" y="6777"/>
                  </a:cubicBezTo>
                  <a:cubicBezTo>
                    <a:pt x="931" y="6719"/>
                    <a:pt x="894" y="6660"/>
                    <a:pt x="814" y="6660"/>
                  </a:cubicBezTo>
                  <a:cubicBezTo>
                    <a:pt x="806" y="6660"/>
                    <a:pt x="792" y="6660"/>
                    <a:pt x="777" y="6660"/>
                  </a:cubicBezTo>
                  <a:cubicBezTo>
                    <a:pt x="748" y="6668"/>
                    <a:pt x="733" y="6675"/>
                    <a:pt x="718" y="6675"/>
                  </a:cubicBezTo>
                  <a:cubicBezTo>
                    <a:pt x="682" y="6675"/>
                    <a:pt x="689" y="6653"/>
                    <a:pt x="667" y="6616"/>
                  </a:cubicBezTo>
                  <a:cubicBezTo>
                    <a:pt x="631" y="6572"/>
                    <a:pt x="594" y="6565"/>
                    <a:pt x="616" y="6470"/>
                  </a:cubicBezTo>
                  <a:cubicBezTo>
                    <a:pt x="645" y="6382"/>
                    <a:pt x="653" y="6433"/>
                    <a:pt x="740" y="6360"/>
                  </a:cubicBezTo>
                  <a:cubicBezTo>
                    <a:pt x="836" y="6279"/>
                    <a:pt x="792" y="6308"/>
                    <a:pt x="770" y="6243"/>
                  </a:cubicBezTo>
                  <a:cubicBezTo>
                    <a:pt x="755" y="6221"/>
                    <a:pt x="748" y="6213"/>
                    <a:pt x="740" y="6213"/>
                  </a:cubicBezTo>
                  <a:cubicBezTo>
                    <a:pt x="726" y="6213"/>
                    <a:pt x="711" y="6221"/>
                    <a:pt x="682" y="6221"/>
                  </a:cubicBezTo>
                  <a:cubicBezTo>
                    <a:pt x="667" y="6221"/>
                    <a:pt x="653" y="6221"/>
                    <a:pt x="631" y="6213"/>
                  </a:cubicBezTo>
                  <a:cubicBezTo>
                    <a:pt x="543" y="6177"/>
                    <a:pt x="594" y="6162"/>
                    <a:pt x="565" y="6074"/>
                  </a:cubicBezTo>
                  <a:cubicBezTo>
                    <a:pt x="528" y="5986"/>
                    <a:pt x="543" y="5994"/>
                    <a:pt x="506" y="5935"/>
                  </a:cubicBezTo>
                  <a:cubicBezTo>
                    <a:pt x="491" y="5920"/>
                    <a:pt x="477" y="5913"/>
                    <a:pt x="462" y="5913"/>
                  </a:cubicBezTo>
                  <a:cubicBezTo>
                    <a:pt x="440" y="5913"/>
                    <a:pt x="404" y="5927"/>
                    <a:pt x="374" y="5927"/>
                  </a:cubicBezTo>
                  <a:cubicBezTo>
                    <a:pt x="367" y="5927"/>
                    <a:pt x="367" y="5927"/>
                    <a:pt x="359" y="5927"/>
                  </a:cubicBezTo>
                  <a:cubicBezTo>
                    <a:pt x="301" y="5913"/>
                    <a:pt x="294" y="5884"/>
                    <a:pt x="316" y="5803"/>
                  </a:cubicBezTo>
                  <a:cubicBezTo>
                    <a:pt x="337" y="5722"/>
                    <a:pt x="301" y="5737"/>
                    <a:pt x="257" y="5708"/>
                  </a:cubicBezTo>
                  <a:cubicBezTo>
                    <a:pt x="213" y="5686"/>
                    <a:pt x="176" y="5656"/>
                    <a:pt x="235" y="5642"/>
                  </a:cubicBezTo>
                  <a:cubicBezTo>
                    <a:pt x="294" y="5634"/>
                    <a:pt x="294" y="5583"/>
                    <a:pt x="294" y="5517"/>
                  </a:cubicBezTo>
                  <a:cubicBezTo>
                    <a:pt x="294" y="5488"/>
                    <a:pt x="308" y="5480"/>
                    <a:pt x="323" y="5480"/>
                  </a:cubicBezTo>
                  <a:cubicBezTo>
                    <a:pt x="345" y="5480"/>
                    <a:pt x="374" y="5488"/>
                    <a:pt x="404" y="5488"/>
                  </a:cubicBezTo>
                  <a:cubicBezTo>
                    <a:pt x="411" y="5488"/>
                    <a:pt x="418" y="5488"/>
                    <a:pt x="425" y="5488"/>
                  </a:cubicBezTo>
                  <a:cubicBezTo>
                    <a:pt x="491" y="5473"/>
                    <a:pt x="447" y="5393"/>
                    <a:pt x="447" y="5327"/>
                  </a:cubicBezTo>
                  <a:cubicBezTo>
                    <a:pt x="447" y="5261"/>
                    <a:pt x="447" y="5239"/>
                    <a:pt x="396" y="5239"/>
                  </a:cubicBezTo>
                  <a:cubicBezTo>
                    <a:pt x="337" y="5239"/>
                    <a:pt x="279" y="5202"/>
                    <a:pt x="323" y="5136"/>
                  </a:cubicBezTo>
                  <a:cubicBezTo>
                    <a:pt x="359" y="5077"/>
                    <a:pt x="337" y="5048"/>
                    <a:pt x="308" y="5048"/>
                  </a:cubicBezTo>
                  <a:cubicBezTo>
                    <a:pt x="301" y="5048"/>
                    <a:pt x="294" y="5056"/>
                    <a:pt x="294" y="5056"/>
                  </a:cubicBezTo>
                  <a:cubicBezTo>
                    <a:pt x="257" y="5063"/>
                    <a:pt x="220" y="5056"/>
                    <a:pt x="132" y="5077"/>
                  </a:cubicBezTo>
                  <a:cubicBezTo>
                    <a:pt x="118" y="5077"/>
                    <a:pt x="110" y="5077"/>
                    <a:pt x="103" y="5077"/>
                  </a:cubicBezTo>
                  <a:cubicBezTo>
                    <a:pt x="52" y="5077"/>
                    <a:pt x="74" y="5012"/>
                    <a:pt x="74" y="4938"/>
                  </a:cubicBezTo>
                  <a:cubicBezTo>
                    <a:pt x="74" y="4858"/>
                    <a:pt x="15" y="4814"/>
                    <a:pt x="66" y="4784"/>
                  </a:cubicBezTo>
                  <a:cubicBezTo>
                    <a:pt x="88" y="4762"/>
                    <a:pt x="103" y="4755"/>
                    <a:pt x="110" y="4755"/>
                  </a:cubicBezTo>
                  <a:cubicBezTo>
                    <a:pt x="125" y="4755"/>
                    <a:pt x="132" y="4770"/>
                    <a:pt x="132" y="4792"/>
                  </a:cubicBezTo>
                  <a:cubicBezTo>
                    <a:pt x="132" y="4828"/>
                    <a:pt x="176" y="4872"/>
                    <a:pt x="206" y="4872"/>
                  </a:cubicBezTo>
                  <a:cubicBezTo>
                    <a:pt x="213" y="4872"/>
                    <a:pt x="220" y="4865"/>
                    <a:pt x="220" y="4858"/>
                  </a:cubicBezTo>
                  <a:cubicBezTo>
                    <a:pt x="242" y="4828"/>
                    <a:pt x="264" y="4748"/>
                    <a:pt x="323" y="4704"/>
                  </a:cubicBezTo>
                  <a:cubicBezTo>
                    <a:pt x="381" y="4660"/>
                    <a:pt x="381" y="4689"/>
                    <a:pt x="418" y="4623"/>
                  </a:cubicBezTo>
                  <a:cubicBezTo>
                    <a:pt x="447" y="4557"/>
                    <a:pt x="491" y="4543"/>
                    <a:pt x="550" y="4521"/>
                  </a:cubicBezTo>
                  <a:cubicBezTo>
                    <a:pt x="609" y="4499"/>
                    <a:pt x="631" y="4521"/>
                    <a:pt x="631" y="4485"/>
                  </a:cubicBezTo>
                  <a:cubicBezTo>
                    <a:pt x="631" y="4456"/>
                    <a:pt x="609" y="4434"/>
                    <a:pt x="609" y="4434"/>
                  </a:cubicBezTo>
                  <a:cubicBezTo>
                    <a:pt x="689" y="4375"/>
                    <a:pt x="689" y="4375"/>
                    <a:pt x="689" y="4375"/>
                  </a:cubicBezTo>
                  <a:cubicBezTo>
                    <a:pt x="689" y="4375"/>
                    <a:pt x="682" y="4353"/>
                    <a:pt x="653" y="4353"/>
                  </a:cubicBezTo>
                  <a:cubicBezTo>
                    <a:pt x="645" y="4353"/>
                    <a:pt x="638" y="4353"/>
                    <a:pt x="616" y="4360"/>
                  </a:cubicBezTo>
                  <a:cubicBezTo>
                    <a:pt x="579" y="4382"/>
                    <a:pt x="543" y="4404"/>
                    <a:pt x="506" y="4404"/>
                  </a:cubicBezTo>
                  <a:cubicBezTo>
                    <a:pt x="491" y="4404"/>
                    <a:pt x="469" y="4397"/>
                    <a:pt x="447" y="4390"/>
                  </a:cubicBezTo>
                  <a:cubicBezTo>
                    <a:pt x="396" y="4353"/>
                    <a:pt x="462" y="4236"/>
                    <a:pt x="506" y="4185"/>
                  </a:cubicBezTo>
                  <a:cubicBezTo>
                    <a:pt x="550" y="4126"/>
                    <a:pt x="587" y="4045"/>
                    <a:pt x="653" y="3957"/>
                  </a:cubicBezTo>
                  <a:cubicBezTo>
                    <a:pt x="718" y="3862"/>
                    <a:pt x="755" y="3884"/>
                    <a:pt x="777" y="3818"/>
                  </a:cubicBezTo>
                  <a:cubicBezTo>
                    <a:pt x="799" y="3752"/>
                    <a:pt x="755" y="3686"/>
                    <a:pt x="799" y="3591"/>
                  </a:cubicBezTo>
                  <a:cubicBezTo>
                    <a:pt x="843" y="3503"/>
                    <a:pt x="799" y="3422"/>
                    <a:pt x="777" y="3335"/>
                  </a:cubicBezTo>
                  <a:cubicBezTo>
                    <a:pt x="755" y="3239"/>
                    <a:pt x="718" y="3232"/>
                    <a:pt x="711" y="3173"/>
                  </a:cubicBezTo>
                  <a:cubicBezTo>
                    <a:pt x="697" y="3115"/>
                    <a:pt x="667" y="3071"/>
                    <a:pt x="594" y="3005"/>
                  </a:cubicBezTo>
                  <a:cubicBezTo>
                    <a:pt x="528" y="2931"/>
                    <a:pt x="543" y="2924"/>
                    <a:pt x="594" y="2880"/>
                  </a:cubicBezTo>
                  <a:cubicBezTo>
                    <a:pt x="653" y="2836"/>
                    <a:pt x="572" y="2807"/>
                    <a:pt x="521" y="2785"/>
                  </a:cubicBezTo>
                  <a:cubicBezTo>
                    <a:pt x="462" y="2763"/>
                    <a:pt x="447" y="2741"/>
                    <a:pt x="447" y="2675"/>
                  </a:cubicBezTo>
                  <a:cubicBezTo>
                    <a:pt x="447" y="2609"/>
                    <a:pt x="447" y="2558"/>
                    <a:pt x="396" y="2536"/>
                  </a:cubicBezTo>
                  <a:cubicBezTo>
                    <a:pt x="367" y="2528"/>
                    <a:pt x="337" y="2521"/>
                    <a:pt x="316" y="2521"/>
                  </a:cubicBezTo>
                  <a:cubicBezTo>
                    <a:pt x="294" y="2521"/>
                    <a:pt x="279" y="2528"/>
                    <a:pt x="279" y="2528"/>
                  </a:cubicBezTo>
                  <a:cubicBezTo>
                    <a:pt x="279" y="2528"/>
                    <a:pt x="301" y="2492"/>
                    <a:pt x="359" y="2470"/>
                  </a:cubicBezTo>
                  <a:cubicBezTo>
                    <a:pt x="418" y="2448"/>
                    <a:pt x="396" y="2389"/>
                    <a:pt x="337" y="2345"/>
                  </a:cubicBezTo>
                  <a:cubicBezTo>
                    <a:pt x="279" y="2301"/>
                    <a:pt x="279" y="2243"/>
                    <a:pt x="345" y="2235"/>
                  </a:cubicBezTo>
                  <a:cubicBezTo>
                    <a:pt x="418" y="2221"/>
                    <a:pt x="462" y="2206"/>
                    <a:pt x="484" y="2162"/>
                  </a:cubicBezTo>
                  <a:cubicBezTo>
                    <a:pt x="499" y="2133"/>
                    <a:pt x="521" y="2118"/>
                    <a:pt x="543" y="2118"/>
                  </a:cubicBezTo>
                  <a:cubicBezTo>
                    <a:pt x="550" y="2118"/>
                    <a:pt x="565" y="2126"/>
                    <a:pt x="572" y="2140"/>
                  </a:cubicBezTo>
                  <a:cubicBezTo>
                    <a:pt x="594" y="2184"/>
                    <a:pt x="631" y="2199"/>
                    <a:pt x="711" y="2199"/>
                  </a:cubicBezTo>
                  <a:cubicBezTo>
                    <a:pt x="792" y="2199"/>
                    <a:pt x="689" y="2096"/>
                    <a:pt x="653" y="2052"/>
                  </a:cubicBezTo>
                  <a:cubicBezTo>
                    <a:pt x="616" y="2008"/>
                    <a:pt x="689" y="1994"/>
                    <a:pt x="718" y="1994"/>
                  </a:cubicBezTo>
                  <a:cubicBezTo>
                    <a:pt x="755" y="1994"/>
                    <a:pt x="770" y="2059"/>
                    <a:pt x="792" y="2111"/>
                  </a:cubicBezTo>
                  <a:cubicBezTo>
                    <a:pt x="806" y="2140"/>
                    <a:pt x="843" y="2147"/>
                    <a:pt x="880" y="2147"/>
                  </a:cubicBezTo>
                  <a:cubicBezTo>
                    <a:pt x="902" y="2147"/>
                    <a:pt x="924" y="2147"/>
                    <a:pt x="946" y="2140"/>
                  </a:cubicBezTo>
                  <a:cubicBezTo>
                    <a:pt x="953" y="2140"/>
                    <a:pt x="960" y="2140"/>
                    <a:pt x="968" y="2140"/>
                  </a:cubicBezTo>
                  <a:cubicBezTo>
                    <a:pt x="1034" y="2140"/>
                    <a:pt x="1092" y="2177"/>
                    <a:pt x="1144" y="2221"/>
                  </a:cubicBezTo>
                  <a:cubicBezTo>
                    <a:pt x="1173" y="2243"/>
                    <a:pt x="1195" y="2257"/>
                    <a:pt x="1217" y="2257"/>
                  </a:cubicBezTo>
                  <a:cubicBezTo>
                    <a:pt x="1231" y="2257"/>
                    <a:pt x="1239" y="2250"/>
                    <a:pt x="1246" y="2235"/>
                  </a:cubicBezTo>
                  <a:cubicBezTo>
                    <a:pt x="1254" y="2184"/>
                    <a:pt x="1173" y="2155"/>
                    <a:pt x="1187" y="2118"/>
                  </a:cubicBezTo>
                  <a:cubicBezTo>
                    <a:pt x="1187" y="2111"/>
                    <a:pt x="1202" y="2104"/>
                    <a:pt x="1209" y="2104"/>
                  </a:cubicBezTo>
                  <a:cubicBezTo>
                    <a:pt x="1239" y="2104"/>
                    <a:pt x="1283" y="2126"/>
                    <a:pt x="1312" y="2162"/>
                  </a:cubicBezTo>
                  <a:cubicBezTo>
                    <a:pt x="1327" y="2184"/>
                    <a:pt x="1341" y="2191"/>
                    <a:pt x="1363" y="2191"/>
                  </a:cubicBezTo>
                  <a:cubicBezTo>
                    <a:pt x="1407" y="2191"/>
                    <a:pt x="1459" y="2155"/>
                    <a:pt x="1480" y="2133"/>
                  </a:cubicBezTo>
                  <a:cubicBezTo>
                    <a:pt x="1517" y="2096"/>
                    <a:pt x="1686" y="2030"/>
                    <a:pt x="1752" y="2008"/>
                  </a:cubicBezTo>
                  <a:cubicBezTo>
                    <a:pt x="1774" y="2001"/>
                    <a:pt x="1788" y="1994"/>
                    <a:pt x="1796" y="1994"/>
                  </a:cubicBezTo>
                  <a:cubicBezTo>
                    <a:pt x="1840" y="1994"/>
                    <a:pt x="1854" y="2023"/>
                    <a:pt x="1869" y="2059"/>
                  </a:cubicBezTo>
                  <a:cubicBezTo>
                    <a:pt x="1869" y="2074"/>
                    <a:pt x="1876" y="2081"/>
                    <a:pt x="1891" y="2081"/>
                  </a:cubicBezTo>
                  <a:cubicBezTo>
                    <a:pt x="1928" y="2081"/>
                    <a:pt x="2001" y="2023"/>
                    <a:pt x="2023" y="1971"/>
                  </a:cubicBezTo>
                  <a:cubicBezTo>
                    <a:pt x="2059" y="1906"/>
                    <a:pt x="2067" y="1891"/>
                    <a:pt x="2103" y="1832"/>
                  </a:cubicBezTo>
                  <a:cubicBezTo>
                    <a:pt x="2140" y="1781"/>
                    <a:pt x="2118" y="1781"/>
                    <a:pt x="2081" y="1730"/>
                  </a:cubicBezTo>
                  <a:cubicBezTo>
                    <a:pt x="2045" y="1686"/>
                    <a:pt x="1994" y="1657"/>
                    <a:pt x="1920" y="1605"/>
                  </a:cubicBezTo>
                  <a:cubicBezTo>
                    <a:pt x="1854" y="1561"/>
                    <a:pt x="1832" y="1539"/>
                    <a:pt x="1869" y="1495"/>
                  </a:cubicBezTo>
                  <a:cubicBezTo>
                    <a:pt x="1876" y="1481"/>
                    <a:pt x="1884" y="1473"/>
                    <a:pt x="1891" y="1473"/>
                  </a:cubicBezTo>
                  <a:cubicBezTo>
                    <a:pt x="1898" y="1473"/>
                    <a:pt x="1906" y="1481"/>
                    <a:pt x="1913" y="1481"/>
                  </a:cubicBezTo>
                  <a:cubicBezTo>
                    <a:pt x="1920" y="1481"/>
                    <a:pt x="1928" y="1473"/>
                    <a:pt x="1935" y="1459"/>
                  </a:cubicBezTo>
                  <a:cubicBezTo>
                    <a:pt x="1957" y="1415"/>
                    <a:pt x="1994" y="1356"/>
                    <a:pt x="2059" y="1356"/>
                  </a:cubicBezTo>
                  <a:cubicBezTo>
                    <a:pt x="2125" y="1356"/>
                    <a:pt x="2162" y="1356"/>
                    <a:pt x="2191" y="1327"/>
                  </a:cubicBezTo>
                  <a:cubicBezTo>
                    <a:pt x="2228" y="1290"/>
                    <a:pt x="2243" y="1188"/>
                    <a:pt x="2287" y="1158"/>
                  </a:cubicBezTo>
                  <a:cubicBezTo>
                    <a:pt x="2330" y="1121"/>
                    <a:pt x="2375" y="1158"/>
                    <a:pt x="2397" y="1107"/>
                  </a:cubicBezTo>
                  <a:cubicBezTo>
                    <a:pt x="2418" y="1063"/>
                    <a:pt x="2418" y="1019"/>
                    <a:pt x="2499" y="1004"/>
                  </a:cubicBezTo>
                  <a:cubicBezTo>
                    <a:pt x="2565" y="997"/>
                    <a:pt x="2602" y="968"/>
                    <a:pt x="2616" y="960"/>
                  </a:cubicBezTo>
                  <a:lnTo>
                    <a:pt x="2624" y="960"/>
                  </a:lnTo>
                  <a:cubicBezTo>
                    <a:pt x="2660" y="960"/>
                    <a:pt x="2697" y="953"/>
                    <a:pt x="2719" y="924"/>
                  </a:cubicBezTo>
                  <a:cubicBezTo>
                    <a:pt x="2748" y="872"/>
                    <a:pt x="2902" y="880"/>
                    <a:pt x="2953" y="872"/>
                  </a:cubicBezTo>
                  <a:cubicBezTo>
                    <a:pt x="3005" y="865"/>
                    <a:pt x="3173" y="850"/>
                    <a:pt x="3232" y="792"/>
                  </a:cubicBezTo>
                  <a:cubicBezTo>
                    <a:pt x="3298" y="733"/>
                    <a:pt x="3430" y="653"/>
                    <a:pt x="3481" y="623"/>
                  </a:cubicBezTo>
                  <a:cubicBezTo>
                    <a:pt x="3532" y="587"/>
                    <a:pt x="3576" y="557"/>
                    <a:pt x="3635" y="528"/>
                  </a:cubicBezTo>
                  <a:cubicBezTo>
                    <a:pt x="3693" y="491"/>
                    <a:pt x="3686" y="484"/>
                    <a:pt x="3701" y="447"/>
                  </a:cubicBezTo>
                  <a:cubicBezTo>
                    <a:pt x="3723" y="418"/>
                    <a:pt x="3745" y="396"/>
                    <a:pt x="3686" y="359"/>
                  </a:cubicBezTo>
                  <a:cubicBezTo>
                    <a:pt x="3628" y="316"/>
                    <a:pt x="3686" y="294"/>
                    <a:pt x="3701" y="257"/>
                  </a:cubicBezTo>
                  <a:cubicBezTo>
                    <a:pt x="3716" y="220"/>
                    <a:pt x="3730" y="191"/>
                    <a:pt x="3759" y="191"/>
                  </a:cubicBezTo>
                  <a:cubicBezTo>
                    <a:pt x="3774" y="191"/>
                    <a:pt x="3781" y="191"/>
                    <a:pt x="3796" y="206"/>
                  </a:cubicBezTo>
                  <a:cubicBezTo>
                    <a:pt x="3847" y="235"/>
                    <a:pt x="3862" y="271"/>
                    <a:pt x="3906" y="286"/>
                  </a:cubicBezTo>
                  <a:cubicBezTo>
                    <a:pt x="3950" y="308"/>
                    <a:pt x="3921" y="359"/>
                    <a:pt x="3943" y="403"/>
                  </a:cubicBezTo>
                  <a:cubicBezTo>
                    <a:pt x="3957" y="455"/>
                    <a:pt x="4001" y="469"/>
                    <a:pt x="4045" y="477"/>
                  </a:cubicBezTo>
                  <a:cubicBezTo>
                    <a:pt x="4082" y="484"/>
                    <a:pt x="4104" y="506"/>
                    <a:pt x="4133" y="535"/>
                  </a:cubicBezTo>
                  <a:cubicBezTo>
                    <a:pt x="4155" y="550"/>
                    <a:pt x="4177" y="557"/>
                    <a:pt x="4199" y="557"/>
                  </a:cubicBezTo>
                  <a:cubicBezTo>
                    <a:pt x="4214" y="557"/>
                    <a:pt x="4236" y="550"/>
                    <a:pt x="4258" y="535"/>
                  </a:cubicBezTo>
                  <a:cubicBezTo>
                    <a:pt x="4265" y="528"/>
                    <a:pt x="4287" y="521"/>
                    <a:pt x="4309" y="521"/>
                  </a:cubicBezTo>
                  <a:cubicBezTo>
                    <a:pt x="4338" y="521"/>
                    <a:pt x="4375" y="535"/>
                    <a:pt x="4390" y="557"/>
                  </a:cubicBezTo>
                  <a:cubicBezTo>
                    <a:pt x="4419" y="601"/>
                    <a:pt x="4411" y="682"/>
                    <a:pt x="4456" y="697"/>
                  </a:cubicBezTo>
                  <a:cubicBezTo>
                    <a:pt x="4507" y="711"/>
                    <a:pt x="4521" y="762"/>
                    <a:pt x="4441" y="770"/>
                  </a:cubicBezTo>
                  <a:cubicBezTo>
                    <a:pt x="4368" y="785"/>
                    <a:pt x="4382" y="821"/>
                    <a:pt x="4397" y="858"/>
                  </a:cubicBezTo>
                  <a:cubicBezTo>
                    <a:pt x="4419" y="895"/>
                    <a:pt x="4426" y="895"/>
                    <a:pt x="4397" y="946"/>
                  </a:cubicBezTo>
                  <a:cubicBezTo>
                    <a:pt x="4375" y="997"/>
                    <a:pt x="4411" y="1048"/>
                    <a:pt x="4360" y="1070"/>
                  </a:cubicBezTo>
                  <a:cubicBezTo>
                    <a:pt x="4309" y="1092"/>
                    <a:pt x="4287" y="1121"/>
                    <a:pt x="4360" y="1166"/>
                  </a:cubicBezTo>
                  <a:cubicBezTo>
                    <a:pt x="4411" y="1202"/>
                    <a:pt x="4456" y="1217"/>
                    <a:pt x="4492" y="1217"/>
                  </a:cubicBezTo>
                  <a:cubicBezTo>
                    <a:pt x="4499" y="1217"/>
                    <a:pt x="4507" y="1217"/>
                    <a:pt x="4521" y="1217"/>
                  </a:cubicBezTo>
                  <a:lnTo>
                    <a:pt x="4529" y="1217"/>
                  </a:lnTo>
                  <a:cubicBezTo>
                    <a:pt x="4566" y="1217"/>
                    <a:pt x="4558" y="1246"/>
                    <a:pt x="4543" y="1297"/>
                  </a:cubicBezTo>
                  <a:cubicBezTo>
                    <a:pt x="4529" y="1356"/>
                    <a:pt x="4551" y="1393"/>
                    <a:pt x="4478" y="1422"/>
                  </a:cubicBezTo>
                  <a:cubicBezTo>
                    <a:pt x="4397" y="1444"/>
                    <a:pt x="4390" y="1444"/>
                    <a:pt x="4338" y="1488"/>
                  </a:cubicBezTo>
                  <a:cubicBezTo>
                    <a:pt x="4287" y="1532"/>
                    <a:pt x="4280" y="1539"/>
                    <a:pt x="4338" y="1569"/>
                  </a:cubicBezTo>
                  <a:cubicBezTo>
                    <a:pt x="4397" y="1605"/>
                    <a:pt x="4390" y="1657"/>
                    <a:pt x="4434" y="1657"/>
                  </a:cubicBezTo>
                  <a:cubicBezTo>
                    <a:pt x="4441" y="1657"/>
                    <a:pt x="4441" y="1657"/>
                    <a:pt x="4448" y="1657"/>
                  </a:cubicBezTo>
                  <a:cubicBezTo>
                    <a:pt x="4507" y="1642"/>
                    <a:pt x="4543" y="1620"/>
                    <a:pt x="4573" y="1590"/>
                  </a:cubicBezTo>
                  <a:cubicBezTo>
                    <a:pt x="4587" y="1569"/>
                    <a:pt x="4609" y="1561"/>
                    <a:pt x="4646" y="1561"/>
                  </a:cubicBezTo>
                  <a:cubicBezTo>
                    <a:pt x="4661" y="1561"/>
                    <a:pt x="4683" y="1561"/>
                    <a:pt x="4705" y="1561"/>
                  </a:cubicBezTo>
                  <a:cubicBezTo>
                    <a:pt x="4734" y="1569"/>
                    <a:pt x="4756" y="1569"/>
                    <a:pt x="4778" y="1569"/>
                  </a:cubicBezTo>
                  <a:cubicBezTo>
                    <a:pt x="4815" y="1569"/>
                    <a:pt x="4844" y="1561"/>
                    <a:pt x="4873" y="1547"/>
                  </a:cubicBezTo>
                  <a:cubicBezTo>
                    <a:pt x="4925" y="1517"/>
                    <a:pt x="4917" y="1495"/>
                    <a:pt x="4961" y="1444"/>
                  </a:cubicBezTo>
                  <a:cubicBezTo>
                    <a:pt x="4998" y="1400"/>
                    <a:pt x="5012" y="1356"/>
                    <a:pt x="5056" y="1356"/>
                  </a:cubicBezTo>
                  <a:cubicBezTo>
                    <a:pt x="5064" y="1356"/>
                    <a:pt x="5064" y="1356"/>
                    <a:pt x="5071" y="1356"/>
                  </a:cubicBezTo>
                  <a:cubicBezTo>
                    <a:pt x="5078" y="1363"/>
                    <a:pt x="5093" y="1363"/>
                    <a:pt x="5100" y="1363"/>
                  </a:cubicBezTo>
                  <a:cubicBezTo>
                    <a:pt x="5122" y="1363"/>
                    <a:pt x="5144" y="1356"/>
                    <a:pt x="5166" y="1356"/>
                  </a:cubicBezTo>
                  <a:cubicBezTo>
                    <a:pt x="5188" y="1356"/>
                    <a:pt x="5203" y="1363"/>
                    <a:pt x="5218" y="1378"/>
                  </a:cubicBezTo>
                  <a:cubicBezTo>
                    <a:pt x="5232" y="1400"/>
                    <a:pt x="5276" y="1429"/>
                    <a:pt x="5306" y="1429"/>
                  </a:cubicBezTo>
                  <a:cubicBezTo>
                    <a:pt x="5320" y="1429"/>
                    <a:pt x="5328" y="1429"/>
                    <a:pt x="5335" y="1407"/>
                  </a:cubicBezTo>
                  <a:cubicBezTo>
                    <a:pt x="5349" y="1356"/>
                    <a:pt x="5371" y="1327"/>
                    <a:pt x="5430" y="1297"/>
                  </a:cubicBezTo>
                  <a:cubicBezTo>
                    <a:pt x="5489" y="1276"/>
                    <a:pt x="5584" y="1239"/>
                    <a:pt x="5562" y="1195"/>
                  </a:cubicBezTo>
                  <a:cubicBezTo>
                    <a:pt x="5547" y="1158"/>
                    <a:pt x="5503" y="1158"/>
                    <a:pt x="5474" y="1129"/>
                  </a:cubicBezTo>
                  <a:cubicBezTo>
                    <a:pt x="5437" y="1107"/>
                    <a:pt x="5452" y="1114"/>
                    <a:pt x="5474" y="1048"/>
                  </a:cubicBezTo>
                  <a:cubicBezTo>
                    <a:pt x="5489" y="975"/>
                    <a:pt x="5525" y="762"/>
                    <a:pt x="5489" y="733"/>
                  </a:cubicBezTo>
                  <a:cubicBezTo>
                    <a:pt x="5452" y="697"/>
                    <a:pt x="5445" y="682"/>
                    <a:pt x="5437" y="623"/>
                  </a:cubicBezTo>
                  <a:cubicBezTo>
                    <a:pt x="5430" y="557"/>
                    <a:pt x="5371" y="521"/>
                    <a:pt x="5313" y="499"/>
                  </a:cubicBezTo>
                  <a:cubicBezTo>
                    <a:pt x="5247" y="484"/>
                    <a:pt x="5196" y="447"/>
                    <a:pt x="5181" y="403"/>
                  </a:cubicBezTo>
                  <a:cubicBezTo>
                    <a:pt x="5166" y="367"/>
                    <a:pt x="5115" y="286"/>
                    <a:pt x="5181" y="286"/>
                  </a:cubicBezTo>
                  <a:cubicBezTo>
                    <a:pt x="5240" y="286"/>
                    <a:pt x="5261" y="308"/>
                    <a:pt x="5306" y="308"/>
                  </a:cubicBezTo>
                  <a:cubicBezTo>
                    <a:pt x="5313" y="308"/>
                    <a:pt x="5328" y="308"/>
                    <a:pt x="5335" y="308"/>
                  </a:cubicBezTo>
                  <a:cubicBezTo>
                    <a:pt x="5349" y="301"/>
                    <a:pt x="5357" y="301"/>
                    <a:pt x="5371" y="301"/>
                  </a:cubicBezTo>
                  <a:cubicBezTo>
                    <a:pt x="5386" y="301"/>
                    <a:pt x="5393" y="301"/>
                    <a:pt x="5408" y="301"/>
                  </a:cubicBezTo>
                  <a:cubicBezTo>
                    <a:pt x="5437" y="301"/>
                    <a:pt x="5459" y="301"/>
                    <a:pt x="5474" y="264"/>
                  </a:cubicBezTo>
                  <a:cubicBezTo>
                    <a:pt x="5489" y="206"/>
                    <a:pt x="5430" y="176"/>
                    <a:pt x="5481" y="147"/>
                  </a:cubicBezTo>
                  <a:cubicBezTo>
                    <a:pt x="5533" y="110"/>
                    <a:pt x="5533" y="66"/>
                    <a:pt x="5569" y="66"/>
                  </a:cubicBezTo>
                  <a:cubicBezTo>
                    <a:pt x="5613" y="66"/>
                    <a:pt x="5591" y="110"/>
                    <a:pt x="5635" y="110"/>
                  </a:cubicBezTo>
                  <a:cubicBezTo>
                    <a:pt x="5642" y="110"/>
                    <a:pt x="5650" y="110"/>
                    <a:pt x="5657" y="110"/>
                  </a:cubicBezTo>
                  <a:cubicBezTo>
                    <a:pt x="5738" y="96"/>
                    <a:pt x="5752" y="96"/>
                    <a:pt x="5804" y="59"/>
                  </a:cubicBezTo>
                  <a:cubicBezTo>
                    <a:pt x="5826" y="44"/>
                    <a:pt x="5848" y="30"/>
                    <a:pt x="5862" y="30"/>
                  </a:cubicBezTo>
                  <a:lnTo>
                    <a:pt x="5862" y="0"/>
                  </a:lnTo>
                  <a:lnTo>
                    <a:pt x="5862" y="0"/>
                  </a:lnTo>
                  <a:cubicBezTo>
                    <a:pt x="5840" y="0"/>
                    <a:pt x="5818" y="15"/>
                    <a:pt x="5789" y="30"/>
                  </a:cubicBezTo>
                  <a:cubicBezTo>
                    <a:pt x="5745" y="59"/>
                    <a:pt x="5730" y="59"/>
                    <a:pt x="5679" y="74"/>
                  </a:cubicBezTo>
                  <a:cubicBezTo>
                    <a:pt x="5650" y="81"/>
                    <a:pt x="5650" y="81"/>
                    <a:pt x="5650" y="81"/>
                  </a:cubicBezTo>
                  <a:cubicBezTo>
                    <a:pt x="5642" y="81"/>
                    <a:pt x="5635" y="81"/>
                    <a:pt x="5635" y="81"/>
                  </a:cubicBezTo>
                  <a:cubicBezTo>
                    <a:pt x="5628" y="81"/>
                    <a:pt x="5628" y="81"/>
                    <a:pt x="5628" y="81"/>
                  </a:cubicBezTo>
                  <a:lnTo>
                    <a:pt x="5628" y="81"/>
                  </a:lnTo>
                  <a:cubicBezTo>
                    <a:pt x="5628" y="81"/>
                    <a:pt x="5628" y="81"/>
                    <a:pt x="5628" y="74"/>
                  </a:cubicBezTo>
                  <a:cubicBezTo>
                    <a:pt x="5620" y="66"/>
                    <a:pt x="5613" y="37"/>
                    <a:pt x="5569" y="37"/>
                  </a:cubicBezTo>
                  <a:cubicBezTo>
                    <a:pt x="5533" y="37"/>
                    <a:pt x="5518" y="59"/>
                    <a:pt x="5503" y="81"/>
                  </a:cubicBezTo>
                  <a:cubicBezTo>
                    <a:pt x="5489" y="96"/>
                    <a:pt x="5481" y="103"/>
                    <a:pt x="5459" y="118"/>
                  </a:cubicBezTo>
                  <a:cubicBezTo>
                    <a:pt x="5416" y="147"/>
                    <a:pt x="5430" y="191"/>
                    <a:pt x="5437" y="213"/>
                  </a:cubicBezTo>
                  <a:cubicBezTo>
                    <a:pt x="5445" y="228"/>
                    <a:pt x="5445" y="235"/>
                    <a:pt x="5445" y="257"/>
                  </a:cubicBezTo>
                  <a:cubicBezTo>
                    <a:pt x="5437" y="271"/>
                    <a:pt x="5437" y="271"/>
                    <a:pt x="5408" y="271"/>
                  </a:cubicBezTo>
                  <a:cubicBezTo>
                    <a:pt x="5401" y="271"/>
                    <a:pt x="5393" y="271"/>
                    <a:pt x="5393" y="271"/>
                  </a:cubicBezTo>
                  <a:cubicBezTo>
                    <a:pt x="5386" y="271"/>
                    <a:pt x="5379" y="271"/>
                    <a:pt x="5371" y="271"/>
                  </a:cubicBezTo>
                  <a:cubicBezTo>
                    <a:pt x="5357" y="271"/>
                    <a:pt x="5342" y="271"/>
                    <a:pt x="5328" y="271"/>
                  </a:cubicBezTo>
                  <a:cubicBezTo>
                    <a:pt x="5320" y="279"/>
                    <a:pt x="5313" y="279"/>
                    <a:pt x="5306" y="279"/>
                  </a:cubicBezTo>
                  <a:cubicBezTo>
                    <a:pt x="5291" y="279"/>
                    <a:pt x="5276" y="271"/>
                    <a:pt x="5261" y="271"/>
                  </a:cubicBezTo>
                  <a:cubicBezTo>
                    <a:pt x="5240" y="264"/>
                    <a:pt x="5218" y="257"/>
                    <a:pt x="5181" y="257"/>
                  </a:cubicBezTo>
                  <a:cubicBezTo>
                    <a:pt x="5152" y="257"/>
                    <a:pt x="5130" y="271"/>
                    <a:pt x="5122" y="286"/>
                  </a:cubicBezTo>
                  <a:cubicBezTo>
                    <a:pt x="5108" y="316"/>
                    <a:pt x="5122" y="359"/>
                    <a:pt x="5144" y="396"/>
                  </a:cubicBezTo>
                  <a:cubicBezTo>
                    <a:pt x="5144" y="403"/>
                    <a:pt x="5152" y="411"/>
                    <a:pt x="5152" y="418"/>
                  </a:cubicBezTo>
                  <a:cubicBezTo>
                    <a:pt x="5174" y="469"/>
                    <a:pt x="5225" y="506"/>
                    <a:pt x="5298" y="528"/>
                  </a:cubicBezTo>
                  <a:cubicBezTo>
                    <a:pt x="5349" y="543"/>
                    <a:pt x="5401" y="579"/>
                    <a:pt x="5408" y="623"/>
                  </a:cubicBezTo>
                  <a:cubicBezTo>
                    <a:pt x="5416" y="689"/>
                    <a:pt x="5430" y="711"/>
                    <a:pt x="5467" y="755"/>
                  </a:cubicBezTo>
                  <a:cubicBezTo>
                    <a:pt x="5481" y="777"/>
                    <a:pt x="5467" y="953"/>
                    <a:pt x="5445" y="1041"/>
                  </a:cubicBezTo>
                  <a:cubicBezTo>
                    <a:pt x="5437" y="1056"/>
                    <a:pt x="5430" y="1070"/>
                    <a:pt x="5430" y="1078"/>
                  </a:cubicBezTo>
                  <a:cubicBezTo>
                    <a:pt x="5416" y="1114"/>
                    <a:pt x="5423" y="1129"/>
                    <a:pt x="5452" y="1151"/>
                  </a:cubicBezTo>
                  <a:cubicBezTo>
                    <a:pt x="5467" y="1166"/>
                    <a:pt x="5481" y="1173"/>
                    <a:pt x="5496" y="1180"/>
                  </a:cubicBezTo>
                  <a:cubicBezTo>
                    <a:pt x="5518" y="1188"/>
                    <a:pt x="5533" y="1195"/>
                    <a:pt x="5533" y="1209"/>
                  </a:cubicBezTo>
                  <a:cubicBezTo>
                    <a:pt x="5533" y="1224"/>
                    <a:pt x="5467" y="1253"/>
                    <a:pt x="5437" y="1261"/>
                  </a:cubicBezTo>
                  <a:cubicBezTo>
                    <a:pt x="5416" y="1276"/>
                    <a:pt x="5416" y="1276"/>
                    <a:pt x="5416" y="1276"/>
                  </a:cubicBezTo>
                  <a:cubicBezTo>
                    <a:pt x="5342" y="1305"/>
                    <a:pt x="5320" y="1349"/>
                    <a:pt x="5306" y="1400"/>
                  </a:cubicBezTo>
                  <a:lnTo>
                    <a:pt x="5306" y="1400"/>
                  </a:lnTo>
                  <a:cubicBezTo>
                    <a:pt x="5291" y="1400"/>
                    <a:pt x="5254" y="1378"/>
                    <a:pt x="5240" y="1356"/>
                  </a:cubicBezTo>
                  <a:cubicBezTo>
                    <a:pt x="5218" y="1334"/>
                    <a:pt x="5188" y="1327"/>
                    <a:pt x="5166" y="1327"/>
                  </a:cubicBezTo>
                  <a:cubicBezTo>
                    <a:pt x="5159" y="1327"/>
                    <a:pt x="5144" y="1327"/>
                    <a:pt x="5137" y="1327"/>
                  </a:cubicBezTo>
                  <a:cubicBezTo>
                    <a:pt x="5122" y="1327"/>
                    <a:pt x="5115" y="1334"/>
                    <a:pt x="5100" y="1334"/>
                  </a:cubicBezTo>
                  <a:cubicBezTo>
                    <a:pt x="5093" y="1334"/>
                    <a:pt x="5086" y="1327"/>
                    <a:pt x="5078" y="1327"/>
                  </a:cubicBezTo>
                  <a:cubicBezTo>
                    <a:pt x="5071" y="1327"/>
                    <a:pt x="5064" y="1327"/>
                    <a:pt x="5056" y="1327"/>
                  </a:cubicBezTo>
                  <a:cubicBezTo>
                    <a:pt x="5005" y="1327"/>
                    <a:pt x="4983" y="1363"/>
                    <a:pt x="4961" y="1393"/>
                  </a:cubicBezTo>
                  <a:cubicBezTo>
                    <a:pt x="4954" y="1400"/>
                    <a:pt x="4947" y="1415"/>
                    <a:pt x="4939" y="1422"/>
                  </a:cubicBezTo>
                  <a:cubicBezTo>
                    <a:pt x="4917" y="1444"/>
                    <a:pt x="4910" y="1466"/>
                    <a:pt x="4902" y="1481"/>
                  </a:cubicBezTo>
                  <a:cubicBezTo>
                    <a:pt x="4888" y="1495"/>
                    <a:pt x="4888" y="1510"/>
                    <a:pt x="4866" y="1517"/>
                  </a:cubicBezTo>
                  <a:cubicBezTo>
                    <a:pt x="4837" y="1532"/>
                    <a:pt x="4807" y="1539"/>
                    <a:pt x="4778" y="1539"/>
                  </a:cubicBezTo>
                  <a:cubicBezTo>
                    <a:pt x="4756" y="1539"/>
                    <a:pt x="4734" y="1539"/>
                    <a:pt x="4712" y="1532"/>
                  </a:cubicBezTo>
                  <a:cubicBezTo>
                    <a:pt x="4683" y="1532"/>
                    <a:pt x="4661" y="1525"/>
                    <a:pt x="4646" y="1525"/>
                  </a:cubicBezTo>
                  <a:cubicBezTo>
                    <a:pt x="4617" y="1525"/>
                    <a:pt x="4573" y="1532"/>
                    <a:pt x="4543" y="1569"/>
                  </a:cubicBezTo>
                  <a:cubicBezTo>
                    <a:pt x="4529" y="1598"/>
                    <a:pt x="4499" y="1612"/>
                    <a:pt x="4441" y="1627"/>
                  </a:cubicBezTo>
                  <a:lnTo>
                    <a:pt x="4434" y="1627"/>
                  </a:lnTo>
                  <a:cubicBezTo>
                    <a:pt x="4426" y="1627"/>
                    <a:pt x="4426" y="1627"/>
                    <a:pt x="4411" y="1605"/>
                  </a:cubicBezTo>
                  <a:cubicBezTo>
                    <a:pt x="4404" y="1590"/>
                    <a:pt x="4390" y="1561"/>
                    <a:pt x="4353" y="1547"/>
                  </a:cubicBezTo>
                  <a:cubicBezTo>
                    <a:pt x="4346" y="1539"/>
                    <a:pt x="4338" y="1532"/>
                    <a:pt x="4331" y="1532"/>
                  </a:cubicBezTo>
                  <a:cubicBezTo>
                    <a:pt x="4338" y="1525"/>
                    <a:pt x="4353" y="1517"/>
                    <a:pt x="4360" y="1510"/>
                  </a:cubicBezTo>
                  <a:cubicBezTo>
                    <a:pt x="4404" y="1473"/>
                    <a:pt x="4411" y="1473"/>
                    <a:pt x="4463" y="1451"/>
                  </a:cubicBezTo>
                  <a:cubicBezTo>
                    <a:pt x="4485" y="1451"/>
                    <a:pt x="4485" y="1451"/>
                    <a:pt x="4485" y="1451"/>
                  </a:cubicBezTo>
                  <a:cubicBezTo>
                    <a:pt x="4551" y="1422"/>
                    <a:pt x="4566" y="1393"/>
                    <a:pt x="4566" y="1349"/>
                  </a:cubicBezTo>
                  <a:cubicBezTo>
                    <a:pt x="4566" y="1334"/>
                    <a:pt x="4573" y="1319"/>
                    <a:pt x="4573" y="1305"/>
                  </a:cubicBezTo>
                  <a:cubicBezTo>
                    <a:pt x="4587" y="1261"/>
                    <a:pt x="4595" y="1231"/>
                    <a:pt x="4580" y="1202"/>
                  </a:cubicBezTo>
                  <a:cubicBezTo>
                    <a:pt x="4573" y="1195"/>
                    <a:pt x="4558" y="1180"/>
                    <a:pt x="4529" y="1180"/>
                  </a:cubicBezTo>
                  <a:cubicBezTo>
                    <a:pt x="4529" y="1180"/>
                    <a:pt x="4521" y="1180"/>
                    <a:pt x="4514" y="1188"/>
                  </a:cubicBezTo>
                  <a:cubicBezTo>
                    <a:pt x="4507" y="1188"/>
                    <a:pt x="4499" y="1188"/>
                    <a:pt x="4492" y="1188"/>
                  </a:cubicBezTo>
                  <a:cubicBezTo>
                    <a:pt x="4463" y="1188"/>
                    <a:pt x="4426" y="1173"/>
                    <a:pt x="4375" y="1136"/>
                  </a:cubicBezTo>
                  <a:cubicBezTo>
                    <a:pt x="4353" y="1129"/>
                    <a:pt x="4346" y="1121"/>
                    <a:pt x="4346" y="1114"/>
                  </a:cubicBezTo>
                  <a:cubicBezTo>
                    <a:pt x="4346" y="1114"/>
                    <a:pt x="4353" y="1107"/>
                    <a:pt x="4368" y="1100"/>
                  </a:cubicBezTo>
                  <a:cubicBezTo>
                    <a:pt x="4419" y="1078"/>
                    <a:pt x="4419" y="1034"/>
                    <a:pt x="4419" y="1004"/>
                  </a:cubicBezTo>
                  <a:cubicBezTo>
                    <a:pt x="4419" y="990"/>
                    <a:pt x="4419" y="968"/>
                    <a:pt x="4426" y="953"/>
                  </a:cubicBezTo>
                  <a:cubicBezTo>
                    <a:pt x="4456" y="902"/>
                    <a:pt x="4448" y="887"/>
                    <a:pt x="4434" y="858"/>
                  </a:cubicBezTo>
                  <a:cubicBezTo>
                    <a:pt x="4434" y="850"/>
                    <a:pt x="4426" y="850"/>
                    <a:pt x="4426" y="843"/>
                  </a:cubicBezTo>
                  <a:cubicBezTo>
                    <a:pt x="4419" y="821"/>
                    <a:pt x="4411" y="814"/>
                    <a:pt x="4419" y="814"/>
                  </a:cubicBezTo>
                  <a:lnTo>
                    <a:pt x="4419" y="814"/>
                  </a:lnTo>
                  <a:cubicBezTo>
                    <a:pt x="4419" y="814"/>
                    <a:pt x="4419" y="807"/>
                    <a:pt x="4448" y="807"/>
                  </a:cubicBezTo>
                  <a:cubicBezTo>
                    <a:pt x="4514" y="792"/>
                    <a:pt x="4529" y="755"/>
                    <a:pt x="4529" y="740"/>
                  </a:cubicBezTo>
                  <a:cubicBezTo>
                    <a:pt x="4529" y="711"/>
                    <a:pt x="4507" y="682"/>
                    <a:pt x="4470" y="667"/>
                  </a:cubicBezTo>
                  <a:cubicBezTo>
                    <a:pt x="4456" y="660"/>
                    <a:pt x="4448" y="645"/>
                    <a:pt x="4441" y="609"/>
                  </a:cubicBezTo>
                  <a:cubicBezTo>
                    <a:pt x="4434" y="587"/>
                    <a:pt x="4426" y="565"/>
                    <a:pt x="4419" y="543"/>
                  </a:cubicBezTo>
                  <a:cubicBezTo>
                    <a:pt x="4390" y="506"/>
                    <a:pt x="4346" y="491"/>
                    <a:pt x="4309" y="491"/>
                  </a:cubicBezTo>
                  <a:cubicBezTo>
                    <a:pt x="4280" y="491"/>
                    <a:pt x="4258" y="499"/>
                    <a:pt x="4236" y="513"/>
                  </a:cubicBezTo>
                  <a:cubicBezTo>
                    <a:pt x="4228" y="521"/>
                    <a:pt x="4214" y="521"/>
                    <a:pt x="4199" y="521"/>
                  </a:cubicBezTo>
                  <a:cubicBezTo>
                    <a:pt x="4177" y="521"/>
                    <a:pt x="4162" y="521"/>
                    <a:pt x="4155" y="513"/>
                  </a:cubicBezTo>
                  <a:cubicBezTo>
                    <a:pt x="4148" y="506"/>
                    <a:pt x="4140" y="499"/>
                    <a:pt x="4133" y="491"/>
                  </a:cubicBezTo>
                  <a:cubicBezTo>
                    <a:pt x="4111" y="469"/>
                    <a:pt x="4089" y="455"/>
                    <a:pt x="4045" y="447"/>
                  </a:cubicBezTo>
                  <a:cubicBezTo>
                    <a:pt x="4009" y="440"/>
                    <a:pt x="3979" y="433"/>
                    <a:pt x="3972" y="396"/>
                  </a:cubicBezTo>
                  <a:cubicBezTo>
                    <a:pt x="3965" y="381"/>
                    <a:pt x="3965" y="367"/>
                    <a:pt x="3965" y="352"/>
                  </a:cubicBezTo>
                  <a:cubicBezTo>
                    <a:pt x="3965" y="323"/>
                    <a:pt x="3965" y="279"/>
                    <a:pt x="3921" y="257"/>
                  </a:cubicBezTo>
                  <a:cubicBezTo>
                    <a:pt x="3899" y="250"/>
                    <a:pt x="3884" y="242"/>
                    <a:pt x="3869" y="228"/>
                  </a:cubicBezTo>
                  <a:cubicBezTo>
                    <a:pt x="3855" y="213"/>
                    <a:pt x="3840" y="191"/>
                    <a:pt x="3811" y="176"/>
                  </a:cubicBezTo>
                  <a:cubicBezTo>
                    <a:pt x="3796" y="169"/>
                    <a:pt x="3781" y="162"/>
                    <a:pt x="3759" y="162"/>
                  </a:cubicBezTo>
                  <a:cubicBezTo>
                    <a:pt x="3708" y="162"/>
                    <a:pt x="3686" y="220"/>
                    <a:pt x="3671" y="242"/>
                  </a:cubicBezTo>
                  <a:cubicBezTo>
                    <a:pt x="3671" y="250"/>
                    <a:pt x="3664" y="257"/>
                    <a:pt x="3657" y="271"/>
                  </a:cubicBezTo>
                  <a:cubicBezTo>
                    <a:pt x="3642" y="286"/>
                    <a:pt x="3628" y="301"/>
                    <a:pt x="3628" y="330"/>
                  </a:cubicBezTo>
                  <a:cubicBezTo>
                    <a:pt x="3635" y="352"/>
                    <a:pt x="3649" y="367"/>
                    <a:pt x="3664" y="381"/>
                  </a:cubicBezTo>
                  <a:cubicBezTo>
                    <a:pt x="3693" y="396"/>
                    <a:pt x="3693" y="403"/>
                    <a:pt x="3693" y="403"/>
                  </a:cubicBezTo>
                  <a:cubicBezTo>
                    <a:pt x="3693" y="403"/>
                    <a:pt x="3686" y="411"/>
                    <a:pt x="3686" y="418"/>
                  </a:cubicBezTo>
                  <a:cubicBezTo>
                    <a:pt x="3679" y="426"/>
                    <a:pt x="3679" y="433"/>
                    <a:pt x="3679" y="433"/>
                  </a:cubicBezTo>
                  <a:cubicBezTo>
                    <a:pt x="3671" y="447"/>
                    <a:pt x="3671" y="447"/>
                    <a:pt x="3664" y="455"/>
                  </a:cubicBezTo>
                  <a:cubicBezTo>
                    <a:pt x="3657" y="469"/>
                    <a:pt x="3657" y="477"/>
                    <a:pt x="3620" y="499"/>
                  </a:cubicBezTo>
                  <a:cubicBezTo>
                    <a:pt x="3561" y="535"/>
                    <a:pt x="3518" y="557"/>
                    <a:pt x="3466" y="594"/>
                  </a:cubicBezTo>
                  <a:cubicBezTo>
                    <a:pt x="3452" y="601"/>
                    <a:pt x="3437" y="616"/>
                    <a:pt x="3415" y="623"/>
                  </a:cubicBezTo>
                  <a:cubicBezTo>
                    <a:pt x="3349" y="667"/>
                    <a:pt x="3261" y="719"/>
                    <a:pt x="3210" y="770"/>
                  </a:cubicBezTo>
                  <a:cubicBezTo>
                    <a:pt x="3166" y="814"/>
                    <a:pt x="3034" y="828"/>
                    <a:pt x="2975" y="843"/>
                  </a:cubicBezTo>
                  <a:cubicBezTo>
                    <a:pt x="2968" y="843"/>
                    <a:pt x="2953" y="843"/>
                    <a:pt x="2946" y="843"/>
                  </a:cubicBezTo>
                  <a:cubicBezTo>
                    <a:pt x="2939" y="843"/>
                    <a:pt x="2917" y="850"/>
                    <a:pt x="2895" y="850"/>
                  </a:cubicBezTo>
                  <a:cubicBezTo>
                    <a:pt x="2821" y="850"/>
                    <a:pt x="2726" y="858"/>
                    <a:pt x="2690" y="909"/>
                  </a:cubicBezTo>
                  <a:cubicBezTo>
                    <a:pt x="2682" y="924"/>
                    <a:pt x="2660" y="924"/>
                    <a:pt x="2624" y="924"/>
                  </a:cubicBezTo>
                  <a:cubicBezTo>
                    <a:pt x="2616" y="924"/>
                    <a:pt x="2616" y="924"/>
                    <a:pt x="2616" y="924"/>
                  </a:cubicBezTo>
                  <a:cubicBezTo>
                    <a:pt x="2609" y="924"/>
                    <a:pt x="2609" y="924"/>
                    <a:pt x="2609" y="924"/>
                  </a:cubicBezTo>
                  <a:cubicBezTo>
                    <a:pt x="2602" y="931"/>
                    <a:pt x="2602" y="931"/>
                    <a:pt x="2602" y="931"/>
                  </a:cubicBezTo>
                  <a:cubicBezTo>
                    <a:pt x="2580" y="953"/>
                    <a:pt x="2543" y="968"/>
                    <a:pt x="2499" y="975"/>
                  </a:cubicBezTo>
                  <a:cubicBezTo>
                    <a:pt x="2418" y="990"/>
                    <a:pt x="2397" y="1034"/>
                    <a:pt x="2382" y="1070"/>
                  </a:cubicBezTo>
                  <a:cubicBezTo>
                    <a:pt x="2382" y="1078"/>
                    <a:pt x="2375" y="1085"/>
                    <a:pt x="2375" y="1100"/>
                  </a:cubicBezTo>
                  <a:cubicBezTo>
                    <a:pt x="2367" y="1107"/>
                    <a:pt x="2367" y="1107"/>
                    <a:pt x="2345" y="1107"/>
                  </a:cubicBezTo>
                  <a:cubicBezTo>
                    <a:pt x="2323" y="1107"/>
                    <a:pt x="2294" y="1107"/>
                    <a:pt x="2265" y="1129"/>
                  </a:cubicBezTo>
                  <a:cubicBezTo>
                    <a:pt x="2235" y="1158"/>
                    <a:pt x="2221" y="1202"/>
                    <a:pt x="2206" y="1239"/>
                  </a:cubicBezTo>
                  <a:cubicBezTo>
                    <a:pt x="2191" y="1268"/>
                    <a:pt x="2184" y="1290"/>
                    <a:pt x="2177" y="1305"/>
                  </a:cubicBezTo>
                  <a:cubicBezTo>
                    <a:pt x="2147" y="1327"/>
                    <a:pt x="2125" y="1327"/>
                    <a:pt x="2059" y="1327"/>
                  </a:cubicBezTo>
                  <a:cubicBezTo>
                    <a:pt x="1964" y="1327"/>
                    <a:pt x="1928" y="1415"/>
                    <a:pt x="1906" y="1451"/>
                  </a:cubicBezTo>
                  <a:cubicBezTo>
                    <a:pt x="1906" y="1444"/>
                    <a:pt x="1898" y="1444"/>
                    <a:pt x="1891" y="1444"/>
                  </a:cubicBezTo>
                  <a:cubicBezTo>
                    <a:pt x="1862" y="1444"/>
                    <a:pt x="1847" y="1466"/>
                    <a:pt x="1840" y="1481"/>
                  </a:cubicBezTo>
                  <a:cubicBezTo>
                    <a:pt x="1825" y="1503"/>
                    <a:pt x="1818" y="1525"/>
                    <a:pt x="1818" y="1547"/>
                  </a:cubicBezTo>
                  <a:cubicBezTo>
                    <a:pt x="1825" y="1576"/>
                    <a:pt x="1862" y="1605"/>
                    <a:pt x="1906" y="1635"/>
                  </a:cubicBezTo>
                  <a:cubicBezTo>
                    <a:pt x="1928" y="1649"/>
                    <a:pt x="1928" y="1649"/>
                    <a:pt x="1928" y="1649"/>
                  </a:cubicBezTo>
                  <a:cubicBezTo>
                    <a:pt x="1986" y="1686"/>
                    <a:pt x="2030" y="1715"/>
                    <a:pt x="2059" y="1752"/>
                  </a:cubicBezTo>
                  <a:cubicBezTo>
                    <a:pt x="2067" y="1759"/>
                    <a:pt x="2074" y="1774"/>
                    <a:pt x="2081" y="1774"/>
                  </a:cubicBezTo>
                  <a:cubicBezTo>
                    <a:pt x="2081" y="1781"/>
                    <a:pt x="2089" y="1788"/>
                    <a:pt x="2089" y="1796"/>
                  </a:cubicBezTo>
                  <a:cubicBezTo>
                    <a:pt x="2089" y="1796"/>
                    <a:pt x="2089" y="1796"/>
                    <a:pt x="2081" y="1818"/>
                  </a:cubicBezTo>
                  <a:cubicBezTo>
                    <a:pt x="2067" y="1840"/>
                    <a:pt x="2059" y="1854"/>
                    <a:pt x="2052" y="1862"/>
                  </a:cubicBezTo>
                  <a:cubicBezTo>
                    <a:pt x="2037" y="1891"/>
                    <a:pt x="2023" y="1913"/>
                    <a:pt x="2001" y="1957"/>
                  </a:cubicBezTo>
                  <a:cubicBezTo>
                    <a:pt x="1979" y="2001"/>
                    <a:pt x="1920" y="2045"/>
                    <a:pt x="1898" y="2052"/>
                  </a:cubicBezTo>
                  <a:cubicBezTo>
                    <a:pt x="1876" y="1979"/>
                    <a:pt x="1825" y="1964"/>
                    <a:pt x="1796" y="1964"/>
                  </a:cubicBezTo>
                  <a:cubicBezTo>
                    <a:pt x="1781" y="1964"/>
                    <a:pt x="1766" y="1971"/>
                    <a:pt x="1744" y="1979"/>
                  </a:cubicBezTo>
                  <a:cubicBezTo>
                    <a:pt x="1693" y="1994"/>
                    <a:pt x="1503" y="2067"/>
                    <a:pt x="1459" y="2111"/>
                  </a:cubicBezTo>
                  <a:cubicBezTo>
                    <a:pt x="1437" y="2126"/>
                    <a:pt x="1393" y="2155"/>
                    <a:pt x="1363" y="2155"/>
                  </a:cubicBezTo>
                  <a:cubicBezTo>
                    <a:pt x="1349" y="2155"/>
                    <a:pt x="1341" y="2155"/>
                    <a:pt x="1334" y="2147"/>
                  </a:cubicBezTo>
                  <a:cubicBezTo>
                    <a:pt x="1297" y="2104"/>
                    <a:pt x="1254" y="2074"/>
                    <a:pt x="1209" y="2074"/>
                  </a:cubicBezTo>
                  <a:cubicBezTo>
                    <a:pt x="1187" y="2074"/>
                    <a:pt x="1165" y="2089"/>
                    <a:pt x="1158" y="2111"/>
                  </a:cubicBezTo>
                  <a:cubicBezTo>
                    <a:pt x="1144" y="2140"/>
                    <a:pt x="1173" y="2169"/>
                    <a:pt x="1187" y="2191"/>
                  </a:cubicBezTo>
                  <a:cubicBezTo>
                    <a:pt x="1202" y="2199"/>
                    <a:pt x="1217" y="2213"/>
                    <a:pt x="1209" y="2228"/>
                  </a:cubicBezTo>
                  <a:lnTo>
                    <a:pt x="1209" y="2228"/>
                  </a:lnTo>
                  <a:cubicBezTo>
                    <a:pt x="1202" y="2228"/>
                    <a:pt x="1187" y="2221"/>
                    <a:pt x="1158" y="2199"/>
                  </a:cubicBezTo>
                  <a:cubicBezTo>
                    <a:pt x="1107" y="2155"/>
                    <a:pt x="1041" y="2111"/>
                    <a:pt x="968" y="2111"/>
                  </a:cubicBezTo>
                  <a:cubicBezTo>
                    <a:pt x="960" y="2111"/>
                    <a:pt x="953" y="2111"/>
                    <a:pt x="946" y="2111"/>
                  </a:cubicBezTo>
                  <a:cubicBezTo>
                    <a:pt x="916" y="2118"/>
                    <a:pt x="902" y="2118"/>
                    <a:pt x="880" y="2118"/>
                  </a:cubicBezTo>
                  <a:cubicBezTo>
                    <a:pt x="843" y="2118"/>
                    <a:pt x="821" y="2111"/>
                    <a:pt x="814" y="2096"/>
                  </a:cubicBezTo>
                  <a:cubicBezTo>
                    <a:pt x="814" y="2081"/>
                    <a:pt x="806" y="2067"/>
                    <a:pt x="799" y="2052"/>
                  </a:cubicBezTo>
                  <a:cubicBezTo>
                    <a:pt x="785" y="2008"/>
                    <a:pt x="770" y="1964"/>
                    <a:pt x="718" y="1964"/>
                  </a:cubicBezTo>
                  <a:cubicBezTo>
                    <a:pt x="704" y="1964"/>
                    <a:pt x="638" y="1964"/>
                    <a:pt x="616" y="2008"/>
                  </a:cubicBezTo>
                  <a:cubicBezTo>
                    <a:pt x="616" y="2016"/>
                    <a:pt x="609" y="2038"/>
                    <a:pt x="631" y="2067"/>
                  </a:cubicBezTo>
                  <a:cubicBezTo>
                    <a:pt x="638" y="2074"/>
                    <a:pt x="645" y="2089"/>
                    <a:pt x="653" y="2096"/>
                  </a:cubicBezTo>
                  <a:cubicBezTo>
                    <a:pt x="667" y="2118"/>
                    <a:pt x="697" y="2147"/>
                    <a:pt x="704" y="2169"/>
                  </a:cubicBezTo>
                  <a:cubicBezTo>
                    <a:pt x="631" y="2169"/>
                    <a:pt x="616" y="2155"/>
                    <a:pt x="601" y="2126"/>
                  </a:cubicBezTo>
                  <a:cubicBezTo>
                    <a:pt x="587" y="2104"/>
                    <a:pt x="565" y="2089"/>
                    <a:pt x="543" y="2089"/>
                  </a:cubicBezTo>
                  <a:cubicBezTo>
                    <a:pt x="506" y="2089"/>
                    <a:pt x="477" y="2111"/>
                    <a:pt x="455" y="2147"/>
                  </a:cubicBezTo>
                  <a:cubicBezTo>
                    <a:pt x="440" y="2184"/>
                    <a:pt x="411" y="2191"/>
                    <a:pt x="345" y="2199"/>
                  </a:cubicBezTo>
                  <a:cubicBezTo>
                    <a:pt x="301" y="2206"/>
                    <a:pt x="272" y="2228"/>
                    <a:pt x="264" y="2257"/>
                  </a:cubicBezTo>
                  <a:cubicBezTo>
                    <a:pt x="257" y="2294"/>
                    <a:pt x="279" y="2338"/>
                    <a:pt x="316" y="2367"/>
                  </a:cubicBezTo>
                  <a:cubicBezTo>
                    <a:pt x="352" y="2397"/>
                    <a:pt x="359" y="2419"/>
                    <a:pt x="359" y="2433"/>
                  </a:cubicBezTo>
                  <a:cubicBezTo>
                    <a:pt x="359" y="2433"/>
                    <a:pt x="352" y="2440"/>
                    <a:pt x="345" y="2440"/>
                  </a:cubicBezTo>
                  <a:cubicBezTo>
                    <a:pt x="286" y="2470"/>
                    <a:pt x="257" y="2507"/>
                    <a:pt x="257" y="2507"/>
                  </a:cubicBezTo>
                  <a:cubicBezTo>
                    <a:pt x="213" y="2572"/>
                    <a:pt x="213" y="2572"/>
                    <a:pt x="213" y="2572"/>
                  </a:cubicBezTo>
                  <a:cubicBezTo>
                    <a:pt x="286" y="2558"/>
                    <a:pt x="286" y="2558"/>
                    <a:pt x="286" y="2558"/>
                  </a:cubicBezTo>
                  <a:cubicBezTo>
                    <a:pt x="286" y="2558"/>
                    <a:pt x="294" y="2558"/>
                    <a:pt x="316" y="2558"/>
                  </a:cubicBezTo>
                  <a:cubicBezTo>
                    <a:pt x="330" y="2558"/>
                    <a:pt x="359" y="2558"/>
                    <a:pt x="381" y="2565"/>
                  </a:cubicBezTo>
                  <a:cubicBezTo>
                    <a:pt x="418" y="2580"/>
                    <a:pt x="418" y="2602"/>
                    <a:pt x="418" y="2675"/>
                  </a:cubicBezTo>
                  <a:cubicBezTo>
                    <a:pt x="418" y="2748"/>
                    <a:pt x="433" y="2785"/>
                    <a:pt x="506" y="2814"/>
                  </a:cubicBezTo>
                  <a:cubicBezTo>
                    <a:pt x="528" y="2821"/>
                    <a:pt x="528" y="2821"/>
                    <a:pt x="528" y="2821"/>
                  </a:cubicBezTo>
                  <a:cubicBezTo>
                    <a:pt x="543" y="2829"/>
                    <a:pt x="572" y="2844"/>
                    <a:pt x="579" y="2851"/>
                  </a:cubicBezTo>
                  <a:lnTo>
                    <a:pt x="579" y="2851"/>
                  </a:lnTo>
                  <a:cubicBezTo>
                    <a:pt x="543" y="2880"/>
                    <a:pt x="521" y="2902"/>
                    <a:pt x="521" y="2931"/>
                  </a:cubicBezTo>
                  <a:cubicBezTo>
                    <a:pt x="521" y="2961"/>
                    <a:pt x="535" y="2990"/>
                    <a:pt x="572" y="3027"/>
                  </a:cubicBezTo>
                  <a:cubicBezTo>
                    <a:pt x="645" y="3093"/>
                    <a:pt x="675" y="3129"/>
                    <a:pt x="682" y="3181"/>
                  </a:cubicBezTo>
                  <a:cubicBezTo>
                    <a:pt x="689" y="3210"/>
                    <a:pt x="697" y="3232"/>
                    <a:pt x="711" y="3247"/>
                  </a:cubicBezTo>
                  <a:cubicBezTo>
                    <a:pt x="726" y="3269"/>
                    <a:pt x="740" y="3298"/>
                    <a:pt x="748" y="3342"/>
                  </a:cubicBezTo>
                  <a:cubicBezTo>
                    <a:pt x="755" y="3357"/>
                    <a:pt x="763" y="3378"/>
                    <a:pt x="763" y="3400"/>
                  </a:cubicBezTo>
                  <a:cubicBezTo>
                    <a:pt x="785" y="3466"/>
                    <a:pt x="806" y="3518"/>
                    <a:pt x="770" y="3576"/>
                  </a:cubicBezTo>
                  <a:cubicBezTo>
                    <a:pt x="740" y="3642"/>
                    <a:pt x="748" y="3694"/>
                    <a:pt x="755" y="3730"/>
                  </a:cubicBezTo>
                  <a:cubicBezTo>
                    <a:pt x="755" y="3759"/>
                    <a:pt x="755" y="3789"/>
                    <a:pt x="748" y="3811"/>
                  </a:cubicBezTo>
                  <a:cubicBezTo>
                    <a:pt x="740" y="3833"/>
                    <a:pt x="733" y="3840"/>
                    <a:pt x="711" y="3855"/>
                  </a:cubicBezTo>
                  <a:cubicBezTo>
                    <a:pt x="689" y="3869"/>
                    <a:pt x="667" y="3891"/>
                    <a:pt x="631" y="3935"/>
                  </a:cubicBezTo>
                  <a:cubicBezTo>
                    <a:pt x="594" y="3987"/>
                    <a:pt x="565" y="4030"/>
                    <a:pt x="543" y="4075"/>
                  </a:cubicBezTo>
                  <a:cubicBezTo>
                    <a:pt x="521" y="4104"/>
                    <a:pt x="499" y="4140"/>
                    <a:pt x="484" y="4163"/>
                  </a:cubicBezTo>
                  <a:cubicBezTo>
                    <a:pt x="469" y="4185"/>
                    <a:pt x="389" y="4287"/>
                    <a:pt x="396" y="4360"/>
                  </a:cubicBezTo>
                  <a:cubicBezTo>
                    <a:pt x="404" y="4382"/>
                    <a:pt x="418" y="4404"/>
                    <a:pt x="433" y="4412"/>
                  </a:cubicBezTo>
                  <a:cubicBezTo>
                    <a:pt x="455" y="4426"/>
                    <a:pt x="484" y="4434"/>
                    <a:pt x="506" y="4434"/>
                  </a:cubicBezTo>
                  <a:cubicBezTo>
                    <a:pt x="528" y="4434"/>
                    <a:pt x="550" y="4426"/>
                    <a:pt x="572" y="4419"/>
                  </a:cubicBezTo>
                  <a:cubicBezTo>
                    <a:pt x="565" y="4426"/>
                    <a:pt x="565" y="4426"/>
                    <a:pt x="565" y="4426"/>
                  </a:cubicBezTo>
                  <a:cubicBezTo>
                    <a:pt x="587" y="4456"/>
                    <a:pt x="587" y="4456"/>
                    <a:pt x="587" y="4456"/>
                  </a:cubicBezTo>
                  <a:lnTo>
                    <a:pt x="587" y="4456"/>
                  </a:lnTo>
                  <a:cubicBezTo>
                    <a:pt x="587" y="4456"/>
                    <a:pt x="594" y="4463"/>
                    <a:pt x="601" y="4478"/>
                  </a:cubicBezTo>
                  <a:cubicBezTo>
                    <a:pt x="587" y="4478"/>
                    <a:pt x="565" y="4485"/>
                    <a:pt x="543" y="4492"/>
                  </a:cubicBezTo>
                  <a:cubicBezTo>
                    <a:pt x="521" y="4499"/>
                    <a:pt x="521" y="4499"/>
                    <a:pt x="521" y="4499"/>
                  </a:cubicBezTo>
                  <a:cubicBezTo>
                    <a:pt x="469" y="4521"/>
                    <a:pt x="425" y="4535"/>
                    <a:pt x="389" y="4608"/>
                  </a:cubicBezTo>
                  <a:cubicBezTo>
                    <a:pt x="374" y="4638"/>
                    <a:pt x="367" y="4645"/>
                    <a:pt x="359" y="4645"/>
                  </a:cubicBezTo>
                  <a:cubicBezTo>
                    <a:pt x="345" y="4653"/>
                    <a:pt x="330" y="4660"/>
                    <a:pt x="308" y="4682"/>
                  </a:cubicBezTo>
                  <a:cubicBezTo>
                    <a:pt x="257" y="4711"/>
                    <a:pt x="235" y="4770"/>
                    <a:pt x="213" y="4806"/>
                  </a:cubicBezTo>
                  <a:cubicBezTo>
                    <a:pt x="213" y="4821"/>
                    <a:pt x="206" y="4828"/>
                    <a:pt x="198" y="4843"/>
                  </a:cubicBezTo>
                  <a:cubicBezTo>
                    <a:pt x="184" y="4836"/>
                    <a:pt x="162" y="4814"/>
                    <a:pt x="162" y="4792"/>
                  </a:cubicBezTo>
                  <a:cubicBezTo>
                    <a:pt x="162" y="4733"/>
                    <a:pt x="125" y="4726"/>
                    <a:pt x="110" y="4726"/>
                  </a:cubicBezTo>
                  <a:cubicBezTo>
                    <a:pt x="96" y="4726"/>
                    <a:pt x="74" y="4733"/>
                    <a:pt x="44" y="4755"/>
                  </a:cubicBezTo>
                  <a:cubicBezTo>
                    <a:pt x="0" y="4792"/>
                    <a:pt x="15" y="4836"/>
                    <a:pt x="30" y="4865"/>
                  </a:cubicBezTo>
                  <a:cubicBezTo>
                    <a:pt x="37" y="4887"/>
                    <a:pt x="44" y="4916"/>
                    <a:pt x="44" y="4938"/>
                  </a:cubicBezTo>
                  <a:cubicBezTo>
                    <a:pt x="44" y="4960"/>
                    <a:pt x="44" y="4975"/>
                    <a:pt x="44" y="4989"/>
                  </a:cubicBezTo>
                  <a:cubicBezTo>
                    <a:pt x="37" y="5034"/>
                    <a:pt x="37" y="5070"/>
                    <a:pt x="59" y="5092"/>
                  </a:cubicBezTo>
                  <a:cubicBezTo>
                    <a:pt x="66" y="5107"/>
                    <a:pt x="81" y="5114"/>
                    <a:pt x="103" y="5114"/>
                  </a:cubicBezTo>
                  <a:cubicBezTo>
                    <a:pt x="118" y="5114"/>
                    <a:pt x="125" y="5107"/>
                    <a:pt x="140" y="5107"/>
                  </a:cubicBezTo>
                  <a:cubicBezTo>
                    <a:pt x="191" y="5092"/>
                    <a:pt x="220" y="5092"/>
                    <a:pt x="242" y="5092"/>
                  </a:cubicBezTo>
                  <a:cubicBezTo>
                    <a:pt x="264" y="5092"/>
                    <a:pt x="279" y="5092"/>
                    <a:pt x="301" y="5085"/>
                  </a:cubicBezTo>
                  <a:lnTo>
                    <a:pt x="308" y="5085"/>
                  </a:lnTo>
                  <a:lnTo>
                    <a:pt x="316" y="5085"/>
                  </a:lnTo>
                  <a:cubicBezTo>
                    <a:pt x="316" y="5085"/>
                    <a:pt x="316" y="5092"/>
                    <a:pt x="301" y="5114"/>
                  </a:cubicBezTo>
                  <a:cubicBezTo>
                    <a:pt x="272" y="5158"/>
                    <a:pt x="279" y="5195"/>
                    <a:pt x="286" y="5217"/>
                  </a:cubicBezTo>
                  <a:cubicBezTo>
                    <a:pt x="301" y="5246"/>
                    <a:pt x="345" y="5268"/>
                    <a:pt x="396" y="5268"/>
                  </a:cubicBezTo>
                  <a:cubicBezTo>
                    <a:pt x="411" y="5268"/>
                    <a:pt x="418" y="5268"/>
                    <a:pt x="418" y="5268"/>
                  </a:cubicBezTo>
                  <a:cubicBezTo>
                    <a:pt x="418" y="5275"/>
                    <a:pt x="418" y="5305"/>
                    <a:pt x="418" y="5327"/>
                  </a:cubicBezTo>
                  <a:cubicBezTo>
                    <a:pt x="418" y="5349"/>
                    <a:pt x="425" y="5371"/>
                    <a:pt x="425" y="5393"/>
                  </a:cubicBezTo>
                  <a:cubicBezTo>
                    <a:pt x="433" y="5415"/>
                    <a:pt x="440" y="5444"/>
                    <a:pt x="433" y="5451"/>
                  </a:cubicBezTo>
                  <a:cubicBezTo>
                    <a:pt x="433" y="5451"/>
                    <a:pt x="425" y="5451"/>
                    <a:pt x="418" y="5451"/>
                  </a:cubicBezTo>
                  <a:cubicBezTo>
                    <a:pt x="418" y="5458"/>
                    <a:pt x="411" y="5458"/>
                    <a:pt x="404" y="5458"/>
                  </a:cubicBezTo>
                  <a:cubicBezTo>
                    <a:pt x="389" y="5458"/>
                    <a:pt x="374" y="5451"/>
                    <a:pt x="359" y="5451"/>
                  </a:cubicBezTo>
                  <a:cubicBezTo>
                    <a:pt x="352" y="5451"/>
                    <a:pt x="337" y="5451"/>
                    <a:pt x="323" y="5451"/>
                  </a:cubicBezTo>
                  <a:cubicBezTo>
                    <a:pt x="316" y="5451"/>
                    <a:pt x="294" y="5451"/>
                    <a:pt x="279" y="5466"/>
                  </a:cubicBezTo>
                  <a:cubicBezTo>
                    <a:pt x="264" y="5480"/>
                    <a:pt x="257" y="5495"/>
                    <a:pt x="257" y="5517"/>
                  </a:cubicBezTo>
                  <a:cubicBezTo>
                    <a:pt x="257" y="5598"/>
                    <a:pt x="257" y="5605"/>
                    <a:pt x="228" y="5612"/>
                  </a:cubicBezTo>
                  <a:cubicBezTo>
                    <a:pt x="184" y="5620"/>
                    <a:pt x="176" y="5642"/>
                    <a:pt x="176" y="5656"/>
                  </a:cubicBezTo>
                  <a:cubicBezTo>
                    <a:pt x="169" y="5693"/>
                    <a:pt x="206" y="5722"/>
                    <a:pt x="242" y="5737"/>
                  </a:cubicBezTo>
                  <a:cubicBezTo>
                    <a:pt x="257" y="5744"/>
                    <a:pt x="264" y="5744"/>
                    <a:pt x="272" y="5752"/>
                  </a:cubicBezTo>
                  <a:cubicBezTo>
                    <a:pt x="279" y="5752"/>
                    <a:pt x="286" y="5759"/>
                    <a:pt x="294" y="5759"/>
                  </a:cubicBezTo>
                  <a:lnTo>
                    <a:pt x="294" y="5759"/>
                  </a:lnTo>
                  <a:cubicBezTo>
                    <a:pt x="294" y="5759"/>
                    <a:pt x="294" y="5766"/>
                    <a:pt x="286" y="5796"/>
                  </a:cubicBezTo>
                  <a:cubicBezTo>
                    <a:pt x="264" y="5854"/>
                    <a:pt x="264" y="5891"/>
                    <a:pt x="286" y="5913"/>
                  </a:cubicBezTo>
                  <a:cubicBezTo>
                    <a:pt x="301" y="5935"/>
                    <a:pt x="323" y="5949"/>
                    <a:pt x="352" y="5957"/>
                  </a:cubicBezTo>
                  <a:cubicBezTo>
                    <a:pt x="359" y="5957"/>
                    <a:pt x="367" y="5957"/>
                    <a:pt x="374" y="5957"/>
                  </a:cubicBezTo>
                  <a:cubicBezTo>
                    <a:pt x="396" y="5957"/>
                    <a:pt x="411" y="5957"/>
                    <a:pt x="433" y="5949"/>
                  </a:cubicBezTo>
                  <a:cubicBezTo>
                    <a:pt x="440" y="5949"/>
                    <a:pt x="455" y="5942"/>
                    <a:pt x="462" y="5942"/>
                  </a:cubicBezTo>
                  <a:cubicBezTo>
                    <a:pt x="469" y="5942"/>
                    <a:pt x="477" y="5942"/>
                    <a:pt x="477" y="5957"/>
                  </a:cubicBezTo>
                  <a:cubicBezTo>
                    <a:pt x="499" y="5986"/>
                    <a:pt x="506" y="5994"/>
                    <a:pt x="513" y="6023"/>
                  </a:cubicBezTo>
                  <a:cubicBezTo>
                    <a:pt x="513" y="6037"/>
                    <a:pt x="521" y="6052"/>
                    <a:pt x="535" y="6081"/>
                  </a:cubicBezTo>
                  <a:cubicBezTo>
                    <a:pt x="543" y="6111"/>
                    <a:pt x="543" y="6133"/>
                    <a:pt x="543" y="6147"/>
                  </a:cubicBezTo>
                  <a:cubicBezTo>
                    <a:pt x="543" y="6191"/>
                    <a:pt x="557" y="6213"/>
                    <a:pt x="623" y="6235"/>
                  </a:cubicBezTo>
                  <a:cubicBezTo>
                    <a:pt x="645" y="6250"/>
                    <a:pt x="660" y="6250"/>
                    <a:pt x="682" y="6250"/>
                  </a:cubicBezTo>
                  <a:cubicBezTo>
                    <a:pt x="704" y="6250"/>
                    <a:pt x="718" y="6250"/>
                    <a:pt x="726" y="6243"/>
                  </a:cubicBezTo>
                  <a:lnTo>
                    <a:pt x="733" y="6243"/>
                  </a:lnTo>
                  <a:cubicBezTo>
                    <a:pt x="733" y="6243"/>
                    <a:pt x="733" y="6250"/>
                    <a:pt x="740" y="6257"/>
                  </a:cubicBezTo>
                  <a:cubicBezTo>
                    <a:pt x="748" y="6279"/>
                    <a:pt x="755" y="6294"/>
                    <a:pt x="763" y="6301"/>
                  </a:cubicBezTo>
                  <a:cubicBezTo>
                    <a:pt x="755" y="6308"/>
                    <a:pt x="733" y="6323"/>
                    <a:pt x="726" y="6338"/>
                  </a:cubicBezTo>
                  <a:cubicBezTo>
                    <a:pt x="689" y="6367"/>
                    <a:pt x="667" y="6375"/>
                    <a:pt x="653" y="6382"/>
                  </a:cubicBezTo>
                  <a:cubicBezTo>
                    <a:pt x="616" y="6389"/>
                    <a:pt x="601" y="6404"/>
                    <a:pt x="587" y="6462"/>
                  </a:cubicBezTo>
                  <a:cubicBezTo>
                    <a:pt x="572" y="6543"/>
                    <a:pt x="587" y="6580"/>
                    <a:pt x="623" y="6616"/>
                  </a:cubicBezTo>
                  <a:cubicBezTo>
                    <a:pt x="631" y="6624"/>
                    <a:pt x="631" y="6631"/>
                    <a:pt x="638" y="6638"/>
                  </a:cubicBezTo>
                  <a:cubicBezTo>
                    <a:pt x="645" y="6646"/>
                    <a:pt x="653" y="6653"/>
                    <a:pt x="653" y="6660"/>
                  </a:cubicBezTo>
                  <a:cubicBezTo>
                    <a:pt x="667" y="6675"/>
                    <a:pt x="675" y="6704"/>
                    <a:pt x="718" y="6704"/>
                  </a:cubicBezTo>
                  <a:cubicBezTo>
                    <a:pt x="733" y="6704"/>
                    <a:pt x="755" y="6697"/>
                    <a:pt x="785" y="6697"/>
                  </a:cubicBezTo>
                  <a:cubicBezTo>
                    <a:pt x="799" y="6689"/>
                    <a:pt x="806" y="6689"/>
                    <a:pt x="814" y="6689"/>
                  </a:cubicBezTo>
                  <a:cubicBezTo>
                    <a:pt x="872" y="6689"/>
                    <a:pt x="902" y="6726"/>
                    <a:pt x="931" y="6792"/>
                  </a:cubicBezTo>
                  <a:cubicBezTo>
                    <a:pt x="946" y="6814"/>
                    <a:pt x="960" y="6829"/>
                    <a:pt x="968" y="6844"/>
                  </a:cubicBezTo>
                  <a:cubicBezTo>
                    <a:pt x="997" y="6873"/>
                    <a:pt x="997" y="6880"/>
                    <a:pt x="975" y="6924"/>
                  </a:cubicBezTo>
                  <a:cubicBezTo>
                    <a:pt x="931" y="7012"/>
                    <a:pt x="909" y="7056"/>
                    <a:pt x="953" y="7129"/>
                  </a:cubicBezTo>
                  <a:cubicBezTo>
                    <a:pt x="960" y="7144"/>
                    <a:pt x="975" y="7158"/>
                    <a:pt x="989" y="7166"/>
                  </a:cubicBezTo>
                  <a:cubicBezTo>
                    <a:pt x="1026" y="7203"/>
                    <a:pt x="1026" y="7203"/>
                    <a:pt x="1026" y="7203"/>
                  </a:cubicBezTo>
                  <a:cubicBezTo>
                    <a:pt x="1034" y="7151"/>
                    <a:pt x="1034" y="7151"/>
                    <a:pt x="1034" y="7151"/>
                  </a:cubicBezTo>
                  <a:cubicBezTo>
                    <a:pt x="1041" y="7144"/>
                    <a:pt x="1041" y="7144"/>
                    <a:pt x="1041" y="7144"/>
                  </a:cubicBezTo>
                  <a:cubicBezTo>
                    <a:pt x="1041" y="7129"/>
                    <a:pt x="1048" y="7093"/>
                    <a:pt x="1056" y="7093"/>
                  </a:cubicBezTo>
                  <a:cubicBezTo>
                    <a:pt x="1063" y="7093"/>
                    <a:pt x="1063" y="7093"/>
                    <a:pt x="1070" y="7093"/>
                  </a:cubicBezTo>
                  <a:cubicBezTo>
                    <a:pt x="1078" y="7093"/>
                    <a:pt x="1085" y="7093"/>
                    <a:pt x="1107" y="7129"/>
                  </a:cubicBezTo>
                  <a:cubicBezTo>
                    <a:pt x="1114" y="7137"/>
                    <a:pt x="1122" y="7151"/>
                    <a:pt x="1122" y="7158"/>
                  </a:cubicBezTo>
                  <a:cubicBezTo>
                    <a:pt x="1144" y="7203"/>
                    <a:pt x="1165" y="7254"/>
                    <a:pt x="1209" y="7254"/>
                  </a:cubicBezTo>
                  <a:cubicBezTo>
                    <a:pt x="1231" y="7254"/>
                    <a:pt x="1254" y="7246"/>
                    <a:pt x="1275" y="7217"/>
                  </a:cubicBezTo>
                  <a:cubicBezTo>
                    <a:pt x="1341" y="7144"/>
                    <a:pt x="1363" y="7129"/>
                    <a:pt x="1415" y="7115"/>
                  </a:cubicBezTo>
                  <a:cubicBezTo>
                    <a:pt x="1422" y="7115"/>
                    <a:pt x="1422" y="7115"/>
                    <a:pt x="1429" y="7115"/>
                  </a:cubicBezTo>
                  <a:cubicBezTo>
                    <a:pt x="1459" y="7115"/>
                    <a:pt x="1488" y="7144"/>
                    <a:pt x="1510" y="7173"/>
                  </a:cubicBezTo>
                  <a:cubicBezTo>
                    <a:pt x="1532" y="7203"/>
                    <a:pt x="1561" y="7217"/>
                    <a:pt x="1590" y="7217"/>
                  </a:cubicBezTo>
                  <a:cubicBezTo>
                    <a:pt x="1613" y="7217"/>
                    <a:pt x="1627" y="7210"/>
                    <a:pt x="1635" y="7195"/>
                  </a:cubicBezTo>
                  <a:cubicBezTo>
                    <a:pt x="1642" y="7203"/>
                    <a:pt x="1649" y="7217"/>
                    <a:pt x="1656" y="7217"/>
                  </a:cubicBezTo>
                  <a:cubicBezTo>
                    <a:pt x="1671" y="7239"/>
                    <a:pt x="1700" y="7246"/>
                    <a:pt x="1722" y="7246"/>
                  </a:cubicBezTo>
                  <a:cubicBezTo>
                    <a:pt x="1759" y="7246"/>
                    <a:pt x="1796" y="7232"/>
                    <a:pt x="1825" y="7217"/>
                  </a:cubicBezTo>
                  <a:cubicBezTo>
                    <a:pt x="1869" y="7188"/>
                    <a:pt x="1891" y="7144"/>
                    <a:pt x="1876" y="7085"/>
                  </a:cubicBezTo>
                  <a:cubicBezTo>
                    <a:pt x="1876" y="7078"/>
                    <a:pt x="1884" y="7063"/>
                    <a:pt x="1891" y="7049"/>
                  </a:cubicBezTo>
                  <a:cubicBezTo>
                    <a:pt x="1906" y="7027"/>
                    <a:pt x="1935" y="6983"/>
                    <a:pt x="1898" y="6946"/>
                  </a:cubicBezTo>
                  <a:cubicBezTo>
                    <a:pt x="1884" y="6931"/>
                    <a:pt x="1869" y="6924"/>
                    <a:pt x="1862" y="6917"/>
                  </a:cubicBezTo>
                  <a:cubicBezTo>
                    <a:pt x="1840" y="6909"/>
                    <a:pt x="1840" y="6909"/>
                    <a:pt x="1840" y="6887"/>
                  </a:cubicBezTo>
                  <a:cubicBezTo>
                    <a:pt x="1840" y="6873"/>
                    <a:pt x="1840" y="6865"/>
                    <a:pt x="1840" y="6858"/>
                  </a:cubicBezTo>
                  <a:cubicBezTo>
                    <a:pt x="1832" y="6821"/>
                    <a:pt x="1832" y="6814"/>
                    <a:pt x="1862" y="6785"/>
                  </a:cubicBezTo>
                  <a:cubicBezTo>
                    <a:pt x="1869" y="6785"/>
                    <a:pt x="1869" y="6777"/>
                    <a:pt x="1869" y="6777"/>
                  </a:cubicBezTo>
                  <a:cubicBezTo>
                    <a:pt x="1876" y="6777"/>
                    <a:pt x="1898" y="6799"/>
                    <a:pt x="1906" y="6814"/>
                  </a:cubicBezTo>
                  <a:cubicBezTo>
                    <a:pt x="1913" y="6821"/>
                    <a:pt x="1913" y="6821"/>
                    <a:pt x="1920" y="6829"/>
                  </a:cubicBezTo>
                  <a:cubicBezTo>
                    <a:pt x="1942" y="6851"/>
                    <a:pt x="1986" y="6895"/>
                    <a:pt x="2030" y="6895"/>
                  </a:cubicBezTo>
                  <a:cubicBezTo>
                    <a:pt x="2045" y="6895"/>
                    <a:pt x="2074" y="6887"/>
                    <a:pt x="2096" y="6858"/>
                  </a:cubicBezTo>
                  <a:cubicBezTo>
                    <a:pt x="2155" y="6792"/>
                    <a:pt x="2169" y="6734"/>
                    <a:pt x="2147" y="6689"/>
                  </a:cubicBezTo>
                  <a:cubicBezTo>
                    <a:pt x="2140" y="6675"/>
                    <a:pt x="2140" y="6653"/>
                    <a:pt x="2147" y="6646"/>
                  </a:cubicBezTo>
                  <a:cubicBezTo>
                    <a:pt x="2147" y="6638"/>
                    <a:pt x="2147" y="6638"/>
                    <a:pt x="2162" y="6631"/>
                  </a:cubicBezTo>
                  <a:cubicBezTo>
                    <a:pt x="2221" y="6624"/>
                    <a:pt x="2228" y="6587"/>
                    <a:pt x="2235" y="6558"/>
                  </a:cubicBezTo>
                  <a:lnTo>
                    <a:pt x="2235" y="6550"/>
                  </a:lnTo>
                  <a:cubicBezTo>
                    <a:pt x="2243" y="6543"/>
                    <a:pt x="2279" y="6536"/>
                    <a:pt x="2294" y="6536"/>
                  </a:cubicBezTo>
                  <a:cubicBezTo>
                    <a:pt x="2316" y="6536"/>
                    <a:pt x="2330" y="6536"/>
                    <a:pt x="2345" y="6528"/>
                  </a:cubicBezTo>
                  <a:cubicBezTo>
                    <a:pt x="2367" y="6521"/>
                    <a:pt x="2382" y="6499"/>
                    <a:pt x="2397" y="6477"/>
                  </a:cubicBezTo>
                  <a:cubicBezTo>
                    <a:pt x="2404" y="6462"/>
                    <a:pt x="2411" y="6448"/>
                    <a:pt x="2426" y="6433"/>
                  </a:cubicBezTo>
                  <a:cubicBezTo>
                    <a:pt x="2433" y="6433"/>
                    <a:pt x="2433" y="6426"/>
                    <a:pt x="2440" y="6426"/>
                  </a:cubicBezTo>
                  <a:cubicBezTo>
                    <a:pt x="2448" y="6426"/>
                    <a:pt x="2462" y="6433"/>
                    <a:pt x="2477" y="6433"/>
                  </a:cubicBezTo>
                  <a:cubicBezTo>
                    <a:pt x="2492" y="6440"/>
                    <a:pt x="2514" y="6448"/>
                    <a:pt x="2528" y="6448"/>
                  </a:cubicBezTo>
                  <a:cubicBezTo>
                    <a:pt x="2587" y="6448"/>
                    <a:pt x="2631" y="6418"/>
                    <a:pt x="2668" y="6389"/>
                  </a:cubicBezTo>
                  <a:cubicBezTo>
                    <a:pt x="2682" y="6382"/>
                    <a:pt x="2690" y="6367"/>
                    <a:pt x="2704" y="6360"/>
                  </a:cubicBezTo>
                  <a:cubicBezTo>
                    <a:pt x="2726" y="6338"/>
                    <a:pt x="2763" y="6301"/>
                    <a:pt x="2785" y="6301"/>
                  </a:cubicBezTo>
                  <a:cubicBezTo>
                    <a:pt x="2792" y="6301"/>
                    <a:pt x="2814" y="6316"/>
                    <a:pt x="2829" y="6323"/>
                  </a:cubicBezTo>
                  <a:cubicBezTo>
                    <a:pt x="2858" y="6338"/>
                    <a:pt x="2887" y="6353"/>
                    <a:pt x="2917" y="6353"/>
                  </a:cubicBezTo>
                  <a:cubicBezTo>
                    <a:pt x="2931" y="6353"/>
                    <a:pt x="2939" y="6345"/>
                    <a:pt x="2953" y="6338"/>
                  </a:cubicBezTo>
                  <a:cubicBezTo>
                    <a:pt x="2968" y="6330"/>
                    <a:pt x="2983" y="6323"/>
                    <a:pt x="2997" y="6316"/>
                  </a:cubicBezTo>
                  <a:cubicBezTo>
                    <a:pt x="3041" y="6294"/>
                    <a:pt x="3085" y="6279"/>
                    <a:pt x="3107" y="6250"/>
                  </a:cubicBezTo>
                  <a:cubicBezTo>
                    <a:pt x="3122" y="6228"/>
                    <a:pt x="3129" y="6213"/>
                    <a:pt x="3144" y="6191"/>
                  </a:cubicBezTo>
                  <a:cubicBezTo>
                    <a:pt x="3144" y="6177"/>
                    <a:pt x="3159" y="6162"/>
                    <a:pt x="3166" y="6140"/>
                  </a:cubicBezTo>
                  <a:cubicBezTo>
                    <a:pt x="3195" y="6096"/>
                    <a:pt x="3254" y="6059"/>
                    <a:pt x="3283" y="6052"/>
                  </a:cubicBezTo>
                  <a:cubicBezTo>
                    <a:pt x="3290" y="6052"/>
                    <a:pt x="3298" y="6052"/>
                    <a:pt x="3312" y="6052"/>
                  </a:cubicBezTo>
                  <a:cubicBezTo>
                    <a:pt x="3349" y="6045"/>
                    <a:pt x="3393" y="6037"/>
                    <a:pt x="3452" y="6001"/>
                  </a:cubicBezTo>
                  <a:cubicBezTo>
                    <a:pt x="3459" y="5994"/>
                    <a:pt x="3466" y="5986"/>
                    <a:pt x="3481" y="5979"/>
                  </a:cubicBezTo>
                  <a:cubicBezTo>
                    <a:pt x="3488" y="5971"/>
                    <a:pt x="3503" y="5957"/>
                    <a:pt x="3518" y="5949"/>
                  </a:cubicBezTo>
                  <a:cubicBezTo>
                    <a:pt x="3525" y="5971"/>
                    <a:pt x="3540" y="5979"/>
                    <a:pt x="3554" y="5979"/>
                  </a:cubicBezTo>
                  <a:cubicBezTo>
                    <a:pt x="3591" y="5979"/>
                    <a:pt x="3620" y="5942"/>
                    <a:pt x="3628" y="5906"/>
                  </a:cubicBezTo>
                  <a:cubicBezTo>
                    <a:pt x="3628" y="5898"/>
                    <a:pt x="3635" y="5898"/>
                    <a:pt x="3635" y="5898"/>
                  </a:cubicBezTo>
                  <a:cubicBezTo>
                    <a:pt x="3635" y="5898"/>
                    <a:pt x="3649" y="5898"/>
                    <a:pt x="3657" y="5898"/>
                  </a:cubicBezTo>
                  <a:cubicBezTo>
                    <a:pt x="3671" y="5891"/>
                    <a:pt x="3693" y="5891"/>
                    <a:pt x="3716" y="5884"/>
                  </a:cubicBezTo>
                  <a:cubicBezTo>
                    <a:pt x="3737" y="5884"/>
                    <a:pt x="3745" y="5876"/>
                    <a:pt x="3752" y="5876"/>
                  </a:cubicBezTo>
                  <a:cubicBezTo>
                    <a:pt x="3781" y="5876"/>
                    <a:pt x="3789" y="5869"/>
                    <a:pt x="3796" y="5839"/>
                  </a:cubicBezTo>
                  <a:cubicBezTo>
                    <a:pt x="3796" y="5832"/>
                    <a:pt x="3796" y="5825"/>
                    <a:pt x="3803" y="5810"/>
                  </a:cubicBezTo>
                  <a:cubicBezTo>
                    <a:pt x="3803" y="5803"/>
                    <a:pt x="3803" y="5788"/>
                    <a:pt x="3811" y="5781"/>
                  </a:cubicBezTo>
                  <a:cubicBezTo>
                    <a:pt x="3818" y="5744"/>
                    <a:pt x="3825" y="5722"/>
                    <a:pt x="3847" y="5693"/>
                  </a:cubicBezTo>
                  <a:cubicBezTo>
                    <a:pt x="3862" y="5671"/>
                    <a:pt x="3884" y="5656"/>
                    <a:pt x="3906" y="5649"/>
                  </a:cubicBezTo>
                  <a:cubicBezTo>
                    <a:pt x="3921" y="5634"/>
                    <a:pt x="3935" y="5627"/>
                    <a:pt x="3943" y="5612"/>
                  </a:cubicBezTo>
                  <a:cubicBezTo>
                    <a:pt x="3972" y="5590"/>
                    <a:pt x="3979" y="5546"/>
                    <a:pt x="3979" y="5503"/>
                  </a:cubicBezTo>
                  <a:cubicBezTo>
                    <a:pt x="3987" y="5495"/>
                    <a:pt x="3987" y="5480"/>
                    <a:pt x="3987" y="5473"/>
                  </a:cubicBezTo>
                  <a:cubicBezTo>
                    <a:pt x="3994" y="5458"/>
                    <a:pt x="3987" y="5437"/>
                    <a:pt x="3987" y="5422"/>
                  </a:cubicBezTo>
                  <a:cubicBezTo>
                    <a:pt x="3987" y="5385"/>
                    <a:pt x="3987" y="5363"/>
                    <a:pt x="4016" y="5341"/>
                  </a:cubicBezTo>
                  <a:cubicBezTo>
                    <a:pt x="4052" y="5319"/>
                    <a:pt x="4082" y="5305"/>
                    <a:pt x="4089" y="5305"/>
                  </a:cubicBezTo>
                  <a:cubicBezTo>
                    <a:pt x="4097" y="5305"/>
                    <a:pt x="4097" y="5305"/>
                    <a:pt x="4104" y="5312"/>
                  </a:cubicBezTo>
                  <a:cubicBezTo>
                    <a:pt x="4118" y="5334"/>
                    <a:pt x="4118" y="5378"/>
                    <a:pt x="4104" y="5407"/>
                  </a:cubicBezTo>
                  <a:cubicBezTo>
                    <a:pt x="4089" y="5429"/>
                    <a:pt x="4089" y="5444"/>
                    <a:pt x="4097" y="5458"/>
                  </a:cubicBezTo>
                  <a:cubicBezTo>
                    <a:pt x="4104" y="5495"/>
                    <a:pt x="4148" y="5517"/>
                    <a:pt x="4177" y="5532"/>
                  </a:cubicBezTo>
                  <a:cubicBezTo>
                    <a:pt x="4184" y="5532"/>
                    <a:pt x="4184" y="5532"/>
                    <a:pt x="4184" y="5532"/>
                  </a:cubicBezTo>
                  <a:cubicBezTo>
                    <a:pt x="4206" y="5546"/>
                    <a:pt x="4228" y="5568"/>
                    <a:pt x="4243" y="5598"/>
                  </a:cubicBezTo>
                  <a:cubicBezTo>
                    <a:pt x="4258" y="5627"/>
                    <a:pt x="4287" y="5642"/>
                    <a:pt x="4331" y="5642"/>
                  </a:cubicBezTo>
                  <a:cubicBezTo>
                    <a:pt x="4338" y="5642"/>
                    <a:pt x="4346" y="5642"/>
                    <a:pt x="4346" y="5642"/>
                  </a:cubicBezTo>
                  <a:cubicBezTo>
                    <a:pt x="4368" y="5642"/>
                    <a:pt x="4382" y="5656"/>
                    <a:pt x="4390" y="5656"/>
                  </a:cubicBezTo>
                  <a:cubicBezTo>
                    <a:pt x="4390" y="5678"/>
                    <a:pt x="4375" y="5715"/>
                    <a:pt x="4368" y="5730"/>
                  </a:cubicBezTo>
                  <a:cubicBezTo>
                    <a:pt x="4368" y="5737"/>
                    <a:pt x="4368" y="5744"/>
                    <a:pt x="4360" y="5752"/>
                  </a:cubicBezTo>
                  <a:cubicBezTo>
                    <a:pt x="4353" y="5788"/>
                    <a:pt x="4353" y="5869"/>
                    <a:pt x="4390" y="5906"/>
                  </a:cubicBezTo>
                  <a:cubicBezTo>
                    <a:pt x="4397" y="5913"/>
                    <a:pt x="4411" y="5927"/>
                    <a:pt x="4426" y="5935"/>
                  </a:cubicBezTo>
                  <a:cubicBezTo>
                    <a:pt x="4441" y="5949"/>
                    <a:pt x="4463" y="5964"/>
                    <a:pt x="4478" y="5986"/>
                  </a:cubicBezTo>
                  <a:cubicBezTo>
                    <a:pt x="4485" y="6001"/>
                    <a:pt x="4499" y="6008"/>
                    <a:pt x="4514" y="6023"/>
                  </a:cubicBezTo>
                  <a:cubicBezTo>
                    <a:pt x="4536" y="6037"/>
                    <a:pt x="4543" y="6045"/>
                    <a:pt x="4543" y="6052"/>
                  </a:cubicBezTo>
                  <a:cubicBezTo>
                    <a:pt x="4536" y="6081"/>
                    <a:pt x="4543" y="6103"/>
                    <a:pt x="4551" y="6111"/>
                  </a:cubicBezTo>
                  <a:cubicBezTo>
                    <a:pt x="4558" y="6125"/>
                    <a:pt x="4580" y="6133"/>
                    <a:pt x="4609" y="6133"/>
                  </a:cubicBezTo>
                  <a:cubicBezTo>
                    <a:pt x="4624" y="6133"/>
                    <a:pt x="4631" y="6133"/>
                    <a:pt x="4646" y="6133"/>
                  </a:cubicBezTo>
                  <a:cubicBezTo>
                    <a:pt x="4653" y="6133"/>
                    <a:pt x="4661" y="6125"/>
                    <a:pt x="4668" y="6125"/>
                  </a:cubicBezTo>
                  <a:cubicBezTo>
                    <a:pt x="4675" y="6125"/>
                    <a:pt x="4675" y="6125"/>
                    <a:pt x="4683" y="6125"/>
                  </a:cubicBezTo>
                  <a:cubicBezTo>
                    <a:pt x="4683" y="6125"/>
                    <a:pt x="4683" y="6133"/>
                    <a:pt x="4683" y="6140"/>
                  </a:cubicBezTo>
                  <a:cubicBezTo>
                    <a:pt x="4683" y="6147"/>
                    <a:pt x="4683" y="6155"/>
                    <a:pt x="4683" y="6162"/>
                  </a:cubicBezTo>
                  <a:cubicBezTo>
                    <a:pt x="4683" y="6272"/>
                    <a:pt x="4683" y="6272"/>
                    <a:pt x="4683" y="6272"/>
                  </a:cubicBezTo>
                  <a:cubicBezTo>
                    <a:pt x="4741" y="6177"/>
                    <a:pt x="4741" y="6177"/>
                    <a:pt x="4741" y="6177"/>
                  </a:cubicBezTo>
                  <a:cubicBezTo>
                    <a:pt x="4756" y="6147"/>
                    <a:pt x="4771" y="6125"/>
                    <a:pt x="4792" y="6103"/>
                  </a:cubicBezTo>
                  <a:cubicBezTo>
                    <a:pt x="4837" y="6045"/>
                    <a:pt x="4829" y="6001"/>
                    <a:pt x="4822" y="5957"/>
                  </a:cubicBezTo>
                  <a:cubicBezTo>
                    <a:pt x="4815" y="5942"/>
                    <a:pt x="4815" y="5927"/>
                    <a:pt x="4815" y="5913"/>
                  </a:cubicBezTo>
                  <a:cubicBezTo>
                    <a:pt x="4807" y="5862"/>
                    <a:pt x="4792" y="5847"/>
                    <a:pt x="4778" y="5832"/>
                  </a:cubicBezTo>
                  <a:cubicBezTo>
                    <a:pt x="4778" y="5832"/>
                    <a:pt x="4771" y="5825"/>
                    <a:pt x="4771" y="5810"/>
                  </a:cubicBezTo>
                  <a:cubicBezTo>
                    <a:pt x="4771" y="5796"/>
                    <a:pt x="4771" y="5796"/>
                    <a:pt x="4785" y="5788"/>
                  </a:cubicBezTo>
                  <a:cubicBezTo>
                    <a:pt x="4807" y="5774"/>
                    <a:pt x="4829" y="5766"/>
                    <a:pt x="4844" y="5737"/>
                  </a:cubicBezTo>
                  <a:cubicBezTo>
                    <a:pt x="4859" y="5693"/>
                    <a:pt x="4880" y="5686"/>
                    <a:pt x="4932" y="5664"/>
                  </a:cubicBezTo>
                  <a:cubicBezTo>
                    <a:pt x="4947" y="5656"/>
                    <a:pt x="4947" y="5656"/>
                    <a:pt x="4947" y="5656"/>
                  </a:cubicBezTo>
                  <a:cubicBezTo>
                    <a:pt x="5012" y="5620"/>
                    <a:pt x="5020" y="5598"/>
                    <a:pt x="5034" y="5554"/>
                  </a:cubicBezTo>
                  <a:cubicBezTo>
                    <a:pt x="5042" y="5546"/>
                    <a:pt x="5042" y="5532"/>
                    <a:pt x="5049" y="5517"/>
                  </a:cubicBezTo>
                  <a:cubicBezTo>
                    <a:pt x="5049" y="5517"/>
                    <a:pt x="5049" y="5517"/>
                    <a:pt x="5049" y="5510"/>
                  </a:cubicBezTo>
                  <a:cubicBezTo>
                    <a:pt x="5056" y="5517"/>
                    <a:pt x="5056" y="5525"/>
                    <a:pt x="5064" y="5532"/>
                  </a:cubicBezTo>
                  <a:cubicBezTo>
                    <a:pt x="5078" y="5561"/>
                    <a:pt x="5100" y="5598"/>
                    <a:pt x="5166" y="5598"/>
                  </a:cubicBezTo>
                  <a:cubicBezTo>
                    <a:pt x="5181" y="5598"/>
                    <a:pt x="5203" y="5598"/>
                    <a:pt x="5232" y="5590"/>
                  </a:cubicBezTo>
                  <a:cubicBezTo>
                    <a:pt x="5306" y="5568"/>
                    <a:pt x="5320" y="5554"/>
                    <a:pt x="5335" y="5510"/>
                  </a:cubicBezTo>
                  <a:cubicBezTo>
                    <a:pt x="5342" y="5503"/>
                    <a:pt x="5342" y="5495"/>
                    <a:pt x="5349" y="5480"/>
                  </a:cubicBezTo>
                  <a:cubicBezTo>
                    <a:pt x="5379" y="5437"/>
                    <a:pt x="5379" y="5437"/>
                    <a:pt x="5401" y="5422"/>
                  </a:cubicBezTo>
                  <a:cubicBezTo>
                    <a:pt x="5408" y="5415"/>
                    <a:pt x="5416" y="5415"/>
                    <a:pt x="5430" y="5407"/>
                  </a:cubicBezTo>
                  <a:cubicBezTo>
                    <a:pt x="5467" y="5378"/>
                    <a:pt x="5474" y="5363"/>
                    <a:pt x="5467" y="5327"/>
                  </a:cubicBezTo>
                  <a:cubicBezTo>
                    <a:pt x="5459" y="5319"/>
                    <a:pt x="5459" y="5305"/>
                    <a:pt x="5459" y="5283"/>
                  </a:cubicBezTo>
                  <a:cubicBezTo>
                    <a:pt x="5459" y="5253"/>
                    <a:pt x="5467" y="5253"/>
                    <a:pt x="5481" y="5239"/>
                  </a:cubicBezTo>
                  <a:cubicBezTo>
                    <a:pt x="5496" y="5224"/>
                    <a:pt x="5511" y="5209"/>
                    <a:pt x="5525" y="5180"/>
                  </a:cubicBezTo>
                  <a:cubicBezTo>
                    <a:pt x="5540" y="5151"/>
                    <a:pt x="5555" y="5144"/>
                    <a:pt x="5569" y="5129"/>
                  </a:cubicBezTo>
                  <a:cubicBezTo>
                    <a:pt x="5577" y="5121"/>
                    <a:pt x="5591" y="5114"/>
                    <a:pt x="5613" y="5092"/>
                  </a:cubicBezTo>
                  <a:cubicBezTo>
                    <a:pt x="5620" y="5092"/>
                    <a:pt x="5620" y="5085"/>
                    <a:pt x="5628" y="5077"/>
                  </a:cubicBezTo>
                  <a:cubicBezTo>
                    <a:pt x="5642" y="5063"/>
                    <a:pt x="5650" y="5056"/>
                    <a:pt x="5650" y="5041"/>
                  </a:cubicBezTo>
                  <a:cubicBezTo>
                    <a:pt x="5650" y="5026"/>
                    <a:pt x="5635" y="5012"/>
                    <a:pt x="5628" y="5012"/>
                  </a:cubicBezTo>
                  <a:cubicBezTo>
                    <a:pt x="5628" y="5012"/>
                    <a:pt x="5628" y="5004"/>
                    <a:pt x="5620" y="5004"/>
                  </a:cubicBezTo>
                  <a:cubicBezTo>
                    <a:pt x="5599" y="4982"/>
                    <a:pt x="5584" y="4953"/>
                    <a:pt x="5569" y="4880"/>
                  </a:cubicBezTo>
                  <a:cubicBezTo>
                    <a:pt x="5562" y="4858"/>
                    <a:pt x="5562" y="4850"/>
                    <a:pt x="5562" y="4850"/>
                  </a:cubicBezTo>
                  <a:cubicBezTo>
                    <a:pt x="5569" y="4850"/>
                    <a:pt x="5577" y="4850"/>
                    <a:pt x="5577" y="4843"/>
                  </a:cubicBezTo>
                  <a:cubicBezTo>
                    <a:pt x="5591" y="4836"/>
                    <a:pt x="5613" y="4828"/>
                    <a:pt x="5635" y="4806"/>
                  </a:cubicBezTo>
                  <a:cubicBezTo>
                    <a:pt x="5650" y="4799"/>
                    <a:pt x="5665" y="4792"/>
                    <a:pt x="5679" y="4792"/>
                  </a:cubicBezTo>
                  <a:cubicBezTo>
                    <a:pt x="5701" y="4792"/>
                    <a:pt x="5723" y="4799"/>
                    <a:pt x="5752" y="4806"/>
                  </a:cubicBezTo>
                  <a:cubicBezTo>
                    <a:pt x="5774" y="4806"/>
                    <a:pt x="5797" y="4814"/>
                    <a:pt x="5818" y="4814"/>
                  </a:cubicBezTo>
                  <a:lnTo>
                    <a:pt x="5818" y="4814"/>
                  </a:lnTo>
                  <a:cubicBezTo>
                    <a:pt x="5818" y="4828"/>
                    <a:pt x="5818" y="4828"/>
                    <a:pt x="5818" y="4828"/>
                  </a:cubicBezTo>
                  <a:cubicBezTo>
                    <a:pt x="5826" y="4843"/>
                    <a:pt x="5826" y="4843"/>
                    <a:pt x="5826" y="4843"/>
                  </a:cubicBezTo>
                  <a:cubicBezTo>
                    <a:pt x="5833" y="4858"/>
                    <a:pt x="5833" y="4858"/>
                    <a:pt x="5833" y="4858"/>
                  </a:cubicBezTo>
                  <a:cubicBezTo>
                    <a:pt x="5848" y="4858"/>
                    <a:pt x="5848" y="4858"/>
                    <a:pt x="5848" y="4858"/>
                  </a:cubicBezTo>
                  <a:cubicBezTo>
                    <a:pt x="5862" y="4858"/>
                    <a:pt x="5862" y="4858"/>
                    <a:pt x="5862" y="4858"/>
                  </a:cubicBezTo>
                  <a:cubicBezTo>
                    <a:pt x="5877" y="4836"/>
                    <a:pt x="5877" y="4836"/>
                    <a:pt x="5877" y="4836"/>
                  </a:cubicBezTo>
                  <a:lnTo>
                    <a:pt x="5877" y="4836"/>
                  </a:lnTo>
                  <a:cubicBezTo>
                    <a:pt x="5892" y="4814"/>
                    <a:pt x="5914" y="4784"/>
                    <a:pt x="5943" y="4777"/>
                  </a:cubicBezTo>
                  <a:cubicBezTo>
                    <a:pt x="5950" y="4777"/>
                    <a:pt x="5958" y="4777"/>
                    <a:pt x="5958" y="4777"/>
                  </a:cubicBezTo>
                  <a:cubicBezTo>
                    <a:pt x="5980" y="4777"/>
                    <a:pt x="5994" y="4770"/>
                    <a:pt x="6002" y="4748"/>
                  </a:cubicBezTo>
                  <a:cubicBezTo>
                    <a:pt x="6009" y="4726"/>
                    <a:pt x="5994" y="4718"/>
                    <a:pt x="5972" y="4689"/>
                  </a:cubicBezTo>
                  <a:cubicBezTo>
                    <a:pt x="5958" y="4675"/>
                    <a:pt x="5958" y="4675"/>
                    <a:pt x="5958" y="4675"/>
                  </a:cubicBezTo>
                  <a:cubicBezTo>
                    <a:pt x="5958" y="4667"/>
                    <a:pt x="5972" y="4660"/>
                    <a:pt x="5980" y="4645"/>
                  </a:cubicBezTo>
                  <a:cubicBezTo>
                    <a:pt x="5980" y="4638"/>
                    <a:pt x="5987" y="4630"/>
                    <a:pt x="5994" y="4623"/>
                  </a:cubicBezTo>
                  <a:cubicBezTo>
                    <a:pt x="6009" y="4608"/>
                    <a:pt x="6016" y="4601"/>
                    <a:pt x="6031" y="4594"/>
                  </a:cubicBezTo>
                  <a:cubicBezTo>
                    <a:pt x="6046" y="4579"/>
                    <a:pt x="6068" y="4565"/>
                    <a:pt x="6082" y="4529"/>
                  </a:cubicBezTo>
                  <a:cubicBezTo>
                    <a:pt x="6111" y="4470"/>
                    <a:pt x="6119" y="4456"/>
                    <a:pt x="6090" y="4404"/>
                  </a:cubicBezTo>
                  <a:cubicBezTo>
                    <a:pt x="6075" y="4375"/>
                    <a:pt x="6068" y="4353"/>
                    <a:pt x="6053" y="4287"/>
                  </a:cubicBezTo>
                  <a:cubicBezTo>
                    <a:pt x="6046" y="4272"/>
                    <a:pt x="6046" y="4258"/>
                    <a:pt x="6046" y="4243"/>
                  </a:cubicBezTo>
                  <a:cubicBezTo>
                    <a:pt x="6038" y="4214"/>
                    <a:pt x="6038" y="4177"/>
                    <a:pt x="5980" y="4177"/>
                  </a:cubicBezTo>
                  <a:cubicBezTo>
                    <a:pt x="5980" y="4177"/>
                    <a:pt x="5972" y="4177"/>
                    <a:pt x="5958" y="4177"/>
                  </a:cubicBezTo>
                  <a:cubicBezTo>
                    <a:pt x="5899" y="4185"/>
                    <a:pt x="5855" y="4206"/>
                    <a:pt x="5811" y="4243"/>
                  </a:cubicBezTo>
                  <a:cubicBezTo>
                    <a:pt x="5789" y="4258"/>
                    <a:pt x="5767" y="4272"/>
                    <a:pt x="5752" y="4272"/>
                  </a:cubicBezTo>
                  <a:cubicBezTo>
                    <a:pt x="5745" y="4272"/>
                    <a:pt x="5745" y="4272"/>
                    <a:pt x="5738" y="4265"/>
                  </a:cubicBezTo>
                  <a:cubicBezTo>
                    <a:pt x="5723" y="4258"/>
                    <a:pt x="5723" y="4258"/>
                    <a:pt x="5723" y="4243"/>
                  </a:cubicBezTo>
                  <a:cubicBezTo>
                    <a:pt x="5716" y="4228"/>
                    <a:pt x="5709" y="4214"/>
                    <a:pt x="5694" y="4192"/>
                  </a:cubicBezTo>
                  <a:cubicBezTo>
                    <a:pt x="5679" y="4177"/>
                    <a:pt x="5679" y="4177"/>
                    <a:pt x="5709" y="4133"/>
                  </a:cubicBezTo>
                  <a:cubicBezTo>
                    <a:pt x="5716" y="4119"/>
                    <a:pt x="5730" y="4104"/>
                    <a:pt x="5745" y="4075"/>
                  </a:cubicBezTo>
                  <a:cubicBezTo>
                    <a:pt x="5774" y="4023"/>
                    <a:pt x="5782" y="4016"/>
                    <a:pt x="5818" y="3994"/>
                  </a:cubicBezTo>
                  <a:cubicBezTo>
                    <a:pt x="5826" y="3987"/>
                    <a:pt x="5840" y="3979"/>
                    <a:pt x="5855" y="3965"/>
                  </a:cubicBezTo>
                  <a:cubicBezTo>
                    <a:pt x="5892" y="3943"/>
                    <a:pt x="5906" y="3921"/>
                    <a:pt x="5914" y="3906"/>
                  </a:cubicBezTo>
                  <a:cubicBezTo>
                    <a:pt x="5914" y="3906"/>
                    <a:pt x="5914" y="3899"/>
                    <a:pt x="5921" y="3899"/>
                  </a:cubicBezTo>
                  <a:lnTo>
                    <a:pt x="5921" y="3899"/>
                  </a:lnTo>
                  <a:cubicBezTo>
                    <a:pt x="5921" y="3899"/>
                    <a:pt x="5921" y="3899"/>
                    <a:pt x="5928" y="3899"/>
                  </a:cubicBezTo>
                  <a:cubicBezTo>
                    <a:pt x="5943" y="3899"/>
                    <a:pt x="5950" y="3899"/>
                    <a:pt x="5965" y="3899"/>
                  </a:cubicBezTo>
                  <a:cubicBezTo>
                    <a:pt x="5972" y="3899"/>
                    <a:pt x="5987" y="3899"/>
                    <a:pt x="5994" y="3899"/>
                  </a:cubicBezTo>
                  <a:cubicBezTo>
                    <a:pt x="6024" y="3899"/>
                    <a:pt x="6060" y="3899"/>
                    <a:pt x="6097" y="3862"/>
                  </a:cubicBezTo>
                  <a:cubicBezTo>
                    <a:pt x="6119" y="3840"/>
                    <a:pt x="6133" y="3840"/>
                    <a:pt x="6141" y="3840"/>
                  </a:cubicBezTo>
                  <a:cubicBezTo>
                    <a:pt x="6156" y="3840"/>
                    <a:pt x="6178" y="3847"/>
                    <a:pt x="6192" y="3862"/>
                  </a:cubicBezTo>
                  <a:cubicBezTo>
                    <a:pt x="6214" y="3869"/>
                    <a:pt x="6236" y="3877"/>
                    <a:pt x="6258" y="3877"/>
                  </a:cubicBezTo>
                  <a:cubicBezTo>
                    <a:pt x="6302" y="3877"/>
                    <a:pt x="6339" y="3862"/>
                    <a:pt x="6383" y="3855"/>
                  </a:cubicBezTo>
                  <a:cubicBezTo>
                    <a:pt x="6405" y="3847"/>
                    <a:pt x="6419" y="3840"/>
                    <a:pt x="6441" y="3840"/>
                  </a:cubicBezTo>
                  <a:cubicBezTo>
                    <a:pt x="6478" y="3833"/>
                    <a:pt x="6500" y="3811"/>
                    <a:pt x="6515" y="3789"/>
                  </a:cubicBezTo>
                  <a:cubicBezTo>
                    <a:pt x="6529" y="3752"/>
                    <a:pt x="6515" y="3716"/>
                    <a:pt x="6500" y="3694"/>
                  </a:cubicBezTo>
                  <a:cubicBezTo>
                    <a:pt x="6492" y="3671"/>
                    <a:pt x="6471" y="3650"/>
                    <a:pt x="6449" y="3635"/>
                  </a:cubicBezTo>
                  <a:cubicBezTo>
                    <a:pt x="6427" y="3620"/>
                    <a:pt x="6405" y="3606"/>
                    <a:pt x="6390" y="3584"/>
                  </a:cubicBezTo>
                  <a:cubicBezTo>
                    <a:pt x="6383" y="3584"/>
                    <a:pt x="6383" y="3584"/>
                    <a:pt x="6383" y="3584"/>
                  </a:cubicBezTo>
                  <a:cubicBezTo>
                    <a:pt x="6368" y="3569"/>
                    <a:pt x="6353" y="3547"/>
                    <a:pt x="6353" y="3540"/>
                  </a:cubicBezTo>
                  <a:cubicBezTo>
                    <a:pt x="6353" y="3540"/>
                    <a:pt x="6361" y="3532"/>
                    <a:pt x="6383" y="3518"/>
                  </a:cubicBezTo>
                  <a:cubicBezTo>
                    <a:pt x="6419" y="3488"/>
                    <a:pt x="6478" y="3466"/>
                    <a:pt x="6529" y="3452"/>
                  </a:cubicBezTo>
                  <a:cubicBezTo>
                    <a:pt x="6551" y="3445"/>
                    <a:pt x="6573" y="3437"/>
                    <a:pt x="6588" y="3430"/>
                  </a:cubicBezTo>
                  <a:cubicBezTo>
                    <a:pt x="6595" y="3422"/>
                    <a:pt x="6595" y="3422"/>
                    <a:pt x="6602" y="3422"/>
                  </a:cubicBezTo>
                  <a:cubicBezTo>
                    <a:pt x="6617" y="3422"/>
                    <a:pt x="6632" y="3437"/>
                    <a:pt x="6654" y="3452"/>
                  </a:cubicBezTo>
                  <a:cubicBezTo>
                    <a:pt x="6668" y="3466"/>
                    <a:pt x="6690" y="3481"/>
                    <a:pt x="6712" y="3488"/>
                  </a:cubicBezTo>
                  <a:cubicBezTo>
                    <a:pt x="6727" y="3496"/>
                    <a:pt x="6749" y="3503"/>
                    <a:pt x="6749" y="3503"/>
                  </a:cubicBezTo>
                  <a:cubicBezTo>
                    <a:pt x="6749" y="3503"/>
                    <a:pt x="6749" y="3510"/>
                    <a:pt x="6742" y="3525"/>
                  </a:cubicBezTo>
                  <a:cubicBezTo>
                    <a:pt x="6727" y="3554"/>
                    <a:pt x="6727" y="3591"/>
                    <a:pt x="6749" y="3620"/>
                  </a:cubicBezTo>
                  <a:cubicBezTo>
                    <a:pt x="6764" y="3657"/>
                    <a:pt x="6808" y="3679"/>
                    <a:pt x="6852" y="3686"/>
                  </a:cubicBezTo>
                  <a:cubicBezTo>
                    <a:pt x="6859" y="3686"/>
                    <a:pt x="6866" y="3686"/>
                    <a:pt x="6866" y="3686"/>
                  </a:cubicBezTo>
                  <a:cubicBezTo>
                    <a:pt x="6932" y="3686"/>
                    <a:pt x="6961" y="3650"/>
                    <a:pt x="6991" y="3613"/>
                  </a:cubicBezTo>
                  <a:cubicBezTo>
                    <a:pt x="6998" y="3606"/>
                    <a:pt x="7013" y="3591"/>
                    <a:pt x="7020" y="3584"/>
                  </a:cubicBezTo>
                  <a:cubicBezTo>
                    <a:pt x="7049" y="3562"/>
                    <a:pt x="7115" y="3496"/>
                    <a:pt x="7225" y="3386"/>
                  </a:cubicBezTo>
                  <a:cubicBezTo>
                    <a:pt x="7277" y="3342"/>
                    <a:pt x="7321" y="3247"/>
                    <a:pt x="7342" y="3203"/>
                  </a:cubicBezTo>
                  <a:cubicBezTo>
                    <a:pt x="7372" y="3144"/>
                    <a:pt x="7328" y="3122"/>
                    <a:pt x="7313" y="3115"/>
                  </a:cubicBezTo>
                  <a:cubicBezTo>
                    <a:pt x="7313" y="3115"/>
                    <a:pt x="7306" y="3115"/>
                    <a:pt x="7306" y="3107"/>
                  </a:cubicBezTo>
                  <a:cubicBezTo>
                    <a:pt x="7306" y="3093"/>
                    <a:pt x="7342" y="3078"/>
                    <a:pt x="7387" y="3078"/>
                  </a:cubicBezTo>
                  <a:cubicBezTo>
                    <a:pt x="7460" y="3078"/>
                    <a:pt x="7504" y="3012"/>
                    <a:pt x="7504" y="3005"/>
                  </a:cubicBezTo>
                  <a:cubicBezTo>
                    <a:pt x="7518" y="2983"/>
                    <a:pt x="7518" y="2983"/>
                    <a:pt x="7518" y="2983"/>
                  </a:cubicBezTo>
                  <a:cubicBezTo>
                    <a:pt x="7548" y="2954"/>
                    <a:pt x="7548" y="2954"/>
                    <a:pt x="7548" y="2954"/>
                  </a:cubicBezTo>
                  <a:cubicBezTo>
                    <a:pt x="7533" y="2961"/>
                    <a:pt x="7533" y="2961"/>
                    <a:pt x="7533" y="2961"/>
                  </a:cubicBezTo>
                  <a:cubicBezTo>
                    <a:pt x="7533" y="2954"/>
                    <a:pt x="7533" y="2954"/>
                    <a:pt x="7533" y="2954"/>
                  </a:cubicBezTo>
                  <a:cubicBezTo>
                    <a:pt x="7474" y="2961"/>
                    <a:pt x="7474" y="2961"/>
                    <a:pt x="7474" y="2961"/>
                  </a:cubicBezTo>
                  <a:cubicBezTo>
                    <a:pt x="7474" y="2961"/>
                    <a:pt x="7467" y="2961"/>
                    <a:pt x="7452" y="2961"/>
                  </a:cubicBezTo>
                  <a:cubicBezTo>
                    <a:pt x="7452" y="2961"/>
                    <a:pt x="7445" y="2968"/>
                    <a:pt x="7438" y="2968"/>
                  </a:cubicBezTo>
                  <a:cubicBezTo>
                    <a:pt x="7423" y="2968"/>
                    <a:pt x="7394" y="2961"/>
                    <a:pt x="7372" y="2946"/>
                  </a:cubicBezTo>
                  <a:cubicBezTo>
                    <a:pt x="7364" y="2939"/>
                    <a:pt x="7357" y="2931"/>
                    <a:pt x="7357" y="2931"/>
                  </a:cubicBezTo>
                  <a:cubicBezTo>
                    <a:pt x="7357" y="2924"/>
                    <a:pt x="7379" y="2902"/>
                    <a:pt x="7394" y="2888"/>
                  </a:cubicBezTo>
                  <a:cubicBezTo>
                    <a:pt x="7401" y="2880"/>
                    <a:pt x="7409" y="2873"/>
                    <a:pt x="7416" y="2866"/>
                  </a:cubicBezTo>
                  <a:cubicBezTo>
                    <a:pt x="7452" y="2829"/>
                    <a:pt x="7438" y="2778"/>
                    <a:pt x="7423" y="2748"/>
                  </a:cubicBezTo>
                  <a:cubicBezTo>
                    <a:pt x="7416" y="2734"/>
                    <a:pt x="7409" y="2712"/>
                    <a:pt x="7409" y="2697"/>
                  </a:cubicBezTo>
                  <a:cubicBezTo>
                    <a:pt x="7394" y="2638"/>
                    <a:pt x="7401" y="2624"/>
                    <a:pt x="7416" y="2609"/>
                  </a:cubicBezTo>
                  <a:cubicBezTo>
                    <a:pt x="7460" y="2580"/>
                    <a:pt x="7511" y="2528"/>
                    <a:pt x="7511" y="2462"/>
                  </a:cubicBezTo>
                  <a:cubicBezTo>
                    <a:pt x="7511" y="2433"/>
                    <a:pt x="7489" y="2411"/>
                    <a:pt x="7482" y="2404"/>
                  </a:cubicBezTo>
                  <a:cubicBezTo>
                    <a:pt x="7482" y="2404"/>
                    <a:pt x="7482" y="2397"/>
                    <a:pt x="7489" y="2397"/>
                  </a:cubicBezTo>
                  <a:cubicBezTo>
                    <a:pt x="7511" y="2360"/>
                    <a:pt x="7533" y="2301"/>
                    <a:pt x="7511" y="2265"/>
                  </a:cubicBezTo>
                  <a:cubicBezTo>
                    <a:pt x="7504" y="2250"/>
                    <a:pt x="7482" y="2228"/>
                    <a:pt x="7438" y="2228"/>
                  </a:cubicBezTo>
                  <a:cubicBezTo>
                    <a:pt x="7430" y="2228"/>
                    <a:pt x="7430" y="2228"/>
                    <a:pt x="7423" y="2228"/>
                  </a:cubicBezTo>
                  <a:cubicBezTo>
                    <a:pt x="7401" y="2235"/>
                    <a:pt x="7387" y="2235"/>
                    <a:pt x="7364" y="2235"/>
                  </a:cubicBezTo>
                  <a:cubicBezTo>
                    <a:pt x="7313" y="2235"/>
                    <a:pt x="7313" y="2221"/>
                    <a:pt x="7313" y="2199"/>
                  </a:cubicBezTo>
                  <a:cubicBezTo>
                    <a:pt x="7313" y="2059"/>
                    <a:pt x="7247" y="2045"/>
                    <a:pt x="7225" y="2045"/>
                  </a:cubicBezTo>
                  <a:cubicBezTo>
                    <a:pt x="7203" y="2045"/>
                    <a:pt x="7181" y="2008"/>
                    <a:pt x="7181" y="1964"/>
                  </a:cubicBezTo>
                  <a:cubicBezTo>
                    <a:pt x="7181" y="1898"/>
                    <a:pt x="7145" y="1854"/>
                    <a:pt x="7086" y="1854"/>
                  </a:cubicBezTo>
                  <a:cubicBezTo>
                    <a:pt x="7064" y="1854"/>
                    <a:pt x="7042" y="1862"/>
                    <a:pt x="7020" y="1876"/>
                  </a:cubicBezTo>
                  <a:cubicBezTo>
                    <a:pt x="7006" y="1884"/>
                    <a:pt x="6998" y="1891"/>
                    <a:pt x="6991" y="1891"/>
                  </a:cubicBezTo>
                  <a:cubicBezTo>
                    <a:pt x="6983" y="1891"/>
                    <a:pt x="6983" y="1884"/>
                    <a:pt x="6976" y="1884"/>
                  </a:cubicBezTo>
                  <a:cubicBezTo>
                    <a:pt x="6969" y="1869"/>
                    <a:pt x="6969" y="1862"/>
                    <a:pt x="6976" y="1854"/>
                  </a:cubicBezTo>
                  <a:cubicBezTo>
                    <a:pt x="7006" y="1796"/>
                    <a:pt x="6998" y="1722"/>
                    <a:pt x="6991" y="1678"/>
                  </a:cubicBezTo>
                  <a:cubicBezTo>
                    <a:pt x="6983" y="1627"/>
                    <a:pt x="6969" y="1539"/>
                    <a:pt x="6969" y="1532"/>
                  </a:cubicBezTo>
                  <a:cubicBezTo>
                    <a:pt x="6969" y="1517"/>
                    <a:pt x="6969" y="1517"/>
                    <a:pt x="6969" y="1517"/>
                  </a:cubicBezTo>
                  <a:cubicBezTo>
                    <a:pt x="6954" y="1510"/>
                    <a:pt x="6954" y="1510"/>
                    <a:pt x="6954" y="1510"/>
                  </a:cubicBezTo>
                  <a:cubicBezTo>
                    <a:pt x="6932" y="1495"/>
                    <a:pt x="6903" y="1473"/>
                    <a:pt x="6903" y="1459"/>
                  </a:cubicBezTo>
                  <a:cubicBezTo>
                    <a:pt x="6903" y="1459"/>
                    <a:pt x="6903" y="1444"/>
                    <a:pt x="6903" y="1437"/>
                  </a:cubicBezTo>
                  <a:cubicBezTo>
                    <a:pt x="6910" y="1415"/>
                    <a:pt x="6918" y="1393"/>
                    <a:pt x="6903" y="1356"/>
                  </a:cubicBezTo>
                  <a:cubicBezTo>
                    <a:pt x="6881" y="1305"/>
                    <a:pt x="6815" y="1305"/>
                    <a:pt x="6778" y="1305"/>
                  </a:cubicBezTo>
                  <a:cubicBezTo>
                    <a:pt x="6771" y="1305"/>
                    <a:pt x="6756" y="1305"/>
                    <a:pt x="6749" y="1305"/>
                  </a:cubicBezTo>
                  <a:cubicBezTo>
                    <a:pt x="6734" y="1305"/>
                    <a:pt x="6727" y="1305"/>
                    <a:pt x="6712" y="1305"/>
                  </a:cubicBezTo>
                  <a:cubicBezTo>
                    <a:pt x="6661" y="1305"/>
                    <a:pt x="6632" y="1290"/>
                    <a:pt x="6624" y="1276"/>
                  </a:cubicBezTo>
                  <a:cubicBezTo>
                    <a:pt x="6617" y="1253"/>
                    <a:pt x="6617" y="1217"/>
                    <a:pt x="6632" y="1209"/>
                  </a:cubicBezTo>
                  <a:cubicBezTo>
                    <a:pt x="6661" y="1195"/>
                    <a:pt x="6698" y="1158"/>
                    <a:pt x="6683" y="1100"/>
                  </a:cubicBezTo>
                  <a:cubicBezTo>
                    <a:pt x="6683" y="1092"/>
                    <a:pt x="6698" y="1085"/>
                    <a:pt x="6705" y="1085"/>
                  </a:cubicBezTo>
                  <a:cubicBezTo>
                    <a:pt x="6712" y="1078"/>
                    <a:pt x="6727" y="1070"/>
                    <a:pt x="6742" y="1063"/>
                  </a:cubicBezTo>
                  <a:cubicBezTo>
                    <a:pt x="6764" y="1048"/>
                    <a:pt x="6764" y="1026"/>
                    <a:pt x="6756" y="1019"/>
                  </a:cubicBezTo>
                  <a:cubicBezTo>
                    <a:pt x="6756" y="990"/>
                    <a:pt x="6720" y="975"/>
                    <a:pt x="6676" y="953"/>
                  </a:cubicBezTo>
                  <a:cubicBezTo>
                    <a:pt x="6661" y="953"/>
                    <a:pt x="6654" y="946"/>
                    <a:pt x="6639" y="938"/>
                  </a:cubicBezTo>
                  <a:cubicBezTo>
                    <a:pt x="6610" y="931"/>
                    <a:pt x="6602" y="909"/>
                    <a:pt x="6588" y="887"/>
                  </a:cubicBezTo>
                  <a:cubicBezTo>
                    <a:pt x="6580" y="872"/>
                    <a:pt x="6573" y="858"/>
                    <a:pt x="6559" y="843"/>
                  </a:cubicBezTo>
                  <a:cubicBezTo>
                    <a:pt x="6544" y="836"/>
                    <a:pt x="6551" y="821"/>
                    <a:pt x="6573" y="777"/>
                  </a:cubicBezTo>
                  <a:cubicBezTo>
                    <a:pt x="6573" y="770"/>
                    <a:pt x="6580" y="755"/>
                    <a:pt x="6588" y="740"/>
                  </a:cubicBezTo>
                  <a:cubicBezTo>
                    <a:pt x="6602" y="697"/>
                    <a:pt x="6624" y="689"/>
                    <a:pt x="6690" y="682"/>
                  </a:cubicBezTo>
                  <a:cubicBezTo>
                    <a:pt x="6756" y="675"/>
                    <a:pt x="6778" y="609"/>
                    <a:pt x="6800" y="557"/>
                  </a:cubicBezTo>
                  <a:cubicBezTo>
                    <a:pt x="6815" y="535"/>
                    <a:pt x="6822" y="513"/>
                    <a:pt x="6830" y="506"/>
                  </a:cubicBezTo>
                  <a:cubicBezTo>
                    <a:pt x="6852" y="469"/>
                    <a:pt x="6866" y="440"/>
                    <a:pt x="6859" y="411"/>
                  </a:cubicBezTo>
                  <a:cubicBezTo>
                    <a:pt x="6859" y="389"/>
                    <a:pt x="6844" y="367"/>
                    <a:pt x="6815" y="345"/>
                  </a:cubicBezTo>
                  <a:cubicBezTo>
                    <a:pt x="6800" y="338"/>
                    <a:pt x="6793" y="330"/>
                    <a:pt x="6793" y="316"/>
                  </a:cubicBezTo>
                  <a:cubicBezTo>
                    <a:pt x="6793" y="308"/>
                    <a:pt x="6793" y="301"/>
                    <a:pt x="6808" y="294"/>
                  </a:cubicBezTo>
                  <a:cubicBezTo>
                    <a:pt x="6844" y="271"/>
                    <a:pt x="6866" y="242"/>
                    <a:pt x="6873" y="213"/>
                  </a:cubicBezTo>
                  <a:cubicBezTo>
                    <a:pt x="6873" y="191"/>
                    <a:pt x="6873" y="169"/>
                    <a:pt x="6844" y="140"/>
                  </a:cubicBezTo>
                  <a:cubicBezTo>
                    <a:pt x="6822" y="118"/>
                    <a:pt x="6793" y="103"/>
                    <a:pt x="6764" y="103"/>
                  </a:cubicBezTo>
                  <a:cubicBezTo>
                    <a:pt x="6742" y="103"/>
                    <a:pt x="6720" y="110"/>
                    <a:pt x="6705" y="118"/>
                  </a:cubicBezTo>
                  <a:cubicBezTo>
                    <a:pt x="6690" y="118"/>
                    <a:pt x="6683" y="118"/>
                    <a:pt x="6676" y="125"/>
                  </a:cubicBezTo>
                  <a:cubicBezTo>
                    <a:pt x="6602" y="132"/>
                    <a:pt x="6580" y="191"/>
                    <a:pt x="6559" y="250"/>
                  </a:cubicBezTo>
                  <a:cubicBezTo>
                    <a:pt x="6544" y="279"/>
                    <a:pt x="6529" y="294"/>
                    <a:pt x="6515" y="308"/>
                  </a:cubicBezTo>
                  <a:cubicBezTo>
                    <a:pt x="6500" y="330"/>
                    <a:pt x="6478" y="359"/>
                    <a:pt x="6471" y="403"/>
                  </a:cubicBezTo>
                  <a:cubicBezTo>
                    <a:pt x="6471" y="418"/>
                    <a:pt x="6434" y="426"/>
                    <a:pt x="6383" y="433"/>
                  </a:cubicBezTo>
                  <a:cubicBezTo>
                    <a:pt x="6353" y="440"/>
                    <a:pt x="6309" y="440"/>
                    <a:pt x="6280" y="455"/>
                  </a:cubicBezTo>
                  <a:cubicBezTo>
                    <a:pt x="6265" y="462"/>
                    <a:pt x="6236" y="469"/>
                    <a:pt x="6207" y="469"/>
                  </a:cubicBezTo>
                  <a:cubicBezTo>
                    <a:pt x="6133" y="469"/>
                    <a:pt x="6053" y="447"/>
                    <a:pt x="6031" y="440"/>
                  </a:cubicBezTo>
                  <a:cubicBezTo>
                    <a:pt x="6016" y="433"/>
                    <a:pt x="6009" y="426"/>
                    <a:pt x="6002" y="418"/>
                  </a:cubicBezTo>
                  <a:cubicBezTo>
                    <a:pt x="6002" y="403"/>
                    <a:pt x="6009" y="381"/>
                    <a:pt x="6016" y="367"/>
                  </a:cubicBezTo>
                  <a:cubicBezTo>
                    <a:pt x="6038" y="323"/>
                    <a:pt x="6031" y="235"/>
                    <a:pt x="5987" y="176"/>
                  </a:cubicBezTo>
                  <a:cubicBezTo>
                    <a:pt x="5980" y="162"/>
                    <a:pt x="5980" y="147"/>
                    <a:pt x="5980" y="125"/>
                  </a:cubicBezTo>
                  <a:cubicBezTo>
                    <a:pt x="5972" y="96"/>
                    <a:pt x="5972" y="59"/>
                    <a:pt x="5943" y="37"/>
                  </a:cubicBezTo>
                  <a:cubicBezTo>
                    <a:pt x="5921" y="22"/>
                    <a:pt x="5899" y="0"/>
                    <a:pt x="5862" y="0"/>
                  </a:cubicBezTo>
                  <a:lnTo>
                    <a:pt x="5862" y="3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1DD2A9D1-FCB8-2732-51ED-2404E181F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0936" y="4383699"/>
              <a:ext cx="2852588" cy="2772337"/>
            </a:xfrm>
            <a:custGeom>
              <a:avLst/>
              <a:gdLst>
                <a:gd name="T0" fmla="*/ 1619489 w 7423"/>
                <a:gd name="T1" fmla="*/ 2383597 h 7300"/>
                <a:gd name="T2" fmla="*/ 1533549 w 7423"/>
                <a:gd name="T3" fmla="*/ 2339964 h 7300"/>
                <a:gd name="T4" fmla="*/ 1433230 w 7423"/>
                <a:gd name="T5" fmla="*/ 2407727 h 7300"/>
                <a:gd name="T6" fmla="*/ 1381732 w 7423"/>
                <a:gd name="T7" fmla="*/ 2291374 h 7300"/>
                <a:gd name="T8" fmla="*/ 1374376 w 7423"/>
                <a:gd name="T9" fmla="*/ 2221297 h 7300"/>
                <a:gd name="T10" fmla="*/ 1313181 w 7423"/>
                <a:gd name="T11" fmla="*/ 2165434 h 7300"/>
                <a:gd name="T12" fmla="*/ 1354981 w 7423"/>
                <a:gd name="T13" fmla="*/ 2070897 h 7300"/>
                <a:gd name="T14" fmla="*/ 1320538 w 7423"/>
                <a:gd name="T15" fmla="*/ 1879839 h 7300"/>
                <a:gd name="T16" fmla="*/ 1246970 w 7423"/>
                <a:gd name="T17" fmla="*/ 1848106 h 7300"/>
                <a:gd name="T18" fmla="*/ 1112208 w 7423"/>
                <a:gd name="T19" fmla="*/ 1787615 h 7300"/>
                <a:gd name="T20" fmla="*/ 1026602 w 7423"/>
                <a:gd name="T21" fmla="*/ 1761171 h 7300"/>
                <a:gd name="T22" fmla="*/ 928623 w 7423"/>
                <a:gd name="T23" fmla="*/ 1787615 h 7300"/>
                <a:gd name="T24" fmla="*/ 837667 w 7423"/>
                <a:gd name="T25" fmla="*/ 1746296 h 7300"/>
                <a:gd name="T26" fmla="*/ 685850 w 7423"/>
                <a:gd name="T27" fmla="*/ 1598871 h 7300"/>
                <a:gd name="T28" fmla="*/ 698223 w 7423"/>
                <a:gd name="T29" fmla="*/ 1451115 h 7300"/>
                <a:gd name="T30" fmla="*/ 732332 w 7423"/>
                <a:gd name="T31" fmla="*/ 1237910 h 7300"/>
                <a:gd name="T32" fmla="*/ 673477 w 7423"/>
                <a:gd name="T33" fmla="*/ 1203864 h 7300"/>
                <a:gd name="T34" fmla="*/ 617299 w 7423"/>
                <a:gd name="T35" fmla="*/ 1174775 h 7300"/>
                <a:gd name="T36" fmla="*/ 651742 w 7423"/>
                <a:gd name="T37" fmla="*/ 1000575 h 7300"/>
                <a:gd name="T38" fmla="*/ 624655 w 7423"/>
                <a:gd name="T39" fmla="*/ 813814 h 7300"/>
                <a:gd name="T40" fmla="*/ 565801 w 7423"/>
                <a:gd name="T41" fmla="*/ 811501 h 7300"/>
                <a:gd name="T42" fmla="*/ 413985 w 7423"/>
                <a:gd name="T43" fmla="*/ 789684 h 7300"/>
                <a:gd name="T44" fmla="*/ 340417 w 7423"/>
                <a:gd name="T45" fmla="*/ 707377 h 7300"/>
                <a:gd name="T46" fmla="*/ 247454 w 7423"/>
                <a:gd name="T47" fmla="*/ 671017 h 7300"/>
                <a:gd name="T48" fmla="*/ 188600 w 7423"/>
                <a:gd name="T49" fmla="*/ 644573 h 7300"/>
                <a:gd name="T50" fmla="*/ 29427 w 7423"/>
                <a:gd name="T51" fmla="*/ 612840 h 7300"/>
                <a:gd name="T52" fmla="*/ 85606 w 7423"/>
                <a:gd name="T53" fmla="*/ 547391 h 7300"/>
                <a:gd name="T54" fmla="*/ 183584 w 7423"/>
                <a:gd name="T55" fmla="*/ 499131 h 7300"/>
                <a:gd name="T56" fmla="*/ 325704 w 7423"/>
                <a:gd name="T57" fmla="*/ 431368 h 7300"/>
                <a:gd name="T58" fmla="*/ 431039 w 7423"/>
                <a:gd name="T59" fmla="*/ 360961 h 7300"/>
                <a:gd name="T60" fmla="*/ 492234 w 7423"/>
                <a:gd name="T61" fmla="*/ 300470 h 7300"/>
                <a:gd name="T62" fmla="*/ 573158 w 7423"/>
                <a:gd name="T63" fmla="*/ 285926 h 7300"/>
                <a:gd name="T64" fmla="*/ 757077 w 7423"/>
                <a:gd name="T65" fmla="*/ 346417 h 7300"/>
                <a:gd name="T66" fmla="*/ 864753 w 7423"/>
                <a:gd name="T67" fmla="*/ 370547 h 7300"/>
                <a:gd name="T68" fmla="*/ 945677 w 7423"/>
                <a:gd name="T69" fmla="*/ 404593 h 7300"/>
                <a:gd name="T70" fmla="*/ 1019245 w 7423"/>
                <a:gd name="T71" fmla="*/ 440954 h 7300"/>
                <a:gd name="T72" fmla="*/ 1131937 w 7423"/>
                <a:gd name="T73" fmla="*/ 419138 h 7300"/>
                <a:gd name="T74" fmla="*/ 1188116 w 7423"/>
                <a:gd name="T75" fmla="*/ 419138 h 7300"/>
                <a:gd name="T76" fmla="*/ 1288770 w 7423"/>
                <a:gd name="T77" fmla="*/ 382777 h 7300"/>
                <a:gd name="T78" fmla="*/ 1394105 w 7423"/>
                <a:gd name="T79" fmla="*/ 339144 h 7300"/>
                <a:gd name="T80" fmla="*/ 1460316 w 7423"/>
                <a:gd name="T81" fmla="*/ 295512 h 7300"/>
                <a:gd name="T82" fmla="*/ 1536224 w 7423"/>
                <a:gd name="T83" fmla="*/ 155028 h 7300"/>
                <a:gd name="T84" fmla="*/ 1651257 w 7423"/>
                <a:gd name="T85" fmla="*/ 65449 h 7300"/>
                <a:gd name="T86" fmla="*/ 1722484 w 7423"/>
                <a:gd name="T87" fmla="*/ 65449 h 7300"/>
                <a:gd name="T88" fmla="*/ 1805749 w 7423"/>
                <a:gd name="T89" fmla="*/ 116354 h 7300"/>
                <a:gd name="T90" fmla="*/ 1889014 w 7423"/>
                <a:gd name="T91" fmla="*/ 109082 h 7300"/>
                <a:gd name="T92" fmla="*/ 1967263 w 7423"/>
                <a:gd name="T93" fmla="*/ 164945 h 7300"/>
                <a:gd name="T94" fmla="*/ 1972279 w 7423"/>
                <a:gd name="T95" fmla="*/ 307742 h 7300"/>
                <a:gd name="T96" fmla="*/ 2082630 w 7423"/>
                <a:gd name="T97" fmla="*/ 220477 h 7300"/>
                <a:gd name="T98" fmla="*/ 2033474 w 7423"/>
                <a:gd name="T99" fmla="*/ 571852 h 7300"/>
                <a:gd name="T100" fmla="*/ 1989668 w 7423"/>
                <a:gd name="T101" fmla="*/ 780098 h 7300"/>
                <a:gd name="T102" fmla="*/ 2153523 w 7423"/>
                <a:gd name="T103" fmla="*/ 930168 h 7300"/>
                <a:gd name="T104" fmla="*/ 2285944 w 7423"/>
                <a:gd name="T105" fmla="*/ 1167503 h 7300"/>
                <a:gd name="T106" fmla="*/ 2344798 w 7423"/>
                <a:gd name="T107" fmla="*/ 1375750 h 7300"/>
                <a:gd name="T108" fmla="*/ 2386264 w 7423"/>
                <a:gd name="T109" fmla="*/ 1463015 h 7300"/>
                <a:gd name="T110" fmla="*/ 2408334 w 7423"/>
                <a:gd name="T111" fmla="*/ 1722166 h 7300"/>
                <a:gd name="T112" fmla="*/ 2462507 w 7423"/>
                <a:gd name="T113" fmla="*/ 2024950 h 7300"/>
                <a:gd name="T114" fmla="*/ 2396296 w 7423"/>
                <a:gd name="T115" fmla="*/ 2165434 h 7300"/>
                <a:gd name="T116" fmla="*/ 2310355 w 7423"/>
                <a:gd name="T117" fmla="*/ 2155848 h 7300"/>
                <a:gd name="T118" fmla="*/ 2180609 w 7423"/>
                <a:gd name="T119" fmla="*/ 2225925 h 7300"/>
                <a:gd name="T120" fmla="*/ 2087646 w 7423"/>
                <a:gd name="T121" fmla="*/ 2189564 h 7300"/>
                <a:gd name="T122" fmla="*/ 1996690 w 7423"/>
                <a:gd name="T123" fmla="*/ 2315504 h 7300"/>
                <a:gd name="T124" fmla="*/ 1886673 w 7423"/>
                <a:gd name="T125" fmla="*/ 2383597 h 73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423" h="7300">
                  <a:moveTo>
                    <a:pt x="5275" y="7299"/>
                  </a:moveTo>
                  <a:lnTo>
                    <a:pt x="5275" y="7299"/>
                  </a:lnTo>
                  <a:cubicBezTo>
                    <a:pt x="5217" y="7299"/>
                    <a:pt x="5158" y="7284"/>
                    <a:pt x="5107" y="7277"/>
                  </a:cubicBezTo>
                  <a:cubicBezTo>
                    <a:pt x="5077" y="7269"/>
                    <a:pt x="5048" y="7262"/>
                    <a:pt x="5026" y="7262"/>
                  </a:cubicBezTo>
                  <a:cubicBezTo>
                    <a:pt x="4990" y="7255"/>
                    <a:pt x="4960" y="7255"/>
                    <a:pt x="4931" y="7255"/>
                  </a:cubicBezTo>
                  <a:cubicBezTo>
                    <a:pt x="4909" y="7255"/>
                    <a:pt x="4887" y="7255"/>
                    <a:pt x="4865" y="7255"/>
                  </a:cubicBezTo>
                  <a:cubicBezTo>
                    <a:pt x="4836" y="7247"/>
                    <a:pt x="4843" y="7218"/>
                    <a:pt x="4843" y="7211"/>
                  </a:cubicBezTo>
                  <a:cubicBezTo>
                    <a:pt x="4843" y="7203"/>
                    <a:pt x="4843" y="7196"/>
                    <a:pt x="4843" y="7189"/>
                  </a:cubicBezTo>
                  <a:cubicBezTo>
                    <a:pt x="4843" y="7189"/>
                    <a:pt x="4843" y="7189"/>
                    <a:pt x="4821" y="7181"/>
                  </a:cubicBezTo>
                  <a:cubicBezTo>
                    <a:pt x="4777" y="7181"/>
                    <a:pt x="4740" y="7152"/>
                    <a:pt x="4704" y="7130"/>
                  </a:cubicBezTo>
                  <a:cubicBezTo>
                    <a:pt x="4689" y="7115"/>
                    <a:pt x="4674" y="7108"/>
                    <a:pt x="4660" y="7101"/>
                  </a:cubicBezTo>
                  <a:cubicBezTo>
                    <a:pt x="4631" y="7086"/>
                    <a:pt x="4623" y="7057"/>
                    <a:pt x="4623" y="7042"/>
                  </a:cubicBezTo>
                  <a:cubicBezTo>
                    <a:pt x="4609" y="7057"/>
                    <a:pt x="4594" y="7064"/>
                    <a:pt x="4586" y="7079"/>
                  </a:cubicBezTo>
                  <a:cubicBezTo>
                    <a:pt x="4564" y="7093"/>
                    <a:pt x="4550" y="7108"/>
                    <a:pt x="4506" y="7115"/>
                  </a:cubicBezTo>
                  <a:cubicBezTo>
                    <a:pt x="4499" y="7115"/>
                    <a:pt x="4491" y="7115"/>
                    <a:pt x="4484" y="7115"/>
                  </a:cubicBezTo>
                  <a:cubicBezTo>
                    <a:pt x="4477" y="7115"/>
                    <a:pt x="4469" y="7115"/>
                    <a:pt x="4462" y="7115"/>
                  </a:cubicBezTo>
                  <a:lnTo>
                    <a:pt x="4447" y="7138"/>
                  </a:lnTo>
                  <a:cubicBezTo>
                    <a:pt x="4425" y="7167"/>
                    <a:pt x="4411" y="7181"/>
                    <a:pt x="4389" y="7203"/>
                  </a:cubicBezTo>
                  <a:cubicBezTo>
                    <a:pt x="4374" y="7211"/>
                    <a:pt x="4359" y="7233"/>
                    <a:pt x="4337" y="7255"/>
                  </a:cubicBezTo>
                  <a:cubicBezTo>
                    <a:pt x="4323" y="7277"/>
                    <a:pt x="4308" y="7284"/>
                    <a:pt x="4286" y="7284"/>
                  </a:cubicBezTo>
                  <a:cubicBezTo>
                    <a:pt x="4257" y="7284"/>
                    <a:pt x="4235" y="7262"/>
                    <a:pt x="4220" y="7240"/>
                  </a:cubicBezTo>
                  <a:cubicBezTo>
                    <a:pt x="4205" y="7233"/>
                    <a:pt x="4198" y="7218"/>
                    <a:pt x="4191" y="7218"/>
                  </a:cubicBezTo>
                  <a:cubicBezTo>
                    <a:pt x="4154" y="7196"/>
                    <a:pt x="4140" y="7152"/>
                    <a:pt x="4169" y="7093"/>
                  </a:cubicBezTo>
                  <a:cubicBezTo>
                    <a:pt x="4176" y="7064"/>
                    <a:pt x="4176" y="7057"/>
                    <a:pt x="4169" y="7035"/>
                  </a:cubicBezTo>
                  <a:cubicBezTo>
                    <a:pt x="4161" y="7020"/>
                    <a:pt x="4161" y="7020"/>
                    <a:pt x="4161" y="7020"/>
                  </a:cubicBezTo>
                  <a:cubicBezTo>
                    <a:pt x="4161" y="7005"/>
                    <a:pt x="4154" y="6998"/>
                    <a:pt x="4147" y="6983"/>
                  </a:cubicBezTo>
                  <a:cubicBezTo>
                    <a:pt x="4140" y="6969"/>
                    <a:pt x="4132" y="6954"/>
                    <a:pt x="4132" y="6932"/>
                  </a:cubicBezTo>
                  <a:cubicBezTo>
                    <a:pt x="4132" y="6903"/>
                    <a:pt x="4154" y="6888"/>
                    <a:pt x="4169" y="6881"/>
                  </a:cubicBezTo>
                  <a:cubicBezTo>
                    <a:pt x="4176" y="6874"/>
                    <a:pt x="4183" y="6866"/>
                    <a:pt x="4198" y="6859"/>
                  </a:cubicBezTo>
                  <a:cubicBezTo>
                    <a:pt x="4198" y="6859"/>
                    <a:pt x="4198" y="6859"/>
                    <a:pt x="4198" y="6844"/>
                  </a:cubicBezTo>
                  <a:cubicBezTo>
                    <a:pt x="4191" y="6822"/>
                    <a:pt x="4169" y="6793"/>
                    <a:pt x="4147" y="6786"/>
                  </a:cubicBezTo>
                  <a:cubicBezTo>
                    <a:pt x="4125" y="6771"/>
                    <a:pt x="4125" y="6742"/>
                    <a:pt x="4125" y="6727"/>
                  </a:cubicBezTo>
                  <a:cubicBezTo>
                    <a:pt x="4125" y="6720"/>
                    <a:pt x="4125" y="6712"/>
                    <a:pt x="4125" y="6712"/>
                  </a:cubicBezTo>
                  <a:cubicBezTo>
                    <a:pt x="4118" y="6720"/>
                    <a:pt x="4110" y="6720"/>
                    <a:pt x="4110" y="6720"/>
                  </a:cubicBezTo>
                  <a:cubicBezTo>
                    <a:pt x="4066" y="6720"/>
                    <a:pt x="4044" y="6683"/>
                    <a:pt x="4037" y="6683"/>
                  </a:cubicBezTo>
                  <a:cubicBezTo>
                    <a:pt x="4037" y="6676"/>
                    <a:pt x="4037" y="6676"/>
                    <a:pt x="4037" y="6676"/>
                  </a:cubicBezTo>
                  <a:cubicBezTo>
                    <a:pt x="4044" y="6654"/>
                    <a:pt x="4044" y="6588"/>
                    <a:pt x="4022" y="6566"/>
                  </a:cubicBezTo>
                  <a:cubicBezTo>
                    <a:pt x="4000" y="6544"/>
                    <a:pt x="3993" y="6544"/>
                    <a:pt x="3978" y="6544"/>
                  </a:cubicBezTo>
                  <a:cubicBezTo>
                    <a:pt x="3971" y="6544"/>
                    <a:pt x="3956" y="6544"/>
                    <a:pt x="3934" y="6544"/>
                  </a:cubicBezTo>
                  <a:lnTo>
                    <a:pt x="3927" y="6551"/>
                  </a:lnTo>
                  <a:cubicBezTo>
                    <a:pt x="3883" y="6551"/>
                    <a:pt x="3869" y="6514"/>
                    <a:pt x="3854" y="6485"/>
                  </a:cubicBezTo>
                  <a:cubicBezTo>
                    <a:pt x="3846" y="6478"/>
                    <a:pt x="3846" y="6463"/>
                    <a:pt x="3839" y="6456"/>
                  </a:cubicBezTo>
                  <a:cubicBezTo>
                    <a:pt x="3824" y="6449"/>
                    <a:pt x="3824" y="6449"/>
                    <a:pt x="3824" y="6449"/>
                  </a:cubicBezTo>
                  <a:cubicBezTo>
                    <a:pt x="3832" y="6427"/>
                    <a:pt x="3832" y="6427"/>
                    <a:pt x="3832" y="6427"/>
                  </a:cubicBezTo>
                  <a:cubicBezTo>
                    <a:pt x="3854" y="6405"/>
                    <a:pt x="3883" y="6383"/>
                    <a:pt x="3905" y="6368"/>
                  </a:cubicBezTo>
                  <a:cubicBezTo>
                    <a:pt x="3927" y="6353"/>
                    <a:pt x="3949" y="6346"/>
                    <a:pt x="3964" y="6331"/>
                  </a:cubicBezTo>
                  <a:cubicBezTo>
                    <a:pt x="4000" y="6317"/>
                    <a:pt x="4030" y="6302"/>
                    <a:pt x="4052" y="6265"/>
                  </a:cubicBezTo>
                  <a:cubicBezTo>
                    <a:pt x="4074" y="6229"/>
                    <a:pt x="4088" y="6185"/>
                    <a:pt x="4081" y="6163"/>
                  </a:cubicBezTo>
                  <a:cubicBezTo>
                    <a:pt x="4081" y="6155"/>
                    <a:pt x="4081" y="6148"/>
                    <a:pt x="4066" y="6148"/>
                  </a:cubicBezTo>
                  <a:cubicBezTo>
                    <a:pt x="4022" y="6119"/>
                    <a:pt x="3993" y="6060"/>
                    <a:pt x="4022" y="5994"/>
                  </a:cubicBezTo>
                  <a:cubicBezTo>
                    <a:pt x="4037" y="5965"/>
                    <a:pt x="4059" y="5914"/>
                    <a:pt x="4030" y="5892"/>
                  </a:cubicBezTo>
                  <a:cubicBezTo>
                    <a:pt x="4015" y="5884"/>
                    <a:pt x="4015" y="5884"/>
                    <a:pt x="4015" y="5884"/>
                  </a:cubicBezTo>
                  <a:cubicBezTo>
                    <a:pt x="3986" y="5855"/>
                    <a:pt x="3942" y="5826"/>
                    <a:pt x="3949" y="5782"/>
                  </a:cubicBezTo>
                  <a:cubicBezTo>
                    <a:pt x="3964" y="5731"/>
                    <a:pt x="3964" y="5701"/>
                    <a:pt x="3949" y="5687"/>
                  </a:cubicBezTo>
                  <a:cubicBezTo>
                    <a:pt x="3942" y="5679"/>
                    <a:pt x="3934" y="5672"/>
                    <a:pt x="3920" y="5672"/>
                  </a:cubicBezTo>
                  <a:cubicBezTo>
                    <a:pt x="3912" y="5672"/>
                    <a:pt x="3898" y="5672"/>
                    <a:pt x="3890" y="5679"/>
                  </a:cubicBezTo>
                  <a:cubicBezTo>
                    <a:pt x="3861" y="5687"/>
                    <a:pt x="3839" y="5694"/>
                    <a:pt x="3810" y="5694"/>
                  </a:cubicBezTo>
                  <a:cubicBezTo>
                    <a:pt x="3759" y="5694"/>
                    <a:pt x="3722" y="5672"/>
                    <a:pt x="3707" y="5643"/>
                  </a:cubicBezTo>
                  <a:cubicBezTo>
                    <a:pt x="3700" y="5628"/>
                    <a:pt x="3707" y="5613"/>
                    <a:pt x="3722" y="5606"/>
                  </a:cubicBezTo>
                  <a:cubicBezTo>
                    <a:pt x="3722" y="5599"/>
                    <a:pt x="3729" y="5591"/>
                    <a:pt x="3729" y="5591"/>
                  </a:cubicBezTo>
                  <a:cubicBezTo>
                    <a:pt x="3722" y="5591"/>
                    <a:pt x="3714" y="5584"/>
                    <a:pt x="3671" y="5584"/>
                  </a:cubicBezTo>
                  <a:cubicBezTo>
                    <a:pt x="3619" y="5584"/>
                    <a:pt x="3590" y="5577"/>
                    <a:pt x="3575" y="5525"/>
                  </a:cubicBezTo>
                  <a:cubicBezTo>
                    <a:pt x="3568" y="5474"/>
                    <a:pt x="3553" y="5474"/>
                    <a:pt x="3553" y="5474"/>
                  </a:cubicBezTo>
                  <a:cubicBezTo>
                    <a:pt x="3553" y="5474"/>
                    <a:pt x="3546" y="5474"/>
                    <a:pt x="3531" y="5481"/>
                  </a:cubicBezTo>
                  <a:cubicBezTo>
                    <a:pt x="3517" y="5496"/>
                    <a:pt x="3480" y="5525"/>
                    <a:pt x="3436" y="5525"/>
                  </a:cubicBezTo>
                  <a:cubicBezTo>
                    <a:pt x="3407" y="5525"/>
                    <a:pt x="3378" y="5503"/>
                    <a:pt x="3363" y="5467"/>
                  </a:cubicBezTo>
                  <a:cubicBezTo>
                    <a:pt x="3348" y="5408"/>
                    <a:pt x="3333" y="5408"/>
                    <a:pt x="3326" y="5408"/>
                  </a:cubicBezTo>
                  <a:cubicBezTo>
                    <a:pt x="3319" y="5408"/>
                    <a:pt x="3304" y="5415"/>
                    <a:pt x="3297" y="5415"/>
                  </a:cubicBezTo>
                  <a:cubicBezTo>
                    <a:pt x="3282" y="5415"/>
                    <a:pt x="3282" y="5415"/>
                    <a:pt x="3275" y="5415"/>
                  </a:cubicBezTo>
                  <a:cubicBezTo>
                    <a:pt x="3224" y="5415"/>
                    <a:pt x="3180" y="5386"/>
                    <a:pt x="3158" y="5350"/>
                  </a:cubicBezTo>
                  <a:cubicBezTo>
                    <a:pt x="3150" y="5342"/>
                    <a:pt x="3143" y="5342"/>
                    <a:pt x="3143" y="5342"/>
                  </a:cubicBezTo>
                  <a:cubicBezTo>
                    <a:pt x="3136" y="5342"/>
                    <a:pt x="3136" y="5342"/>
                    <a:pt x="3128" y="5342"/>
                  </a:cubicBezTo>
                  <a:cubicBezTo>
                    <a:pt x="3121" y="5342"/>
                    <a:pt x="3114" y="5342"/>
                    <a:pt x="3114" y="5342"/>
                  </a:cubicBezTo>
                  <a:cubicBezTo>
                    <a:pt x="3092" y="5342"/>
                    <a:pt x="3084" y="5342"/>
                    <a:pt x="3070" y="5328"/>
                  </a:cubicBezTo>
                  <a:cubicBezTo>
                    <a:pt x="3055" y="5305"/>
                    <a:pt x="3055" y="5291"/>
                    <a:pt x="3055" y="5276"/>
                  </a:cubicBezTo>
                  <a:cubicBezTo>
                    <a:pt x="3055" y="5269"/>
                    <a:pt x="3055" y="5269"/>
                    <a:pt x="3055" y="5269"/>
                  </a:cubicBezTo>
                  <a:cubicBezTo>
                    <a:pt x="3055" y="5269"/>
                    <a:pt x="3055" y="5269"/>
                    <a:pt x="3048" y="5269"/>
                  </a:cubicBezTo>
                  <a:cubicBezTo>
                    <a:pt x="3019" y="5276"/>
                    <a:pt x="2996" y="5298"/>
                    <a:pt x="2967" y="5313"/>
                  </a:cubicBezTo>
                  <a:cubicBezTo>
                    <a:pt x="2945" y="5328"/>
                    <a:pt x="2916" y="5350"/>
                    <a:pt x="2887" y="5364"/>
                  </a:cubicBezTo>
                  <a:cubicBezTo>
                    <a:pt x="2864" y="5379"/>
                    <a:pt x="2864" y="5379"/>
                    <a:pt x="2864" y="5379"/>
                  </a:cubicBezTo>
                  <a:cubicBezTo>
                    <a:pt x="2828" y="5393"/>
                    <a:pt x="2806" y="5408"/>
                    <a:pt x="2777" y="5408"/>
                  </a:cubicBezTo>
                  <a:cubicBezTo>
                    <a:pt x="2755" y="5408"/>
                    <a:pt x="2733" y="5393"/>
                    <a:pt x="2711" y="5364"/>
                  </a:cubicBezTo>
                  <a:cubicBezTo>
                    <a:pt x="2696" y="5342"/>
                    <a:pt x="2674" y="5320"/>
                    <a:pt x="2659" y="5298"/>
                  </a:cubicBezTo>
                  <a:cubicBezTo>
                    <a:pt x="2637" y="5276"/>
                    <a:pt x="2623" y="5254"/>
                    <a:pt x="2608" y="5240"/>
                  </a:cubicBezTo>
                  <a:cubicBezTo>
                    <a:pt x="2608" y="5232"/>
                    <a:pt x="2601" y="5225"/>
                    <a:pt x="2586" y="5225"/>
                  </a:cubicBezTo>
                  <a:cubicBezTo>
                    <a:pt x="2579" y="5225"/>
                    <a:pt x="2571" y="5225"/>
                    <a:pt x="2571" y="5225"/>
                  </a:cubicBezTo>
                  <a:cubicBezTo>
                    <a:pt x="2564" y="5247"/>
                    <a:pt x="2557" y="5291"/>
                    <a:pt x="2520" y="5291"/>
                  </a:cubicBezTo>
                  <a:cubicBezTo>
                    <a:pt x="2520" y="5291"/>
                    <a:pt x="2513" y="5291"/>
                    <a:pt x="2505" y="5283"/>
                  </a:cubicBezTo>
                  <a:cubicBezTo>
                    <a:pt x="2469" y="5269"/>
                    <a:pt x="2330" y="5181"/>
                    <a:pt x="2330" y="5174"/>
                  </a:cubicBezTo>
                  <a:cubicBezTo>
                    <a:pt x="2322" y="5174"/>
                    <a:pt x="2286" y="5159"/>
                    <a:pt x="2264" y="5093"/>
                  </a:cubicBezTo>
                  <a:cubicBezTo>
                    <a:pt x="2249" y="5056"/>
                    <a:pt x="2220" y="5034"/>
                    <a:pt x="2198" y="5020"/>
                  </a:cubicBezTo>
                  <a:cubicBezTo>
                    <a:pt x="2176" y="5012"/>
                    <a:pt x="2161" y="4998"/>
                    <a:pt x="2154" y="4983"/>
                  </a:cubicBezTo>
                  <a:cubicBezTo>
                    <a:pt x="2146" y="4976"/>
                    <a:pt x="2139" y="4969"/>
                    <a:pt x="2124" y="4954"/>
                  </a:cubicBezTo>
                  <a:cubicBezTo>
                    <a:pt x="2095" y="4924"/>
                    <a:pt x="2059" y="4881"/>
                    <a:pt x="2051" y="4837"/>
                  </a:cubicBezTo>
                  <a:cubicBezTo>
                    <a:pt x="2029" y="4778"/>
                    <a:pt x="2029" y="4727"/>
                    <a:pt x="2073" y="4668"/>
                  </a:cubicBezTo>
                  <a:cubicBezTo>
                    <a:pt x="2102" y="4639"/>
                    <a:pt x="2117" y="4631"/>
                    <a:pt x="2139" y="4624"/>
                  </a:cubicBezTo>
                  <a:cubicBezTo>
                    <a:pt x="2146" y="4624"/>
                    <a:pt x="2154" y="4624"/>
                    <a:pt x="2161" y="4617"/>
                  </a:cubicBezTo>
                  <a:cubicBezTo>
                    <a:pt x="2169" y="4602"/>
                    <a:pt x="2146" y="4588"/>
                    <a:pt x="2139" y="4580"/>
                  </a:cubicBezTo>
                  <a:cubicBezTo>
                    <a:pt x="2124" y="4573"/>
                    <a:pt x="2110" y="4565"/>
                    <a:pt x="2102" y="4551"/>
                  </a:cubicBezTo>
                  <a:cubicBezTo>
                    <a:pt x="2066" y="4514"/>
                    <a:pt x="2073" y="4478"/>
                    <a:pt x="2088" y="4397"/>
                  </a:cubicBezTo>
                  <a:cubicBezTo>
                    <a:pt x="2088" y="4390"/>
                    <a:pt x="2088" y="4390"/>
                    <a:pt x="2088" y="4390"/>
                  </a:cubicBezTo>
                  <a:cubicBezTo>
                    <a:pt x="2102" y="4331"/>
                    <a:pt x="2124" y="4302"/>
                    <a:pt x="2146" y="4272"/>
                  </a:cubicBezTo>
                  <a:cubicBezTo>
                    <a:pt x="2161" y="4258"/>
                    <a:pt x="2176" y="4250"/>
                    <a:pt x="2176" y="4236"/>
                  </a:cubicBezTo>
                  <a:cubicBezTo>
                    <a:pt x="2183" y="4214"/>
                    <a:pt x="2176" y="4192"/>
                    <a:pt x="2169" y="4162"/>
                  </a:cubicBezTo>
                  <a:cubicBezTo>
                    <a:pt x="2161" y="4148"/>
                    <a:pt x="2154" y="4133"/>
                    <a:pt x="2146" y="4111"/>
                  </a:cubicBezTo>
                  <a:cubicBezTo>
                    <a:pt x="2139" y="4060"/>
                    <a:pt x="2132" y="3913"/>
                    <a:pt x="2169" y="3862"/>
                  </a:cubicBezTo>
                  <a:cubicBezTo>
                    <a:pt x="2212" y="3811"/>
                    <a:pt x="2234" y="3774"/>
                    <a:pt x="2212" y="3752"/>
                  </a:cubicBezTo>
                  <a:cubicBezTo>
                    <a:pt x="2205" y="3745"/>
                    <a:pt x="2198" y="3745"/>
                    <a:pt x="2190" y="3745"/>
                  </a:cubicBezTo>
                  <a:cubicBezTo>
                    <a:pt x="2183" y="3745"/>
                    <a:pt x="2176" y="3745"/>
                    <a:pt x="2176" y="3745"/>
                  </a:cubicBezTo>
                  <a:cubicBezTo>
                    <a:pt x="2161" y="3745"/>
                    <a:pt x="2154" y="3752"/>
                    <a:pt x="2146" y="3752"/>
                  </a:cubicBezTo>
                  <a:cubicBezTo>
                    <a:pt x="2132" y="3752"/>
                    <a:pt x="2117" y="3745"/>
                    <a:pt x="2110" y="3737"/>
                  </a:cubicBezTo>
                  <a:cubicBezTo>
                    <a:pt x="2073" y="3723"/>
                    <a:pt x="2073" y="3686"/>
                    <a:pt x="2066" y="3657"/>
                  </a:cubicBezTo>
                  <a:cubicBezTo>
                    <a:pt x="2066" y="3642"/>
                    <a:pt x="2059" y="3628"/>
                    <a:pt x="2059" y="3620"/>
                  </a:cubicBezTo>
                  <a:cubicBezTo>
                    <a:pt x="2051" y="3620"/>
                    <a:pt x="2044" y="3620"/>
                    <a:pt x="2044" y="3620"/>
                  </a:cubicBezTo>
                  <a:cubicBezTo>
                    <a:pt x="2037" y="3620"/>
                    <a:pt x="2029" y="3628"/>
                    <a:pt x="2014" y="3642"/>
                  </a:cubicBezTo>
                  <a:cubicBezTo>
                    <a:pt x="1956" y="3701"/>
                    <a:pt x="1927" y="3701"/>
                    <a:pt x="1919" y="3701"/>
                  </a:cubicBezTo>
                  <a:cubicBezTo>
                    <a:pt x="1912" y="3701"/>
                    <a:pt x="1890" y="3701"/>
                    <a:pt x="1883" y="3671"/>
                  </a:cubicBezTo>
                  <a:cubicBezTo>
                    <a:pt x="1883" y="3628"/>
                    <a:pt x="1890" y="3613"/>
                    <a:pt x="1905" y="3598"/>
                  </a:cubicBezTo>
                  <a:cubicBezTo>
                    <a:pt x="1905" y="3591"/>
                    <a:pt x="1912" y="3583"/>
                    <a:pt x="1912" y="3583"/>
                  </a:cubicBezTo>
                  <a:cubicBezTo>
                    <a:pt x="1912" y="3583"/>
                    <a:pt x="1883" y="3576"/>
                    <a:pt x="1861" y="3569"/>
                  </a:cubicBezTo>
                  <a:cubicBezTo>
                    <a:pt x="1839" y="3569"/>
                    <a:pt x="1839" y="3569"/>
                    <a:pt x="1839" y="3569"/>
                  </a:cubicBezTo>
                  <a:cubicBezTo>
                    <a:pt x="1846" y="3554"/>
                    <a:pt x="1846" y="3554"/>
                    <a:pt x="1846" y="3554"/>
                  </a:cubicBezTo>
                  <a:cubicBezTo>
                    <a:pt x="1846" y="3554"/>
                    <a:pt x="1853" y="3518"/>
                    <a:pt x="1868" y="3466"/>
                  </a:cubicBezTo>
                  <a:cubicBezTo>
                    <a:pt x="1875" y="3444"/>
                    <a:pt x="1875" y="3408"/>
                    <a:pt x="1875" y="3378"/>
                  </a:cubicBezTo>
                  <a:cubicBezTo>
                    <a:pt x="1875" y="3349"/>
                    <a:pt x="1875" y="3320"/>
                    <a:pt x="1890" y="3298"/>
                  </a:cubicBezTo>
                  <a:cubicBezTo>
                    <a:pt x="1897" y="3283"/>
                    <a:pt x="1919" y="3276"/>
                    <a:pt x="1934" y="3269"/>
                  </a:cubicBezTo>
                  <a:cubicBezTo>
                    <a:pt x="1949" y="3261"/>
                    <a:pt x="1971" y="3254"/>
                    <a:pt x="1971" y="3239"/>
                  </a:cubicBezTo>
                  <a:cubicBezTo>
                    <a:pt x="1978" y="3232"/>
                    <a:pt x="2022" y="3173"/>
                    <a:pt x="1971" y="3078"/>
                  </a:cubicBezTo>
                  <a:cubicBezTo>
                    <a:pt x="1963" y="3056"/>
                    <a:pt x="1956" y="3041"/>
                    <a:pt x="1949" y="3027"/>
                  </a:cubicBezTo>
                  <a:cubicBezTo>
                    <a:pt x="1919" y="2975"/>
                    <a:pt x="1897" y="2939"/>
                    <a:pt x="1919" y="2902"/>
                  </a:cubicBezTo>
                  <a:cubicBezTo>
                    <a:pt x="1934" y="2880"/>
                    <a:pt x="1934" y="2858"/>
                    <a:pt x="1919" y="2836"/>
                  </a:cubicBezTo>
                  <a:cubicBezTo>
                    <a:pt x="1919" y="2829"/>
                    <a:pt x="1912" y="2821"/>
                    <a:pt x="1912" y="2814"/>
                  </a:cubicBezTo>
                  <a:cubicBezTo>
                    <a:pt x="1905" y="2778"/>
                    <a:pt x="1927" y="2733"/>
                    <a:pt x="1985" y="2704"/>
                  </a:cubicBezTo>
                  <a:cubicBezTo>
                    <a:pt x="2014" y="2682"/>
                    <a:pt x="2007" y="2653"/>
                    <a:pt x="1993" y="2602"/>
                  </a:cubicBezTo>
                  <a:cubicBezTo>
                    <a:pt x="1971" y="2558"/>
                    <a:pt x="1897" y="2470"/>
                    <a:pt x="1875" y="2462"/>
                  </a:cubicBezTo>
                  <a:lnTo>
                    <a:pt x="1868" y="2462"/>
                  </a:lnTo>
                  <a:cubicBezTo>
                    <a:pt x="1861" y="2462"/>
                    <a:pt x="1861" y="2470"/>
                    <a:pt x="1853" y="2484"/>
                  </a:cubicBezTo>
                  <a:cubicBezTo>
                    <a:pt x="1839" y="2499"/>
                    <a:pt x="1831" y="2514"/>
                    <a:pt x="1802" y="2521"/>
                  </a:cubicBezTo>
                  <a:cubicBezTo>
                    <a:pt x="1795" y="2528"/>
                    <a:pt x="1795" y="2528"/>
                    <a:pt x="1788" y="2528"/>
                  </a:cubicBezTo>
                  <a:cubicBezTo>
                    <a:pt x="1758" y="2528"/>
                    <a:pt x="1751" y="2499"/>
                    <a:pt x="1743" y="2470"/>
                  </a:cubicBezTo>
                  <a:cubicBezTo>
                    <a:pt x="1743" y="2462"/>
                    <a:pt x="1736" y="2448"/>
                    <a:pt x="1736" y="2440"/>
                  </a:cubicBezTo>
                  <a:cubicBezTo>
                    <a:pt x="1729" y="2448"/>
                    <a:pt x="1714" y="2455"/>
                    <a:pt x="1692" y="2455"/>
                  </a:cubicBezTo>
                  <a:cubicBezTo>
                    <a:pt x="1685" y="2455"/>
                    <a:pt x="1685" y="2455"/>
                    <a:pt x="1678" y="2455"/>
                  </a:cubicBezTo>
                  <a:cubicBezTo>
                    <a:pt x="1648" y="2455"/>
                    <a:pt x="1648" y="2455"/>
                    <a:pt x="1648" y="2455"/>
                  </a:cubicBezTo>
                  <a:cubicBezTo>
                    <a:pt x="1612" y="2448"/>
                    <a:pt x="1575" y="2440"/>
                    <a:pt x="1546" y="2440"/>
                  </a:cubicBezTo>
                  <a:cubicBezTo>
                    <a:pt x="1538" y="2440"/>
                    <a:pt x="1531" y="2440"/>
                    <a:pt x="1531" y="2440"/>
                  </a:cubicBezTo>
                  <a:cubicBezTo>
                    <a:pt x="1516" y="2448"/>
                    <a:pt x="1487" y="2448"/>
                    <a:pt x="1450" y="2448"/>
                  </a:cubicBezTo>
                  <a:cubicBezTo>
                    <a:pt x="1421" y="2448"/>
                    <a:pt x="1362" y="2448"/>
                    <a:pt x="1319" y="2419"/>
                  </a:cubicBezTo>
                  <a:cubicBezTo>
                    <a:pt x="1289" y="2411"/>
                    <a:pt x="1260" y="2396"/>
                    <a:pt x="1238" y="2389"/>
                  </a:cubicBezTo>
                  <a:cubicBezTo>
                    <a:pt x="1194" y="2374"/>
                    <a:pt x="1164" y="2360"/>
                    <a:pt x="1150" y="2338"/>
                  </a:cubicBezTo>
                  <a:cubicBezTo>
                    <a:pt x="1128" y="2309"/>
                    <a:pt x="1150" y="2264"/>
                    <a:pt x="1164" y="2228"/>
                  </a:cubicBezTo>
                  <a:lnTo>
                    <a:pt x="1164" y="2221"/>
                  </a:lnTo>
                  <a:cubicBezTo>
                    <a:pt x="1164" y="2213"/>
                    <a:pt x="1150" y="2206"/>
                    <a:pt x="1135" y="2206"/>
                  </a:cubicBezTo>
                  <a:cubicBezTo>
                    <a:pt x="1128" y="2206"/>
                    <a:pt x="1121" y="2213"/>
                    <a:pt x="1113" y="2221"/>
                  </a:cubicBezTo>
                  <a:cubicBezTo>
                    <a:pt x="1106" y="2221"/>
                    <a:pt x="1099" y="2221"/>
                    <a:pt x="1084" y="2221"/>
                  </a:cubicBezTo>
                  <a:cubicBezTo>
                    <a:pt x="1047" y="2221"/>
                    <a:pt x="1025" y="2162"/>
                    <a:pt x="1018" y="2140"/>
                  </a:cubicBezTo>
                  <a:cubicBezTo>
                    <a:pt x="996" y="2111"/>
                    <a:pt x="981" y="2103"/>
                    <a:pt x="974" y="2103"/>
                  </a:cubicBezTo>
                  <a:cubicBezTo>
                    <a:pt x="959" y="2103"/>
                    <a:pt x="952" y="2111"/>
                    <a:pt x="938" y="2118"/>
                  </a:cubicBezTo>
                  <a:cubicBezTo>
                    <a:pt x="930" y="2118"/>
                    <a:pt x="930" y="2118"/>
                    <a:pt x="930" y="2118"/>
                  </a:cubicBezTo>
                  <a:cubicBezTo>
                    <a:pt x="908" y="2133"/>
                    <a:pt x="886" y="2147"/>
                    <a:pt x="871" y="2147"/>
                  </a:cubicBezTo>
                  <a:cubicBezTo>
                    <a:pt x="857" y="2147"/>
                    <a:pt x="835" y="2140"/>
                    <a:pt x="835" y="2103"/>
                  </a:cubicBezTo>
                  <a:cubicBezTo>
                    <a:pt x="828" y="2067"/>
                    <a:pt x="828" y="2067"/>
                    <a:pt x="791" y="2059"/>
                  </a:cubicBezTo>
                  <a:cubicBezTo>
                    <a:pt x="762" y="2052"/>
                    <a:pt x="747" y="2045"/>
                    <a:pt x="740" y="2030"/>
                  </a:cubicBezTo>
                  <a:cubicBezTo>
                    <a:pt x="732" y="2008"/>
                    <a:pt x="740" y="1986"/>
                    <a:pt x="747" y="1971"/>
                  </a:cubicBezTo>
                  <a:cubicBezTo>
                    <a:pt x="754" y="1964"/>
                    <a:pt x="754" y="1957"/>
                    <a:pt x="754" y="1950"/>
                  </a:cubicBezTo>
                  <a:cubicBezTo>
                    <a:pt x="747" y="1950"/>
                    <a:pt x="732" y="1942"/>
                    <a:pt x="710" y="1942"/>
                  </a:cubicBezTo>
                  <a:cubicBezTo>
                    <a:pt x="696" y="1942"/>
                    <a:pt x="696" y="1942"/>
                    <a:pt x="696" y="1942"/>
                  </a:cubicBezTo>
                  <a:cubicBezTo>
                    <a:pt x="681" y="1942"/>
                    <a:pt x="666" y="1942"/>
                    <a:pt x="652" y="1942"/>
                  </a:cubicBezTo>
                  <a:cubicBezTo>
                    <a:pt x="637" y="1950"/>
                    <a:pt x="622" y="1950"/>
                    <a:pt x="600" y="1950"/>
                  </a:cubicBezTo>
                  <a:cubicBezTo>
                    <a:pt x="586" y="1950"/>
                    <a:pt x="578" y="1950"/>
                    <a:pt x="564" y="1950"/>
                  </a:cubicBezTo>
                  <a:cubicBezTo>
                    <a:pt x="527" y="1942"/>
                    <a:pt x="498" y="1920"/>
                    <a:pt x="469" y="1905"/>
                  </a:cubicBezTo>
                  <a:cubicBezTo>
                    <a:pt x="447" y="1891"/>
                    <a:pt x="417" y="1869"/>
                    <a:pt x="388" y="1862"/>
                  </a:cubicBezTo>
                  <a:cubicBezTo>
                    <a:pt x="381" y="1854"/>
                    <a:pt x="366" y="1854"/>
                    <a:pt x="351" y="1854"/>
                  </a:cubicBezTo>
                  <a:cubicBezTo>
                    <a:pt x="322" y="1854"/>
                    <a:pt x="285" y="1869"/>
                    <a:pt x="263" y="1883"/>
                  </a:cubicBezTo>
                  <a:cubicBezTo>
                    <a:pt x="249" y="1891"/>
                    <a:pt x="241" y="1891"/>
                    <a:pt x="234" y="1898"/>
                  </a:cubicBezTo>
                  <a:cubicBezTo>
                    <a:pt x="212" y="1905"/>
                    <a:pt x="197" y="1905"/>
                    <a:pt x="183" y="1905"/>
                  </a:cubicBezTo>
                  <a:cubicBezTo>
                    <a:pt x="146" y="1905"/>
                    <a:pt x="117" y="1891"/>
                    <a:pt x="88" y="1854"/>
                  </a:cubicBezTo>
                  <a:cubicBezTo>
                    <a:pt x="21" y="1781"/>
                    <a:pt x="0" y="1730"/>
                    <a:pt x="7" y="1708"/>
                  </a:cubicBezTo>
                  <a:cubicBezTo>
                    <a:pt x="7" y="1708"/>
                    <a:pt x="7" y="1700"/>
                    <a:pt x="14" y="1700"/>
                  </a:cubicBezTo>
                  <a:cubicBezTo>
                    <a:pt x="0" y="1693"/>
                    <a:pt x="0" y="1693"/>
                    <a:pt x="0" y="1693"/>
                  </a:cubicBezTo>
                  <a:cubicBezTo>
                    <a:pt x="43" y="1686"/>
                    <a:pt x="43" y="1686"/>
                    <a:pt x="43" y="1686"/>
                  </a:cubicBezTo>
                  <a:cubicBezTo>
                    <a:pt x="212" y="1686"/>
                    <a:pt x="212" y="1686"/>
                    <a:pt x="212" y="1686"/>
                  </a:cubicBezTo>
                  <a:cubicBezTo>
                    <a:pt x="241" y="1686"/>
                    <a:pt x="249" y="1678"/>
                    <a:pt x="256" y="1656"/>
                  </a:cubicBezTo>
                  <a:cubicBezTo>
                    <a:pt x="263" y="1620"/>
                    <a:pt x="300" y="1598"/>
                    <a:pt x="351" y="1598"/>
                  </a:cubicBezTo>
                  <a:cubicBezTo>
                    <a:pt x="366" y="1598"/>
                    <a:pt x="373" y="1598"/>
                    <a:pt x="388" y="1605"/>
                  </a:cubicBezTo>
                  <a:cubicBezTo>
                    <a:pt x="432" y="1605"/>
                    <a:pt x="461" y="1627"/>
                    <a:pt x="490" y="1642"/>
                  </a:cubicBezTo>
                  <a:cubicBezTo>
                    <a:pt x="512" y="1649"/>
                    <a:pt x="527" y="1664"/>
                    <a:pt x="534" y="1664"/>
                  </a:cubicBezTo>
                  <a:cubicBezTo>
                    <a:pt x="549" y="1634"/>
                    <a:pt x="549" y="1627"/>
                    <a:pt x="556" y="1576"/>
                  </a:cubicBezTo>
                  <a:cubicBezTo>
                    <a:pt x="556" y="1561"/>
                    <a:pt x="556" y="1561"/>
                    <a:pt x="556" y="1561"/>
                  </a:cubicBezTo>
                  <a:cubicBezTo>
                    <a:pt x="564" y="1546"/>
                    <a:pt x="556" y="1524"/>
                    <a:pt x="549" y="1510"/>
                  </a:cubicBezTo>
                  <a:cubicBezTo>
                    <a:pt x="534" y="1488"/>
                    <a:pt x="527" y="1451"/>
                    <a:pt x="556" y="1414"/>
                  </a:cubicBezTo>
                  <a:cubicBezTo>
                    <a:pt x="600" y="1356"/>
                    <a:pt x="630" y="1327"/>
                    <a:pt x="681" y="1297"/>
                  </a:cubicBezTo>
                  <a:cubicBezTo>
                    <a:pt x="688" y="1290"/>
                    <a:pt x="703" y="1283"/>
                    <a:pt x="710" y="1275"/>
                  </a:cubicBezTo>
                  <a:cubicBezTo>
                    <a:pt x="732" y="1253"/>
                    <a:pt x="762" y="1231"/>
                    <a:pt x="791" y="1231"/>
                  </a:cubicBezTo>
                  <a:cubicBezTo>
                    <a:pt x="806" y="1231"/>
                    <a:pt x="813" y="1231"/>
                    <a:pt x="828" y="1239"/>
                  </a:cubicBezTo>
                  <a:cubicBezTo>
                    <a:pt x="842" y="1246"/>
                    <a:pt x="864" y="1253"/>
                    <a:pt x="879" y="1268"/>
                  </a:cubicBezTo>
                  <a:cubicBezTo>
                    <a:pt x="915" y="1283"/>
                    <a:pt x="952" y="1305"/>
                    <a:pt x="974" y="1305"/>
                  </a:cubicBezTo>
                  <a:cubicBezTo>
                    <a:pt x="981" y="1305"/>
                    <a:pt x="989" y="1305"/>
                    <a:pt x="989" y="1297"/>
                  </a:cubicBezTo>
                  <a:cubicBezTo>
                    <a:pt x="1011" y="1290"/>
                    <a:pt x="1025" y="1283"/>
                    <a:pt x="1047" y="1275"/>
                  </a:cubicBezTo>
                  <a:cubicBezTo>
                    <a:pt x="1069" y="1268"/>
                    <a:pt x="1091" y="1261"/>
                    <a:pt x="1099" y="1246"/>
                  </a:cubicBezTo>
                  <a:cubicBezTo>
                    <a:pt x="1113" y="1217"/>
                    <a:pt x="1128" y="1202"/>
                    <a:pt x="1150" y="1187"/>
                  </a:cubicBezTo>
                  <a:cubicBezTo>
                    <a:pt x="1164" y="1180"/>
                    <a:pt x="1179" y="1165"/>
                    <a:pt x="1194" y="1158"/>
                  </a:cubicBezTo>
                  <a:cubicBezTo>
                    <a:pt x="1201" y="1151"/>
                    <a:pt x="1209" y="1143"/>
                    <a:pt x="1216" y="1136"/>
                  </a:cubicBezTo>
                  <a:cubicBezTo>
                    <a:pt x="1245" y="1114"/>
                    <a:pt x="1267" y="1092"/>
                    <a:pt x="1289" y="1092"/>
                  </a:cubicBezTo>
                  <a:cubicBezTo>
                    <a:pt x="1304" y="1092"/>
                    <a:pt x="1311" y="1100"/>
                    <a:pt x="1326" y="1107"/>
                  </a:cubicBezTo>
                  <a:cubicBezTo>
                    <a:pt x="1333" y="1107"/>
                    <a:pt x="1333" y="1114"/>
                    <a:pt x="1340" y="1114"/>
                  </a:cubicBezTo>
                  <a:cubicBezTo>
                    <a:pt x="1355" y="1114"/>
                    <a:pt x="1362" y="1100"/>
                    <a:pt x="1370" y="1085"/>
                  </a:cubicBezTo>
                  <a:cubicBezTo>
                    <a:pt x="1370" y="1078"/>
                    <a:pt x="1370" y="1078"/>
                    <a:pt x="1370" y="1070"/>
                  </a:cubicBezTo>
                  <a:cubicBezTo>
                    <a:pt x="1377" y="1048"/>
                    <a:pt x="1384" y="1041"/>
                    <a:pt x="1428" y="1033"/>
                  </a:cubicBezTo>
                  <a:cubicBezTo>
                    <a:pt x="1472" y="1026"/>
                    <a:pt x="1472" y="946"/>
                    <a:pt x="1472" y="924"/>
                  </a:cubicBezTo>
                  <a:cubicBezTo>
                    <a:pt x="1472" y="909"/>
                    <a:pt x="1472" y="909"/>
                    <a:pt x="1472" y="909"/>
                  </a:cubicBezTo>
                  <a:cubicBezTo>
                    <a:pt x="1480" y="909"/>
                    <a:pt x="1480" y="909"/>
                    <a:pt x="1480" y="909"/>
                  </a:cubicBezTo>
                  <a:cubicBezTo>
                    <a:pt x="1487" y="902"/>
                    <a:pt x="1531" y="894"/>
                    <a:pt x="1538" y="858"/>
                  </a:cubicBezTo>
                  <a:cubicBezTo>
                    <a:pt x="1538" y="843"/>
                    <a:pt x="1546" y="814"/>
                    <a:pt x="1568" y="814"/>
                  </a:cubicBezTo>
                  <a:cubicBezTo>
                    <a:pt x="1575" y="814"/>
                    <a:pt x="1582" y="828"/>
                    <a:pt x="1604" y="843"/>
                  </a:cubicBezTo>
                  <a:cubicBezTo>
                    <a:pt x="1604" y="850"/>
                    <a:pt x="1612" y="858"/>
                    <a:pt x="1626" y="865"/>
                  </a:cubicBezTo>
                  <a:cubicBezTo>
                    <a:pt x="1641" y="880"/>
                    <a:pt x="1648" y="887"/>
                    <a:pt x="1663" y="887"/>
                  </a:cubicBezTo>
                  <a:cubicBezTo>
                    <a:pt x="1678" y="887"/>
                    <a:pt x="1700" y="880"/>
                    <a:pt x="1714" y="865"/>
                  </a:cubicBezTo>
                  <a:cubicBezTo>
                    <a:pt x="1736" y="850"/>
                    <a:pt x="1780" y="821"/>
                    <a:pt x="1831" y="821"/>
                  </a:cubicBezTo>
                  <a:cubicBezTo>
                    <a:pt x="1839" y="821"/>
                    <a:pt x="1846" y="821"/>
                    <a:pt x="1853" y="821"/>
                  </a:cubicBezTo>
                  <a:cubicBezTo>
                    <a:pt x="1883" y="828"/>
                    <a:pt x="1897" y="843"/>
                    <a:pt x="1905" y="865"/>
                  </a:cubicBezTo>
                  <a:cubicBezTo>
                    <a:pt x="1912" y="872"/>
                    <a:pt x="1919" y="887"/>
                    <a:pt x="1934" y="887"/>
                  </a:cubicBezTo>
                  <a:cubicBezTo>
                    <a:pt x="1949" y="902"/>
                    <a:pt x="1971" y="902"/>
                    <a:pt x="1993" y="902"/>
                  </a:cubicBezTo>
                  <a:cubicBezTo>
                    <a:pt x="2014" y="902"/>
                    <a:pt x="2029" y="902"/>
                    <a:pt x="2059" y="909"/>
                  </a:cubicBezTo>
                  <a:cubicBezTo>
                    <a:pt x="2132" y="916"/>
                    <a:pt x="2249" y="1033"/>
                    <a:pt x="2264" y="1048"/>
                  </a:cubicBezTo>
                  <a:cubicBezTo>
                    <a:pt x="2271" y="1055"/>
                    <a:pt x="2278" y="1070"/>
                    <a:pt x="2286" y="1092"/>
                  </a:cubicBezTo>
                  <a:cubicBezTo>
                    <a:pt x="2308" y="1121"/>
                    <a:pt x="2322" y="1151"/>
                    <a:pt x="2352" y="1151"/>
                  </a:cubicBezTo>
                  <a:cubicBezTo>
                    <a:pt x="2359" y="1151"/>
                    <a:pt x="2366" y="1143"/>
                    <a:pt x="2374" y="1143"/>
                  </a:cubicBezTo>
                  <a:cubicBezTo>
                    <a:pt x="2396" y="1136"/>
                    <a:pt x="2418" y="1129"/>
                    <a:pt x="2432" y="1121"/>
                  </a:cubicBezTo>
                  <a:cubicBezTo>
                    <a:pt x="2462" y="1114"/>
                    <a:pt x="2483" y="1107"/>
                    <a:pt x="2513" y="1107"/>
                  </a:cubicBezTo>
                  <a:cubicBezTo>
                    <a:pt x="2528" y="1107"/>
                    <a:pt x="2535" y="1107"/>
                    <a:pt x="2550" y="1107"/>
                  </a:cubicBezTo>
                  <a:cubicBezTo>
                    <a:pt x="2564" y="1114"/>
                    <a:pt x="2571" y="1114"/>
                    <a:pt x="2586" y="1121"/>
                  </a:cubicBezTo>
                  <a:cubicBezTo>
                    <a:pt x="2601" y="1129"/>
                    <a:pt x="2615" y="1129"/>
                    <a:pt x="2630" y="1129"/>
                  </a:cubicBezTo>
                  <a:cubicBezTo>
                    <a:pt x="2645" y="1129"/>
                    <a:pt x="2659" y="1129"/>
                    <a:pt x="2674" y="1121"/>
                  </a:cubicBezTo>
                  <a:cubicBezTo>
                    <a:pt x="2696" y="1114"/>
                    <a:pt x="2711" y="1107"/>
                    <a:pt x="2725" y="1107"/>
                  </a:cubicBezTo>
                  <a:cubicBezTo>
                    <a:pt x="2747" y="1107"/>
                    <a:pt x="2769" y="1121"/>
                    <a:pt x="2777" y="1136"/>
                  </a:cubicBezTo>
                  <a:cubicBezTo>
                    <a:pt x="2791" y="1151"/>
                    <a:pt x="2799" y="1165"/>
                    <a:pt x="2791" y="1187"/>
                  </a:cubicBezTo>
                  <a:cubicBezTo>
                    <a:pt x="2791" y="1195"/>
                    <a:pt x="2791" y="1209"/>
                    <a:pt x="2799" y="1217"/>
                  </a:cubicBezTo>
                  <a:cubicBezTo>
                    <a:pt x="2806" y="1224"/>
                    <a:pt x="2813" y="1224"/>
                    <a:pt x="2828" y="1224"/>
                  </a:cubicBezTo>
                  <a:cubicBezTo>
                    <a:pt x="2835" y="1224"/>
                    <a:pt x="2850" y="1224"/>
                    <a:pt x="2857" y="1217"/>
                  </a:cubicBezTo>
                  <a:cubicBezTo>
                    <a:pt x="2864" y="1217"/>
                    <a:pt x="2872" y="1217"/>
                    <a:pt x="2879" y="1217"/>
                  </a:cubicBezTo>
                  <a:cubicBezTo>
                    <a:pt x="2909" y="1217"/>
                    <a:pt x="2931" y="1246"/>
                    <a:pt x="2938" y="1268"/>
                  </a:cubicBezTo>
                  <a:cubicBezTo>
                    <a:pt x="2952" y="1283"/>
                    <a:pt x="2960" y="1297"/>
                    <a:pt x="2974" y="1305"/>
                  </a:cubicBezTo>
                  <a:cubicBezTo>
                    <a:pt x="2989" y="1319"/>
                    <a:pt x="2989" y="1319"/>
                    <a:pt x="2989" y="1319"/>
                  </a:cubicBezTo>
                  <a:cubicBezTo>
                    <a:pt x="3011" y="1327"/>
                    <a:pt x="3019" y="1334"/>
                    <a:pt x="3033" y="1334"/>
                  </a:cubicBezTo>
                  <a:cubicBezTo>
                    <a:pt x="3040" y="1334"/>
                    <a:pt x="3040" y="1334"/>
                    <a:pt x="3048" y="1334"/>
                  </a:cubicBezTo>
                  <a:cubicBezTo>
                    <a:pt x="3084" y="1312"/>
                    <a:pt x="3180" y="1305"/>
                    <a:pt x="3187" y="1305"/>
                  </a:cubicBezTo>
                  <a:cubicBezTo>
                    <a:pt x="3194" y="1305"/>
                    <a:pt x="3194" y="1305"/>
                    <a:pt x="3194" y="1305"/>
                  </a:cubicBezTo>
                  <a:cubicBezTo>
                    <a:pt x="3209" y="1319"/>
                    <a:pt x="3224" y="1327"/>
                    <a:pt x="3245" y="1327"/>
                  </a:cubicBezTo>
                  <a:cubicBezTo>
                    <a:pt x="3260" y="1327"/>
                    <a:pt x="3268" y="1327"/>
                    <a:pt x="3282" y="1319"/>
                  </a:cubicBezTo>
                  <a:cubicBezTo>
                    <a:pt x="3304" y="1319"/>
                    <a:pt x="3326" y="1297"/>
                    <a:pt x="3341" y="1290"/>
                  </a:cubicBezTo>
                  <a:cubicBezTo>
                    <a:pt x="3355" y="1275"/>
                    <a:pt x="3370" y="1268"/>
                    <a:pt x="3385" y="1268"/>
                  </a:cubicBezTo>
                  <a:cubicBezTo>
                    <a:pt x="3392" y="1268"/>
                    <a:pt x="3400" y="1268"/>
                    <a:pt x="3407" y="1283"/>
                  </a:cubicBezTo>
                  <a:cubicBezTo>
                    <a:pt x="3407" y="1297"/>
                    <a:pt x="3407" y="1312"/>
                    <a:pt x="3400" y="1327"/>
                  </a:cubicBezTo>
                  <a:cubicBezTo>
                    <a:pt x="3392" y="1349"/>
                    <a:pt x="3392" y="1371"/>
                    <a:pt x="3392" y="1378"/>
                  </a:cubicBezTo>
                  <a:cubicBezTo>
                    <a:pt x="3400" y="1378"/>
                    <a:pt x="3400" y="1378"/>
                    <a:pt x="3407" y="1378"/>
                  </a:cubicBezTo>
                  <a:cubicBezTo>
                    <a:pt x="3451" y="1378"/>
                    <a:pt x="3451" y="1378"/>
                    <a:pt x="3473" y="1349"/>
                  </a:cubicBezTo>
                  <a:cubicBezTo>
                    <a:pt x="3487" y="1327"/>
                    <a:pt x="3487" y="1327"/>
                    <a:pt x="3487" y="1327"/>
                  </a:cubicBezTo>
                  <a:cubicBezTo>
                    <a:pt x="3517" y="1290"/>
                    <a:pt x="3531" y="1283"/>
                    <a:pt x="3553" y="1268"/>
                  </a:cubicBezTo>
                  <a:cubicBezTo>
                    <a:pt x="3568" y="1261"/>
                    <a:pt x="3575" y="1261"/>
                    <a:pt x="3590" y="1246"/>
                  </a:cubicBezTo>
                  <a:cubicBezTo>
                    <a:pt x="3627" y="1224"/>
                    <a:pt x="3627" y="1209"/>
                    <a:pt x="3641" y="1187"/>
                  </a:cubicBezTo>
                  <a:cubicBezTo>
                    <a:pt x="3641" y="1180"/>
                    <a:pt x="3649" y="1165"/>
                    <a:pt x="3656" y="1151"/>
                  </a:cubicBezTo>
                  <a:cubicBezTo>
                    <a:pt x="3663" y="1136"/>
                    <a:pt x="3714" y="1063"/>
                    <a:pt x="3759" y="1063"/>
                  </a:cubicBezTo>
                  <a:cubicBezTo>
                    <a:pt x="3773" y="1063"/>
                    <a:pt x="3780" y="1063"/>
                    <a:pt x="3788" y="1070"/>
                  </a:cubicBezTo>
                  <a:cubicBezTo>
                    <a:pt x="3810" y="1085"/>
                    <a:pt x="3817" y="1107"/>
                    <a:pt x="3824" y="1121"/>
                  </a:cubicBezTo>
                  <a:cubicBezTo>
                    <a:pt x="3839" y="1151"/>
                    <a:pt x="3846" y="1158"/>
                    <a:pt x="3854" y="1158"/>
                  </a:cubicBezTo>
                  <a:cubicBezTo>
                    <a:pt x="3876" y="1158"/>
                    <a:pt x="3876" y="1158"/>
                    <a:pt x="3876" y="1158"/>
                  </a:cubicBezTo>
                  <a:cubicBezTo>
                    <a:pt x="3898" y="1158"/>
                    <a:pt x="3905" y="1158"/>
                    <a:pt x="3912" y="1114"/>
                  </a:cubicBezTo>
                  <a:cubicBezTo>
                    <a:pt x="3920" y="1041"/>
                    <a:pt x="3927" y="1019"/>
                    <a:pt x="3993" y="990"/>
                  </a:cubicBezTo>
                  <a:cubicBezTo>
                    <a:pt x="4008" y="982"/>
                    <a:pt x="4022" y="975"/>
                    <a:pt x="4037" y="968"/>
                  </a:cubicBezTo>
                  <a:cubicBezTo>
                    <a:pt x="4059" y="960"/>
                    <a:pt x="4081" y="946"/>
                    <a:pt x="4095" y="946"/>
                  </a:cubicBezTo>
                  <a:cubicBezTo>
                    <a:pt x="4110" y="946"/>
                    <a:pt x="4125" y="953"/>
                    <a:pt x="4140" y="968"/>
                  </a:cubicBezTo>
                  <a:cubicBezTo>
                    <a:pt x="4154" y="990"/>
                    <a:pt x="4161" y="1004"/>
                    <a:pt x="4169" y="1026"/>
                  </a:cubicBezTo>
                  <a:cubicBezTo>
                    <a:pt x="4183" y="1048"/>
                    <a:pt x="4191" y="1070"/>
                    <a:pt x="4205" y="1070"/>
                  </a:cubicBezTo>
                  <a:cubicBezTo>
                    <a:pt x="4235" y="1063"/>
                    <a:pt x="4235" y="1063"/>
                    <a:pt x="4242" y="1048"/>
                  </a:cubicBezTo>
                  <a:cubicBezTo>
                    <a:pt x="4242" y="1033"/>
                    <a:pt x="4250" y="1019"/>
                    <a:pt x="4257" y="997"/>
                  </a:cubicBezTo>
                  <a:cubicBezTo>
                    <a:pt x="4271" y="975"/>
                    <a:pt x="4279" y="953"/>
                    <a:pt x="4279" y="938"/>
                  </a:cubicBezTo>
                  <a:cubicBezTo>
                    <a:pt x="4286" y="916"/>
                    <a:pt x="4286" y="887"/>
                    <a:pt x="4323" y="887"/>
                  </a:cubicBezTo>
                  <a:cubicBezTo>
                    <a:pt x="4323" y="887"/>
                    <a:pt x="4330" y="887"/>
                    <a:pt x="4337" y="887"/>
                  </a:cubicBezTo>
                  <a:cubicBezTo>
                    <a:pt x="4352" y="894"/>
                    <a:pt x="4359" y="894"/>
                    <a:pt x="4367" y="894"/>
                  </a:cubicBezTo>
                  <a:cubicBezTo>
                    <a:pt x="4374" y="902"/>
                    <a:pt x="4381" y="902"/>
                    <a:pt x="4381" y="902"/>
                  </a:cubicBezTo>
                  <a:cubicBezTo>
                    <a:pt x="4389" y="902"/>
                    <a:pt x="4396" y="894"/>
                    <a:pt x="4403" y="872"/>
                  </a:cubicBezTo>
                  <a:cubicBezTo>
                    <a:pt x="4411" y="858"/>
                    <a:pt x="4418" y="836"/>
                    <a:pt x="4425" y="821"/>
                  </a:cubicBezTo>
                  <a:cubicBezTo>
                    <a:pt x="4447" y="784"/>
                    <a:pt x="4469" y="740"/>
                    <a:pt x="4462" y="711"/>
                  </a:cubicBezTo>
                  <a:cubicBezTo>
                    <a:pt x="4455" y="667"/>
                    <a:pt x="4440" y="587"/>
                    <a:pt x="4491" y="543"/>
                  </a:cubicBezTo>
                  <a:cubicBezTo>
                    <a:pt x="4506" y="535"/>
                    <a:pt x="4513" y="521"/>
                    <a:pt x="4528" y="513"/>
                  </a:cubicBezTo>
                  <a:cubicBezTo>
                    <a:pt x="4543" y="499"/>
                    <a:pt x="4557" y="484"/>
                    <a:pt x="4594" y="469"/>
                  </a:cubicBezTo>
                  <a:cubicBezTo>
                    <a:pt x="4616" y="462"/>
                    <a:pt x="4616" y="455"/>
                    <a:pt x="4631" y="433"/>
                  </a:cubicBezTo>
                  <a:cubicBezTo>
                    <a:pt x="4645" y="418"/>
                    <a:pt x="4660" y="389"/>
                    <a:pt x="4689" y="359"/>
                  </a:cubicBezTo>
                  <a:cubicBezTo>
                    <a:pt x="4748" y="279"/>
                    <a:pt x="4755" y="279"/>
                    <a:pt x="4806" y="271"/>
                  </a:cubicBezTo>
                  <a:cubicBezTo>
                    <a:pt x="4850" y="264"/>
                    <a:pt x="4850" y="264"/>
                    <a:pt x="4850" y="264"/>
                  </a:cubicBezTo>
                  <a:cubicBezTo>
                    <a:pt x="4894" y="257"/>
                    <a:pt x="4924" y="257"/>
                    <a:pt x="4953" y="228"/>
                  </a:cubicBezTo>
                  <a:cubicBezTo>
                    <a:pt x="4960" y="220"/>
                    <a:pt x="4960" y="220"/>
                    <a:pt x="4960" y="220"/>
                  </a:cubicBezTo>
                  <a:cubicBezTo>
                    <a:pt x="4960" y="213"/>
                    <a:pt x="4945" y="205"/>
                    <a:pt x="4938" y="198"/>
                  </a:cubicBezTo>
                  <a:cubicBezTo>
                    <a:pt x="4931" y="191"/>
                    <a:pt x="4916" y="183"/>
                    <a:pt x="4909" y="176"/>
                  </a:cubicBezTo>
                  <a:cubicBezTo>
                    <a:pt x="4865" y="132"/>
                    <a:pt x="4865" y="103"/>
                    <a:pt x="4887" y="37"/>
                  </a:cubicBezTo>
                  <a:cubicBezTo>
                    <a:pt x="4902" y="15"/>
                    <a:pt x="4916" y="0"/>
                    <a:pt x="4931" y="0"/>
                  </a:cubicBezTo>
                  <a:cubicBezTo>
                    <a:pt x="4960" y="0"/>
                    <a:pt x="4990" y="30"/>
                    <a:pt x="5012" y="59"/>
                  </a:cubicBezTo>
                  <a:cubicBezTo>
                    <a:pt x="5012" y="66"/>
                    <a:pt x="5012" y="66"/>
                    <a:pt x="5012" y="66"/>
                  </a:cubicBezTo>
                  <a:cubicBezTo>
                    <a:pt x="5041" y="118"/>
                    <a:pt x="5048" y="125"/>
                    <a:pt x="5092" y="132"/>
                  </a:cubicBezTo>
                  <a:cubicBezTo>
                    <a:pt x="5136" y="140"/>
                    <a:pt x="5143" y="169"/>
                    <a:pt x="5151" y="198"/>
                  </a:cubicBezTo>
                  <a:cubicBezTo>
                    <a:pt x="5158" y="205"/>
                    <a:pt x="5165" y="220"/>
                    <a:pt x="5173" y="235"/>
                  </a:cubicBezTo>
                  <a:cubicBezTo>
                    <a:pt x="5187" y="257"/>
                    <a:pt x="5202" y="293"/>
                    <a:pt x="5209" y="323"/>
                  </a:cubicBezTo>
                  <a:cubicBezTo>
                    <a:pt x="5217" y="337"/>
                    <a:pt x="5224" y="359"/>
                    <a:pt x="5231" y="367"/>
                  </a:cubicBezTo>
                  <a:cubicBezTo>
                    <a:pt x="5246" y="396"/>
                    <a:pt x="5261" y="411"/>
                    <a:pt x="5275" y="411"/>
                  </a:cubicBezTo>
                  <a:cubicBezTo>
                    <a:pt x="5283" y="411"/>
                    <a:pt x="5297" y="411"/>
                    <a:pt x="5305" y="403"/>
                  </a:cubicBezTo>
                  <a:cubicBezTo>
                    <a:pt x="5319" y="396"/>
                    <a:pt x="5334" y="389"/>
                    <a:pt x="5341" y="381"/>
                  </a:cubicBezTo>
                  <a:cubicBezTo>
                    <a:pt x="5363" y="367"/>
                    <a:pt x="5378" y="352"/>
                    <a:pt x="5400" y="352"/>
                  </a:cubicBezTo>
                  <a:cubicBezTo>
                    <a:pt x="5407" y="352"/>
                    <a:pt x="5422" y="359"/>
                    <a:pt x="5429" y="367"/>
                  </a:cubicBezTo>
                  <a:cubicBezTo>
                    <a:pt x="5444" y="374"/>
                    <a:pt x="5451" y="389"/>
                    <a:pt x="5459" y="396"/>
                  </a:cubicBezTo>
                  <a:cubicBezTo>
                    <a:pt x="5473" y="411"/>
                    <a:pt x="5473" y="418"/>
                    <a:pt x="5488" y="418"/>
                  </a:cubicBezTo>
                  <a:cubicBezTo>
                    <a:pt x="5488" y="418"/>
                    <a:pt x="5495" y="418"/>
                    <a:pt x="5502" y="411"/>
                  </a:cubicBezTo>
                  <a:cubicBezTo>
                    <a:pt x="5546" y="396"/>
                    <a:pt x="5546" y="396"/>
                    <a:pt x="5590" y="367"/>
                  </a:cubicBezTo>
                  <a:cubicBezTo>
                    <a:pt x="5605" y="352"/>
                    <a:pt x="5605" y="352"/>
                    <a:pt x="5605" y="352"/>
                  </a:cubicBezTo>
                  <a:cubicBezTo>
                    <a:pt x="5620" y="337"/>
                    <a:pt x="5634" y="330"/>
                    <a:pt x="5649" y="330"/>
                  </a:cubicBezTo>
                  <a:cubicBezTo>
                    <a:pt x="5664" y="330"/>
                    <a:pt x="5671" y="337"/>
                    <a:pt x="5693" y="345"/>
                  </a:cubicBezTo>
                  <a:cubicBezTo>
                    <a:pt x="5708" y="359"/>
                    <a:pt x="5737" y="359"/>
                    <a:pt x="5766" y="359"/>
                  </a:cubicBezTo>
                  <a:cubicBezTo>
                    <a:pt x="5788" y="359"/>
                    <a:pt x="5810" y="359"/>
                    <a:pt x="5825" y="352"/>
                  </a:cubicBezTo>
                  <a:cubicBezTo>
                    <a:pt x="5832" y="352"/>
                    <a:pt x="5832" y="352"/>
                    <a:pt x="5840" y="352"/>
                  </a:cubicBezTo>
                  <a:cubicBezTo>
                    <a:pt x="5847" y="352"/>
                    <a:pt x="5862" y="352"/>
                    <a:pt x="5869" y="367"/>
                  </a:cubicBezTo>
                  <a:cubicBezTo>
                    <a:pt x="5876" y="381"/>
                    <a:pt x="5883" y="411"/>
                    <a:pt x="5876" y="447"/>
                  </a:cubicBezTo>
                  <a:cubicBezTo>
                    <a:pt x="5876" y="462"/>
                    <a:pt x="5883" y="484"/>
                    <a:pt x="5883" y="499"/>
                  </a:cubicBezTo>
                  <a:cubicBezTo>
                    <a:pt x="5898" y="543"/>
                    <a:pt x="5913" y="601"/>
                    <a:pt x="5847" y="645"/>
                  </a:cubicBezTo>
                  <a:cubicBezTo>
                    <a:pt x="5766" y="704"/>
                    <a:pt x="5700" y="784"/>
                    <a:pt x="5671" y="828"/>
                  </a:cubicBezTo>
                  <a:cubicBezTo>
                    <a:pt x="5664" y="843"/>
                    <a:pt x="5642" y="872"/>
                    <a:pt x="5649" y="887"/>
                  </a:cubicBezTo>
                  <a:cubicBezTo>
                    <a:pt x="5656" y="894"/>
                    <a:pt x="5671" y="902"/>
                    <a:pt x="5693" y="909"/>
                  </a:cubicBezTo>
                  <a:cubicBezTo>
                    <a:pt x="5730" y="909"/>
                    <a:pt x="5752" y="909"/>
                    <a:pt x="5766" y="909"/>
                  </a:cubicBezTo>
                  <a:cubicBezTo>
                    <a:pt x="5803" y="909"/>
                    <a:pt x="5832" y="909"/>
                    <a:pt x="5869" y="924"/>
                  </a:cubicBezTo>
                  <a:cubicBezTo>
                    <a:pt x="5883" y="924"/>
                    <a:pt x="5891" y="931"/>
                    <a:pt x="5898" y="931"/>
                  </a:cubicBezTo>
                  <a:cubicBezTo>
                    <a:pt x="5905" y="931"/>
                    <a:pt x="5905" y="931"/>
                    <a:pt x="5920" y="909"/>
                  </a:cubicBezTo>
                  <a:cubicBezTo>
                    <a:pt x="5920" y="902"/>
                    <a:pt x="5935" y="894"/>
                    <a:pt x="5942" y="880"/>
                  </a:cubicBezTo>
                  <a:cubicBezTo>
                    <a:pt x="5993" y="814"/>
                    <a:pt x="6001" y="814"/>
                    <a:pt x="6074" y="755"/>
                  </a:cubicBezTo>
                  <a:cubicBezTo>
                    <a:pt x="6103" y="733"/>
                    <a:pt x="6118" y="711"/>
                    <a:pt x="6125" y="696"/>
                  </a:cubicBezTo>
                  <a:cubicBezTo>
                    <a:pt x="6140" y="667"/>
                    <a:pt x="6155" y="652"/>
                    <a:pt x="6213" y="652"/>
                  </a:cubicBezTo>
                  <a:cubicBezTo>
                    <a:pt x="6228" y="652"/>
                    <a:pt x="6228" y="652"/>
                    <a:pt x="6228" y="652"/>
                  </a:cubicBezTo>
                  <a:cubicBezTo>
                    <a:pt x="6228" y="667"/>
                    <a:pt x="6228" y="667"/>
                    <a:pt x="6228" y="667"/>
                  </a:cubicBezTo>
                  <a:cubicBezTo>
                    <a:pt x="6228" y="711"/>
                    <a:pt x="6243" y="770"/>
                    <a:pt x="6294" y="814"/>
                  </a:cubicBezTo>
                  <a:cubicBezTo>
                    <a:pt x="6316" y="828"/>
                    <a:pt x="6323" y="850"/>
                    <a:pt x="6323" y="872"/>
                  </a:cubicBezTo>
                  <a:cubicBezTo>
                    <a:pt x="6331" y="931"/>
                    <a:pt x="6294" y="990"/>
                    <a:pt x="6257" y="1026"/>
                  </a:cubicBezTo>
                  <a:cubicBezTo>
                    <a:pt x="6206" y="1092"/>
                    <a:pt x="6199" y="1121"/>
                    <a:pt x="6206" y="1187"/>
                  </a:cubicBezTo>
                  <a:cubicBezTo>
                    <a:pt x="6221" y="1253"/>
                    <a:pt x="6228" y="1414"/>
                    <a:pt x="6228" y="1480"/>
                  </a:cubicBezTo>
                  <a:cubicBezTo>
                    <a:pt x="6228" y="1546"/>
                    <a:pt x="6155" y="1642"/>
                    <a:pt x="6103" y="1700"/>
                  </a:cubicBezTo>
                  <a:cubicBezTo>
                    <a:pt x="6081" y="1730"/>
                    <a:pt x="6081" y="1730"/>
                    <a:pt x="6081" y="1730"/>
                  </a:cubicBezTo>
                  <a:cubicBezTo>
                    <a:pt x="6045" y="1773"/>
                    <a:pt x="5964" y="1832"/>
                    <a:pt x="5847" y="1913"/>
                  </a:cubicBezTo>
                  <a:cubicBezTo>
                    <a:pt x="5803" y="1942"/>
                    <a:pt x="5803" y="2001"/>
                    <a:pt x="5840" y="2089"/>
                  </a:cubicBezTo>
                  <a:cubicBezTo>
                    <a:pt x="5869" y="2140"/>
                    <a:pt x="5854" y="2169"/>
                    <a:pt x="5840" y="2206"/>
                  </a:cubicBezTo>
                  <a:cubicBezTo>
                    <a:pt x="5832" y="2228"/>
                    <a:pt x="5817" y="2257"/>
                    <a:pt x="5810" y="2287"/>
                  </a:cubicBezTo>
                  <a:cubicBezTo>
                    <a:pt x="5803" y="2309"/>
                    <a:pt x="5810" y="2316"/>
                    <a:pt x="5817" y="2331"/>
                  </a:cubicBezTo>
                  <a:cubicBezTo>
                    <a:pt x="5832" y="2352"/>
                    <a:pt x="5876" y="2360"/>
                    <a:pt x="5935" y="2360"/>
                  </a:cubicBezTo>
                  <a:cubicBezTo>
                    <a:pt x="5950" y="2360"/>
                    <a:pt x="5950" y="2360"/>
                    <a:pt x="5950" y="2360"/>
                  </a:cubicBezTo>
                  <a:cubicBezTo>
                    <a:pt x="5964" y="2360"/>
                    <a:pt x="5964" y="2360"/>
                    <a:pt x="5964" y="2360"/>
                  </a:cubicBezTo>
                  <a:cubicBezTo>
                    <a:pt x="5964" y="2367"/>
                    <a:pt x="5964" y="2367"/>
                    <a:pt x="5964" y="2367"/>
                  </a:cubicBezTo>
                  <a:cubicBezTo>
                    <a:pt x="5964" y="2367"/>
                    <a:pt x="6030" y="2455"/>
                    <a:pt x="6118" y="2499"/>
                  </a:cubicBezTo>
                  <a:cubicBezTo>
                    <a:pt x="6162" y="2521"/>
                    <a:pt x="6191" y="2543"/>
                    <a:pt x="6213" y="2558"/>
                  </a:cubicBezTo>
                  <a:cubicBezTo>
                    <a:pt x="6243" y="2580"/>
                    <a:pt x="6264" y="2602"/>
                    <a:pt x="6308" y="2609"/>
                  </a:cubicBezTo>
                  <a:cubicBezTo>
                    <a:pt x="6367" y="2631"/>
                    <a:pt x="6382" y="2668"/>
                    <a:pt x="6404" y="2719"/>
                  </a:cubicBezTo>
                  <a:cubicBezTo>
                    <a:pt x="6411" y="2748"/>
                    <a:pt x="6426" y="2778"/>
                    <a:pt x="6440" y="2814"/>
                  </a:cubicBezTo>
                  <a:cubicBezTo>
                    <a:pt x="6477" y="2873"/>
                    <a:pt x="6572" y="2909"/>
                    <a:pt x="6653" y="2939"/>
                  </a:cubicBezTo>
                  <a:cubicBezTo>
                    <a:pt x="6697" y="2953"/>
                    <a:pt x="6733" y="2968"/>
                    <a:pt x="6755" y="2990"/>
                  </a:cubicBezTo>
                  <a:cubicBezTo>
                    <a:pt x="6799" y="3019"/>
                    <a:pt x="6902" y="3107"/>
                    <a:pt x="6895" y="3159"/>
                  </a:cubicBezTo>
                  <a:cubicBezTo>
                    <a:pt x="6895" y="3173"/>
                    <a:pt x="6895" y="3188"/>
                    <a:pt x="6880" y="3195"/>
                  </a:cubicBezTo>
                  <a:cubicBezTo>
                    <a:pt x="6843" y="3224"/>
                    <a:pt x="6829" y="3290"/>
                    <a:pt x="6851" y="3356"/>
                  </a:cubicBezTo>
                  <a:cubicBezTo>
                    <a:pt x="6858" y="3371"/>
                    <a:pt x="6858" y="3378"/>
                    <a:pt x="6865" y="3386"/>
                  </a:cubicBezTo>
                  <a:cubicBezTo>
                    <a:pt x="6880" y="3437"/>
                    <a:pt x="6895" y="3466"/>
                    <a:pt x="6836" y="3532"/>
                  </a:cubicBezTo>
                  <a:cubicBezTo>
                    <a:pt x="6821" y="3547"/>
                    <a:pt x="6814" y="3562"/>
                    <a:pt x="6799" y="3576"/>
                  </a:cubicBezTo>
                  <a:cubicBezTo>
                    <a:pt x="6770" y="3613"/>
                    <a:pt x="6748" y="3635"/>
                    <a:pt x="6719" y="3701"/>
                  </a:cubicBezTo>
                  <a:cubicBezTo>
                    <a:pt x="6697" y="3745"/>
                    <a:pt x="6712" y="3759"/>
                    <a:pt x="6733" y="3789"/>
                  </a:cubicBezTo>
                  <a:cubicBezTo>
                    <a:pt x="6748" y="3811"/>
                    <a:pt x="6770" y="3840"/>
                    <a:pt x="6770" y="3884"/>
                  </a:cubicBezTo>
                  <a:cubicBezTo>
                    <a:pt x="6777" y="3935"/>
                    <a:pt x="6799" y="3979"/>
                    <a:pt x="6814" y="4016"/>
                  </a:cubicBezTo>
                  <a:cubicBezTo>
                    <a:pt x="6829" y="4045"/>
                    <a:pt x="6836" y="4074"/>
                    <a:pt x="6843" y="4096"/>
                  </a:cubicBezTo>
                  <a:cubicBezTo>
                    <a:pt x="6851" y="4133"/>
                    <a:pt x="6953" y="4148"/>
                    <a:pt x="7012" y="4162"/>
                  </a:cubicBezTo>
                  <a:cubicBezTo>
                    <a:pt x="7026" y="4162"/>
                    <a:pt x="7034" y="4162"/>
                    <a:pt x="7041" y="4162"/>
                  </a:cubicBezTo>
                  <a:cubicBezTo>
                    <a:pt x="7078" y="4170"/>
                    <a:pt x="7114" y="4199"/>
                    <a:pt x="7129" y="4243"/>
                  </a:cubicBezTo>
                  <a:cubicBezTo>
                    <a:pt x="7144" y="4280"/>
                    <a:pt x="7151" y="4316"/>
                    <a:pt x="7136" y="4338"/>
                  </a:cubicBezTo>
                  <a:cubicBezTo>
                    <a:pt x="7122" y="4353"/>
                    <a:pt x="7114" y="4360"/>
                    <a:pt x="7100" y="4368"/>
                  </a:cubicBezTo>
                  <a:cubicBezTo>
                    <a:pt x="7093" y="4375"/>
                    <a:pt x="7085" y="4382"/>
                    <a:pt x="7093" y="4390"/>
                  </a:cubicBezTo>
                  <a:cubicBezTo>
                    <a:pt x="7100" y="4412"/>
                    <a:pt x="7122" y="4419"/>
                    <a:pt x="7136" y="4426"/>
                  </a:cubicBezTo>
                  <a:cubicBezTo>
                    <a:pt x="7144" y="4426"/>
                    <a:pt x="7151" y="4426"/>
                    <a:pt x="7158" y="4433"/>
                  </a:cubicBezTo>
                  <a:cubicBezTo>
                    <a:pt x="7158" y="4448"/>
                    <a:pt x="7158" y="4463"/>
                    <a:pt x="7122" y="4514"/>
                  </a:cubicBezTo>
                  <a:cubicBezTo>
                    <a:pt x="7085" y="4573"/>
                    <a:pt x="7122" y="4646"/>
                    <a:pt x="7246" y="4734"/>
                  </a:cubicBezTo>
                  <a:cubicBezTo>
                    <a:pt x="7334" y="4800"/>
                    <a:pt x="7261" y="4924"/>
                    <a:pt x="7217" y="5005"/>
                  </a:cubicBezTo>
                  <a:cubicBezTo>
                    <a:pt x="7217" y="5012"/>
                    <a:pt x="7210" y="5027"/>
                    <a:pt x="7202" y="5034"/>
                  </a:cubicBezTo>
                  <a:cubicBezTo>
                    <a:pt x="7181" y="5086"/>
                    <a:pt x="7188" y="5108"/>
                    <a:pt x="7195" y="5159"/>
                  </a:cubicBezTo>
                  <a:cubicBezTo>
                    <a:pt x="7195" y="5174"/>
                    <a:pt x="7202" y="5188"/>
                    <a:pt x="7202" y="5210"/>
                  </a:cubicBezTo>
                  <a:cubicBezTo>
                    <a:pt x="7217" y="5298"/>
                    <a:pt x="7122" y="5430"/>
                    <a:pt x="7063" y="5496"/>
                  </a:cubicBezTo>
                  <a:cubicBezTo>
                    <a:pt x="6997" y="5562"/>
                    <a:pt x="6983" y="5577"/>
                    <a:pt x="7019" y="5643"/>
                  </a:cubicBezTo>
                  <a:cubicBezTo>
                    <a:pt x="7041" y="5679"/>
                    <a:pt x="7063" y="5701"/>
                    <a:pt x="7085" y="5723"/>
                  </a:cubicBezTo>
                  <a:cubicBezTo>
                    <a:pt x="7114" y="5752"/>
                    <a:pt x="7144" y="5782"/>
                    <a:pt x="7158" y="5840"/>
                  </a:cubicBezTo>
                  <a:cubicBezTo>
                    <a:pt x="7158" y="5848"/>
                    <a:pt x="7158" y="5848"/>
                    <a:pt x="7158" y="5848"/>
                  </a:cubicBezTo>
                  <a:cubicBezTo>
                    <a:pt x="7181" y="5936"/>
                    <a:pt x="7195" y="5980"/>
                    <a:pt x="7276" y="6002"/>
                  </a:cubicBezTo>
                  <a:cubicBezTo>
                    <a:pt x="7349" y="6016"/>
                    <a:pt x="7356" y="6068"/>
                    <a:pt x="7364" y="6126"/>
                  </a:cubicBezTo>
                  <a:cubicBezTo>
                    <a:pt x="7371" y="6148"/>
                    <a:pt x="7378" y="6178"/>
                    <a:pt x="7386" y="6207"/>
                  </a:cubicBezTo>
                  <a:cubicBezTo>
                    <a:pt x="7422" y="6309"/>
                    <a:pt x="7422" y="6324"/>
                    <a:pt x="7386" y="6375"/>
                  </a:cubicBezTo>
                  <a:cubicBezTo>
                    <a:pt x="7356" y="6412"/>
                    <a:pt x="7312" y="6449"/>
                    <a:pt x="7290" y="6471"/>
                  </a:cubicBezTo>
                  <a:cubicBezTo>
                    <a:pt x="7320" y="6493"/>
                    <a:pt x="7320" y="6493"/>
                    <a:pt x="7320" y="6493"/>
                  </a:cubicBezTo>
                  <a:cubicBezTo>
                    <a:pt x="7298" y="6500"/>
                    <a:pt x="7298" y="6500"/>
                    <a:pt x="7298" y="6500"/>
                  </a:cubicBezTo>
                  <a:cubicBezTo>
                    <a:pt x="7239" y="6522"/>
                    <a:pt x="7202" y="6537"/>
                    <a:pt x="7188" y="6544"/>
                  </a:cubicBezTo>
                  <a:cubicBezTo>
                    <a:pt x="7181" y="6551"/>
                    <a:pt x="7181" y="6551"/>
                    <a:pt x="7166" y="6551"/>
                  </a:cubicBezTo>
                  <a:cubicBezTo>
                    <a:pt x="7129" y="6551"/>
                    <a:pt x="7049" y="6493"/>
                    <a:pt x="7034" y="6449"/>
                  </a:cubicBezTo>
                  <a:cubicBezTo>
                    <a:pt x="7026" y="6434"/>
                    <a:pt x="7012" y="6427"/>
                    <a:pt x="7005" y="6427"/>
                  </a:cubicBezTo>
                  <a:cubicBezTo>
                    <a:pt x="6990" y="6427"/>
                    <a:pt x="6975" y="6434"/>
                    <a:pt x="6961" y="6456"/>
                  </a:cubicBezTo>
                  <a:cubicBezTo>
                    <a:pt x="6953" y="6478"/>
                    <a:pt x="6946" y="6485"/>
                    <a:pt x="6946" y="6500"/>
                  </a:cubicBezTo>
                  <a:cubicBezTo>
                    <a:pt x="6946" y="6507"/>
                    <a:pt x="6946" y="6522"/>
                    <a:pt x="6924" y="6522"/>
                  </a:cubicBezTo>
                  <a:cubicBezTo>
                    <a:pt x="6917" y="6522"/>
                    <a:pt x="6917" y="6522"/>
                    <a:pt x="6909" y="6522"/>
                  </a:cubicBezTo>
                  <a:cubicBezTo>
                    <a:pt x="6895" y="6522"/>
                    <a:pt x="6880" y="6514"/>
                    <a:pt x="6873" y="6514"/>
                  </a:cubicBezTo>
                  <a:cubicBezTo>
                    <a:pt x="6851" y="6514"/>
                    <a:pt x="6821" y="6522"/>
                    <a:pt x="6770" y="6544"/>
                  </a:cubicBezTo>
                  <a:cubicBezTo>
                    <a:pt x="6741" y="6559"/>
                    <a:pt x="6726" y="6566"/>
                    <a:pt x="6719" y="6566"/>
                  </a:cubicBezTo>
                  <a:cubicBezTo>
                    <a:pt x="6697" y="6581"/>
                    <a:pt x="6697" y="6581"/>
                    <a:pt x="6645" y="6588"/>
                  </a:cubicBezTo>
                  <a:cubicBezTo>
                    <a:pt x="6616" y="6595"/>
                    <a:pt x="6609" y="6602"/>
                    <a:pt x="6602" y="6624"/>
                  </a:cubicBezTo>
                  <a:cubicBezTo>
                    <a:pt x="6602" y="6639"/>
                    <a:pt x="6594" y="6661"/>
                    <a:pt x="6565" y="6690"/>
                  </a:cubicBezTo>
                  <a:cubicBezTo>
                    <a:pt x="6536" y="6712"/>
                    <a:pt x="6528" y="6727"/>
                    <a:pt x="6521" y="6734"/>
                  </a:cubicBezTo>
                  <a:cubicBezTo>
                    <a:pt x="6521" y="6734"/>
                    <a:pt x="6514" y="6749"/>
                    <a:pt x="6506" y="6749"/>
                  </a:cubicBezTo>
                  <a:cubicBezTo>
                    <a:pt x="6499" y="6749"/>
                    <a:pt x="6492" y="6742"/>
                    <a:pt x="6484" y="6734"/>
                  </a:cubicBezTo>
                  <a:cubicBezTo>
                    <a:pt x="6484" y="6727"/>
                    <a:pt x="6484" y="6727"/>
                    <a:pt x="6484" y="6727"/>
                  </a:cubicBezTo>
                  <a:cubicBezTo>
                    <a:pt x="6470" y="6720"/>
                    <a:pt x="6462" y="6705"/>
                    <a:pt x="6462" y="6698"/>
                  </a:cubicBezTo>
                  <a:cubicBezTo>
                    <a:pt x="6455" y="6676"/>
                    <a:pt x="6455" y="6676"/>
                    <a:pt x="6433" y="6676"/>
                  </a:cubicBezTo>
                  <a:cubicBezTo>
                    <a:pt x="6382" y="6676"/>
                    <a:pt x="6316" y="6676"/>
                    <a:pt x="6279" y="6639"/>
                  </a:cubicBezTo>
                  <a:cubicBezTo>
                    <a:pt x="6272" y="6632"/>
                    <a:pt x="6257" y="6624"/>
                    <a:pt x="6243" y="6624"/>
                  </a:cubicBezTo>
                  <a:cubicBezTo>
                    <a:pt x="6199" y="6624"/>
                    <a:pt x="6140" y="6647"/>
                    <a:pt x="6103" y="6654"/>
                  </a:cubicBezTo>
                  <a:cubicBezTo>
                    <a:pt x="6081" y="6669"/>
                    <a:pt x="6074" y="6683"/>
                    <a:pt x="6067" y="6720"/>
                  </a:cubicBezTo>
                  <a:cubicBezTo>
                    <a:pt x="6059" y="6742"/>
                    <a:pt x="6052" y="6764"/>
                    <a:pt x="6037" y="6786"/>
                  </a:cubicBezTo>
                  <a:cubicBezTo>
                    <a:pt x="6030" y="6808"/>
                    <a:pt x="6023" y="6822"/>
                    <a:pt x="6015" y="6830"/>
                  </a:cubicBezTo>
                  <a:cubicBezTo>
                    <a:pt x="6008" y="6859"/>
                    <a:pt x="6001" y="6874"/>
                    <a:pt x="5964" y="6888"/>
                  </a:cubicBezTo>
                  <a:cubicBezTo>
                    <a:pt x="5942" y="6896"/>
                    <a:pt x="5942" y="6903"/>
                    <a:pt x="5957" y="6947"/>
                  </a:cubicBezTo>
                  <a:cubicBezTo>
                    <a:pt x="5964" y="6962"/>
                    <a:pt x="5971" y="6983"/>
                    <a:pt x="5971" y="7005"/>
                  </a:cubicBezTo>
                  <a:cubicBezTo>
                    <a:pt x="5979" y="7064"/>
                    <a:pt x="5957" y="7093"/>
                    <a:pt x="5935" y="7130"/>
                  </a:cubicBezTo>
                  <a:cubicBezTo>
                    <a:pt x="5927" y="7145"/>
                    <a:pt x="5920" y="7159"/>
                    <a:pt x="5913" y="7174"/>
                  </a:cubicBezTo>
                  <a:cubicBezTo>
                    <a:pt x="5891" y="7218"/>
                    <a:pt x="5862" y="7225"/>
                    <a:pt x="5854" y="7225"/>
                  </a:cubicBezTo>
                  <a:cubicBezTo>
                    <a:pt x="5825" y="7225"/>
                    <a:pt x="5803" y="7203"/>
                    <a:pt x="5803" y="7167"/>
                  </a:cubicBezTo>
                  <a:cubicBezTo>
                    <a:pt x="5803" y="7152"/>
                    <a:pt x="5803" y="7152"/>
                    <a:pt x="5795" y="7152"/>
                  </a:cubicBezTo>
                  <a:cubicBezTo>
                    <a:pt x="5788" y="7152"/>
                    <a:pt x="5774" y="7152"/>
                    <a:pt x="5744" y="7174"/>
                  </a:cubicBezTo>
                  <a:cubicBezTo>
                    <a:pt x="5708" y="7196"/>
                    <a:pt x="5686" y="7203"/>
                    <a:pt x="5642" y="7211"/>
                  </a:cubicBezTo>
                  <a:cubicBezTo>
                    <a:pt x="5620" y="7211"/>
                    <a:pt x="5598" y="7218"/>
                    <a:pt x="5561" y="7225"/>
                  </a:cubicBezTo>
                  <a:cubicBezTo>
                    <a:pt x="5532" y="7233"/>
                    <a:pt x="5510" y="7240"/>
                    <a:pt x="5488" y="7240"/>
                  </a:cubicBezTo>
                  <a:cubicBezTo>
                    <a:pt x="5444" y="7255"/>
                    <a:pt x="5407" y="7262"/>
                    <a:pt x="5349" y="7284"/>
                  </a:cubicBezTo>
                  <a:cubicBezTo>
                    <a:pt x="5326" y="7291"/>
                    <a:pt x="5305" y="7299"/>
                    <a:pt x="5275" y="7299"/>
                  </a:cubicBezTo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4459659-A278-4660-F419-371978E9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993" y="4378228"/>
              <a:ext cx="2870828" cy="2785104"/>
            </a:xfrm>
            <a:custGeom>
              <a:avLst/>
              <a:gdLst>
                <a:gd name="T0" fmla="*/ 5532 w 7468"/>
                <a:gd name="T1" fmla="*/ 439 h 7328"/>
                <a:gd name="T2" fmla="*/ 5928 w 7468"/>
                <a:gd name="T3" fmla="*/ 960 h 7328"/>
                <a:gd name="T4" fmla="*/ 5965 w 7468"/>
                <a:gd name="T5" fmla="*/ 2388 h 7328"/>
                <a:gd name="T6" fmla="*/ 7071 w 7468"/>
                <a:gd name="T7" fmla="*/ 4191 h 7328"/>
                <a:gd name="T8" fmla="*/ 7298 w 7468"/>
                <a:gd name="T9" fmla="*/ 6030 h 7328"/>
                <a:gd name="T10" fmla="*/ 6903 w 7468"/>
                <a:gd name="T11" fmla="*/ 6514 h 7328"/>
                <a:gd name="T12" fmla="*/ 5987 w 7468"/>
                <a:gd name="T13" fmla="*/ 7019 h 7328"/>
                <a:gd name="T14" fmla="*/ 4697 w 7468"/>
                <a:gd name="T15" fmla="*/ 7100 h 7328"/>
                <a:gd name="T16" fmla="*/ 4177 w 7468"/>
                <a:gd name="T17" fmla="*/ 6946 h 7328"/>
                <a:gd name="T18" fmla="*/ 3869 w 7468"/>
                <a:gd name="T19" fmla="*/ 6455 h 7328"/>
                <a:gd name="T20" fmla="*/ 3620 w 7468"/>
                <a:gd name="T21" fmla="*/ 5532 h 7328"/>
                <a:gd name="T22" fmla="*/ 3092 w 7468"/>
                <a:gd name="T23" fmla="*/ 5268 h 7328"/>
                <a:gd name="T24" fmla="*/ 2199 w 7468"/>
                <a:gd name="T25" fmla="*/ 4990 h 7328"/>
                <a:gd name="T26" fmla="*/ 2147 w 7468"/>
                <a:gd name="T27" fmla="*/ 3737 h 7328"/>
                <a:gd name="T28" fmla="*/ 1964 w 7468"/>
                <a:gd name="T29" fmla="*/ 2923 h 7328"/>
                <a:gd name="T30" fmla="*/ 1576 w 7468"/>
                <a:gd name="T31" fmla="*/ 2440 h 7328"/>
                <a:gd name="T32" fmla="*/ 901 w 7468"/>
                <a:gd name="T33" fmla="*/ 2147 h 7328"/>
                <a:gd name="T34" fmla="*/ 257 w 7468"/>
                <a:gd name="T35" fmla="*/ 1897 h 7328"/>
                <a:gd name="T36" fmla="*/ 579 w 7468"/>
                <a:gd name="T37" fmla="*/ 1685 h 7328"/>
                <a:gd name="T38" fmla="*/ 1370 w 7468"/>
                <a:gd name="T39" fmla="*/ 1143 h 7328"/>
                <a:gd name="T40" fmla="*/ 2081 w 7468"/>
                <a:gd name="T41" fmla="*/ 938 h 7328"/>
                <a:gd name="T42" fmla="*/ 2909 w 7468"/>
                <a:gd name="T43" fmla="*/ 1245 h 7328"/>
                <a:gd name="T44" fmla="*/ 3701 w 7468"/>
                <a:gd name="T45" fmla="*/ 1172 h 7328"/>
                <a:gd name="T46" fmla="*/ 4353 w 7468"/>
                <a:gd name="T47" fmla="*/ 916 h 7328"/>
                <a:gd name="T48" fmla="*/ 4961 w 7468"/>
                <a:gd name="T49" fmla="*/ 29 h 7328"/>
                <a:gd name="T50" fmla="*/ 4704 w 7468"/>
                <a:gd name="T51" fmla="*/ 366 h 7328"/>
                <a:gd name="T52" fmla="*/ 4294 w 7468"/>
                <a:gd name="T53" fmla="*/ 945 h 7328"/>
                <a:gd name="T54" fmla="*/ 3913 w 7468"/>
                <a:gd name="T55" fmla="*/ 1157 h 7328"/>
                <a:gd name="T56" fmla="*/ 3488 w 7468"/>
                <a:gd name="T57" fmla="*/ 1355 h 7328"/>
                <a:gd name="T58" fmla="*/ 3063 w 7468"/>
                <a:gd name="T59" fmla="*/ 1333 h 7328"/>
                <a:gd name="T60" fmla="*/ 2660 w 7468"/>
                <a:gd name="T61" fmla="*/ 1128 h 7328"/>
                <a:gd name="T62" fmla="*/ 1949 w 7468"/>
                <a:gd name="T63" fmla="*/ 872 h 7328"/>
                <a:gd name="T64" fmla="*/ 1458 w 7468"/>
                <a:gd name="T65" fmla="*/ 1033 h 7328"/>
                <a:gd name="T66" fmla="*/ 1004 w 7468"/>
                <a:gd name="T67" fmla="*/ 1304 h 7328"/>
                <a:gd name="T68" fmla="*/ 418 w 7468"/>
                <a:gd name="T69" fmla="*/ 1604 h 7328"/>
                <a:gd name="T70" fmla="*/ 271 w 7468"/>
                <a:gd name="T71" fmla="*/ 1927 h 7328"/>
                <a:gd name="T72" fmla="*/ 762 w 7468"/>
                <a:gd name="T73" fmla="*/ 1978 h 7328"/>
                <a:gd name="T74" fmla="*/ 1151 w 7468"/>
                <a:gd name="T75" fmla="*/ 2242 h 7328"/>
                <a:gd name="T76" fmla="*/ 1759 w 7468"/>
                <a:gd name="T77" fmla="*/ 2476 h 7328"/>
                <a:gd name="T78" fmla="*/ 1986 w 7468"/>
                <a:gd name="T79" fmla="*/ 3099 h 7328"/>
                <a:gd name="T80" fmla="*/ 2052 w 7468"/>
                <a:gd name="T81" fmla="*/ 3671 h 7328"/>
                <a:gd name="T82" fmla="*/ 2184 w 7468"/>
                <a:gd name="T83" fmla="*/ 4184 h 7328"/>
                <a:gd name="T84" fmla="*/ 2169 w 7468"/>
                <a:gd name="T85" fmla="*/ 5012 h 7328"/>
                <a:gd name="T86" fmla="*/ 2902 w 7468"/>
                <a:gd name="T87" fmla="*/ 5400 h 7328"/>
                <a:gd name="T88" fmla="*/ 3327 w 7468"/>
                <a:gd name="T89" fmla="*/ 5444 h 7328"/>
                <a:gd name="T90" fmla="*/ 3950 w 7468"/>
                <a:gd name="T91" fmla="*/ 5701 h 7328"/>
                <a:gd name="T92" fmla="*/ 3825 w 7468"/>
                <a:gd name="T93" fmla="*/ 6455 h 7328"/>
                <a:gd name="T94" fmla="*/ 4140 w 7468"/>
                <a:gd name="T95" fmla="*/ 6748 h 7328"/>
                <a:gd name="T96" fmla="*/ 4316 w 7468"/>
                <a:gd name="T97" fmla="*/ 7313 h 7328"/>
                <a:gd name="T98" fmla="*/ 4851 w 7468"/>
                <a:gd name="T99" fmla="*/ 7210 h 7328"/>
                <a:gd name="T100" fmla="*/ 5782 w 7468"/>
                <a:gd name="T101" fmla="*/ 7203 h 7328"/>
                <a:gd name="T102" fmla="*/ 6111 w 7468"/>
                <a:gd name="T103" fmla="*/ 6734 h 7328"/>
                <a:gd name="T104" fmla="*/ 6646 w 7468"/>
                <a:gd name="T105" fmla="*/ 6646 h 7328"/>
                <a:gd name="T106" fmla="*/ 7225 w 7468"/>
                <a:gd name="T107" fmla="*/ 6573 h 7328"/>
                <a:gd name="T108" fmla="*/ 7108 w 7468"/>
                <a:gd name="T109" fmla="*/ 5517 h 7328"/>
                <a:gd name="T110" fmla="*/ 7144 w 7468"/>
                <a:gd name="T111" fmla="*/ 4389 h 7328"/>
                <a:gd name="T112" fmla="*/ 6910 w 7468"/>
                <a:gd name="T113" fmla="*/ 3392 h 7328"/>
                <a:gd name="T114" fmla="*/ 6001 w 7468"/>
                <a:gd name="T115" fmla="*/ 2359 h 7328"/>
                <a:gd name="T116" fmla="*/ 6302 w 7468"/>
                <a:gd name="T117" fmla="*/ 1047 h 7328"/>
                <a:gd name="T118" fmla="*/ 5804 w 7468"/>
                <a:gd name="T119" fmla="*/ 908 h 7328"/>
                <a:gd name="T120" fmla="*/ 5679 w 7468"/>
                <a:gd name="T121" fmla="*/ 329 h 7328"/>
                <a:gd name="T122" fmla="*/ 5254 w 7468"/>
                <a:gd name="T123" fmla="*/ 329 h 7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68" h="7328">
                  <a:moveTo>
                    <a:pt x="4961" y="29"/>
                  </a:moveTo>
                  <a:lnTo>
                    <a:pt x="4961" y="29"/>
                  </a:lnTo>
                  <a:cubicBezTo>
                    <a:pt x="4983" y="29"/>
                    <a:pt x="5005" y="51"/>
                    <a:pt x="5027" y="88"/>
                  </a:cubicBezTo>
                  <a:cubicBezTo>
                    <a:pt x="5063" y="139"/>
                    <a:pt x="5071" y="154"/>
                    <a:pt x="5122" y="161"/>
                  </a:cubicBezTo>
                  <a:cubicBezTo>
                    <a:pt x="5173" y="168"/>
                    <a:pt x="5159" y="219"/>
                    <a:pt x="5188" y="256"/>
                  </a:cubicBezTo>
                  <a:cubicBezTo>
                    <a:pt x="5210" y="285"/>
                    <a:pt x="5232" y="359"/>
                    <a:pt x="5247" y="388"/>
                  </a:cubicBezTo>
                  <a:cubicBezTo>
                    <a:pt x="5261" y="417"/>
                    <a:pt x="5276" y="439"/>
                    <a:pt x="5305" y="439"/>
                  </a:cubicBezTo>
                  <a:cubicBezTo>
                    <a:pt x="5320" y="439"/>
                    <a:pt x="5327" y="439"/>
                    <a:pt x="5342" y="432"/>
                  </a:cubicBezTo>
                  <a:cubicBezTo>
                    <a:pt x="5379" y="410"/>
                    <a:pt x="5408" y="381"/>
                    <a:pt x="5430" y="381"/>
                  </a:cubicBezTo>
                  <a:cubicBezTo>
                    <a:pt x="5437" y="381"/>
                    <a:pt x="5444" y="388"/>
                    <a:pt x="5452" y="388"/>
                  </a:cubicBezTo>
                  <a:cubicBezTo>
                    <a:pt x="5481" y="410"/>
                    <a:pt x="5481" y="447"/>
                    <a:pt x="5518" y="447"/>
                  </a:cubicBezTo>
                  <a:cubicBezTo>
                    <a:pt x="5518" y="447"/>
                    <a:pt x="5525" y="447"/>
                    <a:pt x="5532" y="439"/>
                  </a:cubicBezTo>
                  <a:cubicBezTo>
                    <a:pt x="5584" y="425"/>
                    <a:pt x="5584" y="425"/>
                    <a:pt x="5628" y="388"/>
                  </a:cubicBezTo>
                  <a:cubicBezTo>
                    <a:pt x="5657" y="366"/>
                    <a:pt x="5664" y="359"/>
                    <a:pt x="5679" y="359"/>
                  </a:cubicBezTo>
                  <a:cubicBezTo>
                    <a:pt x="5686" y="359"/>
                    <a:pt x="5701" y="366"/>
                    <a:pt x="5716" y="373"/>
                  </a:cubicBezTo>
                  <a:cubicBezTo>
                    <a:pt x="5738" y="388"/>
                    <a:pt x="5767" y="388"/>
                    <a:pt x="5796" y="388"/>
                  </a:cubicBezTo>
                  <a:cubicBezTo>
                    <a:pt x="5818" y="388"/>
                    <a:pt x="5847" y="388"/>
                    <a:pt x="5862" y="381"/>
                  </a:cubicBezTo>
                  <a:cubicBezTo>
                    <a:pt x="5862" y="381"/>
                    <a:pt x="5862" y="381"/>
                    <a:pt x="5870" y="381"/>
                  </a:cubicBezTo>
                  <a:cubicBezTo>
                    <a:pt x="5892" y="381"/>
                    <a:pt x="5899" y="403"/>
                    <a:pt x="5892" y="461"/>
                  </a:cubicBezTo>
                  <a:cubicBezTo>
                    <a:pt x="5884" y="520"/>
                    <a:pt x="5950" y="586"/>
                    <a:pt x="5870" y="645"/>
                  </a:cubicBezTo>
                  <a:cubicBezTo>
                    <a:pt x="5782" y="703"/>
                    <a:pt x="5716" y="791"/>
                    <a:pt x="5686" y="835"/>
                  </a:cubicBezTo>
                  <a:cubicBezTo>
                    <a:pt x="5664" y="872"/>
                    <a:pt x="5635" y="923"/>
                    <a:pt x="5723" y="938"/>
                  </a:cubicBezTo>
                  <a:cubicBezTo>
                    <a:pt x="5811" y="945"/>
                    <a:pt x="5833" y="938"/>
                    <a:pt x="5892" y="952"/>
                  </a:cubicBezTo>
                  <a:cubicBezTo>
                    <a:pt x="5913" y="960"/>
                    <a:pt x="5921" y="960"/>
                    <a:pt x="5928" y="960"/>
                  </a:cubicBezTo>
                  <a:cubicBezTo>
                    <a:pt x="5950" y="960"/>
                    <a:pt x="5950" y="945"/>
                    <a:pt x="5987" y="901"/>
                  </a:cubicBezTo>
                  <a:cubicBezTo>
                    <a:pt x="6038" y="842"/>
                    <a:pt x="6038" y="842"/>
                    <a:pt x="6111" y="784"/>
                  </a:cubicBezTo>
                  <a:cubicBezTo>
                    <a:pt x="6192" y="725"/>
                    <a:pt x="6155" y="681"/>
                    <a:pt x="6243" y="681"/>
                  </a:cubicBezTo>
                  <a:cubicBezTo>
                    <a:pt x="6243" y="725"/>
                    <a:pt x="6258" y="791"/>
                    <a:pt x="6309" y="835"/>
                  </a:cubicBezTo>
                  <a:cubicBezTo>
                    <a:pt x="6368" y="886"/>
                    <a:pt x="6338" y="960"/>
                    <a:pt x="6280" y="1033"/>
                  </a:cubicBezTo>
                  <a:cubicBezTo>
                    <a:pt x="6221" y="1099"/>
                    <a:pt x="6214" y="1135"/>
                    <a:pt x="6221" y="1201"/>
                  </a:cubicBezTo>
                  <a:cubicBezTo>
                    <a:pt x="6236" y="1267"/>
                    <a:pt x="6243" y="1428"/>
                    <a:pt x="6243" y="1494"/>
                  </a:cubicBezTo>
                  <a:cubicBezTo>
                    <a:pt x="6243" y="1560"/>
                    <a:pt x="6141" y="1678"/>
                    <a:pt x="6097" y="1736"/>
                  </a:cubicBezTo>
                  <a:cubicBezTo>
                    <a:pt x="6053" y="1787"/>
                    <a:pt x="5935" y="1868"/>
                    <a:pt x="5870" y="1912"/>
                  </a:cubicBezTo>
                  <a:cubicBezTo>
                    <a:pt x="5804" y="1964"/>
                    <a:pt x="5825" y="2037"/>
                    <a:pt x="5862" y="2110"/>
                  </a:cubicBezTo>
                  <a:cubicBezTo>
                    <a:pt x="5892" y="2176"/>
                    <a:pt x="5847" y="2198"/>
                    <a:pt x="5825" y="2301"/>
                  </a:cubicBezTo>
                  <a:cubicBezTo>
                    <a:pt x="5804" y="2381"/>
                    <a:pt x="5921" y="2388"/>
                    <a:pt x="5965" y="2388"/>
                  </a:cubicBezTo>
                  <a:cubicBezTo>
                    <a:pt x="5980" y="2388"/>
                    <a:pt x="5987" y="2388"/>
                    <a:pt x="5987" y="2388"/>
                  </a:cubicBezTo>
                  <a:cubicBezTo>
                    <a:pt x="5987" y="2388"/>
                    <a:pt x="6053" y="2484"/>
                    <a:pt x="6141" y="2528"/>
                  </a:cubicBezTo>
                  <a:cubicBezTo>
                    <a:pt x="6236" y="2572"/>
                    <a:pt x="6258" y="2616"/>
                    <a:pt x="6338" y="2638"/>
                  </a:cubicBezTo>
                  <a:cubicBezTo>
                    <a:pt x="6412" y="2660"/>
                    <a:pt x="6404" y="2733"/>
                    <a:pt x="6463" y="2835"/>
                  </a:cubicBezTo>
                  <a:cubicBezTo>
                    <a:pt x="6514" y="2938"/>
                    <a:pt x="6720" y="2967"/>
                    <a:pt x="6778" y="3011"/>
                  </a:cubicBezTo>
                  <a:cubicBezTo>
                    <a:pt x="6837" y="3063"/>
                    <a:pt x="6947" y="3165"/>
                    <a:pt x="6903" y="3195"/>
                  </a:cubicBezTo>
                  <a:cubicBezTo>
                    <a:pt x="6859" y="3231"/>
                    <a:pt x="6844" y="3312"/>
                    <a:pt x="6866" y="3378"/>
                  </a:cubicBezTo>
                  <a:cubicBezTo>
                    <a:pt x="6888" y="3444"/>
                    <a:pt x="6910" y="3466"/>
                    <a:pt x="6859" y="3539"/>
                  </a:cubicBezTo>
                  <a:cubicBezTo>
                    <a:pt x="6800" y="3605"/>
                    <a:pt x="6778" y="3612"/>
                    <a:pt x="6734" y="3707"/>
                  </a:cubicBezTo>
                  <a:cubicBezTo>
                    <a:pt x="6683" y="3795"/>
                    <a:pt x="6778" y="3810"/>
                    <a:pt x="6785" y="3898"/>
                  </a:cubicBezTo>
                  <a:cubicBezTo>
                    <a:pt x="6800" y="3986"/>
                    <a:pt x="6844" y="4059"/>
                    <a:pt x="6859" y="4110"/>
                  </a:cubicBezTo>
                  <a:cubicBezTo>
                    <a:pt x="6866" y="4169"/>
                    <a:pt x="7005" y="4184"/>
                    <a:pt x="7071" y="4191"/>
                  </a:cubicBezTo>
                  <a:cubicBezTo>
                    <a:pt x="7137" y="4206"/>
                    <a:pt x="7174" y="4308"/>
                    <a:pt x="7152" y="4338"/>
                  </a:cubicBezTo>
                  <a:cubicBezTo>
                    <a:pt x="7130" y="4374"/>
                    <a:pt x="7093" y="4374"/>
                    <a:pt x="7108" y="4411"/>
                  </a:cubicBezTo>
                  <a:cubicBezTo>
                    <a:pt x="7115" y="4440"/>
                    <a:pt x="7166" y="4455"/>
                    <a:pt x="7166" y="4455"/>
                  </a:cubicBezTo>
                  <a:lnTo>
                    <a:pt x="7166" y="4455"/>
                  </a:lnTo>
                  <a:cubicBezTo>
                    <a:pt x="7174" y="4455"/>
                    <a:pt x="7181" y="4462"/>
                    <a:pt x="7137" y="4521"/>
                  </a:cubicBezTo>
                  <a:cubicBezTo>
                    <a:pt x="7086" y="4602"/>
                    <a:pt x="7174" y="4689"/>
                    <a:pt x="7262" y="4763"/>
                  </a:cubicBezTo>
                  <a:cubicBezTo>
                    <a:pt x="7357" y="4828"/>
                    <a:pt x="7254" y="4975"/>
                    <a:pt x="7218" y="5041"/>
                  </a:cubicBezTo>
                  <a:cubicBezTo>
                    <a:pt x="7188" y="5114"/>
                    <a:pt x="7211" y="5144"/>
                    <a:pt x="7218" y="5224"/>
                  </a:cubicBezTo>
                  <a:cubicBezTo>
                    <a:pt x="7232" y="5305"/>
                    <a:pt x="7152" y="5429"/>
                    <a:pt x="7086" y="5495"/>
                  </a:cubicBezTo>
                  <a:cubicBezTo>
                    <a:pt x="7013" y="5561"/>
                    <a:pt x="6991" y="5591"/>
                    <a:pt x="7042" y="5664"/>
                  </a:cubicBezTo>
                  <a:cubicBezTo>
                    <a:pt x="7086" y="5745"/>
                    <a:pt x="7152" y="5766"/>
                    <a:pt x="7174" y="5862"/>
                  </a:cubicBezTo>
                  <a:cubicBezTo>
                    <a:pt x="7196" y="5950"/>
                    <a:pt x="7211" y="6008"/>
                    <a:pt x="7298" y="6030"/>
                  </a:cubicBezTo>
                  <a:cubicBezTo>
                    <a:pt x="7386" y="6052"/>
                    <a:pt x="7364" y="6118"/>
                    <a:pt x="7401" y="6221"/>
                  </a:cubicBezTo>
                  <a:cubicBezTo>
                    <a:pt x="7437" y="6323"/>
                    <a:pt x="7437" y="6338"/>
                    <a:pt x="7401" y="6382"/>
                  </a:cubicBezTo>
                  <a:cubicBezTo>
                    <a:pt x="7364" y="6426"/>
                    <a:pt x="7298" y="6485"/>
                    <a:pt x="7298" y="6485"/>
                  </a:cubicBezTo>
                  <a:cubicBezTo>
                    <a:pt x="7298" y="6485"/>
                    <a:pt x="7306" y="6492"/>
                    <a:pt x="7320" y="6507"/>
                  </a:cubicBezTo>
                  <a:cubicBezTo>
                    <a:pt x="7276" y="6521"/>
                    <a:pt x="7225" y="6536"/>
                    <a:pt x="7211" y="6543"/>
                  </a:cubicBezTo>
                  <a:cubicBezTo>
                    <a:pt x="7211" y="6551"/>
                    <a:pt x="7203" y="6551"/>
                    <a:pt x="7196" y="6551"/>
                  </a:cubicBezTo>
                  <a:cubicBezTo>
                    <a:pt x="7166" y="6551"/>
                    <a:pt x="7093" y="6499"/>
                    <a:pt x="7071" y="6463"/>
                  </a:cubicBezTo>
                  <a:cubicBezTo>
                    <a:pt x="7064" y="6441"/>
                    <a:pt x="7049" y="6426"/>
                    <a:pt x="7035" y="6426"/>
                  </a:cubicBezTo>
                  <a:cubicBezTo>
                    <a:pt x="7013" y="6426"/>
                    <a:pt x="6998" y="6433"/>
                    <a:pt x="6983" y="6463"/>
                  </a:cubicBezTo>
                  <a:cubicBezTo>
                    <a:pt x="6954" y="6507"/>
                    <a:pt x="6969" y="6521"/>
                    <a:pt x="6954" y="6521"/>
                  </a:cubicBezTo>
                  <a:cubicBezTo>
                    <a:pt x="6954" y="6521"/>
                    <a:pt x="6947" y="6521"/>
                    <a:pt x="6939" y="6521"/>
                  </a:cubicBezTo>
                  <a:cubicBezTo>
                    <a:pt x="6925" y="6514"/>
                    <a:pt x="6910" y="6514"/>
                    <a:pt x="6903" y="6514"/>
                  </a:cubicBezTo>
                  <a:cubicBezTo>
                    <a:pt x="6881" y="6514"/>
                    <a:pt x="6851" y="6521"/>
                    <a:pt x="6793" y="6543"/>
                  </a:cubicBezTo>
                  <a:cubicBezTo>
                    <a:pt x="6712" y="6580"/>
                    <a:pt x="6749" y="6573"/>
                    <a:pt x="6675" y="6587"/>
                  </a:cubicBezTo>
                  <a:cubicBezTo>
                    <a:pt x="6602" y="6602"/>
                    <a:pt x="6639" y="6638"/>
                    <a:pt x="6580" y="6690"/>
                  </a:cubicBezTo>
                  <a:cubicBezTo>
                    <a:pt x="6544" y="6726"/>
                    <a:pt x="6544" y="6741"/>
                    <a:pt x="6536" y="6741"/>
                  </a:cubicBezTo>
                  <a:cubicBezTo>
                    <a:pt x="6536" y="6741"/>
                    <a:pt x="6529" y="6741"/>
                    <a:pt x="6522" y="6734"/>
                  </a:cubicBezTo>
                  <a:cubicBezTo>
                    <a:pt x="6500" y="6704"/>
                    <a:pt x="6514" y="6675"/>
                    <a:pt x="6463" y="6675"/>
                  </a:cubicBezTo>
                  <a:cubicBezTo>
                    <a:pt x="6412" y="6675"/>
                    <a:pt x="6353" y="6675"/>
                    <a:pt x="6316" y="6638"/>
                  </a:cubicBezTo>
                  <a:cubicBezTo>
                    <a:pt x="6309" y="6631"/>
                    <a:pt x="6287" y="6624"/>
                    <a:pt x="6273" y="6624"/>
                  </a:cubicBezTo>
                  <a:cubicBezTo>
                    <a:pt x="6229" y="6624"/>
                    <a:pt x="6170" y="6646"/>
                    <a:pt x="6133" y="6653"/>
                  </a:cubicBezTo>
                  <a:cubicBezTo>
                    <a:pt x="6082" y="6675"/>
                    <a:pt x="6089" y="6726"/>
                    <a:pt x="6053" y="6792"/>
                  </a:cubicBezTo>
                  <a:cubicBezTo>
                    <a:pt x="6023" y="6858"/>
                    <a:pt x="6038" y="6866"/>
                    <a:pt x="5987" y="6888"/>
                  </a:cubicBezTo>
                  <a:cubicBezTo>
                    <a:pt x="5935" y="6902"/>
                    <a:pt x="5980" y="6954"/>
                    <a:pt x="5987" y="7019"/>
                  </a:cubicBezTo>
                  <a:cubicBezTo>
                    <a:pt x="5994" y="7093"/>
                    <a:pt x="5965" y="7115"/>
                    <a:pt x="5928" y="7181"/>
                  </a:cubicBezTo>
                  <a:cubicBezTo>
                    <a:pt x="5913" y="7210"/>
                    <a:pt x="5899" y="7225"/>
                    <a:pt x="5884" y="7225"/>
                  </a:cubicBezTo>
                  <a:cubicBezTo>
                    <a:pt x="5862" y="7225"/>
                    <a:pt x="5847" y="7210"/>
                    <a:pt x="5847" y="7181"/>
                  </a:cubicBezTo>
                  <a:cubicBezTo>
                    <a:pt x="5847" y="7159"/>
                    <a:pt x="5840" y="7152"/>
                    <a:pt x="5825" y="7152"/>
                  </a:cubicBezTo>
                  <a:cubicBezTo>
                    <a:pt x="5811" y="7152"/>
                    <a:pt x="5789" y="7159"/>
                    <a:pt x="5767" y="7173"/>
                  </a:cubicBezTo>
                  <a:cubicBezTo>
                    <a:pt x="5716" y="7210"/>
                    <a:pt x="5686" y="7203"/>
                    <a:pt x="5584" y="7225"/>
                  </a:cubicBezTo>
                  <a:cubicBezTo>
                    <a:pt x="5489" y="7254"/>
                    <a:pt x="5459" y="7254"/>
                    <a:pt x="5371" y="7283"/>
                  </a:cubicBezTo>
                  <a:cubicBezTo>
                    <a:pt x="5356" y="7291"/>
                    <a:pt x="5327" y="7298"/>
                    <a:pt x="5305" y="7298"/>
                  </a:cubicBezTo>
                  <a:cubicBezTo>
                    <a:pt x="5217" y="7298"/>
                    <a:pt x="5115" y="7269"/>
                    <a:pt x="5063" y="7261"/>
                  </a:cubicBezTo>
                  <a:cubicBezTo>
                    <a:pt x="4983" y="7254"/>
                    <a:pt x="4932" y="7261"/>
                    <a:pt x="4895" y="7254"/>
                  </a:cubicBezTo>
                  <a:cubicBezTo>
                    <a:pt x="4866" y="7239"/>
                    <a:pt x="4924" y="7195"/>
                    <a:pt x="4858" y="7181"/>
                  </a:cubicBezTo>
                  <a:cubicBezTo>
                    <a:pt x="4785" y="7173"/>
                    <a:pt x="4748" y="7122"/>
                    <a:pt x="4697" y="7100"/>
                  </a:cubicBezTo>
                  <a:cubicBezTo>
                    <a:pt x="4653" y="7078"/>
                    <a:pt x="4675" y="7034"/>
                    <a:pt x="4661" y="7034"/>
                  </a:cubicBezTo>
                  <a:cubicBezTo>
                    <a:pt x="4661" y="7034"/>
                    <a:pt x="4653" y="7042"/>
                    <a:pt x="4646" y="7049"/>
                  </a:cubicBezTo>
                  <a:cubicBezTo>
                    <a:pt x="4594" y="7078"/>
                    <a:pt x="4594" y="7107"/>
                    <a:pt x="4536" y="7115"/>
                  </a:cubicBezTo>
                  <a:cubicBezTo>
                    <a:pt x="4529" y="7115"/>
                    <a:pt x="4521" y="7115"/>
                    <a:pt x="4514" y="7115"/>
                  </a:cubicBezTo>
                  <a:cubicBezTo>
                    <a:pt x="4499" y="7115"/>
                    <a:pt x="4492" y="7115"/>
                    <a:pt x="4485" y="7115"/>
                  </a:cubicBezTo>
                  <a:cubicBezTo>
                    <a:pt x="4485" y="7115"/>
                    <a:pt x="4477" y="7115"/>
                    <a:pt x="4463" y="7144"/>
                  </a:cubicBezTo>
                  <a:cubicBezTo>
                    <a:pt x="4433" y="7195"/>
                    <a:pt x="4404" y="7203"/>
                    <a:pt x="4353" y="7261"/>
                  </a:cubicBezTo>
                  <a:cubicBezTo>
                    <a:pt x="4338" y="7276"/>
                    <a:pt x="4331" y="7283"/>
                    <a:pt x="4316" y="7283"/>
                  </a:cubicBezTo>
                  <a:cubicBezTo>
                    <a:pt x="4280" y="7283"/>
                    <a:pt x="4250" y="7232"/>
                    <a:pt x="4228" y="7217"/>
                  </a:cubicBezTo>
                  <a:cubicBezTo>
                    <a:pt x="4191" y="7203"/>
                    <a:pt x="4191" y="7159"/>
                    <a:pt x="4213" y="7115"/>
                  </a:cubicBezTo>
                  <a:cubicBezTo>
                    <a:pt x="4228" y="7071"/>
                    <a:pt x="4221" y="7064"/>
                    <a:pt x="4213" y="7027"/>
                  </a:cubicBezTo>
                  <a:cubicBezTo>
                    <a:pt x="4199" y="6997"/>
                    <a:pt x="4177" y="6983"/>
                    <a:pt x="4177" y="6946"/>
                  </a:cubicBezTo>
                  <a:cubicBezTo>
                    <a:pt x="4177" y="6910"/>
                    <a:pt x="4213" y="6910"/>
                    <a:pt x="4235" y="6888"/>
                  </a:cubicBezTo>
                  <a:cubicBezTo>
                    <a:pt x="4257" y="6858"/>
                    <a:pt x="4221" y="6800"/>
                    <a:pt x="4184" y="6785"/>
                  </a:cubicBezTo>
                  <a:cubicBezTo>
                    <a:pt x="4155" y="6770"/>
                    <a:pt x="4184" y="6712"/>
                    <a:pt x="4155" y="6712"/>
                  </a:cubicBezTo>
                  <a:cubicBezTo>
                    <a:pt x="4155" y="6712"/>
                    <a:pt x="4155" y="6712"/>
                    <a:pt x="4148" y="6719"/>
                  </a:cubicBezTo>
                  <a:lnTo>
                    <a:pt x="4140" y="6719"/>
                  </a:lnTo>
                  <a:cubicBezTo>
                    <a:pt x="4104" y="6719"/>
                    <a:pt x="4082" y="6690"/>
                    <a:pt x="4082" y="6690"/>
                  </a:cubicBezTo>
                  <a:cubicBezTo>
                    <a:pt x="4082" y="6690"/>
                    <a:pt x="4096" y="6602"/>
                    <a:pt x="4067" y="6573"/>
                  </a:cubicBezTo>
                  <a:cubicBezTo>
                    <a:pt x="4045" y="6551"/>
                    <a:pt x="4030" y="6543"/>
                    <a:pt x="4008" y="6543"/>
                  </a:cubicBezTo>
                  <a:cubicBezTo>
                    <a:pt x="3994" y="6543"/>
                    <a:pt x="3986" y="6543"/>
                    <a:pt x="3964" y="6543"/>
                  </a:cubicBezTo>
                  <a:cubicBezTo>
                    <a:pt x="3957" y="6543"/>
                    <a:pt x="3957" y="6543"/>
                    <a:pt x="3957" y="6543"/>
                  </a:cubicBezTo>
                  <a:cubicBezTo>
                    <a:pt x="3906" y="6543"/>
                    <a:pt x="3906" y="6485"/>
                    <a:pt x="3876" y="6463"/>
                  </a:cubicBezTo>
                  <a:cubicBezTo>
                    <a:pt x="3876" y="6455"/>
                    <a:pt x="3876" y="6455"/>
                    <a:pt x="3869" y="6455"/>
                  </a:cubicBezTo>
                  <a:cubicBezTo>
                    <a:pt x="3891" y="6433"/>
                    <a:pt x="3913" y="6411"/>
                    <a:pt x="3950" y="6389"/>
                  </a:cubicBezTo>
                  <a:cubicBezTo>
                    <a:pt x="4016" y="6353"/>
                    <a:pt x="4060" y="6338"/>
                    <a:pt x="4089" y="6287"/>
                  </a:cubicBezTo>
                  <a:cubicBezTo>
                    <a:pt x="4125" y="6243"/>
                    <a:pt x="4148" y="6169"/>
                    <a:pt x="4111" y="6147"/>
                  </a:cubicBezTo>
                  <a:cubicBezTo>
                    <a:pt x="4067" y="6118"/>
                    <a:pt x="4038" y="6067"/>
                    <a:pt x="4067" y="6016"/>
                  </a:cubicBezTo>
                  <a:cubicBezTo>
                    <a:pt x="4089" y="5964"/>
                    <a:pt x="4096" y="5913"/>
                    <a:pt x="4067" y="5891"/>
                  </a:cubicBezTo>
                  <a:cubicBezTo>
                    <a:pt x="4030" y="5862"/>
                    <a:pt x="3986" y="5840"/>
                    <a:pt x="4001" y="5796"/>
                  </a:cubicBezTo>
                  <a:cubicBezTo>
                    <a:pt x="4001" y="5759"/>
                    <a:pt x="4016" y="5671"/>
                    <a:pt x="3950" y="5671"/>
                  </a:cubicBezTo>
                  <a:cubicBezTo>
                    <a:pt x="3942" y="5671"/>
                    <a:pt x="3928" y="5671"/>
                    <a:pt x="3913" y="5678"/>
                  </a:cubicBezTo>
                  <a:cubicBezTo>
                    <a:pt x="3884" y="5686"/>
                    <a:pt x="3862" y="5693"/>
                    <a:pt x="3840" y="5693"/>
                  </a:cubicBezTo>
                  <a:cubicBezTo>
                    <a:pt x="3774" y="5693"/>
                    <a:pt x="3730" y="5657"/>
                    <a:pt x="3759" y="5627"/>
                  </a:cubicBezTo>
                  <a:cubicBezTo>
                    <a:pt x="3796" y="5591"/>
                    <a:pt x="3752" y="5583"/>
                    <a:pt x="3701" y="5583"/>
                  </a:cubicBezTo>
                  <a:cubicBezTo>
                    <a:pt x="3649" y="5583"/>
                    <a:pt x="3635" y="5576"/>
                    <a:pt x="3620" y="5532"/>
                  </a:cubicBezTo>
                  <a:cubicBezTo>
                    <a:pt x="3620" y="5503"/>
                    <a:pt x="3605" y="5473"/>
                    <a:pt x="3583" y="5473"/>
                  </a:cubicBezTo>
                  <a:cubicBezTo>
                    <a:pt x="3576" y="5473"/>
                    <a:pt x="3569" y="5473"/>
                    <a:pt x="3554" y="5481"/>
                  </a:cubicBezTo>
                  <a:cubicBezTo>
                    <a:pt x="3532" y="5503"/>
                    <a:pt x="3495" y="5517"/>
                    <a:pt x="3466" y="5517"/>
                  </a:cubicBezTo>
                  <a:cubicBezTo>
                    <a:pt x="3444" y="5517"/>
                    <a:pt x="3422" y="5510"/>
                    <a:pt x="3408" y="5473"/>
                  </a:cubicBezTo>
                  <a:cubicBezTo>
                    <a:pt x="3393" y="5422"/>
                    <a:pt x="3378" y="5407"/>
                    <a:pt x="3356" y="5407"/>
                  </a:cubicBezTo>
                  <a:cubicBezTo>
                    <a:pt x="3342" y="5407"/>
                    <a:pt x="3334" y="5415"/>
                    <a:pt x="3320" y="5415"/>
                  </a:cubicBezTo>
                  <a:cubicBezTo>
                    <a:pt x="3312" y="5415"/>
                    <a:pt x="3305" y="5415"/>
                    <a:pt x="3305" y="5415"/>
                  </a:cubicBezTo>
                  <a:cubicBezTo>
                    <a:pt x="3261" y="5415"/>
                    <a:pt x="3224" y="5385"/>
                    <a:pt x="3195" y="5356"/>
                  </a:cubicBezTo>
                  <a:cubicBezTo>
                    <a:pt x="3188" y="5342"/>
                    <a:pt x="3180" y="5342"/>
                    <a:pt x="3173" y="5342"/>
                  </a:cubicBezTo>
                  <a:cubicBezTo>
                    <a:pt x="3158" y="5342"/>
                    <a:pt x="3151" y="5342"/>
                    <a:pt x="3144" y="5342"/>
                  </a:cubicBezTo>
                  <a:cubicBezTo>
                    <a:pt x="3129" y="5342"/>
                    <a:pt x="3122" y="5342"/>
                    <a:pt x="3114" y="5327"/>
                  </a:cubicBezTo>
                  <a:cubicBezTo>
                    <a:pt x="3092" y="5297"/>
                    <a:pt x="3114" y="5268"/>
                    <a:pt x="3092" y="5268"/>
                  </a:cubicBezTo>
                  <a:cubicBezTo>
                    <a:pt x="3085" y="5268"/>
                    <a:pt x="3078" y="5268"/>
                    <a:pt x="3070" y="5268"/>
                  </a:cubicBezTo>
                  <a:cubicBezTo>
                    <a:pt x="3019" y="5290"/>
                    <a:pt x="2975" y="5327"/>
                    <a:pt x="2909" y="5364"/>
                  </a:cubicBezTo>
                  <a:cubicBezTo>
                    <a:pt x="2865" y="5385"/>
                    <a:pt x="2836" y="5407"/>
                    <a:pt x="2807" y="5407"/>
                  </a:cubicBezTo>
                  <a:cubicBezTo>
                    <a:pt x="2792" y="5407"/>
                    <a:pt x="2770" y="5393"/>
                    <a:pt x="2755" y="5371"/>
                  </a:cubicBezTo>
                  <a:cubicBezTo>
                    <a:pt x="2711" y="5312"/>
                    <a:pt x="2667" y="5276"/>
                    <a:pt x="2653" y="5246"/>
                  </a:cubicBezTo>
                  <a:cubicBezTo>
                    <a:pt x="2645" y="5224"/>
                    <a:pt x="2631" y="5224"/>
                    <a:pt x="2616" y="5224"/>
                  </a:cubicBezTo>
                  <a:cubicBezTo>
                    <a:pt x="2601" y="5224"/>
                    <a:pt x="2587" y="5224"/>
                    <a:pt x="2587" y="5224"/>
                  </a:cubicBezTo>
                  <a:cubicBezTo>
                    <a:pt x="2587" y="5224"/>
                    <a:pt x="2580" y="5290"/>
                    <a:pt x="2550" y="5290"/>
                  </a:cubicBezTo>
                  <a:cubicBezTo>
                    <a:pt x="2550" y="5290"/>
                    <a:pt x="2550" y="5290"/>
                    <a:pt x="2543" y="5290"/>
                  </a:cubicBezTo>
                  <a:cubicBezTo>
                    <a:pt x="2506" y="5268"/>
                    <a:pt x="2367" y="5180"/>
                    <a:pt x="2367" y="5180"/>
                  </a:cubicBezTo>
                  <a:cubicBezTo>
                    <a:pt x="2367" y="5180"/>
                    <a:pt x="2330" y="5166"/>
                    <a:pt x="2308" y="5100"/>
                  </a:cubicBezTo>
                  <a:cubicBezTo>
                    <a:pt x="2279" y="5034"/>
                    <a:pt x="2220" y="5026"/>
                    <a:pt x="2199" y="4990"/>
                  </a:cubicBezTo>
                  <a:cubicBezTo>
                    <a:pt x="2169" y="4953"/>
                    <a:pt x="2111" y="4902"/>
                    <a:pt x="2096" y="4843"/>
                  </a:cubicBezTo>
                  <a:cubicBezTo>
                    <a:pt x="2074" y="4785"/>
                    <a:pt x="2074" y="4741"/>
                    <a:pt x="2118" y="4689"/>
                  </a:cubicBezTo>
                  <a:cubicBezTo>
                    <a:pt x="2162" y="4638"/>
                    <a:pt x="2169" y="4667"/>
                    <a:pt x="2206" y="4638"/>
                  </a:cubicBezTo>
                  <a:cubicBezTo>
                    <a:pt x="2235" y="4616"/>
                    <a:pt x="2176" y="4587"/>
                    <a:pt x="2147" y="4557"/>
                  </a:cubicBezTo>
                  <a:cubicBezTo>
                    <a:pt x="2111" y="4521"/>
                    <a:pt x="2118" y="4492"/>
                    <a:pt x="2132" y="4404"/>
                  </a:cubicBezTo>
                  <a:cubicBezTo>
                    <a:pt x="2154" y="4316"/>
                    <a:pt x="2213" y="4294"/>
                    <a:pt x="2220" y="4250"/>
                  </a:cubicBezTo>
                  <a:cubicBezTo>
                    <a:pt x="2228" y="4206"/>
                    <a:pt x="2206" y="4176"/>
                    <a:pt x="2199" y="4125"/>
                  </a:cubicBezTo>
                  <a:cubicBezTo>
                    <a:pt x="2184" y="4074"/>
                    <a:pt x="2176" y="3927"/>
                    <a:pt x="2213" y="3883"/>
                  </a:cubicBezTo>
                  <a:cubicBezTo>
                    <a:pt x="2242" y="3839"/>
                    <a:pt x="2286" y="3788"/>
                    <a:pt x="2257" y="3759"/>
                  </a:cubicBezTo>
                  <a:cubicBezTo>
                    <a:pt x="2242" y="3744"/>
                    <a:pt x="2235" y="3744"/>
                    <a:pt x="2220" y="3744"/>
                  </a:cubicBezTo>
                  <a:cubicBezTo>
                    <a:pt x="2206" y="3744"/>
                    <a:pt x="2191" y="3751"/>
                    <a:pt x="2176" y="3751"/>
                  </a:cubicBezTo>
                  <a:cubicBezTo>
                    <a:pt x="2162" y="3751"/>
                    <a:pt x="2154" y="3744"/>
                    <a:pt x="2147" y="3737"/>
                  </a:cubicBezTo>
                  <a:cubicBezTo>
                    <a:pt x="2103" y="3715"/>
                    <a:pt x="2118" y="3627"/>
                    <a:pt x="2096" y="3619"/>
                  </a:cubicBezTo>
                  <a:cubicBezTo>
                    <a:pt x="2081" y="3619"/>
                    <a:pt x="2081" y="3619"/>
                    <a:pt x="2074" y="3619"/>
                  </a:cubicBezTo>
                  <a:cubicBezTo>
                    <a:pt x="2067" y="3619"/>
                    <a:pt x="2059" y="3627"/>
                    <a:pt x="2030" y="3649"/>
                  </a:cubicBezTo>
                  <a:cubicBezTo>
                    <a:pt x="2008" y="3671"/>
                    <a:pt x="1971" y="3700"/>
                    <a:pt x="1949" y="3700"/>
                  </a:cubicBezTo>
                  <a:cubicBezTo>
                    <a:pt x="1942" y="3700"/>
                    <a:pt x="1935" y="3693"/>
                    <a:pt x="1935" y="3678"/>
                  </a:cubicBezTo>
                  <a:cubicBezTo>
                    <a:pt x="1920" y="3627"/>
                    <a:pt x="1942" y="3627"/>
                    <a:pt x="1957" y="3605"/>
                  </a:cubicBezTo>
                  <a:cubicBezTo>
                    <a:pt x="1971" y="3576"/>
                    <a:pt x="1891" y="3568"/>
                    <a:pt x="1891" y="3568"/>
                  </a:cubicBezTo>
                  <a:cubicBezTo>
                    <a:pt x="1891" y="3568"/>
                    <a:pt x="1898" y="3539"/>
                    <a:pt x="1913" y="3488"/>
                  </a:cubicBezTo>
                  <a:cubicBezTo>
                    <a:pt x="1935" y="3436"/>
                    <a:pt x="1913" y="3348"/>
                    <a:pt x="1935" y="3326"/>
                  </a:cubicBezTo>
                  <a:cubicBezTo>
                    <a:pt x="1949" y="3297"/>
                    <a:pt x="2001" y="3290"/>
                    <a:pt x="2015" y="3260"/>
                  </a:cubicBezTo>
                  <a:cubicBezTo>
                    <a:pt x="2030" y="3238"/>
                    <a:pt x="2059" y="3173"/>
                    <a:pt x="2015" y="3085"/>
                  </a:cubicBezTo>
                  <a:cubicBezTo>
                    <a:pt x="1971" y="2997"/>
                    <a:pt x="1942" y="2967"/>
                    <a:pt x="1964" y="2923"/>
                  </a:cubicBezTo>
                  <a:cubicBezTo>
                    <a:pt x="1993" y="2879"/>
                    <a:pt x="1964" y="2857"/>
                    <a:pt x="1957" y="2821"/>
                  </a:cubicBezTo>
                  <a:cubicBezTo>
                    <a:pt x="1949" y="2792"/>
                    <a:pt x="1979" y="2755"/>
                    <a:pt x="2023" y="2726"/>
                  </a:cubicBezTo>
                  <a:cubicBezTo>
                    <a:pt x="2067" y="2704"/>
                    <a:pt x="2052" y="2652"/>
                    <a:pt x="2030" y="2608"/>
                  </a:cubicBezTo>
                  <a:cubicBezTo>
                    <a:pt x="2015" y="2564"/>
                    <a:pt x="1942" y="2476"/>
                    <a:pt x="1905" y="2462"/>
                  </a:cubicBezTo>
                  <a:lnTo>
                    <a:pt x="1898" y="2462"/>
                  </a:lnTo>
                  <a:cubicBezTo>
                    <a:pt x="1869" y="2462"/>
                    <a:pt x="1869" y="2506"/>
                    <a:pt x="1832" y="2528"/>
                  </a:cubicBezTo>
                  <a:cubicBezTo>
                    <a:pt x="1825" y="2528"/>
                    <a:pt x="1818" y="2528"/>
                    <a:pt x="1818" y="2528"/>
                  </a:cubicBezTo>
                  <a:cubicBezTo>
                    <a:pt x="1788" y="2528"/>
                    <a:pt x="1795" y="2476"/>
                    <a:pt x="1781" y="2447"/>
                  </a:cubicBezTo>
                  <a:cubicBezTo>
                    <a:pt x="1773" y="2440"/>
                    <a:pt x="1773" y="2433"/>
                    <a:pt x="1766" y="2433"/>
                  </a:cubicBezTo>
                  <a:cubicBezTo>
                    <a:pt x="1759" y="2433"/>
                    <a:pt x="1751" y="2454"/>
                    <a:pt x="1722" y="2454"/>
                  </a:cubicBezTo>
                  <a:cubicBezTo>
                    <a:pt x="1715" y="2454"/>
                    <a:pt x="1715" y="2454"/>
                    <a:pt x="1708" y="2454"/>
                  </a:cubicBezTo>
                  <a:cubicBezTo>
                    <a:pt x="1671" y="2447"/>
                    <a:pt x="1612" y="2440"/>
                    <a:pt x="1576" y="2440"/>
                  </a:cubicBezTo>
                  <a:cubicBezTo>
                    <a:pt x="1568" y="2440"/>
                    <a:pt x="1561" y="2440"/>
                    <a:pt x="1554" y="2440"/>
                  </a:cubicBezTo>
                  <a:cubicBezTo>
                    <a:pt x="1546" y="2440"/>
                    <a:pt x="1517" y="2447"/>
                    <a:pt x="1480" y="2447"/>
                  </a:cubicBezTo>
                  <a:cubicBezTo>
                    <a:pt x="1444" y="2447"/>
                    <a:pt x="1392" y="2440"/>
                    <a:pt x="1356" y="2425"/>
                  </a:cubicBezTo>
                  <a:cubicBezTo>
                    <a:pt x="1282" y="2388"/>
                    <a:pt x="1209" y="2374"/>
                    <a:pt x="1194" y="2345"/>
                  </a:cubicBezTo>
                  <a:cubicBezTo>
                    <a:pt x="1173" y="2323"/>
                    <a:pt x="1194" y="2286"/>
                    <a:pt x="1209" y="2249"/>
                  </a:cubicBezTo>
                  <a:cubicBezTo>
                    <a:pt x="1224" y="2227"/>
                    <a:pt x="1194" y="2205"/>
                    <a:pt x="1165" y="2205"/>
                  </a:cubicBezTo>
                  <a:cubicBezTo>
                    <a:pt x="1158" y="2205"/>
                    <a:pt x="1143" y="2213"/>
                    <a:pt x="1129" y="2220"/>
                  </a:cubicBezTo>
                  <a:cubicBezTo>
                    <a:pt x="1129" y="2220"/>
                    <a:pt x="1121" y="2220"/>
                    <a:pt x="1114" y="2220"/>
                  </a:cubicBezTo>
                  <a:cubicBezTo>
                    <a:pt x="1085" y="2220"/>
                    <a:pt x="1063" y="2147"/>
                    <a:pt x="1063" y="2147"/>
                  </a:cubicBezTo>
                  <a:cubicBezTo>
                    <a:pt x="1033" y="2117"/>
                    <a:pt x="1019" y="2103"/>
                    <a:pt x="1004" y="2103"/>
                  </a:cubicBezTo>
                  <a:cubicBezTo>
                    <a:pt x="989" y="2103"/>
                    <a:pt x="975" y="2110"/>
                    <a:pt x="960" y="2117"/>
                  </a:cubicBezTo>
                  <a:cubicBezTo>
                    <a:pt x="938" y="2132"/>
                    <a:pt x="916" y="2147"/>
                    <a:pt x="901" y="2147"/>
                  </a:cubicBezTo>
                  <a:cubicBezTo>
                    <a:pt x="887" y="2147"/>
                    <a:pt x="880" y="2139"/>
                    <a:pt x="880" y="2117"/>
                  </a:cubicBezTo>
                  <a:cubicBezTo>
                    <a:pt x="872" y="2066"/>
                    <a:pt x="858" y="2066"/>
                    <a:pt x="821" y="2059"/>
                  </a:cubicBezTo>
                  <a:cubicBezTo>
                    <a:pt x="777" y="2051"/>
                    <a:pt x="777" y="2022"/>
                    <a:pt x="792" y="1985"/>
                  </a:cubicBezTo>
                  <a:cubicBezTo>
                    <a:pt x="806" y="1956"/>
                    <a:pt x="784" y="1942"/>
                    <a:pt x="740" y="1942"/>
                  </a:cubicBezTo>
                  <a:cubicBezTo>
                    <a:pt x="762" y="1919"/>
                    <a:pt x="777" y="1905"/>
                    <a:pt x="777" y="1905"/>
                  </a:cubicBezTo>
                  <a:cubicBezTo>
                    <a:pt x="777" y="1905"/>
                    <a:pt x="762" y="1919"/>
                    <a:pt x="740" y="1942"/>
                  </a:cubicBezTo>
                  <a:lnTo>
                    <a:pt x="733" y="1934"/>
                  </a:lnTo>
                  <a:cubicBezTo>
                    <a:pt x="689" y="1934"/>
                    <a:pt x="667" y="1949"/>
                    <a:pt x="630" y="1949"/>
                  </a:cubicBezTo>
                  <a:cubicBezTo>
                    <a:pt x="616" y="1949"/>
                    <a:pt x="608" y="1949"/>
                    <a:pt x="594" y="1949"/>
                  </a:cubicBezTo>
                  <a:cubicBezTo>
                    <a:pt x="535" y="1934"/>
                    <a:pt x="491" y="1890"/>
                    <a:pt x="425" y="1861"/>
                  </a:cubicBezTo>
                  <a:cubicBezTo>
                    <a:pt x="411" y="1854"/>
                    <a:pt x="396" y="1854"/>
                    <a:pt x="381" y="1854"/>
                  </a:cubicBezTo>
                  <a:cubicBezTo>
                    <a:pt x="330" y="1854"/>
                    <a:pt x="293" y="1883"/>
                    <a:pt x="257" y="1897"/>
                  </a:cubicBezTo>
                  <a:cubicBezTo>
                    <a:pt x="242" y="1905"/>
                    <a:pt x="227" y="1905"/>
                    <a:pt x="213" y="1905"/>
                  </a:cubicBezTo>
                  <a:cubicBezTo>
                    <a:pt x="183" y="1905"/>
                    <a:pt x="154" y="1890"/>
                    <a:pt x="132" y="1861"/>
                  </a:cubicBezTo>
                  <a:cubicBezTo>
                    <a:pt x="88" y="1810"/>
                    <a:pt x="22" y="1722"/>
                    <a:pt x="66" y="1714"/>
                  </a:cubicBezTo>
                  <a:cubicBezTo>
                    <a:pt x="81" y="1729"/>
                    <a:pt x="88" y="1736"/>
                    <a:pt x="95" y="1751"/>
                  </a:cubicBezTo>
                  <a:cubicBezTo>
                    <a:pt x="88" y="1736"/>
                    <a:pt x="81" y="1729"/>
                    <a:pt x="66" y="1714"/>
                  </a:cubicBezTo>
                  <a:lnTo>
                    <a:pt x="66" y="1714"/>
                  </a:lnTo>
                  <a:cubicBezTo>
                    <a:pt x="118" y="1714"/>
                    <a:pt x="205" y="1714"/>
                    <a:pt x="242" y="1714"/>
                  </a:cubicBezTo>
                  <a:cubicBezTo>
                    <a:pt x="271" y="1714"/>
                    <a:pt x="293" y="1707"/>
                    <a:pt x="301" y="1670"/>
                  </a:cubicBezTo>
                  <a:cubicBezTo>
                    <a:pt x="308" y="1648"/>
                    <a:pt x="330" y="1626"/>
                    <a:pt x="381" y="1626"/>
                  </a:cubicBezTo>
                  <a:cubicBezTo>
                    <a:pt x="396" y="1626"/>
                    <a:pt x="403" y="1634"/>
                    <a:pt x="418" y="1634"/>
                  </a:cubicBezTo>
                  <a:cubicBezTo>
                    <a:pt x="484" y="1641"/>
                    <a:pt x="535" y="1692"/>
                    <a:pt x="564" y="1692"/>
                  </a:cubicBezTo>
                  <a:cubicBezTo>
                    <a:pt x="572" y="1692"/>
                    <a:pt x="579" y="1692"/>
                    <a:pt x="579" y="1685"/>
                  </a:cubicBezTo>
                  <a:cubicBezTo>
                    <a:pt x="594" y="1648"/>
                    <a:pt x="594" y="1641"/>
                    <a:pt x="608" y="1582"/>
                  </a:cubicBezTo>
                  <a:cubicBezTo>
                    <a:pt x="616" y="1524"/>
                    <a:pt x="557" y="1494"/>
                    <a:pt x="594" y="1436"/>
                  </a:cubicBezTo>
                  <a:cubicBezTo>
                    <a:pt x="638" y="1377"/>
                    <a:pt x="674" y="1348"/>
                    <a:pt x="718" y="1326"/>
                  </a:cubicBezTo>
                  <a:cubicBezTo>
                    <a:pt x="748" y="1304"/>
                    <a:pt x="777" y="1260"/>
                    <a:pt x="821" y="1260"/>
                  </a:cubicBezTo>
                  <a:cubicBezTo>
                    <a:pt x="836" y="1260"/>
                    <a:pt x="843" y="1260"/>
                    <a:pt x="850" y="1267"/>
                  </a:cubicBezTo>
                  <a:cubicBezTo>
                    <a:pt x="901" y="1289"/>
                    <a:pt x="960" y="1333"/>
                    <a:pt x="1004" y="1333"/>
                  </a:cubicBezTo>
                  <a:cubicBezTo>
                    <a:pt x="1011" y="1333"/>
                    <a:pt x="1026" y="1333"/>
                    <a:pt x="1033" y="1326"/>
                  </a:cubicBezTo>
                  <a:cubicBezTo>
                    <a:pt x="1070" y="1297"/>
                    <a:pt x="1121" y="1297"/>
                    <a:pt x="1143" y="1267"/>
                  </a:cubicBezTo>
                  <a:cubicBezTo>
                    <a:pt x="1158" y="1231"/>
                    <a:pt x="1180" y="1223"/>
                    <a:pt x="1231" y="1179"/>
                  </a:cubicBezTo>
                  <a:cubicBezTo>
                    <a:pt x="1275" y="1150"/>
                    <a:pt x="1297" y="1121"/>
                    <a:pt x="1319" y="1121"/>
                  </a:cubicBezTo>
                  <a:cubicBezTo>
                    <a:pt x="1327" y="1121"/>
                    <a:pt x="1334" y="1121"/>
                    <a:pt x="1341" y="1128"/>
                  </a:cubicBezTo>
                  <a:cubicBezTo>
                    <a:pt x="1356" y="1135"/>
                    <a:pt x="1363" y="1143"/>
                    <a:pt x="1370" y="1143"/>
                  </a:cubicBezTo>
                  <a:cubicBezTo>
                    <a:pt x="1392" y="1143"/>
                    <a:pt x="1407" y="1121"/>
                    <a:pt x="1414" y="1106"/>
                  </a:cubicBezTo>
                  <a:cubicBezTo>
                    <a:pt x="1422" y="1077"/>
                    <a:pt x="1407" y="1069"/>
                    <a:pt x="1466" y="1062"/>
                  </a:cubicBezTo>
                  <a:cubicBezTo>
                    <a:pt x="1524" y="1055"/>
                    <a:pt x="1517" y="938"/>
                    <a:pt x="1517" y="938"/>
                  </a:cubicBezTo>
                  <a:cubicBezTo>
                    <a:pt x="1517" y="938"/>
                    <a:pt x="1576" y="923"/>
                    <a:pt x="1583" y="872"/>
                  </a:cubicBezTo>
                  <a:cubicBezTo>
                    <a:pt x="1583" y="857"/>
                    <a:pt x="1590" y="850"/>
                    <a:pt x="1598" y="850"/>
                  </a:cubicBezTo>
                  <a:cubicBezTo>
                    <a:pt x="1605" y="850"/>
                    <a:pt x="1620" y="864"/>
                    <a:pt x="1642" y="894"/>
                  </a:cubicBezTo>
                  <a:cubicBezTo>
                    <a:pt x="1663" y="908"/>
                    <a:pt x="1678" y="916"/>
                    <a:pt x="1693" y="916"/>
                  </a:cubicBezTo>
                  <a:cubicBezTo>
                    <a:pt x="1715" y="916"/>
                    <a:pt x="1737" y="908"/>
                    <a:pt x="1751" y="894"/>
                  </a:cubicBezTo>
                  <a:cubicBezTo>
                    <a:pt x="1781" y="872"/>
                    <a:pt x="1825" y="850"/>
                    <a:pt x="1861" y="850"/>
                  </a:cubicBezTo>
                  <a:cubicBezTo>
                    <a:pt x="1869" y="850"/>
                    <a:pt x="1876" y="850"/>
                    <a:pt x="1883" y="850"/>
                  </a:cubicBezTo>
                  <a:cubicBezTo>
                    <a:pt x="1920" y="857"/>
                    <a:pt x="1920" y="901"/>
                    <a:pt x="1957" y="916"/>
                  </a:cubicBezTo>
                  <a:cubicBezTo>
                    <a:pt x="1993" y="938"/>
                    <a:pt x="2023" y="923"/>
                    <a:pt x="2081" y="938"/>
                  </a:cubicBezTo>
                  <a:cubicBezTo>
                    <a:pt x="2147" y="945"/>
                    <a:pt x="2242" y="1033"/>
                    <a:pt x="2279" y="1069"/>
                  </a:cubicBezTo>
                  <a:cubicBezTo>
                    <a:pt x="2308" y="1099"/>
                    <a:pt x="2323" y="1179"/>
                    <a:pt x="2382" y="1179"/>
                  </a:cubicBezTo>
                  <a:cubicBezTo>
                    <a:pt x="2389" y="1179"/>
                    <a:pt x="2396" y="1172"/>
                    <a:pt x="2411" y="1172"/>
                  </a:cubicBezTo>
                  <a:cubicBezTo>
                    <a:pt x="2477" y="1150"/>
                    <a:pt x="2506" y="1135"/>
                    <a:pt x="2543" y="1135"/>
                  </a:cubicBezTo>
                  <a:cubicBezTo>
                    <a:pt x="2550" y="1135"/>
                    <a:pt x="2565" y="1135"/>
                    <a:pt x="2580" y="1135"/>
                  </a:cubicBezTo>
                  <a:cubicBezTo>
                    <a:pt x="2616" y="1150"/>
                    <a:pt x="2638" y="1157"/>
                    <a:pt x="2660" y="1157"/>
                  </a:cubicBezTo>
                  <a:cubicBezTo>
                    <a:pt x="2675" y="1157"/>
                    <a:pt x="2689" y="1157"/>
                    <a:pt x="2711" y="1150"/>
                  </a:cubicBezTo>
                  <a:cubicBezTo>
                    <a:pt x="2726" y="1143"/>
                    <a:pt x="2741" y="1135"/>
                    <a:pt x="2755" y="1135"/>
                  </a:cubicBezTo>
                  <a:cubicBezTo>
                    <a:pt x="2792" y="1135"/>
                    <a:pt x="2814" y="1165"/>
                    <a:pt x="2807" y="1201"/>
                  </a:cubicBezTo>
                  <a:cubicBezTo>
                    <a:pt x="2799" y="1231"/>
                    <a:pt x="2821" y="1253"/>
                    <a:pt x="2858" y="1253"/>
                  </a:cubicBezTo>
                  <a:cubicBezTo>
                    <a:pt x="2865" y="1253"/>
                    <a:pt x="2880" y="1253"/>
                    <a:pt x="2894" y="1245"/>
                  </a:cubicBezTo>
                  <a:cubicBezTo>
                    <a:pt x="2894" y="1245"/>
                    <a:pt x="2902" y="1245"/>
                    <a:pt x="2909" y="1245"/>
                  </a:cubicBezTo>
                  <a:cubicBezTo>
                    <a:pt x="2953" y="1245"/>
                    <a:pt x="2953" y="1311"/>
                    <a:pt x="2997" y="1333"/>
                  </a:cubicBezTo>
                  <a:cubicBezTo>
                    <a:pt x="3026" y="1355"/>
                    <a:pt x="3041" y="1370"/>
                    <a:pt x="3063" y="1370"/>
                  </a:cubicBezTo>
                  <a:cubicBezTo>
                    <a:pt x="3070" y="1370"/>
                    <a:pt x="3078" y="1363"/>
                    <a:pt x="3085" y="1363"/>
                  </a:cubicBezTo>
                  <a:cubicBezTo>
                    <a:pt x="3122" y="1341"/>
                    <a:pt x="3217" y="1333"/>
                    <a:pt x="3217" y="1333"/>
                  </a:cubicBezTo>
                  <a:cubicBezTo>
                    <a:pt x="3232" y="1348"/>
                    <a:pt x="3254" y="1355"/>
                    <a:pt x="3275" y="1355"/>
                  </a:cubicBezTo>
                  <a:cubicBezTo>
                    <a:pt x="3290" y="1355"/>
                    <a:pt x="3305" y="1355"/>
                    <a:pt x="3320" y="1348"/>
                  </a:cubicBezTo>
                  <a:cubicBezTo>
                    <a:pt x="3356" y="1341"/>
                    <a:pt x="3393" y="1297"/>
                    <a:pt x="3415" y="1297"/>
                  </a:cubicBezTo>
                  <a:cubicBezTo>
                    <a:pt x="3415" y="1297"/>
                    <a:pt x="3415" y="1297"/>
                    <a:pt x="3422" y="1297"/>
                  </a:cubicBezTo>
                  <a:cubicBezTo>
                    <a:pt x="3430" y="1326"/>
                    <a:pt x="3378" y="1414"/>
                    <a:pt x="3437" y="1414"/>
                  </a:cubicBezTo>
                  <a:cubicBezTo>
                    <a:pt x="3495" y="1414"/>
                    <a:pt x="3488" y="1414"/>
                    <a:pt x="3532" y="1348"/>
                  </a:cubicBezTo>
                  <a:cubicBezTo>
                    <a:pt x="3569" y="1289"/>
                    <a:pt x="3583" y="1311"/>
                    <a:pt x="3635" y="1275"/>
                  </a:cubicBezTo>
                  <a:cubicBezTo>
                    <a:pt x="3686" y="1238"/>
                    <a:pt x="3671" y="1216"/>
                    <a:pt x="3701" y="1172"/>
                  </a:cubicBezTo>
                  <a:cubicBezTo>
                    <a:pt x="3723" y="1135"/>
                    <a:pt x="3759" y="1092"/>
                    <a:pt x="3789" y="1092"/>
                  </a:cubicBezTo>
                  <a:cubicBezTo>
                    <a:pt x="3796" y="1092"/>
                    <a:pt x="3803" y="1092"/>
                    <a:pt x="3810" y="1099"/>
                  </a:cubicBezTo>
                  <a:cubicBezTo>
                    <a:pt x="3847" y="1121"/>
                    <a:pt x="3847" y="1187"/>
                    <a:pt x="3884" y="1187"/>
                  </a:cubicBezTo>
                  <a:cubicBezTo>
                    <a:pt x="3899" y="1187"/>
                    <a:pt x="3906" y="1187"/>
                    <a:pt x="3906" y="1187"/>
                  </a:cubicBezTo>
                  <a:cubicBezTo>
                    <a:pt x="3935" y="1187"/>
                    <a:pt x="3950" y="1187"/>
                    <a:pt x="3957" y="1128"/>
                  </a:cubicBezTo>
                  <a:cubicBezTo>
                    <a:pt x="3964" y="1062"/>
                    <a:pt x="3972" y="1047"/>
                    <a:pt x="4030" y="1018"/>
                  </a:cubicBezTo>
                  <a:cubicBezTo>
                    <a:pt x="4074" y="1004"/>
                    <a:pt x="4104" y="974"/>
                    <a:pt x="4125" y="974"/>
                  </a:cubicBezTo>
                  <a:cubicBezTo>
                    <a:pt x="4140" y="974"/>
                    <a:pt x="4148" y="982"/>
                    <a:pt x="4162" y="996"/>
                  </a:cubicBezTo>
                  <a:cubicBezTo>
                    <a:pt x="4191" y="1033"/>
                    <a:pt x="4199" y="1099"/>
                    <a:pt x="4235" y="1099"/>
                  </a:cubicBezTo>
                  <a:lnTo>
                    <a:pt x="4243" y="1099"/>
                  </a:lnTo>
                  <a:cubicBezTo>
                    <a:pt x="4287" y="1084"/>
                    <a:pt x="4272" y="1084"/>
                    <a:pt x="4301" y="1018"/>
                  </a:cubicBezTo>
                  <a:cubicBezTo>
                    <a:pt x="4331" y="960"/>
                    <a:pt x="4316" y="916"/>
                    <a:pt x="4353" y="916"/>
                  </a:cubicBezTo>
                  <a:lnTo>
                    <a:pt x="4360" y="916"/>
                  </a:lnTo>
                  <a:cubicBezTo>
                    <a:pt x="4389" y="923"/>
                    <a:pt x="4404" y="930"/>
                    <a:pt x="4411" y="930"/>
                  </a:cubicBezTo>
                  <a:cubicBezTo>
                    <a:pt x="4426" y="930"/>
                    <a:pt x="4433" y="923"/>
                    <a:pt x="4448" y="894"/>
                  </a:cubicBezTo>
                  <a:cubicBezTo>
                    <a:pt x="4470" y="835"/>
                    <a:pt x="4514" y="776"/>
                    <a:pt x="4507" y="725"/>
                  </a:cubicBezTo>
                  <a:cubicBezTo>
                    <a:pt x="4499" y="674"/>
                    <a:pt x="4492" y="601"/>
                    <a:pt x="4536" y="571"/>
                  </a:cubicBezTo>
                  <a:cubicBezTo>
                    <a:pt x="4573" y="535"/>
                    <a:pt x="4587" y="520"/>
                    <a:pt x="4624" y="498"/>
                  </a:cubicBezTo>
                  <a:cubicBezTo>
                    <a:pt x="4668" y="483"/>
                    <a:pt x="4661" y="469"/>
                    <a:pt x="4726" y="381"/>
                  </a:cubicBezTo>
                  <a:cubicBezTo>
                    <a:pt x="4800" y="300"/>
                    <a:pt x="4800" y="307"/>
                    <a:pt x="4858" y="300"/>
                  </a:cubicBezTo>
                  <a:cubicBezTo>
                    <a:pt x="4917" y="285"/>
                    <a:pt x="4961" y="285"/>
                    <a:pt x="4990" y="256"/>
                  </a:cubicBezTo>
                  <a:cubicBezTo>
                    <a:pt x="5027" y="219"/>
                    <a:pt x="4983" y="212"/>
                    <a:pt x="4946" y="176"/>
                  </a:cubicBezTo>
                  <a:cubicBezTo>
                    <a:pt x="4917" y="146"/>
                    <a:pt x="4910" y="117"/>
                    <a:pt x="4932" y="58"/>
                  </a:cubicBezTo>
                  <a:cubicBezTo>
                    <a:pt x="4939" y="36"/>
                    <a:pt x="4954" y="29"/>
                    <a:pt x="4961" y="29"/>
                  </a:cubicBezTo>
                  <a:lnTo>
                    <a:pt x="4961" y="0"/>
                  </a:lnTo>
                  <a:lnTo>
                    <a:pt x="4961" y="0"/>
                  </a:lnTo>
                  <a:lnTo>
                    <a:pt x="4961" y="0"/>
                  </a:lnTo>
                  <a:lnTo>
                    <a:pt x="4961" y="0"/>
                  </a:lnTo>
                  <a:cubicBezTo>
                    <a:pt x="4946" y="0"/>
                    <a:pt x="4924" y="7"/>
                    <a:pt x="4902" y="44"/>
                  </a:cubicBezTo>
                  <a:cubicBezTo>
                    <a:pt x="4873" y="117"/>
                    <a:pt x="4880" y="154"/>
                    <a:pt x="4932" y="197"/>
                  </a:cubicBezTo>
                  <a:cubicBezTo>
                    <a:pt x="4939" y="212"/>
                    <a:pt x="4954" y="219"/>
                    <a:pt x="4961" y="227"/>
                  </a:cubicBezTo>
                  <a:lnTo>
                    <a:pt x="4968" y="234"/>
                  </a:lnTo>
                  <a:cubicBezTo>
                    <a:pt x="4946" y="256"/>
                    <a:pt x="4924" y="256"/>
                    <a:pt x="4880" y="264"/>
                  </a:cubicBezTo>
                  <a:cubicBezTo>
                    <a:pt x="4873" y="264"/>
                    <a:pt x="4858" y="264"/>
                    <a:pt x="4851" y="264"/>
                  </a:cubicBezTo>
                  <a:cubicBezTo>
                    <a:pt x="4836" y="271"/>
                    <a:pt x="4836" y="271"/>
                    <a:pt x="4836" y="271"/>
                  </a:cubicBezTo>
                  <a:cubicBezTo>
                    <a:pt x="4778" y="278"/>
                    <a:pt x="4770" y="285"/>
                    <a:pt x="4704" y="366"/>
                  </a:cubicBezTo>
                  <a:cubicBezTo>
                    <a:pt x="4675" y="395"/>
                    <a:pt x="4661" y="417"/>
                    <a:pt x="4653" y="439"/>
                  </a:cubicBezTo>
                  <a:cubicBezTo>
                    <a:pt x="4639" y="461"/>
                    <a:pt x="4631" y="469"/>
                    <a:pt x="4616" y="476"/>
                  </a:cubicBezTo>
                  <a:cubicBezTo>
                    <a:pt x="4580" y="483"/>
                    <a:pt x="4565" y="498"/>
                    <a:pt x="4543" y="520"/>
                  </a:cubicBezTo>
                  <a:cubicBezTo>
                    <a:pt x="4536" y="527"/>
                    <a:pt x="4529" y="535"/>
                    <a:pt x="4514" y="542"/>
                  </a:cubicBezTo>
                  <a:cubicBezTo>
                    <a:pt x="4455" y="593"/>
                    <a:pt x="4470" y="681"/>
                    <a:pt x="4477" y="725"/>
                  </a:cubicBezTo>
                  <a:cubicBezTo>
                    <a:pt x="4485" y="754"/>
                    <a:pt x="4463" y="791"/>
                    <a:pt x="4441" y="828"/>
                  </a:cubicBezTo>
                  <a:cubicBezTo>
                    <a:pt x="4433" y="850"/>
                    <a:pt x="4426" y="864"/>
                    <a:pt x="4419" y="879"/>
                  </a:cubicBezTo>
                  <a:cubicBezTo>
                    <a:pt x="4419" y="894"/>
                    <a:pt x="4411" y="894"/>
                    <a:pt x="4411" y="901"/>
                  </a:cubicBezTo>
                  <a:lnTo>
                    <a:pt x="4404" y="894"/>
                  </a:lnTo>
                  <a:cubicBezTo>
                    <a:pt x="4397" y="894"/>
                    <a:pt x="4382" y="886"/>
                    <a:pt x="4367" y="886"/>
                  </a:cubicBezTo>
                  <a:cubicBezTo>
                    <a:pt x="4360" y="886"/>
                    <a:pt x="4353" y="886"/>
                    <a:pt x="4353" y="886"/>
                  </a:cubicBezTo>
                  <a:cubicBezTo>
                    <a:pt x="4309" y="886"/>
                    <a:pt x="4301" y="923"/>
                    <a:pt x="4294" y="945"/>
                  </a:cubicBezTo>
                  <a:cubicBezTo>
                    <a:pt x="4294" y="967"/>
                    <a:pt x="4287" y="982"/>
                    <a:pt x="4280" y="1004"/>
                  </a:cubicBezTo>
                  <a:cubicBezTo>
                    <a:pt x="4265" y="1026"/>
                    <a:pt x="4257" y="1040"/>
                    <a:pt x="4257" y="1055"/>
                  </a:cubicBezTo>
                  <a:cubicBezTo>
                    <a:pt x="4250" y="1055"/>
                    <a:pt x="4250" y="1062"/>
                    <a:pt x="4250" y="1062"/>
                  </a:cubicBezTo>
                  <a:cubicBezTo>
                    <a:pt x="4250" y="1062"/>
                    <a:pt x="4243" y="1062"/>
                    <a:pt x="4235" y="1069"/>
                  </a:cubicBezTo>
                  <a:cubicBezTo>
                    <a:pt x="4228" y="1062"/>
                    <a:pt x="4221" y="1040"/>
                    <a:pt x="4213" y="1033"/>
                  </a:cubicBezTo>
                  <a:cubicBezTo>
                    <a:pt x="4206" y="1011"/>
                    <a:pt x="4199" y="989"/>
                    <a:pt x="4184" y="974"/>
                  </a:cubicBezTo>
                  <a:cubicBezTo>
                    <a:pt x="4170" y="952"/>
                    <a:pt x="4148" y="945"/>
                    <a:pt x="4125" y="945"/>
                  </a:cubicBezTo>
                  <a:cubicBezTo>
                    <a:pt x="4104" y="945"/>
                    <a:pt x="4082" y="960"/>
                    <a:pt x="4060" y="974"/>
                  </a:cubicBezTo>
                  <a:cubicBezTo>
                    <a:pt x="4045" y="974"/>
                    <a:pt x="4030" y="989"/>
                    <a:pt x="4023" y="989"/>
                  </a:cubicBezTo>
                  <a:cubicBezTo>
                    <a:pt x="3950" y="1026"/>
                    <a:pt x="3935" y="1047"/>
                    <a:pt x="3928" y="1128"/>
                  </a:cubicBezTo>
                  <a:cubicBezTo>
                    <a:pt x="3920" y="1150"/>
                    <a:pt x="3920" y="1157"/>
                    <a:pt x="3920" y="1157"/>
                  </a:cubicBezTo>
                  <a:lnTo>
                    <a:pt x="3913" y="1157"/>
                  </a:lnTo>
                  <a:cubicBezTo>
                    <a:pt x="3913" y="1157"/>
                    <a:pt x="3913" y="1157"/>
                    <a:pt x="3906" y="1157"/>
                  </a:cubicBezTo>
                  <a:cubicBezTo>
                    <a:pt x="3899" y="1157"/>
                    <a:pt x="3899" y="1157"/>
                    <a:pt x="3899" y="1157"/>
                  </a:cubicBezTo>
                  <a:cubicBezTo>
                    <a:pt x="3884" y="1157"/>
                    <a:pt x="3884" y="1157"/>
                    <a:pt x="3884" y="1157"/>
                  </a:cubicBezTo>
                  <a:cubicBezTo>
                    <a:pt x="3884" y="1157"/>
                    <a:pt x="3876" y="1143"/>
                    <a:pt x="3869" y="1128"/>
                  </a:cubicBezTo>
                  <a:cubicBezTo>
                    <a:pt x="3862" y="1106"/>
                    <a:pt x="3847" y="1084"/>
                    <a:pt x="3825" y="1069"/>
                  </a:cubicBezTo>
                  <a:cubicBezTo>
                    <a:pt x="3818" y="1062"/>
                    <a:pt x="3803" y="1062"/>
                    <a:pt x="3789" y="1062"/>
                  </a:cubicBezTo>
                  <a:cubicBezTo>
                    <a:pt x="3737" y="1062"/>
                    <a:pt x="3686" y="1135"/>
                    <a:pt x="3671" y="1157"/>
                  </a:cubicBezTo>
                  <a:cubicBezTo>
                    <a:pt x="3664" y="1172"/>
                    <a:pt x="3657" y="1187"/>
                    <a:pt x="3657" y="1201"/>
                  </a:cubicBezTo>
                  <a:cubicBezTo>
                    <a:pt x="3649" y="1223"/>
                    <a:pt x="3642" y="1231"/>
                    <a:pt x="3613" y="1253"/>
                  </a:cubicBezTo>
                  <a:cubicBezTo>
                    <a:pt x="3598" y="1260"/>
                    <a:pt x="3591" y="1267"/>
                    <a:pt x="3576" y="1267"/>
                  </a:cubicBezTo>
                  <a:cubicBezTo>
                    <a:pt x="3554" y="1282"/>
                    <a:pt x="3539" y="1289"/>
                    <a:pt x="3503" y="1333"/>
                  </a:cubicBezTo>
                  <a:cubicBezTo>
                    <a:pt x="3503" y="1341"/>
                    <a:pt x="3495" y="1348"/>
                    <a:pt x="3488" y="1355"/>
                  </a:cubicBezTo>
                  <a:cubicBezTo>
                    <a:pt x="3473" y="1377"/>
                    <a:pt x="3473" y="1377"/>
                    <a:pt x="3437" y="1377"/>
                  </a:cubicBezTo>
                  <a:cubicBezTo>
                    <a:pt x="3437" y="1370"/>
                    <a:pt x="3444" y="1355"/>
                    <a:pt x="3444" y="1348"/>
                  </a:cubicBezTo>
                  <a:cubicBezTo>
                    <a:pt x="3451" y="1326"/>
                    <a:pt x="3451" y="1304"/>
                    <a:pt x="3451" y="1289"/>
                  </a:cubicBezTo>
                  <a:cubicBezTo>
                    <a:pt x="3444" y="1275"/>
                    <a:pt x="3430" y="1260"/>
                    <a:pt x="3415" y="1260"/>
                  </a:cubicBezTo>
                  <a:cubicBezTo>
                    <a:pt x="3393" y="1260"/>
                    <a:pt x="3378" y="1275"/>
                    <a:pt x="3363" y="1289"/>
                  </a:cubicBezTo>
                  <a:cubicBezTo>
                    <a:pt x="3342" y="1304"/>
                    <a:pt x="3327" y="1319"/>
                    <a:pt x="3305" y="1319"/>
                  </a:cubicBezTo>
                  <a:cubicBezTo>
                    <a:pt x="3298" y="1326"/>
                    <a:pt x="3290" y="1326"/>
                    <a:pt x="3275" y="1326"/>
                  </a:cubicBezTo>
                  <a:cubicBezTo>
                    <a:pt x="3261" y="1326"/>
                    <a:pt x="3246" y="1319"/>
                    <a:pt x="3232" y="1311"/>
                  </a:cubicBezTo>
                  <a:cubicBezTo>
                    <a:pt x="3224" y="1304"/>
                    <a:pt x="3224" y="1304"/>
                    <a:pt x="3224" y="1304"/>
                  </a:cubicBezTo>
                  <a:cubicBezTo>
                    <a:pt x="3210" y="1304"/>
                    <a:pt x="3210" y="1304"/>
                    <a:pt x="3210" y="1304"/>
                  </a:cubicBezTo>
                  <a:cubicBezTo>
                    <a:pt x="3202" y="1304"/>
                    <a:pt x="3114" y="1311"/>
                    <a:pt x="3070" y="1333"/>
                  </a:cubicBezTo>
                  <a:lnTo>
                    <a:pt x="3063" y="1333"/>
                  </a:lnTo>
                  <a:cubicBezTo>
                    <a:pt x="3056" y="1333"/>
                    <a:pt x="3041" y="1326"/>
                    <a:pt x="3026" y="1319"/>
                  </a:cubicBezTo>
                  <a:cubicBezTo>
                    <a:pt x="3019" y="1319"/>
                    <a:pt x="3019" y="1311"/>
                    <a:pt x="3012" y="1311"/>
                  </a:cubicBezTo>
                  <a:cubicBezTo>
                    <a:pt x="2997" y="1304"/>
                    <a:pt x="2990" y="1289"/>
                    <a:pt x="2982" y="1275"/>
                  </a:cubicBezTo>
                  <a:cubicBezTo>
                    <a:pt x="2968" y="1253"/>
                    <a:pt x="2953" y="1216"/>
                    <a:pt x="2909" y="1216"/>
                  </a:cubicBezTo>
                  <a:cubicBezTo>
                    <a:pt x="2902" y="1216"/>
                    <a:pt x="2894" y="1216"/>
                    <a:pt x="2887" y="1223"/>
                  </a:cubicBezTo>
                  <a:cubicBezTo>
                    <a:pt x="2873" y="1223"/>
                    <a:pt x="2865" y="1223"/>
                    <a:pt x="2858" y="1223"/>
                  </a:cubicBezTo>
                  <a:cubicBezTo>
                    <a:pt x="2851" y="1223"/>
                    <a:pt x="2843" y="1223"/>
                    <a:pt x="2836" y="1216"/>
                  </a:cubicBezTo>
                  <a:cubicBezTo>
                    <a:pt x="2836" y="1216"/>
                    <a:pt x="2836" y="1209"/>
                    <a:pt x="2836" y="1201"/>
                  </a:cubicBezTo>
                  <a:cubicBezTo>
                    <a:pt x="2843" y="1179"/>
                    <a:pt x="2836" y="1157"/>
                    <a:pt x="2821" y="1135"/>
                  </a:cubicBezTo>
                  <a:cubicBezTo>
                    <a:pt x="2807" y="1121"/>
                    <a:pt x="2777" y="1106"/>
                    <a:pt x="2755" y="1106"/>
                  </a:cubicBezTo>
                  <a:cubicBezTo>
                    <a:pt x="2733" y="1106"/>
                    <a:pt x="2719" y="1114"/>
                    <a:pt x="2704" y="1121"/>
                  </a:cubicBezTo>
                  <a:cubicBezTo>
                    <a:pt x="2682" y="1128"/>
                    <a:pt x="2675" y="1128"/>
                    <a:pt x="2660" y="1128"/>
                  </a:cubicBezTo>
                  <a:cubicBezTo>
                    <a:pt x="2645" y="1128"/>
                    <a:pt x="2638" y="1128"/>
                    <a:pt x="2616" y="1121"/>
                  </a:cubicBezTo>
                  <a:cubicBezTo>
                    <a:pt x="2609" y="1114"/>
                    <a:pt x="2601" y="1114"/>
                    <a:pt x="2587" y="1106"/>
                  </a:cubicBezTo>
                  <a:cubicBezTo>
                    <a:pt x="2572" y="1106"/>
                    <a:pt x="2558" y="1106"/>
                    <a:pt x="2543" y="1106"/>
                  </a:cubicBezTo>
                  <a:cubicBezTo>
                    <a:pt x="2513" y="1106"/>
                    <a:pt x="2492" y="1114"/>
                    <a:pt x="2455" y="1121"/>
                  </a:cubicBezTo>
                  <a:cubicBezTo>
                    <a:pt x="2440" y="1128"/>
                    <a:pt x="2426" y="1135"/>
                    <a:pt x="2396" y="1143"/>
                  </a:cubicBezTo>
                  <a:cubicBezTo>
                    <a:pt x="2389" y="1143"/>
                    <a:pt x="2389" y="1143"/>
                    <a:pt x="2382" y="1143"/>
                  </a:cubicBezTo>
                  <a:cubicBezTo>
                    <a:pt x="2360" y="1143"/>
                    <a:pt x="2352" y="1128"/>
                    <a:pt x="2330" y="1099"/>
                  </a:cubicBezTo>
                  <a:cubicBezTo>
                    <a:pt x="2323" y="1077"/>
                    <a:pt x="2316" y="1062"/>
                    <a:pt x="2301" y="1047"/>
                  </a:cubicBezTo>
                  <a:cubicBezTo>
                    <a:pt x="2279" y="1026"/>
                    <a:pt x="2162" y="916"/>
                    <a:pt x="2089" y="901"/>
                  </a:cubicBezTo>
                  <a:cubicBezTo>
                    <a:pt x="2067" y="901"/>
                    <a:pt x="2044" y="901"/>
                    <a:pt x="2030" y="901"/>
                  </a:cubicBezTo>
                  <a:cubicBezTo>
                    <a:pt x="2001" y="901"/>
                    <a:pt x="1986" y="901"/>
                    <a:pt x="1971" y="894"/>
                  </a:cubicBezTo>
                  <a:cubicBezTo>
                    <a:pt x="1964" y="886"/>
                    <a:pt x="1957" y="879"/>
                    <a:pt x="1949" y="872"/>
                  </a:cubicBezTo>
                  <a:cubicBezTo>
                    <a:pt x="1942" y="850"/>
                    <a:pt x="1920" y="828"/>
                    <a:pt x="1883" y="820"/>
                  </a:cubicBezTo>
                  <a:cubicBezTo>
                    <a:pt x="1876" y="820"/>
                    <a:pt x="1869" y="820"/>
                    <a:pt x="1861" y="820"/>
                  </a:cubicBezTo>
                  <a:cubicBezTo>
                    <a:pt x="1810" y="820"/>
                    <a:pt x="1751" y="850"/>
                    <a:pt x="1737" y="864"/>
                  </a:cubicBezTo>
                  <a:cubicBezTo>
                    <a:pt x="1722" y="879"/>
                    <a:pt x="1708" y="886"/>
                    <a:pt x="1693" y="886"/>
                  </a:cubicBezTo>
                  <a:cubicBezTo>
                    <a:pt x="1693" y="886"/>
                    <a:pt x="1678" y="886"/>
                    <a:pt x="1663" y="872"/>
                  </a:cubicBezTo>
                  <a:cubicBezTo>
                    <a:pt x="1656" y="864"/>
                    <a:pt x="1649" y="857"/>
                    <a:pt x="1642" y="850"/>
                  </a:cubicBezTo>
                  <a:cubicBezTo>
                    <a:pt x="1627" y="828"/>
                    <a:pt x="1612" y="813"/>
                    <a:pt x="1598" y="813"/>
                  </a:cubicBezTo>
                  <a:cubicBezTo>
                    <a:pt x="1561" y="813"/>
                    <a:pt x="1554" y="850"/>
                    <a:pt x="1554" y="872"/>
                  </a:cubicBezTo>
                  <a:cubicBezTo>
                    <a:pt x="1546" y="901"/>
                    <a:pt x="1510" y="901"/>
                    <a:pt x="1510" y="901"/>
                  </a:cubicBezTo>
                  <a:cubicBezTo>
                    <a:pt x="1480" y="908"/>
                    <a:pt x="1480" y="908"/>
                    <a:pt x="1480" y="908"/>
                  </a:cubicBezTo>
                  <a:cubicBezTo>
                    <a:pt x="1488" y="938"/>
                    <a:pt x="1488" y="938"/>
                    <a:pt x="1488" y="938"/>
                  </a:cubicBezTo>
                  <a:cubicBezTo>
                    <a:pt x="1488" y="974"/>
                    <a:pt x="1480" y="1026"/>
                    <a:pt x="1458" y="1033"/>
                  </a:cubicBezTo>
                  <a:cubicBezTo>
                    <a:pt x="1414" y="1040"/>
                    <a:pt x="1392" y="1047"/>
                    <a:pt x="1385" y="1084"/>
                  </a:cubicBezTo>
                  <a:cubicBezTo>
                    <a:pt x="1385" y="1092"/>
                    <a:pt x="1385" y="1092"/>
                    <a:pt x="1385" y="1092"/>
                  </a:cubicBezTo>
                  <a:cubicBezTo>
                    <a:pt x="1378" y="1106"/>
                    <a:pt x="1378" y="1114"/>
                    <a:pt x="1370" y="1114"/>
                  </a:cubicBezTo>
                  <a:cubicBezTo>
                    <a:pt x="1370" y="1114"/>
                    <a:pt x="1370" y="1114"/>
                    <a:pt x="1363" y="1106"/>
                  </a:cubicBezTo>
                  <a:cubicBezTo>
                    <a:pt x="1349" y="1099"/>
                    <a:pt x="1334" y="1092"/>
                    <a:pt x="1319" y="1092"/>
                  </a:cubicBezTo>
                  <a:cubicBezTo>
                    <a:pt x="1290" y="1092"/>
                    <a:pt x="1268" y="1114"/>
                    <a:pt x="1239" y="1135"/>
                  </a:cubicBezTo>
                  <a:cubicBezTo>
                    <a:pt x="1231" y="1143"/>
                    <a:pt x="1224" y="1150"/>
                    <a:pt x="1217" y="1157"/>
                  </a:cubicBezTo>
                  <a:cubicBezTo>
                    <a:pt x="1202" y="1172"/>
                    <a:pt x="1187" y="1179"/>
                    <a:pt x="1173" y="1187"/>
                  </a:cubicBezTo>
                  <a:cubicBezTo>
                    <a:pt x="1151" y="1209"/>
                    <a:pt x="1129" y="1223"/>
                    <a:pt x="1114" y="1253"/>
                  </a:cubicBezTo>
                  <a:cubicBezTo>
                    <a:pt x="1107" y="1260"/>
                    <a:pt x="1092" y="1267"/>
                    <a:pt x="1070" y="1275"/>
                  </a:cubicBezTo>
                  <a:cubicBezTo>
                    <a:pt x="1055" y="1282"/>
                    <a:pt x="1033" y="1289"/>
                    <a:pt x="1011" y="1297"/>
                  </a:cubicBezTo>
                  <a:cubicBezTo>
                    <a:pt x="1011" y="1297"/>
                    <a:pt x="1011" y="1304"/>
                    <a:pt x="1004" y="1304"/>
                  </a:cubicBezTo>
                  <a:cubicBezTo>
                    <a:pt x="982" y="1304"/>
                    <a:pt x="945" y="1282"/>
                    <a:pt x="916" y="1267"/>
                  </a:cubicBezTo>
                  <a:cubicBezTo>
                    <a:pt x="901" y="1253"/>
                    <a:pt x="880" y="1245"/>
                    <a:pt x="865" y="1238"/>
                  </a:cubicBezTo>
                  <a:cubicBezTo>
                    <a:pt x="850" y="1231"/>
                    <a:pt x="836" y="1231"/>
                    <a:pt x="821" y="1231"/>
                  </a:cubicBezTo>
                  <a:cubicBezTo>
                    <a:pt x="784" y="1231"/>
                    <a:pt x="755" y="1253"/>
                    <a:pt x="733" y="1275"/>
                  </a:cubicBezTo>
                  <a:cubicBezTo>
                    <a:pt x="718" y="1282"/>
                    <a:pt x="711" y="1297"/>
                    <a:pt x="696" y="1297"/>
                  </a:cubicBezTo>
                  <a:cubicBezTo>
                    <a:pt x="652" y="1326"/>
                    <a:pt x="616" y="1355"/>
                    <a:pt x="572" y="1421"/>
                  </a:cubicBezTo>
                  <a:cubicBezTo>
                    <a:pt x="535" y="1465"/>
                    <a:pt x="550" y="1502"/>
                    <a:pt x="564" y="1531"/>
                  </a:cubicBezTo>
                  <a:cubicBezTo>
                    <a:pt x="572" y="1546"/>
                    <a:pt x="579" y="1560"/>
                    <a:pt x="572" y="1575"/>
                  </a:cubicBezTo>
                  <a:cubicBezTo>
                    <a:pt x="572" y="1590"/>
                    <a:pt x="572" y="1590"/>
                    <a:pt x="572" y="1590"/>
                  </a:cubicBezTo>
                  <a:cubicBezTo>
                    <a:pt x="564" y="1626"/>
                    <a:pt x="564" y="1641"/>
                    <a:pt x="557" y="1656"/>
                  </a:cubicBezTo>
                  <a:cubicBezTo>
                    <a:pt x="550" y="1656"/>
                    <a:pt x="542" y="1648"/>
                    <a:pt x="528" y="1641"/>
                  </a:cubicBezTo>
                  <a:cubicBezTo>
                    <a:pt x="499" y="1626"/>
                    <a:pt x="462" y="1604"/>
                    <a:pt x="418" y="1604"/>
                  </a:cubicBezTo>
                  <a:cubicBezTo>
                    <a:pt x="411" y="1597"/>
                    <a:pt x="396" y="1597"/>
                    <a:pt x="381" y="1597"/>
                  </a:cubicBezTo>
                  <a:cubicBezTo>
                    <a:pt x="301" y="1597"/>
                    <a:pt x="279" y="1634"/>
                    <a:pt x="271" y="1670"/>
                  </a:cubicBezTo>
                  <a:cubicBezTo>
                    <a:pt x="264" y="1685"/>
                    <a:pt x="264" y="1685"/>
                    <a:pt x="242" y="1685"/>
                  </a:cubicBezTo>
                  <a:cubicBezTo>
                    <a:pt x="81" y="1685"/>
                    <a:pt x="81" y="1685"/>
                    <a:pt x="81" y="1685"/>
                  </a:cubicBezTo>
                  <a:cubicBezTo>
                    <a:pt x="73" y="1685"/>
                    <a:pt x="73" y="1685"/>
                    <a:pt x="73" y="1685"/>
                  </a:cubicBezTo>
                  <a:cubicBezTo>
                    <a:pt x="66" y="1685"/>
                    <a:pt x="66" y="1685"/>
                    <a:pt x="66" y="1685"/>
                  </a:cubicBezTo>
                  <a:cubicBezTo>
                    <a:pt x="59" y="1685"/>
                    <a:pt x="59" y="1685"/>
                    <a:pt x="59" y="1685"/>
                  </a:cubicBezTo>
                  <a:cubicBezTo>
                    <a:pt x="0" y="1692"/>
                    <a:pt x="0" y="1692"/>
                    <a:pt x="0" y="1692"/>
                  </a:cubicBezTo>
                  <a:cubicBezTo>
                    <a:pt x="22" y="1722"/>
                    <a:pt x="22" y="1722"/>
                    <a:pt x="22" y="1722"/>
                  </a:cubicBezTo>
                  <a:cubicBezTo>
                    <a:pt x="15" y="1736"/>
                    <a:pt x="15" y="1773"/>
                    <a:pt x="103" y="1883"/>
                  </a:cubicBezTo>
                  <a:cubicBezTo>
                    <a:pt x="139" y="1919"/>
                    <a:pt x="169" y="1934"/>
                    <a:pt x="213" y="1934"/>
                  </a:cubicBezTo>
                  <a:cubicBezTo>
                    <a:pt x="227" y="1934"/>
                    <a:pt x="249" y="1934"/>
                    <a:pt x="271" y="1927"/>
                  </a:cubicBezTo>
                  <a:cubicBezTo>
                    <a:pt x="279" y="1919"/>
                    <a:pt x="286" y="1912"/>
                    <a:pt x="293" y="1912"/>
                  </a:cubicBezTo>
                  <a:cubicBezTo>
                    <a:pt x="323" y="1897"/>
                    <a:pt x="352" y="1883"/>
                    <a:pt x="381" y="1883"/>
                  </a:cubicBezTo>
                  <a:cubicBezTo>
                    <a:pt x="396" y="1883"/>
                    <a:pt x="403" y="1883"/>
                    <a:pt x="418" y="1890"/>
                  </a:cubicBezTo>
                  <a:cubicBezTo>
                    <a:pt x="440" y="1897"/>
                    <a:pt x="469" y="1912"/>
                    <a:pt x="491" y="1927"/>
                  </a:cubicBezTo>
                  <a:cubicBezTo>
                    <a:pt x="520" y="1949"/>
                    <a:pt x="550" y="1971"/>
                    <a:pt x="594" y="1978"/>
                  </a:cubicBezTo>
                  <a:cubicBezTo>
                    <a:pt x="608" y="1978"/>
                    <a:pt x="616" y="1978"/>
                    <a:pt x="630" y="1978"/>
                  </a:cubicBezTo>
                  <a:cubicBezTo>
                    <a:pt x="652" y="1978"/>
                    <a:pt x="667" y="1978"/>
                    <a:pt x="682" y="1971"/>
                  </a:cubicBezTo>
                  <a:cubicBezTo>
                    <a:pt x="696" y="1971"/>
                    <a:pt x="711" y="1971"/>
                    <a:pt x="726" y="1971"/>
                  </a:cubicBezTo>
                  <a:cubicBezTo>
                    <a:pt x="740" y="1971"/>
                    <a:pt x="740" y="1971"/>
                    <a:pt x="740" y="1971"/>
                  </a:cubicBezTo>
                  <a:lnTo>
                    <a:pt x="740" y="1971"/>
                  </a:lnTo>
                  <a:cubicBezTo>
                    <a:pt x="755" y="1971"/>
                    <a:pt x="762" y="1971"/>
                    <a:pt x="770" y="1971"/>
                  </a:cubicBezTo>
                  <a:cubicBezTo>
                    <a:pt x="762" y="1971"/>
                    <a:pt x="762" y="1971"/>
                    <a:pt x="762" y="1978"/>
                  </a:cubicBezTo>
                  <a:cubicBezTo>
                    <a:pt x="755" y="1993"/>
                    <a:pt x="740" y="2022"/>
                    <a:pt x="755" y="2051"/>
                  </a:cubicBezTo>
                  <a:cubicBezTo>
                    <a:pt x="770" y="2066"/>
                    <a:pt x="784" y="2081"/>
                    <a:pt x="813" y="2088"/>
                  </a:cubicBezTo>
                  <a:lnTo>
                    <a:pt x="813" y="2088"/>
                  </a:lnTo>
                  <a:cubicBezTo>
                    <a:pt x="828" y="2088"/>
                    <a:pt x="836" y="2088"/>
                    <a:pt x="843" y="2095"/>
                  </a:cubicBezTo>
                  <a:cubicBezTo>
                    <a:pt x="843" y="2095"/>
                    <a:pt x="843" y="2103"/>
                    <a:pt x="850" y="2125"/>
                  </a:cubicBezTo>
                  <a:cubicBezTo>
                    <a:pt x="858" y="2169"/>
                    <a:pt x="887" y="2176"/>
                    <a:pt x="901" y="2176"/>
                  </a:cubicBezTo>
                  <a:cubicBezTo>
                    <a:pt x="923" y="2176"/>
                    <a:pt x="945" y="2161"/>
                    <a:pt x="968" y="2147"/>
                  </a:cubicBezTo>
                  <a:cubicBezTo>
                    <a:pt x="975" y="2139"/>
                    <a:pt x="975" y="2139"/>
                    <a:pt x="975" y="2139"/>
                  </a:cubicBezTo>
                  <a:cubicBezTo>
                    <a:pt x="989" y="2132"/>
                    <a:pt x="997" y="2132"/>
                    <a:pt x="1004" y="2132"/>
                  </a:cubicBezTo>
                  <a:cubicBezTo>
                    <a:pt x="1011" y="2132"/>
                    <a:pt x="1026" y="2154"/>
                    <a:pt x="1033" y="2161"/>
                  </a:cubicBezTo>
                  <a:cubicBezTo>
                    <a:pt x="1048" y="2191"/>
                    <a:pt x="1070" y="2257"/>
                    <a:pt x="1114" y="2257"/>
                  </a:cubicBezTo>
                  <a:cubicBezTo>
                    <a:pt x="1129" y="2257"/>
                    <a:pt x="1136" y="2249"/>
                    <a:pt x="1151" y="2242"/>
                  </a:cubicBezTo>
                  <a:cubicBezTo>
                    <a:pt x="1158" y="2242"/>
                    <a:pt x="1165" y="2235"/>
                    <a:pt x="1165" y="2235"/>
                  </a:cubicBezTo>
                  <a:cubicBezTo>
                    <a:pt x="1173" y="2235"/>
                    <a:pt x="1180" y="2242"/>
                    <a:pt x="1180" y="2242"/>
                  </a:cubicBezTo>
                  <a:cubicBezTo>
                    <a:pt x="1165" y="2278"/>
                    <a:pt x="1143" y="2323"/>
                    <a:pt x="1165" y="2359"/>
                  </a:cubicBezTo>
                  <a:cubicBezTo>
                    <a:pt x="1180" y="2388"/>
                    <a:pt x="1217" y="2396"/>
                    <a:pt x="1261" y="2418"/>
                  </a:cubicBezTo>
                  <a:cubicBezTo>
                    <a:pt x="1290" y="2425"/>
                    <a:pt x="1312" y="2440"/>
                    <a:pt x="1341" y="2447"/>
                  </a:cubicBezTo>
                  <a:cubicBezTo>
                    <a:pt x="1385" y="2469"/>
                    <a:pt x="1444" y="2476"/>
                    <a:pt x="1480" y="2476"/>
                  </a:cubicBezTo>
                  <a:cubicBezTo>
                    <a:pt x="1517" y="2476"/>
                    <a:pt x="1554" y="2476"/>
                    <a:pt x="1568" y="2469"/>
                  </a:cubicBezTo>
                  <a:cubicBezTo>
                    <a:pt x="1568" y="2469"/>
                    <a:pt x="1568" y="2469"/>
                    <a:pt x="1576" y="2469"/>
                  </a:cubicBezTo>
                  <a:cubicBezTo>
                    <a:pt x="1598" y="2469"/>
                    <a:pt x="1642" y="2476"/>
                    <a:pt x="1671" y="2484"/>
                  </a:cubicBezTo>
                  <a:cubicBezTo>
                    <a:pt x="1685" y="2484"/>
                    <a:pt x="1693" y="2484"/>
                    <a:pt x="1708" y="2484"/>
                  </a:cubicBezTo>
                  <a:cubicBezTo>
                    <a:pt x="1708" y="2484"/>
                    <a:pt x="1715" y="2491"/>
                    <a:pt x="1722" y="2491"/>
                  </a:cubicBezTo>
                  <a:cubicBezTo>
                    <a:pt x="1737" y="2491"/>
                    <a:pt x="1751" y="2484"/>
                    <a:pt x="1759" y="2476"/>
                  </a:cubicBezTo>
                  <a:cubicBezTo>
                    <a:pt x="1759" y="2484"/>
                    <a:pt x="1759" y="2484"/>
                    <a:pt x="1759" y="2491"/>
                  </a:cubicBezTo>
                  <a:cubicBezTo>
                    <a:pt x="1766" y="2513"/>
                    <a:pt x="1773" y="2557"/>
                    <a:pt x="1818" y="2557"/>
                  </a:cubicBezTo>
                  <a:cubicBezTo>
                    <a:pt x="1825" y="2557"/>
                    <a:pt x="1832" y="2557"/>
                    <a:pt x="1839" y="2550"/>
                  </a:cubicBezTo>
                  <a:cubicBezTo>
                    <a:pt x="1869" y="2542"/>
                    <a:pt x="1883" y="2520"/>
                    <a:pt x="1891" y="2506"/>
                  </a:cubicBezTo>
                  <a:cubicBezTo>
                    <a:pt x="1898" y="2498"/>
                    <a:pt x="1898" y="2498"/>
                    <a:pt x="1898" y="2498"/>
                  </a:cubicBezTo>
                  <a:cubicBezTo>
                    <a:pt x="1927" y="2506"/>
                    <a:pt x="1986" y="2579"/>
                    <a:pt x="2008" y="2623"/>
                  </a:cubicBezTo>
                  <a:cubicBezTo>
                    <a:pt x="2030" y="2674"/>
                    <a:pt x="2023" y="2696"/>
                    <a:pt x="2008" y="2704"/>
                  </a:cubicBezTo>
                  <a:cubicBezTo>
                    <a:pt x="1942" y="2740"/>
                    <a:pt x="1920" y="2784"/>
                    <a:pt x="1927" y="2828"/>
                  </a:cubicBezTo>
                  <a:cubicBezTo>
                    <a:pt x="1927" y="2843"/>
                    <a:pt x="1935" y="2850"/>
                    <a:pt x="1935" y="2857"/>
                  </a:cubicBezTo>
                  <a:cubicBezTo>
                    <a:pt x="1949" y="2879"/>
                    <a:pt x="1949" y="2887"/>
                    <a:pt x="1942" y="2909"/>
                  </a:cubicBezTo>
                  <a:cubicBezTo>
                    <a:pt x="1913" y="2953"/>
                    <a:pt x="1935" y="2997"/>
                    <a:pt x="1964" y="3048"/>
                  </a:cubicBezTo>
                  <a:cubicBezTo>
                    <a:pt x="1971" y="3063"/>
                    <a:pt x="1979" y="3077"/>
                    <a:pt x="1986" y="3099"/>
                  </a:cubicBezTo>
                  <a:cubicBezTo>
                    <a:pt x="2023" y="3165"/>
                    <a:pt x="2008" y="3224"/>
                    <a:pt x="1993" y="3246"/>
                  </a:cubicBezTo>
                  <a:cubicBezTo>
                    <a:pt x="1986" y="3253"/>
                    <a:pt x="1971" y="3260"/>
                    <a:pt x="1957" y="3268"/>
                  </a:cubicBezTo>
                  <a:cubicBezTo>
                    <a:pt x="1942" y="3275"/>
                    <a:pt x="1920" y="3290"/>
                    <a:pt x="1905" y="3304"/>
                  </a:cubicBezTo>
                  <a:cubicBezTo>
                    <a:pt x="1891" y="3326"/>
                    <a:pt x="1891" y="3356"/>
                    <a:pt x="1891" y="3392"/>
                  </a:cubicBezTo>
                  <a:cubicBezTo>
                    <a:pt x="1891" y="3422"/>
                    <a:pt x="1891" y="3451"/>
                    <a:pt x="1883" y="3473"/>
                  </a:cubicBezTo>
                  <a:cubicBezTo>
                    <a:pt x="1869" y="3524"/>
                    <a:pt x="1861" y="3561"/>
                    <a:pt x="1861" y="3561"/>
                  </a:cubicBezTo>
                  <a:cubicBezTo>
                    <a:pt x="1854" y="3597"/>
                    <a:pt x="1854" y="3597"/>
                    <a:pt x="1854" y="3597"/>
                  </a:cubicBezTo>
                  <a:cubicBezTo>
                    <a:pt x="1883" y="3597"/>
                    <a:pt x="1883" y="3597"/>
                    <a:pt x="1883" y="3597"/>
                  </a:cubicBezTo>
                  <a:cubicBezTo>
                    <a:pt x="1898" y="3605"/>
                    <a:pt x="1905" y="3605"/>
                    <a:pt x="1920" y="3605"/>
                  </a:cubicBezTo>
                  <a:cubicBezTo>
                    <a:pt x="1905" y="3619"/>
                    <a:pt x="1891" y="3642"/>
                    <a:pt x="1898" y="3685"/>
                  </a:cubicBezTo>
                  <a:cubicBezTo>
                    <a:pt x="1905" y="3722"/>
                    <a:pt x="1927" y="3729"/>
                    <a:pt x="1949" y="3729"/>
                  </a:cubicBezTo>
                  <a:cubicBezTo>
                    <a:pt x="1971" y="3729"/>
                    <a:pt x="1993" y="3729"/>
                    <a:pt x="2052" y="3671"/>
                  </a:cubicBezTo>
                  <a:cubicBezTo>
                    <a:pt x="2067" y="3656"/>
                    <a:pt x="2074" y="3649"/>
                    <a:pt x="2074" y="3649"/>
                  </a:cubicBezTo>
                  <a:lnTo>
                    <a:pt x="2074" y="3649"/>
                  </a:lnTo>
                  <a:cubicBezTo>
                    <a:pt x="2081" y="3656"/>
                    <a:pt x="2081" y="3664"/>
                    <a:pt x="2081" y="3671"/>
                  </a:cubicBezTo>
                  <a:cubicBezTo>
                    <a:pt x="2089" y="3700"/>
                    <a:pt x="2096" y="3744"/>
                    <a:pt x="2125" y="3766"/>
                  </a:cubicBezTo>
                  <a:cubicBezTo>
                    <a:pt x="2140" y="3773"/>
                    <a:pt x="2162" y="3781"/>
                    <a:pt x="2176" y="3781"/>
                  </a:cubicBezTo>
                  <a:cubicBezTo>
                    <a:pt x="2184" y="3781"/>
                    <a:pt x="2199" y="3781"/>
                    <a:pt x="2206" y="3773"/>
                  </a:cubicBezTo>
                  <a:cubicBezTo>
                    <a:pt x="2213" y="3773"/>
                    <a:pt x="2213" y="3773"/>
                    <a:pt x="2220" y="3773"/>
                  </a:cubicBezTo>
                  <a:cubicBezTo>
                    <a:pt x="2228" y="3773"/>
                    <a:pt x="2228" y="3773"/>
                    <a:pt x="2235" y="3781"/>
                  </a:cubicBezTo>
                  <a:cubicBezTo>
                    <a:pt x="2250" y="3795"/>
                    <a:pt x="2213" y="3832"/>
                    <a:pt x="2191" y="3861"/>
                  </a:cubicBezTo>
                  <a:cubicBezTo>
                    <a:pt x="2191" y="3869"/>
                    <a:pt x="2191" y="3869"/>
                    <a:pt x="2191" y="3869"/>
                  </a:cubicBezTo>
                  <a:cubicBezTo>
                    <a:pt x="2140" y="3927"/>
                    <a:pt x="2162" y="4125"/>
                    <a:pt x="2162" y="4125"/>
                  </a:cubicBezTo>
                  <a:cubicBezTo>
                    <a:pt x="2169" y="4147"/>
                    <a:pt x="2176" y="4169"/>
                    <a:pt x="2184" y="4184"/>
                  </a:cubicBezTo>
                  <a:cubicBezTo>
                    <a:pt x="2191" y="4206"/>
                    <a:pt x="2191" y="4228"/>
                    <a:pt x="2191" y="4242"/>
                  </a:cubicBezTo>
                  <a:cubicBezTo>
                    <a:pt x="2191" y="4257"/>
                    <a:pt x="2176" y="4264"/>
                    <a:pt x="2169" y="4279"/>
                  </a:cubicBezTo>
                  <a:cubicBezTo>
                    <a:pt x="2147" y="4308"/>
                    <a:pt x="2118" y="4338"/>
                    <a:pt x="2103" y="4396"/>
                  </a:cubicBezTo>
                  <a:cubicBezTo>
                    <a:pt x="2103" y="4404"/>
                    <a:pt x="2103" y="4404"/>
                    <a:pt x="2103" y="4404"/>
                  </a:cubicBezTo>
                  <a:cubicBezTo>
                    <a:pt x="2089" y="4492"/>
                    <a:pt x="2081" y="4535"/>
                    <a:pt x="2125" y="4579"/>
                  </a:cubicBezTo>
                  <a:cubicBezTo>
                    <a:pt x="2132" y="4587"/>
                    <a:pt x="2147" y="4602"/>
                    <a:pt x="2154" y="4609"/>
                  </a:cubicBezTo>
                  <a:cubicBezTo>
                    <a:pt x="2162" y="4609"/>
                    <a:pt x="2169" y="4616"/>
                    <a:pt x="2176" y="4623"/>
                  </a:cubicBezTo>
                  <a:cubicBezTo>
                    <a:pt x="2169" y="4623"/>
                    <a:pt x="2169" y="4623"/>
                    <a:pt x="2162" y="4623"/>
                  </a:cubicBezTo>
                  <a:cubicBezTo>
                    <a:pt x="2147" y="4631"/>
                    <a:pt x="2125" y="4638"/>
                    <a:pt x="2096" y="4675"/>
                  </a:cubicBezTo>
                  <a:cubicBezTo>
                    <a:pt x="2044" y="4733"/>
                    <a:pt x="2044" y="4792"/>
                    <a:pt x="2067" y="4851"/>
                  </a:cubicBezTo>
                  <a:cubicBezTo>
                    <a:pt x="2081" y="4902"/>
                    <a:pt x="2118" y="4946"/>
                    <a:pt x="2147" y="4983"/>
                  </a:cubicBezTo>
                  <a:cubicBezTo>
                    <a:pt x="2154" y="4990"/>
                    <a:pt x="2162" y="4997"/>
                    <a:pt x="2169" y="5012"/>
                  </a:cubicBezTo>
                  <a:cubicBezTo>
                    <a:pt x="2184" y="5026"/>
                    <a:pt x="2199" y="5034"/>
                    <a:pt x="2220" y="5048"/>
                  </a:cubicBezTo>
                  <a:cubicBezTo>
                    <a:pt x="2242" y="5063"/>
                    <a:pt x="2264" y="5078"/>
                    <a:pt x="2279" y="5114"/>
                  </a:cubicBezTo>
                  <a:cubicBezTo>
                    <a:pt x="2301" y="5180"/>
                    <a:pt x="2338" y="5195"/>
                    <a:pt x="2352" y="5202"/>
                  </a:cubicBezTo>
                  <a:cubicBezTo>
                    <a:pt x="2374" y="5217"/>
                    <a:pt x="2499" y="5297"/>
                    <a:pt x="2528" y="5312"/>
                  </a:cubicBezTo>
                  <a:cubicBezTo>
                    <a:pt x="2535" y="5319"/>
                    <a:pt x="2543" y="5319"/>
                    <a:pt x="2550" y="5319"/>
                  </a:cubicBezTo>
                  <a:cubicBezTo>
                    <a:pt x="2587" y="5319"/>
                    <a:pt x="2609" y="5283"/>
                    <a:pt x="2609" y="5254"/>
                  </a:cubicBezTo>
                  <a:cubicBezTo>
                    <a:pt x="2616" y="5254"/>
                    <a:pt x="2616" y="5254"/>
                    <a:pt x="2616" y="5254"/>
                  </a:cubicBezTo>
                  <a:cubicBezTo>
                    <a:pt x="2623" y="5254"/>
                    <a:pt x="2623" y="5261"/>
                    <a:pt x="2623" y="5261"/>
                  </a:cubicBezTo>
                  <a:cubicBezTo>
                    <a:pt x="2638" y="5283"/>
                    <a:pt x="2653" y="5297"/>
                    <a:pt x="2675" y="5319"/>
                  </a:cubicBezTo>
                  <a:cubicBezTo>
                    <a:pt x="2689" y="5342"/>
                    <a:pt x="2711" y="5364"/>
                    <a:pt x="2733" y="5393"/>
                  </a:cubicBezTo>
                  <a:cubicBezTo>
                    <a:pt x="2755" y="5422"/>
                    <a:pt x="2777" y="5437"/>
                    <a:pt x="2807" y="5437"/>
                  </a:cubicBezTo>
                  <a:cubicBezTo>
                    <a:pt x="2836" y="5437"/>
                    <a:pt x="2865" y="5422"/>
                    <a:pt x="2902" y="5400"/>
                  </a:cubicBezTo>
                  <a:cubicBezTo>
                    <a:pt x="2909" y="5400"/>
                    <a:pt x="2917" y="5393"/>
                    <a:pt x="2924" y="5393"/>
                  </a:cubicBezTo>
                  <a:cubicBezTo>
                    <a:pt x="2953" y="5378"/>
                    <a:pt x="2982" y="5356"/>
                    <a:pt x="3004" y="5342"/>
                  </a:cubicBezTo>
                  <a:cubicBezTo>
                    <a:pt x="3026" y="5327"/>
                    <a:pt x="3049" y="5312"/>
                    <a:pt x="3070" y="5305"/>
                  </a:cubicBezTo>
                  <a:cubicBezTo>
                    <a:pt x="3070" y="5312"/>
                    <a:pt x="3078" y="5334"/>
                    <a:pt x="3092" y="5349"/>
                  </a:cubicBezTo>
                  <a:cubicBezTo>
                    <a:pt x="3100" y="5364"/>
                    <a:pt x="3122" y="5378"/>
                    <a:pt x="3144" y="5378"/>
                  </a:cubicBezTo>
                  <a:cubicBezTo>
                    <a:pt x="3144" y="5378"/>
                    <a:pt x="3151" y="5371"/>
                    <a:pt x="3158" y="5371"/>
                  </a:cubicBezTo>
                  <a:cubicBezTo>
                    <a:pt x="3166" y="5371"/>
                    <a:pt x="3166" y="5371"/>
                    <a:pt x="3173" y="5371"/>
                  </a:cubicBezTo>
                  <a:lnTo>
                    <a:pt x="3173" y="5371"/>
                  </a:lnTo>
                  <a:lnTo>
                    <a:pt x="3173" y="5371"/>
                  </a:lnTo>
                  <a:cubicBezTo>
                    <a:pt x="3202" y="5407"/>
                    <a:pt x="3254" y="5444"/>
                    <a:pt x="3305" y="5444"/>
                  </a:cubicBezTo>
                  <a:cubicBezTo>
                    <a:pt x="3312" y="5444"/>
                    <a:pt x="3320" y="5444"/>
                    <a:pt x="3320" y="5444"/>
                  </a:cubicBezTo>
                  <a:cubicBezTo>
                    <a:pt x="3327" y="5444"/>
                    <a:pt x="3327" y="5444"/>
                    <a:pt x="3327" y="5444"/>
                  </a:cubicBezTo>
                  <a:cubicBezTo>
                    <a:pt x="3342" y="5444"/>
                    <a:pt x="3349" y="5437"/>
                    <a:pt x="3356" y="5437"/>
                  </a:cubicBezTo>
                  <a:cubicBezTo>
                    <a:pt x="3356" y="5437"/>
                    <a:pt x="3371" y="5437"/>
                    <a:pt x="3385" y="5481"/>
                  </a:cubicBezTo>
                  <a:cubicBezTo>
                    <a:pt x="3400" y="5539"/>
                    <a:pt x="3444" y="5554"/>
                    <a:pt x="3466" y="5554"/>
                  </a:cubicBezTo>
                  <a:cubicBezTo>
                    <a:pt x="3510" y="5554"/>
                    <a:pt x="3554" y="5517"/>
                    <a:pt x="3576" y="5510"/>
                  </a:cubicBezTo>
                  <a:cubicBezTo>
                    <a:pt x="3576" y="5503"/>
                    <a:pt x="3576" y="5503"/>
                    <a:pt x="3583" y="5503"/>
                  </a:cubicBezTo>
                  <a:cubicBezTo>
                    <a:pt x="3583" y="5503"/>
                    <a:pt x="3591" y="5517"/>
                    <a:pt x="3591" y="5539"/>
                  </a:cubicBezTo>
                  <a:cubicBezTo>
                    <a:pt x="3605" y="5605"/>
                    <a:pt x="3642" y="5613"/>
                    <a:pt x="3701" y="5613"/>
                  </a:cubicBezTo>
                  <a:cubicBezTo>
                    <a:pt x="3715" y="5613"/>
                    <a:pt x="3723" y="5613"/>
                    <a:pt x="3730" y="5620"/>
                  </a:cubicBezTo>
                  <a:cubicBezTo>
                    <a:pt x="3723" y="5635"/>
                    <a:pt x="3715" y="5649"/>
                    <a:pt x="3723" y="5664"/>
                  </a:cubicBezTo>
                  <a:cubicBezTo>
                    <a:pt x="3737" y="5701"/>
                    <a:pt x="3781" y="5723"/>
                    <a:pt x="3840" y="5723"/>
                  </a:cubicBezTo>
                  <a:cubicBezTo>
                    <a:pt x="3869" y="5723"/>
                    <a:pt x="3891" y="5715"/>
                    <a:pt x="3920" y="5708"/>
                  </a:cubicBezTo>
                  <a:cubicBezTo>
                    <a:pt x="3935" y="5701"/>
                    <a:pt x="3942" y="5701"/>
                    <a:pt x="3950" y="5701"/>
                  </a:cubicBezTo>
                  <a:cubicBezTo>
                    <a:pt x="3964" y="5701"/>
                    <a:pt x="3964" y="5708"/>
                    <a:pt x="3964" y="5708"/>
                  </a:cubicBezTo>
                  <a:cubicBezTo>
                    <a:pt x="3972" y="5715"/>
                    <a:pt x="3979" y="5730"/>
                    <a:pt x="3964" y="5788"/>
                  </a:cubicBezTo>
                  <a:cubicBezTo>
                    <a:pt x="3957" y="5847"/>
                    <a:pt x="4001" y="5884"/>
                    <a:pt x="4038" y="5906"/>
                  </a:cubicBezTo>
                  <a:cubicBezTo>
                    <a:pt x="4045" y="5913"/>
                    <a:pt x="4045" y="5913"/>
                    <a:pt x="4045" y="5913"/>
                  </a:cubicBezTo>
                  <a:cubicBezTo>
                    <a:pt x="4074" y="5935"/>
                    <a:pt x="4045" y="5986"/>
                    <a:pt x="4038" y="6008"/>
                  </a:cubicBezTo>
                  <a:cubicBezTo>
                    <a:pt x="4001" y="6074"/>
                    <a:pt x="4038" y="6140"/>
                    <a:pt x="4089" y="6169"/>
                  </a:cubicBezTo>
                  <a:cubicBezTo>
                    <a:pt x="4096" y="6177"/>
                    <a:pt x="4096" y="6177"/>
                    <a:pt x="4096" y="6184"/>
                  </a:cubicBezTo>
                  <a:cubicBezTo>
                    <a:pt x="4104" y="6199"/>
                    <a:pt x="4089" y="6235"/>
                    <a:pt x="4067" y="6272"/>
                  </a:cubicBezTo>
                  <a:cubicBezTo>
                    <a:pt x="4045" y="6302"/>
                    <a:pt x="4023" y="6316"/>
                    <a:pt x="3986" y="6331"/>
                  </a:cubicBezTo>
                  <a:cubicBezTo>
                    <a:pt x="3972" y="6345"/>
                    <a:pt x="3950" y="6353"/>
                    <a:pt x="3928" y="6367"/>
                  </a:cubicBezTo>
                  <a:cubicBezTo>
                    <a:pt x="3899" y="6382"/>
                    <a:pt x="3876" y="6404"/>
                    <a:pt x="3847" y="6433"/>
                  </a:cubicBezTo>
                  <a:cubicBezTo>
                    <a:pt x="3825" y="6455"/>
                    <a:pt x="3825" y="6455"/>
                    <a:pt x="3825" y="6455"/>
                  </a:cubicBezTo>
                  <a:cubicBezTo>
                    <a:pt x="3847" y="6477"/>
                    <a:pt x="3847" y="6477"/>
                    <a:pt x="3847" y="6477"/>
                  </a:cubicBezTo>
                  <a:cubicBezTo>
                    <a:pt x="3854" y="6477"/>
                    <a:pt x="3854" y="6477"/>
                    <a:pt x="3854" y="6477"/>
                  </a:cubicBezTo>
                  <a:cubicBezTo>
                    <a:pt x="3854" y="6485"/>
                    <a:pt x="3854" y="6485"/>
                    <a:pt x="3854" y="6485"/>
                  </a:cubicBezTo>
                  <a:cubicBezTo>
                    <a:pt x="3862" y="6485"/>
                    <a:pt x="3869" y="6499"/>
                    <a:pt x="3869" y="6507"/>
                  </a:cubicBezTo>
                  <a:cubicBezTo>
                    <a:pt x="3884" y="6536"/>
                    <a:pt x="3899" y="6580"/>
                    <a:pt x="3957" y="6580"/>
                  </a:cubicBezTo>
                  <a:cubicBezTo>
                    <a:pt x="3957" y="6580"/>
                    <a:pt x="3964" y="6580"/>
                    <a:pt x="3964" y="6573"/>
                  </a:cubicBezTo>
                  <a:cubicBezTo>
                    <a:pt x="3986" y="6573"/>
                    <a:pt x="4001" y="6573"/>
                    <a:pt x="4008" y="6573"/>
                  </a:cubicBezTo>
                  <a:cubicBezTo>
                    <a:pt x="4016" y="6573"/>
                    <a:pt x="4023" y="6573"/>
                    <a:pt x="4045" y="6595"/>
                  </a:cubicBezTo>
                  <a:cubicBezTo>
                    <a:pt x="4060" y="6609"/>
                    <a:pt x="4060" y="6661"/>
                    <a:pt x="4052" y="6683"/>
                  </a:cubicBezTo>
                  <a:cubicBezTo>
                    <a:pt x="4052" y="6697"/>
                    <a:pt x="4052" y="6697"/>
                    <a:pt x="4052" y="6697"/>
                  </a:cubicBezTo>
                  <a:cubicBezTo>
                    <a:pt x="4060" y="6712"/>
                    <a:pt x="4060" y="6712"/>
                    <a:pt x="4060" y="6712"/>
                  </a:cubicBezTo>
                  <a:cubicBezTo>
                    <a:pt x="4060" y="6712"/>
                    <a:pt x="4089" y="6748"/>
                    <a:pt x="4140" y="6748"/>
                  </a:cubicBezTo>
                  <a:lnTo>
                    <a:pt x="4140" y="6748"/>
                  </a:lnTo>
                  <a:cubicBezTo>
                    <a:pt x="4140" y="6763"/>
                    <a:pt x="4140" y="6792"/>
                    <a:pt x="4170" y="6814"/>
                  </a:cubicBezTo>
                  <a:cubicBezTo>
                    <a:pt x="4191" y="6822"/>
                    <a:pt x="4213" y="6858"/>
                    <a:pt x="4213" y="6866"/>
                  </a:cubicBezTo>
                  <a:cubicBezTo>
                    <a:pt x="4206" y="6873"/>
                    <a:pt x="4199" y="6873"/>
                    <a:pt x="4191" y="6880"/>
                  </a:cubicBezTo>
                  <a:cubicBezTo>
                    <a:pt x="4170" y="6888"/>
                    <a:pt x="4148" y="6902"/>
                    <a:pt x="4148" y="6946"/>
                  </a:cubicBezTo>
                  <a:cubicBezTo>
                    <a:pt x="4148" y="6976"/>
                    <a:pt x="4155" y="6990"/>
                    <a:pt x="4170" y="7012"/>
                  </a:cubicBezTo>
                  <a:cubicBezTo>
                    <a:pt x="4170" y="7019"/>
                    <a:pt x="4177" y="7027"/>
                    <a:pt x="4177" y="7034"/>
                  </a:cubicBezTo>
                  <a:cubicBezTo>
                    <a:pt x="4184" y="7042"/>
                    <a:pt x="4184" y="7049"/>
                    <a:pt x="4184" y="7056"/>
                  </a:cubicBezTo>
                  <a:cubicBezTo>
                    <a:pt x="4191" y="7071"/>
                    <a:pt x="4191" y="7078"/>
                    <a:pt x="4184" y="7107"/>
                  </a:cubicBezTo>
                  <a:cubicBezTo>
                    <a:pt x="4155" y="7166"/>
                    <a:pt x="4170" y="7225"/>
                    <a:pt x="4213" y="7247"/>
                  </a:cubicBezTo>
                  <a:cubicBezTo>
                    <a:pt x="4221" y="7247"/>
                    <a:pt x="4228" y="7254"/>
                    <a:pt x="4235" y="7261"/>
                  </a:cubicBezTo>
                  <a:cubicBezTo>
                    <a:pt x="4257" y="7283"/>
                    <a:pt x="4280" y="7313"/>
                    <a:pt x="4316" y="7313"/>
                  </a:cubicBezTo>
                  <a:cubicBezTo>
                    <a:pt x="4338" y="7313"/>
                    <a:pt x="4360" y="7298"/>
                    <a:pt x="4375" y="7283"/>
                  </a:cubicBezTo>
                  <a:cubicBezTo>
                    <a:pt x="4397" y="7254"/>
                    <a:pt x="4419" y="7239"/>
                    <a:pt x="4433" y="7225"/>
                  </a:cubicBezTo>
                  <a:cubicBezTo>
                    <a:pt x="4448" y="7210"/>
                    <a:pt x="4470" y="7188"/>
                    <a:pt x="4492" y="7159"/>
                  </a:cubicBezTo>
                  <a:cubicBezTo>
                    <a:pt x="4492" y="7152"/>
                    <a:pt x="4492" y="7152"/>
                    <a:pt x="4492" y="7152"/>
                  </a:cubicBezTo>
                  <a:cubicBezTo>
                    <a:pt x="4499" y="7152"/>
                    <a:pt x="4499" y="7144"/>
                    <a:pt x="4499" y="7144"/>
                  </a:cubicBezTo>
                  <a:cubicBezTo>
                    <a:pt x="4499" y="7144"/>
                    <a:pt x="4507" y="7144"/>
                    <a:pt x="4514" y="7144"/>
                  </a:cubicBezTo>
                  <a:cubicBezTo>
                    <a:pt x="4521" y="7144"/>
                    <a:pt x="4529" y="7144"/>
                    <a:pt x="4536" y="7144"/>
                  </a:cubicBezTo>
                  <a:cubicBezTo>
                    <a:pt x="4587" y="7137"/>
                    <a:pt x="4602" y="7122"/>
                    <a:pt x="4624" y="7100"/>
                  </a:cubicBezTo>
                  <a:cubicBezTo>
                    <a:pt x="4631" y="7093"/>
                    <a:pt x="4639" y="7093"/>
                    <a:pt x="4646" y="7085"/>
                  </a:cubicBezTo>
                  <a:cubicBezTo>
                    <a:pt x="4646" y="7100"/>
                    <a:pt x="4661" y="7115"/>
                    <a:pt x="4682" y="7122"/>
                  </a:cubicBezTo>
                  <a:cubicBezTo>
                    <a:pt x="4697" y="7137"/>
                    <a:pt x="4712" y="7144"/>
                    <a:pt x="4726" y="7159"/>
                  </a:cubicBezTo>
                  <a:cubicBezTo>
                    <a:pt x="4763" y="7181"/>
                    <a:pt x="4800" y="7210"/>
                    <a:pt x="4851" y="7210"/>
                  </a:cubicBezTo>
                  <a:cubicBezTo>
                    <a:pt x="4858" y="7217"/>
                    <a:pt x="4858" y="7217"/>
                    <a:pt x="4858" y="7217"/>
                  </a:cubicBezTo>
                  <a:lnTo>
                    <a:pt x="4858" y="7217"/>
                  </a:lnTo>
                  <a:cubicBezTo>
                    <a:pt x="4851" y="7261"/>
                    <a:pt x="4873" y="7276"/>
                    <a:pt x="4888" y="7283"/>
                  </a:cubicBezTo>
                  <a:cubicBezTo>
                    <a:pt x="4910" y="7283"/>
                    <a:pt x="4932" y="7283"/>
                    <a:pt x="4961" y="7283"/>
                  </a:cubicBezTo>
                  <a:cubicBezTo>
                    <a:pt x="4990" y="7283"/>
                    <a:pt x="5020" y="7283"/>
                    <a:pt x="5056" y="7291"/>
                  </a:cubicBezTo>
                  <a:cubicBezTo>
                    <a:pt x="5078" y="7291"/>
                    <a:pt x="5100" y="7298"/>
                    <a:pt x="5130" y="7305"/>
                  </a:cubicBezTo>
                  <a:cubicBezTo>
                    <a:pt x="5188" y="7313"/>
                    <a:pt x="5247" y="7327"/>
                    <a:pt x="5305" y="7327"/>
                  </a:cubicBezTo>
                  <a:cubicBezTo>
                    <a:pt x="5335" y="7327"/>
                    <a:pt x="5364" y="7320"/>
                    <a:pt x="5386" y="7313"/>
                  </a:cubicBezTo>
                  <a:cubicBezTo>
                    <a:pt x="5444" y="7291"/>
                    <a:pt x="5474" y="7283"/>
                    <a:pt x="5525" y="7269"/>
                  </a:cubicBezTo>
                  <a:cubicBezTo>
                    <a:pt x="5540" y="7269"/>
                    <a:pt x="5569" y="7261"/>
                    <a:pt x="5591" y="7254"/>
                  </a:cubicBezTo>
                  <a:cubicBezTo>
                    <a:pt x="5628" y="7247"/>
                    <a:pt x="5657" y="7239"/>
                    <a:pt x="5672" y="7239"/>
                  </a:cubicBezTo>
                  <a:cubicBezTo>
                    <a:pt x="5716" y="7232"/>
                    <a:pt x="5745" y="7225"/>
                    <a:pt x="5782" y="7203"/>
                  </a:cubicBezTo>
                  <a:cubicBezTo>
                    <a:pt x="5804" y="7188"/>
                    <a:pt x="5811" y="7181"/>
                    <a:pt x="5818" y="7181"/>
                  </a:cubicBezTo>
                  <a:lnTo>
                    <a:pt x="5818" y="7181"/>
                  </a:lnTo>
                  <a:cubicBezTo>
                    <a:pt x="5818" y="7225"/>
                    <a:pt x="5847" y="7254"/>
                    <a:pt x="5884" y="7254"/>
                  </a:cubicBezTo>
                  <a:cubicBezTo>
                    <a:pt x="5899" y="7254"/>
                    <a:pt x="5928" y="7247"/>
                    <a:pt x="5957" y="7195"/>
                  </a:cubicBezTo>
                  <a:cubicBezTo>
                    <a:pt x="5965" y="7181"/>
                    <a:pt x="5972" y="7166"/>
                    <a:pt x="5980" y="7152"/>
                  </a:cubicBezTo>
                  <a:cubicBezTo>
                    <a:pt x="6001" y="7115"/>
                    <a:pt x="6023" y="7078"/>
                    <a:pt x="6016" y="7019"/>
                  </a:cubicBezTo>
                  <a:cubicBezTo>
                    <a:pt x="6016" y="6990"/>
                    <a:pt x="6009" y="6976"/>
                    <a:pt x="6001" y="6954"/>
                  </a:cubicBezTo>
                  <a:cubicBezTo>
                    <a:pt x="5994" y="6939"/>
                    <a:pt x="5994" y="6924"/>
                    <a:pt x="5994" y="6917"/>
                  </a:cubicBezTo>
                  <a:lnTo>
                    <a:pt x="5994" y="6917"/>
                  </a:lnTo>
                  <a:cubicBezTo>
                    <a:pt x="6038" y="6902"/>
                    <a:pt x="6053" y="6888"/>
                    <a:pt x="6060" y="6851"/>
                  </a:cubicBezTo>
                  <a:cubicBezTo>
                    <a:pt x="6067" y="6836"/>
                    <a:pt x="6075" y="6829"/>
                    <a:pt x="6082" y="6807"/>
                  </a:cubicBezTo>
                  <a:cubicBezTo>
                    <a:pt x="6097" y="6778"/>
                    <a:pt x="6104" y="6756"/>
                    <a:pt x="6111" y="6734"/>
                  </a:cubicBezTo>
                  <a:cubicBezTo>
                    <a:pt x="6119" y="6697"/>
                    <a:pt x="6126" y="6690"/>
                    <a:pt x="6141" y="6683"/>
                  </a:cubicBezTo>
                  <a:cubicBezTo>
                    <a:pt x="6177" y="6675"/>
                    <a:pt x="6229" y="6653"/>
                    <a:pt x="6273" y="6653"/>
                  </a:cubicBezTo>
                  <a:cubicBezTo>
                    <a:pt x="6287" y="6653"/>
                    <a:pt x="6294" y="6661"/>
                    <a:pt x="6294" y="6661"/>
                  </a:cubicBezTo>
                  <a:cubicBezTo>
                    <a:pt x="6338" y="6704"/>
                    <a:pt x="6404" y="6704"/>
                    <a:pt x="6463" y="6704"/>
                  </a:cubicBezTo>
                  <a:cubicBezTo>
                    <a:pt x="6470" y="6704"/>
                    <a:pt x="6478" y="6704"/>
                    <a:pt x="6478" y="6704"/>
                  </a:cubicBezTo>
                  <a:lnTo>
                    <a:pt x="6478" y="6712"/>
                  </a:lnTo>
                  <a:cubicBezTo>
                    <a:pt x="6478" y="6726"/>
                    <a:pt x="6485" y="6741"/>
                    <a:pt x="6500" y="6756"/>
                  </a:cubicBezTo>
                  <a:cubicBezTo>
                    <a:pt x="6507" y="6756"/>
                    <a:pt x="6507" y="6756"/>
                    <a:pt x="6507" y="6756"/>
                  </a:cubicBezTo>
                  <a:cubicBezTo>
                    <a:pt x="6514" y="6763"/>
                    <a:pt x="6522" y="6778"/>
                    <a:pt x="6536" y="6778"/>
                  </a:cubicBezTo>
                  <a:cubicBezTo>
                    <a:pt x="6551" y="6778"/>
                    <a:pt x="6566" y="6756"/>
                    <a:pt x="6566" y="6756"/>
                  </a:cubicBezTo>
                  <a:cubicBezTo>
                    <a:pt x="6573" y="6748"/>
                    <a:pt x="6580" y="6734"/>
                    <a:pt x="6602" y="6712"/>
                  </a:cubicBezTo>
                  <a:cubicBezTo>
                    <a:pt x="6632" y="6683"/>
                    <a:pt x="6646" y="6661"/>
                    <a:pt x="6646" y="6646"/>
                  </a:cubicBezTo>
                  <a:cubicBezTo>
                    <a:pt x="6654" y="6624"/>
                    <a:pt x="6654" y="6624"/>
                    <a:pt x="6683" y="6616"/>
                  </a:cubicBezTo>
                  <a:cubicBezTo>
                    <a:pt x="6727" y="6609"/>
                    <a:pt x="6734" y="6609"/>
                    <a:pt x="6756" y="6595"/>
                  </a:cubicBezTo>
                  <a:cubicBezTo>
                    <a:pt x="6763" y="6595"/>
                    <a:pt x="6778" y="6587"/>
                    <a:pt x="6807" y="6573"/>
                  </a:cubicBezTo>
                  <a:cubicBezTo>
                    <a:pt x="6859" y="6551"/>
                    <a:pt x="6881" y="6543"/>
                    <a:pt x="6903" y="6543"/>
                  </a:cubicBezTo>
                  <a:cubicBezTo>
                    <a:pt x="6910" y="6543"/>
                    <a:pt x="6917" y="6551"/>
                    <a:pt x="6932" y="6551"/>
                  </a:cubicBezTo>
                  <a:cubicBezTo>
                    <a:pt x="6939" y="6551"/>
                    <a:pt x="6947" y="6551"/>
                    <a:pt x="6954" y="6551"/>
                  </a:cubicBezTo>
                  <a:cubicBezTo>
                    <a:pt x="6969" y="6551"/>
                    <a:pt x="6991" y="6551"/>
                    <a:pt x="6991" y="6514"/>
                  </a:cubicBezTo>
                  <a:cubicBezTo>
                    <a:pt x="6998" y="6507"/>
                    <a:pt x="6998" y="6492"/>
                    <a:pt x="7005" y="6477"/>
                  </a:cubicBezTo>
                  <a:cubicBezTo>
                    <a:pt x="7020" y="6463"/>
                    <a:pt x="7027" y="6455"/>
                    <a:pt x="7035" y="6455"/>
                  </a:cubicBezTo>
                  <a:cubicBezTo>
                    <a:pt x="7035" y="6455"/>
                    <a:pt x="7042" y="6463"/>
                    <a:pt x="7049" y="6470"/>
                  </a:cubicBezTo>
                  <a:cubicBezTo>
                    <a:pt x="7064" y="6521"/>
                    <a:pt x="7152" y="6580"/>
                    <a:pt x="7196" y="6580"/>
                  </a:cubicBezTo>
                  <a:cubicBezTo>
                    <a:pt x="7211" y="6580"/>
                    <a:pt x="7218" y="6580"/>
                    <a:pt x="7225" y="6573"/>
                  </a:cubicBezTo>
                  <a:cubicBezTo>
                    <a:pt x="7232" y="6573"/>
                    <a:pt x="7247" y="6558"/>
                    <a:pt x="7328" y="6528"/>
                  </a:cubicBezTo>
                  <a:cubicBezTo>
                    <a:pt x="7379" y="6514"/>
                    <a:pt x="7379" y="6514"/>
                    <a:pt x="7379" y="6514"/>
                  </a:cubicBezTo>
                  <a:cubicBezTo>
                    <a:pt x="7342" y="6485"/>
                    <a:pt x="7342" y="6485"/>
                    <a:pt x="7342" y="6485"/>
                  </a:cubicBezTo>
                  <a:cubicBezTo>
                    <a:pt x="7372" y="6463"/>
                    <a:pt x="7401" y="6426"/>
                    <a:pt x="7423" y="6397"/>
                  </a:cubicBezTo>
                  <a:cubicBezTo>
                    <a:pt x="7467" y="6345"/>
                    <a:pt x="7467" y="6316"/>
                    <a:pt x="7430" y="6214"/>
                  </a:cubicBezTo>
                  <a:cubicBezTo>
                    <a:pt x="7423" y="6184"/>
                    <a:pt x="7416" y="6162"/>
                    <a:pt x="7408" y="6140"/>
                  </a:cubicBezTo>
                  <a:cubicBezTo>
                    <a:pt x="7401" y="6074"/>
                    <a:pt x="7386" y="6023"/>
                    <a:pt x="7306" y="6001"/>
                  </a:cubicBezTo>
                  <a:cubicBezTo>
                    <a:pt x="7232" y="5986"/>
                    <a:pt x="7225" y="5942"/>
                    <a:pt x="7203" y="5862"/>
                  </a:cubicBezTo>
                  <a:cubicBezTo>
                    <a:pt x="7203" y="5854"/>
                    <a:pt x="7203" y="5854"/>
                    <a:pt x="7203" y="5854"/>
                  </a:cubicBezTo>
                  <a:cubicBezTo>
                    <a:pt x="7188" y="5788"/>
                    <a:pt x="7152" y="5759"/>
                    <a:pt x="7123" y="5723"/>
                  </a:cubicBezTo>
                  <a:cubicBezTo>
                    <a:pt x="7101" y="5701"/>
                    <a:pt x="7079" y="5678"/>
                    <a:pt x="7064" y="5649"/>
                  </a:cubicBezTo>
                  <a:cubicBezTo>
                    <a:pt x="7027" y="5591"/>
                    <a:pt x="7035" y="5583"/>
                    <a:pt x="7108" y="5517"/>
                  </a:cubicBezTo>
                  <a:cubicBezTo>
                    <a:pt x="7166" y="5459"/>
                    <a:pt x="7262" y="5319"/>
                    <a:pt x="7247" y="5224"/>
                  </a:cubicBezTo>
                  <a:cubicBezTo>
                    <a:pt x="7247" y="5202"/>
                    <a:pt x="7240" y="5180"/>
                    <a:pt x="7240" y="5166"/>
                  </a:cubicBezTo>
                  <a:cubicBezTo>
                    <a:pt x="7232" y="5122"/>
                    <a:pt x="7225" y="5100"/>
                    <a:pt x="7247" y="5056"/>
                  </a:cubicBezTo>
                  <a:cubicBezTo>
                    <a:pt x="7254" y="5048"/>
                    <a:pt x="7254" y="5034"/>
                    <a:pt x="7262" y="5026"/>
                  </a:cubicBezTo>
                  <a:cubicBezTo>
                    <a:pt x="7306" y="4946"/>
                    <a:pt x="7379" y="4807"/>
                    <a:pt x="7284" y="4733"/>
                  </a:cubicBezTo>
                  <a:cubicBezTo>
                    <a:pt x="7174" y="4653"/>
                    <a:pt x="7130" y="4587"/>
                    <a:pt x="7166" y="4543"/>
                  </a:cubicBezTo>
                  <a:cubicBezTo>
                    <a:pt x="7203" y="4492"/>
                    <a:pt x="7211" y="4462"/>
                    <a:pt x="7196" y="4440"/>
                  </a:cubicBezTo>
                  <a:cubicBezTo>
                    <a:pt x="7196" y="4433"/>
                    <a:pt x="7181" y="4426"/>
                    <a:pt x="7166" y="4426"/>
                  </a:cubicBezTo>
                  <a:lnTo>
                    <a:pt x="7166" y="4426"/>
                  </a:lnTo>
                  <a:cubicBezTo>
                    <a:pt x="7152" y="4418"/>
                    <a:pt x="7137" y="4411"/>
                    <a:pt x="7137" y="4396"/>
                  </a:cubicBezTo>
                  <a:lnTo>
                    <a:pt x="7137" y="4396"/>
                  </a:lnTo>
                  <a:cubicBezTo>
                    <a:pt x="7137" y="4396"/>
                    <a:pt x="7137" y="4396"/>
                    <a:pt x="7144" y="4389"/>
                  </a:cubicBezTo>
                  <a:cubicBezTo>
                    <a:pt x="7152" y="4382"/>
                    <a:pt x="7166" y="4374"/>
                    <a:pt x="7174" y="4360"/>
                  </a:cubicBezTo>
                  <a:cubicBezTo>
                    <a:pt x="7196" y="4330"/>
                    <a:pt x="7188" y="4279"/>
                    <a:pt x="7174" y="4250"/>
                  </a:cubicBezTo>
                  <a:cubicBezTo>
                    <a:pt x="7152" y="4206"/>
                    <a:pt x="7115" y="4169"/>
                    <a:pt x="7079" y="4162"/>
                  </a:cubicBezTo>
                  <a:cubicBezTo>
                    <a:pt x="7071" y="4162"/>
                    <a:pt x="7056" y="4162"/>
                    <a:pt x="7042" y="4162"/>
                  </a:cubicBezTo>
                  <a:cubicBezTo>
                    <a:pt x="7005" y="4154"/>
                    <a:pt x="6895" y="4133"/>
                    <a:pt x="6888" y="4110"/>
                  </a:cubicBezTo>
                  <a:cubicBezTo>
                    <a:pt x="6881" y="4081"/>
                    <a:pt x="6873" y="4059"/>
                    <a:pt x="6859" y="4030"/>
                  </a:cubicBezTo>
                  <a:cubicBezTo>
                    <a:pt x="6844" y="3986"/>
                    <a:pt x="6822" y="3942"/>
                    <a:pt x="6822" y="3898"/>
                  </a:cubicBezTo>
                  <a:cubicBezTo>
                    <a:pt x="6815" y="3847"/>
                    <a:pt x="6793" y="3817"/>
                    <a:pt x="6771" y="3795"/>
                  </a:cubicBezTo>
                  <a:cubicBezTo>
                    <a:pt x="6749" y="3766"/>
                    <a:pt x="6742" y="3759"/>
                    <a:pt x="6756" y="3722"/>
                  </a:cubicBezTo>
                  <a:cubicBezTo>
                    <a:pt x="6793" y="3656"/>
                    <a:pt x="6807" y="3634"/>
                    <a:pt x="6844" y="3597"/>
                  </a:cubicBezTo>
                  <a:cubicBezTo>
                    <a:pt x="6851" y="3590"/>
                    <a:pt x="6866" y="3576"/>
                    <a:pt x="6881" y="3554"/>
                  </a:cubicBezTo>
                  <a:cubicBezTo>
                    <a:pt x="6939" y="3488"/>
                    <a:pt x="6925" y="3451"/>
                    <a:pt x="6910" y="3392"/>
                  </a:cubicBezTo>
                  <a:cubicBezTo>
                    <a:pt x="6903" y="3385"/>
                    <a:pt x="6903" y="3378"/>
                    <a:pt x="6895" y="3370"/>
                  </a:cubicBezTo>
                  <a:cubicBezTo>
                    <a:pt x="6881" y="3312"/>
                    <a:pt x="6888" y="3246"/>
                    <a:pt x="6917" y="3224"/>
                  </a:cubicBezTo>
                  <a:cubicBezTo>
                    <a:pt x="6932" y="3209"/>
                    <a:pt x="6939" y="3195"/>
                    <a:pt x="6939" y="3173"/>
                  </a:cubicBezTo>
                  <a:cubicBezTo>
                    <a:pt x="6947" y="3121"/>
                    <a:pt x="6866" y="3048"/>
                    <a:pt x="6793" y="2989"/>
                  </a:cubicBezTo>
                  <a:cubicBezTo>
                    <a:pt x="6771" y="2975"/>
                    <a:pt x="6734" y="2960"/>
                    <a:pt x="6683" y="2938"/>
                  </a:cubicBezTo>
                  <a:cubicBezTo>
                    <a:pt x="6610" y="2909"/>
                    <a:pt x="6514" y="2872"/>
                    <a:pt x="6485" y="2821"/>
                  </a:cubicBezTo>
                  <a:cubicBezTo>
                    <a:pt x="6470" y="2784"/>
                    <a:pt x="6456" y="2755"/>
                    <a:pt x="6448" y="2733"/>
                  </a:cubicBezTo>
                  <a:cubicBezTo>
                    <a:pt x="6426" y="2674"/>
                    <a:pt x="6412" y="2630"/>
                    <a:pt x="6346" y="2608"/>
                  </a:cubicBezTo>
                  <a:cubicBezTo>
                    <a:pt x="6302" y="2601"/>
                    <a:pt x="6280" y="2579"/>
                    <a:pt x="6251" y="2557"/>
                  </a:cubicBezTo>
                  <a:cubicBezTo>
                    <a:pt x="6229" y="2542"/>
                    <a:pt x="6199" y="2520"/>
                    <a:pt x="6155" y="2498"/>
                  </a:cubicBezTo>
                  <a:cubicBezTo>
                    <a:pt x="6075" y="2462"/>
                    <a:pt x="6009" y="2374"/>
                    <a:pt x="6009" y="2374"/>
                  </a:cubicBezTo>
                  <a:cubicBezTo>
                    <a:pt x="6001" y="2359"/>
                    <a:pt x="6001" y="2359"/>
                    <a:pt x="6001" y="2359"/>
                  </a:cubicBezTo>
                  <a:cubicBezTo>
                    <a:pt x="5980" y="2359"/>
                    <a:pt x="5980" y="2359"/>
                    <a:pt x="5980" y="2359"/>
                  </a:cubicBezTo>
                  <a:cubicBezTo>
                    <a:pt x="5980" y="2359"/>
                    <a:pt x="5980" y="2359"/>
                    <a:pt x="5965" y="2359"/>
                  </a:cubicBezTo>
                  <a:cubicBezTo>
                    <a:pt x="5913" y="2359"/>
                    <a:pt x="5870" y="2352"/>
                    <a:pt x="5862" y="2330"/>
                  </a:cubicBezTo>
                  <a:cubicBezTo>
                    <a:pt x="5855" y="2330"/>
                    <a:pt x="5855" y="2323"/>
                    <a:pt x="5855" y="2308"/>
                  </a:cubicBezTo>
                  <a:cubicBezTo>
                    <a:pt x="5862" y="2271"/>
                    <a:pt x="5870" y="2249"/>
                    <a:pt x="5884" y="2227"/>
                  </a:cubicBezTo>
                  <a:cubicBezTo>
                    <a:pt x="5899" y="2183"/>
                    <a:pt x="5913" y="2147"/>
                    <a:pt x="5884" y="2095"/>
                  </a:cubicBezTo>
                  <a:cubicBezTo>
                    <a:pt x="5833" y="1993"/>
                    <a:pt x="5862" y="1956"/>
                    <a:pt x="5884" y="1942"/>
                  </a:cubicBezTo>
                  <a:cubicBezTo>
                    <a:pt x="6009" y="1861"/>
                    <a:pt x="6082" y="1795"/>
                    <a:pt x="6119" y="1751"/>
                  </a:cubicBezTo>
                  <a:cubicBezTo>
                    <a:pt x="6126" y="1744"/>
                    <a:pt x="6133" y="1736"/>
                    <a:pt x="6141" y="1729"/>
                  </a:cubicBezTo>
                  <a:cubicBezTo>
                    <a:pt x="6214" y="1641"/>
                    <a:pt x="6273" y="1560"/>
                    <a:pt x="6273" y="1494"/>
                  </a:cubicBezTo>
                  <a:cubicBezTo>
                    <a:pt x="6273" y="1428"/>
                    <a:pt x="6265" y="1267"/>
                    <a:pt x="6251" y="1194"/>
                  </a:cubicBezTo>
                  <a:cubicBezTo>
                    <a:pt x="6243" y="1143"/>
                    <a:pt x="6251" y="1114"/>
                    <a:pt x="6302" y="1047"/>
                  </a:cubicBezTo>
                  <a:cubicBezTo>
                    <a:pt x="6338" y="1011"/>
                    <a:pt x="6375" y="945"/>
                    <a:pt x="6375" y="886"/>
                  </a:cubicBezTo>
                  <a:cubicBezTo>
                    <a:pt x="6368" y="857"/>
                    <a:pt x="6353" y="835"/>
                    <a:pt x="6331" y="813"/>
                  </a:cubicBezTo>
                  <a:cubicBezTo>
                    <a:pt x="6287" y="776"/>
                    <a:pt x="6273" y="718"/>
                    <a:pt x="6273" y="681"/>
                  </a:cubicBezTo>
                  <a:cubicBezTo>
                    <a:pt x="6273" y="652"/>
                    <a:pt x="6273" y="652"/>
                    <a:pt x="6273" y="652"/>
                  </a:cubicBezTo>
                  <a:cubicBezTo>
                    <a:pt x="6243" y="652"/>
                    <a:pt x="6243" y="652"/>
                    <a:pt x="6243" y="652"/>
                  </a:cubicBezTo>
                  <a:cubicBezTo>
                    <a:pt x="6177" y="652"/>
                    <a:pt x="6163" y="674"/>
                    <a:pt x="6141" y="703"/>
                  </a:cubicBezTo>
                  <a:cubicBezTo>
                    <a:pt x="6133" y="718"/>
                    <a:pt x="6119" y="740"/>
                    <a:pt x="6097" y="754"/>
                  </a:cubicBezTo>
                  <a:cubicBezTo>
                    <a:pt x="6016" y="820"/>
                    <a:pt x="6016" y="820"/>
                    <a:pt x="5965" y="879"/>
                  </a:cubicBezTo>
                  <a:cubicBezTo>
                    <a:pt x="5950" y="894"/>
                    <a:pt x="5943" y="908"/>
                    <a:pt x="5935" y="916"/>
                  </a:cubicBezTo>
                  <a:cubicBezTo>
                    <a:pt x="5935" y="923"/>
                    <a:pt x="5928" y="923"/>
                    <a:pt x="5928" y="930"/>
                  </a:cubicBezTo>
                  <a:cubicBezTo>
                    <a:pt x="5921" y="930"/>
                    <a:pt x="5906" y="923"/>
                    <a:pt x="5899" y="923"/>
                  </a:cubicBezTo>
                  <a:cubicBezTo>
                    <a:pt x="5862" y="908"/>
                    <a:pt x="5833" y="908"/>
                    <a:pt x="5804" y="908"/>
                  </a:cubicBezTo>
                  <a:cubicBezTo>
                    <a:pt x="5782" y="908"/>
                    <a:pt x="5760" y="908"/>
                    <a:pt x="5723" y="901"/>
                  </a:cubicBezTo>
                  <a:cubicBezTo>
                    <a:pt x="5701" y="901"/>
                    <a:pt x="5694" y="894"/>
                    <a:pt x="5694" y="894"/>
                  </a:cubicBezTo>
                  <a:cubicBezTo>
                    <a:pt x="5694" y="894"/>
                    <a:pt x="5694" y="886"/>
                    <a:pt x="5716" y="850"/>
                  </a:cubicBezTo>
                  <a:cubicBezTo>
                    <a:pt x="5738" y="806"/>
                    <a:pt x="5804" y="725"/>
                    <a:pt x="5884" y="674"/>
                  </a:cubicBezTo>
                  <a:cubicBezTo>
                    <a:pt x="5957" y="615"/>
                    <a:pt x="5943" y="557"/>
                    <a:pt x="5928" y="513"/>
                  </a:cubicBezTo>
                  <a:cubicBezTo>
                    <a:pt x="5928" y="491"/>
                    <a:pt x="5921" y="476"/>
                    <a:pt x="5921" y="461"/>
                  </a:cubicBezTo>
                  <a:cubicBezTo>
                    <a:pt x="5928" y="417"/>
                    <a:pt x="5921" y="388"/>
                    <a:pt x="5906" y="366"/>
                  </a:cubicBezTo>
                  <a:cubicBezTo>
                    <a:pt x="5899" y="359"/>
                    <a:pt x="5884" y="351"/>
                    <a:pt x="5870" y="351"/>
                  </a:cubicBezTo>
                  <a:cubicBezTo>
                    <a:pt x="5862" y="351"/>
                    <a:pt x="5855" y="351"/>
                    <a:pt x="5847" y="351"/>
                  </a:cubicBezTo>
                  <a:cubicBezTo>
                    <a:pt x="5840" y="359"/>
                    <a:pt x="5818" y="359"/>
                    <a:pt x="5796" y="359"/>
                  </a:cubicBezTo>
                  <a:cubicBezTo>
                    <a:pt x="5767" y="359"/>
                    <a:pt x="5745" y="359"/>
                    <a:pt x="5730" y="344"/>
                  </a:cubicBezTo>
                  <a:cubicBezTo>
                    <a:pt x="5708" y="337"/>
                    <a:pt x="5694" y="329"/>
                    <a:pt x="5679" y="329"/>
                  </a:cubicBezTo>
                  <a:cubicBezTo>
                    <a:pt x="5657" y="329"/>
                    <a:pt x="5642" y="337"/>
                    <a:pt x="5628" y="359"/>
                  </a:cubicBezTo>
                  <a:cubicBezTo>
                    <a:pt x="5613" y="366"/>
                    <a:pt x="5613" y="366"/>
                    <a:pt x="5613" y="366"/>
                  </a:cubicBezTo>
                  <a:cubicBezTo>
                    <a:pt x="5569" y="395"/>
                    <a:pt x="5569" y="395"/>
                    <a:pt x="5525" y="410"/>
                  </a:cubicBezTo>
                  <a:cubicBezTo>
                    <a:pt x="5518" y="417"/>
                    <a:pt x="5518" y="417"/>
                    <a:pt x="5518" y="417"/>
                  </a:cubicBezTo>
                  <a:cubicBezTo>
                    <a:pt x="5511" y="417"/>
                    <a:pt x="5511" y="410"/>
                    <a:pt x="5503" y="403"/>
                  </a:cubicBezTo>
                  <a:cubicBezTo>
                    <a:pt x="5496" y="388"/>
                    <a:pt x="5481" y="373"/>
                    <a:pt x="5466" y="366"/>
                  </a:cubicBezTo>
                  <a:cubicBezTo>
                    <a:pt x="5459" y="359"/>
                    <a:pt x="5444" y="351"/>
                    <a:pt x="5430" y="351"/>
                  </a:cubicBezTo>
                  <a:cubicBezTo>
                    <a:pt x="5408" y="351"/>
                    <a:pt x="5386" y="366"/>
                    <a:pt x="5364" y="381"/>
                  </a:cubicBezTo>
                  <a:cubicBezTo>
                    <a:pt x="5356" y="388"/>
                    <a:pt x="5342" y="395"/>
                    <a:pt x="5327" y="403"/>
                  </a:cubicBezTo>
                  <a:cubicBezTo>
                    <a:pt x="5320" y="410"/>
                    <a:pt x="5313" y="410"/>
                    <a:pt x="5305" y="410"/>
                  </a:cubicBezTo>
                  <a:cubicBezTo>
                    <a:pt x="5298" y="410"/>
                    <a:pt x="5291" y="410"/>
                    <a:pt x="5276" y="373"/>
                  </a:cubicBezTo>
                  <a:cubicBezTo>
                    <a:pt x="5269" y="366"/>
                    <a:pt x="5261" y="351"/>
                    <a:pt x="5254" y="329"/>
                  </a:cubicBezTo>
                  <a:cubicBezTo>
                    <a:pt x="5247" y="300"/>
                    <a:pt x="5232" y="264"/>
                    <a:pt x="5210" y="234"/>
                  </a:cubicBezTo>
                  <a:cubicBezTo>
                    <a:pt x="5203" y="227"/>
                    <a:pt x="5203" y="219"/>
                    <a:pt x="5195" y="205"/>
                  </a:cubicBezTo>
                  <a:cubicBezTo>
                    <a:pt x="5188" y="176"/>
                    <a:pt x="5173" y="139"/>
                    <a:pt x="5122" y="132"/>
                  </a:cubicBezTo>
                  <a:cubicBezTo>
                    <a:pt x="5093" y="124"/>
                    <a:pt x="5085" y="117"/>
                    <a:pt x="5056" y="73"/>
                  </a:cubicBezTo>
                  <a:cubicBezTo>
                    <a:pt x="5049" y="66"/>
                    <a:pt x="5049" y="66"/>
                    <a:pt x="5049" y="66"/>
                  </a:cubicBezTo>
                  <a:cubicBezTo>
                    <a:pt x="5027" y="29"/>
                    <a:pt x="4998" y="0"/>
                    <a:pt x="4961" y="0"/>
                  </a:cubicBezTo>
                  <a:lnTo>
                    <a:pt x="4961" y="0"/>
                  </a:lnTo>
                  <a:lnTo>
                    <a:pt x="4961" y="2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2D46185-293D-4B81-CF08-843EECBF9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354" y="6785783"/>
              <a:ext cx="2498751" cy="1951579"/>
            </a:xfrm>
            <a:custGeom>
              <a:avLst/>
              <a:gdLst>
                <a:gd name="T0" fmla="*/ 6177 w 6500"/>
                <a:gd name="T1" fmla="*/ 374 h 5137"/>
                <a:gd name="T2" fmla="*/ 5488 w 6500"/>
                <a:gd name="T3" fmla="*/ 125 h 5137"/>
                <a:gd name="T4" fmla="*/ 5092 w 6500"/>
                <a:gd name="T5" fmla="*/ 249 h 5137"/>
                <a:gd name="T6" fmla="*/ 4733 w 6500"/>
                <a:gd name="T7" fmla="*/ 300 h 5137"/>
                <a:gd name="T8" fmla="*/ 4404 w 6500"/>
                <a:gd name="T9" fmla="*/ 681 h 5137"/>
                <a:gd name="T10" fmla="*/ 4001 w 6500"/>
                <a:gd name="T11" fmla="*/ 887 h 5137"/>
                <a:gd name="T12" fmla="*/ 3275 w 6500"/>
                <a:gd name="T13" fmla="*/ 843 h 5137"/>
                <a:gd name="T14" fmla="*/ 2880 w 6500"/>
                <a:gd name="T15" fmla="*/ 806 h 5137"/>
                <a:gd name="T16" fmla="*/ 2630 w 6500"/>
                <a:gd name="T17" fmla="*/ 689 h 5137"/>
                <a:gd name="T18" fmla="*/ 2565 w 6500"/>
                <a:gd name="T19" fmla="*/ 381 h 5137"/>
                <a:gd name="T20" fmla="*/ 2293 w 6500"/>
                <a:gd name="T21" fmla="*/ 125 h 5137"/>
                <a:gd name="T22" fmla="*/ 2227 w 6500"/>
                <a:gd name="T23" fmla="*/ 103 h 5137"/>
                <a:gd name="T24" fmla="*/ 1898 w 6500"/>
                <a:gd name="T25" fmla="*/ 22 h 5137"/>
                <a:gd name="T26" fmla="*/ 1487 w 6500"/>
                <a:gd name="T27" fmla="*/ 205 h 5137"/>
                <a:gd name="T28" fmla="*/ 1158 w 6500"/>
                <a:gd name="T29" fmla="*/ 345 h 5137"/>
                <a:gd name="T30" fmla="*/ 762 w 6500"/>
                <a:gd name="T31" fmla="*/ 432 h 5137"/>
                <a:gd name="T32" fmla="*/ 549 w 6500"/>
                <a:gd name="T33" fmla="*/ 616 h 5137"/>
                <a:gd name="T34" fmla="*/ 520 w 6500"/>
                <a:gd name="T35" fmla="*/ 997 h 5137"/>
                <a:gd name="T36" fmla="*/ 586 w 6500"/>
                <a:gd name="T37" fmla="*/ 1532 h 5137"/>
                <a:gd name="T38" fmla="*/ 652 w 6500"/>
                <a:gd name="T39" fmla="*/ 1956 h 5137"/>
                <a:gd name="T40" fmla="*/ 799 w 6500"/>
                <a:gd name="T41" fmla="*/ 2007 h 5137"/>
                <a:gd name="T42" fmla="*/ 1202 w 6500"/>
                <a:gd name="T43" fmla="*/ 2102 h 5137"/>
                <a:gd name="T44" fmla="*/ 1502 w 6500"/>
                <a:gd name="T45" fmla="*/ 2373 h 5137"/>
                <a:gd name="T46" fmla="*/ 1150 w 6500"/>
                <a:gd name="T47" fmla="*/ 2754 h 5137"/>
                <a:gd name="T48" fmla="*/ 952 w 6500"/>
                <a:gd name="T49" fmla="*/ 2879 h 5137"/>
                <a:gd name="T50" fmla="*/ 791 w 6500"/>
                <a:gd name="T51" fmla="*/ 3040 h 5137"/>
                <a:gd name="T52" fmla="*/ 784 w 6500"/>
                <a:gd name="T53" fmla="*/ 3201 h 5137"/>
                <a:gd name="T54" fmla="*/ 887 w 6500"/>
                <a:gd name="T55" fmla="*/ 3480 h 5137"/>
                <a:gd name="T56" fmla="*/ 593 w 6500"/>
                <a:gd name="T57" fmla="*/ 3604 h 5137"/>
                <a:gd name="T58" fmla="*/ 469 w 6500"/>
                <a:gd name="T59" fmla="*/ 3744 h 5137"/>
                <a:gd name="T60" fmla="*/ 300 w 6500"/>
                <a:gd name="T61" fmla="*/ 3634 h 5137"/>
                <a:gd name="T62" fmla="*/ 44 w 6500"/>
                <a:gd name="T63" fmla="*/ 3846 h 5137"/>
                <a:gd name="T64" fmla="*/ 117 w 6500"/>
                <a:gd name="T65" fmla="*/ 4146 h 5137"/>
                <a:gd name="T66" fmla="*/ 249 w 6500"/>
                <a:gd name="T67" fmla="*/ 4520 h 5137"/>
                <a:gd name="T68" fmla="*/ 659 w 6500"/>
                <a:gd name="T69" fmla="*/ 4579 h 5137"/>
                <a:gd name="T70" fmla="*/ 909 w 6500"/>
                <a:gd name="T71" fmla="*/ 4916 h 5137"/>
                <a:gd name="T72" fmla="*/ 1304 w 6500"/>
                <a:gd name="T73" fmla="*/ 4454 h 5137"/>
                <a:gd name="T74" fmla="*/ 2176 w 6500"/>
                <a:gd name="T75" fmla="*/ 4154 h 5137"/>
                <a:gd name="T76" fmla="*/ 2565 w 6500"/>
                <a:gd name="T77" fmla="*/ 3897 h 5137"/>
                <a:gd name="T78" fmla="*/ 3063 w 6500"/>
                <a:gd name="T79" fmla="*/ 3612 h 5137"/>
                <a:gd name="T80" fmla="*/ 3349 w 6500"/>
                <a:gd name="T81" fmla="*/ 3502 h 5137"/>
                <a:gd name="T82" fmla="*/ 3678 w 6500"/>
                <a:gd name="T83" fmla="*/ 3113 h 5137"/>
                <a:gd name="T84" fmla="*/ 4242 w 6500"/>
                <a:gd name="T85" fmla="*/ 2967 h 5137"/>
                <a:gd name="T86" fmla="*/ 4946 w 6500"/>
                <a:gd name="T87" fmla="*/ 2476 h 5137"/>
                <a:gd name="T88" fmla="*/ 4953 w 6500"/>
                <a:gd name="T89" fmla="*/ 2102 h 5137"/>
                <a:gd name="T90" fmla="*/ 5305 w 6500"/>
                <a:gd name="T91" fmla="*/ 1970 h 5137"/>
                <a:gd name="T92" fmla="*/ 5693 w 6500"/>
                <a:gd name="T93" fmla="*/ 2300 h 5137"/>
                <a:gd name="T94" fmla="*/ 6155 w 6500"/>
                <a:gd name="T95" fmla="*/ 2513 h 5137"/>
                <a:gd name="T96" fmla="*/ 6477 w 6500"/>
                <a:gd name="T97" fmla="*/ 1209 h 5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00" h="5137">
                  <a:moveTo>
                    <a:pt x="6382" y="916"/>
                  </a:moveTo>
                  <a:lnTo>
                    <a:pt x="6382" y="916"/>
                  </a:lnTo>
                  <a:cubicBezTo>
                    <a:pt x="6338" y="828"/>
                    <a:pt x="6250" y="667"/>
                    <a:pt x="6294" y="579"/>
                  </a:cubicBezTo>
                  <a:cubicBezTo>
                    <a:pt x="6338" y="484"/>
                    <a:pt x="6294" y="337"/>
                    <a:pt x="6177" y="374"/>
                  </a:cubicBezTo>
                  <a:cubicBezTo>
                    <a:pt x="6067" y="403"/>
                    <a:pt x="5979" y="330"/>
                    <a:pt x="5906" y="293"/>
                  </a:cubicBezTo>
                  <a:cubicBezTo>
                    <a:pt x="5854" y="264"/>
                    <a:pt x="5774" y="198"/>
                    <a:pt x="5737" y="169"/>
                  </a:cubicBezTo>
                  <a:cubicBezTo>
                    <a:pt x="5693" y="183"/>
                    <a:pt x="5642" y="198"/>
                    <a:pt x="5628" y="205"/>
                  </a:cubicBezTo>
                  <a:cubicBezTo>
                    <a:pt x="5605" y="227"/>
                    <a:pt x="5510" y="169"/>
                    <a:pt x="5488" y="125"/>
                  </a:cubicBezTo>
                  <a:cubicBezTo>
                    <a:pt x="5473" y="81"/>
                    <a:pt x="5430" y="73"/>
                    <a:pt x="5400" y="125"/>
                  </a:cubicBezTo>
                  <a:cubicBezTo>
                    <a:pt x="5364" y="176"/>
                    <a:pt x="5400" y="190"/>
                    <a:pt x="5356" y="183"/>
                  </a:cubicBezTo>
                  <a:cubicBezTo>
                    <a:pt x="5312" y="176"/>
                    <a:pt x="5298" y="176"/>
                    <a:pt x="5210" y="205"/>
                  </a:cubicBezTo>
                  <a:cubicBezTo>
                    <a:pt x="5129" y="242"/>
                    <a:pt x="5166" y="235"/>
                    <a:pt x="5092" y="249"/>
                  </a:cubicBezTo>
                  <a:cubicBezTo>
                    <a:pt x="5019" y="264"/>
                    <a:pt x="5056" y="300"/>
                    <a:pt x="4997" y="352"/>
                  </a:cubicBezTo>
                  <a:cubicBezTo>
                    <a:pt x="4939" y="403"/>
                    <a:pt x="4968" y="418"/>
                    <a:pt x="4939" y="396"/>
                  </a:cubicBezTo>
                  <a:cubicBezTo>
                    <a:pt x="4917" y="366"/>
                    <a:pt x="4931" y="337"/>
                    <a:pt x="4880" y="337"/>
                  </a:cubicBezTo>
                  <a:cubicBezTo>
                    <a:pt x="4829" y="337"/>
                    <a:pt x="4770" y="337"/>
                    <a:pt x="4733" y="300"/>
                  </a:cubicBezTo>
                  <a:cubicBezTo>
                    <a:pt x="4704" y="264"/>
                    <a:pt x="4602" y="300"/>
                    <a:pt x="4550" y="315"/>
                  </a:cubicBezTo>
                  <a:cubicBezTo>
                    <a:pt x="4499" y="337"/>
                    <a:pt x="4506" y="388"/>
                    <a:pt x="4470" y="454"/>
                  </a:cubicBezTo>
                  <a:cubicBezTo>
                    <a:pt x="4440" y="520"/>
                    <a:pt x="4455" y="528"/>
                    <a:pt x="4404" y="550"/>
                  </a:cubicBezTo>
                  <a:cubicBezTo>
                    <a:pt x="4352" y="564"/>
                    <a:pt x="4397" y="616"/>
                    <a:pt x="4404" y="681"/>
                  </a:cubicBezTo>
                  <a:cubicBezTo>
                    <a:pt x="4411" y="755"/>
                    <a:pt x="4382" y="777"/>
                    <a:pt x="4345" y="843"/>
                  </a:cubicBezTo>
                  <a:cubicBezTo>
                    <a:pt x="4309" y="916"/>
                    <a:pt x="4264" y="887"/>
                    <a:pt x="4264" y="843"/>
                  </a:cubicBezTo>
                  <a:cubicBezTo>
                    <a:pt x="4264" y="806"/>
                    <a:pt x="4235" y="806"/>
                    <a:pt x="4184" y="835"/>
                  </a:cubicBezTo>
                  <a:cubicBezTo>
                    <a:pt x="4133" y="872"/>
                    <a:pt x="4103" y="865"/>
                    <a:pt x="4001" y="887"/>
                  </a:cubicBezTo>
                  <a:cubicBezTo>
                    <a:pt x="3906" y="916"/>
                    <a:pt x="3876" y="916"/>
                    <a:pt x="3788" y="945"/>
                  </a:cubicBezTo>
                  <a:cubicBezTo>
                    <a:pt x="3708" y="982"/>
                    <a:pt x="3554" y="931"/>
                    <a:pt x="3480" y="923"/>
                  </a:cubicBezTo>
                  <a:cubicBezTo>
                    <a:pt x="3400" y="916"/>
                    <a:pt x="3349" y="923"/>
                    <a:pt x="3312" y="916"/>
                  </a:cubicBezTo>
                  <a:cubicBezTo>
                    <a:pt x="3283" y="901"/>
                    <a:pt x="3341" y="857"/>
                    <a:pt x="3275" y="843"/>
                  </a:cubicBezTo>
                  <a:cubicBezTo>
                    <a:pt x="3202" y="835"/>
                    <a:pt x="3165" y="784"/>
                    <a:pt x="3114" y="762"/>
                  </a:cubicBezTo>
                  <a:cubicBezTo>
                    <a:pt x="3063" y="733"/>
                    <a:pt x="3114" y="674"/>
                    <a:pt x="3063" y="711"/>
                  </a:cubicBezTo>
                  <a:cubicBezTo>
                    <a:pt x="3011" y="740"/>
                    <a:pt x="3011" y="769"/>
                    <a:pt x="2953" y="777"/>
                  </a:cubicBezTo>
                  <a:cubicBezTo>
                    <a:pt x="2887" y="784"/>
                    <a:pt x="2916" y="755"/>
                    <a:pt x="2880" y="806"/>
                  </a:cubicBezTo>
                  <a:cubicBezTo>
                    <a:pt x="2850" y="857"/>
                    <a:pt x="2821" y="865"/>
                    <a:pt x="2770" y="923"/>
                  </a:cubicBezTo>
                  <a:cubicBezTo>
                    <a:pt x="2718" y="982"/>
                    <a:pt x="2674" y="894"/>
                    <a:pt x="2645" y="879"/>
                  </a:cubicBezTo>
                  <a:cubicBezTo>
                    <a:pt x="2608" y="865"/>
                    <a:pt x="2608" y="821"/>
                    <a:pt x="2630" y="777"/>
                  </a:cubicBezTo>
                  <a:cubicBezTo>
                    <a:pt x="2645" y="733"/>
                    <a:pt x="2638" y="726"/>
                    <a:pt x="2630" y="689"/>
                  </a:cubicBezTo>
                  <a:cubicBezTo>
                    <a:pt x="2616" y="659"/>
                    <a:pt x="2594" y="645"/>
                    <a:pt x="2594" y="608"/>
                  </a:cubicBezTo>
                  <a:cubicBezTo>
                    <a:pt x="2594" y="572"/>
                    <a:pt x="2630" y="572"/>
                    <a:pt x="2652" y="550"/>
                  </a:cubicBezTo>
                  <a:cubicBezTo>
                    <a:pt x="2674" y="520"/>
                    <a:pt x="2638" y="462"/>
                    <a:pt x="2601" y="447"/>
                  </a:cubicBezTo>
                  <a:cubicBezTo>
                    <a:pt x="2565" y="432"/>
                    <a:pt x="2608" y="366"/>
                    <a:pt x="2565" y="381"/>
                  </a:cubicBezTo>
                  <a:cubicBezTo>
                    <a:pt x="2528" y="388"/>
                    <a:pt x="2499" y="352"/>
                    <a:pt x="2499" y="352"/>
                  </a:cubicBezTo>
                  <a:cubicBezTo>
                    <a:pt x="2499" y="352"/>
                    <a:pt x="2513" y="264"/>
                    <a:pt x="2484" y="235"/>
                  </a:cubicBezTo>
                  <a:cubicBezTo>
                    <a:pt x="2447" y="198"/>
                    <a:pt x="2440" y="198"/>
                    <a:pt x="2381" y="205"/>
                  </a:cubicBezTo>
                  <a:cubicBezTo>
                    <a:pt x="2323" y="213"/>
                    <a:pt x="2323" y="147"/>
                    <a:pt x="2293" y="125"/>
                  </a:cubicBezTo>
                  <a:cubicBezTo>
                    <a:pt x="2293" y="117"/>
                    <a:pt x="2293" y="117"/>
                    <a:pt x="2286" y="117"/>
                  </a:cubicBezTo>
                  <a:cubicBezTo>
                    <a:pt x="2271" y="132"/>
                    <a:pt x="2264" y="147"/>
                    <a:pt x="2264" y="147"/>
                  </a:cubicBezTo>
                  <a:cubicBezTo>
                    <a:pt x="2264" y="147"/>
                    <a:pt x="2271" y="132"/>
                    <a:pt x="2286" y="117"/>
                  </a:cubicBezTo>
                  <a:cubicBezTo>
                    <a:pt x="2264" y="95"/>
                    <a:pt x="2257" y="103"/>
                    <a:pt x="2227" y="103"/>
                  </a:cubicBezTo>
                  <a:cubicBezTo>
                    <a:pt x="2191" y="103"/>
                    <a:pt x="2206" y="29"/>
                    <a:pt x="2176" y="22"/>
                  </a:cubicBezTo>
                  <a:cubicBezTo>
                    <a:pt x="2154" y="15"/>
                    <a:pt x="2125" y="51"/>
                    <a:pt x="2081" y="95"/>
                  </a:cubicBezTo>
                  <a:cubicBezTo>
                    <a:pt x="2037" y="139"/>
                    <a:pt x="2000" y="103"/>
                    <a:pt x="1956" y="103"/>
                  </a:cubicBezTo>
                  <a:cubicBezTo>
                    <a:pt x="1912" y="103"/>
                    <a:pt x="1942" y="37"/>
                    <a:pt x="1898" y="22"/>
                  </a:cubicBezTo>
                  <a:cubicBezTo>
                    <a:pt x="1854" y="0"/>
                    <a:pt x="1810" y="22"/>
                    <a:pt x="1773" y="66"/>
                  </a:cubicBezTo>
                  <a:cubicBezTo>
                    <a:pt x="1744" y="103"/>
                    <a:pt x="1729" y="117"/>
                    <a:pt x="1678" y="125"/>
                  </a:cubicBezTo>
                  <a:cubicBezTo>
                    <a:pt x="1627" y="132"/>
                    <a:pt x="1627" y="88"/>
                    <a:pt x="1583" y="95"/>
                  </a:cubicBezTo>
                  <a:cubicBezTo>
                    <a:pt x="1539" y="103"/>
                    <a:pt x="1524" y="154"/>
                    <a:pt x="1487" y="205"/>
                  </a:cubicBezTo>
                  <a:cubicBezTo>
                    <a:pt x="1451" y="257"/>
                    <a:pt x="1436" y="257"/>
                    <a:pt x="1399" y="257"/>
                  </a:cubicBezTo>
                  <a:cubicBezTo>
                    <a:pt x="1370" y="257"/>
                    <a:pt x="1341" y="257"/>
                    <a:pt x="1311" y="264"/>
                  </a:cubicBezTo>
                  <a:cubicBezTo>
                    <a:pt x="1275" y="278"/>
                    <a:pt x="1268" y="278"/>
                    <a:pt x="1231" y="300"/>
                  </a:cubicBezTo>
                  <a:cubicBezTo>
                    <a:pt x="1202" y="330"/>
                    <a:pt x="1180" y="345"/>
                    <a:pt x="1158" y="345"/>
                  </a:cubicBezTo>
                  <a:cubicBezTo>
                    <a:pt x="1128" y="345"/>
                    <a:pt x="1128" y="308"/>
                    <a:pt x="1077" y="308"/>
                  </a:cubicBezTo>
                  <a:cubicBezTo>
                    <a:pt x="1026" y="308"/>
                    <a:pt x="1011" y="345"/>
                    <a:pt x="1011" y="345"/>
                  </a:cubicBezTo>
                  <a:cubicBezTo>
                    <a:pt x="1011" y="345"/>
                    <a:pt x="923" y="359"/>
                    <a:pt x="865" y="359"/>
                  </a:cubicBezTo>
                  <a:cubicBezTo>
                    <a:pt x="806" y="359"/>
                    <a:pt x="791" y="403"/>
                    <a:pt x="762" y="432"/>
                  </a:cubicBezTo>
                  <a:cubicBezTo>
                    <a:pt x="740" y="454"/>
                    <a:pt x="740" y="469"/>
                    <a:pt x="696" y="476"/>
                  </a:cubicBezTo>
                  <a:cubicBezTo>
                    <a:pt x="652" y="491"/>
                    <a:pt x="674" y="432"/>
                    <a:pt x="645" y="447"/>
                  </a:cubicBezTo>
                  <a:cubicBezTo>
                    <a:pt x="623" y="462"/>
                    <a:pt x="623" y="506"/>
                    <a:pt x="616" y="528"/>
                  </a:cubicBezTo>
                  <a:cubicBezTo>
                    <a:pt x="601" y="557"/>
                    <a:pt x="542" y="579"/>
                    <a:pt x="549" y="616"/>
                  </a:cubicBezTo>
                  <a:cubicBezTo>
                    <a:pt x="564" y="652"/>
                    <a:pt x="549" y="718"/>
                    <a:pt x="535" y="740"/>
                  </a:cubicBezTo>
                  <a:cubicBezTo>
                    <a:pt x="520" y="769"/>
                    <a:pt x="498" y="769"/>
                    <a:pt x="476" y="828"/>
                  </a:cubicBezTo>
                  <a:cubicBezTo>
                    <a:pt x="447" y="887"/>
                    <a:pt x="447" y="916"/>
                    <a:pt x="491" y="916"/>
                  </a:cubicBezTo>
                  <a:cubicBezTo>
                    <a:pt x="535" y="916"/>
                    <a:pt x="549" y="967"/>
                    <a:pt x="520" y="997"/>
                  </a:cubicBezTo>
                  <a:cubicBezTo>
                    <a:pt x="484" y="1033"/>
                    <a:pt x="535" y="1099"/>
                    <a:pt x="564" y="1180"/>
                  </a:cubicBezTo>
                  <a:cubicBezTo>
                    <a:pt x="586" y="1253"/>
                    <a:pt x="542" y="1260"/>
                    <a:pt x="491" y="1290"/>
                  </a:cubicBezTo>
                  <a:cubicBezTo>
                    <a:pt x="440" y="1312"/>
                    <a:pt x="491" y="1363"/>
                    <a:pt x="513" y="1451"/>
                  </a:cubicBezTo>
                  <a:cubicBezTo>
                    <a:pt x="528" y="1532"/>
                    <a:pt x="571" y="1502"/>
                    <a:pt x="586" y="1532"/>
                  </a:cubicBezTo>
                  <a:cubicBezTo>
                    <a:pt x="601" y="1568"/>
                    <a:pt x="623" y="1605"/>
                    <a:pt x="593" y="1627"/>
                  </a:cubicBezTo>
                  <a:cubicBezTo>
                    <a:pt x="571" y="1656"/>
                    <a:pt x="564" y="1685"/>
                    <a:pt x="601" y="1737"/>
                  </a:cubicBezTo>
                  <a:cubicBezTo>
                    <a:pt x="645" y="1788"/>
                    <a:pt x="586" y="1883"/>
                    <a:pt x="623" y="1883"/>
                  </a:cubicBezTo>
                  <a:cubicBezTo>
                    <a:pt x="652" y="1883"/>
                    <a:pt x="681" y="1926"/>
                    <a:pt x="652" y="1956"/>
                  </a:cubicBezTo>
                  <a:cubicBezTo>
                    <a:pt x="630" y="1992"/>
                    <a:pt x="740" y="2014"/>
                    <a:pt x="799" y="2007"/>
                  </a:cubicBezTo>
                  <a:cubicBezTo>
                    <a:pt x="813" y="1985"/>
                    <a:pt x="821" y="1970"/>
                    <a:pt x="821" y="1970"/>
                  </a:cubicBezTo>
                  <a:cubicBezTo>
                    <a:pt x="821" y="1970"/>
                    <a:pt x="813" y="1985"/>
                    <a:pt x="799" y="2007"/>
                  </a:cubicBezTo>
                  <a:lnTo>
                    <a:pt x="799" y="2007"/>
                  </a:lnTo>
                  <a:cubicBezTo>
                    <a:pt x="857" y="1999"/>
                    <a:pt x="887" y="2007"/>
                    <a:pt x="909" y="2044"/>
                  </a:cubicBezTo>
                  <a:cubicBezTo>
                    <a:pt x="938" y="2080"/>
                    <a:pt x="989" y="2087"/>
                    <a:pt x="1055" y="2080"/>
                  </a:cubicBezTo>
                  <a:cubicBezTo>
                    <a:pt x="1121" y="2065"/>
                    <a:pt x="1114" y="2058"/>
                    <a:pt x="1136" y="2058"/>
                  </a:cubicBezTo>
                  <a:cubicBezTo>
                    <a:pt x="1165" y="2058"/>
                    <a:pt x="1158" y="2095"/>
                    <a:pt x="1202" y="2102"/>
                  </a:cubicBezTo>
                  <a:cubicBezTo>
                    <a:pt x="1238" y="2109"/>
                    <a:pt x="1268" y="2131"/>
                    <a:pt x="1290" y="2190"/>
                  </a:cubicBezTo>
                  <a:cubicBezTo>
                    <a:pt x="1319" y="2249"/>
                    <a:pt x="1290" y="2293"/>
                    <a:pt x="1363" y="2307"/>
                  </a:cubicBezTo>
                  <a:cubicBezTo>
                    <a:pt x="1429" y="2322"/>
                    <a:pt x="1399" y="2329"/>
                    <a:pt x="1443" y="2315"/>
                  </a:cubicBezTo>
                  <a:cubicBezTo>
                    <a:pt x="1487" y="2300"/>
                    <a:pt x="1487" y="2329"/>
                    <a:pt x="1502" y="2373"/>
                  </a:cubicBezTo>
                  <a:cubicBezTo>
                    <a:pt x="1524" y="2417"/>
                    <a:pt x="1539" y="2454"/>
                    <a:pt x="1553" y="2520"/>
                  </a:cubicBezTo>
                  <a:cubicBezTo>
                    <a:pt x="1575" y="2586"/>
                    <a:pt x="1583" y="2593"/>
                    <a:pt x="1539" y="2630"/>
                  </a:cubicBezTo>
                  <a:cubicBezTo>
                    <a:pt x="1495" y="2666"/>
                    <a:pt x="1297" y="2622"/>
                    <a:pt x="1238" y="2644"/>
                  </a:cubicBezTo>
                  <a:cubicBezTo>
                    <a:pt x="1180" y="2674"/>
                    <a:pt x="1172" y="2718"/>
                    <a:pt x="1150" y="2754"/>
                  </a:cubicBezTo>
                  <a:cubicBezTo>
                    <a:pt x="1121" y="2798"/>
                    <a:pt x="1128" y="2857"/>
                    <a:pt x="1114" y="2864"/>
                  </a:cubicBezTo>
                  <a:cubicBezTo>
                    <a:pt x="1099" y="2879"/>
                    <a:pt x="1084" y="2776"/>
                    <a:pt x="1084" y="2776"/>
                  </a:cubicBezTo>
                  <a:cubicBezTo>
                    <a:pt x="1084" y="2776"/>
                    <a:pt x="1077" y="2820"/>
                    <a:pt x="1040" y="2835"/>
                  </a:cubicBezTo>
                  <a:cubicBezTo>
                    <a:pt x="997" y="2849"/>
                    <a:pt x="960" y="2842"/>
                    <a:pt x="952" y="2879"/>
                  </a:cubicBezTo>
                  <a:cubicBezTo>
                    <a:pt x="945" y="2908"/>
                    <a:pt x="945" y="2930"/>
                    <a:pt x="909" y="2915"/>
                  </a:cubicBezTo>
                  <a:cubicBezTo>
                    <a:pt x="872" y="2908"/>
                    <a:pt x="843" y="2894"/>
                    <a:pt x="813" y="2930"/>
                  </a:cubicBezTo>
                  <a:cubicBezTo>
                    <a:pt x="791" y="2959"/>
                    <a:pt x="799" y="2959"/>
                    <a:pt x="747" y="2981"/>
                  </a:cubicBezTo>
                  <a:cubicBezTo>
                    <a:pt x="696" y="2996"/>
                    <a:pt x="747" y="3033"/>
                    <a:pt x="791" y="3040"/>
                  </a:cubicBezTo>
                  <a:cubicBezTo>
                    <a:pt x="835" y="3047"/>
                    <a:pt x="857" y="3047"/>
                    <a:pt x="835" y="3091"/>
                  </a:cubicBezTo>
                  <a:cubicBezTo>
                    <a:pt x="806" y="3128"/>
                    <a:pt x="777" y="3121"/>
                    <a:pt x="747" y="3128"/>
                  </a:cubicBezTo>
                  <a:cubicBezTo>
                    <a:pt x="725" y="3143"/>
                    <a:pt x="703" y="3165"/>
                    <a:pt x="711" y="3208"/>
                  </a:cubicBezTo>
                  <a:cubicBezTo>
                    <a:pt x="725" y="3253"/>
                    <a:pt x="755" y="3216"/>
                    <a:pt x="784" y="3201"/>
                  </a:cubicBezTo>
                  <a:cubicBezTo>
                    <a:pt x="806" y="3179"/>
                    <a:pt x="828" y="3216"/>
                    <a:pt x="813" y="3253"/>
                  </a:cubicBezTo>
                  <a:cubicBezTo>
                    <a:pt x="806" y="3282"/>
                    <a:pt x="784" y="3282"/>
                    <a:pt x="791" y="3318"/>
                  </a:cubicBezTo>
                  <a:cubicBezTo>
                    <a:pt x="799" y="3355"/>
                    <a:pt x="828" y="3370"/>
                    <a:pt x="887" y="3377"/>
                  </a:cubicBezTo>
                  <a:cubicBezTo>
                    <a:pt x="945" y="3384"/>
                    <a:pt x="916" y="3465"/>
                    <a:pt x="887" y="3480"/>
                  </a:cubicBezTo>
                  <a:cubicBezTo>
                    <a:pt x="850" y="3494"/>
                    <a:pt x="843" y="3494"/>
                    <a:pt x="828" y="3524"/>
                  </a:cubicBezTo>
                  <a:cubicBezTo>
                    <a:pt x="806" y="3546"/>
                    <a:pt x="806" y="3553"/>
                    <a:pt x="777" y="3568"/>
                  </a:cubicBezTo>
                  <a:cubicBezTo>
                    <a:pt x="740" y="3575"/>
                    <a:pt x="696" y="3568"/>
                    <a:pt x="696" y="3568"/>
                  </a:cubicBezTo>
                  <a:cubicBezTo>
                    <a:pt x="696" y="3568"/>
                    <a:pt x="659" y="3597"/>
                    <a:pt x="593" y="3604"/>
                  </a:cubicBezTo>
                  <a:cubicBezTo>
                    <a:pt x="528" y="3619"/>
                    <a:pt x="593" y="3604"/>
                    <a:pt x="571" y="3641"/>
                  </a:cubicBezTo>
                  <a:cubicBezTo>
                    <a:pt x="542" y="3677"/>
                    <a:pt x="542" y="3677"/>
                    <a:pt x="564" y="3707"/>
                  </a:cubicBezTo>
                  <a:cubicBezTo>
                    <a:pt x="579" y="3744"/>
                    <a:pt x="549" y="3765"/>
                    <a:pt x="520" y="3787"/>
                  </a:cubicBezTo>
                  <a:cubicBezTo>
                    <a:pt x="484" y="3802"/>
                    <a:pt x="491" y="3744"/>
                    <a:pt x="469" y="3744"/>
                  </a:cubicBezTo>
                  <a:cubicBezTo>
                    <a:pt x="440" y="3744"/>
                    <a:pt x="461" y="3787"/>
                    <a:pt x="418" y="3831"/>
                  </a:cubicBezTo>
                  <a:cubicBezTo>
                    <a:pt x="374" y="3868"/>
                    <a:pt x="322" y="3809"/>
                    <a:pt x="315" y="3787"/>
                  </a:cubicBezTo>
                  <a:cubicBezTo>
                    <a:pt x="308" y="3758"/>
                    <a:pt x="330" y="3722"/>
                    <a:pt x="330" y="3722"/>
                  </a:cubicBezTo>
                  <a:cubicBezTo>
                    <a:pt x="330" y="3722"/>
                    <a:pt x="271" y="3656"/>
                    <a:pt x="300" y="3634"/>
                  </a:cubicBezTo>
                  <a:cubicBezTo>
                    <a:pt x="322" y="3604"/>
                    <a:pt x="264" y="3582"/>
                    <a:pt x="249" y="3619"/>
                  </a:cubicBezTo>
                  <a:cubicBezTo>
                    <a:pt x="227" y="3648"/>
                    <a:pt x="227" y="3641"/>
                    <a:pt x="183" y="3670"/>
                  </a:cubicBezTo>
                  <a:cubicBezTo>
                    <a:pt x="147" y="3692"/>
                    <a:pt x="125" y="3699"/>
                    <a:pt x="110" y="3751"/>
                  </a:cubicBezTo>
                  <a:cubicBezTo>
                    <a:pt x="95" y="3802"/>
                    <a:pt x="88" y="3839"/>
                    <a:pt x="44" y="3846"/>
                  </a:cubicBezTo>
                  <a:cubicBezTo>
                    <a:pt x="0" y="3853"/>
                    <a:pt x="0" y="3897"/>
                    <a:pt x="15" y="3949"/>
                  </a:cubicBezTo>
                  <a:cubicBezTo>
                    <a:pt x="37" y="4000"/>
                    <a:pt x="59" y="3978"/>
                    <a:pt x="88" y="3956"/>
                  </a:cubicBezTo>
                  <a:cubicBezTo>
                    <a:pt x="110" y="3934"/>
                    <a:pt x="154" y="3971"/>
                    <a:pt x="168" y="4029"/>
                  </a:cubicBezTo>
                  <a:cubicBezTo>
                    <a:pt x="183" y="4095"/>
                    <a:pt x="176" y="4110"/>
                    <a:pt x="117" y="4146"/>
                  </a:cubicBezTo>
                  <a:cubicBezTo>
                    <a:pt x="59" y="4176"/>
                    <a:pt x="51" y="4183"/>
                    <a:pt x="22" y="4227"/>
                  </a:cubicBezTo>
                  <a:cubicBezTo>
                    <a:pt x="7" y="4264"/>
                    <a:pt x="95" y="4293"/>
                    <a:pt x="117" y="4300"/>
                  </a:cubicBezTo>
                  <a:cubicBezTo>
                    <a:pt x="147" y="4300"/>
                    <a:pt x="168" y="4308"/>
                    <a:pt x="183" y="4330"/>
                  </a:cubicBezTo>
                  <a:cubicBezTo>
                    <a:pt x="205" y="4359"/>
                    <a:pt x="198" y="4498"/>
                    <a:pt x="249" y="4520"/>
                  </a:cubicBezTo>
                  <a:cubicBezTo>
                    <a:pt x="308" y="4542"/>
                    <a:pt x="366" y="4564"/>
                    <a:pt x="410" y="4564"/>
                  </a:cubicBezTo>
                  <a:cubicBezTo>
                    <a:pt x="440" y="4564"/>
                    <a:pt x="513" y="4601"/>
                    <a:pt x="564" y="4630"/>
                  </a:cubicBezTo>
                  <a:cubicBezTo>
                    <a:pt x="557" y="4623"/>
                    <a:pt x="557" y="4623"/>
                    <a:pt x="557" y="4623"/>
                  </a:cubicBezTo>
                  <a:cubicBezTo>
                    <a:pt x="557" y="4623"/>
                    <a:pt x="616" y="4579"/>
                    <a:pt x="659" y="4579"/>
                  </a:cubicBezTo>
                  <a:cubicBezTo>
                    <a:pt x="703" y="4579"/>
                    <a:pt x="696" y="4667"/>
                    <a:pt x="725" y="4711"/>
                  </a:cubicBezTo>
                  <a:cubicBezTo>
                    <a:pt x="762" y="4755"/>
                    <a:pt x="828" y="4733"/>
                    <a:pt x="865" y="4769"/>
                  </a:cubicBezTo>
                  <a:cubicBezTo>
                    <a:pt x="901" y="4806"/>
                    <a:pt x="872" y="4828"/>
                    <a:pt x="865" y="4857"/>
                  </a:cubicBezTo>
                  <a:cubicBezTo>
                    <a:pt x="850" y="4894"/>
                    <a:pt x="901" y="4872"/>
                    <a:pt x="909" y="4916"/>
                  </a:cubicBezTo>
                  <a:cubicBezTo>
                    <a:pt x="923" y="4960"/>
                    <a:pt x="967" y="5136"/>
                    <a:pt x="1026" y="4960"/>
                  </a:cubicBezTo>
                  <a:cubicBezTo>
                    <a:pt x="1077" y="4791"/>
                    <a:pt x="1092" y="4703"/>
                    <a:pt x="1128" y="4681"/>
                  </a:cubicBezTo>
                  <a:cubicBezTo>
                    <a:pt x="1158" y="4659"/>
                    <a:pt x="1180" y="4586"/>
                    <a:pt x="1180" y="4542"/>
                  </a:cubicBezTo>
                  <a:cubicBezTo>
                    <a:pt x="1180" y="4498"/>
                    <a:pt x="1275" y="4462"/>
                    <a:pt x="1304" y="4454"/>
                  </a:cubicBezTo>
                  <a:cubicBezTo>
                    <a:pt x="1341" y="4440"/>
                    <a:pt x="1363" y="4374"/>
                    <a:pt x="1385" y="4330"/>
                  </a:cubicBezTo>
                  <a:cubicBezTo>
                    <a:pt x="1407" y="4278"/>
                    <a:pt x="1692" y="4227"/>
                    <a:pt x="1737" y="4234"/>
                  </a:cubicBezTo>
                  <a:cubicBezTo>
                    <a:pt x="1780" y="4249"/>
                    <a:pt x="1780" y="4234"/>
                    <a:pt x="1876" y="4168"/>
                  </a:cubicBezTo>
                  <a:cubicBezTo>
                    <a:pt x="1964" y="4103"/>
                    <a:pt x="2052" y="4088"/>
                    <a:pt x="2176" y="4154"/>
                  </a:cubicBezTo>
                  <a:cubicBezTo>
                    <a:pt x="2301" y="4227"/>
                    <a:pt x="2271" y="4234"/>
                    <a:pt x="2271" y="4234"/>
                  </a:cubicBezTo>
                  <a:cubicBezTo>
                    <a:pt x="2271" y="4234"/>
                    <a:pt x="2396" y="4213"/>
                    <a:pt x="2425" y="4110"/>
                  </a:cubicBezTo>
                  <a:cubicBezTo>
                    <a:pt x="2462" y="4007"/>
                    <a:pt x="2418" y="3985"/>
                    <a:pt x="2440" y="3919"/>
                  </a:cubicBezTo>
                  <a:cubicBezTo>
                    <a:pt x="2462" y="3853"/>
                    <a:pt x="2506" y="3919"/>
                    <a:pt x="2565" y="3897"/>
                  </a:cubicBezTo>
                  <a:cubicBezTo>
                    <a:pt x="2623" y="3875"/>
                    <a:pt x="2652" y="3853"/>
                    <a:pt x="2726" y="3875"/>
                  </a:cubicBezTo>
                  <a:cubicBezTo>
                    <a:pt x="2792" y="3897"/>
                    <a:pt x="2850" y="3861"/>
                    <a:pt x="2850" y="3758"/>
                  </a:cubicBezTo>
                  <a:cubicBezTo>
                    <a:pt x="2850" y="3656"/>
                    <a:pt x="2894" y="3553"/>
                    <a:pt x="2938" y="3582"/>
                  </a:cubicBezTo>
                  <a:cubicBezTo>
                    <a:pt x="2982" y="3604"/>
                    <a:pt x="3056" y="3670"/>
                    <a:pt x="3063" y="3612"/>
                  </a:cubicBezTo>
                  <a:cubicBezTo>
                    <a:pt x="3078" y="3553"/>
                    <a:pt x="3078" y="3524"/>
                    <a:pt x="3121" y="3465"/>
                  </a:cubicBezTo>
                  <a:cubicBezTo>
                    <a:pt x="3165" y="3406"/>
                    <a:pt x="3180" y="3340"/>
                    <a:pt x="3180" y="3340"/>
                  </a:cubicBezTo>
                  <a:cubicBezTo>
                    <a:pt x="3180" y="3340"/>
                    <a:pt x="3165" y="3406"/>
                    <a:pt x="3224" y="3458"/>
                  </a:cubicBezTo>
                  <a:cubicBezTo>
                    <a:pt x="3275" y="3502"/>
                    <a:pt x="3312" y="3531"/>
                    <a:pt x="3349" y="3502"/>
                  </a:cubicBezTo>
                  <a:cubicBezTo>
                    <a:pt x="3378" y="3465"/>
                    <a:pt x="3392" y="3480"/>
                    <a:pt x="3437" y="3406"/>
                  </a:cubicBezTo>
                  <a:cubicBezTo>
                    <a:pt x="3480" y="3340"/>
                    <a:pt x="3480" y="3318"/>
                    <a:pt x="3480" y="3260"/>
                  </a:cubicBezTo>
                  <a:cubicBezTo>
                    <a:pt x="3480" y="3201"/>
                    <a:pt x="3451" y="3128"/>
                    <a:pt x="3502" y="3135"/>
                  </a:cubicBezTo>
                  <a:cubicBezTo>
                    <a:pt x="3561" y="3150"/>
                    <a:pt x="3598" y="3157"/>
                    <a:pt x="3678" y="3113"/>
                  </a:cubicBezTo>
                  <a:cubicBezTo>
                    <a:pt x="3752" y="3069"/>
                    <a:pt x="3788" y="3106"/>
                    <a:pt x="3847" y="3106"/>
                  </a:cubicBezTo>
                  <a:cubicBezTo>
                    <a:pt x="3906" y="3106"/>
                    <a:pt x="3913" y="3069"/>
                    <a:pt x="3993" y="3047"/>
                  </a:cubicBezTo>
                  <a:cubicBezTo>
                    <a:pt x="4074" y="3025"/>
                    <a:pt x="4081" y="3069"/>
                    <a:pt x="4155" y="3047"/>
                  </a:cubicBezTo>
                  <a:cubicBezTo>
                    <a:pt x="4221" y="3025"/>
                    <a:pt x="4264" y="3025"/>
                    <a:pt x="4242" y="2967"/>
                  </a:cubicBezTo>
                  <a:cubicBezTo>
                    <a:pt x="4221" y="2908"/>
                    <a:pt x="4242" y="2806"/>
                    <a:pt x="4382" y="2776"/>
                  </a:cubicBezTo>
                  <a:cubicBezTo>
                    <a:pt x="4514" y="2740"/>
                    <a:pt x="4528" y="2798"/>
                    <a:pt x="4631" y="2732"/>
                  </a:cubicBezTo>
                  <a:cubicBezTo>
                    <a:pt x="4726" y="2659"/>
                    <a:pt x="4821" y="2608"/>
                    <a:pt x="4887" y="2571"/>
                  </a:cubicBezTo>
                  <a:cubicBezTo>
                    <a:pt x="4953" y="2534"/>
                    <a:pt x="4865" y="2549"/>
                    <a:pt x="4946" y="2476"/>
                  </a:cubicBezTo>
                  <a:cubicBezTo>
                    <a:pt x="5027" y="2410"/>
                    <a:pt x="5049" y="2432"/>
                    <a:pt x="5137" y="2410"/>
                  </a:cubicBezTo>
                  <a:cubicBezTo>
                    <a:pt x="5232" y="2388"/>
                    <a:pt x="5320" y="2322"/>
                    <a:pt x="5195" y="2278"/>
                  </a:cubicBezTo>
                  <a:cubicBezTo>
                    <a:pt x="5071" y="2227"/>
                    <a:pt x="5049" y="2219"/>
                    <a:pt x="5049" y="2175"/>
                  </a:cubicBezTo>
                  <a:cubicBezTo>
                    <a:pt x="5049" y="2131"/>
                    <a:pt x="4975" y="2139"/>
                    <a:pt x="4953" y="2102"/>
                  </a:cubicBezTo>
                  <a:cubicBezTo>
                    <a:pt x="4931" y="2073"/>
                    <a:pt x="4931" y="2073"/>
                    <a:pt x="4953" y="1992"/>
                  </a:cubicBezTo>
                  <a:cubicBezTo>
                    <a:pt x="4975" y="1912"/>
                    <a:pt x="4968" y="1912"/>
                    <a:pt x="5056" y="1926"/>
                  </a:cubicBezTo>
                  <a:cubicBezTo>
                    <a:pt x="5151" y="1934"/>
                    <a:pt x="5151" y="1934"/>
                    <a:pt x="5195" y="1977"/>
                  </a:cubicBezTo>
                  <a:cubicBezTo>
                    <a:pt x="5239" y="2029"/>
                    <a:pt x="5261" y="2036"/>
                    <a:pt x="5305" y="1970"/>
                  </a:cubicBezTo>
                  <a:cubicBezTo>
                    <a:pt x="5356" y="1904"/>
                    <a:pt x="5400" y="1904"/>
                    <a:pt x="5444" y="1948"/>
                  </a:cubicBezTo>
                  <a:cubicBezTo>
                    <a:pt x="5488" y="1992"/>
                    <a:pt x="5605" y="2029"/>
                    <a:pt x="5628" y="2073"/>
                  </a:cubicBezTo>
                  <a:cubicBezTo>
                    <a:pt x="5649" y="2117"/>
                    <a:pt x="5649" y="2183"/>
                    <a:pt x="5613" y="2227"/>
                  </a:cubicBezTo>
                  <a:cubicBezTo>
                    <a:pt x="5583" y="2278"/>
                    <a:pt x="5613" y="2344"/>
                    <a:pt x="5693" y="2300"/>
                  </a:cubicBezTo>
                  <a:cubicBezTo>
                    <a:pt x="5774" y="2256"/>
                    <a:pt x="5796" y="2351"/>
                    <a:pt x="5752" y="2410"/>
                  </a:cubicBezTo>
                  <a:cubicBezTo>
                    <a:pt x="5708" y="2468"/>
                    <a:pt x="5730" y="2513"/>
                    <a:pt x="5803" y="2527"/>
                  </a:cubicBezTo>
                  <a:cubicBezTo>
                    <a:pt x="5884" y="2534"/>
                    <a:pt x="5986" y="2571"/>
                    <a:pt x="6009" y="2608"/>
                  </a:cubicBezTo>
                  <a:cubicBezTo>
                    <a:pt x="6030" y="2637"/>
                    <a:pt x="6148" y="2615"/>
                    <a:pt x="6155" y="2513"/>
                  </a:cubicBezTo>
                  <a:cubicBezTo>
                    <a:pt x="6170" y="2410"/>
                    <a:pt x="6170" y="2344"/>
                    <a:pt x="6236" y="2263"/>
                  </a:cubicBezTo>
                  <a:cubicBezTo>
                    <a:pt x="6309" y="2183"/>
                    <a:pt x="6294" y="2051"/>
                    <a:pt x="6331" y="1970"/>
                  </a:cubicBezTo>
                  <a:cubicBezTo>
                    <a:pt x="6360" y="1890"/>
                    <a:pt x="6485" y="1517"/>
                    <a:pt x="6455" y="1451"/>
                  </a:cubicBezTo>
                  <a:cubicBezTo>
                    <a:pt x="6419" y="1378"/>
                    <a:pt x="6455" y="1290"/>
                    <a:pt x="6477" y="1209"/>
                  </a:cubicBezTo>
                  <a:cubicBezTo>
                    <a:pt x="6499" y="1128"/>
                    <a:pt x="6433" y="1004"/>
                    <a:pt x="6382" y="916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CB08B5E-591D-9E33-2B87-332B2410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144" y="4899865"/>
              <a:ext cx="393964" cy="302768"/>
            </a:xfrm>
            <a:custGeom>
              <a:avLst/>
              <a:gdLst>
                <a:gd name="T0" fmla="*/ 7 w 1027"/>
                <a:gd name="T1" fmla="*/ 66 h 800"/>
                <a:gd name="T2" fmla="*/ 7 w 1027"/>
                <a:gd name="T3" fmla="*/ 66 h 800"/>
                <a:gd name="T4" fmla="*/ 95 w 1027"/>
                <a:gd name="T5" fmla="*/ 183 h 800"/>
                <a:gd name="T6" fmla="*/ 257 w 1027"/>
                <a:gd name="T7" fmla="*/ 278 h 800"/>
                <a:gd name="T8" fmla="*/ 322 w 1027"/>
                <a:gd name="T9" fmla="*/ 417 h 800"/>
                <a:gd name="T10" fmla="*/ 396 w 1027"/>
                <a:gd name="T11" fmla="*/ 498 h 800"/>
                <a:gd name="T12" fmla="*/ 447 w 1027"/>
                <a:gd name="T13" fmla="*/ 637 h 800"/>
                <a:gd name="T14" fmla="*/ 586 w 1027"/>
                <a:gd name="T15" fmla="*/ 696 h 800"/>
                <a:gd name="T16" fmla="*/ 674 w 1027"/>
                <a:gd name="T17" fmla="*/ 740 h 800"/>
                <a:gd name="T18" fmla="*/ 747 w 1027"/>
                <a:gd name="T19" fmla="*/ 747 h 800"/>
                <a:gd name="T20" fmla="*/ 835 w 1027"/>
                <a:gd name="T21" fmla="*/ 762 h 800"/>
                <a:gd name="T22" fmla="*/ 916 w 1027"/>
                <a:gd name="T23" fmla="*/ 740 h 800"/>
                <a:gd name="T24" fmla="*/ 975 w 1027"/>
                <a:gd name="T25" fmla="*/ 630 h 800"/>
                <a:gd name="T26" fmla="*/ 982 w 1027"/>
                <a:gd name="T27" fmla="*/ 527 h 800"/>
                <a:gd name="T28" fmla="*/ 982 w 1027"/>
                <a:gd name="T29" fmla="*/ 454 h 800"/>
                <a:gd name="T30" fmla="*/ 1004 w 1027"/>
                <a:gd name="T31" fmla="*/ 396 h 800"/>
                <a:gd name="T32" fmla="*/ 931 w 1027"/>
                <a:gd name="T33" fmla="*/ 300 h 800"/>
                <a:gd name="T34" fmla="*/ 850 w 1027"/>
                <a:gd name="T35" fmla="*/ 352 h 800"/>
                <a:gd name="T36" fmla="*/ 755 w 1027"/>
                <a:gd name="T37" fmla="*/ 337 h 800"/>
                <a:gd name="T38" fmla="*/ 608 w 1027"/>
                <a:gd name="T39" fmla="*/ 264 h 800"/>
                <a:gd name="T40" fmla="*/ 491 w 1027"/>
                <a:gd name="T41" fmla="*/ 220 h 800"/>
                <a:gd name="T42" fmla="*/ 396 w 1027"/>
                <a:gd name="T43" fmla="*/ 190 h 800"/>
                <a:gd name="T44" fmla="*/ 293 w 1027"/>
                <a:gd name="T45" fmla="*/ 154 h 800"/>
                <a:gd name="T46" fmla="*/ 220 w 1027"/>
                <a:gd name="T47" fmla="*/ 110 h 800"/>
                <a:gd name="T48" fmla="*/ 110 w 1027"/>
                <a:gd name="T49" fmla="*/ 95 h 800"/>
                <a:gd name="T50" fmla="*/ 7 w 1027"/>
                <a:gd name="T51" fmla="*/ 6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7" h="800">
                  <a:moveTo>
                    <a:pt x="7" y="66"/>
                  </a:moveTo>
                  <a:lnTo>
                    <a:pt x="7" y="66"/>
                  </a:lnTo>
                  <a:cubicBezTo>
                    <a:pt x="0" y="110"/>
                    <a:pt x="44" y="168"/>
                    <a:pt x="95" y="183"/>
                  </a:cubicBezTo>
                  <a:cubicBezTo>
                    <a:pt x="147" y="205"/>
                    <a:pt x="234" y="234"/>
                    <a:pt x="257" y="278"/>
                  </a:cubicBezTo>
                  <a:cubicBezTo>
                    <a:pt x="271" y="322"/>
                    <a:pt x="278" y="381"/>
                    <a:pt x="322" y="417"/>
                  </a:cubicBezTo>
                  <a:cubicBezTo>
                    <a:pt x="366" y="447"/>
                    <a:pt x="374" y="454"/>
                    <a:pt x="396" y="498"/>
                  </a:cubicBezTo>
                  <a:cubicBezTo>
                    <a:pt x="425" y="542"/>
                    <a:pt x="425" y="594"/>
                    <a:pt x="447" y="637"/>
                  </a:cubicBezTo>
                  <a:cubicBezTo>
                    <a:pt x="476" y="681"/>
                    <a:pt x="528" y="703"/>
                    <a:pt x="586" y="696"/>
                  </a:cubicBezTo>
                  <a:cubicBezTo>
                    <a:pt x="645" y="689"/>
                    <a:pt x="652" y="711"/>
                    <a:pt x="674" y="740"/>
                  </a:cubicBezTo>
                  <a:cubicBezTo>
                    <a:pt x="689" y="762"/>
                    <a:pt x="718" y="791"/>
                    <a:pt x="747" y="747"/>
                  </a:cubicBezTo>
                  <a:cubicBezTo>
                    <a:pt x="769" y="703"/>
                    <a:pt x="806" y="725"/>
                    <a:pt x="835" y="762"/>
                  </a:cubicBezTo>
                  <a:cubicBezTo>
                    <a:pt x="857" y="799"/>
                    <a:pt x="887" y="799"/>
                    <a:pt x="916" y="740"/>
                  </a:cubicBezTo>
                  <a:cubicBezTo>
                    <a:pt x="952" y="681"/>
                    <a:pt x="997" y="689"/>
                    <a:pt x="975" y="630"/>
                  </a:cubicBezTo>
                  <a:cubicBezTo>
                    <a:pt x="960" y="564"/>
                    <a:pt x="960" y="564"/>
                    <a:pt x="982" y="527"/>
                  </a:cubicBezTo>
                  <a:cubicBezTo>
                    <a:pt x="1011" y="484"/>
                    <a:pt x="1004" y="484"/>
                    <a:pt x="982" y="454"/>
                  </a:cubicBezTo>
                  <a:cubicBezTo>
                    <a:pt x="967" y="432"/>
                    <a:pt x="975" y="447"/>
                    <a:pt x="1004" y="396"/>
                  </a:cubicBezTo>
                  <a:cubicBezTo>
                    <a:pt x="1026" y="344"/>
                    <a:pt x="982" y="315"/>
                    <a:pt x="931" y="300"/>
                  </a:cubicBezTo>
                  <a:cubicBezTo>
                    <a:pt x="887" y="293"/>
                    <a:pt x="887" y="344"/>
                    <a:pt x="850" y="352"/>
                  </a:cubicBezTo>
                  <a:cubicBezTo>
                    <a:pt x="813" y="366"/>
                    <a:pt x="784" y="396"/>
                    <a:pt x="755" y="337"/>
                  </a:cubicBezTo>
                  <a:cubicBezTo>
                    <a:pt x="733" y="278"/>
                    <a:pt x="652" y="256"/>
                    <a:pt x="608" y="264"/>
                  </a:cubicBezTo>
                  <a:cubicBezTo>
                    <a:pt x="571" y="271"/>
                    <a:pt x="506" y="256"/>
                    <a:pt x="491" y="220"/>
                  </a:cubicBezTo>
                  <a:cubicBezTo>
                    <a:pt x="476" y="183"/>
                    <a:pt x="447" y="183"/>
                    <a:pt x="396" y="190"/>
                  </a:cubicBezTo>
                  <a:cubicBezTo>
                    <a:pt x="344" y="205"/>
                    <a:pt x="322" y="183"/>
                    <a:pt x="293" y="154"/>
                  </a:cubicBezTo>
                  <a:cubicBezTo>
                    <a:pt x="271" y="117"/>
                    <a:pt x="264" y="110"/>
                    <a:pt x="220" y="110"/>
                  </a:cubicBezTo>
                  <a:cubicBezTo>
                    <a:pt x="176" y="110"/>
                    <a:pt x="132" y="132"/>
                    <a:pt x="110" y="95"/>
                  </a:cubicBezTo>
                  <a:cubicBezTo>
                    <a:pt x="80" y="51"/>
                    <a:pt x="15" y="0"/>
                    <a:pt x="7" y="66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B9462DC-5ED3-C5F2-3716-B200D7AF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231" y="2581680"/>
              <a:ext cx="2272586" cy="2152209"/>
            </a:xfrm>
            <a:custGeom>
              <a:avLst/>
              <a:gdLst>
                <a:gd name="T0" fmla="*/ 4140 w 5913"/>
                <a:gd name="T1" fmla="*/ 5488 h 5665"/>
                <a:gd name="T2" fmla="*/ 3788 w 5913"/>
                <a:gd name="T3" fmla="*/ 5569 h 5665"/>
                <a:gd name="T4" fmla="*/ 3466 w 5913"/>
                <a:gd name="T5" fmla="*/ 5422 h 5665"/>
                <a:gd name="T6" fmla="*/ 3187 w 5913"/>
                <a:gd name="T7" fmla="*/ 5400 h 5665"/>
                <a:gd name="T8" fmla="*/ 2894 w 5913"/>
                <a:gd name="T9" fmla="*/ 5063 h 5665"/>
                <a:gd name="T10" fmla="*/ 2081 w 5913"/>
                <a:gd name="T11" fmla="*/ 4118 h 5665"/>
                <a:gd name="T12" fmla="*/ 1443 w 5913"/>
                <a:gd name="T13" fmla="*/ 3935 h 5665"/>
                <a:gd name="T14" fmla="*/ 1092 w 5913"/>
                <a:gd name="T15" fmla="*/ 3429 h 5665"/>
                <a:gd name="T16" fmla="*/ 1341 w 5913"/>
                <a:gd name="T17" fmla="*/ 3334 h 5665"/>
                <a:gd name="T18" fmla="*/ 1062 w 5913"/>
                <a:gd name="T19" fmla="*/ 3136 h 5665"/>
                <a:gd name="T20" fmla="*/ 945 w 5913"/>
                <a:gd name="T21" fmla="*/ 2616 h 5665"/>
                <a:gd name="T22" fmla="*/ 571 w 5913"/>
                <a:gd name="T23" fmla="*/ 2462 h 5665"/>
                <a:gd name="T24" fmla="*/ 703 w 5913"/>
                <a:gd name="T25" fmla="*/ 2242 h 5665"/>
                <a:gd name="T26" fmla="*/ 1209 w 5913"/>
                <a:gd name="T27" fmla="*/ 2191 h 5665"/>
                <a:gd name="T28" fmla="*/ 1290 w 5913"/>
                <a:gd name="T29" fmla="*/ 2022 h 5665"/>
                <a:gd name="T30" fmla="*/ 1026 w 5913"/>
                <a:gd name="T31" fmla="*/ 1920 h 5665"/>
                <a:gd name="T32" fmla="*/ 1143 w 5913"/>
                <a:gd name="T33" fmla="*/ 1634 h 5665"/>
                <a:gd name="T34" fmla="*/ 923 w 5913"/>
                <a:gd name="T35" fmla="*/ 1312 h 5665"/>
                <a:gd name="T36" fmla="*/ 608 w 5913"/>
                <a:gd name="T37" fmla="*/ 674 h 5665"/>
                <a:gd name="T38" fmla="*/ 183 w 5913"/>
                <a:gd name="T39" fmla="*/ 689 h 5665"/>
                <a:gd name="T40" fmla="*/ 110 w 5913"/>
                <a:gd name="T41" fmla="*/ 1055 h 5665"/>
                <a:gd name="T42" fmla="*/ 139 w 5913"/>
                <a:gd name="T43" fmla="*/ 249 h 5665"/>
                <a:gd name="T44" fmla="*/ 418 w 5913"/>
                <a:gd name="T45" fmla="*/ 95 h 5665"/>
                <a:gd name="T46" fmla="*/ 205 w 5913"/>
                <a:gd name="T47" fmla="*/ 403 h 5665"/>
                <a:gd name="T48" fmla="*/ 821 w 5913"/>
                <a:gd name="T49" fmla="*/ 564 h 5665"/>
                <a:gd name="T50" fmla="*/ 1700 w 5913"/>
                <a:gd name="T51" fmla="*/ 660 h 5665"/>
                <a:gd name="T52" fmla="*/ 2220 w 5913"/>
                <a:gd name="T53" fmla="*/ 777 h 5665"/>
                <a:gd name="T54" fmla="*/ 2550 w 5913"/>
                <a:gd name="T55" fmla="*/ 769 h 5665"/>
                <a:gd name="T56" fmla="*/ 3165 w 5913"/>
                <a:gd name="T57" fmla="*/ 901 h 5665"/>
                <a:gd name="T58" fmla="*/ 3414 w 5913"/>
                <a:gd name="T59" fmla="*/ 1414 h 5665"/>
                <a:gd name="T60" fmla="*/ 3078 w 5913"/>
                <a:gd name="T61" fmla="*/ 2059 h 5665"/>
                <a:gd name="T62" fmla="*/ 3744 w 5913"/>
                <a:gd name="T63" fmla="*/ 2044 h 5665"/>
                <a:gd name="T64" fmla="*/ 3942 w 5913"/>
                <a:gd name="T65" fmla="*/ 2088 h 5665"/>
                <a:gd name="T66" fmla="*/ 4813 w 5913"/>
                <a:gd name="T67" fmla="*/ 2499 h 5665"/>
                <a:gd name="T68" fmla="*/ 5414 w 5913"/>
                <a:gd name="T69" fmla="*/ 2242 h 5665"/>
                <a:gd name="T70" fmla="*/ 5297 w 5913"/>
                <a:gd name="T71" fmla="*/ 2081 h 5665"/>
                <a:gd name="T72" fmla="*/ 5326 w 5913"/>
                <a:gd name="T73" fmla="*/ 1788 h 5665"/>
                <a:gd name="T74" fmla="*/ 5868 w 5913"/>
                <a:gd name="T75" fmla="*/ 2096 h 5665"/>
                <a:gd name="T76" fmla="*/ 5670 w 5913"/>
                <a:gd name="T77" fmla="*/ 2140 h 5665"/>
                <a:gd name="T78" fmla="*/ 5458 w 5913"/>
                <a:gd name="T79" fmla="*/ 2308 h 5665"/>
                <a:gd name="T80" fmla="*/ 5282 w 5913"/>
                <a:gd name="T81" fmla="*/ 3041 h 5665"/>
                <a:gd name="T82" fmla="*/ 5106 w 5913"/>
                <a:gd name="T83" fmla="*/ 3605 h 5665"/>
                <a:gd name="T84" fmla="*/ 4864 w 5913"/>
                <a:gd name="T85" fmla="*/ 4052 h 5665"/>
                <a:gd name="T86" fmla="*/ 5209 w 5913"/>
                <a:gd name="T87" fmla="*/ 4543 h 5665"/>
                <a:gd name="T88" fmla="*/ 5099 w 5913"/>
                <a:gd name="T89" fmla="*/ 4976 h 5665"/>
                <a:gd name="T90" fmla="*/ 4857 w 5913"/>
                <a:gd name="T91" fmla="*/ 5276 h 5665"/>
                <a:gd name="T92" fmla="*/ 4593 w 5913"/>
                <a:gd name="T93" fmla="*/ 5657 h 5665"/>
                <a:gd name="T94" fmla="*/ 3656 w 5913"/>
                <a:gd name="T95" fmla="*/ 2403 h 5665"/>
                <a:gd name="T96" fmla="*/ 322 w 5913"/>
                <a:gd name="T97" fmla="*/ 2030 h 5665"/>
                <a:gd name="T98" fmla="*/ 667 w 5913"/>
                <a:gd name="T99" fmla="*/ 1979 h 5665"/>
                <a:gd name="T100" fmla="*/ 850 w 5913"/>
                <a:gd name="T101" fmla="*/ 1707 h 5665"/>
                <a:gd name="T102" fmla="*/ 667 w 5913"/>
                <a:gd name="T103" fmla="*/ 1979 h 5665"/>
                <a:gd name="T104" fmla="*/ 564 w 5913"/>
                <a:gd name="T105" fmla="*/ 1649 h 5665"/>
                <a:gd name="T106" fmla="*/ 51 w 5913"/>
                <a:gd name="T107" fmla="*/ 1392 h 5665"/>
                <a:gd name="T108" fmla="*/ 227 w 5913"/>
                <a:gd name="T109" fmla="*/ 1400 h 5665"/>
                <a:gd name="T110" fmla="*/ 557 w 5913"/>
                <a:gd name="T111" fmla="*/ 1531 h 5665"/>
                <a:gd name="T112" fmla="*/ 791 w 5913"/>
                <a:gd name="T113" fmla="*/ 1282 h 5665"/>
                <a:gd name="T114" fmla="*/ 528 w 5913"/>
                <a:gd name="T115" fmla="*/ 1356 h 5665"/>
                <a:gd name="T116" fmla="*/ 330 w 5913"/>
                <a:gd name="T117" fmla="*/ 1077 h 5665"/>
                <a:gd name="T118" fmla="*/ 593 w 5913"/>
                <a:gd name="T119" fmla="*/ 1282 h 5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13" h="5665">
                  <a:moveTo>
                    <a:pt x="4549" y="5664"/>
                  </a:moveTo>
                  <a:lnTo>
                    <a:pt x="4549" y="5664"/>
                  </a:lnTo>
                  <a:cubicBezTo>
                    <a:pt x="4527" y="5664"/>
                    <a:pt x="4498" y="5657"/>
                    <a:pt x="4476" y="5650"/>
                  </a:cubicBezTo>
                  <a:cubicBezTo>
                    <a:pt x="4461" y="5642"/>
                    <a:pt x="4447" y="5642"/>
                    <a:pt x="4432" y="5635"/>
                  </a:cubicBezTo>
                  <a:cubicBezTo>
                    <a:pt x="4389" y="5628"/>
                    <a:pt x="4323" y="5598"/>
                    <a:pt x="4286" y="5576"/>
                  </a:cubicBezTo>
                  <a:cubicBezTo>
                    <a:pt x="4272" y="5569"/>
                    <a:pt x="4264" y="5562"/>
                    <a:pt x="4257" y="5562"/>
                  </a:cubicBezTo>
                  <a:cubicBezTo>
                    <a:pt x="4235" y="5547"/>
                    <a:pt x="4184" y="5518"/>
                    <a:pt x="4140" y="5488"/>
                  </a:cubicBezTo>
                  <a:cubicBezTo>
                    <a:pt x="4118" y="5474"/>
                    <a:pt x="4096" y="5467"/>
                    <a:pt x="4089" y="5459"/>
                  </a:cubicBezTo>
                  <a:cubicBezTo>
                    <a:pt x="4081" y="5452"/>
                    <a:pt x="4067" y="5452"/>
                    <a:pt x="4059" y="5452"/>
                  </a:cubicBezTo>
                  <a:cubicBezTo>
                    <a:pt x="4052" y="5452"/>
                    <a:pt x="4037" y="5459"/>
                    <a:pt x="4015" y="5459"/>
                  </a:cubicBezTo>
                  <a:cubicBezTo>
                    <a:pt x="4001" y="5467"/>
                    <a:pt x="3986" y="5474"/>
                    <a:pt x="3971" y="5474"/>
                  </a:cubicBezTo>
                  <a:cubicBezTo>
                    <a:pt x="3928" y="5481"/>
                    <a:pt x="3920" y="5496"/>
                    <a:pt x="3898" y="5518"/>
                  </a:cubicBezTo>
                  <a:cubicBezTo>
                    <a:pt x="3883" y="5532"/>
                    <a:pt x="3883" y="5532"/>
                    <a:pt x="3883" y="5532"/>
                  </a:cubicBezTo>
                  <a:cubicBezTo>
                    <a:pt x="3854" y="5562"/>
                    <a:pt x="3825" y="5562"/>
                    <a:pt x="3788" y="5569"/>
                  </a:cubicBezTo>
                  <a:cubicBezTo>
                    <a:pt x="3774" y="5569"/>
                    <a:pt x="3759" y="5569"/>
                    <a:pt x="3744" y="5569"/>
                  </a:cubicBezTo>
                  <a:lnTo>
                    <a:pt x="3737" y="5569"/>
                  </a:lnTo>
                  <a:cubicBezTo>
                    <a:pt x="3671" y="5569"/>
                    <a:pt x="3605" y="5488"/>
                    <a:pt x="3561" y="5437"/>
                  </a:cubicBezTo>
                  <a:cubicBezTo>
                    <a:pt x="3554" y="5430"/>
                    <a:pt x="3554" y="5430"/>
                    <a:pt x="3554" y="5430"/>
                  </a:cubicBezTo>
                  <a:cubicBezTo>
                    <a:pt x="3532" y="5408"/>
                    <a:pt x="3524" y="5400"/>
                    <a:pt x="3517" y="5400"/>
                  </a:cubicBezTo>
                  <a:cubicBezTo>
                    <a:pt x="3510" y="5400"/>
                    <a:pt x="3495" y="5408"/>
                    <a:pt x="3481" y="5415"/>
                  </a:cubicBezTo>
                  <a:cubicBezTo>
                    <a:pt x="3466" y="5422"/>
                    <a:pt x="3466" y="5422"/>
                    <a:pt x="3466" y="5422"/>
                  </a:cubicBezTo>
                  <a:cubicBezTo>
                    <a:pt x="3437" y="5437"/>
                    <a:pt x="3422" y="5452"/>
                    <a:pt x="3407" y="5474"/>
                  </a:cubicBezTo>
                  <a:cubicBezTo>
                    <a:pt x="3393" y="5488"/>
                    <a:pt x="3385" y="5503"/>
                    <a:pt x="3363" y="5518"/>
                  </a:cubicBezTo>
                  <a:cubicBezTo>
                    <a:pt x="3349" y="5525"/>
                    <a:pt x="3334" y="5532"/>
                    <a:pt x="3312" y="5532"/>
                  </a:cubicBezTo>
                  <a:cubicBezTo>
                    <a:pt x="3275" y="5532"/>
                    <a:pt x="3239" y="5503"/>
                    <a:pt x="3224" y="5474"/>
                  </a:cubicBezTo>
                  <a:cubicBezTo>
                    <a:pt x="3217" y="5459"/>
                    <a:pt x="3209" y="5444"/>
                    <a:pt x="3209" y="5430"/>
                  </a:cubicBezTo>
                  <a:cubicBezTo>
                    <a:pt x="3209" y="5408"/>
                    <a:pt x="3209" y="5400"/>
                    <a:pt x="3195" y="5400"/>
                  </a:cubicBezTo>
                  <a:cubicBezTo>
                    <a:pt x="3195" y="5400"/>
                    <a:pt x="3195" y="5400"/>
                    <a:pt x="3187" y="5400"/>
                  </a:cubicBezTo>
                  <a:cubicBezTo>
                    <a:pt x="3173" y="5400"/>
                    <a:pt x="3158" y="5415"/>
                    <a:pt x="3136" y="5437"/>
                  </a:cubicBezTo>
                  <a:cubicBezTo>
                    <a:pt x="3129" y="5444"/>
                    <a:pt x="3121" y="5452"/>
                    <a:pt x="3107" y="5459"/>
                  </a:cubicBezTo>
                  <a:cubicBezTo>
                    <a:pt x="3100" y="5467"/>
                    <a:pt x="3092" y="5467"/>
                    <a:pt x="3085" y="5467"/>
                  </a:cubicBezTo>
                  <a:cubicBezTo>
                    <a:pt x="3055" y="5467"/>
                    <a:pt x="3033" y="5437"/>
                    <a:pt x="3019" y="5400"/>
                  </a:cubicBezTo>
                  <a:cubicBezTo>
                    <a:pt x="3004" y="5379"/>
                    <a:pt x="2997" y="5364"/>
                    <a:pt x="2990" y="5357"/>
                  </a:cubicBezTo>
                  <a:cubicBezTo>
                    <a:pt x="2946" y="5312"/>
                    <a:pt x="2953" y="5232"/>
                    <a:pt x="2968" y="5181"/>
                  </a:cubicBezTo>
                  <a:cubicBezTo>
                    <a:pt x="2975" y="5137"/>
                    <a:pt x="2931" y="5093"/>
                    <a:pt x="2894" y="5063"/>
                  </a:cubicBezTo>
                  <a:cubicBezTo>
                    <a:pt x="2872" y="5049"/>
                    <a:pt x="2814" y="5034"/>
                    <a:pt x="2762" y="5012"/>
                  </a:cubicBezTo>
                  <a:cubicBezTo>
                    <a:pt x="2719" y="5005"/>
                    <a:pt x="2674" y="4990"/>
                    <a:pt x="2645" y="4976"/>
                  </a:cubicBezTo>
                  <a:cubicBezTo>
                    <a:pt x="2557" y="4939"/>
                    <a:pt x="2447" y="4756"/>
                    <a:pt x="2418" y="4660"/>
                  </a:cubicBezTo>
                  <a:cubicBezTo>
                    <a:pt x="2403" y="4602"/>
                    <a:pt x="2359" y="4565"/>
                    <a:pt x="2315" y="4529"/>
                  </a:cubicBezTo>
                  <a:cubicBezTo>
                    <a:pt x="2293" y="4514"/>
                    <a:pt x="2271" y="4492"/>
                    <a:pt x="2257" y="4477"/>
                  </a:cubicBezTo>
                  <a:cubicBezTo>
                    <a:pt x="2235" y="4455"/>
                    <a:pt x="2198" y="4389"/>
                    <a:pt x="2125" y="4272"/>
                  </a:cubicBezTo>
                  <a:cubicBezTo>
                    <a:pt x="2118" y="4235"/>
                    <a:pt x="2103" y="4184"/>
                    <a:pt x="2081" y="4118"/>
                  </a:cubicBezTo>
                  <a:cubicBezTo>
                    <a:pt x="2052" y="4038"/>
                    <a:pt x="2008" y="4023"/>
                    <a:pt x="1964" y="4001"/>
                  </a:cubicBezTo>
                  <a:cubicBezTo>
                    <a:pt x="1949" y="3993"/>
                    <a:pt x="1927" y="3986"/>
                    <a:pt x="1912" y="3979"/>
                  </a:cubicBezTo>
                  <a:cubicBezTo>
                    <a:pt x="1868" y="3950"/>
                    <a:pt x="1737" y="3950"/>
                    <a:pt x="1685" y="3950"/>
                  </a:cubicBezTo>
                  <a:cubicBezTo>
                    <a:pt x="1678" y="3950"/>
                    <a:pt x="1671" y="3950"/>
                    <a:pt x="1656" y="3950"/>
                  </a:cubicBezTo>
                  <a:cubicBezTo>
                    <a:pt x="1627" y="3950"/>
                    <a:pt x="1597" y="3942"/>
                    <a:pt x="1568" y="3935"/>
                  </a:cubicBezTo>
                  <a:cubicBezTo>
                    <a:pt x="1531" y="3935"/>
                    <a:pt x="1509" y="3928"/>
                    <a:pt x="1480" y="3928"/>
                  </a:cubicBezTo>
                  <a:cubicBezTo>
                    <a:pt x="1465" y="3928"/>
                    <a:pt x="1451" y="3928"/>
                    <a:pt x="1443" y="3935"/>
                  </a:cubicBezTo>
                  <a:cubicBezTo>
                    <a:pt x="1421" y="3942"/>
                    <a:pt x="1407" y="3942"/>
                    <a:pt x="1392" y="3942"/>
                  </a:cubicBezTo>
                  <a:cubicBezTo>
                    <a:pt x="1341" y="3942"/>
                    <a:pt x="1297" y="3906"/>
                    <a:pt x="1268" y="3876"/>
                  </a:cubicBezTo>
                  <a:cubicBezTo>
                    <a:pt x="1231" y="3840"/>
                    <a:pt x="1216" y="3796"/>
                    <a:pt x="1194" y="3744"/>
                  </a:cubicBezTo>
                  <a:cubicBezTo>
                    <a:pt x="1187" y="3730"/>
                    <a:pt x="1180" y="3715"/>
                    <a:pt x="1172" y="3700"/>
                  </a:cubicBezTo>
                  <a:cubicBezTo>
                    <a:pt x="1136" y="3620"/>
                    <a:pt x="1106" y="3576"/>
                    <a:pt x="1062" y="3525"/>
                  </a:cubicBezTo>
                  <a:cubicBezTo>
                    <a:pt x="1048" y="3510"/>
                    <a:pt x="1040" y="3488"/>
                    <a:pt x="1040" y="3466"/>
                  </a:cubicBezTo>
                  <a:cubicBezTo>
                    <a:pt x="1048" y="3451"/>
                    <a:pt x="1070" y="3437"/>
                    <a:pt x="1092" y="3429"/>
                  </a:cubicBezTo>
                  <a:cubicBezTo>
                    <a:pt x="1106" y="3429"/>
                    <a:pt x="1114" y="3422"/>
                    <a:pt x="1121" y="3422"/>
                  </a:cubicBezTo>
                  <a:cubicBezTo>
                    <a:pt x="1136" y="3415"/>
                    <a:pt x="1150" y="3407"/>
                    <a:pt x="1165" y="3407"/>
                  </a:cubicBezTo>
                  <a:cubicBezTo>
                    <a:pt x="1194" y="3407"/>
                    <a:pt x="1216" y="3422"/>
                    <a:pt x="1260" y="3437"/>
                  </a:cubicBezTo>
                  <a:cubicBezTo>
                    <a:pt x="1275" y="3437"/>
                    <a:pt x="1290" y="3444"/>
                    <a:pt x="1304" y="3451"/>
                  </a:cubicBezTo>
                  <a:cubicBezTo>
                    <a:pt x="1312" y="3459"/>
                    <a:pt x="1319" y="3459"/>
                    <a:pt x="1326" y="3459"/>
                  </a:cubicBezTo>
                  <a:cubicBezTo>
                    <a:pt x="1333" y="3459"/>
                    <a:pt x="1341" y="3459"/>
                    <a:pt x="1341" y="3451"/>
                  </a:cubicBezTo>
                  <a:cubicBezTo>
                    <a:pt x="1356" y="3437"/>
                    <a:pt x="1356" y="3385"/>
                    <a:pt x="1341" y="3334"/>
                  </a:cubicBezTo>
                  <a:cubicBezTo>
                    <a:pt x="1333" y="3305"/>
                    <a:pt x="1319" y="3276"/>
                    <a:pt x="1297" y="3246"/>
                  </a:cubicBezTo>
                  <a:cubicBezTo>
                    <a:pt x="1290" y="3231"/>
                    <a:pt x="1282" y="3217"/>
                    <a:pt x="1275" y="3202"/>
                  </a:cubicBezTo>
                  <a:cubicBezTo>
                    <a:pt x="1268" y="3195"/>
                    <a:pt x="1268" y="3188"/>
                    <a:pt x="1268" y="3180"/>
                  </a:cubicBezTo>
                  <a:cubicBezTo>
                    <a:pt x="1253" y="3158"/>
                    <a:pt x="1246" y="3136"/>
                    <a:pt x="1231" y="3136"/>
                  </a:cubicBezTo>
                  <a:cubicBezTo>
                    <a:pt x="1231" y="3136"/>
                    <a:pt x="1224" y="3136"/>
                    <a:pt x="1209" y="3151"/>
                  </a:cubicBezTo>
                  <a:cubicBezTo>
                    <a:pt x="1180" y="3173"/>
                    <a:pt x="1158" y="3180"/>
                    <a:pt x="1128" y="3180"/>
                  </a:cubicBezTo>
                  <a:cubicBezTo>
                    <a:pt x="1099" y="3180"/>
                    <a:pt x="1077" y="3166"/>
                    <a:pt x="1062" y="3136"/>
                  </a:cubicBezTo>
                  <a:cubicBezTo>
                    <a:pt x="1048" y="3114"/>
                    <a:pt x="1048" y="3100"/>
                    <a:pt x="1048" y="3085"/>
                  </a:cubicBezTo>
                  <a:cubicBezTo>
                    <a:pt x="1048" y="3078"/>
                    <a:pt x="1040" y="3070"/>
                    <a:pt x="1026" y="3048"/>
                  </a:cubicBezTo>
                  <a:cubicBezTo>
                    <a:pt x="989" y="2997"/>
                    <a:pt x="989" y="2968"/>
                    <a:pt x="1026" y="2894"/>
                  </a:cubicBezTo>
                  <a:cubicBezTo>
                    <a:pt x="1033" y="2872"/>
                    <a:pt x="1048" y="2858"/>
                    <a:pt x="1055" y="2850"/>
                  </a:cubicBezTo>
                  <a:cubicBezTo>
                    <a:pt x="1070" y="2829"/>
                    <a:pt x="1070" y="2814"/>
                    <a:pt x="1077" y="2748"/>
                  </a:cubicBezTo>
                  <a:cubicBezTo>
                    <a:pt x="1092" y="2675"/>
                    <a:pt x="1070" y="2638"/>
                    <a:pt x="1062" y="2631"/>
                  </a:cubicBezTo>
                  <a:cubicBezTo>
                    <a:pt x="1048" y="2623"/>
                    <a:pt x="997" y="2616"/>
                    <a:pt x="945" y="2616"/>
                  </a:cubicBezTo>
                  <a:cubicBezTo>
                    <a:pt x="916" y="2616"/>
                    <a:pt x="887" y="2623"/>
                    <a:pt x="865" y="2631"/>
                  </a:cubicBezTo>
                  <a:cubicBezTo>
                    <a:pt x="828" y="2645"/>
                    <a:pt x="799" y="2667"/>
                    <a:pt x="784" y="2689"/>
                  </a:cubicBezTo>
                  <a:cubicBezTo>
                    <a:pt x="769" y="2697"/>
                    <a:pt x="762" y="2711"/>
                    <a:pt x="755" y="2711"/>
                  </a:cubicBezTo>
                  <a:cubicBezTo>
                    <a:pt x="747" y="2711"/>
                    <a:pt x="733" y="2704"/>
                    <a:pt x="733" y="2689"/>
                  </a:cubicBezTo>
                  <a:cubicBezTo>
                    <a:pt x="718" y="2667"/>
                    <a:pt x="711" y="2653"/>
                    <a:pt x="659" y="2623"/>
                  </a:cubicBezTo>
                  <a:cubicBezTo>
                    <a:pt x="645" y="2616"/>
                    <a:pt x="645" y="2616"/>
                    <a:pt x="645" y="2616"/>
                  </a:cubicBezTo>
                  <a:cubicBezTo>
                    <a:pt x="630" y="2609"/>
                    <a:pt x="535" y="2513"/>
                    <a:pt x="571" y="2462"/>
                  </a:cubicBezTo>
                  <a:cubicBezTo>
                    <a:pt x="593" y="2433"/>
                    <a:pt x="615" y="2433"/>
                    <a:pt x="630" y="2433"/>
                  </a:cubicBezTo>
                  <a:cubicBezTo>
                    <a:pt x="652" y="2425"/>
                    <a:pt x="674" y="2425"/>
                    <a:pt x="711" y="2403"/>
                  </a:cubicBezTo>
                  <a:cubicBezTo>
                    <a:pt x="740" y="2381"/>
                    <a:pt x="755" y="2367"/>
                    <a:pt x="762" y="2360"/>
                  </a:cubicBezTo>
                  <a:cubicBezTo>
                    <a:pt x="762" y="2360"/>
                    <a:pt x="762" y="2360"/>
                    <a:pt x="755" y="2360"/>
                  </a:cubicBezTo>
                  <a:cubicBezTo>
                    <a:pt x="711" y="2360"/>
                    <a:pt x="630" y="2323"/>
                    <a:pt x="623" y="2323"/>
                  </a:cubicBezTo>
                  <a:cubicBezTo>
                    <a:pt x="601" y="2316"/>
                    <a:pt x="601" y="2316"/>
                    <a:pt x="601" y="2316"/>
                  </a:cubicBezTo>
                  <a:cubicBezTo>
                    <a:pt x="703" y="2242"/>
                    <a:pt x="703" y="2242"/>
                    <a:pt x="703" y="2242"/>
                  </a:cubicBezTo>
                  <a:cubicBezTo>
                    <a:pt x="762" y="2198"/>
                    <a:pt x="835" y="2198"/>
                    <a:pt x="901" y="2198"/>
                  </a:cubicBezTo>
                  <a:cubicBezTo>
                    <a:pt x="923" y="2198"/>
                    <a:pt x="952" y="2198"/>
                    <a:pt x="967" y="2191"/>
                  </a:cubicBezTo>
                  <a:cubicBezTo>
                    <a:pt x="989" y="2191"/>
                    <a:pt x="1019" y="2191"/>
                    <a:pt x="1048" y="2191"/>
                  </a:cubicBezTo>
                  <a:cubicBezTo>
                    <a:pt x="1084" y="2191"/>
                    <a:pt x="1121" y="2191"/>
                    <a:pt x="1150" y="2191"/>
                  </a:cubicBezTo>
                  <a:cubicBezTo>
                    <a:pt x="1165" y="2191"/>
                    <a:pt x="1180" y="2191"/>
                    <a:pt x="1187" y="2191"/>
                  </a:cubicBezTo>
                  <a:cubicBezTo>
                    <a:pt x="1194" y="2191"/>
                    <a:pt x="1194" y="2191"/>
                    <a:pt x="1202" y="2191"/>
                  </a:cubicBezTo>
                  <a:cubicBezTo>
                    <a:pt x="1209" y="2191"/>
                    <a:pt x="1209" y="2191"/>
                    <a:pt x="1209" y="2191"/>
                  </a:cubicBezTo>
                  <a:cubicBezTo>
                    <a:pt x="1216" y="2191"/>
                    <a:pt x="1216" y="2191"/>
                    <a:pt x="1238" y="2154"/>
                  </a:cubicBezTo>
                  <a:cubicBezTo>
                    <a:pt x="1246" y="2147"/>
                    <a:pt x="1246" y="2147"/>
                    <a:pt x="1246" y="2147"/>
                  </a:cubicBezTo>
                  <a:cubicBezTo>
                    <a:pt x="1275" y="2096"/>
                    <a:pt x="1290" y="2074"/>
                    <a:pt x="1348" y="2037"/>
                  </a:cubicBezTo>
                  <a:cubicBezTo>
                    <a:pt x="1400" y="2008"/>
                    <a:pt x="1421" y="1964"/>
                    <a:pt x="1400" y="1920"/>
                  </a:cubicBezTo>
                  <a:cubicBezTo>
                    <a:pt x="1378" y="1861"/>
                    <a:pt x="1363" y="1854"/>
                    <a:pt x="1363" y="1847"/>
                  </a:cubicBezTo>
                  <a:cubicBezTo>
                    <a:pt x="1363" y="1847"/>
                    <a:pt x="1363" y="1854"/>
                    <a:pt x="1356" y="1854"/>
                  </a:cubicBezTo>
                  <a:cubicBezTo>
                    <a:pt x="1333" y="1883"/>
                    <a:pt x="1312" y="1942"/>
                    <a:pt x="1290" y="2022"/>
                  </a:cubicBezTo>
                  <a:cubicBezTo>
                    <a:pt x="1282" y="2059"/>
                    <a:pt x="1260" y="2074"/>
                    <a:pt x="1224" y="2074"/>
                  </a:cubicBezTo>
                  <a:cubicBezTo>
                    <a:pt x="1209" y="2074"/>
                    <a:pt x="1187" y="2074"/>
                    <a:pt x="1172" y="2067"/>
                  </a:cubicBezTo>
                  <a:cubicBezTo>
                    <a:pt x="1158" y="2067"/>
                    <a:pt x="1136" y="2067"/>
                    <a:pt x="1121" y="2067"/>
                  </a:cubicBezTo>
                  <a:cubicBezTo>
                    <a:pt x="1114" y="2067"/>
                    <a:pt x="1106" y="2067"/>
                    <a:pt x="1099" y="2067"/>
                  </a:cubicBezTo>
                  <a:cubicBezTo>
                    <a:pt x="1092" y="2067"/>
                    <a:pt x="1084" y="2067"/>
                    <a:pt x="1077" y="2067"/>
                  </a:cubicBezTo>
                  <a:cubicBezTo>
                    <a:pt x="1048" y="2067"/>
                    <a:pt x="1033" y="2052"/>
                    <a:pt x="1026" y="2044"/>
                  </a:cubicBezTo>
                  <a:cubicBezTo>
                    <a:pt x="1004" y="2008"/>
                    <a:pt x="1011" y="1957"/>
                    <a:pt x="1026" y="1920"/>
                  </a:cubicBezTo>
                  <a:cubicBezTo>
                    <a:pt x="1040" y="1876"/>
                    <a:pt x="1062" y="1861"/>
                    <a:pt x="1084" y="1854"/>
                  </a:cubicBezTo>
                  <a:cubicBezTo>
                    <a:pt x="1099" y="1847"/>
                    <a:pt x="1114" y="1832"/>
                    <a:pt x="1128" y="1817"/>
                  </a:cubicBezTo>
                  <a:cubicBezTo>
                    <a:pt x="1150" y="1788"/>
                    <a:pt x="1143" y="1766"/>
                    <a:pt x="1143" y="1744"/>
                  </a:cubicBezTo>
                  <a:cubicBezTo>
                    <a:pt x="1136" y="1722"/>
                    <a:pt x="1128" y="1693"/>
                    <a:pt x="1150" y="1663"/>
                  </a:cubicBezTo>
                  <a:cubicBezTo>
                    <a:pt x="1165" y="1641"/>
                    <a:pt x="1172" y="1634"/>
                    <a:pt x="1172" y="1634"/>
                  </a:cubicBezTo>
                  <a:lnTo>
                    <a:pt x="1165" y="1634"/>
                  </a:lnTo>
                  <a:cubicBezTo>
                    <a:pt x="1158" y="1634"/>
                    <a:pt x="1150" y="1634"/>
                    <a:pt x="1143" y="1634"/>
                  </a:cubicBezTo>
                  <a:cubicBezTo>
                    <a:pt x="1136" y="1634"/>
                    <a:pt x="1128" y="1634"/>
                    <a:pt x="1121" y="1634"/>
                  </a:cubicBezTo>
                  <a:cubicBezTo>
                    <a:pt x="1084" y="1634"/>
                    <a:pt x="1055" y="1619"/>
                    <a:pt x="1048" y="1598"/>
                  </a:cubicBezTo>
                  <a:cubicBezTo>
                    <a:pt x="1040" y="1590"/>
                    <a:pt x="1033" y="1561"/>
                    <a:pt x="1062" y="1531"/>
                  </a:cubicBezTo>
                  <a:cubicBezTo>
                    <a:pt x="1092" y="1495"/>
                    <a:pt x="1084" y="1488"/>
                    <a:pt x="1062" y="1466"/>
                  </a:cubicBezTo>
                  <a:cubicBezTo>
                    <a:pt x="1062" y="1458"/>
                    <a:pt x="1055" y="1451"/>
                    <a:pt x="1048" y="1443"/>
                  </a:cubicBezTo>
                  <a:cubicBezTo>
                    <a:pt x="1040" y="1436"/>
                    <a:pt x="1019" y="1414"/>
                    <a:pt x="997" y="1400"/>
                  </a:cubicBezTo>
                  <a:cubicBezTo>
                    <a:pt x="960" y="1370"/>
                    <a:pt x="923" y="1341"/>
                    <a:pt x="923" y="1312"/>
                  </a:cubicBezTo>
                  <a:cubicBezTo>
                    <a:pt x="923" y="1275"/>
                    <a:pt x="909" y="1224"/>
                    <a:pt x="879" y="1217"/>
                  </a:cubicBezTo>
                  <a:cubicBezTo>
                    <a:pt x="821" y="1202"/>
                    <a:pt x="799" y="1129"/>
                    <a:pt x="806" y="1041"/>
                  </a:cubicBezTo>
                  <a:cubicBezTo>
                    <a:pt x="813" y="989"/>
                    <a:pt x="813" y="982"/>
                    <a:pt x="784" y="967"/>
                  </a:cubicBezTo>
                  <a:cubicBezTo>
                    <a:pt x="769" y="960"/>
                    <a:pt x="762" y="953"/>
                    <a:pt x="747" y="938"/>
                  </a:cubicBezTo>
                  <a:cubicBezTo>
                    <a:pt x="681" y="887"/>
                    <a:pt x="645" y="799"/>
                    <a:pt x="630" y="740"/>
                  </a:cubicBezTo>
                  <a:cubicBezTo>
                    <a:pt x="623" y="718"/>
                    <a:pt x="623" y="696"/>
                    <a:pt x="630" y="674"/>
                  </a:cubicBezTo>
                  <a:cubicBezTo>
                    <a:pt x="623" y="674"/>
                    <a:pt x="615" y="674"/>
                    <a:pt x="608" y="674"/>
                  </a:cubicBezTo>
                  <a:cubicBezTo>
                    <a:pt x="593" y="674"/>
                    <a:pt x="579" y="667"/>
                    <a:pt x="564" y="667"/>
                  </a:cubicBezTo>
                  <a:cubicBezTo>
                    <a:pt x="550" y="667"/>
                    <a:pt x="535" y="667"/>
                    <a:pt x="513" y="667"/>
                  </a:cubicBezTo>
                  <a:cubicBezTo>
                    <a:pt x="483" y="667"/>
                    <a:pt x="461" y="667"/>
                    <a:pt x="447" y="681"/>
                  </a:cubicBezTo>
                  <a:cubicBezTo>
                    <a:pt x="432" y="689"/>
                    <a:pt x="425" y="696"/>
                    <a:pt x="418" y="696"/>
                  </a:cubicBezTo>
                  <a:cubicBezTo>
                    <a:pt x="388" y="718"/>
                    <a:pt x="381" y="725"/>
                    <a:pt x="308" y="748"/>
                  </a:cubicBezTo>
                  <a:cubicBezTo>
                    <a:pt x="286" y="755"/>
                    <a:pt x="271" y="762"/>
                    <a:pt x="257" y="762"/>
                  </a:cubicBezTo>
                  <a:cubicBezTo>
                    <a:pt x="205" y="762"/>
                    <a:pt x="198" y="718"/>
                    <a:pt x="183" y="689"/>
                  </a:cubicBezTo>
                  <a:cubicBezTo>
                    <a:pt x="183" y="681"/>
                    <a:pt x="176" y="667"/>
                    <a:pt x="176" y="660"/>
                  </a:cubicBezTo>
                  <a:cubicBezTo>
                    <a:pt x="169" y="652"/>
                    <a:pt x="169" y="645"/>
                    <a:pt x="169" y="645"/>
                  </a:cubicBezTo>
                  <a:cubicBezTo>
                    <a:pt x="161" y="652"/>
                    <a:pt x="139" y="696"/>
                    <a:pt x="124" y="733"/>
                  </a:cubicBezTo>
                  <a:cubicBezTo>
                    <a:pt x="117" y="755"/>
                    <a:pt x="117" y="755"/>
                    <a:pt x="117" y="755"/>
                  </a:cubicBezTo>
                  <a:cubicBezTo>
                    <a:pt x="95" y="813"/>
                    <a:pt x="95" y="813"/>
                    <a:pt x="110" y="909"/>
                  </a:cubicBezTo>
                  <a:cubicBezTo>
                    <a:pt x="110" y="923"/>
                    <a:pt x="110" y="923"/>
                    <a:pt x="110" y="923"/>
                  </a:cubicBezTo>
                  <a:cubicBezTo>
                    <a:pt x="124" y="997"/>
                    <a:pt x="124" y="1033"/>
                    <a:pt x="110" y="1055"/>
                  </a:cubicBezTo>
                  <a:cubicBezTo>
                    <a:pt x="102" y="1062"/>
                    <a:pt x="88" y="1070"/>
                    <a:pt x="73" y="1070"/>
                  </a:cubicBezTo>
                  <a:cubicBezTo>
                    <a:pt x="66" y="1070"/>
                    <a:pt x="59" y="1070"/>
                    <a:pt x="51" y="1070"/>
                  </a:cubicBezTo>
                  <a:cubicBezTo>
                    <a:pt x="0" y="1055"/>
                    <a:pt x="7" y="997"/>
                    <a:pt x="15" y="931"/>
                  </a:cubicBezTo>
                  <a:cubicBezTo>
                    <a:pt x="15" y="909"/>
                    <a:pt x="15" y="894"/>
                    <a:pt x="15" y="872"/>
                  </a:cubicBezTo>
                  <a:cubicBezTo>
                    <a:pt x="15" y="850"/>
                    <a:pt x="15" y="835"/>
                    <a:pt x="15" y="813"/>
                  </a:cubicBezTo>
                  <a:cubicBezTo>
                    <a:pt x="15" y="748"/>
                    <a:pt x="7" y="660"/>
                    <a:pt x="29" y="564"/>
                  </a:cubicBezTo>
                  <a:cubicBezTo>
                    <a:pt x="51" y="432"/>
                    <a:pt x="88" y="352"/>
                    <a:pt x="139" y="249"/>
                  </a:cubicBezTo>
                  <a:cubicBezTo>
                    <a:pt x="161" y="176"/>
                    <a:pt x="161" y="176"/>
                    <a:pt x="161" y="176"/>
                  </a:cubicBezTo>
                  <a:lnTo>
                    <a:pt x="161" y="176"/>
                  </a:lnTo>
                  <a:cubicBezTo>
                    <a:pt x="161" y="176"/>
                    <a:pt x="161" y="103"/>
                    <a:pt x="212" y="37"/>
                  </a:cubicBezTo>
                  <a:cubicBezTo>
                    <a:pt x="227" y="7"/>
                    <a:pt x="242" y="0"/>
                    <a:pt x="264" y="0"/>
                  </a:cubicBezTo>
                  <a:cubicBezTo>
                    <a:pt x="293" y="0"/>
                    <a:pt x="315" y="15"/>
                    <a:pt x="337" y="37"/>
                  </a:cubicBezTo>
                  <a:cubicBezTo>
                    <a:pt x="352" y="44"/>
                    <a:pt x="374" y="51"/>
                    <a:pt x="388" y="66"/>
                  </a:cubicBezTo>
                  <a:cubicBezTo>
                    <a:pt x="396" y="66"/>
                    <a:pt x="418" y="81"/>
                    <a:pt x="418" y="95"/>
                  </a:cubicBezTo>
                  <a:cubicBezTo>
                    <a:pt x="425" y="125"/>
                    <a:pt x="403" y="139"/>
                    <a:pt x="374" y="161"/>
                  </a:cubicBezTo>
                  <a:cubicBezTo>
                    <a:pt x="359" y="176"/>
                    <a:pt x="337" y="191"/>
                    <a:pt x="330" y="212"/>
                  </a:cubicBezTo>
                  <a:cubicBezTo>
                    <a:pt x="308" y="249"/>
                    <a:pt x="278" y="249"/>
                    <a:pt x="257" y="249"/>
                  </a:cubicBezTo>
                  <a:cubicBezTo>
                    <a:pt x="249" y="249"/>
                    <a:pt x="242" y="249"/>
                    <a:pt x="234" y="249"/>
                  </a:cubicBezTo>
                  <a:cubicBezTo>
                    <a:pt x="227" y="249"/>
                    <a:pt x="227" y="249"/>
                    <a:pt x="220" y="249"/>
                  </a:cubicBezTo>
                  <a:cubicBezTo>
                    <a:pt x="212" y="249"/>
                    <a:pt x="205" y="249"/>
                    <a:pt x="205" y="249"/>
                  </a:cubicBezTo>
                  <a:cubicBezTo>
                    <a:pt x="183" y="257"/>
                    <a:pt x="183" y="308"/>
                    <a:pt x="205" y="403"/>
                  </a:cubicBezTo>
                  <a:cubicBezTo>
                    <a:pt x="212" y="454"/>
                    <a:pt x="212" y="491"/>
                    <a:pt x="212" y="513"/>
                  </a:cubicBezTo>
                  <a:cubicBezTo>
                    <a:pt x="212" y="535"/>
                    <a:pt x="212" y="550"/>
                    <a:pt x="227" y="572"/>
                  </a:cubicBezTo>
                  <a:cubicBezTo>
                    <a:pt x="242" y="601"/>
                    <a:pt x="293" y="608"/>
                    <a:pt x="315" y="608"/>
                  </a:cubicBezTo>
                  <a:cubicBezTo>
                    <a:pt x="652" y="616"/>
                    <a:pt x="652" y="616"/>
                    <a:pt x="652" y="616"/>
                  </a:cubicBezTo>
                  <a:cubicBezTo>
                    <a:pt x="667" y="579"/>
                    <a:pt x="689" y="557"/>
                    <a:pt x="689" y="557"/>
                  </a:cubicBezTo>
                  <a:cubicBezTo>
                    <a:pt x="689" y="550"/>
                    <a:pt x="718" y="535"/>
                    <a:pt x="755" y="535"/>
                  </a:cubicBezTo>
                  <a:cubicBezTo>
                    <a:pt x="784" y="535"/>
                    <a:pt x="806" y="542"/>
                    <a:pt x="821" y="564"/>
                  </a:cubicBezTo>
                  <a:cubicBezTo>
                    <a:pt x="835" y="579"/>
                    <a:pt x="857" y="586"/>
                    <a:pt x="894" y="586"/>
                  </a:cubicBezTo>
                  <a:cubicBezTo>
                    <a:pt x="916" y="586"/>
                    <a:pt x="952" y="586"/>
                    <a:pt x="974" y="579"/>
                  </a:cubicBezTo>
                  <a:cubicBezTo>
                    <a:pt x="997" y="579"/>
                    <a:pt x="1011" y="572"/>
                    <a:pt x="1026" y="572"/>
                  </a:cubicBezTo>
                  <a:cubicBezTo>
                    <a:pt x="1312" y="572"/>
                    <a:pt x="1312" y="572"/>
                    <a:pt x="1312" y="572"/>
                  </a:cubicBezTo>
                  <a:cubicBezTo>
                    <a:pt x="1370" y="572"/>
                    <a:pt x="1400" y="593"/>
                    <a:pt x="1443" y="616"/>
                  </a:cubicBezTo>
                  <a:cubicBezTo>
                    <a:pt x="1465" y="630"/>
                    <a:pt x="1465" y="630"/>
                    <a:pt x="1465" y="630"/>
                  </a:cubicBezTo>
                  <a:cubicBezTo>
                    <a:pt x="1517" y="660"/>
                    <a:pt x="1627" y="660"/>
                    <a:pt x="1700" y="660"/>
                  </a:cubicBezTo>
                  <a:cubicBezTo>
                    <a:pt x="1773" y="660"/>
                    <a:pt x="1839" y="703"/>
                    <a:pt x="1876" y="733"/>
                  </a:cubicBezTo>
                  <a:cubicBezTo>
                    <a:pt x="1898" y="755"/>
                    <a:pt x="1898" y="777"/>
                    <a:pt x="1898" y="799"/>
                  </a:cubicBezTo>
                  <a:cubicBezTo>
                    <a:pt x="1890" y="828"/>
                    <a:pt x="1890" y="850"/>
                    <a:pt x="1912" y="887"/>
                  </a:cubicBezTo>
                  <a:cubicBezTo>
                    <a:pt x="1927" y="909"/>
                    <a:pt x="1942" y="916"/>
                    <a:pt x="1964" y="916"/>
                  </a:cubicBezTo>
                  <a:cubicBezTo>
                    <a:pt x="1993" y="916"/>
                    <a:pt x="2037" y="894"/>
                    <a:pt x="2074" y="850"/>
                  </a:cubicBezTo>
                  <a:cubicBezTo>
                    <a:pt x="2132" y="777"/>
                    <a:pt x="2205" y="777"/>
                    <a:pt x="2205" y="777"/>
                  </a:cubicBezTo>
                  <a:cubicBezTo>
                    <a:pt x="2220" y="777"/>
                    <a:pt x="2220" y="777"/>
                    <a:pt x="2220" y="777"/>
                  </a:cubicBezTo>
                  <a:cubicBezTo>
                    <a:pt x="2220" y="791"/>
                    <a:pt x="2220" y="791"/>
                    <a:pt x="2220" y="791"/>
                  </a:cubicBezTo>
                  <a:cubicBezTo>
                    <a:pt x="2228" y="813"/>
                    <a:pt x="2235" y="879"/>
                    <a:pt x="2257" y="909"/>
                  </a:cubicBezTo>
                  <a:cubicBezTo>
                    <a:pt x="2257" y="909"/>
                    <a:pt x="2264" y="894"/>
                    <a:pt x="2271" y="879"/>
                  </a:cubicBezTo>
                  <a:cubicBezTo>
                    <a:pt x="2286" y="857"/>
                    <a:pt x="2308" y="835"/>
                    <a:pt x="2330" y="813"/>
                  </a:cubicBezTo>
                  <a:cubicBezTo>
                    <a:pt x="2389" y="769"/>
                    <a:pt x="2521" y="689"/>
                    <a:pt x="2528" y="689"/>
                  </a:cubicBezTo>
                  <a:cubicBezTo>
                    <a:pt x="2550" y="674"/>
                    <a:pt x="2550" y="674"/>
                    <a:pt x="2550" y="674"/>
                  </a:cubicBezTo>
                  <a:cubicBezTo>
                    <a:pt x="2550" y="769"/>
                    <a:pt x="2550" y="769"/>
                    <a:pt x="2550" y="769"/>
                  </a:cubicBezTo>
                  <a:cubicBezTo>
                    <a:pt x="2579" y="791"/>
                    <a:pt x="2689" y="850"/>
                    <a:pt x="2755" y="865"/>
                  </a:cubicBezTo>
                  <a:cubicBezTo>
                    <a:pt x="2762" y="872"/>
                    <a:pt x="2762" y="872"/>
                    <a:pt x="2762" y="872"/>
                  </a:cubicBezTo>
                  <a:cubicBezTo>
                    <a:pt x="2843" y="894"/>
                    <a:pt x="2887" y="901"/>
                    <a:pt x="2931" y="953"/>
                  </a:cubicBezTo>
                  <a:cubicBezTo>
                    <a:pt x="2975" y="997"/>
                    <a:pt x="3026" y="1011"/>
                    <a:pt x="3092" y="1011"/>
                  </a:cubicBezTo>
                  <a:cubicBezTo>
                    <a:pt x="3143" y="1011"/>
                    <a:pt x="3143" y="916"/>
                    <a:pt x="3143" y="916"/>
                  </a:cubicBezTo>
                  <a:cubicBezTo>
                    <a:pt x="3143" y="887"/>
                    <a:pt x="3143" y="887"/>
                    <a:pt x="3143" y="887"/>
                  </a:cubicBezTo>
                  <a:cubicBezTo>
                    <a:pt x="3165" y="901"/>
                    <a:pt x="3165" y="901"/>
                    <a:pt x="3165" y="901"/>
                  </a:cubicBezTo>
                  <a:cubicBezTo>
                    <a:pt x="3173" y="909"/>
                    <a:pt x="3239" y="953"/>
                    <a:pt x="3275" y="1011"/>
                  </a:cubicBezTo>
                  <a:cubicBezTo>
                    <a:pt x="3312" y="1070"/>
                    <a:pt x="3319" y="1136"/>
                    <a:pt x="3312" y="1217"/>
                  </a:cubicBezTo>
                  <a:cubicBezTo>
                    <a:pt x="3305" y="1260"/>
                    <a:pt x="3283" y="1297"/>
                    <a:pt x="3261" y="1312"/>
                  </a:cubicBezTo>
                  <a:cubicBezTo>
                    <a:pt x="3283" y="1319"/>
                    <a:pt x="3312" y="1326"/>
                    <a:pt x="3334" y="1334"/>
                  </a:cubicBezTo>
                  <a:cubicBezTo>
                    <a:pt x="3341" y="1334"/>
                    <a:pt x="3349" y="1334"/>
                    <a:pt x="3356" y="1334"/>
                  </a:cubicBezTo>
                  <a:cubicBezTo>
                    <a:pt x="3371" y="1334"/>
                    <a:pt x="3393" y="1341"/>
                    <a:pt x="3400" y="1356"/>
                  </a:cubicBezTo>
                  <a:cubicBezTo>
                    <a:pt x="3414" y="1370"/>
                    <a:pt x="3414" y="1385"/>
                    <a:pt x="3414" y="1414"/>
                  </a:cubicBezTo>
                  <a:cubicBezTo>
                    <a:pt x="3407" y="1436"/>
                    <a:pt x="3407" y="1458"/>
                    <a:pt x="3400" y="1473"/>
                  </a:cubicBezTo>
                  <a:cubicBezTo>
                    <a:pt x="3393" y="1517"/>
                    <a:pt x="3393" y="1553"/>
                    <a:pt x="3393" y="1605"/>
                  </a:cubicBezTo>
                  <a:cubicBezTo>
                    <a:pt x="3393" y="1715"/>
                    <a:pt x="3371" y="1795"/>
                    <a:pt x="3334" y="1861"/>
                  </a:cubicBezTo>
                  <a:cubicBezTo>
                    <a:pt x="3283" y="1942"/>
                    <a:pt x="3202" y="1964"/>
                    <a:pt x="3143" y="1971"/>
                  </a:cubicBezTo>
                  <a:cubicBezTo>
                    <a:pt x="3129" y="1971"/>
                    <a:pt x="3129" y="1971"/>
                    <a:pt x="3129" y="1971"/>
                  </a:cubicBezTo>
                  <a:cubicBezTo>
                    <a:pt x="3092" y="1979"/>
                    <a:pt x="3055" y="2008"/>
                    <a:pt x="3055" y="2030"/>
                  </a:cubicBezTo>
                  <a:cubicBezTo>
                    <a:pt x="3055" y="2037"/>
                    <a:pt x="3055" y="2044"/>
                    <a:pt x="3078" y="2059"/>
                  </a:cubicBezTo>
                  <a:cubicBezTo>
                    <a:pt x="3085" y="2067"/>
                    <a:pt x="3100" y="2067"/>
                    <a:pt x="3114" y="2067"/>
                  </a:cubicBezTo>
                  <a:cubicBezTo>
                    <a:pt x="3173" y="2067"/>
                    <a:pt x="3261" y="2015"/>
                    <a:pt x="3297" y="1986"/>
                  </a:cubicBezTo>
                  <a:cubicBezTo>
                    <a:pt x="3341" y="1934"/>
                    <a:pt x="3459" y="1934"/>
                    <a:pt x="3481" y="1934"/>
                  </a:cubicBezTo>
                  <a:cubicBezTo>
                    <a:pt x="3502" y="1920"/>
                    <a:pt x="3517" y="1920"/>
                    <a:pt x="3539" y="1920"/>
                  </a:cubicBezTo>
                  <a:cubicBezTo>
                    <a:pt x="3569" y="1920"/>
                    <a:pt x="3590" y="1927"/>
                    <a:pt x="3620" y="1942"/>
                  </a:cubicBezTo>
                  <a:cubicBezTo>
                    <a:pt x="3634" y="1949"/>
                    <a:pt x="3642" y="1949"/>
                    <a:pt x="3649" y="1957"/>
                  </a:cubicBezTo>
                  <a:cubicBezTo>
                    <a:pt x="3693" y="1971"/>
                    <a:pt x="3744" y="2015"/>
                    <a:pt x="3744" y="2044"/>
                  </a:cubicBezTo>
                  <a:cubicBezTo>
                    <a:pt x="3744" y="2059"/>
                    <a:pt x="3730" y="2074"/>
                    <a:pt x="3722" y="2074"/>
                  </a:cubicBezTo>
                  <a:cubicBezTo>
                    <a:pt x="3708" y="2081"/>
                    <a:pt x="3700" y="2081"/>
                    <a:pt x="3700" y="2088"/>
                  </a:cubicBezTo>
                  <a:cubicBezTo>
                    <a:pt x="3700" y="2103"/>
                    <a:pt x="3700" y="2125"/>
                    <a:pt x="3730" y="2169"/>
                  </a:cubicBezTo>
                  <a:cubicBezTo>
                    <a:pt x="3730" y="2176"/>
                    <a:pt x="3737" y="2184"/>
                    <a:pt x="3737" y="2191"/>
                  </a:cubicBezTo>
                  <a:cubicBezTo>
                    <a:pt x="3759" y="2176"/>
                    <a:pt x="3781" y="2162"/>
                    <a:pt x="3810" y="2154"/>
                  </a:cubicBezTo>
                  <a:cubicBezTo>
                    <a:pt x="3840" y="2140"/>
                    <a:pt x="3869" y="2125"/>
                    <a:pt x="3883" y="2110"/>
                  </a:cubicBezTo>
                  <a:cubicBezTo>
                    <a:pt x="3898" y="2096"/>
                    <a:pt x="3913" y="2088"/>
                    <a:pt x="3942" y="2088"/>
                  </a:cubicBezTo>
                  <a:cubicBezTo>
                    <a:pt x="3993" y="2088"/>
                    <a:pt x="4081" y="2125"/>
                    <a:pt x="4118" y="2147"/>
                  </a:cubicBezTo>
                  <a:cubicBezTo>
                    <a:pt x="4133" y="2162"/>
                    <a:pt x="4147" y="2169"/>
                    <a:pt x="4169" y="2184"/>
                  </a:cubicBezTo>
                  <a:cubicBezTo>
                    <a:pt x="4206" y="2213"/>
                    <a:pt x="4250" y="2242"/>
                    <a:pt x="4309" y="2250"/>
                  </a:cubicBezTo>
                  <a:cubicBezTo>
                    <a:pt x="4382" y="2264"/>
                    <a:pt x="4557" y="2330"/>
                    <a:pt x="4593" y="2367"/>
                  </a:cubicBezTo>
                  <a:cubicBezTo>
                    <a:pt x="4601" y="2374"/>
                    <a:pt x="4608" y="2381"/>
                    <a:pt x="4615" y="2389"/>
                  </a:cubicBezTo>
                  <a:cubicBezTo>
                    <a:pt x="4652" y="2433"/>
                    <a:pt x="4703" y="2491"/>
                    <a:pt x="4806" y="2499"/>
                  </a:cubicBezTo>
                  <a:lnTo>
                    <a:pt x="4813" y="2499"/>
                  </a:lnTo>
                  <a:cubicBezTo>
                    <a:pt x="4886" y="2499"/>
                    <a:pt x="4938" y="2440"/>
                    <a:pt x="4974" y="2381"/>
                  </a:cubicBezTo>
                  <a:cubicBezTo>
                    <a:pt x="4996" y="2360"/>
                    <a:pt x="5011" y="2338"/>
                    <a:pt x="5033" y="2323"/>
                  </a:cubicBezTo>
                  <a:cubicBezTo>
                    <a:pt x="5077" y="2279"/>
                    <a:pt x="5150" y="2257"/>
                    <a:pt x="5238" y="2242"/>
                  </a:cubicBezTo>
                  <a:cubicBezTo>
                    <a:pt x="5260" y="2235"/>
                    <a:pt x="5282" y="2235"/>
                    <a:pt x="5304" y="2235"/>
                  </a:cubicBezTo>
                  <a:cubicBezTo>
                    <a:pt x="5319" y="2235"/>
                    <a:pt x="5333" y="2235"/>
                    <a:pt x="5348" y="2235"/>
                  </a:cubicBezTo>
                  <a:cubicBezTo>
                    <a:pt x="5370" y="2235"/>
                    <a:pt x="5385" y="2235"/>
                    <a:pt x="5399" y="2235"/>
                  </a:cubicBezTo>
                  <a:cubicBezTo>
                    <a:pt x="5407" y="2235"/>
                    <a:pt x="5407" y="2242"/>
                    <a:pt x="5414" y="2242"/>
                  </a:cubicBezTo>
                  <a:cubicBezTo>
                    <a:pt x="5414" y="2228"/>
                    <a:pt x="5414" y="2213"/>
                    <a:pt x="5421" y="2198"/>
                  </a:cubicBezTo>
                  <a:cubicBezTo>
                    <a:pt x="5436" y="2184"/>
                    <a:pt x="5436" y="2184"/>
                    <a:pt x="5436" y="2184"/>
                  </a:cubicBezTo>
                  <a:cubicBezTo>
                    <a:pt x="5458" y="2154"/>
                    <a:pt x="5494" y="2103"/>
                    <a:pt x="5473" y="2074"/>
                  </a:cubicBezTo>
                  <a:cubicBezTo>
                    <a:pt x="5458" y="2059"/>
                    <a:pt x="5451" y="2044"/>
                    <a:pt x="5451" y="2037"/>
                  </a:cubicBezTo>
                  <a:cubicBezTo>
                    <a:pt x="5443" y="2030"/>
                    <a:pt x="5443" y="2022"/>
                    <a:pt x="5436" y="2022"/>
                  </a:cubicBezTo>
                  <a:cubicBezTo>
                    <a:pt x="5436" y="2022"/>
                    <a:pt x="5436" y="2022"/>
                    <a:pt x="5414" y="2037"/>
                  </a:cubicBezTo>
                  <a:cubicBezTo>
                    <a:pt x="5370" y="2074"/>
                    <a:pt x="5319" y="2081"/>
                    <a:pt x="5297" y="2081"/>
                  </a:cubicBezTo>
                  <a:cubicBezTo>
                    <a:pt x="5282" y="2081"/>
                    <a:pt x="5275" y="2074"/>
                    <a:pt x="5275" y="2074"/>
                  </a:cubicBezTo>
                  <a:cubicBezTo>
                    <a:pt x="5260" y="2074"/>
                    <a:pt x="5260" y="2074"/>
                    <a:pt x="5260" y="2074"/>
                  </a:cubicBezTo>
                  <a:cubicBezTo>
                    <a:pt x="5260" y="2059"/>
                    <a:pt x="5260" y="2059"/>
                    <a:pt x="5260" y="2059"/>
                  </a:cubicBezTo>
                  <a:cubicBezTo>
                    <a:pt x="5260" y="2044"/>
                    <a:pt x="5260" y="2030"/>
                    <a:pt x="5253" y="2022"/>
                  </a:cubicBezTo>
                  <a:cubicBezTo>
                    <a:pt x="5245" y="1993"/>
                    <a:pt x="5238" y="1979"/>
                    <a:pt x="5267" y="1927"/>
                  </a:cubicBezTo>
                  <a:cubicBezTo>
                    <a:pt x="5275" y="1905"/>
                    <a:pt x="5275" y="1891"/>
                    <a:pt x="5275" y="1883"/>
                  </a:cubicBezTo>
                  <a:cubicBezTo>
                    <a:pt x="5282" y="1854"/>
                    <a:pt x="5282" y="1839"/>
                    <a:pt x="5326" y="1788"/>
                  </a:cubicBezTo>
                  <a:cubicBezTo>
                    <a:pt x="5370" y="1737"/>
                    <a:pt x="5392" y="1707"/>
                    <a:pt x="5421" y="1707"/>
                  </a:cubicBezTo>
                  <a:cubicBezTo>
                    <a:pt x="5443" y="1707"/>
                    <a:pt x="5458" y="1722"/>
                    <a:pt x="5480" y="1729"/>
                  </a:cubicBezTo>
                  <a:cubicBezTo>
                    <a:pt x="5531" y="1766"/>
                    <a:pt x="5568" y="1773"/>
                    <a:pt x="5656" y="1795"/>
                  </a:cubicBezTo>
                  <a:cubicBezTo>
                    <a:pt x="5722" y="1817"/>
                    <a:pt x="5744" y="1861"/>
                    <a:pt x="5758" y="1898"/>
                  </a:cubicBezTo>
                  <a:cubicBezTo>
                    <a:pt x="5766" y="1912"/>
                    <a:pt x="5766" y="1927"/>
                    <a:pt x="5780" y="1942"/>
                  </a:cubicBezTo>
                  <a:cubicBezTo>
                    <a:pt x="5795" y="1957"/>
                    <a:pt x="5802" y="1979"/>
                    <a:pt x="5810" y="2000"/>
                  </a:cubicBezTo>
                  <a:cubicBezTo>
                    <a:pt x="5824" y="2037"/>
                    <a:pt x="5832" y="2067"/>
                    <a:pt x="5868" y="2096"/>
                  </a:cubicBezTo>
                  <a:cubicBezTo>
                    <a:pt x="5905" y="2125"/>
                    <a:pt x="5912" y="2169"/>
                    <a:pt x="5898" y="2198"/>
                  </a:cubicBezTo>
                  <a:cubicBezTo>
                    <a:pt x="5898" y="2213"/>
                    <a:pt x="5883" y="2228"/>
                    <a:pt x="5868" y="2228"/>
                  </a:cubicBezTo>
                  <a:lnTo>
                    <a:pt x="5868" y="2228"/>
                  </a:lnTo>
                  <a:cubicBezTo>
                    <a:pt x="5854" y="2228"/>
                    <a:pt x="5846" y="2220"/>
                    <a:pt x="5832" y="2206"/>
                  </a:cubicBezTo>
                  <a:cubicBezTo>
                    <a:pt x="5802" y="2176"/>
                    <a:pt x="5780" y="2176"/>
                    <a:pt x="5751" y="2176"/>
                  </a:cubicBezTo>
                  <a:cubicBezTo>
                    <a:pt x="5744" y="2169"/>
                    <a:pt x="5729" y="2169"/>
                    <a:pt x="5714" y="2169"/>
                  </a:cubicBezTo>
                  <a:cubicBezTo>
                    <a:pt x="5700" y="2162"/>
                    <a:pt x="5685" y="2147"/>
                    <a:pt x="5670" y="2140"/>
                  </a:cubicBezTo>
                  <a:cubicBezTo>
                    <a:pt x="5663" y="2132"/>
                    <a:pt x="5656" y="2125"/>
                    <a:pt x="5649" y="2125"/>
                  </a:cubicBezTo>
                  <a:cubicBezTo>
                    <a:pt x="5641" y="2125"/>
                    <a:pt x="5626" y="2132"/>
                    <a:pt x="5612" y="2140"/>
                  </a:cubicBezTo>
                  <a:cubicBezTo>
                    <a:pt x="5553" y="2184"/>
                    <a:pt x="5553" y="2191"/>
                    <a:pt x="5568" y="2242"/>
                  </a:cubicBezTo>
                  <a:cubicBezTo>
                    <a:pt x="5568" y="2264"/>
                    <a:pt x="5561" y="2293"/>
                    <a:pt x="5546" y="2316"/>
                  </a:cubicBezTo>
                  <a:cubicBezTo>
                    <a:pt x="5539" y="2330"/>
                    <a:pt x="5524" y="2338"/>
                    <a:pt x="5509" y="2338"/>
                  </a:cubicBezTo>
                  <a:cubicBezTo>
                    <a:pt x="5494" y="2338"/>
                    <a:pt x="5480" y="2330"/>
                    <a:pt x="5473" y="2323"/>
                  </a:cubicBezTo>
                  <a:cubicBezTo>
                    <a:pt x="5465" y="2316"/>
                    <a:pt x="5458" y="2308"/>
                    <a:pt x="5458" y="2308"/>
                  </a:cubicBezTo>
                  <a:cubicBezTo>
                    <a:pt x="5458" y="2323"/>
                    <a:pt x="5458" y="2345"/>
                    <a:pt x="5451" y="2360"/>
                  </a:cubicBezTo>
                  <a:cubicBezTo>
                    <a:pt x="5451" y="2374"/>
                    <a:pt x="5451" y="2389"/>
                    <a:pt x="5451" y="2403"/>
                  </a:cubicBezTo>
                  <a:cubicBezTo>
                    <a:pt x="5451" y="2455"/>
                    <a:pt x="5451" y="2601"/>
                    <a:pt x="5465" y="2645"/>
                  </a:cubicBezTo>
                  <a:cubicBezTo>
                    <a:pt x="5465" y="2653"/>
                    <a:pt x="5465" y="2667"/>
                    <a:pt x="5473" y="2675"/>
                  </a:cubicBezTo>
                  <a:cubicBezTo>
                    <a:pt x="5487" y="2726"/>
                    <a:pt x="5509" y="2807"/>
                    <a:pt x="5494" y="2865"/>
                  </a:cubicBezTo>
                  <a:cubicBezTo>
                    <a:pt x="5487" y="2931"/>
                    <a:pt x="5392" y="2990"/>
                    <a:pt x="5297" y="3034"/>
                  </a:cubicBezTo>
                  <a:cubicBezTo>
                    <a:pt x="5282" y="3041"/>
                    <a:pt x="5282" y="3041"/>
                    <a:pt x="5282" y="3041"/>
                  </a:cubicBezTo>
                  <a:cubicBezTo>
                    <a:pt x="5238" y="3063"/>
                    <a:pt x="5201" y="3078"/>
                    <a:pt x="5187" y="3129"/>
                  </a:cubicBezTo>
                  <a:cubicBezTo>
                    <a:pt x="5180" y="3195"/>
                    <a:pt x="5077" y="3246"/>
                    <a:pt x="5004" y="3246"/>
                  </a:cubicBezTo>
                  <a:cubicBezTo>
                    <a:pt x="4945" y="3246"/>
                    <a:pt x="4901" y="3268"/>
                    <a:pt x="4857" y="3341"/>
                  </a:cubicBezTo>
                  <a:cubicBezTo>
                    <a:pt x="4842" y="3363"/>
                    <a:pt x="4850" y="3400"/>
                    <a:pt x="4850" y="3422"/>
                  </a:cubicBezTo>
                  <a:cubicBezTo>
                    <a:pt x="4864" y="3466"/>
                    <a:pt x="4901" y="3510"/>
                    <a:pt x="4930" y="3517"/>
                  </a:cubicBezTo>
                  <a:cubicBezTo>
                    <a:pt x="4945" y="3525"/>
                    <a:pt x="4967" y="3532"/>
                    <a:pt x="4982" y="3539"/>
                  </a:cubicBezTo>
                  <a:cubicBezTo>
                    <a:pt x="5033" y="3547"/>
                    <a:pt x="5084" y="3561"/>
                    <a:pt x="5106" y="3605"/>
                  </a:cubicBezTo>
                  <a:cubicBezTo>
                    <a:pt x="5121" y="3627"/>
                    <a:pt x="5128" y="3642"/>
                    <a:pt x="5135" y="3642"/>
                  </a:cubicBezTo>
                  <a:cubicBezTo>
                    <a:pt x="5143" y="3649"/>
                    <a:pt x="5143" y="3649"/>
                    <a:pt x="5143" y="3649"/>
                  </a:cubicBezTo>
                  <a:cubicBezTo>
                    <a:pt x="5135" y="3657"/>
                    <a:pt x="5135" y="3657"/>
                    <a:pt x="5135" y="3657"/>
                  </a:cubicBezTo>
                  <a:cubicBezTo>
                    <a:pt x="5128" y="3715"/>
                    <a:pt x="5113" y="3767"/>
                    <a:pt x="5077" y="3796"/>
                  </a:cubicBezTo>
                  <a:cubicBezTo>
                    <a:pt x="5062" y="3818"/>
                    <a:pt x="5048" y="3825"/>
                    <a:pt x="5040" y="3840"/>
                  </a:cubicBezTo>
                  <a:cubicBezTo>
                    <a:pt x="5026" y="3862"/>
                    <a:pt x="5004" y="3884"/>
                    <a:pt x="4952" y="3920"/>
                  </a:cubicBezTo>
                  <a:cubicBezTo>
                    <a:pt x="4872" y="3979"/>
                    <a:pt x="4857" y="3986"/>
                    <a:pt x="4864" y="4052"/>
                  </a:cubicBezTo>
                  <a:cubicBezTo>
                    <a:pt x="4864" y="4074"/>
                    <a:pt x="4879" y="4096"/>
                    <a:pt x="4886" y="4118"/>
                  </a:cubicBezTo>
                  <a:cubicBezTo>
                    <a:pt x="4908" y="4155"/>
                    <a:pt x="4923" y="4191"/>
                    <a:pt x="4908" y="4235"/>
                  </a:cubicBezTo>
                  <a:cubicBezTo>
                    <a:pt x="4872" y="4316"/>
                    <a:pt x="4886" y="4338"/>
                    <a:pt x="4908" y="4353"/>
                  </a:cubicBezTo>
                  <a:cubicBezTo>
                    <a:pt x="4930" y="4367"/>
                    <a:pt x="4938" y="4389"/>
                    <a:pt x="4945" y="4419"/>
                  </a:cubicBezTo>
                  <a:cubicBezTo>
                    <a:pt x="4960" y="4448"/>
                    <a:pt x="4967" y="4477"/>
                    <a:pt x="4996" y="4485"/>
                  </a:cubicBezTo>
                  <a:cubicBezTo>
                    <a:pt x="5062" y="4507"/>
                    <a:pt x="5128" y="4529"/>
                    <a:pt x="5187" y="4536"/>
                  </a:cubicBezTo>
                  <a:cubicBezTo>
                    <a:pt x="5194" y="4536"/>
                    <a:pt x="5201" y="4536"/>
                    <a:pt x="5209" y="4543"/>
                  </a:cubicBezTo>
                  <a:cubicBezTo>
                    <a:pt x="5238" y="4543"/>
                    <a:pt x="5267" y="4550"/>
                    <a:pt x="5282" y="4572"/>
                  </a:cubicBezTo>
                  <a:cubicBezTo>
                    <a:pt x="5289" y="4587"/>
                    <a:pt x="5289" y="4609"/>
                    <a:pt x="5267" y="4646"/>
                  </a:cubicBezTo>
                  <a:cubicBezTo>
                    <a:pt x="5245" y="4697"/>
                    <a:pt x="5245" y="4734"/>
                    <a:pt x="5238" y="4770"/>
                  </a:cubicBezTo>
                  <a:cubicBezTo>
                    <a:pt x="5238" y="4792"/>
                    <a:pt x="5238" y="4822"/>
                    <a:pt x="5231" y="4843"/>
                  </a:cubicBezTo>
                  <a:cubicBezTo>
                    <a:pt x="5216" y="4888"/>
                    <a:pt x="5194" y="4976"/>
                    <a:pt x="5128" y="4976"/>
                  </a:cubicBezTo>
                  <a:lnTo>
                    <a:pt x="5128" y="4976"/>
                  </a:lnTo>
                  <a:cubicBezTo>
                    <a:pt x="5113" y="4976"/>
                    <a:pt x="5106" y="4976"/>
                    <a:pt x="5099" y="4976"/>
                  </a:cubicBezTo>
                  <a:cubicBezTo>
                    <a:pt x="5077" y="4968"/>
                    <a:pt x="5062" y="4961"/>
                    <a:pt x="5048" y="4953"/>
                  </a:cubicBezTo>
                  <a:cubicBezTo>
                    <a:pt x="5033" y="4946"/>
                    <a:pt x="5026" y="4946"/>
                    <a:pt x="5018" y="4946"/>
                  </a:cubicBezTo>
                  <a:cubicBezTo>
                    <a:pt x="5018" y="4946"/>
                    <a:pt x="5018" y="4946"/>
                    <a:pt x="5018" y="4968"/>
                  </a:cubicBezTo>
                  <a:cubicBezTo>
                    <a:pt x="5018" y="4990"/>
                    <a:pt x="5026" y="5012"/>
                    <a:pt x="5026" y="5034"/>
                  </a:cubicBezTo>
                  <a:cubicBezTo>
                    <a:pt x="5033" y="5071"/>
                    <a:pt x="5048" y="5107"/>
                    <a:pt x="5004" y="5151"/>
                  </a:cubicBezTo>
                  <a:cubicBezTo>
                    <a:pt x="4989" y="5166"/>
                    <a:pt x="4974" y="5181"/>
                    <a:pt x="4967" y="5195"/>
                  </a:cubicBezTo>
                  <a:cubicBezTo>
                    <a:pt x="4938" y="5232"/>
                    <a:pt x="4916" y="5269"/>
                    <a:pt x="4857" y="5276"/>
                  </a:cubicBezTo>
                  <a:cubicBezTo>
                    <a:pt x="4799" y="5283"/>
                    <a:pt x="4769" y="5291"/>
                    <a:pt x="4711" y="5327"/>
                  </a:cubicBezTo>
                  <a:cubicBezTo>
                    <a:pt x="4696" y="5342"/>
                    <a:pt x="4681" y="5349"/>
                    <a:pt x="4674" y="5357"/>
                  </a:cubicBezTo>
                  <a:cubicBezTo>
                    <a:pt x="4637" y="5371"/>
                    <a:pt x="4630" y="5379"/>
                    <a:pt x="4637" y="5422"/>
                  </a:cubicBezTo>
                  <a:cubicBezTo>
                    <a:pt x="4644" y="5488"/>
                    <a:pt x="4637" y="5569"/>
                    <a:pt x="4637" y="5598"/>
                  </a:cubicBezTo>
                  <a:lnTo>
                    <a:pt x="4674" y="5620"/>
                  </a:lnTo>
                  <a:cubicBezTo>
                    <a:pt x="4644" y="5635"/>
                    <a:pt x="4644" y="5635"/>
                    <a:pt x="4644" y="5635"/>
                  </a:cubicBezTo>
                  <a:cubicBezTo>
                    <a:pt x="4623" y="5642"/>
                    <a:pt x="4601" y="5650"/>
                    <a:pt x="4593" y="5657"/>
                  </a:cubicBezTo>
                  <a:cubicBezTo>
                    <a:pt x="4579" y="5664"/>
                    <a:pt x="4564" y="5664"/>
                    <a:pt x="4549" y="5664"/>
                  </a:cubicBezTo>
                  <a:close/>
                  <a:moveTo>
                    <a:pt x="3708" y="2257"/>
                  </a:moveTo>
                  <a:lnTo>
                    <a:pt x="3708" y="2257"/>
                  </a:lnTo>
                  <a:cubicBezTo>
                    <a:pt x="3700" y="2264"/>
                    <a:pt x="3686" y="2264"/>
                    <a:pt x="3678" y="2272"/>
                  </a:cubicBezTo>
                  <a:cubicBezTo>
                    <a:pt x="3671" y="2279"/>
                    <a:pt x="3649" y="2286"/>
                    <a:pt x="3649" y="2293"/>
                  </a:cubicBezTo>
                  <a:cubicBezTo>
                    <a:pt x="3642" y="2308"/>
                    <a:pt x="3634" y="2381"/>
                    <a:pt x="3634" y="2448"/>
                  </a:cubicBezTo>
                  <a:cubicBezTo>
                    <a:pt x="3656" y="2403"/>
                    <a:pt x="3656" y="2403"/>
                    <a:pt x="3656" y="2403"/>
                  </a:cubicBezTo>
                  <a:cubicBezTo>
                    <a:pt x="3656" y="2403"/>
                    <a:pt x="3686" y="2316"/>
                    <a:pt x="3708" y="2257"/>
                  </a:cubicBezTo>
                  <a:close/>
                  <a:moveTo>
                    <a:pt x="432" y="2206"/>
                  </a:moveTo>
                  <a:lnTo>
                    <a:pt x="432" y="2206"/>
                  </a:lnTo>
                  <a:cubicBezTo>
                    <a:pt x="418" y="2206"/>
                    <a:pt x="403" y="2206"/>
                    <a:pt x="374" y="2198"/>
                  </a:cubicBezTo>
                  <a:cubicBezTo>
                    <a:pt x="352" y="2191"/>
                    <a:pt x="352" y="2191"/>
                    <a:pt x="352" y="2191"/>
                  </a:cubicBezTo>
                  <a:cubicBezTo>
                    <a:pt x="286" y="2169"/>
                    <a:pt x="300" y="2125"/>
                    <a:pt x="308" y="2096"/>
                  </a:cubicBezTo>
                  <a:cubicBezTo>
                    <a:pt x="315" y="2074"/>
                    <a:pt x="322" y="2052"/>
                    <a:pt x="322" y="2030"/>
                  </a:cubicBezTo>
                  <a:cubicBezTo>
                    <a:pt x="322" y="2008"/>
                    <a:pt x="322" y="1971"/>
                    <a:pt x="344" y="1971"/>
                  </a:cubicBezTo>
                  <a:cubicBezTo>
                    <a:pt x="359" y="1971"/>
                    <a:pt x="374" y="1986"/>
                    <a:pt x="403" y="2022"/>
                  </a:cubicBezTo>
                  <a:cubicBezTo>
                    <a:pt x="418" y="2037"/>
                    <a:pt x="425" y="2044"/>
                    <a:pt x="432" y="2059"/>
                  </a:cubicBezTo>
                  <a:cubicBezTo>
                    <a:pt x="447" y="2059"/>
                    <a:pt x="469" y="2067"/>
                    <a:pt x="483" y="2081"/>
                  </a:cubicBezTo>
                  <a:cubicBezTo>
                    <a:pt x="491" y="2096"/>
                    <a:pt x="498" y="2118"/>
                    <a:pt x="483" y="2147"/>
                  </a:cubicBezTo>
                  <a:cubicBezTo>
                    <a:pt x="476" y="2176"/>
                    <a:pt x="461" y="2206"/>
                    <a:pt x="432" y="2206"/>
                  </a:cubicBezTo>
                  <a:close/>
                  <a:moveTo>
                    <a:pt x="667" y="1979"/>
                  </a:moveTo>
                  <a:lnTo>
                    <a:pt x="667" y="1979"/>
                  </a:lnTo>
                  <a:cubicBezTo>
                    <a:pt x="630" y="1979"/>
                    <a:pt x="615" y="1949"/>
                    <a:pt x="601" y="1912"/>
                  </a:cubicBezTo>
                  <a:cubicBezTo>
                    <a:pt x="593" y="1898"/>
                    <a:pt x="593" y="1891"/>
                    <a:pt x="586" y="1876"/>
                  </a:cubicBezTo>
                  <a:cubicBezTo>
                    <a:pt x="571" y="1847"/>
                    <a:pt x="564" y="1825"/>
                    <a:pt x="579" y="1810"/>
                  </a:cubicBezTo>
                  <a:cubicBezTo>
                    <a:pt x="593" y="1788"/>
                    <a:pt x="630" y="1788"/>
                    <a:pt x="667" y="1788"/>
                  </a:cubicBezTo>
                  <a:cubicBezTo>
                    <a:pt x="689" y="1766"/>
                    <a:pt x="755" y="1693"/>
                    <a:pt x="813" y="1693"/>
                  </a:cubicBezTo>
                  <a:cubicBezTo>
                    <a:pt x="828" y="1693"/>
                    <a:pt x="843" y="1700"/>
                    <a:pt x="850" y="1707"/>
                  </a:cubicBezTo>
                  <a:cubicBezTo>
                    <a:pt x="865" y="1729"/>
                    <a:pt x="857" y="1759"/>
                    <a:pt x="850" y="1810"/>
                  </a:cubicBezTo>
                  <a:cubicBezTo>
                    <a:pt x="850" y="1832"/>
                    <a:pt x="843" y="1861"/>
                    <a:pt x="835" y="1891"/>
                  </a:cubicBezTo>
                  <a:cubicBezTo>
                    <a:pt x="835" y="1934"/>
                    <a:pt x="828" y="1971"/>
                    <a:pt x="784" y="1971"/>
                  </a:cubicBezTo>
                  <a:cubicBezTo>
                    <a:pt x="777" y="1971"/>
                    <a:pt x="769" y="1971"/>
                    <a:pt x="762" y="1971"/>
                  </a:cubicBezTo>
                  <a:cubicBezTo>
                    <a:pt x="747" y="1971"/>
                    <a:pt x="740" y="1971"/>
                    <a:pt x="733" y="1971"/>
                  </a:cubicBezTo>
                  <a:cubicBezTo>
                    <a:pt x="718" y="1971"/>
                    <a:pt x="711" y="1971"/>
                    <a:pt x="703" y="1971"/>
                  </a:cubicBezTo>
                  <a:cubicBezTo>
                    <a:pt x="689" y="1979"/>
                    <a:pt x="681" y="1979"/>
                    <a:pt x="667" y="1979"/>
                  </a:cubicBezTo>
                  <a:close/>
                  <a:moveTo>
                    <a:pt x="506" y="1759"/>
                  </a:moveTo>
                  <a:lnTo>
                    <a:pt x="506" y="1759"/>
                  </a:lnTo>
                  <a:cubicBezTo>
                    <a:pt x="476" y="1759"/>
                    <a:pt x="469" y="1737"/>
                    <a:pt x="469" y="1715"/>
                  </a:cubicBezTo>
                  <a:cubicBezTo>
                    <a:pt x="461" y="1693"/>
                    <a:pt x="461" y="1678"/>
                    <a:pt x="447" y="1663"/>
                  </a:cubicBezTo>
                  <a:cubicBezTo>
                    <a:pt x="447" y="1656"/>
                    <a:pt x="432" y="1641"/>
                    <a:pt x="440" y="1627"/>
                  </a:cubicBezTo>
                  <a:cubicBezTo>
                    <a:pt x="440" y="1619"/>
                    <a:pt x="447" y="1612"/>
                    <a:pt x="461" y="1612"/>
                  </a:cubicBezTo>
                  <a:cubicBezTo>
                    <a:pt x="491" y="1612"/>
                    <a:pt x="528" y="1627"/>
                    <a:pt x="564" y="1649"/>
                  </a:cubicBezTo>
                  <a:cubicBezTo>
                    <a:pt x="564" y="1656"/>
                    <a:pt x="579" y="1663"/>
                    <a:pt x="579" y="1685"/>
                  </a:cubicBezTo>
                  <a:cubicBezTo>
                    <a:pt x="579" y="1700"/>
                    <a:pt x="564" y="1722"/>
                    <a:pt x="535" y="1744"/>
                  </a:cubicBezTo>
                  <a:cubicBezTo>
                    <a:pt x="520" y="1759"/>
                    <a:pt x="513" y="1759"/>
                    <a:pt x="506" y="1759"/>
                  </a:cubicBezTo>
                  <a:close/>
                  <a:moveTo>
                    <a:pt x="220" y="1575"/>
                  </a:moveTo>
                  <a:lnTo>
                    <a:pt x="220" y="1575"/>
                  </a:lnTo>
                  <a:cubicBezTo>
                    <a:pt x="190" y="1575"/>
                    <a:pt x="161" y="1561"/>
                    <a:pt x="124" y="1539"/>
                  </a:cubicBezTo>
                  <a:cubicBezTo>
                    <a:pt x="59" y="1510"/>
                    <a:pt x="59" y="1466"/>
                    <a:pt x="51" y="1392"/>
                  </a:cubicBezTo>
                  <a:cubicBezTo>
                    <a:pt x="51" y="1378"/>
                    <a:pt x="51" y="1356"/>
                    <a:pt x="51" y="1334"/>
                  </a:cubicBezTo>
                  <a:cubicBezTo>
                    <a:pt x="44" y="1253"/>
                    <a:pt x="66" y="1238"/>
                    <a:pt x="102" y="1217"/>
                  </a:cubicBezTo>
                  <a:cubicBezTo>
                    <a:pt x="117" y="1209"/>
                    <a:pt x="139" y="1202"/>
                    <a:pt x="154" y="1187"/>
                  </a:cubicBezTo>
                  <a:cubicBezTo>
                    <a:pt x="190" y="1158"/>
                    <a:pt x="190" y="1158"/>
                    <a:pt x="190" y="1158"/>
                  </a:cubicBezTo>
                  <a:cubicBezTo>
                    <a:pt x="183" y="1202"/>
                    <a:pt x="183" y="1202"/>
                    <a:pt x="183" y="1202"/>
                  </a:cubicBezTo>
                  <a:cubicBezTo>
                    <a:pt x="183" y="1202"/>
                    <a:pt x="161" y="1312"/>
                    <a:pt x="212" y="1385"/>
                  </a:cubicBezTo>
                  <a:cubicBezTo>
                    <a:pt x="227" y="1400"/>
                    <a:pt x="227" y="1400"/>
                    <a:pt x="227" y="1400"/>
                  </a:cubicBezTo>
                  <a:cubicBezTo>
                    <a:pt x="257" y="1451"/>
                    <a:pt x="264" y="1451"/>
                    <a:pt x="264" y="1488"/>
                  </a:cubicBezTo>
                  <a:cubicBezTo>
                    <a:pt x="264" y="1495"/>
                    <a:pt x="264" y="1502"/>
                    <a:pt x="264" y="1517"/>
                  </a:cubicBezTo>
                  <a:cubicBezTo>
                    <a:pt x="264" y="1539"/>
                    <a:pt x="257" y="1546"/>
                    <a:pt x="249" y="1561"/>
                  </a:cubicBezTo>
                  <a:cubicBezTo>
                    <a:pt x="249" y="1568"/>
                    <a:pt x="234" y="1575"/>
                    <a:pt x="220" y="1575"/>
                  </a:cubicBezTo>
                  <a:close/>
                  <a:moveTo>
                    <a:pt x="601" y="1539"/>
                  </a:moveTo>
                  <a:lnTo>
                    <a:pt x="601" y="1539"/>
                  </a:lnTo>
                  <a:cubicBezTo>
                    <a:pt x="579" y="1539"/>
                    <a:pt x="571" y="1539"/>
                    <a:pt x="557" y="1531"/>
                  </a:cubicBezTo>
                  <a:cubicBezTo>
                    <a:pt x="506" y="1510"/>
                    <a:pt x="491" y="1480"/>
                    <a:pt x="491" y="1480"/>
                  </a:cubicBezTo>
                  <a:cubicBezTo>
                    <a:pt x="483" y="1466"/>
                    <a:pt x="483" y="1466"/>
                    <a:pt x="483" y="1466"/>
                  </a:cubicBezTo>
                  <a:cubicBezTo>
                    <a:pt x="498" y="1458"/>
                    <a:pt x="498" y="1458"/>
                    <a:pt x="498" y="1458"/>
                  </a:cubicBezTo>
                  <a:cubicBezTo>
                    <a:pt x="528" y="1443"/>
                    <a:pt x="557" y="1443"/>
                    <a:pt x="586" y="1436"/>
                  </a:cubicBezTo>
                  <a:cubicBezTo>
                    <a:pt x="630" y="1436"/>
                    <a:pt x="667" y="1429"/>
                    <a:pt x="696" y="1392"/>
                  </a:cubicBezTo>
                  <a:cubicBezTo>
                    <a:pt x="718" y="1370"/>
                    <a:pt x="733" y="1356"/>
                    <a:pt x="740" y="1348"/>
                  </a:cubicBezTo>
                  <a:cubicBezTo>
                    <a:pt x="755" y="1334"/>
                    <a:pt x="762" y="1326"/>
                    <a:pt x="791" y="1282"/>
                  </a:cubicBezTo>
                  <a:cubicBezTo>
                    <a:pt x="813" y="1246"/>
                    <a:pt x="813" y="1246"/>
                    <a:pt x="813" y="1246"/>
                  </a:cubicBezTo>
                  <a:cubicBezTo>
                    <a:pt x="813" y="1290"/>
                    <a:pt x="813" y="1290"/>
                    <a:pt x="813" y="1290"/>
                  </a:cubicBezTo>
                  <a:cubicBezTo>
                    <a:pt x="821" y="1304"/>
                    <a:pt x="828" y="1473"/>
                    <a:pt x="747" y="1495"/>
                  </a:cubicBezTo>
                  <a:cubicBezTo>
                    <a:pt x="733" y="1502"/>
                    <a:pt x="725" y="1510"/>
                    <a:pt x="711" y="1510"/>
                  </a:cubicBezTo>
                  <a:cubicBezTo>
                    <a:pt x="674" y="1524"/>
                    <a:pt x="630" y="1539"/>
                    <a:pt x="601" y="1539"/>
                  </a:cubicBezTo>
                  <a:close/>
                  <a:moveTo>
                    <a:pt x="528" y="1356"/>
                  </a:moveTo>
                  <a:lnTo>
                    <a:pt x="528" y="1356"/>
                  </a:lnTo>
                  <a:cubicBezTo>
                    <a:pt x="520" y="1356"/>
                    <a:pt x="506" y="1356"/>
                    <a:pt x="491" y="1348"/>
                  </a:cubicBezTo>
                  <a:cubicBezTo>
                    <a:pt x="469" y="1341"/>
                    <a:pt x="440" y="1341"/>
                    <a:pt x="418" y="1334"/>
                  </a:cubicBezTo>
                  <a:cubicBezTo>
                    <a:pt x="344" y="1326"/>
                    <a:pt x="286" y="1319"/>
                    <a:pt x="257" y="1260"/>
                  </a:cubicBezTo>
                  <a:cubicBezTo>
                    <a:pt x="220" y="1187"/>
                    <a:pt x="242" y="1129"/>
                    <a:pt x="242" y="1129"/>
                  </a:cubicBezTo>
                  <a:cubicBezTo>
                    <a:pt x="264" y="1092"/>
                    <a:pt x="286" y="1077"/>
                    <a:pt x="308" y="1077"/>
                  </a:cubicBezTo>
                  <a:lnTo>
                    <a:pt x="315" y="1077"/>
                  </a:lnTo>
                  <a:cubicBezTo>
                    <a:pt x="322" y="1077"/>
                    <a:pt x="322" y="1077"/>
                    <a:pt x="330" y="1077"/>
                  </a:cubicBezTo>
                  <a:cubicBezTo>
                    <a:pt x="344" y="1077"/>
                    <a:pt x="352" y="1077"/>
                    <a:pt x="366" y="1070"/>
                  </a:cubicBezTo>
                  <a:cubicBezTo>
                    <a:pt x="432" y="1048"/>
                    <a:pt x="432" y="1048"/>
                    <a:pt x="491" y="1041"/>
                  </a:cubicBezTo>
                  <a:cubicBezTo>
                    <a:pt x="513" y="1033"/>
                    <a:pt x="520" y="1033"/>
                    <a:pt x="535" y="1033"/>
                  </a:cubicBezTo>
                  <a:cubicBezTo>
                    <a:pt x="564" y="1033"/>
                    <a:pt x="571" y="1048"/>
                    <a:pt x="601" y="1092"/>
                  </a:cubicBezTo>
                  <a:cubicBezTo>
                    <a:pt x="601" y="1099"/>
                    <a:pt x="608" y="1107"/>
                    <a:pt x="615" y="1114"/>
                  </a:cubicBezTo>
                  <a:cubicBezTo>
                    <a:pt x="638" y="1150"/>
                    <a:pt x="638" y="1158"/>
                    <a:pt x="608" y="1231"/>
                  </a:cubicBezTo>
                  <a:cubicBezTo>
                    <a:pt x="601" y="1246"/>
                    <a:pt x="593" y="1268"/>
                    <a:pt x="593" y="1282"/>
                  </a:cubicBezTo>
                  <a:cubicBezTo>
                    <a:pt x="586" y="1319"/>
                    <a:pt x="571" y="1356"/>
                    <a:pt x="528" y="1356"/>
                  </a:cubicBez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859611-D61D-4888-BF0B-8BA178EB5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0243" y="2973820"/>
              <a:ext cx="2905482" cy="2062837"/>
            </a:xfrm>
            <a:custGeom>
              <a:avLst/>
              <a:gdLst>
                <a:gd name="T0" fmla="*/ 821 w 7563"/>
                <a:gd name="T1" fmla="*/ 4910 h 5431"/>
                <a:gd name="T2" fmla="*/ 132 w 7563"/>
                <a:gd name="T3" fmla="*/ 4653 h 5431"/>
                <a:gd name="T4" fmla="*/ 396 w 7563"/>
                <a:gd name="T5" fmla="*/ 4030 h 5431"/>
                <a:gd name="T6" fmla="*/ 579 w 7563"/>
                <a:gd name="T7" fmla="*/ 3554 h 5431"/>
                <a:gd name="T8" fmla="*/ 513 w 7563"/>
                <a:gd name="T9" fmla="*/ 2609 h 5431"/>
                <a:gd name="T10" fmla="*/ 1246 w 7563"/>
                <a:gd name="T11" fmla="*/ 2711 h 5431"/>
                <a:gd name="T12" fmla="*/ 1641 w 7563"/>
                <a:gd name="T13" fmla="*/ 2550 h 5431"/>
                <a:gd name="T14" fmla="*/ 1803 w 7563"/>
                <a:gd name="T15" fmla="*/ 2345 h 5431"/>
                <a:gd name="T16" fmla="*/ 2286 w 7563"/>
                <a:gd name="T17" fmla="*/ 1949 h 5431"/>
                <a:gd name="T18" fmla="*/ 3253 w 7563"/>
                <a:gd name="T19" fmla="*/ 1407 h 5431"/>
                <a:gd name="T20" fmla="*/ 4037 w 7563"/>
                <a:gd name="T21" fmla="*/ 887 h 5431"/>
                <a:gd name="T22" fmla="*/ 4037 w 7563"/>
                <a:gd name="T23" fmla="*/ 989 h 5431"/>
                <a:gd name="T24" fmla="*/ 3480 w 7563"/>
                <a:gd name="T25" fmla="*/ 1180 h 5431"/>
                <a:gd name="T26" fmla="*/ 3422 w 7563"/>
                <a:gd name="T27" fmla="*/ 1473 h 5431"/>
                <a:gd name="T28" fmla="*/ 4125 w 7563"/>
                <a:gd name="T29" fmla="*/ 1114 h 5431"/>
                <a:gd name="T30" fmla="*/ 4499 w 7563"/>
                <a:gd name="T31" fmla="*/ 887 h 5431"/>
                <a:gd name="T32" fmla="*/ 4961 w 7563"/>
                <a:gd name="T33" fmla="*/ 1473 h 5431"/>
                <a:gd name="T34" fmla="*/ 5591 w 7563"/>
                <a:gd name="T35" fmla="*/ 1979 h 5431"/>
                <a:gd name="T36" fmla="*/ 6140 w 7563"/>
                <a:gd name="T37" fmla="*/ 1642 h 5431"/>
                <a:gd name="T38" fmla="*/ 7042 w 7563"/>
                <a:gd name="T39" fmla="*/ 2411 h 5431"/>
                <a:gd name="T40" fmla="*/ 6485 w 7563"/>
                <a:gd name="T41" fmla="*/ 2763 h 5431"/>
                <a:gd name="T42" fmla="*/ 7034 w 7563"/>
                <a:gd name="T43" fmla="*/ 2990 h 5431"/>
                <a:gd name="T44" fmla="*/ 7430 w 7563"/>
                <a:gd name="T45" fmla="*/ 3950 h 5431"/>
                <a:gd name="T46" fmla="*/ 7196 w 7563"/>
                <a:gd name="T47" fmla="*/ 4668 h 5431"/>
                <a:gd name="T48" fmla="*/ 7100 w 7563"/>
                <a:gd name="T49" fmla="*/ 4104 h 5431"/>
                <a:gd name="T50" fmla="*/ 6653 w 7563"/>
                <a:gd name="T51" fmla="*/ 4148 h 5431"/>
                <a:gd name="T52" fmla="*/ 6265 w 7563"/>
                <a:gd name="T53" fmla="*/ 3869 h 5431"/>
                <a:gd name="T54" fmla="*/ 5825 w 7563"/>
                <a:gd name="T55" fmla="*/ 4419 h 5431"/>
                <a:gd name="T56" fmla="*/ 5539 w 7563"/>
                <a:gd name="T57" fmla="*/ 4815 h 5431"/>
                <a:gd name="T58" fmla="*/ 5093 w 7563"/>
                <a:gd name="T59" fmla="*/ 4807 h 5431"/>
                <a:gd name="T60" fmla="*/ 4689 w 7563"/>
                <a:gd name="T61" fmla="*/ 5027 h 5431"/>
                <a:gd name="T62" fmla="*/ 4162 w 7563"/>
                <a:gd name="T63" fmla="*/ 4968 h 5431"/>
                <a:gd name="T64" fmla="*/ 3715 w 7563"/>
                <a:gd name="T65" fmla="*/ 4888 h 5431"/>
                <a:gd name="T66" fmla="*/ 2997 w 7563"/>
                <a:gd name="T67" fmla="*/ 4631 h 5431"/>
                <a:gd name="T68" fmla="*/ 2623 w 7563"/>
                <a:gd name="T69" fmla="*/ 4836 h 5431"/>
                <a:gd name="T70" fmla="*/ 2066 w 7563"/>
                <a:gd name="T71" fmla="*/ 5012 h 5431"/>
                <a:gd name="T72" fmla="*/ 1619 w 7563"/>
                <a:gd name="T73" fmla="*/ 5379 h 5431"/>
                <a:gd name="T74" fmla="*/ 6434 w 7563"/>
                <a:gd name="T75" fmla="*/ 2477 h 5431"/>
                <a:gd name="T76" fmla="*/ 6441 w 7563"/>
                <a:gd name="T77" fmla="*/ 2411 h 5431"/>
                <a:gd name="T78" fmla="*/ 6580 w 7563"/>
                <a:gd name="T79" fmla="*/ 2330 h 5431"/>
                <a:gd name="T80" fmla="*/ 6448 w 7563"/>
                <a:gd name="T81" fmla="*/ 2037 h 5431"/>
                <a:gd name="T82" fmla="*/ 6309 w 7563"/>
                <a:gd name="T83" fmla="*/ 2133 h 5431"/>
                <a:gd name="T84" fmla="*/ 6104 w 7563"/>
                <a:gd name="T85" fmla="*/ 2169 h 5431"/>
                <a:gd name="T86" fmla="*/ 1890 w 7563"/>
                <a:gd name="T87" fmla="*/ 2191 h 5431"/>
                <a:gd name="T88" fmla="*/ 5364 w 7563"/>
                <a:gd name="T89" fmla="*/ 1392 h 5431"/>
                <a:gd name="T90" fmla="*/ 4975 w 7563"/>
                <a:gd name="T91" fmla="*/ 1348 h 5431"/>
                <a:gd name="T92" fmla="*/ 4851 w 7563"/>
                <a:gd name="T93" fmla="*/ 894 h 5431"/>
                <a:gd name="T94" fmla="*/ 4953 w 7563"/>
                <a:gd name="T95" fmla="*/ 462 h 5431"/>
                <a:gd name="T96" fmla="*/ 5144 w 7563"/>
                <a:gd name="T97" fmla="*/ 542 h 5431"/>
                <a:gd name="T98" fmla="*/ 5356 w 7563"/>
                <a:gd name="T99" fmla="*/ 586 h 5431"/>
                <a:gd name="T100" fmla="*/ 5723 w 7563"/>
                <a:gd name="T101" fmla="*/ 858 h 5431"/>
                <a:gd name="T102" fmla="*/ 5972 w 7563"/>
                <a:gd name="T103" fmla="*/ 1004 h 5431"/>
                <a:gd name="T104" fmla="*/ 5767 w 7563"/>
                <a:gd name="T105" fmla="*/ 1180 h 5431"/>
                <a:gd name="T106" fmla="*/ 5584 w 7563"/>
                <a:gd name="T107" fmla="*/ 1180 h 5431"/>
                <a:gd name="T108" fmla="*/ 5239 w 7563"/>
                <a:gd name="T109" fmla="*/ 1356 h 5431"/>
                <a:gd name="T110" fmla="*/ 4843 w 7563"/>
                <a:gd name="T111" fmla="*/ 865 h 5431"/>
                <a:gd name="T112" fmla="*/ 4990 w 7563"/>
                <a:gd name="T113" fmla="*/ 616 h 5431"/>
                <a:gd name="T114" fmla="*/ 5503 w 7563"/>
                <a:gd name="T115" fmla="*/ 469 h 5431"/>
                <a:gd name="T116" fmla="*/ 5642 w 7563"/>
                <a:gd name="T117" fmla="*/ 674 h 5431"/>
                <a:gd name="T118" fmla="*/ 5093 w 7563"/>
                <a:gd name="T119" fmla="*/ 59 h 5431"/>
                <a:gd name="T120" fmla="*/ 5144 w 7563"/>
                <a:gd name="T121" fmla="*/ 359 h 5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63" h="5431">
                  <a:moveTo>
                    <a:pt x="1363" y="5430"/>
                  </a:moveTo>
                  <a:lnTo>
                    <a:pt x="1363" y="5430"/>
                  </a:lnTo>
                  <a:cubicBezTo>
                    <a:pt x="1326" y="5401"/>
                    <a:pt x="1267" y="5379"/>
                    <a:pt x="1224" y="5379"/>
                  </a:cubicBezTo>
                  <a:cubicBezTo>
                    <a:pt x="1209" y="5379"/>
                    <a:pt x="1202" y="5379"/>
                    <a:pt x="1187" y="5379"/>
                  </a:cubicBezTo>
                  <a:cubicBezTo>
                    <a:pt x="1180" y="5386"/>
                    <a:pt x="1172" y="5386"/>
                    <a:pt x="1165" y="5386"/>
                  </a:cubicBezTo>
                  <a:cubicBezTo>
                    <a:pt x="1136" y="5386"/>
                    <a:pt x="1121" y="5371"/>
                    <a:pt x="1114" y="5349"/>
                  </a:cubicBezTo>
                  <a:cubicBezTo>
                    <a:pt x="1106" y="5320"/>
                    <a:pt x="1121" y="5283"/>
                    <a:pt x="1150" y="5261"/>
                  </a:cubicBezTo>
                  <a:cubicBezTo>
                    <a:pt x="1158" y="5261"/>
                    <a:pt x="1158" y="5254"/>
                    <a:pt x="1158" y="5254"/>
                  </a:cubicBezTo>
                  <a:cubicBezTo>
                    <a:pt x="1158" y="5239"/>
                    <a:pt x="1099" y="5203"/>
                    <a:pt x="1048" y="5188"/>
                  </a:cubicBezTo>
                  <a:cubicBezTo>
                    <a:pt x="989" y="5166"/>
                    <a:pt x="894" y="5042"/>
                    <a:pt x="872" y="4998"/>
                  </a:cubicBezTo>
                  <a:cubicBezTo>
                    <a:pt x="865" y="4976"/>
                    <a:pt x="843" y="4946"/>
                    <a:pt x="821" y="4910"/>
                  </a:cubicBezTo>
                  <a:cubicBezTo>
                    <a:pt x="799" y="4873"/>
                    <a:pt x="777" y="4836"/>
                    <a:pt x="755" y="4807"/>
                  </a:cubicBezTo>
                  <a:cubicBezTo>
                    <a:pt x="718" y="4734"/>
                    <a:pt x="696" y="4719"/>
                    <a:pt x="630" y="4712"/>
                  </a:cubicBezTo>
                  <a:cubicBezTo>
                    <a:pt x="630" y="4712"/>
                    <a:pt x="623" y="4712"/>
                    <a:pt x="615" y="4712"/>
                  </a:cubicBezTo>
                  <a:cubicBezTo>
                    <a:pt x="586" y="4712"/>
                    <a:pt x="572" y="4727"/>
                    <a:pt x="550" y="4756"/>
                  </a:cubicBezTo>
                  <a:cubicBezTo>
                    <a:pt x="542" y="4763"/>
                    <a:pt x="535" y="4778"/>
                    <a:pt x="527" y="4793"/>
                  </a:cubicBezTo>
                  <a:cubicBezTo>
                    <a:pt x="498" y="4822"/>
                    <a:pt x="469" y="4836"/>
                    <a:pt x="425" y="4836"/>
                  </a:cubicBezTo>
                  <a:cubicBezTo>
                    <a:pt x="410" y="4836"/>
                    <a:pt x="388" y="4836"/>
                    <a:pt x="374" y="4829"/>
                  </a:cubicBezTo>
                  <a:cubicBezTo>
                    <a:pt x="322" y="4807"/>
                    <a:pt x="256" y="4719"/>
                    <a:pt x="227" y="4675"/>
                  </a:cubicBezTo>
                  <a:cubicBezTo>
                    <a:pt x="212" y="4646"/>
                    <a:pt x="198" y="4646"/>
                    <a:pt x="183" y="4646"/>
                  </a:cubicBezTo>
                  <a:cubicBezTo>
                    <a:pt x="176" y="4646"/>
                    <a:pt x="168" y="4646"/>
                    <a:pt x="154" y="4653"/>
                  </a:cubicBezTo>
                  <a:cubicBezTo>
                    <a:pt x="146" y="4653"/>
                    <a:pt x="139" y="4653"/>
                    <a:pt x="132" y="4653"/>
                  </a:cubicBezTo>
                  <a:cubicBezTo>
                    <a:pt x="103" y="4653"/>
                    <a:pt x="59" y="4631"/>
                    <a:pt x="29" y="4617"/>
                  </a:cubicBezTo>
                  <a:cubicBezTo>
                    <a:pt x="22" y="4609"/>
                    <a:pt x="15" y="4602"/>
                    <a:pt x="15" y="4602"/>
                  </a:cubicBezTo>
                  <a:cubicBezTo>
                    <a:pt x="7" y="4602"/>
                    <a:pt x="7" y="4602"/>
                    <a:pt x="7" y="4602"/>
                  </a:cubicBezTo>
                  <a:cubicBezTo>
                    <a:pt x="7" y="4595"/>
                    <a:pt x="7" y="4595"/>
                    <a:pt x="7" y="4595"/>
                  </a:cubicBezTo>
                  <a:cubicBezTo>
                    <a:pt x="7" y="4587"/>
                    <a:pt x="15" y="4492"/>
                    <a:pt x="7" y="4419"/>
                  </a:cubicBezTo>
                  <a:cubicBezTo>
                    <a:pt x="0" y="4353"/>
                    <a:pt x="22" y="4338"/>
                    <a:pt x="59" y="4316"/>
                  </a:cubicBezTo>
                  <a:cubicBezTo>
                    <a:pt x="73" y="4309"/>
                    <a:pt x="81" y="4302"/>
                    <a:pt x="95" y="4294"/>
                  </a:cubicBezTo>
                  <a:cubicBezTo>
                    <a:pt x="161" y="4250"/>
                    <a:pt x="191" y="4236"/>
                    <a:pt x="256" y="4228"/>
                  </a:cubicBezTo>
                  <a:cubicBezTo>
                    <a:pt x="300" y="4221"/>
                    <a:pt x="315" y="4199"/>
                    <a:pt x="344" y="4162"/>
                  </a:cubicBezTo>
                  <a:cubicBezTo>
                    <a:pt x="352" y="4148"/>
                    <a:pt x="366" y="4133"/>
                    <a:pt x="388" y="4111"/>
                  </a:cubicBezTo>
                  <a:cubicBezTo>
                    <a:pt x="410" y="4089"/>
                    <a:pt x="410" y="4067"/>
                    <a:pt x="396" y="4030"/>
                  </a:cubicBezTo>
                  <a:cubicBezTo>
                    <a:pt x="396" y="4008"/>
                    <a:pt x="388" y="3986"/>
                    <a:pt x="388" y="3957"/>
                  </a:cubicBezTo>
                  <a:cubicBezTo>
                    <a:pt x="388" y="3935"/>
                    <a:pt x="388" y="3898"/>
                    <a:pt x="418" y="3898"/>
                  </a:cubicBezTo>
                  <a:cubicBezTo>
                    <a:pt x="432" y="3898"/>
                    <a:pt x="447" y="3906"/>
                    <a:pt x="462" y="3913"/>
                  </a:cubicBezTo>
                  <a:cubicBezTo>
                    <a:pt x="476" y="3920"/>
                    <a:pt x="491" y="3928"/>
                    <a:pt x="513" y="3935"/>
                  </a:cubicBezTo>
                  <a:cubicBezTo>
                    <a:pt x="513" y="3935"/>
                    <a:pt x="520" y="3935"/>
                    <a:pt x="527" y="3935"/>
                  </a:cubicBezTo>
                  <a:cubicBezTo>
                    <a:pt x="557" y="3935"/>
                    <a:pt x="579" y="3906"/>
                    <a:pt x="601" y="3825"/>
                  </a:cubicBezTo>
                  <a:cubicBezTo>
                    <a:pt x="608" y="3803"/>
                    <a:pt x="608" y="3781"/>
                    <a:pt x="608" y="3759"/>
                  </a:cubicBezTo>
                  <a:cubicBezTo>
                    <a:pt x="615" y="3715"/>
                    <a:pt x="615" y="3671"/>
                    <a:pt x="645" y="3620"/>
                  </a:cubicBezTo>
                  <a:cubicBezTo>
                    <a:pt x="659" y="3591"/>
                    <a:pt x="659" y="3576"/>
                    <a:pt x="659" y="3569"/>
                  </a:cubicBezTo>
                  <a:cubicBezTo>
                    <a:pt x="652" y="3561"/>
                    <a:pt x="630" y="3561"/>
                    <a:pt x="608" y="3554"/>
                  </a:cubicBezTo>
                  <a:cubicBezTo>
                    <a:pt x="593" y="3554"/>
                    <a:pt x="586" y="3554"/>
                    <a:pt x="579" y="3554"/>
                  </a:cubicBezTo>
                  <a:cubicBezTo>
                    <a:pt x="520" y="3547"/>
                    <a:pt x="454" y="3525"/>
                    <a:pt x="388" y="3503"/>
                  </a:cubicBezTo>
                  <a:cubicBezTo>
                    <a:pt x="344" y="3488"/>
                    <a:pt x="330" y="3444"/>
                    <a:pt x="322" y="3415"/>
                  </a:cubicBezTo>
                  <a:cubicBezTo>
                    <a:pt x="315" y="3393"/>
                    <a:pt x="308" y="3371"/>
                    <a:pt x="293" y="3364"/>
                  </a:cubicBezTo>
                  <a:cubicBezTo>
                    <a:pt x="227" y="3327"/>
                    <a:pt x="264" y="3239"/>
                    <a:pt x="278" y="3210"/>
                  </a:cubicBezTo>
                  <a:cubicBezTo>
                    <a:pt x="293" y="3180"/>
                    <a:pt x="278" y="3151"/>
                    <a:pt x="264" y="3122"/>
                  </a:cubicBezTo>
                  <a:cubicBezTo>
                    <a:pt x="249" y="3093"/>
                    <a:pt x="242" y="3070"/>
                    <a:pt x="234" y="3041"/>
                  </a:cubicBezTo>
                  <a:cubicBezTo>
                    <a:pt x="227" y="2960"/>
                    <a:pt x="249" y="2939"/>
                    <a:pt x="337" y="2880"/>
                  </a:cubicBezTo>
                  <a:cubicBezTo>
                    <a:pt x="388" y="2843"/>
                    <a:pt x="403" y="2829"/>
                    <a:pt x="418" y="2807"/>
                  </a:cubicBezTo>
                  <a:cubicBezTo>
                    <a:pt x="432" y="2792"/>
                    <a:pt x="440" y="2777"/>
                    <a:pt x="462" y="2763"/>
                  </a:cubicBezTo>
                  <a:cubicBezTo>
                    <a:pt x="491" y="2734"/>
                    <a:pt x="505" y="2675"/>
                    <a:pt x="513" y="2638"/>
                  </a:cubicBezTo>
                  <a:cubicBezTo>
                    <a:pt x="513" y="2609"/>
                    <a:pt x="513" y="2609"/>
                    <a:pt x="513" y="2609"/>
                  </a:cubicBezTo>
                  <a:cubicBezTo>
                    <a:pt x="535" y="2631"/>
                    <a:pt x="535" y="2631"/>
                    <a:pt x="535" y="2631"/>
                  </a:cubicBezTo>
                  <a:cubicBezTo>
                    <a:pt x="542" y="2631"/>
                    <a:pt x="542" y="2631"/>
                    <a:pt x="542" y="2631"/>
                  </a:cubicBezTo>
                  <a:cubicBezTo>
                    <a:pt x="550" y="2631"/>
                    <a:pt x="564" y="2631"/>
                    <a:pt x="586" y="2624"/>
                  </a:cubicBezTo>
                  <a:cubicBezTo>
                    <a:pt x="637" y="2601"/>
                    <a:pt x="791" y="2484"/>
                    <a:pt x="835" y="2440"/>
                  </a:cubicBezTo>
                  <a:cubicBezTo>
                    <a:pt x="865" y="2418"/>
                    <a:pt x="916" y="2411"/>
                    <a:pt x="938" y="2411"/>
                  </a:cubicBezTo>
                  <a:cubicBezTo>
                    <a:pt x="989" y="2411"/>
                    <a:pt x="1077" y="2426"/>
                    <a:pt x="1092" y="2470"/>
                  </a:cubicBezTo>
                  <a:cubicBezTo>
                    <a:pt x="1099" y="2499"/>
                    <a:pt x="1165" y="2521"/>
                    <a:pt x="1216" y="2528"/>
                  </a:cubicBezTo>
                  <a:cubicBezTo>
                    <a:pt x="1246" y="2536"/>
                    <a:pt x="1246" y="2536"/>
                    <a:pt x="1246" y="2536"/>
                  </a:cubicBezTo>
                  <a:cubicBezTo>
                    <a:pt x="1224" y="2558"/>
                    <a:pt x="1224" y="2558"/>
                    <a:pt x="1224" y="2558"/>
                  </a:cubicBezTo>
                  <a:cubicBezTo>
                    <a:pt x="1224" y="2558"/>
                    <a:pt x="1172" y="2601"/>
                    <a:pt x="1216" y="2682"/>
                  </a:cubicBezTo>
                  <a:cubicBezTo>
                    <a:pt x="1224" y="2711"/>
                    <a:pt x="1238" y="2711"/>
                    <a:pt x="1246" y="2711"/>
                  </a:cubicBezTo>
                  <a:cubicBezTo>
                    <a:pt x="1275" y="2711"/>
                    <a:pt x="1312" y="2667"/>
                    <a:pt x="1326" y="2646"/>
                  </a:cubicBezTo>
                  <a:cubicBezTo>
                    <a:pt x="1334" y="2638"/>
                    <a:pt x="1334" y="2638"/>
                    <a:pt x="1334" y="2638"/>
                  </a:cubicBezTo>
                  <a:cubicBezTo>
                    <a:pt x="1399" y="2667"/>
                    <a:pt x="1399" y="2667"/>
                    <a:pt x="1399" y="2667"/>
                  </a:cubicBezTo>
                  <a:cubicBezTo>
                    <a:pt x="1429" y="2675"/>
                    <a:pt x="1451" y="2689"/>
                    <a:pt x="1480" y="2711"/>
                  </a:cubicBezTo>
                  <a:cubicBezTo>
                    <a:pt x="1509" y="2726"/>
                    <a:pt x="1539" y="2748"/>
                    <a:pt x="1583" y="2770"/>
                  </a:cubicBezTo>
                  <a:cubicBezTo>
                    <a:pt x="1597" y="2777"/>
                    <a:pt x="1605" y="2777"/>
                    <a:pt x="1612" y="2777"/>
                  </a:cubicBezTo>
                  <a:cubicBezTo>
                    <a:pt x="1619" y="2777"/>
                    <a:pt x="1627" y="2777"/>
                    <a:pt x="1627" y="2777"/>
                  </a:cubicBezTo>
                  <a:cubicBezTo>
                    <a:pt x="1641" y="2763"/>
                    <a:pt x="1641" y="2719"/>
                    <a:pt x="1641" y="2675"/>
                  </a:cubicBezTo>
                  <a:cubicBezTo>
                    <a:pt x="1641" y="2646"/>
                    <a:pt x="1641" y="2646"/>
                    <a:pt x="1641" y="2646"/>
                  </a:cubicBezTo>
                  <a:cubicBezTo>
                    <a:pt x="1641" y="2616"/>
                    <a:pt x="1641" y="2594"/>
                    <a:pt x="1641" y="2579"/>
                  </a:cubicBezTo>
                  <a:cubicBezTo>
                    <a:pt x="1641" y="2565"/>
                    <a:pt x="1649" y="2558"/>
                    <a:pt x="1641" y="2550"/>
                  </a:cubicBezTo>
                  <a:cubicBezTo>
                    <a:pt x="1649" y="2558"/>
                    <a:pt x="1641" y="2558"/>
                    <a:pt x="1634" y="2558"/>
                  </a:cubicBezTo>
                  <a:cubicBezTo>
                    <a:pt x="1612" y="2565"/>
                    <a:pt x="1612" y="2565"/>
                    <a:pt x="1612" y="2565"/>
                  </a:cubicBezTo>
                  <a:cubicBezTo>
                    <a:pt x="1605" y="2572"/>
                    <a:pt x="1590" y="2572"/>
                    <a:pt x="1546" y="2594"/>
                  </a:cubicBezTo>
                  <a:cubicBezTo>
                    <a:pt x="1531" y="2601"/>
                    <a:pt x="1517" y="2601"/>
                    <a:pt x="1502" y="2601"/>
                  </a:cubicBezTo>
                  <a:cubicBezTo>
                    <a:pt x="1480" y="2601"/>
                    <a:pt x="1465" y="2587"/>
                    <a:pt x="1465" y="2579"/>
                  </a:cubicBezTo>
                  <a:cubicBezTo>
                    <a:pt x="1451" y="2543"/>
                    <a:pt x="1480" y="2492"/>
                    <a:pt x="1509" y="2455"/>
                  </a:cubicBezTo>
                  <a:cubicBezTo>
                    <a:pt x="1568" y="2382"/>
                    <a:pt x="1634" y="2382"/>
                    <a:pt x="1707" y="2382"/>
                  </a:cubicBezTo>
                  <a:cubicBezTo>
                    <a:pt x="1722" y="2382"/>
                    <a:pt x="1736" y="2382"/>
                    <a:pt x="1744" y="2382"/>
                  </a:cubicBezTo>
                  <a:cubicBezTo>
                    <a:pt x="1758" y="2382"/>
                    <a:pt x="1758" y="2382"/>
                    <a:pt x="1758" y="2382"/>
                  </a:cubicBezTo>
                  <a:cubicBezTo>
                    <a:pt x="1773" y="2382"/>
                    <a:pt x="1773" y="2382"/>
                    <a:pt x="1795" y="2352"/>
                  </a:cubicBezTo>
                  <a:cubicBezTo>
                    <a:pt x="1803" y="2345"/>
                    <a:pt x="1803" y="2345"/>
                    <a:pt x="1803" y="2345"/>
                  </a:cubicBezTo>
                  <a:cubicBezTo>
                    <a:pt x="1817" y="2316"/>
                    <a:pt x="1832" y="2301"/>
                    <a:pt x="1854" y="2286"/>
                  </a:cubicBezTo>
                  <a:cubicBezTo>
                    <a:pt x="1876" y="2265"/>
                    <a:pt x="1898" y="2243"/>
                    <a:pt x="1912" y="2198"/>
                  </a:cubicBezTo>
                  <a:cubicBezTo>
                    <a:pt x="1927" y="2155"/>
                    <a:pt x="1912" y="2110"/>
                    <a:pt x="1905" y="2089"/>
                  </a:cubicBezTo>
                  <a:cubicBezTo>
                    <a:pt x="1898" y="2081"/>
                    <a:pt x="1898" y="2081"/>
                    <a:pt x="1898" y="2081"/>
                  </a:cubicBezTo>
                  <a:cubicBezTo>
                    <a:pt x="1898" y="2074"/>
                    <a:pt x="1898" y="2074"/>
                    <a:pt x="1898" y="2074"/>
                  </a:cubicBezTo>
                  <a:cubicBezTo>
                    <a:pt x="1905" y="2052"/>
                    <a:pt x="1927" y="2037"/>
                    <a:pt x="1942" y="2023"/>
                  </a:cubicBezTo>
                  <a:cubicBezTo>
                    <a:pt x="1964" y="2008"/>
                    <a:pt x="1978" y="1993"/>
                    <a:pt x="1993" y="1971"/>
                  </a:cubicBezTo>
                  <a:cubicBezTo>
                    <a:pt x="2015" y="1927"/>
                    <a:pt x="2037" y="1927"/>
                    <a:pt x="2066" y="1927"/>
                  </a:cubicBezTo>
                  <a:cubicBezTo>
                    <a:pt x="2088" y="1927"/>
                    <a:pt x="2110" y="1927"/>
                    <a:pt x="2147" y="1920"/>
                  </a:cubicBezTo>
                  <a:cubicBezTo>
                    <a:pt x="2162" y="1913"/>
                    <a:pt x="2176" y="1913"/>
                    <a:pt x="2191" y="1913"/>
                  </a:cubicBezTo>
                  <a:cubicBezTo>
                    <a:pt x="2235" y="1913"/>
                    <a:pt x="2264" y="1935"/>
                    <a:pt x="2286" y="1949"/>
                  </a:cubicBezTo>
                  <a:cubicBezTo>
                    <a:pt x="2301" y="1964"/>
                    <a:pt x="2315" y="1979"/>
                    <a:pt x="2337" y="1986"/>
                  </a:cubicBezTo>
                  <a:cubicBezTo>
                    <a:pt x="2345" y="1986"/>
                    <a:pt x="2352" y="1986"/>
                    <a:pt x="2367" y="1986"/>
                  </a:cubicBezTo>
                  <a:cubicBezTo>
                    <a:pt x="2396" y="1986"/>
                    <a:pt x="2418" y="1964"/>
                    <a:pt x="2462" y="1927"/>
                  </a:cubicBezTo>
                  <a:cubicBezTo>
                    <a:pt x="2469" y="1913"/>
                    <a:pt x="2491" y="1898"/>
                    <a:pt x="2506" y="1884"/>
                  </a:cubicBezTo>
                  <a:cubicBezTo>
                    <a:pt x="2565" y="1832"/>
                    <a:pt x="2645" y="1832"/>
                    <a:pt x="2718" y="1832"/>
                  </a:cubicBezTo>
                  <a:cubicBezTo>
                    <a:pt x="2748" y="1832"/>
                    <a:pt x="2770" y="1832"/>
                    <a:pt x="2799" y="1825"/>
                  </a:cubicBezTo>
                  <a:cubicBezTo>
                    <a:pt x="2872" y="1817"/>
                    <a:pt x="2880" y="1810"/>
                    <a:pt x="2887" y="1781"/>
                  </a:cubicBezTo>
                  <a:cubicBezTo>
                    <a:pt x="2902" y="1737"/>
                    <a:pt x="2946" y="1649"/>
                    <a:pt x="3004" y="1605"/>
                  </a:cubicBezTo>
                  <a:cubicBezTo>
                    <a:pt x="3063" y="1554"/>
                    <a:pt x="3063" y="1554"/>
                    <a:pt x="3063" y="1554"/>
                  </a:cubicBezTo>
                  <a:cubicBezTo>
                    <a:pt x="3122" y="1510"/>
                    <a:pt x="3202" y="1444"/>
                    <a:pt x="3231" y="1422"/>
                  </a:cubicBezTo>
                  <a:cubicBezTo>
                    <a:pt x="3253" y="1407"/>
                    <a:pt x="3253" y="1407"/>
                    <a:pt x="3253" y="1407"/>
                  </a:cubicBezTo>
                  <a:cubicBezTo>
                    <a:pt x="3290" y="1378"/>
                    <a:pt x="3319" y="1363"/>
                    <a:pt x="3319" y="1319"/>
                  </a:cubicBezTo>
                  <a:cubicBezTo>
                    <a:pt x="3319" y="1260"/>
                    <a:pt x="3363" y="1195"/>
                    <a:pt x="3407" y="1121"/>
                  </a:cubicBezTo>
                  <a:cubicBezTo>
                    <a:pt x="3429" y="1085"/>
                    <a:pt x="3429" y="1085"/>
                    <a:pt x="3429" y="1085"/>
                  </a:cubicBezTo>
                  <a:cubicBezTo>
                    <a:pt x="3466" y="1041"/>
                    <a:pt x="3480" y="1019"/>
                    <a:pt x="3495" y="953"/>
                  </a:cubicBezTo>
                  <a:cubicBezTo>
                    <a:pt x="3524" y="865"/>
                    <a:pt x="3561" y="806"/>
                    <a:pt x="3605" y="784"/>
                  </a:cubicBezTo>
                  <a:cubicBezTo>
                    <a:pt x="3612" y="784"/>
                    <a:pt x="3620" y="777"/>
                    <a:pt x="3627" y="777"/>
                  </a:cubicBezTo>
                  <a:cubicBezTo>
                    <a:pt x="3656" y="777"/>
                    <a:pt x="3678" y="806"/>
                    <a:pt x="3693" y="836"/>
                  </a:cubicBezTo>
                  <a:cubicBezTo>
                    <a:pt x="3708" y="858"/>
                    <a:pt x="3722" y="879"/>
                    <a:pt x="3737" y="887"/>
                  </a:cubicBezTo>
                  <a:cubicBezTo>
                    <a:pt x="3744" y="887"/>
                    <a:pt x="3766" y="894"/>
                    <a:pt x="3810" y="894"/>
                  </a:cubicBezTo>
                  <a:cubicBezTo>
                    <a:pt x="3854" y="894"/>
                    <a:pt x="3905" y="894"/>
                    <a:pt x="3949" y="887"/>
                  </a:cubicBezTo>
                  <a:cubicBezTo>
                    <a:pt x="3986" y="887"/>
                    <a:pt x="4015" y="887"/>
                    <a:pt x="4037" y="887"/>
                  </a:cubicBezTo>
                  <a:cubicBezTo>
                    <a:pt x="4103" y="887"/>
                    <a:pt x="4272" y="872"/>
                    <a:pt x="4353" y="865"/>
                  </a:cubicBezTo>
                  <a:cubicBezTo>
                    <a:pt x="4360" y="858"/>
                    <a:pt x="4374" y="858"/>
                    <a:pt x="4382" y="858"/>
                  </a:cubicBezTo>
                  <a:cubicBezTo>
                    <a:pt x="4411" y="858"/>
                    <a:pt x="4433" y="865"/>
                    <a:pt x="4462" y="872"/>
                  </a:cubicBezTo>
                  <a:cubicBezTo>
                    <a:pt x="4477" y="879"/>
                    <a:pt x="4477" y="879"/>
                    <a:pt x="4477" y="879"/>
                  </a:cubicBezTo>
                  <a:cubicBezTo>
                    <a:pt x="4462" y="901"/>
                    <a:pt x="4462" y="901"/>
                    <a:pt x="4462" y="901"/>
                  </a:cubicBezTo>
                  <a:cubicBezTo>
                    <a:pt x="4455" y="916"/>
                    <a:pt x="4440" y="931"/>
                    <a:pt x="4426" y="938"/>
                  </a:cubicBezTo>
                  <a:cubicBezTo>
                    <a:pt x="4396" y="960"/>
                    <a:pt x="4367" y="967"/>
                    <a:pt x="4323" y="967"/>
                  </a:cubicBezTo>
                  <a:cubicBezTo>
                    <a:pt x="4308" y="975"/>
                    <a:pt x="4286" y="975"/>
                    <a:pt x="4257" y="982"/>
                  </a:cubicBezTo>
                  <a:cubicBezTo>
                    <a:pt x="4221" y="989"/>
                    <a:pt x="4184" y="997"/>
                    <a:pt x="4147" y="997"/>
                  </a:cubicBezTo>
                  <a:cubicBezTo>
                    <a:pt x="4118" y="997"/>
                    <a:pt x="4089" y="989"/>
                    <a:pt x="4059" y="989"/>
                  </a:cubicBezTo>
                  <a:cubicBezTo>
                    <a:pt x="4037" y="989"/>
                    <a:pt x="4037" y="989"/>
                    <a:pt x="4037" y="989"/>
                  </a:cubicBezTo>
                  <a:cubicBezTo>
                    <a:pt x="4015" y="989"/>
                    <a:pt x="4001" y="982"/>
                    <a:pt x="3986" y="982"/>
                  </a:cubicBezTo>
                  <a:cubicBezTo>
                    <a:pt x="3964" y="982"/>
                    <a:pt x="3957" y="982"/>
                    <a:pt x="3942" y="982"/>
                  </a:cubicBezTo>
                  <a:cubicBezTo>
                    <a:pt x="3920" y="982"/>
                    <a:pt x="3905" y="982"/>
                    <a:pt x="3884" y="989"/>
                  </a:cubicBezTo>
                  <a:cubicBezTo>
                    <a:pt x="3832" y="1004"/>
                    <a:pt x="3810" y="1026"/>
                    <a:pt x="3759" y="1077"/>
                  </a:cubicBezTo>
                  <a:cubicBezTo>
                    <a:pt x="3737" y="1099"/>
                    <a:pt x="3737" y="1099"/>
                    <a:pt x="3737" y="1099"/>
                  </a:cubicBezTo>
                  <a:cubicBezTo>
                    <a:pt x="3708" y="1129"/>
                    <a:pt x="3686" y="1143"/>
                    <a:pt x="3664" y="1143"/>
                  </a:cubicBezTo>
                  <a:cubicBezTo>
                    <a:pt x="3656" y="1143"/>
                    <a:pt x="3642" y="1143"/>
                    <a:pt x="3627" y="1136"/>
                  </a:cubicBezTo>
                  <a:cubicBezTo>
                    <a:pt x="3620" y="1136"/>
                    <a:pt x="3605" y="1129"/>
                    <a:pt x="3590" y="1121"/>
                  </a:cubicBezTo>
                  <a:cubicBezTo>
                    <a:pt x="3576" y="1121"/>
                    <a:pt x="3568" y="1121"/>
                    <a:pt x="3554" y="1121"/>
                  </a:cubicBezTo>
                  <a:cubicBezTo>
                    <a:pt x="3532" y="1121"/>
                    <a:pt x="3524" y="1129"/>
                    <a:pt x="3510" y="1151"/>
                  </a:cubicBezTo>
                  <a:cubicBezTo>
                    <a:pt x="3503" y="1158"/>
                    <a:pt x="3488" y="1173"/>
                    <a:pt x="3480" y="1180"/>
                  </a:cubicBezTo>
                  <a:cubicBezTo>
                    <a:pt x="3451" y="1217"/>
                    <a:pt x="3444" y="1239"/>
                    <a:pt x="3444" y="1268"/>
                  </a:cubicBezTo>
                  <a:cubicBezTo>
                    <a:pt x="3436" y="1283"/>
                    <a:pt x="3436" y="1297"/>
                    <a:pt x="3429" y="1319"/>
                  </a:cubicBezTo>
                  <a:cubicBezTo>
                    <a:pt x="3422" y="1348"/>
                    <a:pt x="3400" y="1370"/>
                    <a:pt x="3385" y="1392"/>
                  </a:cubicBezTo>
                  <a:cubicBezTo>
                    <a:pt x="3371" y="1400"/>
                    <a:pt x="3363" y="1407"/>
                    <a:pt x="3356" y="1422"/>
                  </a:cubicBezTo>
                  <a:cubicBezTo>
                    <a:pt x="3356" y="1429"/>
                    <a:pt x="3356" y="1451"/>
                    <a:pt x="3348" y="1495"/>
                  </a:cubicBezTo>
                  <a:cubicBezTo>
                    <a:pt x="3341" y="1510"/>
                    <a:pt x="3341" y="1510"/>
                    <a:pt x="3363" y="1517"/>
                  </a:cubicBezTo>
                  <a:cubicBezTo>
                    <a:pt x="3378" y="1517"/>
                    <a:pt x="3393" y="1524"/>
                    <a:pt x="3407" y="1539"/>
                  </a:cubicBezTo>
                  <a:cubicBezTo>
                    <a:pt x="3415" y="1546"/>
                    <a:pt x="3436" y="1561"/>
                    <a:pt x="3488" y="1561"/>
                  </a:cubicBezTo>
                  <a:cubicBezTo>
                    <a:pt x="3495" y="1561"/>
                    <a:pt x="3503" y="1561"/>
                    <a:pt x="3510" y="1554"/>
                  </a:cubicBezTo>
                  <a:cubicBezTo>
                    <a:pt x="3495" y="1546"/>
                    <a:pt x="3473" y="1524"/>
                    <a:pt x="3444" y="1510"/>
                  </a:cubicBezTo>
                  <a:cubicBezTo>
                    <a:pt x="3436" y="1502"/>
                    <a:pt x="3422" y="1488"/>
                    <a:pt x="3422" y="1473"/>
                  </a:cubicBezTo>
                  <a:cubicBezTo>
                    <a:pt x="3422" y="1458"/>
                    <a:pt x="3436" y="1451"/>
                    <a:pt x="3444" y="1444"/>
                  </a:cubicBezTo>
                  <a:cubicBezTo>
                    <a:pt x="3458" y="1429"/>
                    <a:pt x="3473" y="1415"/>
                    <a:pt x="3488" y="1385"/>
                  </a:cubicBezTo>
                  <a:cubicBezTo>
                    <a:pt x="3510" y="1341"/>
                    <a:pt x="3532" y="1327"/>
                    <a:pt x="3554" y="1312"/>
                  </a:cubicBezTo>
                  <a:cubicBezTo>
                    <a:pt x="3576" y="1305"/>
                    <a:pt x="3598" y="1297"/>
                    <a:pt x="3627" y="1268"/>
                  </a:cubicBezTo>
                  <a:cubicBezTo>
                    <a:pt x="3708" y="1202"/>
                    <a:pt x="3766" y="1165"/>
                    <a:pt x="3862" y="1107"/>
                  </a:cubicBezTo>
                  <a:cubicBezTo>
                    <a:pt x="3884" y="1099"/>
                    <a:pt x="3891" y="1092"/>
                    <a:pt x="3905" y="1085"/>
                  </a:cubicBezTo>
                  <a:cubicBezTo>
                    <a:pt x="3920" y="1070"/>
                    <a:pt x="3927" y="1070"/>
                    <a:pt x="3935" y="1070"/>
                  </a:cubicBezTo>
                  <a:cubicBezTo>
                    <a:pt x="3949" y="1070"/>
                    <a:pt x="3949" y="1077"/>
                    <a:pt x="3957" y="1077"/>
                  </a:cubicBezTo>
                  <a:cubicBezTo>
                    <a:pt x="3957" y="1085"/>
                    <a:pt x="3957" y="1085"/>
                    <a:pt x="3971" y="1092"/>
                  </a:cubicBezTo>
                  <a:cubicBezTo>
                    <a:pt x="4008" y="1114"/>
                    <a:pt x="4030" y="1121"/>
                    <a:pt x="4089" y="1121"/>
                  </a:cubicBezTo>
                  <a:cubicBezTo>
                    <a:pt x="4103" y="1121"/>
                    <a:pt x="4118" y="1121"/>
                    <a:pt x="4125" y="1114"/>
                  </a:cubicBezTo>
                  <a:cubicBezTo>
                    <a:pt x="4133" y="1114"/>
                    <a:pt x="4140" y="1114"/>
                    <a:pt x="4147" y="1114"/>
                  </a:cubicBezTo>
                  <a:cubicBezTo>
                    <a:pt x="4162" y="1114"/>
                    <a:pt x="4177" y="1121"/>
                    <a:pt x="4198" y="1143"/>
                  </a:cubicBezTo>
                  <a:cubicBezTo>
                    <a:pt x="4228" y="1173"/>
                    <a:pt x="4235" y="1173"/>
                    <a:pt x="4243" y="1173"/>
                  </a:cubicBezTo>
                  <a:cubicBezTo>
                    <a:pt x="4243" y="1173"/>
                    <a:pt x="4250" y="1173"/>
                    <a:pt x="4257" y="1173"/>
                  </a:cubicBezTo>
                  <a:cubicBezTo>
                    <a:pt x="4265" y="1173"/>
                    <a:pt x="4279" y="1173"/>
                    <a:pt x="4286" y="1165"/>
                  </a:cubicBezTo>
                  <a:cubicBezTo>
                    <a:pt x="4323" y="1165"/>
                    <a:pt x="4323" y="1158"/>
                    <a:pt x="4338" y="1114"/>
                  </a:cubicBezTo>
                  <a:cubicBezTo>
                    <a:pt x="4338" y="1092"/>
                    <a:pt x="4345" y="1070"/>
                    <a:pt x="4353" y="1041"/>
                  </a:cubicBezTo>
                  <a:cubicBezTo>
                    <a:pt x="4360" y="1034"/>
                    <a:pt x="4360" y="1034"/>
                    <a:pt x="4360" y="1034"/>
                  </a:cubicBezTo>
                  <a:cubicBezTo>
                    <a:pt x="4374" y="975"/>
                    <a:pt x="4382" y="967"/>
                    <a:pt x="4396" y="967"/>
                  </a:cubicBezTo>
                  <a:cubicBezTo>
                    <a:pt x="4404" y="967"/>
                    <a:pt x="4411" y="967"/>
                    <a:pt x="4426" y="953"/>
                  </a:cubicBezTo>
                  <a:cubicBezTo>
                    <a:pt x="4470" y="924"/>
                    <a:pt x="4484" y="916"/>
                    <a:pt x="4499" y="887"/>
                  </a:cubicBezTo>
                  <a:cubicBezTo>
                    <a:pt x="4506" y="879"/>
                    <a:pt x="4506" y="879"/>
                    <a:pt x="4506" y="879"/>
                  </a:cubicBezTo>
                  <a:cubicBezTo>
                    <a:pt x="4514" y="879"/>
                    <a:pt x="4514" y="879"/>
                    <a:pt x="4514" y="879"/>
                  </a:cubicBezTo>
                  <a:cubicBezTo>
                    <a:pt x="4550" y="879"/>
                    <a:pt x="4572" y="894"/>
                    <a:pt x="4587" y="909"/>
                  </a:cubicBezTo>
                  <a:cubicBezTo>
                    <a:pt x="4594" y="924"/>
                    <a:pt x="4602" y="938"/>
                    <a:pt x="4594" y="960"/>
                  </a:cubicBezTo>
                  <a:cubicBezTo>
                    <a:pt x="4587" y="997"/>
                    <a:pt x="4624" y="1011"/>
                    <a:pt x="4675" y="1026"/>
                  </a:cubicBezTo>
                  <a:cubicBezTo>
                    <a:pt x="4704" y="1034"/>
                    <a:pt x="4734" y="1048"/>
                    <a:pt x="4741" y="1063"/>
                  </a:cubicBezTo>
                  <a:cubicBezTo>
                    <a:pt x="4748" y="1070"/>
                    <a:pt x="4748" y="1070"/>
                    <a:pt x="4748" y="1070"/>
                  </a:cubicBezTo>
                  <a:cubicBezTo>
                    <a:pt x="4748" y="1085"/>
                    <a:pt x="4748" y="1085"/>
                    <a:pt x="4748" y="1085"/>
                  </a:cubicBezTo>
                  <a:cubicBezTo>
                    <a:pt x="4719" y="1165"/>
                    <a:pt x="4719" y="1217"/>
                    <a:pt x="4726" y="1224"/>
                  </a:cubicBezTo>
                  <a:cubicBezTo>
                    <a:pt x="4763" y="1268"/>
                    <a:pt x="4799" y="1356"/>
                    <a:pt x="4814" y="1378"/>
                  </a:cubicBezTo>
                  <a:cubicBezTo>
                    <a:pt x="4829" y="1415"/>
                    <a:pt x="4880" y="1451"/>
                    <a:pt x="4961" y="1473"/>
                  </a:cubicBezTo>
                  <a:cubicBezTo>
                    <a:pt x="4983" y="1480"/>
                    <a:pt x="5012" y="1488"/>
                    <a:pt x="5056" y="1488"/>
                  </a:cubicBezTo>
                  <a:cubicBezTo>
                    <a:pt x="5056" y="1495"/>
                    <a:pt x="5056" y="1495"/>
                    <a:pt x="5056" y="1495"/>
                  </a:cubicBezTo>
                  <a:cubicBezTo>
                    <a:pt x="5107" y="1495"/>
                    <a:pt x="5158" y="1502"/>
                    <a:pt x="5180" y="1554"/>
                  </a:cubicBezTo>
                  <a:cubicBezTo>
                    <a:pt x="5188" y="1561"/>
                    <a:pt x="5195" y="1576"/>
                    <a:pt x="5195" y="1583"/>
                  </a:cubicBezTo>
                  <a:cubicBezTo>
                    <a:pt x="5217" y="1620"/>
                    <a:pt x="5246" y="1686"/>
                    <a:pt x="5261" y="1693"/>
                  </a:cubicBezTo>
                  <a:cubicBezTo>
                    <a:pt x="5268" y="1693"/>
                    <a:pt x="5268" y="1693"/>
                    <a:pt x="5276" y="1693"/>
                  </a:cubicBezTo>
                  <a:cubicBezTo>
                    <a:pt x="5290" y="1693"/>
                    <a:pt x="5298" y="1693"/>
                    <a:pt x="5305" y="1693"/>
                  </a:cubicBezTo>
                  <a:cubicBezTo>
                    <a:pt x="5320" y="1693"/>
                    <a:pt x="5327" y="1686"/>
                    <a:pt x="5334" y="1686"/>
                  </a:cubicBezTo>
                  <a:cubicBezTo>
                    <a:pt x="5378" y="1686"/>
                    <a:pt x="5386" y="1715"/>
                    <a:pt x="5386" y="1729"/>
                  </a:cubicBezTo>
                  <a:cubicBezTo>
                    <a:pt x="5386" y="1774"/>
                    <a:pt x="5400" y="1825"/>
                    <a:pt x="5488" y="1913"/>
                  </a:cubicBezTo>
                  <a:cubicBezTo>
                    <a:pt x="5539" y="1964"/>
                    <a:pt x="5576" y="1979"/>
                    <a:pt x="5591" y="1979"/>
                  </a:cubicBezTo>
                  <a:cubicBezTo>
                    <a:pt x="5591" y="1979"/>
                    <a:pt x="5591" y="1979"/>
                    <a:pt x="5584" y="1971"/>
                  </a:cubicBezTo>
                  <a:cubicBezTo>
                    <a:pt x="5576" y="1957"/>
                    <a:pt x="5576" y="1957"/>
                    <a:pt x="5576" y="1957"/>
                  </a:cubicBezTo>
                  <a:cubicBezTo>
                    <a:pt x="5561" y="1920"/>
                    <a:pt x="5539" y="1884"/>
                    <a:pt x="5554" y="1861"/>
                  </a:cubicBezTo>
                  <a:cubicBezTo>
                    <a:pt x="5561" y="1854"/>
                    <a:pt x="5569" y="1847"/>
                    <a:pt x="5591" y="1847"/>
                  </a:cubicBezTo>
                  <a:cubicBezTo>
                    <a:pt x="5642" y="1847"/>
                    <a:pt x="5745" y="1832"/>
                    <a:pt x="5803" y="1781"/>
                  </a:cubicBezTo>
                  <a:cubicBezTo>
                    <a:pt x="5847" y="1744"/>
                    <a:pt x="5884" y="1729"/>
                    <a:pt x="5920" y="1729"/>
                  </a:cubicBezTo>
                  <a:cubicBezTo>
                    <a:pt x="5943" y="1729"/>
                    <a:pt x="5972" y="1737"/>
                    <a:pt x="6001" y="1759"/>
                  </a:cubicBezTo>
                  <a:cubicBezTo>
                    <a:pt x="6038" y="1781"/>
                    <a:pt x="6052" y="1788"/>
                    <a:pt x="6067" y="1788"/>
                  </a:cubicBezTo>
                  <a:lnTo>
                    <a:pt x="6074" y="1788"/>
                  </a:lnTo>
                  <a:cubicBezTo>
                    <a:pt x="6082" y="1744"/>
                    <a:pt x="6104" y="1656"/>
                    <a:pt x="6140" y="1649"/>
                  </a:cubicBezTo>
                  <a:cubicBezTo>
                    <a:pt x="6140" y="1642"/>
                    <a:pt x="6140" y="1642"/>
                    <a:pt x="6140" y="1642"/>
                  </a:cubicBezTo>
                  <a:cubicBezTo>
                    <a:pt x="6148" y="1642"/>
                    <a:pt x="6148" y="1642"/>
                    <a:pt x="6148" y="1642"/>
                  </a:cubicBezTo>
                  <a:cubicBezTo>
                    <a:pt x="6177" y="1642"/>
                    <a:pt x="6192" y="1678"/>
                    <a:pt x="6214" y="1729"/>
                  </a:cubicBezTo>
                  <a:cubicBezTo>
                    <a:pt x="6236" y="1759"/>
                    <a:pt x="6250" y="1803"/>
                    <a:pt x="6279" y="1847"/>
                  </a:cubicBezTo>
                  <a:cubicBezTo>
                    <a:pt x="6331" y="1920"/>
                    <a:pt x="6338" y="1920"/>
                    <a:pt x="6397" y="1927"/>
                  </a:cubicBezTo>
                  <a:cubicBezTo>
                    <a:pt x="6411" y="1935"/>
                    <a:pt x="6426" y="1935"/>
                    <a:pt x="6455" y="1942"/>
                  </a:cubicBezTo>
                  <a:cubicBezTo>
                    <a:pt x="6543" y="1957"/>
                    <a:pt x="6587" y="1993"/>
                    <a:pt x="6631" y="2023"/>
                  </a:cubicBezTo>
                  <a:cubicBezTo>
                    <a:pt x="6646" y="2037"/>
                    <a:pt x="6660" y="2045"/>
                    <a:pt x="6675" y="2052"/>
                  </a:cubicBezTo>
                  <a:cubicBezTo>
                    <a:pt x="6712" y="2081"/>
                    <a:pt x="6756" y="2125"/>
                    <a:pt x="6793" y="2162"/>
                  </a:cubicBezTo>
                  <a:cubicBezTo>
                    <a:pt x="6815" y="2191"/>
                    <a:pt x="6836" y="2213"/>
                    <a:pt x="6858" y="2228"/>
                  </a:cubicBezTo>
                  <a:cubicBezTo>
                    <a:pt x="6902" y="2257"/>
                    <a:pt x="7034" y="2404"/>
                    <a:pt x="7042" y="2411"/>
                  </a:cubicBezTo>
                  <a:lnTo>
                    <a:pt x="7042" y="2411"/>
                  </a:lnTo>
                  <a:cubicBezTo>
                    <a:pt x="7056" y="2638"/>
                    <a:pt x="7056" y="2638"/>
                    <a:pt x="7056" y="2638"/>
                  </a:cubicBezTo>
                  <a:cubicBezTo>
                    <a:pt x="7042" y="2638"/>
                    <a:pt x="7042" y="2638"/>
                    <a:pt x="7042" y="2638"/>
                  </a:cubicBezTo>
                  <a:cubicBezTo>
                    <a:pt x="7020" y="2638"/>
                    <a:pt x="6998" y="2638"/>
                    <a:pt x="6976" y="2638"/>
                  </a:cubicBezTo>
                  <a:cubicBezTo>
                    <a:pt x="6946" y="2638"/>
                    <a:pt x="6910" y="2638"/>
                    <a:pt x="6888" y="2638"/>
                  </a:cubicBezTo>
                  <a:cubicBezTo>
                    <a:pt x="6844" y="2638"/>
                    <a:pt x="6815" y="2638"/>
                    <a:pt x="6785" y="2638"/>
                  </a:cubicBezTo>
                  <a:lnTo>
                    <a:pt x="6785" y="2638"/>
                  </a:lnTo>
                  <a:cubicBezTo>
                    <a:pt x="6756" y="2638"/>
                    <a:pt x="6727" y="2638"/>
                    <a:pt x="6697" y="2646"/>
                  </a:cubicBezTo>
                  <a:cubicBezTo>
                    <a:pt x="6668" y="2646"/>
                    <a:pt x="6660" y="2660"/>
                    <a:pt x="6653" y="2682"/>
                  </a:cubicBezTo>
                  <a:cubicBezTo>
                    <a:pt x="6646" y="2689"/>
                    <a:pt x="6631" y="2711"/>
                    <a:pt x="6617" y="2726"/>
                  </a:cubicBezTo>
                  <a:cubicBezTo>
                    <a:pt x="6580" y="2763"/>
                    <a:pt x="6565" y="2763"/>
                    <a:pt x="6521" y="2763"/>
                  </a:cubicBezTo>
                  <a:cubicBezTo>
                    <a:pt x="6485" y="2763"/>
                    <a:pt x="6485" y="2763"/>
                    <a:pt x="6485" y="2763"/>
                  </a:cubicBezTo>
                  <a:cubicBezTo>
                    <a:pt x="6434" y="2763"/>
                    <a:pt x="6426" y="2763"/>
                    <a:pt x="6411" y="2785"/>
                  </a:cubicBezTo>
                  <a:cubicBezTo>
                    <a:pt x="6404" y="2792"/>
                    <a:pt x="6404" y="2792"/>
                    <a:pt x="6404" y="2792"/>
                  </a:cubicBezTo>
                  <a:cubicBezTo>
                    <a:pt x="6397" y="2799"/>
                    <a:pt x="6404" y="2836"/>
                    <a:pt x="6441" y="2865"/>
                  </a:cubicBezTo>
                  <a:cubicBezTo>
                    <a:pt x="6470" y="2887"/>
                    <a:pt x="6492" y="2902"/>
                    <a:pt x="6521" y="2909"/>
                  </a:cubicBezTo>
                  <a:cubicBezTo>
                    <a:pt x="6543" y="2924"/>
                    <a:pt x="6573" y="2939"/>
                    <a:pt x="6595" y="2960"/>
                  </a:cubicBezTo>
                  <a:cubicBezTo>
                    <a:pt x="6624" y="2983"/>
                    <a:pt x="6675" y="2997"/>
                    <a:pt x="6727" y="3012"/>
                  </a:cubicBezTo>
                  <a:cubicBezTo>
                    <a:pt x="6741" y="3019"/>
                    <a:pt x="6756" y="3019"/>
                    <a:pt x="6778" y="3027"/>
                  </a:cubicBezTo>
                  <a:cubicBezTo>
                    <a:pt x="6822" y="3041"/>
                    <a:pt x="6866" y="3048"/>
                    <a:pt x="6902" y="3048"/>
                  </a:cubicBezTo>
                  <a:cubicBezTo>
                    <a:pt x="6917" y="3048"/>
                    <a:pt x="6939" y="3048"/>
                    <a:pt x="6954" y="3041"/>
                  </a:cubicBezTo>
                  <a:cubicBezTo>
                    <a:pt x="6998" y="3034"/>
                    <a:pt x="7005" y="3027"/>
                    <a:pt x="7027" y="2997"/>
                  </a:cubicBezTo>
                  <a:cubicBezTo>
                    <a:pt x="7034" y="2990"/>
                    <a:pt x="7034" y="2990"/>
                    <a:pt x="7034" y="2990"/>
                  </a:cubicBezTo>
                  <a:cubicBezTo>
                    <a:pt x="7049" y="2960"/>
                    <a:pt x="7071" y="2953"/>
                    <a:pt x="7100" y="2953"/>
                  </a:cubicBezTo>
                  <a:cubicBezTo>
                    <a:pt x="7115" y="2953"/>
                    <a:pt x="7122" y="2953"/>
                    <a:pt x="7129" y="2953"/>
                  </a:cubicBezTo>
                  <a:cubicBezTo>
                    <a:pt x="7144" y="2953"/>
                    <a:pt x="7144" y="2953"/>
                    <a:pt x="7144" y="2953"/>
                  </a:cubicBezTo>
                  <a:cubicBezTo>
                    <a:pt x="7144" y="2960"/>
                    <a:pt x="7144" y="2960"/>
                    <a:pt x="7144" y="2960"/>
                  </a:cubicBezTo>
                  <a:cubicBezTo>
                    <a:pt x="7159" y="2983"/>
                    <a:pt x="7181" y="3019"/>
                    <a:pt x="7181" y="3063"/>
                  </a:cubicBezTo>
                  <a:cubicBezTo>
                    <a:pt x="7188" y="3144"/>
                    <a:pt x="7232" y="3239"/>
                    <a:pt x="7232" y="3239"/>
                  </a:cubicBezTo>
                  <a:cubicBezTo>
                    <a:pt x="7239" y="3254"/>
                    <a:pt x="7247" y="3268"/>
                    <a:pt x="7254" y="3290"/>
                  </a:cubicBezTo>
                  <a:cubicBezTo>
                    <a:pt x="7276" y="3364"/>
                    <a:pt x="7320" y="3481"/>
                    <a:pt x="7305" y="3554"/>
                  </a:cubicBezTo>
                  <a:cubicBezTo>
                    <a:pt x="7284" y="3620"/>
                    <a:pt x="7320" y="3701"/>
                    <a:pt x="7357" y="3767"/>
                  </a:cubicBezTo>
                  <a:cubicBezTo>
                    <a:pt x="7364" y="3781"/>
                    <a:pt x="7371" y="3803"/>
                    <a:pt x="7379" y="3818"/>
                  </a:cubicBezTo>
                  <a:cubicBezTo>
                    <a:pt x="7401" y="3855"/>
                    <a:pt x="7415" y="3906"/>
                    <a:pt x="7430" y="3950"/>
                  </a:cubicBezTo>
                  <a:cubicBezTo>
                    <a:pt x="7445" y="4001"/>
                    <a:pt x="7459" y="4052"/>
                    <a:pt x="7474" y="4067"/>
                  </a:cubicBezTo>
                  <a:cubicBezTo>
                    <a:pt x="7496" y="4104"/>
                    <a:pt x="7562" y="4331"/>
                    <a:pt x="7562" y="4382"/>
                  </a:cubicBezTo>
                  <a:cubicBezTo>
                    <a:pt x="7562" y="4397"/>
                    <a:pt x="7562" y="4397"/>
                    <a:pt x="7562" y="4397"/>
                  </a:cubicBezTo>
                  <a:cubicBezTo>
                    <a:pt x="7547" y="4397"/>
                    <a:pt x="7547" y="4397"/>
                    <a:pt x="7547" y="4397"/>
                  </a:cubicBezTo>
                  <a:cubicBezTo>
                    <a:pt x="7503" y="4397"/>
                    <a:pt x="7496" y="4404"/>
                    <a:pt x="7481" y="4426"/>
                  </a:cubicBezTo>
                  <a:cubicBezTo>
                    <a:pt x="7474" y="4448"/>
                    <a:pt x="7459" y="4470"/>
                    <a:pt x="7430" y="4492"/>
                  </a:cubicBezTo>
                  <a:cubicBezTo>
                    <a:pt x="7349" y="4551"/>
                    <a:pt x="7349" y="4551"/>
                    <a:pt x="7305" y="4609"/>
                  </a:cubicBezTo>
                  <a:cubicBezTo>
                    <a:pt x="7291" y="4624"/>
                    <a:pt x="7284" y="4639"/>
                    <a:pt x="7276" y="4646"/>
                  </a:cubicBezTo>
                  <a:cubicBezTo>
                    <a:pt x="7261" y="4661"/>
                    <a:pt x="7254" y="4675"/>
                    <a:pt x="7232" y="4675"/>
                  </a:cubicBezTo>
                  <a:lnTo>
                    <a:pt x="7232" y="4675"/>
                  </a:lnTo>
                  <a:cubicBezTo>
                    <a:pt x="7225" y="4675"/>
                    <a:pt x="7210" y="4675"/>
                    <a:pt x="7196" y="4668"/>
                  </a:cubicBezTo>
                  <a:cubicBezTo>
                    <a:pt x="7159" y="4661"/>
                    <a:pt x="7137" y="4653"/>
                    <a:pt x="7100" y="4653"/>
                  </a:cubicBezTo>
                  <a:cubicBezTo>
                    <a:pt x="7086" y="4653"/>
                    <a:pt x="7056" y="4653"/>
                    <a:pt x="7027" y="4653"/>
                  </a:cubicBezTo>
                  <a:cubicBezTo>
                    <a:pt x="6990" y="4646"/>
                    <a:pt x="6968" y="4639"/>
                    <a:pt x="6961" y="4617"/>
                  </a:cubicBezTo>
                  <a:cubicBezTo>
                    <a:pt x="6946" y="4587"/>
                    <a:pt x="6961" y="4558"/>
                    <a:pt x="6983" y="4529"/>
                  </a:cubicBezTo>
                  <a:cubicBezTo>
                    <a:pt x="7005" y="4485"/>
                    <a:pt x="7071" y="4397"/>
                    <a:pt x="7166" y="4331"/>
                  </a:cubicBezTo>
                  <a:cubicBezTo>
                    <a:pt x="7210" y="4302"/>
                    <a:pt x="7203" y="4265"/>
                    <a:pt x="7188" y="4221"/>
                  </a:cubicBezTo>
                  <a:cubicBezTo>
                    <a:pt x="7188" y="4199"/>
                    <a:pt x="7181" y="4177"/>
                    <a:pt x="7181" y="4155"/>
                  </a:cubicBezTo>
                  <a:cubicBezTo>
                    <a:pt x="7188" y="4126"/>
                    <a:pt x="7181" y="4104"/>
                    <a:pt x="7174" y="4096"/>
                  </a:cubicBezTo>
                  <a:cubicBezTo>
                    <a:pt x="7166" y="4082"/>
                    <a:pt x="7166" y="4082"/>
                    <a:pt x="7166" y="4082"/>
                  </a:cubicBezTo>
                  <a:cubicBezTo>
                    <a:pt x="7166" y="4096"/>
                    <a:pt x="7166" y="4096"/>
                    <a:pt x="7166" y="4096"/>
                  </a:cubicBezTo>
                  <a:cubicBezTo>
                    <a:pt x="7151" y="4104"/>
                    <a:pt x="7129" y="4104"/>
                    <a:pt x="7100" y="4104"/>
                  </a:cubicBezTo>
                  <a:cubicBezTo>
                    <a:pt x="7071" y="4104"/>
                    <a:pt x="7034" y="4104"/>
                    <a:pt x="7012" y="4089"/>
                  </a:cubicBezTo>
                  <a:cubicBezTo>
                    <a:pt x="6998" y="4082"/>
                    <a:pt x="6990" y="4074"/>
                    <a:pt x="6983" y="4074"/>
                  </a:cubicBezTo>
                  <a:cubicBezTo>
                    <a:pt x="6976" y="4074"/>
                    <a:pt x="6968" y="4082"/>
                    <a:pt x="6961" y="4089"/>
                  </a:cubicBezTo>
                  <a:cubicBezTo>
                    <a:pt x="6946" y="4104"/>
                    <a:pt x="6946" y="4104"/>
                    <a:pt x="6946" y="4104"/>
                  </a:cubicBezTo>
                  <a:cubicBezTo>
                    <a:pt x="6902" y="4140"/>
                    <a:pt x="6895" y="4140"/>
                    <a:pt x="6844" y="4155"/>
                  </a:cubicBezTo>
                  <a:cubicBezTo>
                    <a:pt x="6836" y="4162"/>
                    <a:pt x="6829" y="4162"/>
                    <a:pt x="6822" y="4162"/>
                  </a:cubicBezTo>
                  <a:cubicBezTo>
                    <a:pt x="6793" y="4162"/>
                    <a:pt x="6778" y="4140"/>
                    <a:pt x="6770" y="4126"/>
                  </a:cubicBezTo>
                  <a:cubicBezTo>
                    <a:pt x="6763" y="4118"/>
                    <a:pt x="6756" y="4111"/>
                    <a:pt x="6748" y="4104"/>
                  </a:cubicBezTo>
                  <a:cubicBezTo>
                    <a:pt x="6741" y="4096"/>
                    <a:pt x="6734" y="4096"/>
                    <a:pt x="6734" y="4096"/>
                  </a:cubicBezTo>
                  <a:cubicBezTo>
                    <a:pt x="6727" y="4096"/>
                    <a:pt x="6712" y="4111"/>
                    <a:pt x="6697" y="4118"/>
                  </a:cubicBezTo>
                  <a:cubicBezTo>
                    <a:pt x="6683" y="4126"/>
                    <a:pt x="6668" y="4140"/>
                    <a:pt x="6653" y="4148"/>
                  </a:cubicBezTo>
                  <a:cubicBezTo>
                    <a:pt x="6639" y="4155"/>
                    <a:pt x="6624" y="4155"/>
                    <a:pt x="6609" y="4155"/>
                  </a:cubicBezTo>
                  <a:cubicBezTo>
                    <a:pt x="6573" y="4155"/>
                    <a:pt x="6551" y="4126"/>
                    <a:pt x="6536" y="4096"/>
                  </a:cubicBezTo>
                  <a:cubicBezTo>
                    <a:pt x="6529" y="4082"/>
                    <a:pt x="6521" y="4067"/>
                    <a:pt x="6514" y="4045"/>
                  </a:cubicBezTo>
                  <a:cubicBezTo>
                    <a:pt x="6507" y="4016"/>
                    <a:pt x="6492" y="3986"/>
                    <a:pt x="6477" y="3965"/>
                  </a:cubicBezTo>
                  <a:cubicBezTo>
                    <a:pt x="6470" y="3950"/>
                    <a:pt x="6463" y="3935"/>
                    <a:pt x="6455" y="3920"/>
                  </a:cubicBezTo>
                  <a:cubicBezTo>
                    <a:pt x="6448" y="3891"/>
                    <a:pt x="6441" y="3884"/>
                    <a:pt x="6419" y="3877"/>
                  </a:cubicBezTo>
                  <a:cubicBezTo>
                    <a:pt x="6367" y="3869"/>
                    <a:pt x="6353" y="3847"/>
                    <a:pt x="6324" y="3803"/>
                  </a:cubicBezTo>
                  <a:cubicBezTo>
                    <a:pt x="6316" y="3796"/>
                    <a:pt x="6316" y="3796"/>
                    <a:pt x="6316" y="3796"/>
                  </a:cubicBezTo>
                  <a:cubicBezTo>
                    <a:pt x="6287" y="3752"/>
                    <a:pt x="6272" y="3745"/>
                    <a:pt x="6265" y="3745"/>
                  </a:cubicBezTo>
                  <a:cubicBezTo>
                    <a:pt x="6265" y="3745"/>
                    <a:pt x="6258" y="3752"/>
                    <a:pt x="6250" y="3767"/>
                  </a:cubicBezTo>
                  <a:cubicBezTo>
                    <a:pt x="6228" y="3818"/>
                    <a:pt x="6236" y="3840"/>
                    <a:pt x="6265" y="3869"/>
                  </a:cubicBezTo>
                  <a:cubicBezTo>
                    <a:pt x="6272" y="3877"/>
                    <a:pt x="6279" y="3884"/>
                    <a:pt x="6294" y="3891"/>
                  </a:cubicBezTo>
                  <a:cubicBezTo>
                    <a:pt x="6309" y="3906"/>
                    <a:pt x="6324" y="3913"/>
                    <a:pt x="6324" y="3928"/>
                  </a:cubicBezTo>
                  <a:cubicBezTo>
                    <a:pt x="6324" y="3943"/>
                    <a:pt x="6316" y="3957"/>
                    <a:pt x="6309" y="3965"/>
                  </a:cubicBezTo>
                  <a:cubicBezTo>
                    <a:pt x="6272" y="4001"/>
                    <a:pt x="6236" y="4001"/>
                    <a:pt x="6192" y="4008"/>
                  </a:cubicBezTo>
                  <a:cubicBezTo>
                    <a:pt x="6148" y="4016"/>
                    <a:pt x="6148" y="4016"/>
                    <a:pt x="6148" y="4016"/>
                  </a:cubicBezTo>
                  <a:cubicBezTo>
                    <a:pt x="6104" y="4023"/>
                    <a:pt x="6104" y="4023"/>
                    <a:pt x="6045" y="4089"/>
                  </a:cubicBezTo>
                  <a:cubicBezTo>
                    <a:pt x="6016" y="4126"/>
                    <a:pt x="6001" y="4148"/>
                    <a:pt x="5994" y="4162"/>
                  </a:cubicBezTo>
                  <a:cubicBezTo>
                    <a:pt x="5972" y="4192"/>
                    <a:pt x="5965" y="4206"/>
                    <a:pt x="5935" y="4214"/>
                  </a:cubicBezTo>
                  <a:cubicBezTo>
                    <a:pt x="5906" y="4228"/>
                    <a:pt x="5898" y="4236"/>
                    <a:pt x="5877" y="4250"/>
                  </a:cubicBezTo>
                  <a:cubicBezTo>
                    <a:pt x="5869" y="4265"/>
                    <a:pt x="5862" y="4272"/>
                    <a:pt x="5847" y="4279"/>
                  </a:cubicBezTo>
                  <a:cubicBezTo>
                    <a:pt x="5811" y="4309"/>
                    <a:pt x="5818" y="4367"/>
                    <a:pt x="5825" y="4419"/>
                  </a:cubicBezTo>
                  <a:cubicBezTo>
                    <a:pt x="5833" y="4463"/>
                    <a:pt x="5811" y="4507"/>
                    <a:pt x="5789" y="4551"/>
                  </a:cubicBezTo>
                  <a:cubicBezTo>
                    <a:pt x="5781" y="4565"/>
                    <a:pt x="5774" y="4580"/>
                    <a:pt x="5767" y="4602"/>
                  </a:cubicBezTo>
                  <a:cubicBezTo>
                    <a:pt x="5752" y="4631"/>
                    <a:pt x="5745" y="4646"/>
                    <a:pt x="5715" y="4646"/>
                  </a:cubicBezTo>
                  <a:cubicBezTo>
                    <a:pt x="5708" y="4646"/>
                    <a:pt x="5701" y="4646"/>
                    <a:pt x="5693" y="4639"/>
                  </a:cubicBezTo>
                  <a:cubicBezTo>
                    <a:pt x="5686" y="4639"/>
                    <a:pt x="5679" y="4639"/>
                    <a:pt x="5664" y="4631"/>
                  </a:cubicBezTo>
                  <a:lnTo>
                    <a:pt x="5657" y="4631"/>
                  </a:lnTo>
                  <a:cubicBezTo>
                    <a:pt x="5649" y="4631"/>
                    <a:pt x="5649" y="4631"/>
                    <a:pt x="5642" y="4661"/>
                  </a:cubicBezTo>
                  <a:cubicBezTo>
                    <a:pt x="5642" y="4675"/>
                    <a:pt x="5635" y="4697"/>
                    <a:pt x="5620" y="4727"/>
                  </a:cubicBezTo>
                  <a:cubicBezTo>
                    <a:pt x="5613" y="4748"/>
                    <a:pt x="5605" y="4763"/>
                    <a:pt x="5598" y="4770"/>
                  </a:cubicBezTo>
                  <a:cubicBezTo>
                    <a:pt x="5591" y="4800"/>
                    <a:pt x="5584" y="4807"/>
                    <a:pt x="5554" y="4815"/>
                  </a:cubicBezTo>
                  <a:cubicBezTo>
                    <a:pt x="5547" y="4815"/>
                    <a:pt x="5547" y="4815"/>
                    <a:pt x="5539" y="4815"/>
                  </a:cubicBezTo>
                  <a:cubicBezTo>
                    <a:pt x="5510" y="4815"/>
                    <a:pt x="5495" y="4778"/>
                    <a:pt x="5481" y="4748"/>
                  </a:cubicBezTo>
                  <a:cubicBezTo>
                    <a:pt x="5474" y="4734"/>
                    <a:pt x="5459" y="4719"/>
                    <a:pt x="5452" y="4705"/>
                  </a:cubicBezTo>
                  <a:cubicBezTo>
                    <a:pt x="5444" y="4690"/>
                    <a:pt x="5437" y="4690"/>
                    <a:pt x="5429" y="4690"/>
                  </a:cubicBezTo>
                  <a:cubicBezTo>
                    <a:pt x="5422" y="4690"/>
                    <a:pt x="5400" y="4705"/>
                    <a:pt x="5386" y="4712"/>
                  </a:cubicBezTo>
                  <a:cubicBezTo>
                    <a:pt x="5371" y="4719"/>
                    <a:pt x="5356" y="4727"/>
                    <a:pt x="5342" y="4734"/>
                  </a:cubicBezTo>
                  <a:cubicBezTo>
                    <a:pt x="5290" y="4756"/>
                    <a:pt x="5283" y="4770"/>
                    <a:pt x="5276" y="4836"/>
                  </a:cubicBezTo>
                  <a:cubicBezTo>
                    <a:pt x="5268" y="4888"/>
                    <a:pt x="5254" y="4910"/>
                    <a:pt x="5210" y="4910"/>
                  </a:cubicBezTo>
                  <a:cubicBezTo>
                    <a:pt x="5188" y="4902"/>
                    <a:pt x="5188" y="4902"/>
                    <a:pt x="5188" y="4902"/>
                  </a:cubicBezTo>
                  <a:cubicBezTo>
                    <a:pt x="5158" y="4902"/>
                    <a:pt x="5144" y="4873"/>
                    <a:pt x="5129" y="4851"/>
                  </a:cubicBezTo>
                  <a:cubicBezTo>
                    <a:pt x="5122" y="4836"/>
                    <a:pt x="5114" y="4815"/>
                    <a:pt x="5107" y="4807"/>
                  </a:cubicBezTo>
                  <a:cubicBezTo>
                    <a:pt x="5100" y="4807"/>
                    <a:pt x="5100" y="4807"/>
                    <a:pt x="5093" y="4807"/>
                  </a:cubicBezTo>
                  <a:cubicBezTo>
                    <a:pt x="5078" y="4807"/>
                    <a:pt x="5041" y="4836"/>
                    <a:pt x="5019" y="4880"/>
                  </a:cubicBezTo>
                  <a:cubicBezTo>
                    <a:pt x="5012" y="4895"/>
                    <a:pt x="5005" y="4902"/>
                    <a:pt x="4997" y="4917"/>
                  </a:cubicBezTo>
                  <a:cubicBezTo>
                    <a:pt x="4990" y="4939"/>
                    <a:pt x="4983" y="4961"/>
                    <a:pt x="4946" y="4990"/>
                  </a:cubicBezTo>
                  <a:cubicBezTo>
                    <a:pt x="4924" y="4998"/>
                    <a:pt x="4909" y="5005"/>
                    <a:pt x="4902" y="5012"/>
                  </a:cubicBezTo>
                  <a:cubicBezTo>
                    <a:pt x="4880" y="5020"/>
                    <a:pt x="4873" y="5027"/>
                    <a:pt x="4843" y="5064"/>
                  </a:cubicBezTo>
                  <a:cubicBezTo>
                    <a:pt x="4836" y="5078"/>
                    <a:pt x="4836" y="5078"/>
                    <a:pt x="4836" y="5078"/>
                  </a:cubicBezTo>
                  <a:cubicBezTo>
                    <a:pt x="4799" y="5122"/>
                    <a:pt x="4799" y="5129"/>
                    <a:pt x="4741" y="5129"/>
                  </a:cubicBezTo>
                  <a:cubicBezTo>
                    <a:pt x="4726" y="5129"/>
                    <a:pt x="4712" y="5122"/>
                    <a:pt x="4704" y="5115"/>
                  </a:cubicBezTo>
                  <a:cubicBezTo>
                    <a:pt x="4689" y="5093"/>
                    <a:pt x="4697" y="5064"/>
                    <a:pt x="4704" y="5034"/>
                  </a:cubicBezTo>
                  <a:cubicBezTo>
                    <a:pt x="4704" y="5027"/>
                    <a:pt x="4704" y="5020"/>
                    <a:pt x="4712" y="5012"/>
                  </a:cubicBezTo>
                  <a:cubicBezTo>
                    <a:pt x="4704" y="5020"/>
                    <a:pt x="4697" y="5020"/>
                    <a:pt x="4689" y="5027"/>
                  </a:cubicBezTo>
                  <a:cubicBezTo>
                    <a:pt x="4675" y="5042"/>
                    <a:pt x="4653" y="5056"/>
                    <a:pt x="4624" y="5064"/>
                  </a:cubicBezTo>
                  <a:cubicBezTo>
                    <a:pt x="4609" y="5071"/>
                    <a:pt x="4594" y="5071"/>
                    <a:pt x="4579" y="5071"/>
                  </a:cubicBezTo>
                  <a:cubicBezTo>
                    <a:pt x="4550" y="5071"/>
                    <a:pt x="4536" y="5064"/>
                    <a:pt x="4514" y="5049"/>
                  </a:cubicBezTo>
                  <a:cubicBezTo>
                    <a:pt x="4484" y="5056"/>
                    <a:pt x="4426" y="5064"/>
                    <a:pt x="4396" y="5071"/>
                  </a:cubicBezTo>
                  <a:cubicBezTo>
                    <a:pt x="4389" y="5078"/>
                    <a:pt x="4374" y="5086"/>
                    <a:pt x="4367" y="5086"/>
                  </a:cubicBezTo>
                  <a:cubicBezTo>
                    <a:pt x="4345" y="5086"/>
                    <a:pt x="4330" y="5071"/>
                    <a:pt x="4308" y="5056"/>
                  </a:cubicBezTo>
                  <a:cubicBezTo>
                    <a:pt x="4294" y="5049"/>
                    <a:pt x="4294" y="5049"/>
                    <a:pt x="4294" y="5049"/>
                  </a:cubicBezTo>
                  <a:cubicBezTo>
                    <a:pt x="4272" y="5034"/>
                    <a:pt x="4257" y="5020"/>
                    <a:pt x="4250" y="4998"/>
                  </a:cubicBezTo>
                  <a:cubicBezTo>
                    <a:pt x="4235" y="4976"/>
                    <a:pt x="4228" y="4961"/>
                    <a:pt x="4213" y="4961"/>
                  </a:cubicBezTo>
                  <a:cubicBezTo>
                    <a:pt x="4206" y="4961"/>
                    <a:pt x="4206" y="4961"/>
                    <a:pt x="4198" y="4961"/>
                  </a:cubicBezTo>
                  <a:cubicBezTo>
                    <a:pt x="4184" y="4968"/>
                    <a:pt x="4177" y="4968"/>
                    <a:pt x="4162" y="4968"/>
                  </a:cubicBezTo>
                  <a:cubicBezTo>
                    <a:pt x="4133" y="4968"/>
                    <a:pt x="4118" y="4961"/>
                    <a:pt x="4111" y="4946"/>
                  </a:cubicBezTo>
                  <a:cubicBezTo>
                    <a:pt x="4096" y="4932"/>
                    <a:pt x="4089" y="4917"/>
                    <a:pt x="4096" y="4895"/>
                  </a:cubicBezTo>
                  <a:cubicBezTo>
                    <a:pt x="4096" y="4888"/>
                    <a:pt x="4096" y="4873"/>
                    <a:pt x="4089" y="4866"/>
                  </a:cubicBezTo>
                  <a:cubicBezTo>
                    <a:pt x="4081" y="4858"/>
                    <a:pt x="4074" y="4851"/>
                    <a:pt x="4059" y="4851"/>
                  </a:cubicBezTo>
                  <a:cubicBezTo>
                    <a:pt x="4045" y="4851"/>
                    <a:pt x="4037" y="4858"/>
                    <a:pt x="4023" y="4858"/>
                  </a:cubicBezTo>
                  <a:cubicBezTo>
                    <a:pt x="4001" y="4873"/>
                    <a:pt x="3986" y="4873"/>
                    <a:pt x="3964" y="4873"/>
                  </a:cubicBezTo>
                  <a:cubicBezTo>
                    <a:pt x="3942" y="4873"/>
                    <a:pt x="3927" y="4873"/>
                    <a:pt x="3905" y="4866"/>
                  </a:cubicBezTo>
                  <a:cubicBezTo>
                    <a:pt x="3898" y="4858"/>
                    <a:pt x="3891" y="4858"/>
                    <a:pt x="3876" y="4851"/>
                  </a:cubicBezTo>
                  <a:cubicBezTo>
                    <a:pt x="3869" y="4851"/>
                    <a:pt x="3854" y="4851"/>
                    <a:pt x="3847" y="4851"/>
                  </a:cubicBezTo>
                  <a:cubicBezTo>
                    <a:pt x="3825" y="4851"/>
                    <a:pt x="3803" y="4858"/>
                    <a:pt x="3781" y="4866"/>
                  </a:cubicBezTo>
                  <a:cubicBezTo>
                    <a:pt x="3759" y="4873"/>
                    <a:pt x="3744" y="4880"/>
                    <a:pt x="3715" y="4888"/>
                  </a:cubicBezTo>
                  <a:cubicBezTo>
                    <a:pt x="3708" y="4888"/>
                    <a:pt x="3693" y="4895"/>
                    <a:pt x="3686" y="4895"/>
                  </a:cubicBezTo>
                  <a:cubicBezTo>
                    <a:pt x="3634" y="4895"/>
                    <a:pt x="3612" y="4851"/>
                    <a:pt x="3598" y="4822"/>
                  </a:cubicBezTo>
                  <a:cubicBezTo>
                    <a:pt x="3590" y="4807"/>
                    <a:pt x="3583" y="4793"/>
                    <a:pt x="3576" y="4785"/>
                  </a:cubicBezTo>
                  <a:cubicBezTo>
                    <a:pt x="3532" y="4741"/>
                    <a:pt x="3436" y="4661"/>
                    <a:pt x="3385" y="4653"/>
                  </a:cubicBezTo>
                  <a:cubicBezTo>
                    <a:pt x="3363" y="4646"/>
                    <a:pt x="3348" y="4646"/>
                    <a:pt x="3327" y="4646"/>
                  </a:cubicBezTo>
                  <a:cubicBezTo>
                    <a:pt x="3305" y="4646"/>
                    <a:pt x="3275" y="4646"/>
                    <a:pt x="3253" y="4631"/>
                  </a:cubicBezTo>
                  <a:cubicBezTo>
                    <a:pt x="3239" y="4624"/>
                    <a:pt x="3224" y="4609"/>
                    <a:pt x="3217" y="4595"/>
                  </a:cubicBezTo>
                  <a:cubicBezTo>
                    <a:pt x="3209" y="4580"/>
                    <a:pt x="3202" y="4565"/>
                    <a:pt x="3180" y="4565"/>
                  </a:cubicBezTo>
                  <a:cubicBezTo>
                    <a:pt x="3180" y="4565"/>
                    <a:pt x="3173" y="4565"/>
                    <a:pt x="3165" y="4565"/>
                  </a:cubicBezTo>
                  <a:cubicBezTo>
                    <a:pt x="3136" y="4565"/>
                    <a:pt x="3099" y="4580"/>
                    <a:pt x="3063" y="4602"/>
                  </a:cubicBezTo>
                  <a:cubicBezTo>
                    <a:pt x="3048" y="4617"/>
                    <a:pt x="3026" y="4631"/>
                    <a:pt x="2997" y="4631"/>
                  </a:cubicBezTo>
                  <a:cubicBezTo>
                    <a:pt x="2975" y="4631"/>
                    <a:pt x="2953" y="4624"/>
                    <a:pt x="2938" y="4602"/>
                  </a:cubicBezTo>
                  <a:cubicBezTo>
                    <a:pt x="2924" y="4595"/>
                    <a:pt x="2916" y="4587"/>
                    <a:pt x="2909" y="4580"/>
                  </a:cubicBezTo>
                  <a:cubicBezTo>
                    <a:pt x="2909" y="4573"/>
                    <a:pt x="2909" y="4573"/>
                    <a:pt x="2902" y="4573"/>
                  </a:cubicBezTo>
                  <a:cubicBezTo>
                    <a:pt x="2902" y="4573"/>
                    <a:pt x="2902" y="4573"/>
                    <a:pt x="2902" y="4580"/>
                  </a:cubicBezTo>
                  <a:cubicBezTo>
                    <a:pt x="2894" y="4624"/>
                    <a:pt x="2858" y="4639"/>
                    <a:pt x="2836" y="4646"/>
                  </a:cubicBezTo>
                  <a:cubicBezTo>
                    <a:pt x="2836" y="4683"/>
                    <a:pt x="2828" y="4770"/>
                    <a:pt x="2770" y="4778"/>
                  </a:cubicBezTo>
                  <a:cubicBezTo>
                    <a:pt x="2740" y="4785"/>
                    <a:pt x="2733" y="4785"/>
                    <a:pt x="2733" y="4785"/>
                  </a:cubicBezTo>
                  <a:cubicBezTo>
                    <a:pt x="2733" y="4800"/>
                    <a:pt x="2733" y="4800"/>
                    <a:pt x="2733" y="4807"/>
                  </a:cubicBezTo>
                  <a:cubicBezTo>
                    <a:pt x="2726" y="4829"/>
                    <a:pt x="2704" y="4858"/>
                    <a:pt x="2674" y="4858"/>
                  </a:cubicBezTo>
                  <a:cubicBezTo>
                    <a:pt x="2667" y="4858"/>
                    <a:pt x="2653" y="4851"/>
                    <a:pt x="2638" y="4844"/>
                  </a:cubicBezTo>
                  <a:cubicBezTo>
                    <a:pt x="2631" y="4836"/>
                    <a:pt x="2631" y="4836"/>
                    <a:pt x="2623" y="4836"/>
                  </a:cubicBezTo>
                  <a:cubicBezTo>
                    <a:pt x="2616" y="4836"/>
                    <a:pt x="2594" y="4851"/>
                    <a:pt x="2572" y="4873"/>
                  </a:cubicBezTo>
                  <a:cubicBezTo>
                    <a:pt x="2565" y="4880"/>
                    <a:pt x="2557" y="4888"/>
                    <a:pt x="2550" y="4895"/>
                  </a:cubicBezTo>
                  <a:cubicBezTo>
                    <a:pt x="2528" y="4910"/>
                    <a:pt x="2521" y="4917"/>
                    <a:pt x="2506" y="4924"/>
                  </a:cubicBezTo>
                  <a:cubicBezTo>
                    <a:pt x="2484" y="4946"/>
                    <a:pt x="2469" y="4954"/>
                    <a:pt x="2462" y="4976"/>
                  </a:cubicBezTo>
                  <a:cubicBezTo>
                    <a:pt x="2447" y="4998"/>
                    <a:pt x="2418" y="5012"/>
                    <a:pt x="2389" y="5020"/>
                  </a:cubicBezTo>
                  <a:cubicBezTo>
                    <a:pt x="2374" y="5027"/>
                    <a:pt x="2359" y="5027"/>
                    <a:pt x="2345" y="5042"/>
                  </a:cubicBezTo>
                  <a:cubicBezTo>
                    <a:pt x="2330" y="5042"/>
                    <a:pt x="2323" y="5049"/>
                    <a:pt x="2308" y="5049"/>
                  </a:cubicBezTo>
                  <a:cubicBezTo>
                    <a:pt x="2279" y="5049"/>
                    <a:pt x="2235" y="5027"/>
                    <a:pt x="2198" y="5005"/>
                  </a:cubicBezTo>
                  <a:cubicBezTo>
                    <a:pt x="2184" y="4998"/>
                    <a:pt x="2169" y="4990"/>
                    <a:pt x="2147" y="4983"/>
                  </a:cubicBezTo>
                  <a:cubicBezTo>
                    <a:pt x="2140" y="4976"/>
                    <a:pt x="2132" y="4976"/>
                    <a:pt x="2125" y="4976"/>
                  </a:cubicBezTo>
                  <a:cubicBezTo>
                    <a:pt x="2103" y="4976"/>
                    <a:pt x="2088" y="4990"/>
                    <a:pt x="2066" y="5012"/>
                  </a:cubicBezTo>
                  <a:cubicBezTo>
                    <a:pt x="2052" y="5020"/>
                    <a:pt x="2037" y="5034"/>
                    <a:pt x="2030" y="5042"/>
                  </a:cubicBezTo>
                  <a:cubicBezTo>
                    <a:pt x="1986" y="5064"/>
                    <a:pt x="1949" y="5093"/>
                    <a:pt x="1912" y="5144"/>
                  </a:cubicBezTo>
                  <a:cubicBezTo>
                    <a:pt x="1890" y="5174"/>
                    <a:pt x="1898" y="5188"/>
                    <a:pt x="1912" y="5217"/>
                  </a:cubicBezTo>
                  <a:cubicBezTo>
                    <a:pt x="1920" y="5232"/>
                    <a:pt x="1927" y="5254"/>
                    <a:pt x="1927" y="5283"/>
                  </a:cubicBezTo>
                  <a:cubicBezTo>
                    <a:pt x="1920" y="5298"/>
                    <a:pt x="1920" y="5298"/>
                    <a:pt x="1920" y="5298"/>
                  </a:cubicBezTo>
                  <a:cubicBezTo>
                    <a:pt x="1912" y="5349"/>
                    <a:pt x="1912" y="5357"/>
                    <a:pt x="1898" y="5393"/>
                  </a:cubicBezTo>
                  <a:cubicBezTo>
                    <a:pt x="1890" y="5401"/>
                    <a:pt x="1883" y="5408"/>
                    <a:pt x="1868" y="5408"/>
                  </a:cubicBezTo>
                  <a:cubicBezTo>
                    <a:pt x="1854" y="5408"/>
                    <a:pt x="1839" y="5401"/>
                    <a:pt x="1810" y="5386"/>
                  </a:cubicBezTo>
                  <a:cubicBezTo>
                    <a:pt x="1788" y="5371"/>
                    <a:pt x="1751" y="5349"/>
                    <a:pt x="1722" y="5349"/>
                  </a:cubicBezTo>
                  <a:cubicBezTo>
                    <a:pt x="1707" y="5349"/>
                    <a:pt x="1700" y="5342"/>
                    <a:pt x="1685" y="5342"/>
                  </a:cubicBezTo>
                  <a:cubicBezTo>
                    <a:pt x="1627" y="5342"/>
                    <a:pt x="1619" y="5371"/>
                    <a:pt x="1619" y="5379"/>
                  </a:cubicBezTo>
                  <a:cubicBezTo>
                    <a:pt x="1605" y="5423"/>
                    <a:pt x="1583" y="5430"/>
                    <a:pt x="1546" y="5430"/>
                  </a:cubicBezTo>
                  <a:cubicBezTo>
                    <a:pt x="1370" y="5430"/>
                    <a:pt x="1370" y="5430"/>
                    <a:pt x="1370" y="5430"/>
                  </a:cubicBezTo>
                  <a:lnTo>
                    <a:pt x="1370" y="5430"/>
                  </a:lnTo>
                  <a:lnTo>
                    <a:pt x="1363" y="5430"/>
                  </a:lnTo>
                  <a:close/>
                  <a:moveTo>
                    <a:pt x="6133" y="2191"/>
                  </a:moveTo>
                  <a:lnTo>
                    <a:pt x="6133" y="2191"/>
                  </a:lnTo>
                  <a:cubicBezTo>
                    <a:pt x="6148" y="2198"/>
                    <a:pt x="6162" y="2206"/>
                    <a:pt x="6184" y="2213"/>
                  </a:cubicBezTo>
                  <a:cubicBezTo>
                    <a:pt x="6221" y="2228"/>
                    <a:pt x="6243" y="2250"/>
                    <a:pt x="6272" y="2279"/>
                  </a:cubicBezTo>
                  <a:cubicBezTo>
                    <a:pt x="6279" y="2286"/>
                    <a:pt x="6287" y="2301"/>
                    <a:pt x="6302" y="2316"/>
                  </a:cubicBezTo>
                  <a:cubicBezTo>
                    <a:pt x="6346" y="2360"/>
                    <a:pt x="6367" y="2382"/>
                    <a:pt x="6411" y="2404"/>
                  </a:cubicBezTo>
                  <a:cubicBezTo>
                    <a:pt x="6455" y="2433"/>
                    <a:pt x="6448" y="2448"/>
                    <a:pt x="6434" y="2477"/>
                  </a:cubicBezTo>
                  <a:cubicBezTo>
                    <a:pt x="6434" y="2484"/>
                    <a:pt x="6426" y="2492"/>
                    <a:pt x="6426" y="2499"/>
                  </a:cubicBezTo>
                  <a:cubicBezTo>
                    <a:pt x="6411" y="2528"/>
                    <a:pt x="6404" y="2536"/>
                    <a:pt x="6382" y="2543"/>
                  </a:cubicBezTo>
                  <a:cubicBezTo>
                    <a:pt x="6375" y="2558"/>
                    <a:pt x="6360" y="2565"/>
                    <a:pt x="6338" y="2587"/>
                  </a:cubicBezTo>
                  <a:cubicBezTo>
                    <a:pt x="6309" y="2616"/>
                    <a:pt x="6294" y="2638"/>
                    <a:pt x="6294" y="2646"/>
                  </a:cubicBezTo>
                  <a:cubicBezTo>
                    <a:pt x="6316" y="2646"/>
                    <a:pt x="6353" y="2631"/>
                    <a:pt x="6404" y="2609"/>
                  </a:cubicBezTo>
                  <a:cubicBezTo>
                    <a:pt x="6411" y="2609"/>
                    <a:pt x="6411" y="2609"/>
                    <a:pt x="6411" y="2609"/>
                  </a:cubicBezTo>
                  <a:cubicBezTo>
                    <a:pt x="6463" y="2587"/>
                    <a:pt x="6463" y="2572"/>
                    <a:pt x="6470" y="2536"/>
                  </a:cubicBezTo>
                  <a:cubicBezTo>
                    <a:pt x="6470" y="2528"/>
                    <a:pt x="6470" y="2521"/>
                    <a:pt x="6477" y="2514"/>
                  </a:cubicBezTo>
                  <a:cubicBezTo>
                    <a:pt x="6477" y="2484"/>
                    <a:pt x="6477" y="2484"/>
                    <a:pt x="6470" y="2470"/>
                  </a:cubicBezTo>
                  <a:cubicBezTo>
                    <a:pt x="6463" y="2462"/>
                    <a:pt x="6463" y="2455"/>
                    <a:pt x="6455" y="2440"/>
                  </a:cubicBezTo>
                  <a:cubicBezTo>
                    <a:pt x="6448" y="2426"/>
                    <a:pt x="6441" y="2418"/>
                    <a:pt x="6441" y="2411"/>
                  </a:cubicBezTo>
                  <a:cubicBezTo>
                    <a:pt x="6434" y="2389"/>
                    <a:pt x="6434" y="2389"/>
                    <a:pt x="6404" y="2374"/>
                  </a:cubicBezTo>
                  <a:cubicBezTo>
                    <a:pt x="6360" y="2352"/>
                    <a:pt x="6360" y="2338"/>
                    <a:pt x="6360" y="2301"/>
                  </a:cubicBezTo>
                  <a:cubicBezTo>
                    <a:pt x="6360" y="2301"/>
                    <a:pt x="6360" y="2294"/>
                    <a:pt x="6360" y="2286"/>
                  </a:cubicBezTo>
                  <a:cubicBezTo>
                    <a:pt x="6360" y="2228"/>
                    <a:pt x="6411" y="2228"/>
                    <a:pt x="6441" y="2228"/>
                  </a:cubicBezTo>
                  <a:cubicBezTo>
                    <a:pt x="6477" y="2228"/>
                    <a:pt x="6477" y="2228"/>
                    <a:pt x="6477" y="2228"/>
                  </a:cubicBezTo>
                  <a:cubicBezTo>
                    <a:pt x="6499" y="2228"/>
                    <a:pt x="6514" y="2235"/>
                    <a:pt x="6529" y="2243"/>
                  </a:cubicBezTo>
                  <a:cubicBezTo>
                    <a:pt x="6543" y="2265"/>
                    <a:pt x="6529" y="2294"/>
                    <a:pt x="6521" y="2330"/>
                  </a:cubicBezTo>
                  <a:cubicBezTo>
                    <a:pt x="6521" y="2345"/>
                    <a:pt x="6514" y="2352"/>
                    <a:pt x="6514" y="2360"/>
                  </a:cubicBezTo>
                  <a:cubicBezTo>
                    <a:pt x="6514" y="2374"/>
                    <a:pt x="6514" y="2382"/>
                    <a:pt x="6514" y="2382"/>
                  </a:cubicBezTo>
                  <a:cubicBezTo>
                    <a:pt x="6514" y="2382"/>
                    <a:pt x="6529" y="2374"/>
                    <a:pt x="6536" y="2360"/>
                  </a:cubicBezTo>
                  <a:cubicBezTo>
                    <a:pt x="6558" y="2338"/>
                    <a:pt x="6565" y="2330"/>
                    <a:pt x="6580" y="2330"/>
                  </a:cubicBezTo>
                  <a:cubicBezTo>
                    <a:pt x="6595" y="2330"/>
                    <a:pt x="6609" y="2338"/>
                    <a:pt x="6624" y="2352"/>
                  </a:cubicBezTo>
                  <a:cubicBezTo>
                    <a:pt x="6639" y="2360"/>
                    <a:pt x="6639" y="2360"/>
                    <a:pt x="6639" y="2360"/>
                  </a:cubicBezTo>
                  <a:cubicBezTo>
                    <a:pt x="6646" y="2367"/>
                    <a:pt x="6653" y="2367"/>
                    <a:pt x="6653" y="2374"/>
                  </a:cubicBezTo>
                  <a:cubicBezTo>
                    <a:pt x="6653" y="2367"/>
                    <a:pt x="6653" y="2367"/>
                    <a:pt x="6653" y="2360"/>
                  </a:cubicBezTo>
                  <a:cubicBezTo>
                    <a:pt x="6660" y="2352"/>
                    <a:pt x="6668" y="2330"/>
                    <a:pt x="6675" y="2308"/>
                  </a:cubicBezTo>
                  <a:cubicBezTo>
                    <a:pt x="6690" y="2272"/>
                    <a:pt x="6675" y="2250"/>
                    <a:pt x="6653" y="2220"/>
                  </a:cubicBezTo>
                  <a:cubicBezTo>
                    <a:pt x="6639" y="2206"/>
                    <a:pt x="6624" y="2191"/>
                    <a:pt x="6617" y="2169"/>
                  </a:cubicBezTo>
                  <a:cubicBezTo>
                    <a:pt x="6602" y="2140"/>
                    <a:pt x="6587" y="2133"/>
                    <a:pt x="6573" y="2125"/>
                  </a:cubicBezTo>
                  <a:cubicBezTo>
                    <a:pt x="6565" y="2118"/>
                    <a:pt x="6551" y="2110"/>
                    <a:pt x="6536" y="2096"/>
                  </a:cubicBezTo>
                  <a:cubicBezTo>
                    <a:pt x="6507" y="2052"/>
                    <a:pt x="6492" y="2037"/>
                    <a:pt x="6463" y="2037"/>
                  </a:cubicBezTo>
                  <a:cubicBezTo>
                    <a:pt x="6455" y="2037"/>
                    <a:pt x="6448" y="2037"/>
                    <a:pt x="6448" y="2037"/>
                  </a:cubicBezTo>
                  <a:cubicBezTo>
                    <a:pt x="6448" y="2037"/>
                    <a:pt x="6448" y="2045"/>
                    <a:pt x="6448" y="2067"/>
                  </a:cubicBezTo>
                  <a:cubicBezTo>
                    <a:pt x="6448" y="2081"/>
                    <a:pt x="6455" y="2089"/>
                    <a:pt x="6463" y="2096"/>
                  </a:cubicBezTo>
                  <a:cubicBezTo>
                    <a:pt x="6470" y="2103"/>
                    <a:pt x="6477" y="2110"/>
                    <a:pt x="6477" y="2133"/>
                  </a:cubicBezTo>
                  <a:cubicBezTo>
                    <a:pt x="6477" y="2162"/>
                    <a:pt x="6448" y="2177"/>
                    <a:pt x="6419" y="2184"/>
                  </a:cubicBezTo>
                  <a:cubicBezTo>
                    <a:pt x="6397" y="2191"/>
                    <a:pt x="6367" y="2198"/>
                    <a:pt x="6346" y="2213"/>
                  </a:cubicBezTo>
                  <a:cubicBezTo>
                    <a:pt x="6316" y="2243"/>
                    <a:pt x="6302" y="2250"/>
                    <a:pt x="6294" y="2250"/>
                  </a:cubicBezTo>
                  <a:cubicBezTo>
                    <a:pt x="6279" y="2250"/>
                    <a:pt x="6272" y="2243"/>
                    <a:pt x="6272" y="2235"/>
                  </a:cubicBezTo>
                  <a:lnTo>
                    <a:pt x="6265" y="2228"/>
                  </a:lnTo>
                  <a:cubicBezTo>
                    <a:pt x="6258" y="2220"/>
                    <a:pt x="6250" y="2213"/>
                    <a:pt x="6250" y="2206"/>
                  </a:cubicBezTo>
                  <a:cubicBezTo>
                    <a:pt x="6250" y="2191"/>
                    <a:pt x="6265" y="2177"/>
                    <a:pt x="6279" y="2155"/>
                  </a:cubicBezTo>
                  <a:cubicBezTo>
                    <a:pt x="6294" y="2147"/>
                    <a:pt x="6302" y="2140"/>
                    <a:pt x="6309" y="2133"/>
                  </a:cubicBezTo>
                  <a:cubicBezTo>
                    <a:pt x="6316" y="2118"/>
                    <a:pt x="6324" y="2103"/>
                    <a:pt x="6316" y="2096"/>
                  </a:cubicBezTo>
                  <a:cubicBezTo>
                    <a:pt x="6316" y="2096"/>
                    <a:pt x="6309" y="2096"/>
                    <a:pt x="6302" y="2096"/>
                  </a:cubicBezTo>
                  <a:cubicBezTo>
                    <a:pt x="6302" y="2096"/>
                    <a:pt x="6302" y="2096"/>
                    <a:pt x="6294" y="2096"/>
                  </a:cubicBezTo>
                  <a:cubicBezTo>
                    <a:pt x="6250" y="2103"/>
                    <a:pt x="6250" y="2110"/>
                    <a:pt x="6236" y="2140"/>
                  </a:cubicBezTo>
                  <a:cubicBezTo>
                    <a:pt x="6214" y="2191"/>
                    <a:pt x="6177" y="2191"/>
                    <a:pt x="6140" y="2191"/>
                  </a:cubicBezTo>
                  <a:cubicBezTo>
                    <a:pt x="6133" y="2191"/>
                    <a:pt x="6133" y="2191"/>
                    <a:pt x="6133" y="2191"/>
                  </a:cubicBezTo>
                  <a:close/>
                  <a:moveTo>
                    <a:pt x="6104" y="2133"/>
                  </a:moveTo>
                  <a:lnTo>
                    <a:pt x="6104" y="2133"/>
                  </a:lnTo>
                  <a:cubicBezTo>
                    <a:pt x="6096" y="2140"/>
                    <a:pt x="6096" y="2140"/>
                    <a:pt x="6096" y="2140"/>
                  </a:cubicBezTo>
                  <a:cubicBezTo>
                    <a:pt x="6089" y="2147"/>
                    <a:pt x="6089" y="2155"/>
                    <a:pt x="6089" y="2155"/>
                  </a:cubicBezTo>
                  <a:cubicBezTo>
                    <a:pt x="6096" y="2162"/>
                    <a:pt x="6096" y="2169"/>
                    <a:pt x="6104" y="2169"/>
                  </a:cubicBezTo>
                  <a:lnTo>
                    <a:pt x="6104" y="2169"/>
                  </a:lnTo>
                  <a:cubicBezTo>
                    <a:pt x="6096" y="2162"/>
                    <a:pt x="6096" y="2147"/>
                    <a:pt x="6104" y="2133"/>
                  </a:cubicBezTo>
                  <a:close/>
                  <a:moveTo>
                    <a:pt x="1729" y="2286"/>
                  </a:moveTo>
                  <a:lnTo>
                    <a:pt x="1729" y="2286"/>
                  </a:lnTo>
                  <a:lnTo>
                    <a:pt x="1729" y="2286"/>
                  </a:lnTo>
                  <a:cubicBezTo>
                    <a:pt x="1729" y="2272"/>
                    <a:pt x="1729" y="2265"/>
                    <a:pt x="1729" y="2257"/>
                  </a:cubicBezTo>
                  <a:cubicBezTo>
                    <a:pt x="1729" y="2235"/>
                    <a:pt x="1722" y="2206"/>
                    <a:pt x="1758" y="2177"/>
                  </a:cubicBezTo>
                  <a:cubicBezTo>
                    <a:pt x="1766" y="2169"/>
                    <a:pt x="1773" y="2162"/>
                    <a:pt x="1781" y="2155"/>
                  </a:cubicBezTo>
                  <a:cubicBezTo>
                    <a:pt x="1788" y="2147"/>
                    <a:pt x="1795" y="2140"/>
                    <a:pt x="1817" y="2140"/>
                  </a:cubicBezTo>
                  <a:cubicBezTo>
                    <a:pt x="1824" y="2140"/>
                    <a:pt x="1832" y="2140"/>
                    <a:pt x="1839" y="2147"/>
                  </a:cubicBezTo>
                  <a:cubicBezTo>
                    <a:pt x="1861" y="2155"/>
                    <a:pt x="1883" y="2169"/>
                    <a:pt x="1890" y="2191"/>
                  </a:cubicBezTo>
                  <a:cubicBezTo>
                    <a:pt x="1890" y="2206"/>
                    <a:pt x="1883" y="2220"/>
                    <a:pt x="1868" y="2235"/>
                  </a:cubicBezTo>
                  <a:cubicBezTo>
                    <a:pt x="1839" y="2272"/>
                    <a:pt x="1773" y="2308"/>
                    <a:pt x="1766" y="2316"/>
                  </a:cubicBezTo>
                  <a:cubicBezTo>
                    <a:pt x="1758" y="2316"/>
                    <a:pt x="1758" y="2316"/>
                    <a:pt x="1758" y="2316"/>
                  </a:cubicBezTo>
                  <a:lnTo>
                    <a:pt x="1729" y="2286"/>
                  </a:lnTo>
                  <a:close/>
                  <a:moveTo>
                    <a:pt x="5312" y="1576"/>
                  </a:moveTo>
                  <a:lnTo>
                    <a:pt x="5312" y="1576"/>
                  </a:lnTo>
                  <a:cubicBezTo>
                    <a:pt x="5283" y="1576"/>
                    <a:pt x="5254" y="1561"/>
                    <a:pt x="5224" y="1546"/>
                  </a:cubicBezTo>
                  <a:cubicBezTo>
                    <a:pt x="5217" y="1539"/>
                    <a:pt x="5210" y="1532"/>
                    <a:pt x="5195" y="1524"/>
                  </a:cubicBezTo>
                  <a:cubicBezTo>
                    <a:pt x="5158" y="1510"/>
                    <a:pt x="5158" y="1510"/>
                    <a:pt x="5158" y="1510"/>
                  </a:cubicBezTo>
                  <a:cubicBezTo>
                    <a:pt x="5195" y="1495"/>
                    <a:pt x="5195" y="1495"/>
                    <a:pt x="5195" y="1495"/>
                  </a:cubicBezTo>
                  <a:cubicBezTo>
                    <a:pt x="5217" y="1495"/>
                    <a:pt x="5298" y="1458"/>
                    <a:pt x="5364" y="1392"/>
                  </a:cubicBezTo>
                  <a:cubicBezTo>
                    <a:pt x="5386" y="1370"/>
                    <a:pt x="5386" y="1370"/>
                    <a:pt x="5386" y="1370"/>
                  </a:cubicBezTo>
                  <a:cubicBezTo>
                    <a:pt x="5393" y="1385"/>
                    <a:pt x="5393" y="1385"/>
                    <a:pt x="5393" y="1385"/>
                  </a:cubicBezTo>
                  <a:cubicBezTo>
                    <a:pt x="5400" y="1392"/>
                    <a:pt x="5408" y="1400"/>
                    <a:pt x="5415" y="1415"/>
                  </a:cubicBezTo>
                  <a:cubicBezTo>
                    <a:pt x="5429" y="1422"/>
                    <a:pt x="5437" y="1444"/>
                    <a:pt x="5429" y="1458"/>
                  </a:cubicBezTo>
                  <a:cubicBezTo>
                    <a:pt x="5422" y="1502"/>
                    <a:pt x="5378" y="1554"/>
                    <a:pt x="5342" y="1568"/>
                  </a:cubicBezTo>
                  <a:cubicBezTo>
                    <a:pt x="5334" y="1576"/>
                    <a:pt x="5327" y="1576"/>
                    <a:pt x="5312" y="1576"/>
                  </a:cubicBezTo>
                  <a:close/>
                  <a:moveTo>
                    <a:pt x="5129" y="1458"/>
                  </a:moveTo>
                  <a:lnTo>
                    <a:pt x="5129" y="1458"/>
                  </a:lnTo>
                  <a:cubicBezTo>
                    <a:pt x="5114" y="1458"/>
                    <a:pt x="5100" y="1458"/>
                    <a:pt x="5085" y="1444"/>
                  </a:cubicBezTo>
                  <a:cubicBezTo>
                    <a:pt x="5070" y="1436"/>
                    <a:pt x="5056" y="1422"/>
                    <a:pt x="5048" y="1415"/>
                  </a:cubicBezTo>
                  <a:cubicBezTo>
                    <a:pt x="5019" y="1400"/>
                    <a:pt x="4997" y="1378"/>
                    <a:pt x="4975" y="1348"/>
                  </a:cubicBezTo>
                  <a:cubicBezTo>
                    <a:pt x="4953" y="1319"/>
                    <a:pt x="4924" y="1305"/>
                    <a:pt x="4895" y="1290"/>
                  </a:cubicBezTo>
                  <a:cubicBezTo>
                    <a:pt x="4865" y="1268"/>
                    <a:pt x="4865" y="1268"/>
                    <a:pt x="4865" y="1268"/>
                  </a:cubicBezTo>
                  <a:cubicBezTo>
                    <a:pt x="4829" y="1253"/>
                    <a:pt x="4785" y="1224"/>
                    <a:pt x="4785" y="1165"/>
                  </a:cubicBezTo>
                  <a:cubicBezTo>
                    <a:pt x="4785" y="1143"/>
                    <a:pt x="4785" y="1121"/>
                    <a:pt x="4785" y="1099"/>
                  </a:cubicBezTo>
                  <a:cubicBezTo>
                    <a:pt x="4792" y="1092"/>
                    <a:pt x="4792" y="1092"/>
                    <a:pt x="4792" y="1092"/>
                  </a:cubicBezTo>
                  <a:cubicBezTo>
                    <a:pt x="4799" y="1092"/>
                    <a:pt x="4799" y="1092"/>
                    <a:pt x="4799" y="1092"/>
                  </a:cubicBezTo>
                  <a:cubicBezTo>
                    <a:pt x="4807" y="1092"/>
                    <a:pt x="4865" y="1077"/>
                    <a:pt x="4990" y="1077"/>
                  </a:cubicBezTo>
                  <a:cubicBezTo>
                    <a:pt x="5019" y="1077"/>
                    <a:pt x="5034" y="1063"/>
                    <a:pt x="5034" y="1041"/>
                  </a:cubicBezTo>
                  <a:cubicBezTo>
                    <a:pt x="5034" y="997"/>
                    <a:pt x="4990" y="938"/>
                    <a:pt x="4953" y="938"/>
                  </a:cubicBezTo>
                  <a:cubicBezTo>
                    <a:pt x="4902" y="938"/>
                    <a:pt x="4880" y="916"/>
                    <a:pt x="4865" y="901"/>
                  </a:cubicBezTo>
                  <a:cubicBezTo>
                    <a:pt x="4858" y="894"/>
                    <a:pt x="4851" y="894"/>
                    <a:pt x="4851" y="894"/>
                  </a:cubicBezTo>
                  <a:cubicBezTo>
                    <a:pt x="4829" y="887"/>
                    <a:pt x="4829" y="887"/>
                    <a:pt x="4829" y="887"/>
                  </a:cubicBezTo>
                  <a:cubicBezTo>
                    <a:pt x="4829" y="894"/>
                    <a:pt x="4829" y="894"/>
                    <a:pt x="4829" y="894"/>
                  </a:cubicBezTo>
                  <a:cubicBezTo>
                    <a:pt x="4814" y="894"/>
                    <a:pt x="4814" y="894"/>
                    <a:pt x="4814" y="894"/>
                  </a:cubicBezTo>
                  <a:cubicBezTo>
                    <a:pt x="4777" y="887"/>
                    <a:pt x="4755" y="858"/>
                    <a:pt x="4755" y="821"/>
                  </a:cubicBezTo>
                  <a:cubicBezTo>
                    <a:pt x="4755" y="762"/>
                    <a:pt x="4785" y="726"/>
                    <a:pt x="4814" y="696"/>
                  </a:cubicBezTo>
                  <a:cubicBezTo>
                    <a:pt x="4829" y="682"/>
                    <a:pt x="4829" y="660"/>
                    <a:pt x="4836" y="630"/>
                  </a:cubicBezTo>
                  <a:cubicBezTo>
                    <a:pt x="4836" y="608"/>
                    <a:pt x="4836" y="608"/>
                    <a:pt x="4836" y="608"/>
                  </a:cubicBezTo>
                  <a:cubicBezTo>
                    <a:pt x="4836" y="579"/>
                    <a:pt x="4836" y="535"/>
                    <a:pt x="4851" y="498"/>
                  </a:cubicBezTo>
                  <a:cubicBezTo>
                    <a:pt x="4858" y="477"/>
                    <a:pt x="4865" y="447"/>
                    <a:pt x="4895" y="447"/>
                  </a:cubicBezTo>
                  <a:cubicBezTo>
                    <a:pt x="4902" y="447"/>
                    <a:pt x="4909" y="447"/>
                    <a:pt x="4924" y="455"/>
                  </a:cubicBezTo>
                  <a:cubicBezTo>
                    <a:pt x="4931" y="462"/>
                    <a:pt x="4939" y="462"/>
                    <a:pt x="4953" y="462"/>
                  </a:cubicBezTo>
                  <a:cubicBezTo>
                    <a:pt x="4961" y="462"/>
                    <a:pt x="4968" y="462"/>
                    <a:pt x="4968" y="455"/>
                  </a:cubicBezTo>
                  <a:cubicBezTo>
                    <a:pt x="4983" y="447"/>
                    <a:pt x="4983" y="447"/>
                    <a:pt x="4983" y="447"/>
                  </a:cubicBezTo>
                  <a:cubicBezTo>
                    <a:pt x="5005" y="469"/>
                    <a:pt x="5005" y="469"/>
                    <a:pt x="5005" y="469"/>
                  </a:cubicBezTo>
                  <a:cubicBezTo>
                    <a:pt x="5012" y="469"/>
                    <a:pt x="5019" y="469"/>
                    <a:pt x="5027" y="469"/>
                  </a:cubicBezTo>
                  <a:cubicBezTo>
                    <a:pt x="5056" y="469"/>
                    <a:pt x="5070" y="484"/>
                    <a:pt x="5078" y="506"/>
                  </a:cubicBezTo>
                  <a:cubicBezTo>
                    <a:pt x="5085" y="528"/>
                    <a:pt x="5085" y="528"/>
                    <a:pt x="5085" y="528"/>
                  </a:cubicBezTo>
                  <a:cubicBezTo>
                    <a:pt x="5093" y="550"/>
                    <a:pt x="5093" y="557"/>
                    <a:pt x="5107" y="565"/>
                  </a:cubicBezTo>
                  <a:cubicBezTo>
                    <a:pt x="5114" y="565"/>
                    <a:pt x="5114" y="572"/>
                    <a:pt x="5122" y="572"/>
                  </a:cubicBezTo>
                  <a:cubicBezTo>
                    <a:pt x="5129" y="572"/>
                    <a:pt x="5136" y="579"/>
                    <a:pt x="5144" y="579"/>
                  </a:cubicBezTo>
                  <a:lnTo>
                    <a:pt x="5144" y="579"/>
                  </a:lnTo>
                  <a:cubicBezTo>
                    <a:pt x="5144" y="565"/>
                    <a:pt x="5144" y="557"/>
                    <a:pt x="5144" y="542"/>
                  </a:cubicBezTo>
                  <a:cubicBezTo>
                    <a:pt x="5144" y="528"/>
                    <a:pt x="5144" y="520"/>
                    <a:pt x="5136" y="491"/>
                  </a:cubicBezTo>
                  <a:cubicBezTo>
                    <a:pt x="5136" y="484"/>
                    <a:pt x="5129" y="477"/>
                    <a:pt x="5129" y="469"/>
                  </a:cubicBezTo>
                  <a:cubicBezTo>
                    <a:pt x="5122" y="455"/>
                    <a:pt x="5114" y="440"/>
                    <a:pt x="5122" y="425"/>
                  </a:cubicBezTo>
                  <a:cubicBezTo>
                    <a:pt x="5122" y="410"/>
                    <a:pt x="5136" y="410"/>
                    <a:pt x="5158" y="403"/>
                  </a:cubicBezTo>
                  <a:cubicBezTo>
                    <a:pt x="5180" y="396"/>
                    <a:pt x="5180" y="396"/>
                    <a:pt x="5180" y="396"/>
                  </a:cubicBezTo>
                  <a:cubicBezTo>
                    <a:pt x="5188" y="396"/>
                    <a:pt x="5195" y="396"/>
                    <a:pt x="5203" y="396"/>
                  </a:cubicBezTo>
                  <a:cubicBezTo>
                    <a:pt x="5232" y="396"/>
                    <a:pt x="5239" y="425"/>
                    <a:pt x="5239" y="455"/>
                  </a:cubicBezTo>
                  <a:cubicBezTo>
                    <a:pt x="5246" y="498"/>
                    <a:pt x="5261" y="535"/>
                    <a:pt x="5290" y="535"/>
                  </a:cubicBezTo>
                  <a:cubicBezTo>
                    <a:pt x="5298" y="535"/>
                    <a:pt x="5298" y="535"/>
                    <a:pt x="5305" y="528"/>
                  </a:cubicBezTo>
                  <a:cubicBezTo>
                    <a:pt x="5312" y="528"/>
                    <a:pt x="5312" y="528"/>
                    <a:pt x="5320" y="528"/>
                  </a:cubicBezTo>
                  <a:cubicBezTo>
                    <a:pt x="5342" y="528"/>
                    <a:pt x="5349" y="550"/>
                    <a:pt x="5356" y="586"/>
                  </a:cubicBezTo>
                  <a:cubicBezTo>
                    <a:pt x="5371" y="645"/>
                    <a:pt x="5393" y="652"/>
                    <a:pt x="5422" y="667"/>
                  </a:cubicBezTo>
                  <a:cubicBezTo>
                    <a:pt x="5429" y="667"/>
                    <a:pt x="5437" y="667"/>
                    <a:pt x="5444" y="667"/>
                  </a:cubicBezTo>
                  <a:cubicBezTo>
                    <a:pt x="5466" y="674"/>
                    <a:pt x="5488" y="682"/>
                    <a:pt x="5481" y="740"/>
                  </a:cubicBezTo>
                  <a:cubicBezTo>
                    <a:pt x="5481" y="799"/>
                    <a:pt x="5474" y="828"/>
                    <a:pt x="5503" y="850"/>
                  </a:cubicBezTo>
                  <a:cubicBezTo>
                    <a:pt x="5517" y="858"/>
                    <a:pt x="5525" y="865"/>
                    <a:pt x="5532" y="872"/>
                  </a:cubicBezTo>
                  <a:cubicBezTo>
                    <a:pt x="5554" y="879"/>
                    <a:pt x="5561" y="887"/>
                    <a:pt x="5576" y="887"/>
                  </a:cubicBezTo>
                  <a:cubicBezTo>
                    <a:pt x="5584" y="887"/>
                    <a:pt x="5584" y="887"/>
                    <a:pt x="5591" y="887"/>
                  </a:cubicBezTo>
                  <a:cubicBezTo>
                    <a:pt x="5605" y="879"/>
                    <a:pt x="5620" y="872"/>
                    <a:pt x="5627" y="865"/>
                  </a:cubicBezTo>
                  <a:cubicBezTo>
                    <a:pt x="5649" y="858"/>
                    <a:pt x="5664" y="843"/>
                    <a:pt x="5686" y="843"/>
                  </a:cubicBezTo>
                  <a:cubicBezTo>
                    <a:pt x="5693" y="843"/>
                    <a:pt x="5701" y="850"/>
                    <a:pt x="5715" y="850"/>
                  </a:cubicBezTo>
                  <a:cubicBezTo>
                    <a:pt x="5715" y="858"/>
                    <a:pt x="5723" y="858"/>
                    <a:pt x="5723" y="858"/>
                  </a:cubicBezTo>
                  <a:cubicBezTo>
                    <a:pt x="5730" y="858"/>
                    <a:pt x="5730" y="858"/>
                    <a:pt x="5730" y="858"/>
                  </a:cubicBezTo>
                  <a:cubicBezTo>
                    <a:pt x="5730" y="865"/>
                    <a:pt x="5730" y="865"/>
                    <a:pt x="5730" y="865"/>
                  </a:cubicBezTo>
                  <a:cubicBezTo>
                    <a:pt x="5745" y="879"/>
                    <a:pt x="5759" y="894"/>
                    <a:pt x="5774" y="894"/>
                  </a:cubicBezTo>
                  <a:cubicBezTo>
                    <a:pt x="5781" y="901"/>
                    <a:pt x="5781" y="901"/>
                    <a:pt x="5781" y="901"/>
                  </a:cubicBezTo>
                  <a:lnTo>
                    <a:pt x="5781" y="901"/>
                  </a:lnTo>
                  <a:cubicBezTo>
                    <a:pt x="5796" y="924"/>
                    <a:pt x="5803" y="931"/>
                    <a:pt x="5811" y="931"/>
                  </a:cubicBezTo>
                  <a:cubicBezTo>
                    <a:pt x="5818" y="931"/>
                    <a:pt x="5833" y="931"/>
                    <a:pt x="5840" y="924"/>
                  </a:cubicBezTo>
                  <a:cubicBezTo>
                    <a:pt x="5847" y="924"/>
                    <a:pt x="5847" y="924"/>
                    <a:pt x="5847" y="924"/>
                  </a:cubicBezTo>
                  <a:cubicBezTo>
                    <a:pt x="5855" y="924"/>
                    <a:pt x="5855" y="924"/>
                    <a:pt x="5855" y="924"/>
                  </a:cubicBezTo>
                  <a:cubicBezTo>
                    <a:pt x="5884" y="938"/>
                    <a:pt x="5913" y="960"/>
                    <a:pt x="5935" y="982"/>
                  </a:cubicBezTo>
                  <a:cubicBezTo>
                    <a:pt x="5950" y="989"/>
                    <a:pt x="5957" y="997"/>
                    <a:pt x="5972" y="1004"/>
                  </a:cubicBezTo>
                  <a:cubicBezTo>
                    <a:pt x="6023" y="1041"/>
                    <a:pt x="6082" y="1085"/>
                    <a:pt x="6052" y="1136"/>
                  </a:cubicBezTo>
                  <a:cubicBezTo>
                    <a:pt x="6045" y="1158"/>
                    <a:pt x="6030" y="1165"/>
                    <a:pt x="6016" y="1173"/>
                  </a:cubicBezTo>
                  <a:cubicBezTo>
                    <a:pt x="6008" y="1180"/>
                    <a:pt x="6008" y="1180"/>
                    <a:pt x="6008" y="1187"/>
                  </a:cubicBezTo>
                  <a:cubicBezTo>
                    <a:pt x="6023" y="1224"/>
                    <a:pt x="6023" y="1290"/>
                    <a:pt x="6008" y="1334"/>
                  </a:cubicBezTo>
                  <a:cubicBezTo>
                    <a:pt x="6008" y="1341"/>
                    <a:pt x="6001" y="1363"/>
                    <a:pt x="5972" y="1363"/>
                  </a:cubicBezTo>
                  <a:cubicBezTo>
                    <a:pt x="5928" y="1363"/>
                    <a:pt x="5884" y="1334"/>
                    <a:pt x="5877" y="1334"/>
                  </a:cubicBezTo>
                  <a:cubicBezTo>
                    <a:pt x="5869" y="1327"/>
                    <a:pt x="5869" y="1327"/>
                    <a:pt x="5869" y="1327"/>
                  </a:cubicBezTo>
                  <a:lnTo>
                    <a:pt x="5869" y="1327"/>
                  </a:lnTo>
                  <a:cubicBezTo>
                    <a:pt x="5862" y="1312"/>
                    <a:pt x="5840" y="1231"/>
                    <a:pt x="5884" y="1202"/>
                  </a:cubicBezTo>
                  <a:cubicBezTo>
                    <a:pt x="5891" y="1187"/>
                    <a:pt x="5877" y="1151"/>
                    <a:pt x="5855" y="1129"/>
                  </a:cubicBezTo>
                  <a:cubicBezTo>
                    <a:pt x="5840" y="1143"/>
                    <a:pt x="5796" y="1180"/>
                    <a:pt x="5767" y="1180"/>
                  </a:cubicBezTo>
                  <a:cubicBezTo>
                    <a:pt x="5759" y="1180"/>
                    <a:pt x="5759" y="1180"/>
                    <a:pt x="5752" y="1173"/>
                  </a:cubicBezTo>
                  <a:cubicBezTo>
                    <a:pt x="5737" y="1173"/>
                    <a:pt x="5723" y="1158"/>
                    <a:pt x="5715" y="1143"/>
                  </a:cubicBezTo>
                  <a:cubicBezTo>
                    <a:pt x="5708" y="1136"/>
                    <a:pt x="5708" y="1129"/>
                    <a:pt x="5701" y="1129"/>
                  </a:cubicBezTo>
                  <a:cubicBezTo>
                    <a:pt x="5701" y="1129"/>
                    <a:pt x="5693" y="1129"/>
                    <a:pt x="5686" y="1136"/>
                  </a:cubicBezTo>
                  <a:cubicBezTo>
                    <a:pt x="5664" y="1151"/>
                    <a:pt x="5642" y="1187"/>
                    <a:pt x="5627" y="1209"/>
                  </a:cubicBezTo>
                  <a:cubicBezTo>
                    <a:pt x="5605" y="1239"/>
                    <a:pt x="5598" y="1246"/>
                    <a:pt x="5591" y="1246"/>
                  </a:cubicBezTo>
                  <a:cubicBezTo>
                    <a:pt x="5584" y="1246"/>
                    <a:pt x="5584" y="1246"/>
                    <a:pt x="5584" y="1246"/>
                  </a:cubicBezTo>
                  <a:cubicBezTo>
                    <a:pt x="5576" y="1239"/>
                    <a:pt x="5576" y="1239"/>
                    <a:pt x="5576" y="1239"/>
                  </a:cubicBezTo>
                  <a:cubicBezTo>
                    <a:pt x="5569" y="1231"/>
                    <a:pt x="5569" y="1224"/>
                    <a:pt x="5576" y="1217"/>
                  </a:cubicBezTo>
                  <a:cubicBezTo>
                    <a:pt x="5576" y="1202"/>
                    <a:pt x="5584" y="1187"/>
                    <a:pt x="5584" y="1180"/>
                  </a:cubicBezTo>
                  <a:lnTo>
                    <a:pt x="5584" y="1180"/>
                  </a:lnTo>
                  <a:cubicBezTo>
                    <a:pt x="5584" y="1173"/>
                    <a:pt x="5584" y="1173"/>
                    <a:pt x="5576" y="1173"/>
                  </a:cubicBezTo>
                  <a:cubicBezTo>
                    <a:pt x="5547" y="1173"/>
                    <a:pt x="5539" y="1180"/>
                    <a:pt x="5517" y="1195"/>
                  </a:cubicBezTo>
                  <a:cubicBezTo>
                    <a:pt x="5503" y="1202"/>
                    <a:pt x="5488" y="1209"/>
                    <a:pt x="5466" y="1217"/>
                  </a:cubicBezTo>
                  <a:cubicBezTo>
                    <a:pt x="5422" y="1246"/>
                    <a:pt x="5415" y="1253"/>
                    <a:pt x="5408" y="1283"/>
                  </a:cubicBezTo>
                  <a:cubicBezTo>
                    <a:pt x="5408" y="1290"/>
                    <a:pt x="5400" y="1305"/>
                    <a:pt x="5400" y="1312"/>
                  </a:cubicBezTo>
                  <a:cubicBezTo>
                    <a:pt x="5393" y="1319"/>
                    <a:pt x="5393" y="1319"/>
                    <a:pt x="5393" y="1319"/>
                  </a:cubicBezTo>
                  <a:cubicBezTo>
                    <a:pt x="5386" y="1334"/>
                    <a:pt x="5386" y="1334"/>
                    <a:pt x="5386" y="1334"/>
                  </a:cubicBezTo>
                  <a:cubicBezTo>
                    <a:pt x="5342" y="1348"/>
                    <a:pt x="5312" y="1363"/>
                    <a:pt x="5290" y="1363"/>
                  </a:cubicBezTo>
                  <a:cubicBezTo>
                    <a:pt x="5283" y="1363"/>
                    <a:pt x="5283" y="1363"/>
                    <a:pt x="5276" y="1363"/>
                  </a:cubicBezTo>
                  <a:cubicBezTo>
                    <a:pt x="5261" y="1363"/>
                    <a:pt x="5254" y="1356"/>
                    <a:pt x="5246" y="1356"/>
                  </a:cubicBezTo>
                  <a:lnTo>
                    <a:pt x="5239" y="1356"/>
                  </a:lnTo>
                  <a:cubicBezTo>
                    <a:pt x="5239" y="1356"/>
                    <a:pt x="5232" y="1356"/>
                    <a:pt x="5217" y="1378"/>
                  </a:cubicBezTo>
                  <a:cubicBezTo>
                    <a:pt x="5210" y="1385"/>
                    <a:pt x="5210" y="1392"/>
                    <a:pt x="5203" y="1400"/>
                  </a:cubicBezTo>
                  <a:cubicBezTo>
                    <a:pt x="5180" y="1429"/>
                    <a:pt x="5158" y="1458"/>
                    <a:pt x="5129" y="1458"/>
                  </a:cubicBezTo>
                  <a:close/>
                  <a:moveTo>
                    <a:pt x="4902" y="652"/>
                  </a:moveTo>
                  <a:lnTo>
                    <a:pt x="4902" y="652"/>
                  </a:lnTo>
                  <a:cubicBezTo>
                    <a:pt x="4946" y="674"/>
                    <a:pt x="4953" y="682"/>
                    <a:pt x="4946" y="696"/>
                  </a:cubicBezTo>
                  <a:cubicBezTo>
                    <a:pt x="4946" y="704"/>
                    <a:pt x="4946" y="704"/>
                    <a:pt x="4946" y="711"/>
                  </a:cubicBezTo>
                  <a:cubicBezTo>
                    <a:pt x="4953" y="748"/>
                    <a:pt x="4924" y="770"/>
                    <a:pt x="4887" y="799"/>
                  </a:cubicBezTo>
                  <a:cubicBezTo>
                    <a:pt x="4880" y="806"/>
                    <a:pt x="4873" y="806"/>
                    <a:pt x="4865" y="814"/>
                  </a:cubicBezTo>
                  <a:cubicBezTo>
                    <a:pt x="4851" y="828"/>
                    <a:pt x="4836" y="858"/>
                    <a:pt x="4836" y="872"/>
                  </a:cubicBezTo>
                  <a:cubicBezTo>
                    <a:pt x="4843" y="865"/>
                    <a:pt x="4843" y="865"/>
                    <a:pt x="4843" y="865"/>
                  </a:cubicBezTo>
                  <a:cubicBezTo>
                    <a:pt x="4865" y="850"/>
                    <a:pt x="4880" y="836"/>
                    <a:pt x="4895" y="821"/>
                  </a:cubicBezTo>
                  <a:cubicBezTo>
                    <a:pt x="4924" y="792"/>
                    <a:pt x="4968" y="777"/>
                    <a:pt x="5012" y="755"/>
                  </a:cubicBezTo>
                  <a:cubicBezTo>
                    <a:pt x="5027" y="748"/>
                    <a:pt x="5034" y="748"/>
                    <a:pt x="5048" y="740"/>
                  </a:cubicBezTo>
                  <a:cubicBezTo>
                    <a:pt x="5078" y="726"/>
                    <a:pt x="5078" y="718"/>
                    <a:pt x="5078" y="718"/>
                  </a:cubicBezTo>
                  <a:lnTo>
                    <a:pt x="5078" y="718"/>
                  </a:lnTo>
                  <a:cubicBezTo>
                    <a:pt x="5078" y="718"/>
                    <a:pt x="5070" y="718"/>
                    <a:pt x="5070" y="711"/>
                  </a:cubicBezTo>
                  <a:cubicBezTo>
                    <a:pt x="5063" y="711"/>
                    <a:pt x="5063" y="711"/>
                    <a:pt x="5063" y="704"/>
                  </a:cubicBezTo>
                  <a:cubicBezTo>
                    <a:pt x="5056" y="704"/>
                    <a:pt x="5048" y="696"/>
                    <a:pt x="5048" y="696"/>
                  </a:cubicBezTo>
                  <a:cubicBezTo>
                    <a:pt x="5034" y="682"/>
                    <a:pt x="5027" y="674"/>
                    <a:pt x="5012" y="652"/>
                  </a:cubicBezTo>
                  <a:cubicBezTo>
                    <a:pt x="4997" y="645"/>
                    <a:pt x="4997" y="630"/>
                    <a:pt x="4990" y="623"/>
                  </a:cubicBezTo>
                  <a:lnTo>
                    <a:pt x="4990" y="616"/>
                  </a:lnTo>
                  <a:lnTo>
                    <a:pt x="4983" y="616"/>
                  </a:lnTo>
                  <a:cubicBezTo>
                    <a:pt x="4983" y="616"/>
                    <a:pt x="4983" y="616"/>
                    <a:pt x="4975" y="616"/>
                  </a:cubicBezTo>
                  <a:cubicBezTo>
                    <a:pt x="4946" y="623"/>
                    <a:pt x="4939" y="623"/>
                    <a:pt x="4902" y="645"/>
                  </a:cubicBezTo>
                  <a:cubicBezTo>
                    <a:pt x="4902" y="645"/>
                    <a:pt x="4902" y="645"/>
                    <a:pt x="4895" y="645"/>
                  </a:cubicBezTo>
                  <a:cubicBezTo>
                    <a:pt x="4902" y="645"/>
                    <a:pt x="4902" y="645"/>
                    <a:pt x="4902" y="652"/>
                  </a:cubicBezTo>
                  <a:close/>
                  <a:moveTo>
                    <a:pt x="5561" y="696"/>
                  </a:moveTo>
                  <a:lnTo>
                    <a:pt x="5561" y="696"/>
                  </a:lnTo>
                  <a:cubicBezTo>
                    <a:pt x="5539" y="696"/>
                    <a:pt x="5525" y="689"/>
                    <a:pt x="5510" y="674"/>
                  </a:cubicBezTo>
                  <a:cubicBezTo>
                    <a:pt x="5510" y="674"/>
                    <a:pt x="5503" y="667"/>
                    <a:pt x="5495" y="667"/>
                  </a:cubicBezTo>
                  <a:cubicBezTo>
                    <a:pt x="5481" y="645"/>
                    <a:pt x="5474" y="638"/>
                    <a:pt x="5488" y="594"/>
                  </a:cubicBezTo>
                  <a:cubicBezTo>
                    <a:pt x="5503" y="528"/>
                    <a:pt x="5510" y="506"/>
                    <a:pt x="5503" y="469"/>
                  </a:cubicBezTo>
                  <a:cubicBezTo>
                    <a:pt x="5488" y="425"/>
                    <a:pt x="5488" y="389"/>
                    <a:pt x="5503" y="367"/>
                  </a:cubicBezTo>
                  <a:cubicBezTo>
                    <a:pt x="5525" y="330"/>
                    <a:pt x="5576" y="315"/>
                    <a:pt x="5627" y="301"/>
                  </a:cubicBezTo>
                  <a:cubicBezTo>
                    <a:pt x="5657" y="293"/>
                    <a:pt x="5693" y="286"/>
                    <a:pt x="5715" y="271"/>
                  </a:cubicBezTo>
                  <a:cubicBezTo>
                    <a:pt x="5723" y="271"/>
                    <a:pt x="5737" y="264"/>
                    <a:pt x="5745" y="264"/>
                  </a:cubicBezTo>
                  <a:cubicBezTo>
                    <a:pt x="5796" y="264"/>
                    <a:pt x="5825" y="345"/>
                    <a:pt x="5847" y="396"/>
                  </a:cubicBezTo>
                  <a:cubicBezTo>
                    <a:pt x="5855" y="410"/>
                    <a:pt x="5855" y="418"/>
                    <a:pt x="5862" y="425"/>
                  </a:cubicBezTo>
                  <a:cubicBezTo>
                    <a:pt x="5898" y="498"/>
                    <a:pt x="5796" y="557"/>
                    <a:pt x="5767" y="572"/>
                  </a:cubicBezTo>
                  <a:cubicBezTo>
                    <a:pt x="5723" y="601"/>
                    <a:pt x="5708" y="616"/>
                    <a:pt x="5671" y="660"/>
                  </a:cubicBezTo>
                  <a:cubicBezTo>
                    <a:pt x="5657" y="682"/>
                    <a:pt x="5657" y="682"/>
                    <a:pt x="5657" y="682"/>
                  </a:cubicBezTo>
                  <a:cubicBezTo>
                    <a:pt x="5649" y="682"/>
                    <a:pt x="5649" y="682"/>
                    <a:pt x="5649" y="682"/>
                  </a:cubicBezTo>
                  <a:cubicBezTo>
                    <a:pt x="5642" y="674"/>
                    <a:pt x="5642" y="674"/>
                    <a:pt x="5642" y="674"/>
                  </a:cubicBezTo>
                  <a:cubicBezTo>
                    <a:pt x="5635" y="682"/>
                    <a:pt x="5598" y="696"/>
                    <a:pt x="5561" y="696"/>
                  </a:cubicBezTo>
                  <a:close/>
                  <a:moveTo>
                    <a:pt x="4997" y="410"/>
                  </a:moveTo>
                  <a:lnTo>
                    <a:pt x="4997" y="410"/>
                  </a:lnTo>
                  <a:cubicBezTo>
                    <a:pt x="5012" y="418"/>
                    <a:pt x="5012" y="418"/>
                    <a:pt x="5012" y="418"/>
                  </a:cubicBezTo>
                  <a:cubicBezTo>
                    <a:pt x="4997" y="410"/>
                    <a:pt x="4997" y="410"/>
                    <a:pt x="4997" y="410"/>
                  </a:cubicBezTo>
                  <a:cubicBezTo>
                    <a:pt x="5005" y="389"/>
                    <a:pt x="5012" y="359"/>
                    <a:pt x="5027" y="330"/>
                  </a:cubicBezTo>
                  <a:cubicBezTo>
                    <a:pt x="5063" y="264"/>
                    <a:pt x="5056" y="227"/>
                    <a:pt x="5048" y="205"/>
                  </a:cubicBezTo>
                  <a:cubicBezTo>
                    <a:pt x="4909" y="257"/>
                    <a:pt x="4909" y="257"/>
                    <a:pt x="4909" y="257"/>
                  </a:cubicBezTo>
                  <a:cubicBezTo>
                    <a:pt x="4917" y="227"/>
                    <a:pt x="4917" y="227"/>
                    <a:pt x="4917" y="227"/>
                  </a:cubicBezTo>
                  <a:cubicBezTo>
                    <a:pt x="4917" y="227"/>
                    <a:pt x="4939" y="139"/>
                    <a:pt x="4990" y="103"/>
                  </a:cubicBezTo>
                  <a:cubicBezTo>
                    <a:pt x="5019" y="88"/>
                    <a:pt x="5048" y="74"/>
                    <a:pt x="5093" y="59"/>
                  </a:cubicBezTo>
                  <a:cubicBezTo>
                    <a:pt x="5114" y="51"/>
                    <a:pt x="5144" y="37"/>
                    <a:pt x="5173" y="22"/>
                  </a:cubicBezTo>
                  <a:cubicBezTo>
                    <a:pt x="5217" y="0"/>
                    <a:pt x="5268" y="0"/>
                    <a:pt x="5305" y="0"/>
                  </a:cubicBezTo>
                  <a:cubicBezTo>
                    <a:pt x="5327" y="0"/>
                    <a:pt x="5342" y="0"/>
                    <a:pt x="5342" y="0"/>
                  </a:cubicBezTo>
                  <a:cubicBezTo>
                    <a:pt x="5349" y="0"/>
                    <a:pt x="5349" y="0"/>
                    <a:pt x="5349" y="0"/>
                  </a:cubicBezTo>
                  <a:cubicBezTo>
                    <a:pt x="5356" y="15"/>
                    <a:pt x="5356" y="15"/>
                    <a:pt x="5356" y="15"/>
                  </a:cubicBezTo>
                  <a:cubicBezTo>
                    <a:pt x="5356" y="15"/>
                    <a:pt x="5364" y="81"/>
                    <a:pt x="5312" y="132"/>
                  </a:cubicBezTo>
                  <a:cubicBezTo>
                    <a:pt x="5283" y="161"/>
                    <a:pt x="5268" y="191"/>
                    <a:pt x="5268" y="227"/>
                  </a:cubicBezTo>
                  <a:cubicBezTo>
                    <a:pt x="5268" y="235"/>
                    <a:pt x="5268" y="235"/>
                    <a:pt x="5268" y="235"/>
                  </a:cubicBezTo>
                  <a:cubicBezTo>
                    <a:pt x="5268" y="242"/>
                    <a:pt x="5268" y="242"/>
                    <a:pt x="5268" y="242"/>
                  </a:cubicBezTo>
                  <a:cubicBezTo>
                    <a:pt x="5203" y="323"/>
                    <a:pt x="5188" y="330"/>
                    <a:pt x="5180" y="330"/>
                  </a:cubicBezTo>
                  <a:cubicBezTo>
                    <a:pt x="5166" y="337"/>
                    <a:pt x="5158" y="345"/>
                    <a:pt x="5144" y="359"/>
                  </a:cubicBezTo>
                  <a:cubicBezTo>
                    <a:pt x="5122" y="381"/>
                    <a:pt x="5107" y="396"/>
                    <a:pt x="5093" y="403"/>
                  </a:cubicBezTo>
                  <a:cubicBezTo>
                    <a:pt x="5063" y="418"/>
                    <a:pt x="5048" y="418"/>
                    <a:pt x="5027" y="425"/>
                  </a:cubicBezTo>
                  <a:cubicBezTo>
                    <a:pt x="4983" y="440"/>
                    <a:pt x="4983" y="440"/>
                    <a:pt x="4983" y="440"/>
                  </a:cubicBezTo>
                  <a:lnTo>
                    <a:pt x="4997" y="410"/>
                  </a:ln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92579BA-AD57-A322-ED82-1489B7C5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102" y="4261498"/>
              <a:ext cx="463272" cy="441385"/>
            </a:xfrm>
            <a:custGeom>
              <a:avLst/>
              <a:gdLst>
                <a:gd name="T0" fmla="*/ 908 w 1202"/>
                <a:gd name="T1" fmla="*/ 1165 h 1166"/>
                <a:gd name="T2" fmla="*/ 733 w 1202"/>
                <a:gd name="T3" fmla="*/ 1026 h 1166"/>
                <a:gd name="T4" fmla="*/ 652 w 1202"/>
                <a:gd name="T5" fmla="*/ 1011 h 1166"/>
                <a:gd name="T6" fmla="*/ 578 w 1202"/>
                <a:gd name="T7" fmla="*/ 1070 h 1166"/>
                <a:gd name="T8" fmla="*/ 491 w 1202"/>
                <a:gd name="T9" fmla="*/ 1128 h 1166"/>
                <a:gd name="T10" fmla="*/ 388 w 1202"/>
                <a:gd name="T11" fmla="*/ 1026 h 1166"/>
                <a:gd name="T12" fmla="*/ 366 w 1202"/>
                <a:gd name="T13" fmla="*/ 989 h 1166"/>
                <a:gd name="T14" fmla="*/ 285 w 1202"/>
                <a:gd name="T15" fmla="*/ 1048 h 1166"/>
                <a:gd name="T16" fmla="*/ 190 w 1202"/>
                <a:gd name="T17" fmla="*/ 989 h 1166"/>
                <a:gd name="T18" fmla="*/ 139 w 1202"/>
                <a:gd name="T19" fmla="*/ 769 h 1166"/>
                <a:gd name="T20" fmla="*/ 51 w 1202"/>
                <a:gd name="T21" fmla="*/ 652 h 1166"/>
                <a:gd name="T22" fmla="*/ 29 w 1202"/>
                <a:gd name="T23" fmla="*/ 645 h 1166"/>
                <a:gd name="T24" fmla="*/ 29 w 1202"/>
                <a:gd name="T25" fmla="*/ 505 h 1166"/>
                <a:gd name="T26" fmla="*/ 80 w 1202"/>
                <a:gd name="T27" fmla="*/ 396 h 1166"/>
                <a:gd name="T28" fmla="*/ 161 w 1202"/>
                <a:gd name="T29" fmla="*/ 469 h 1166"/>
                <a:gd name="T30" fmla="*/ 183 w 1202"/>
                <a:gd name="T31" fmla="*/ 527 h 1166"/>
                <a:gd name="T32" fmla="*/ 249 w 1202"/>
                <a:gd name="T33" fmla="*/ 484 h 1166"/>
                <a:gd name="T34" fmla="*/ 307 w 1202"/>
                <a:gd name="T35" fmla="*/ 410 h 1166"/>
                <a:gd name="T36" fmla="*/ 505 w 1202"/>
                <a:gd name="T37" fmla="*/ 293 h 1166"/>
                <a:gd name="T38" fmla="*/ 549 w 1202"/>
                <a:gd name="T39" fmla="*/ 227 h 1166"/>
                <a:gd name="T40" fmla="*/ 623 w 1202"/>
                <a:gd name="T41" fmla="*/ 212 h 1166"/>
                <a:gd name="T42" fmla="*/ 681 w 1202"/>
                <a:gd name="T43" fmla="*/ 154 h 1166"/>
                <a:gd name="T44" fmla="*/ 769 w 1202"/>
                <a:gd name="T45" fmla="*/ 73 h 1166"/>
                <a:gd name="T46" fmla="*/ 908 w 1202"/>
                <a:gd name="T47" fmla="*/ 0 h 1166"/>
                <a:gd name="T48" fmla="*/ 923 w 1202"/>
                <a:gd name="T49" fmla="*/ 7 h 1166"/>
                <a:gd name="T50" fmla="*/ 850 w 1202"/>
                <a:gd name="T51" fmla="*/ 212 h 1166"/>
                <a:gd name="T52" fmla="*/ 938 w 1202"/>
                <a:gd name="T53" fmla="*/ 300 h 1166"/>
                <a:gd name="T54" fmla="*/ 1004 w 1202"/>
                <a:gd name="T55" fmla="*/ 403 h 1166"/>
                <a:gd name="T56" fmla="*/ 952 w 1202"/>
                <a:gd name="T57" fmla="*/ 505 h 1166"/>
                <a:gd name="T58" fmla="*/ 967 w 1202"/>
                <a:gd name="T59" fmla="*/ 550 h 1166"/>
                <a:gd name="T60" fmla="*/ 872 w 1202"/>
                <a:gd name="T61" fmla="*/ 586 h 1166"/>
                <a:gd name="T62" fmla="*/ 872 w 1202"/>
                <a:gd name="T63" fmla="*/ 645 h 1166"/>
                <a:gd name="T64" fmla="*/ 1033 w 1202"/>
                <a:gd name="T65" fmla="*/ 828 h 1166"/>
                <a:gd name="T66" fmla="*/ 1187 w 1202"/>
                <a:gd name="T67" fmla="*/ 989 h 1166"/>
                <a:gd name="T68" fmla="*/ 1201 w 1202"/>
                <a:gd name="T69" fmla="*/ 1062 h 1166"/>
                <a:gd name="T70" fmla="*/ 1143 w 1202"/>
                <a:gd name="T71" fmla="*/ 1070 h 1166"/>
                <a:gd name="T72" fmla="*/ 1055 w 1202"/>
                <a:gd name="T73" fmla="*/ 1128 h 1166"/>
                <a:gd name="T74" fmla="*/ 923 w 1202"/>
                <a:gd name="T75" fmla="*/ 1165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2" h="1166">
                  <a:moveTo>
                    <a:pt x="908" y="1165"/>
                  </a:moveTo>
                  <a:lnTo>
                    <a:pt x="908" y="1165"/>
                  </a:lnTo>
                  <a:cubicBezTo>
                    <a:pt x="850" y="1165"/>
                    <a:pt x="776" y="1084"/>
                    <a:pt x="733" y="1026"/>
                  </a:cubicBezTo>
                  <a:lnTo>
                    <a:pt x="733" y="1026"/>
                  </a:lnTo>
                  <a:cubicBezTo>
                    <a:pt x="710" y="996"/>
                    <a:pt x="696" y="996"/>
                    <a:pt x="688" y="996"/>
                  </a:cubicBezTo>
                  <a:cubicBezTo>
                    <a:pt x="681" y="996"/>
                    <a:pt x="666" y="1004"/>
                    <a:pt x="652" y="1011"/>
                  </a:cubicBezTo>
                  <a:cubicBezTo>
                    <a:pt x="637" y="1018"/>
                    <a:pt x="637" y="1018"/>
                    <a:pt x="637" y="1018"/>
                  </a:cubicBezTo>
                  <a:cubicBezTo>
                    <a:pt x="608" y="1033"/>
                    <a:pt x="593" y="1048"/>
                    <a:pt x="578" y="1070"/>
                  </a:cubicBezTo>
                  <a:cubicBezTo>
                    <a:pt x="571" y="1077"/>
                    <a:pt x="557" y="1092"/>
                    <a:pt x="535" y="1106"/>
                  </a:cubicBezTo>
                  <a:cubicBezTo>
                    <a:pt x="520" y="1121"/>
                    <a:pt x="505" y="1128"/>
                    <a:pt x="491" y="1128"/>
                  </a:cubicBezTo>
                  <a:cubicBezTo>
                    <a:pt x="447" y="1128"/>
                    <a:pt x="410" y="1099"/>
                    <a:pt x="395" y="1070"/>
                  </a:cubicBezTo>
                  <a:cubicBezTo>
                    <a:pt x="388" y="1055"/>
                    <a:pt x="388" y="1041"/>
                    <a:pt x="388" y="1026"/>
                  </a:cubicBezTo>
                  <a:cubicBezTo>
                    <a:pt x="381" y="1004"/>
                    <a:pt x="381" y="996"/>
                    <a:pt x="373" y="996"/>
                  </a:cubicBezTo>
                  <a:cubicBezTo>
                    <a:pt x="366" y="996"/>
                    <a:pt x="366" y="989"/>
                    <a:pt x="366" y="989"/>
                  </a:cubicBezTo>
                  <a:cubicBezTo>
                    <a:pt x="351" y="989"/>
                    <a:pt x="329" y="1011"/>
                    <a:pt x="307" y="1026"/>
                  </a:cubicBezTo>
                  <a:cubicBezTo>
                    <a:pt x="300" y="1033"/>
                    <a:pt x="293" y="1041"/>
                    <a:pt x="285" y="1048"/>
                  </a:cubicBezTo>
                  <a:cubicBezTo>
                    <a:pt x="271" y="1055"/>
                    <a:pt x="264" y="1062"/>
                    <a:pt x="256" y="1062"/>
                  </a:cubicBezTo>
                  <a:cubicBezTo>
                    <a:pt x="227" y="1062"/>
                    <a:pt x="212" y="1026"/>
                    <a:pt x="190" y="989"/>
                  </a:cubicBezTo>
                  <a:cubicBezTo>
                    <a:pt x="183" y="974"/>
                    <a:pt x="168" y="960"/>
                    <a:pt x="161" y="945"/>
                  </a:cubicBezTo>
                  <a:cubicBezTo>
                    <a:pt x="124" y="909"/>
                    <a:pt x="132" y="828"/>
                    <a:pt x="139" y="769"/>
                  </a:cubicBezTo>
                  <a:cubicBezTo>
                    <a:pt x="146" y="725"/>
                    <a:pt x="102" y="689"/>
                    <a:pt x="66" y="659"/>
                  </a:cubicBezTo>
                  <a:cubicBezTo>
                    <a:pt x="58" y="652"/>
                    <a:pt x="58" y="652"/>
                    <a:pt x="51" y="652"/>
                  </a:cubicBezTo>
                  <a:cubicBezTo>
                    <a:pt x="51" y="652"/>
                    <a:pt x="44" y="645"/>
                    <a:pt x="36" y="645"/>
                  </a:cubicBezTo>
                  <a:cubicBezTo>
                    <a:pt x="29" y="645"/>
                    <a:pt x="29" y="645"/>
                    <a:pt x="29" y="645"/>
                  </a:cubicBezTo>
                  <a:cubicBezTo>
                    <a:pt x="22" y="630"/>
                    <a:pt x="22" y="630"/>
                    <a:pt x="22" y="630"/>
                  </a:cubicBezTo>
                  <a:cubicBezTo>
                    <a:pt x="22" y="623"/>
                    <a:pt x="0" y="550"/>
                    <a:pt x="29" y="505"/>
                  </a:cubicBezTo>
                  <a:cubicBezTo>
                    <a:pt x="44" y="484"/>
                    <a:pt x="51" y="462"/>
                    <a:pt x="58" y="440"/>
                  </a:cubicBezTo>
                  <a:cubicBezTo>
                    <a:pt x="66" y="425"/>
                    <a:pt x="73" y="403"/>
                    <a:pt x="80" y="396"/>
                  </a:cubicBezTo>
                  <a:cubicBezTo>
                    <a:pt x="87" y="381"/>
                    <a:pt x="102" y="381"/>
                    <a:pt x="102" y="381"/>
                  </a:cubicBezTo>
                  <a:cubicBezTo>
                    <a:pt x="139" y="381"/>
                    <a:pt x="161" y="462"/>
                    <a:pt x="161" y="469"/>
                  </a:cubicBezTo>
                  <a:cubicBezTo>
                    <a:pt x="161" y="476"/>
                    <a:pt x="161" y="476"/>
                    <a:pt x="161" y="476"/>
                  </a:cubicBezTo>
                  <a:cubicBezTo>
                    <a:pt x="168" y="491"/>
                    <a:pt x="176" y="527"/>
                    <a:pt x="183" y="527"/>
                  </a:cubicBezTo>
                  <a:cubicBezTo>
                    <a:pt x="183" y="527"/>
                    <a:pt x="190" y="527"/>
                    <a:pt x="205" y="513"/>
                  </a:cubicBezTo>
                  <a:cubicBezTo>
                    <a:pt x="219" y="498"/>
                    <a:pt x="242" y="491"/>
                    <a:pt x="249" y="484"/>
                  </a:cubicBezTo>
                  <a:cubicBezTo>
                    <a:pt x="278" y="476"/>
                    <a:pt x="285" y="469"/>
                    <a:pt x="300" y="432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29" y="359"/>
                    <a:pt x="344" y="315"/>
                    <a:pt x="395" y="315"/>
                  </a:cubicBezTo>
                  <a:cubicBezTo>
                    <a:pt x="432" y="315"/>
                    <a:pt x="469" y="315"/>
                    <a:pt x="505" y="293"/>
                  </a:cubicBezTo>
                  <a:cubicBezTo>
                    <a:pt x="520" y="286"/>
                    <a:pt x="520" y="271"/>
                    <a:pt x="527" y="264"/>
                  </a:cubicBezTo>
                  <a:cubicBezTo>
                    <a:pt x="535" y="249"/>
                    <a:pt x="542" y="242"/>
                    <a:pt x="549" y="227"/>
                  </a:cubicBezTo>
                  <a:cubicBezTo>
                    <a:pt x="571" y="212"/>
                    <a:pt x="586" y="212"/>
                    <a:pt x="601" y="212"/>
                  </a:cubicBezTo>
                  <a:cubicBezTo>
                    <a:pt x="623" y="212"/>
                    <a:pt x="623" y="212"/>
                    <a:pt x="623" y="212"/>
                  </a:cubicBezTo>
                  <a:cubicBezTo>
                    <a:pt x="630" y="212"/>
                    <a:pt x="637" y="212"/>
                    <a:pt x="645" y="205"/>
                  </a:cubicBezTo>
                  <a:cubicBezTo>
                    <a:pt x="666" y="198"/>
                    <a:pt x="674" y="183"/>
                    <a:pt x="681" y="154"/>
                  </a:cubicBezTo>
                  <a:cubicBezTo>
                    <a:pt x="688" y="117"/>
                    <a:pt x="703" y="88"/>
                    <a:pt x="747" y="81"/>
                  </a:cubicBezTo>
                  <a:cubicBezTo>
                    <a:pt x="754" y="81"/>
                    <a:pt x="762" y="73"/>
                    <a:pt x="769" y="73"/>
                  </a:cubicBezTo>
                  <a:cubicBezTo>
                    <a:pt x="791" y="73"/>
                    <a:pt x="798" y="73"/>
                    <a:pt x="820" y="51"/>
                  </a:cubicBezTo>
                  <a:cubicBezTo>
                    <a:pt x="857" y="15"/>
                    <a:pt x="908" y="0"/>
                    <a:pt x="908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3" y="7"/>
                    <a:pt x="923" y="7"/>
                    <a:pt x="923" y="7"/>
                  </a:cubicBezTo>
                  <a:cubicBezTo>
                    <a:pt x="930" y="15"/>
                    <a:pt x="974" y="88"/>
                    <a:pt x="930" y="124"/>
                  </a:cubicBezTo>
                  <a:cubicBezTo>
                    <a:pt x="886" y="154"/>
                    <a:pt x="850" y="198"/>
                    <a:pt x="850" y="212"/>
                  </a:cubicBezTo>
                  <a:cubicBezTo>
                    <a:pt x="850" y="234"/>
                    <a:pt x="886" y="278"/>
                    <a:pt x="916" y="293"/>
                  </a:cubicBezTo>
                  <a:cubicBezTo>
                    <a:pt x="923" y="293"/>
                    <a:pt x="930" y="300"/>
                    <a:pt x="938" y="300"/>
                  </a:cubicBezTo>
                  <a:cubicBezTo>
                    <a:pt x="974" y="315"/>
                    <a:pt x="1018" y="337"/>
                    <a:pt x="1018" y="366"/>
                  </a:cubicBezTo>
                  <a:cubicBezTo>
                    <a:pt x="1026" y="374"/>
                    <a:pt x="1018" y="388"/>
                    <a:pt x="1004" y="403"/>
                  </a:cubicBezTo>
                  <a:cubicBezTo>
                    <a:pt x="982" y="432"/>
                    <a:pt x="974" y="454"/>
                    <a:pt x="967" y="469"/>
                  </a:cubicBezTo>
                  <a:cubicBezTo>
                    <a:pt x="959" y="484"/>
                    <a:pt x="952" y="491"/>
                    <a:pt x="952" y="505"/>
                  </a:cubicBezTo>
                  <a:cubicBezTo>
                    <a:pt x="938" y="520"/>
                    <a:pt x="952" y="535"/>
                    <a:pt x="952" y="535"/>
                  </a:cubicBezTo>
                  <a:cubicBezTo>
                    <a:pt x="967" y="550"/>
                    <a:pt x="967" y="550"/>
                    <a:pt x="967" y="550"/>
                  </a:cubicBezTo>
                  <a:cubicBezTo>
                    <a:pt x="952" y="557"/>
                    <a:pt x="952" y="557"/>
                    <a:pt x="952" y="557"/>
                  </a:cubicBezTo>
                  <a:cubicBezTo>
                    <a:pt x="945" y="564"/>
                    <a:pt x="901" y="586"/>
                    <a:pt x="872" y="586"/>
                  </a:cubicBezTo>
                  <a:cubicBezTo>
                    <a:pt x="864" y="586"/>
                    <a:pt x="864" y="586"/>
                    <a:pt x="864" y="586"/>
                  </a:cubicBezTo>
                  <a:cubicBezTo>
                    <a:pt x="864" y="601"/>
                    <a:pt x="864" y="623"/>
                    <a:pt x="872" y="645"/>
                  </a:cubicBezTo>
                  <a:cubicBezTo>
                    <a:pt x="879" y="689"/>
                    <a:pt x="894" y="755"/>
                    <a:pt x="916" y="755"/>
                  </a:cubicBezTo>
                  <a:cubicBezTo>
                    <a:pt x="982" y="755"/>
                    <a:pt x="1026" y="791"/>
                    <a:pt x="1033" y="828"/>
                  </a:cubicBezTo>
                  <a:cubicBezTo>
                    <a:pt x="1040" y="857"/>
                    <a:pt x="1062" y="886"/>
                    <a:pt x="1092" y="894"/>
                  </a:cubicBezTo>
                  <a:cubicBezTo>
                    <a:pt x="1128" y="909"/>
                    <a:pt x="1179" y="974"/>
                    <a:pt x="1187" y="989"/>
                  </a:cubicBezTo>
                  <a:lnTo>
                    <a:pt x="1187" y="989"/>
                  </a:lnTo>
                  <a:cubicBezTo>
                    <a:pt x="1201" y="1062"/>
                    <a:pt x="1201" y="1062"/>
                    <a:pt x="1201" y="1062"/>
                  </a:cubicBezTo>
                  <a:cubicBezTo>
                    <a:pt x="1172" y="1062"/>
                    <a:pt x="1172" y="1062"/>
                    <a:pt x="1172" y="1062"/>
                  </a:cubicBezTo>
                  <a:cubicBezTo>
                    <a:pt x="1165" y="1062"/>
                    <a:pt x="1150" y="1070"/>
                    <a:pt x="1143" y="1070"/>
                  </a:cubicBezTo>
                  <a:cubicBezTo>
                    <a:pt x="1106" y="1077"/>
                    <a:pt x="1092" y="1084"/>
                    <a:pt x="1069" y="1114"/>
                  </a:cubicBezTo>
                  <a:cubicBezTo>
                    <a:pt x="1055" y="1128"/>
                    <a:pt x="1055" y="1128"/>
                    <a:pt x="1055" y="1128"/>
                  </a:cubicBezTo>
                  <a:cubicBezTo>
                    <a:pt x="1026" y="1158"/>
                    <a:pt x="996" y="1158"/>
                    <a:pt x="959" y="1158"/>
                  </a:cubicBezTo>
                  <a:cubicBezTo>
                    <a:pt x="952" y="1158"/>
                    <a:pt x="938" y="1165"/>
                    <a:pt x="923" y="1165"/>
                  </a:cubicBezTo>
                  <a:cubicBezTo>
                    <a:pt x="916" y="1165"/>
                    <a:pt x="916" y="1165"/>
                    <a:pt x="908" y="1165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D6C221E-1733-B3C5-323E-FD33EDF39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631" y="4256026"/>
              <a:ext cx="472391" cy="454153"/>
            </a:xfrm>
            <a:custGeom>
              <a:avLst/>
              <a:gdLst>
                <a:gd name="T0" fmla="*/ 931 w 1232"/>
                <a:gd name="T1" fmla="*/ 125 h 1196"/>
                <a:gd name="T2" fmla="*/ 1011 w 1232"/>
                <a:gd name="T3" fmla="*/ 411 h 1196"/>
                <a:gd name="T4" fmla="*/ 887 w 1232"/>
                <a:gd name="T5" fmla="*/ 587 h 1196"/>
                <a:gd name="T6" fmla="*/ 872 w 1232"/>
                <a:gd name="T7" fmla="*/ 660 h 1196"/>
                <a:gd name="T8" fmla="*/ 1107 w 1232"/>
                <a:gd name="T9" fmla="*/ 924 h 1196"/>
                <a:gd name="T10" fmla="*/ 1187 w 1232"/>
                <a:gd name="T11" fmla="*/ 1063 h 1196"/>
                <a:gd name="T12" fmla="*/ 931 w 1232"/>
                <a:gd name="T13" fmla="*/ 1165 h 1196"/>
                <a:gd name="T14" fmla="*/ 703 w 1232"/>
                <a:gd name="T15" fmla="*/ 997 h 1196"/>
                <a:gd name="T16" fmla="*/ 506 w 1232"/>
                <a:gd name="T17" fmla="*/ 1129 h 1196"/>
                <a:gd name="T18" fmla="*/ 381 w 1232"/>
                <a:gd name="T19" fmla="*/ 989 h 1196"/>
                <a:gd name="T20" fmla="*/ 183 w 1232"/>
                <a:gd name="T21" fmla="*/ 953 h 1196"/>
                <a:gd name="T22" fmla="*/ 51 w 1232"/>
                <a:gd name="T23" fmla="*/ 645 h 1196"/>
                <a:gd name="T24" fmla="*/ 110 w 1232"/>
                <a:gd name="T25" fmla="*/ 418 h 1196"/>
                <a:gd name="T26" fmla="*/ 198 w 1232"/>
                <a:gd name="T27" fmla="*/ 557 h 1196"/>
                <a:gd name="T28" fmla="*/ 410 w 1232"/>
                <a:gd name="T29" fmla="*/ 345 h 1196"/>
                <a:gd name="T30" fmla="*/ 616 w 1232"/>
                <a:gd name="T31" fmla="*/ 242 h 1196"/>
                <a:gd name="T32" fmla="*/ 711 w 1232"/>
                <a:gd name="T33" fmla="*/ 169 h 1196"/>
                <a:gd name="T34" fmla="*/ 923 w 1232"/>
                <a:gd name="T35" fmla="*/ 30 h 1196"/>
                <a:gd name="T36" fmla="*/ 923 w 1232"/>
                <a:gd name="T37" fmla="*/ 0 h 1196"/>
                <a:gd name="T38" fmla="*/ 755 w 1232"/>
                <a:gd name="T39" fmla="*/ 81 h 1196"/>
                <a:gd name="T40" fmla="*/ 638 w 1232"/>
                <a:gd name="T41" fmla="*/ 213 h 1196"/>
                <a:gd name="T42" fmla="*/ 557 w 1232"/>
                <a:gd name="T43" fmla="*/ 235 h 1196"/>
                <a:gd name="T44" fmla="*/ 410 w 1232"/>
                <a:gd name="T45" fmla="*/ 315 h 1196"/>
                <a:gd name="T46" fmla="*/ 264 w 1232"/>
                <a:gd name="T47" fmla="*/ 484 h 1196"/>
                <a:gd name="T48" fmla="*/ 191 w 1232"/>
                <a:gd name="T49" fmla="*/ 484 h 1196"/>
                <a:gd name="T50" fmla="*/ 117 w 1232"/>
                <a:gd name="T51" fmla="*/ 381 h 1196"/>
                <a:gd name="T52" fmla="*/ 29 w 1232"/>
                <a:gd name="T53" fmla="*/ 513 h 1196"/>
                <a:gd name="T54" fmla="*/ 29 w 1232"/>
                <a:gd name="T55" fmla="*/ 667 h 1196"/>
                <a:gd name="T56" fmla="*/ 73 w 1232"/>
                <a:gd name="T57" fmla="*/ 689 h 1196"/>
                <a:gd name="T58" fmla="*/ 191 w 1232"/>
                <a:gd name="T59" fmla="*/ 1011 h 1196"/>
                <a:gd name="T60" fmla="*/ 337 w 1232"/>
                <a:gd name="T61" fmla="*/ 1056 h 1196"/>
                <a:gd name="T62" fmla="*/ 381 w 1232"/>
                <a:gd name="T63" fmla="*/ 1041 h 1196"/>
                <a:gd name="T64" fmla="*/ 564 w 1232"/>
                <a:gd name="T65" fmla="*/ 1136 h 1196"/>
                <a:gd name="T66" fmla="*/ 674 w 1232"/>
                <a:gd name="T67" fmla="*/ 1041 h 1196"/>
                <a:gd name="T68" fmla="*/ 733 w 1232"/>
                <a:gd name="T69" fmla="*/ 1056 h 1196"/>
                <a:gd name="T70" fmla="*/ 982 w 1232"/>
                <a:gd name="T71" fmla="*/ 1187 h 1196"/>
                <a:gd name="T72" fmla="*/ 1158 w 1232"/>
                <a:gd name="T73" fmla="*/ 1099 h 1196"/>
                <a:gd name="T74" fmla="*/ 1231 w 1232"/>
                <a:gd name="T75" fmla="*/ 1092 h 1196"/>
                <a:gd name="T76" fmla="*/ 1216 w 1232"/>
                <a:gd name="T77" fmla="*/ 997 h 1196"/>
                <a:gd name="T78" fmla="*/ 1062 w 1232"/>
                <a:gd name="T79" fmla="*/ 843 h 1196"/>
                <a:gd name="T80" fmla="*/ 901 w 1232"/>
                <a:gd name="T81" fmla="*/ 660 h 1196"/>
                <a:gd name="T82" fmla="*/ 974 w 1232"/>
                <a:gd name="T83" fmla="*/ 587 h 1196"/>
                <a:gd name="T84" fmla="*/ 982 w 1232"/>
                <a:gd name="T85" fmla="*/ 535 h 1196"/>
                <a:gd name="T86" fmla="*/ 1033 w 1232"/>
                <a:gd name="T87" fmla="*/ 425 h 1196"/>
                <a:gd name="T88" fmla="*/ 938 w 1232"/>
                <a:gd name="T89" fmla="*/ 293 h 1196"/>
                <a:gd name="T90" fmla="*/ 953 w 1232"/>
                <a:gd name="T91" fmla="*/ 15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32" h="1196">
                  <a:moveTo>
                    <a:pt x="923" y="30"/>
                  </a:moveTo>
                  <a:lnTo>
                    <a:pt x="923" y="30"/>
                  </a:lnTo>
                  <a:cubicBezTo>
                    <a:pt x="923" y="30"/>
                    <a:pt x="967" y="103"/>
                    <a:pt x="931" y="125"/>
                  </a:cubicBezTo>
                  <a:cubicBezTo>
                    <a:pt x="901" y="154"/>
                    <a:pt x="850" y="206"/>
                    <a:pt x="850" y="227"/>
                  </a:cubicBezTo>
                  <a:cubicBezTo>
                    <a:pt x="850" y="257"/>
                    <a:pt x="894" y="308"/>
                    <a:pt x="923" y="323"/>
                  </a:cubicBezTo>
                  <a:cubicBezTo>
                    <a:pt x="960" y="337"/>
                    <a:pt x="1055" y="367"/>
                    <a:pt x="1011" y="411"/>
                  </a:cubicBezTo>
                  <a:cubicBezTo>
                    <a:pt x="967" y="447"/>
                    <a:pt x="967" y="484"/>
                    <a:pt x="953" y="506"/>
                  </a:cubicBezTo>
                  <a:cubicBezTo>
                    <a:pt x="931" y="535"/>
                    <a:pt x="960" y="557"/>
                    <a:pt x="960" y="557"/>
                  </a:cubicBezTo>
                  <a:cubicBezTo>
                    <a:pt x="960" y="557"/>
                    <a:pt x="916" y="587"/>
                    <a:pt x="887" y="587"/>
                  </a:cubicBezTo>
                  <a:cubicBezTo>
                    <a:pt x="879" y="587"/>
                    <a:pt x="879" y="587"/>
                    <a:pt x="872" y="587"/>
                  </a:cubicBezTo>
                  <a:lnTo>
                    <a:pt x="872" y="587"/>
                  </a:lnTo>
                  <a:cubicBezTo>
                    <a:pt x="850" y="587"/>
                    <a:pt x="872" y="660"/>
                    <a:pt x="872" y="660"/>
                  </a:cubicBezTo>
                  <a:cubicBezTo>
                    <a:pt x="872" y="660"/>
                    <a:pt x="879" y="784"/>
                    <a:pt x="931" y="784"/>
                  </a:cubicBezTo>
                  <a:cubicBezTo>
                    <a:pt x="982" y="784"/>
                    <a:pt x="1026" y="814"/>
                    <a:pt x="1033" y="850"/>
                  </a:cubicBezTo>
                  <a:cubicBezTo>
                    <a:pt x="1048" y="887"/>
                    <a:pt x="1070" y="916"/>
                    <a:pt x="1107" y="924"/>
                  </a:cubicBezTo>
                  <a:cubicBezTo>
                    <a:pt x="1136" y="931"/>
                    <a:pt x="1187" y="1011"/>
                    <a:pt x="1187" y="1011"/>
                  </a:cubicBezTo>
                  <a:cubicBezTo>
                    <a:pt x="1194" y="1063"/>
                    <a:pt x="1194" y="1063"/>
                    <a:pt x="1194" y="1063"/>
                  </a:cubicBezTo>
                  <a:cubicBezTo>
                    <a:pt x="1187" y="1063"/>
                    <a:pt x="1187" y="1063"/>
                    <a:pt x="1187" y="1063"/>
                  </a:cubicBezTo>
                  <a:cubicBezTo>
                    <a:pt x="1172" y="1063"/>
                    <a:pt x="1165" y="1070"/>
                    <a:pt x="1158" y="1070"/>
                  </a:cubicBezTo>
                  <a:cubicBezTo>
                    <a:pt x="1107" y="1077"/>
                    <a:pt x="1099" y="1099"/>
                    <a:pt x="1062" y="1129"/>
                  </a:cubicBezTo>
                  <a:cubicBezTo>
                    <a:pt x="1026" y="1165"/>
                    <a:pt x="997" y="1158"/>
                    <a:pt x="931" y="1165"/>
                  </a:cubicBezTo>
                  <a:cubicBezTo>
                    <a:pt x="931" y="1165"/>
                    <a:pt x="931" y="1165"/>
                    <a:pt x="923" y="1165"/>
                  </a:cubicBezTo>
                  <a:cubicBezTo>
                    <a:pt x="865" y="1165"/>
                    <a:pt x="799" y="1077"/>
                    <a:pt x="755" y="1026"/>
                  </a:cubicBezTo>
                  <a:cubicBezTo>
                    <a:pt x="733" y="1004"/>
                    <a:pt x="718" y="997"/>
                    <a:pt x="703" y="997"/>
                  </a:cubicBezTo>
                  <a:cubicBezTo>
                    <a:pt x="689" y="997"/>
                    <a:pt x="674" y="1004"/>
                    <a:pt x="645" y="1019"/>
                  </a:cubicBezTo>
                  <a:cubicBezTo>
                    <a:pt x="593" y="1048"/>
                    <a:pt x="586" y="1077"/>
                    <a:pt x="542" y="1114"/>
                  </a:cubicBezTo>
                  <a:cubicBezTo>
                    <a:pt x="528" y="1121"/>
                    <a:pt x="520" y="1129"/>
                    <a:pt x="506" y="1129"/>
                  </a:cubicBezTo>
                  <a:cubicBezTo>
                    <a:pt x="469" y="1129"/>
                    <a:pt x="432" y="1099"/>
                    <a:pt x="425" y="1077"/>
                  </a:cubicBezTo>
                  <a:cubicBezTo>
                    <a:pt x="410" y="1048"/>
                    <a:pt x="425" y="1004"/>
                    <a:pt x="388" y="997"/>
                  </a:cubicBezTo>
                  <a:cubicBezTo>
                    <a:pt x="388" y="989"/>
                    <a:pt x="381" y="989"/>
                    <a:pt x="381" y="989"/>
                  </a:cubicBezTo>
                  <a:cubicBezTo>
                    <a:pt x="352" y="989"/>
                    <a:pt x="322" y="1026"/>
                    <a:pt x="286" y="1056"/>
                  </a:cubicBezTo>
                  <a:cubicBezTo>
                    <a:pt x="279" y="1056"/>
                    <a:pt x="279" y="1063"/>
                    <a:pt x="271" y="1063"/>
                  </a:cubicBezTo>
                  <a:cubicBezTo>
                    <a:pt x="242" y="1063"/>
                    <a:pt x="212" y="982"/>
                    <a:pt x="183" y="953"/>
                  </a:cubicBezTo>
                  <a:cubicBezTo>
                    <a:pt x="154" y="916"/>
                    <a:pt x="161" y="843"/>
                    <a:pt x="169" y="792"/>
                  </a:cubicBezTo>
                  <a:cubicBezTo>
                    <a:pt x="176" y="740"/>
                    <a:pt x="132" y="696"/>
                    <a:pt x="95" y="660"/>
                  </a:cubicBezTo>
                  <a:cubicBezTo>
                    <a:pt x="81" y="652"/>
                    <a:pt x="81" y="652"/>
                    <a:pt x="51" y="645"/>
                  </a:cubicBezTo>
                  <a:cubicBezTo>
                    <a:pt x="51" y="638"/>
                    <a:pt x="51" y="638"/>
                    <a:pt x="51" y="638"/>
                  </a:cubicBezTo>
                  <a:cubicBezTo>
                    <a:pt x="51" y="638"/>
                    <a:pt x="29" y="572"/>
                    <a:pt x="59" y="528"/>
                  </a:cubicBezTo>
                  <a:cubicBezTo>
                    <a:pt x="81" y="484"/>
                    <a:pt x="95" y="440"/>
                    <a:pt x="110" y="418"/>
                  </a:cubicBezTo>
                  <a:cubicBezTo>
                    <a:pt x="110" y="411"/>
                    <a:pt x="117" y="411"/>
                    <a:pt x="117" y="411"/>
                  </a:cubicBezTo>
                  <a:cubicBezTo>
                    <a:pt x="132" y="411"/>
                    <a:pt x="154" y="447"/>
                    <a:pt x="161" y="484"/>
                  </a:cubicBezTo>
                  <a:cubicBezTo>
                    <a:pt x="169" y="513"/>
                    <a:pt x="176" y="557"/>
                    <a:pt x="198" y="557"/>
                  </a:cubicBezTo>
                  <a:cubicBezTo>
                    <a:pt x="205" y="557"/>
                    <a:pt x="212" y="550"/>
                    <a:pt x="227" y="542"/>
                  </a:cubicBezTo>
                  <a:cubicBezTo>
                    <a:pt x="279" y="499"/>
                    <a:pt x="308" y="520"/>
                    <a:pt x="330" y="447"/>
                  </a:cubicBezTo>
                  <a:cubicBezTo>
                    <a:pt x="359" y="381"/>
                    <a:pt x="366" y="345"/>
                    <a:pt x="410" y="345"/>
                  </a:cubicBezTo>
                  <a:cubicBezTo>
                    <a:pt x="447" y="345"/>
                    <a:pt x="491" y="345"/>
                    <a:pt x="528" y="323"/>
                  </a:cubicBezTo>
                  <a:cubicBezTo>
                    <a:pt x="557" y="293"/>
                    <a:pt x="550" y="279"/>
                    <a:pt x="579" y="257"/>
                  </a:cubicBezTo>
                  <a:cubicBezTo>
                    <a:pt x="586" y="242"/>
                    <a:pt x="601" y="242"/>
                    <a:pt x="616" y="242"/>
                  </a:cubicBezTo>
                  <a:cubicBezTo>
                    <a:pt x="623" y="242"/>
                    <a:pt x="630" y="242"/>
                    <a:pt x="638" y="242"/>
                  </a:cubicBezTo>
                  <a:cubicBezTo>
                    <a:pt x="645" y="242"/>
                    <a:pt x="652" y="242"/>
                    <a:pt x="660" y="235"/>
                  </a:cubicBezTo>
                  <a:cubicBezTo>
                    <a:pt x="696" y="227"/>
                    <a:pt x="703" y="206"/>
                    <a:pt x="711" y="169"/>
                  </a:cubicBezTo>
                  <a:cubicBezTo>
                    <a:pt x="718" y="132"/>
                    <a:pt x="733" y="118"/>
                    <a:pt x="762" y="110"/>
                  </a:cubicBezTo>
                  <a:cubicBezTo>
                    <a:pt x="799" y="103"/>
                    <a:pt x="813" y="110"/>
                    <a:pt x="850" y="74"/>
                  </a:cubicBezTo>
                  <a:cubicBezTo>
                    <a:pt x="879" y="44"/>
                    <a:pt x="923" y="30"/>
                    <a:pt x="923" y="30"/>
                  </a:cubicBezTo>
                  <a:lnTo>
                    <a:pt x="938" y="0"/>
                  </a:lnTo>
                  <a:lnTo>
                    <a:pt x="938" y="0"/>
                  </a:lnTo>
                  <a:cubicBezTo>
                    <a:pt x="923" y="0"/>
                    <a:pt x="923" y="0"/>
                    <a:pt x="923" y="0"/>
                  </a:cubicBezTo>
                  <a:cubicBezTo>
                    <a:pt x="916" y="0"/>
                    <a:pt x="865" y="15"/>
                    <a:pt x="828" y="51"/>
                  </a:cubicBezTo>
                  <a:cubicBezTo>
                    <a:pt x="813" y="74"/>
                    <a:pt x="806" y="74"/>
                    <a:pt x="784" y="74"/>
                  </a:cubicBezTo>
                  <a:cubicBezTo>
                    <a:pt x="777" y="74"/>
                    <a:pt x="769" y="81"/>
                    <a:pt x="755" y="81"/>
                  </a:cubicBezTo>
                  <a:cubicBezTo>
                    <a:pt x="703" y="96"/>
                    <a:pt x="689" y="125"/>
                    <a:pt x="681" y="161"/>
                  </a:cubicBezTo>
                  <a:cubicBezTo>
                    <a:pt x="674" y="198"/>
                    <a:pt x="667" y="206"/>
                    <a:pt x="652" y="206"/>
                  </a:cubicBezTo>
                  <a:cubicBezTo>
                    <a:pt x="652" y="206"/>
                    <a:pt x="645" y="213"/>
                    <a:pt x="638" y="213"/>
                  </a:cubicBezTo>
                  <a:lnTo>
                    <a:pt x="630" y="213"/>
                  </a:lnTo>
                  <a:cubicBezTo>
                    <a:pt x="623" y="206"/>
                    <a:pt x="623" y="206"/>
                    <a:pt x="616" y="206"/>
                  </a:cubicBezTo>
                  <a:cubicBezTo>
                    <a:pt x="601" y="206"/>
                    <a:pt x="579" y="213"/>
                    <a:pt x="557" y="235"/>
                  </a:cubicBezTo>
                  <a:cubicBezTo>
                    <a:pt x="542" y="249"/>
                    <a:pt x="535" y="257"/>
                    <a:pt x="528" y="271"/>
                  </a:cubicBezTo>
                  <a:cubicBezTo>
                    <a:pt x="528" y="279"/>
                    <a:pt x="520" y="286"/>
                    <a:pt x="506" y="301"/>
                  </a:cubicBezTo>
                  <a:cubicBezTo>
                    <a:pt x="484" y="315"/>
                    <a:pt x="447" y="315"/>
                    <a:pt x="410" y="315"/>
                  </a:cubicBezTo>
                  <a:cubicBezTo>
                    <a:pt x="344" y="315"/>
                    <a:pt x="330" y="367"/>
                    <a:pt x="308" y="425"/>
                  </a:cubicBezTo>
                  <a:cubicBezTo>
                    <a:pt x="300" y="440"/>
                    <a:pt x="300" y="440"/>
                    <a:pt x="300" y="440"/>
                  </a:cubicBezTo>
                  <a:cubicBezTo>
                    <a:pt x="293" y="469"/>
                    <a:pt x="279" y="477"/>
                    <a:pt x="264" y="484"/>
                  </a:cubicBezTo>
                  <a:cubicBezTo>
                    <a:pt x="249" y="491"/>
                    <a:pt x="227" y="506"/>
                    <a:pt x="212" y="520"/>
                  </a:cubicBezTo>
                  <a:cubicBezTo>
                    <a:pt x="205" y="520"/>
                    <a:pt x="205" y="520"/>
                    <a:pt x="205" y="528"/>
                  </a:cubicBezTo>
                  <a:cubicBezTo>
                    <a:pt x="198" y="513"/>
                    <a:pt x="191" y="499"/>
                    <a:pt x="191" y="484"/>
                  </a:cubicBezTo>
                  <a:cubicBezTo>
                    <a:pt x="191" y="477"/>
                    <a:pt x="191" y="477"/>
                    <a:pt x="191" y="477"/>
                  </a:cubicBezTo>
                  <a:cubicBezTo>
                    <a:pt x="191" y="462"/>
                    <a:pt x="169" y="381"/>
                    <a:pt x="117" y="381"/>
                  </a:cubicBezTo>
                  <a:lnTo>
                    <a:pt x="117" y="381"/>
                  </a:lnTo>
                  <a:cubicBezTo>
                    <a:pt x="110" y="381"/>
                    <a:pt x="95" y="381"/>
                    <a:pt x="81" y="396"/>
                  </a:cubicBezTo>
                  <a:cubicBezTo>
                    <a:pt x="73" y="411"/>
                    <a:pt x="66" y="432"/>
                    <a:pt x="59" y="447"/>
                  </a:cubicBezTo>
                  <a:cubicBezTo>
                    <a:pt x="51" y="469"/>
                    <a:pt x="44" y="491"/>
                    <a:pt x="29" y="513"/>
                  </a:cubicBezTo>
                  <a:cubicBezTo>
                    <a:pt x="0" y="565"/>
                    <a:pt x="15" y="638"/>
                    <a:pt x="22" y="645"/>
                  </a:cubicBezTo>
                  <a:cubicBezTo>
                    <a:pt x="22" y="652"/>
                    <a:pt x="22" y="652"/>
                    <a:pt x="22" y="652"/>
                  </a:cubicBezTo>
                  <a:cubicBezTo>
                    <a:pt x="29" y="667"/>
                    <a:pt x="29" y="667"/>
                    <a:pt x="29" y="667"/>
                  </a:cubicBezTo>
                  <a:cubicBezTo>
                    <a:pt x="44" y="674"/>
                    <a:pt x="44" y="674"/>
                    <a:pt x="44" y="674"/>
                  </a:cubicBezTo>
                  <a:cubicBezTo>
                    <a:pt x="51" y="674"/>
                    <a:pt x="59" y="682"/>
                    <a:pt x="66" y="682"/>
                  </a:cubicBezTo>
                  <a:cubicBezTo>
                    <a:pt x="66" y="682"/>
                    <a:pt x="66" y="682"/>
                    <a:pt x="73" y="689"/>
                  </a:cubicBezTo>
                  <a:cubicBezTo>
                    <a:pt x="125" y="726"/>
                    <a:pt x="147" y="755"/>
                    <a:pt x="139" y="784"/>
                  </a:cubicBezTo>
                  <a:cubicBezTo>
                    <a:pt x="132" y="843"/>
                    <a:pt x="117" y="931"/>
                    <a:pt x="161" y="975"/>
                  </a:cubicBezTo>
                  <a:cubicBezTo>
                    <a:pt x="176" y="982"/>
                    <a:pt x="183" y="997"/>
                    <a:pt x="191" y="1011"/>
                  </a:cubicBezTo>
                  <a:cubicBezTo>
                    <a:pt x="212" y="1056"/>
                    <a:pt x="234" y="1092"/>
                    <a:pt x="271" y="1092"/>
                  </a:cubicBezTo>
                  <a:cubicBezTo>
                    <a:pt x="286" y="1092"/>
                    <a:pt x="293" y="1085"/>
                    <a:pt x="308" y="1077"/>
                  </a:cubicBezTo>
                  <a:cubicBezTo>
                    <a:pt x="315" y="1070"/>
                    <a:pt x="330" y="1063"/>
                    <a:pt x="337" y="1056"/>
                  </a:cubicBezTo>
                  <a:cubicBezTo>
                    <a:pt x="352" y="1041"/>
                    <a:pt x="366" y="1026"/>
                    <a:pt x="381" y="1026"/>
                  </a:cubicBezTo>
                  <a:lnTo>
                    <a:pt x="381" y="1026"/>
                  </a:lnTo>
                  <a:cubicBezTo>
                    <a:pt x="381" y="1026"/>
                    <a:pt x="381" y="1033"/>
                    <a:pt x="381" y="1041"/>
                  </a:cubicBezTo>
                  <a:cubicBezTo>
                    <a:pt x="388" y="1056"/>
                    <a:pt x="388" y="1077"/>
                    <a:pt x="396" y="1092"/>
                  </a:cubicBezTo>
                  <a:cubicBezTo>
                    <a:pt x="410" y="1121"/>
                    <a:pt x="454" y="1158"/>
                    <a:pt x="506" y="1158"/>
                  </a:cubicBezTo>
                  <a:cubicBezTo>
                    <a:pt x="528" y="1158"/>
                    <a:pt x="542" y="1151"/>
                    <a:pt x="564" y="1136"/>
                  </a:cubicBezTo>
                  <a:cubicBezTo>
                    <a:pt x="579" y="1121"/>
                    <a:pt x="593" y="1107"/>
                    <a:pt x="608" y="1092"/>
                  </a:cubicBezTo>
                  <a:cubicBezTo>
                    <a:pt x="623" y="1070"/>
                    <a:pt x="638" y="1056"/>
                    <a:pt x="660" y="1048"/>
                  </a:cubicBezTo>
                  <a:cubicBezTo>
                    <a:pt x="674" y="1041"/>
                    <a:pt x="674" y="1041"/>
                    <a:pt x="674" y="1041"/>
                  </a:cubicBezTo>
                  <a:cubicBezTo>
                    <a:pt x="689" y="1033"/>
                    <a:pt x="703" y="1026"/>
                    <a:pt x="703" y="1026"/>
                  </a:cubicBezTo>
                  <a:cubicBezTo>
                    <a:pt x="711" y="1026"/>
                    <a:pt x="718" y="1026"/>
                    <a:pt x="733" y="1048"/>
                  </a:cubicBezTo>
                  <a:cubicBezTo>
                    <a:pt x="733" y="1056"/>
                    <a:pt x="733" y="1056"/>
                    <a:pt x="733" y="1056"/>
                  </a:cubicBezTo>
                  <a:cubicBezTo>
                    <a:pt x="784" y="1107"/>
                    <a:pt x="857" y="1195"/>
                    <a:pt x="923" y="1195"/>
                  </a:cubicBezTo>
                  <a:cubicBezTo>
                    <a:pt x="931" y="1195"/>
                    <a:pt x="931" y="1195"/>
                    <a:pt x="938" y="1195"/>
                  </a:cubicBezTo>
                  <a:cubicBezTo>
                    <a:pt x="953" y="1195"/>
                    <a:pt x="967" y="1187"/>
                    <a:pt x="982" y="1187"/>
                  </a:cubicBezTo>
                  <a:cubicBezTo>
                    <a:pt x="1019" y="1187"/>
                    <a:pt x="1048" y="1187"/>
                    <a:pt x="1084" y="1151"/>
                  </a:cubicBezTo>
                  <a:cubicBezTo>
                    <a:pt x="1092" y="1143"/>
                    <a:pt x="1092" y="1143"/>
                    <a:pt x="1099" y="1136"/>
                  </a:cubicBezTo>
                  <a:cubicBezTo>
                    <a:pt x="1121" y="1114"/>
                    <a:pt x="1129" y="1107"/>
                    <a:pt x="1158" y="1099"/>
                  </a:cubicBezTo>
                  <a:cubicBezTo>
                    <a:pt x="1172" y="1099"/>
                    <a:pt x="1180" y="1099"/>
                    <a:pt x="1187" y="1092"/>
                  </a:cubicBezTo>
                  <a:cubicBezTo>
                    <a:pt x="1202" y="1092"/>
                    <a:pt x="1202" y="1092"/>
                    <a:pt x="1202" y="1092"/>
                  </a:cubicBezTo>
                  <a:cubicBezTo>
                    <a:pt x="1231" y="1092"/>
                    <a:pt x="1231" y="1092"/>
                    <a:pt x="1231" y="1092"/>
                  </a:cubicBezTo>
                  <a:cubicBezTo>
                    <a:pt x="1231" y="1056"/>
                    <a:pt x="1231" y="1056"/>
                    <a:pt x="1231" y="1056"/>
                  </a:cubicBezTo>
                  <a:cubicBezTo>
                    <a:pt x="1216" y="1004"/>
                    <a:pt x="1216" y="1004"/>
                    <a:pt x="1216" y="1004"/>
                  </a:cubicBezTo>
                  <a:cubicBezTo>
                    <a:pt x="1216" y="997"/>
                    <a:pt x="1216" y="997"/>
                    <a:pt x="1216" y="997"/>
                  </a:cubicBezTo>
                  <a:lnTo>
                    <a:pt x="1216" y="997"/>
                  </a:lnTo>
                  <a:cubicBezTo>
                    <a:pt x="1202" y="975"/>
                    <a:pt x="1150" y="909"/>
                    <a:pt x="1114" y="894"/>
                  </a:cubicBezTo>
                  <a:cubicBezTo>
                    <a:pt x="1092" y="894"/>
                    <a:pt x="1070" y="865"/>
                    <a:pt x="1062" y="843"/>
                  </a:cubicBezTo>
                  <a:cubicBezTo>
                    <a:pt x="1055" y="792"/>
                    <a:pt x="997" y="748"/>
                    <a:pt x="931" y="748"/>
                  </a:cubicBezTo>
                  <a:cubicBezTo>
                    <a:pt x="923" y="748"/>
                    <a:pt x="909" y="704"/>
                    <a:pt x="901" y="660"/>
                  </a:cubicBezTo>
                  <a:lnTo>
                    <a:pt x="901" y="660"/>
                  </a:lnTo>
                  <a:cubicBezTo>
                    <a:pt x="901" y="652"/>
                    <a:pt x="901" y="652"/>
                    <a:pt x="901" y="652"/>
                  </a:cubicBezTo>
                  <a:cubicBezTo>
                    <a:pt x="901" y="645"/>
                    <a:pt x="894" y="630"/>
                    <a:pt x="894" y="616"/>
                  </a:cubicBezTo>
                  <a:cubicBezTo>
                    <a:pt x="931" y="616"/>
                    <a:pt x="967" y="594"/>
                    <a:pt x="974" y="587"/>
                  </a:cubicBezTo>
                  <a:cubicBezTo>
                    <a:pt x="1011" y="565"/>
                    <a:pt x="1011" y="565"/>
                    <a:pt x="1011" y="565"/>
                  </a:cubicBezTo>
                  <a:cubicBezTo>
                    <a:pt x="982" y="535"/>
                    <a:pt x="982" y="535"/>
                    <a:pt x="982" y="535"/>
                  </a:cubicBezTo>
                  <a:lnTo>
                    <a:pt x="982" y="535"/>
                  </a:lnTo>
                  <a:lnTo>
                    <a:pt x="974" y="528"/>
                  </a:lnTo>
                  <a:cubicBezTo>
                    <a:pt x="982" y="513"/>
                    <a:pt x="989" y="506"/>
                    <a:pt x="997" y="491"/>
                  </a:cubicBezTo>
                  <a:cubicBezTo>
                    <a:pt x="1004" y="469"/>
                    <a:pt x="1011" y="455"/>
                    <a:pt x="1033" y="425"/>
                  </a:cubicBezTo>
                  <a:cubicBezTo>
                    <a:pt x="1055" y="411"/>
                    <a:pt x="1055" y="389"/>
                    <a:pt x="1048" y="374"/>
                  </a:cubicBezTo>
                  <a:cubicBezTo>
                    <a:pt x="1041" y="337"/>
                    <a:pt x="997" y="323"/>
                    <a:pt x="960" y="301"/>
                  </a:cubicBezTo>
                  <a:cubicBezTo>
                    <a:pt x="953" y="301"/>
                    <a:pt x="945" y="301"/>
                    <a:pt x="938" y="293"/>
                  </a:cubicBezTo>
                  <a:cubicBezTo>
                    <a:pt x="909" y="279"/>
                    <a:pt x="879" y="242"/>
                    <a:pt x="879" y="227"/>
                  </a:cubicBezTo>
                  <a:cubicBezTo>
                    <a:pt x="879" y="220"/>
                    <a:pt x="916" y="176"/>
                    <a:pt x="953" y="154"/>
                  </a:cubicBezTo>
                  <a:cubicBezTo>
                    <a:pt x="997" y="118"/>
                    <a:pt x="974" y="59"/>
                    <a:pt x="953" y="15"/>
                  </a:cubicBezTo>
                  <a:cubicBezTo>
                    <a:pt x="938" y="0"/>
                    <a:pt x="938" y="0"/>
                    <a:pt x="938" y="0"/>
                  </a:cubicBezTo>
                  <a:lnTo>
                    <a:pt x="923" y="3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869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8600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South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A8805A-B19F-A210-B121-E423367FD609}"/>
              </a:ext>
            </a:extLst>
          </p:cNvPr>
          <p:cNvGrpSpPr/>
          <p:nvPr/>
        </p:nvGrpSpPr>
        <p:grpSpPr>
          <a:xfrm>
            <a:off x="5765567" y="1576258"/>
            <a:ext cx="5573820" cy="4783928"/>
            <a:chOff x="666750" y="879475"/>
            <a:chExt cx="6479485" cy="556124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Google Shape;1098;p25">
              <a:extLst>
                <a:ext uri="{FF2B5EF4-FFF2-40B4-BE49-F238E27FC236}">
                  <a16:creationId xmlns:a16="http://schemas.microsoft.com/office/drawing/2014/main" id="{3D778381-92CA-B7D4-D7B1-F09D236EE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374" y="1849537"/>
              <a:ext cx="4334717" cy="4239039"/>
            </a:xfrm>
            <a:custGeom>
              <a:avLst/>
              <a:gdLst>
                <a:gd name="T0" fmla="*/ 1767840 w 2718"/>
                <a:gd name="T1" fmla="*/ 407670 h 2658"/>
                <a:gd name="T2" fmla="*/ 1994535 w 2718"/>
                <a:gd name="T3" fmla="*/ 529590 h 2658"/>
                <a:gd name="T4" fmla="*/ 2023110 w 2718"/>
                <a:gd name="T5" fmla="*/ 904875 h 2658"/>
                <a:gd name="T6" fmla="*/ 2449830 w 2718"/>
                <a:gd name="T7" fmla="*/ 1163955 h 2658"/>
                <a:gd name="T8" fmla="*/ 2964180 w 2718"/>
                <a:gd name="T9" fmla="*/ 1335405 h 2658"/>
                <a:gd name="T10" fmla="*/ 3522345 w 2718"/>
                <a:gd name="T11" fmla="*/ 1234440 h 2658"/>
                <a:gd name="T12" fmla="*/ 3665220 w 2718"/>
                <a:gd name="T13" fmla="*/ 1224915 h 2658"/>
                <a:gd name="T14" fmla="*/ 4029075 w 2718"/>
                <a:gd name="T15" fmla="*/ 1329690 h 2658"/>
                <a:gd name="T16" fmla="*/ 4194810 w 2718"/>
                <a:gd name="T17" fmla="*/ 1097280 h 2658"/>
                <a:gd name="T18" fmla="*/ 4450080 w 2718"/>
                <a:gd name="T19" fmla="*/ 912495 h 2658"/>
                <a:gd name="T20" fmla="*/ 4813935 w 2718"/>
                <a:gd name="T21" fmla="*/ 822960 h 2658"/>
                <a:gd name="T22" fmla="*/ 4979670 w 2718"/>
                <a:gd name="T23" fmla="*/ 851535 h 2658"/>
                <a:gd name="T24" fmla="*/ 5101590 w 2718"/>
                <a:gd name="T25" fmla="*/ 984885 h 2658"/>
                <a:gd name="T26" fmla="*/ 5036820 w 2718"/>
                <a:gd name="T27" fmla="*/ 1179195 h 2658"/>
                <a:gd name="T28" fmla="*/ 4743450 w 2718"/>
                <a:gd name="T29" fmla="*/ 1628775 h 2658"/>
                <a:gd name="T30" fmla="*/ 4606290 w 2718"/>
                <a:gd name="T31" fmla="*/ 2002155 h 2658"/>
                <a:gd name="T32" fmla="*/ 4511040 w 2718"/>
                <a:gd name="T33" fmla="*/ 2305050 h 2658"/>
                <a:gd name="T34" fmla="*/ 4440555 w 2718"/>
                <a:gd name="T35" fmla="*/ 2152650 h 2658"/>
                <a:gd name="T36" fmla="*/ 4331970 w 2718"/>
                <a:gd name="T37" fmla="*/ 2011680 h 2658"/>
                <a:gd name="T38" fmla="*/ 4223385 w 2718"/>
                <a:gd name="T39" fmla="*/ 2030730 h 2658"/>
                <a:gd name="T40" fmla="*/ 4293870 w 2718"/>
                <a:gd name="T41" fmla="*/ 1878330 h 2658"/>
                <a:gd name="T42" fmla="*/ 4278630 w 2718"/>
                <a:gd name="T43" fmla="*/ 1651635 h 2658"/>
                <a:gd name="T44" fmla="*/ 3901440 w 2718"/>
                <a:gd name="T45" fmla="*/ 1600200 h 2658"/>
                <a:gd name="T46" fmla="*/ 3745230 w 2718"/>
                <a:gd name="T47" fmla="*/ 1415415 h 2658"/>
                <a:gd name="T48" fmla="*/ 3627120 w 2718"/>
                <a:gd name="T49" fmla="*/ 1348740 h 2658"/>
                <a:gd name="T50" fmla="*/ 3684270 w 2718"/>
                <a:gd name="T51" fmla="*/ 1565910 h 2658"/>
                <a:gd name="T52" fmla="*/ 3608070 w 2718"/>
                <a:gd name="T53" fmla="*/ 1798320 h 2658"/>
                <a:gd name="T54" fmla="*/ 3815715 w 2718"/>
                <a:gd name="T55" fmla="*/ 2247900 h 2658"/>
                <a:gd name="T56" fmla="*/ 3764280 w 2718"/>
                <a:gd name="T57" fmla="*/ 2352675 h 2658"/>
                <a:gd name="T58" fmla="*/ 3665220 w 2718"/>
                <a:gd name="T59" fmla="*/ 2318385 h 2658"/>
                <a:gd name="T60" fmla="*/ 3627120 w 2718"/>
                <a:gd name="T61" fmla="*/ 2362200 h 2658"/>
                <a:gd name="T62" fmla="*/ 3474720 w 2718"/>
                <a:gd name="T63" fmla="*/ 2592705 h 2658"/>
                <a:gd name="T64" fmla="*/ 3228975 w 2718"/>
                <a:gd name="T65" fmla="*/ 2777490 h 2658"/>
                <a:gd name="T66" fmla="*/ 3078480 w 2718"/>
                <a:gd name="T67" fmla="*/ 2943225 h 2658"/>
                <a:gd name="T68" fmla="*/ 2667000 w 2718"/>
                <a:gd name="T69" fmla="*/ 3440430 h 2658"/>
                <a:gd name="T70" fmla="*/ 2331720 w 2718"/>
                <a:gd name="T71" fmla="*/ 3619500 h 2658"/>
                <a:gd name="T72" fmla="*/ 2331720 w 2718"/>
                <a:gd name="T73" fmla="*/ 4263390 h 2658"/>
                <a:gd name="T74" fmla="*/ 2194560 w 2718"/>
                <a:gd name="T75" fmla="*/ 4693920 h 2658"/>
                <a:gd name="T76" fmla="*/ 2175510 w 2718"/>
                <a:gd name="T77" fmla="*/ 4840605 h 2658"/>
                <a:gd name="T78" fmla="*/ 1905000 w 2718"/>
                <a:gd name="T79" fmla="*/ 5063490 h 2658"/>
                <a:gd name="T80" fmla="*/ 1592580 w 2718"/>
                <a:gd name="T81" fmla="*/ 4562475 h 2658"/>
                <a:gd name="T82" fmla="*/ 1362075 w 2718"/>
                <a:gd name="T83" fmla="*/ 4135755 h 2658"/>
                <a:gd name="T84" fmla="*/ 1196340 w 2718"/>
                <a:gd name="T85" fmla="*/ 3747135 h 2658"/>
                <a:gd name="T86" fmla="*/ 963930 w 2718"/>
                <a:gd name="T87" fmla="*/ 3223260 h 2658"/>
                <a:gd name="T88" fmla="*/ 861060 w 2718"/>
                <a:gd name="T89" fmla="*/ 2844165 h 2658"/>
                <a:gd name="T90" fmla="*/ 817245 w 2718"/>
                <a:gd name="T91" fmla="*/ 2465070 h 2658"/>
                <a:gd name="T92" fmla="*/ 794385 w 2718"/>
                <a:gd name="T93" fmla="*/ 2314575 h 2658"/>
                <a:gd name="T94" fmla="*/ 756285 w 2718"/>
                <a:gd name="T95" fmla="*/ 2266950 h 2658"/>
                <a:gd name="T96" fmla="*/ 520065 w 2718"/>
                <a:gd name="T97" fmla="*/ 2630805 h 2658"/>
                <a:gd name="T98" fmla="*/ 127635 w 2718"/>
                <a:gd name="T99" fmla="*/ 2270760 h 2658"/>
                <a:gd name="T100" fmla="*/ 264795 w 2718"/>
                <a:gd name="T101" fmla="*/ 2299335 h 2658"/>
                <a:gd name="T102" fmla="*/ 377190 w 2718"/>
                <a:gd name="T103" fmla="*/ 2171700 h 2658"/>
                <a:gd name="T104" fmla="*/ 99060 w 2718"/>
                <a:gd name="T105" fmla="*/ 1996440 h 2658"/>
                <a:gd name="T106" fmla="*/ 264795 w 2718"/>
                <a:gd name="T107" fmla="*/ 1906905 h 2658"/>
                <a:gd name="T108" fmla="*/ 462915 w 2718"/>
                <a:gd name="T109" fmla="*/ 1817370 h 2658"/>
                <a:gd name="T110" fmla="*/ 240030 w 2718"/>
                <a:gd name="T111" fmla="*/ 1400175 h 2658"/>
                <a:gd name="T112" fmla="*/ 226695 w 2718"/>
                <a:gd name="T113" fmla="*/ 1163955 h 2658"/>
                <a:gd name="T114" fmla="*/ 619125 w 2718"/>
                <a:gd name="T115" fmla="*/ 975360 h 2658"/>
                <a:gd name="T116" fmla="*/ 883920 w 2718"/>
                <a:gd name="T117" fmla="*/ 567690 h 2658"/>
                <a:gd name="T118" fmla="*/ 1049655 w 2718"/>
                <a:gd name="T119" fmla="*/ 241935 h 2658"/>
                <a:gd name="T120" fmla="*/ 1518285 w 2718"/>
                <a:gd name="T121" fmla="*/ 60960 h 2658"/>
                <a:gd name="T122" fmla="*/ 3735705 w 2718"/>
                <a:gd name="T123" fmla="*/ 2379345 h 2658"/>
                <a:gd name="T124" fmla="*/ 3703320 w 2718"/>
                <a:gd name="T125" fmla="*/ 2407920 h 26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18" h="2658" extrusionOk="0">
                  <a:moveTo>
                    <a:pt x="871" y="80"/>
                  </a:moveTo>
                  <a:lnTo>
                    <a:pt x="879" y="92"/>
                  </a:lnTo>
                  <a:lnTo>
                    <a:pt x="879" y="109"/>
                  </a:lnTo>
                  <a:lnTo>
                    <a:pt x="906" y="122"/>
                  </a:lnTo>
                  <a:lnTo>
                    <a:pt x="901" y="159"/>
                  </a:lnTo>
                  <a:lnTo>
                    <a:pt x="911" y="179"/>
                  </a:lnTo>
                  <a:lnTo>
                    <a:pt x="906" y="189"/>
                  </a:lnTo>
                  <a:lnTo>
                    <a:pt x="916" y="196"/>
                  </a:lnTo>
                  <a:lnTo>
                    <a:pt x="928" y="214"/>
                  </a:lnTo>
                  <a:lnTo>
                    <a:pt x="928" y="229"/>
                  </a:lnTo>
                  <a:lnTo>
                    <a:pt x="936" y="231"/>
                  </a:lnTo>
                  <a:lnTo>
                    <a:pt x="943" y="251"/>
                  </a:lnTo>
                  <a:lnTo>
                    <a:pt x="963" y="263"/>
                  </a:lnTo>
                  <a:lnTo>
                    <a:pt x="975" y="244"/>
                  </a:lnTo>
                  <a:lnTo>
                    <a:pt x="998" y="246"/>
                  </a:lnTo>
                  <a:lnTo>
                    <a:pt x="1005" y="256"/>
                  </a:lnTo>
                  <a:lnTo>
                    <a:pt x="1028" y="258"/>
                  </a:lnTo>
                  <a:lnTo>
                    <a:pt x="1047" y="278"/>
                  </a:lnTo>
                  <a:lnTo>
                    <a:pt x="1062" y="283"/>
                  </a:lnTo>
                  <a:lnTo>
                    <a:pt x="1072" y="308"/>
                  </a:lnTo>
                  <a:lnTo>
                    <a:pt x="1090" y="311"/>
                  </a:lnTo>
                  <a:lnTo>
                    <a:pt x="1097" y="325"/>
                  </a:lnTo>
                  <a:lnTo>
                    <a:pt x="1097" y="323"/>
                  </a:lnTo>
                  <a:lnTo>
                    <a:pt x="1102" y="358"/>
                  </a:lnTo>
                  <a:lnTo>
                    <a:pt x="1085" y="410"/>
                  </a:lnTo>
                  <a:lnTo>
                    <a:pt x="1085" y="442"/>
                  </a:lnTo>
                  <a:lnTo>
                    <a:pt x="1062" y="475"/>
                  </a:lnTo>
                  <a:lnTo>
                    <a:pt x="1070" y="499"/>
                  </a:lnTo>
                  <a:lnTo>
                    <a:pt x="1090" y="502"/>
                  </a:lnTo>
                  <a:lnTo>
                    <a:pt x="1107" y="514"/>
                  </a:lnTo>
                  <a:lnTo>
                    <a:pt x="1124" y="517"/>
                  </a:lnTo>
                  <a:lnTo>
                    <a:pt x="1142" y="527"/>
                  </a:lnTo>
                  <a:lnTo>
                    <a:pt x="1174" y="537"/>
                  </a:lnTo>
                  <a:lnTo>
                    <a:pt x="1219" y="566"/>
                  </a:lnTo>
                  <a:lnTo>
                    <a:pt x="1248" y="604"/>
                  </a:lnTo>
                  <a:lnTo>
                    <a:pt x="1286" y="611"/>
                  </a:lnTo>
                  <a:lnTo>
                    <a:pt x="1306" y="624"/>
                  </a:lnTo>
                  <a:lnTo>
                    <a:pt x="1330" y="624"/>
                  </a:lnTo>
                  <a:lnTo>
                    <a:pt x="1363" y="646"/>
                  </a:lnTo>
                  <a:lnTo>
                    <a:pt x="1412" y="641"/>
                  </a:lnTo>
                  <a:lnTo>
                    <a:pt x="1430" y="656"/>
                  </a:lnTo>
                  <a:lnTo>
                    <a:pt x="1479" y="643"/>
                  </a:lnTo>
                  <a:lnTo>
                    <a:pt x="1527" y="653"/>
                  </a:lnTo>
                  <a:lnTo>
                    <a:pt x="1531" y="678"/>
                  </a:lnTo>
                  <a:lnTo>
                    <a:pt x="1556" y="701"/>
                  </a:lnTo>
                  <a:lnTo>
                    <a:pt x="1608" y="715"/>
                  </a:lnTo>
                  <a:lnTo>
                    <a:pt x="1626" y="706"/>
                  </a:lnTo>
                  <a:lnTo>
                    <a:pt x="1661" y="703"/>
                  </a:lnTo>
                  <a:lnTo>
                    <a:pt x="1742" y="735"/>
                  </a:lnTo>
                  <a:lnTo>
                    <a:pt x="1765" y="723"/>
                  </a:lnTo>
                  <a:lnTo>
                    <a:pt x="1800" y="743"/>
                  </a:lnTo>
                  <a:lnTo>
                    <a:pt x="1862" y="730"/>
                  </a:lnTo>
                  <a:lnTo>
                    <a:pt x="1867" y="686"/>
                  </a:lnTo>
                  <a:lnTo>
                    <a:pt x="1849" y="648"/>
                  </a:lnTo>
                  <a:lnTo>
                    <a:pt x="1857" y="601"/>
                  </a:lnTo>
                  <a:lnTo>
                    <a:pt x="1852" y="581"/>
                  </a:lnTo>
                  <a:lnTo>
                    <a:pt x="1854" y="581"/>
                  </a:lnTo>
                  <a:lnTo>
                    <a:pt x="1872" y="566"/>
                  </a:lnTo>
                  <a:lnTo>
                    <a:pt x="1894" y="564"/>
                  </a:lnTo>
                  <a:lnTo>
                    <a:pt x="1904" y="584"/>
                  </a:lnTo>
                  <a:lnTo>
                    <a:pt x="1906" y="609"/>
                  </a:lnTo>
                  <a:lnTo>
                    <a:pt x="1926" y="621"/>
                  </a:lnTo>
                  <a:lnTo>
                    <a:pt x="1924" y="643"/>
                  </a:lnTo>
                  <a:lnTo>
                    <a:pt x="1916" y="658"/>
                  </a:lnTo>
                  <a:lnTo>
                    <a:pt x="1936" y="691"/>
                  </a:lnTo>
                  <a:lnTo>
                    <a:pt x="1968" y="696"/>
                  </a:lnTo>
                  <a:lnTo>
                    <a:pt x="1981" y="688"/>
                  </a:lnTo>
                  <a:lnTo>
                    <a:pt x="2028" y="715"/>
                  </a:lnTo>
                  <a:lnTo>
                    <a:pt x="2055" y="715"/>
                  </a:lnTo>
                  <a:lnTo>
                    <a:pt x="2075" y="691"/>
                  </a:lnTo>
                  <a:lnTo>
                    <a:pt x="2095" y="688"/>
                  </a:lnTo>
                  <a:lnTo>
                    <a:pt x="2115" y="698"/>
                  </a:lnTo>
                  <a:lnTo>
                    <a:pt x="2152" y="688"/>
                  </a:lnTo>
                  <a:lnTo>
                    <a:pt x="2177" y="691"/>
                  </a:lnTo>
                  <a:lnTo>
                    <a:pt x="2217" y="676"/>
                  </a:lnTo>
                  <a:lnTo>
                    <a:pt x="2217" y="661"/>
                  </a:lnTo>
                  <a:lnTo>
                    <a:pt x="2217" y="633"/>
                  </a:lnTo>
                  <a:lnTo>
                    <a:pt x="2187" y="621"/>
                  </a:lnTo>
                  <a:lnTo>
                    <a:pt x="2182" y="601"/>
                  </a:lnTo>
                  <a:lnTo>
                    <a:pt x="2189" y="579"/>
                  </a:lnTo>
                  <a:lnTo>
                    <a:pt x="2202" y="576"/>
                  </a:lnTo>
                  <a:lnTo>
                    <a:pt x="2239" y="569"/>
                  </a:lnTo>
                  <a:lnTo>
                    <a:pt x="2254" y="566"/>
                  </a:lnTo>
                  <a:lnTo>
                    <a:pt x="2264" y="544"/>
                  </a:lnTo>
                  <a:lnTo>
                    <a:pt x="2279" y="534"/>
                  </a:lnTo>
                  <a:lnTo>
                    <a:pt x="2294" y="539"/>
                  </a:lnTo>
                  <a:lnTo>
                    <a:pt x="2294" y="524"/>
                  </a:lnTo>
                  <a:lnTo>
                    <a:pt x="2313" y="519"/>
                  </a:lnTo>
                  <a:lnTo>
                    <a:pt x="2321" y="499"/>
                  </a:lnTo>
                  <a:lnTo>
                    <a:pt x="2336" y="479"/>
                  </a:lnTo>
                  <a:lnTo>
                    <a:pt x="2358" y="477"/>
                  </a:lnTo>
                  <a:lnTo>
                    <a:pt x="2393" y="467"/>
                  </a:lnTo>
                  <a:lnTo>
                    <a:pt x="2415" y="442"/>
                  </a:lnTo>
                  <a:lnTo>
                    <a:pt x="2413" y="420"/>
                  </a:lnTo>
                  <a:lnTo>
                    <a:pt x="2428" y="417"/>
                  </a:lnTo>
                  <a:lnTo>
                    <a:pt x="2447" y="402"/>
                  </a:lnTo>
                  <a:lnTo>
                    <a:pt x="2465" y="427"/>
                  </a:lnTo>
                  <a:lnTo>
                    <a:pt x="2492" y="420"/>
                  </a:lnTo>
                  <a:lnTo>
                    <a:pt x="2527" y="432"/>
                  </a:lnTo>
                  <a:lnTo>
                    <a:pt x="2539" y="422"/>
                  </a:lnTo>
                  <a:lnTo>
                    <a:pt x="2537" y="405"/>
                  </a:lnTo>
                  <a:lnTo>
                    <a:pt x="2577" y="380"/>
                  </a:lnTo>
                  <a:lnTo>
                    <a:pt x="2594" y="385"/>
                  </a:lnTo>
                  <a:lnTo>
                    <a:pt x="2604" y="400"/>
                  </a:lnTo>
                  <a:lnTo>
                    <a:pt x="2616" y="395"/>
                  </a:lnTo>
                  <a:lnTo>
                    <a:pt x="2621" y="405"/>
                  </a:lnTo>
                  <a:lnTo>
                    <a:pt x="2606" y="432"/>
                  </a:lnTo>
                  <a:lnTo>
                    <a:pt x="2614" y="447"/>
                  </a:lnTo>
                  <a:lnTo>
                    <a:pt x="2626" y="442"/>
                  </a:lnTo>
                  <a:lnTo>
                    <a:pt x="2639" y="440"/>
                  </a:lnTo>
                  <a:lnTo>
                    <a:pt x="2644" y="455"/>
                  </a:lnTo>
                  <a:lnTo>
                    <a:pt x="2656" y="472"/>
                  </a:lnTo>
                  <a:lnTo>
                    <a:pt x="2656" y="487"/>
                  </a:lnTo>
                  <a:lnTo>
                    <a:pt x="2641" y="504"/>
                  </a:lnTo>
                  <a:lnTo>
                    <a:pt x="2646" y="519"/>
                  </a:lnTo>
                  <a:lnTo>
                    <a:pt x="2668" y="522"/>
                  </a:lnTo>
                  <a:lnTo>
                    <a:pt x="2678" y="517"/>
                  </a:lnTo>
                  <a:lnTo>
                    <a:pt x="2698" y="527"/>
                  </a:lnTo>
                  <a:lnTo>
                    <a:pt x="2718" y="547"/>
                  </a:lnTo>
                  <a:lnTo>
                    <a:pt x="2718" y="561"/>
                  </a:lnTo>
                  <a:lnTo>
                    <a:pt x="2701" y="579"/>
                  </a:lnTo>
                  <a:lnTo>
                    <a:pt x="2701" y="604"/>
                  </a:lnTo>
                  <a:lnTo>
                    <a:pt x="2706" y="619"/>
                  </a:lnTo>
                  <a:lnTo>
                    <a:pt x="2686" y="611"/>
                  </a:lnTo>
                  <a:lnTo>
                    <a:pt x="2671" y="599"/>
                  </a:lnTo>
                  <a:lnTo>
                    <a:pt x="2644" y="619"/>
                  </a:lnTo>
                  <a:lnTo>
                    <a:pt x="2611" y="629"/>
                  </a:lnTo>
                  <a:lnTo>
                    <a:pt x="2601" y="651"/>
                  </a:lnTo>
                  <a:lnTo>
                    <a:pt x="2579" y="678"/>
                  </a:lnTo>
                  <a:lnTo>
                    <a:pt x="2557" y="686"/>
                  </a:lnTo>
                  <a:lnTo>
                    <a:pt x="2524" y="738"/>
                  </a:lnTo>
                  <a:lnTo>
                    <a:pt x="2519" y="760"/>
                  </a:lnTo>
                  <a:lnTo>
                    <a:pt x="2529" y="773"/>
                  </a:lnTo>
                  <a:lnTo>
                    <a:pt x="2517" y="810"/>
                  </a:lnTo>
                  <a:lnTo>
                    <a:pt x="2490" y="855"/>
                  </a:lnTo>
                  <a:lnTo>
                    <a:pt x="2492" y="869"/>
                  </a:lnTo>
                  <a:lnTo>
                    <a:pt x="2514" y="879"/>
                  </a:lnTo>
                  <a:lnTo>
                    <a:pt x="2492" y="932"/>
                  </a:lnTo>
                  <a:lnTo>
                    <a:pt x="2485" y="974"/>
                  </a:lnTo>
                  <a:lnTo>
                    <a:pt x="2470" y="1009"/>
                  </a:lnTo>
                  <a:lnTo>
                    <a:pt x="2443" y="1009"/>
                  </a:lnTo>
                  <a:lnTo>
                    <a:pt x="2425" y="1004"/>
                  </a:lnTo>
                  <a:lnTo>
                    <a:pt x="2405" y="1004"/>
                  </a:lnTo>
                  <a:lnTo>
                    <a:pt x="2418" y="1051"/>
                  </a:lnTo>
                  <a:lnTo>
                    <a:pt x="2418" y="1076"/>
                  </a:lnTo>
                  <a:lnTo>
                    <a:pt x="2415" y="1110"/>
                  </a:lnTo>
                  <a:lnTo>
                    <a:pt x="2395" y="1108"/>
                  </a:lnTo>
                  <a:lnTo>
                    <a:pt x="2398" y="1133"/>
                  </a:lnTo>
                  <a:lnTo>
                    <a:pt x="2395" y="1158"/>
                  </a:lnTo>
                  <a:lnTo>
                    <a:pt x="2400" y="1177"/>
                  </a:lnTo>
                  <a:lnTo>
                    <a:pt x="2388" y="1207"/>
                  </a:lnTo>
                  <a:lnTo>
                    <a:pt x="2378" y="1215"/>
                  </a:lnTo>
                  <a:lnTo>
                    <a:pt x="2368" y="1210"/>
                  </a:lnTo>
                  <a:lnTo>
                    <a:pt x="2366" y="1227"/>
                  </a:lnTo>
                  <a:lnTo>
                    <a:pt x="2366" y="1240"/>
                  </a:lnTo>
                  <a:lnTo>
                    <a:pt x="2361" y="1235"/>
                  </a:lnTo>
                  <a:lnTo>
                    <a:pt x="2356" y="1227"/>
                  </a:lnTo>
                  <a:lnTo>
                    <a:pt x="2356" y="1217"/>
                  </a:lnTo>
                  <a:lnTo>
                    <a:pt x="2351" y="1210"/>
                  </a:lnTo>
                  <a:lnTo>
                    <a:pt x="2346" y="1195"/>
                  </a:lnTo>
                  <a:lnTo>
                    <a:pt x="2338" y="1170"/>
                  </a:lnTo>
                  <a:lnTo>
                    <a:pt x="2331" y="1130"/>
                  </a:lnTo>
                  <a:lnTo>
                    <a:pt x="2323" y="1115"/>
                  </a:lnTo>
                  <a:lnTo>
                    <a:pt x="2323" y="1095"/>
                  </a:lnTo>
                  <a:lnTo>
                    <a:pt x="2318" y="1068"/>
                  </a:lnTo>
                  <a:lnTo>
                    <a:pt x="2308" y="1056"/>
                  </a:lnTo>
                  <a:lnTo>
                    <a:pt x="2306" y="1046"/>
                  </a:lnTo>
                  <a:lnTo>
                    <a:pt x="2289" y="1046"/>
                  </a:lnTo>
                  <a:lnTo>
                    <a:pt x="2276" y="1038"/>
                  </a:lnTo>
                  <a:lnTo>
                    <a:pt x="2266" y="1046"/>
                  </a:lnTo>
                  <a:lnTo>
                    <a:pt x="2274" y="1056"/>
                  </a:lnTo>
                  <a:lnTo>
                    <a:pt x="2266" y="1063"/>
                  </a:lnTo>
                  <a:lnTo>
                    <a:pt x="2266" y="1073"/>
                  </a:lnTo>
                  <a:lnTo>
                    <a:pt x="2256" y="1088"/>
                  </a:lnTo>
                  <a:lnTo>
                    <a:pt x="2264" y="1093"/>
                  </a:lnTo>
                  <a:lnTo>
                    <a:pt x="2261" y="1108"/>
                  </a:lnTo>
                  <a:lnTo>
                    <a:pt x="2251" y="1110"/>
                  </a:lnTo>
                  <a:lnTo>
                    <a:pt x="2236" y="1091"/>
                  </a:lnTo>
                  <a:lnTo>
                    <a:pt x="2222" y="1076"/>
                  </a:lnTo>
                  <a:lnTo>
                    <a:pt x="2217" y="1066"/>
                  </a:lnTo>
                  <a:lnTo>
                    <a:pt x="2207" y="1056"/>
                  </a:lnTo>
                  <a:lnTo>
                    <a:pt x="2197" y="1031"/>
                  </a:lnTo>
                  <a:lnTo>
                    <a:pt x="2197" y="1018"/>
                  </a:lnTo>
                  <a:lnTo>
                    <a:pt x="2207" y="1011"/>
                  </a:lnTo>
                  <a:lnTo>
                    <a:pt x="2209" y="999"/>
                  </a:lnTo>
                  <a:lnTo>
                    <a:pt x="2227" y="986"/>
                  </a:lnTo>
                  <a:lnTo>
                    <a:pt x="2234" y="994"/>
                  </a:lnTo>
                  <a:lnTo>
                    <a:pt x="2244" y="994"/>
                  </a:lnTo>
                  <a:lnTo>
                    <a:pt x="2254" y="986"/>
                  </a:lnTo>
                  <a:lnTo>
                    <a:pt x="2254" y="974"/>
                  </a:lnTo>
                  <a:lnTo>
                    <a:pt x="2264" y="966"/>
                  </a:lnTo>
                  <a:lnTo>
                    <a:pt x="2276" y="934"/>
                  </a:lnTo>
                  <a:lnTo>
                    <a:pt x="2281" y="912"/>
                  </a:lnTo>
                  <a:lnTo>
                    <a:pt x="2291" y="889"/>
                  </a:lnTo>
                  <a:lnTo>
                    <a:pt x="2281" y="887"/>
                  </a:lnTo>
                  <a:lnTo>
                    <a:pt x="2264" y="869"/>
                  </a:lnTo>
                  <a:lnTo>
                    <a:pt x="2254" y="872"/>
                  </a:lnTo>
                  <a:lnTo>
                    <a:pt x="2246" y="867"/>
                  </a:lnTo>
                  <a:lnTo>
                    <a:pt x="2232" y="867"/>
                  </a:lnTo>
                  <a:lnTo>
                    <a:pt x="2197" y="869"/>
                  </a:lnTo>
                  <a:lnTo>
                    <a:pt x="2169" y="867"/>
                  </a:lnTo>
                  <a:lnTo>
                    <a:pt x="2130" y="869"/>
                  </a:lnTo>
                  <a:lnTo>
                    <a:pt x="2105" y="869"/>
                  </a:lnTo>
                  <a:lnTo>
                    <a:pt x="2085" y="860"/>
                  </a:lnTo>
                  <a:lnTo>
                    <a:pt x="2065" y="862"/>
                  </a:lnTo>
                  <a:lnTo>
                    <a:pt x="2048" y="855"/>
                  </a:lnTo>
                  <a:lnTo>
                    <a:pt x="2048" y="840"/>
                  </a:lnTo>
                  <a:lnTo>
                    <a:pt x="2040" y="820"/>
                  </a:lnTo>
                  <a:lnTo>
                    <a:pt x="2038" y="807"/>
                  </a:lnTo>
                  <a:lnTo>
                    <a:pt x="2033" y="785"/>
                  </a:lnTo>
                  <a:lnTo>
                    <a:pt x="2021" y="760"/>
                  </a:lnTo>
                  <a:lnTo>
                    <a:pt x="2011" y="763"/>
                  </a:lnTo>
                  <a:lnTo>
                    <a:pt x="2011" y="770"/>
                  </a:lnTo>
                  <a:lnTo>
                    <a:pt x="1991" y="763"/>
                  </a:lnTo>
                  <a:lnTo>
                    <a:pt x="1981" y="753"/>
                  </a:lnTo>
                  <a:lnTo>
                    <a:pt x="1966" y="743"/>
                  </a:lnTo>
                  <a:lnTo>
                    <a:pt x="1958" y="740"/>
                  </a:lnTo>
                  <a:lnTo>
                    <a:pt x="1953" y="753"/>
                  </a:lnTo>
                  <a:lnTo>
                    <a:pt x="1968" y="760"/>
                  </a:lnTo>
                  <a:lnTo>
                    <a:pt x="1958" y="765"/>
                  </a:lnTo>
                  <a:lnTo>
                    <a:pt x="1939" y="763"/>
                  </a:lnTo>
                  <a:lnTo>
                    <a:pt x="1924" y="745"/>
                  </a:lnTo>
                  <a:lnTo>
                    <a:pt x="1926" y="735"/>
                  </a:lnTo>
                  <a:lnTo>
                    <a:pt x="1911" y="720"/>
                  </a:lnTo>
                  <a:lnTo>
                    <a:pt x="1904" y="708"/>
                  </a:lnTo>
                  <a:lnTo>
                    <a:pt x="1899" y="723"/>
                  </a:lnTo>
                  <a:lnTo>
                    <a:pt x="1889" y="723"/>
                  </a:lnTo>
                  <a:lnTo>
                    <a:pt x="1891" y="735"/>
                  </a:lnTo>
                  <a:lnTo>
                    <a:pt x="1901" y="745"/>
                  </a:lnTo>
                  <a:lnTo>
                    <a:pt x="1891" y="770"/>
                  </a:lnTo>
                  <a:lnTo>
                    <a:pt x="1872" y="792"/>
                  </a:lnTo>
                  <a:lnTo>
                    <a:pt x="1869" y="815"/>
                  </a:lnTo>
                  <a:lnTo>
                    <a:pt x="1916" y="830"/>
                  </a:lnTo>
                  <a:lnTo>
                    <a:pt x="1934" y="822"/>
                  </a:lnTo>
                  <a:lnTo>
                    <a:pt x="1958" y="825"/>
                  </a:lnTo>
                  <a:lnTo>
                    <a:pt x="1953" y="837"/>
                  </a:lnTo>
                  <a:lnTo>
                    <a:pt x="1958" y="862"/>
                  </a:lnTo>
                  <a:lnTo>
                    <a:pt x="1946" y="872"/>
                  </a:lnTo>
                  <a:lnTo>
                    <a:pt x="1934" y="867"/>
                  </a:lnTo>
                  <a:lnTo>
                    <a:pt x="1921" y="877"/>
                  </a:lnTo>
                  <a:lnTo>
                    <a:pt x="1911" y="902"/>
                  </a:lnTo>
                  <a:lnTo>
                    <a:pt x="1894" y="907"/>
                  </a:lnTo>
                  <a:lnTo>
                    <a:pt x="1894" y="944"/>
                  </a:lnTo>
                  <a:lnTo>
                    <a:pt x="1916" y="971"/>
                  </a:lnTo>
                  <a:lnTo>
                    <a:pt x="1941" y="981"/>
                  </a:lnTo>
                  <a:lnTo>
                    <a:pt x="1963" y="1011"/>
                  </a:lnTo>
                  <a:lnTo>
                    <a:pt x="1963" y="1043"/>
                  </a:lnTo>
                  <a:lnTo>
                    <a:pt x="1973" y="1066"/>
                  </a:lnTo>
                  <a:lnTo>
                    <a:pt x="1971" y="1083"/>
                  </a:lnTo>
                  <a:lnTo>
                    <a:pt x="1973" y="1115"/>
                  </a:lnTo>
                  <a:lnTo>
                    <a:pt x="2003" y="1153"/>
                  </a:lnTo>
                  <a:lnTo>
                    <a:pt x="2003" y="1180"/>
                  </a:lnTo>
                  <a:lnTo>
                    <a:pt x="2008" y="1195"/>
                  </a:lnTo>
                  <a:lnTo>
                    <a:pt x="2013" y="1227"/>
                  </a:lnTo>
                  <a:lnTo>
                    <a:pt x="2008" y="1227"/>
                  </a:lnTo>
                  <a:lnTo>
                    <a:pt x="2018" y="1249"/>
                  </a:lnTo>
                  <a:lnTo>
                    <a:pt x="2008" y="1267"/>
                  </a:lnTo>
                  <a:lnTo>
                    <a:pt x="1993" y="1252"/>
                  </a:lnTo>
                  <a:lnTo>
                    <a:pt x="1993" y="1262"/>
                  </a:lnTo>
                  <a:lnTo>
                    <a:pt x="1983" y="1257"/>
                  </a:lnTo>
                  <a:lnTo>
                    <a:pt x="1976" y="1235"/>
                  </a:lnTo>
                  <a:lnTo>
                    <a:pt x="1971" y="1222"/>
                  </a:lnTo>
                  <a:lnTo>
                    <a:pt x="1968" y="1232"/>
                  </a:lnTo>
                  <a:lnTo>
                    <a:pt x="1966" y="1242"/>
                  </a:lnTo>
                  <a:lnTo>
                    <a:pt x="1966" y="1237"/>
                  </a:lnTo>
                  <a:lnTo>
                    <a:pt x="1961" y="1245"/>
                  </a:lnTo>
                  <a:lnTo>
                    <a:pt x="1946" y="1245"/>
                  </a:lnTo>
                  <a:lnTo>
                    <a:pt x="1944" y="1247"/>
                  </a:lnTo>
                  <a:lnTo>
                    <a:pt x="1929" y="1242"/>
                  </a:lnTo>
                  <a:lnTo>
                    <a:pt x="1924" y="1217"/>
                  </a:lnTo>
                  <a:lnTo>
                    <a:pt x="1926" y="1202"/>
                  </a:lnTo>
                  <a:lnTo>
                    <a:pt x="1911" y="1190"/>
                  </a:lnTo>
                  <a:lnTo>
                    <a:pt x="1896" y="1190"/>
                  </a:lnTo>
                  <a:lnTo>
                    <a:pt x="1896" y="1195"/>
                  </a:lnTo>
                  <a:lnTo>
                    <a:pt x="1909" y="1197"/>
                  </a:lnTo>
                  <a:lnTo>
                    <a:pt x="1916" y="1207"/>
                  </a:lnTo>
                  <a:lnTo>
                    <a:pt x="1911" y="1212"/>
                  </a:lnTo>
                  <a:lnTo>
                    <a:pt x="1904" y="1227"/>
                  </a:lnTo>
                  <a:lnTo>
                    <a:pt x="1904" y="1240"/>
                  </a:lnTo>
                  <a:lnTo>
                    <a:pt x="1889" y="1257"/>
                  </a:lnTo>
                  <a:lnTo>
                    <a:pt x="1829" y="1279"/>
                  </a:lnTo>
                  <a:lnTo>
                    <a:pt x="1817" y="1287"/>
                  </a:lnTo>
                  <a:lnTo>
                    <a:pt x="1814" y="1302"/>
                  </a:lnTo>
                  <a:lnTo>
                    <a:pt x="1805" y="1322"/>
                  </a:lnTo>
                  <a:lnTo>
                    <a:pt x="1807" y="1331"/>
                  </a:lnTo>
                  <a:lnTo>
                    <a:pt x="1817" y="1354"/>
                  </a:lnTo>
                  <a:lnTo>
                    <a:pt x="1817" y="1359"/>
                  </a:lnTo>
                  <a:lnTo>
                    <a:pt x="1824" y="1361"/>
                  </a:lnTo>
                  <a:lnTo>
                    <a:pt x="1802" y="1381"/>
                  </a:lnTo>
                  <a:lnTo>
                    <a:pt x="1797" y="1399"/>
                  </a:lnTo>
                  <a:lnTo>
                    <a:pt x="1787" y="1399"/>
                  </a:lnTo>
                  <a:lnTo>
                    <a:pt x="1790" y="1411"/>
                  </a:lnTo>
                  <a:lnTo>
                    <a:pt x="1755" y="1436"/>
                  </a:lnTo>
                  <a:lnTo>
                    <a:pt x="1752" y="1448"/>
                  </a:lnTo>
                  <a:lnTo>
                    <a:pt x="1700" y="1476"/>
                  </a:lnTo>
                  <a:lnTo>
                    <a:pt x="1695" y="1468"/>
                  </a:lnTo>
                  <a:lnTo>
                    <a:pt x="1695" y="1458"/>
                  </a:lnTo>
                  <a:lnTo>
                    <a:pt x="1690" y="1453"/>
                  </a:lnTo>
                  <a:lnTo>
                    <a:pt x="1683" y="1453"/>
                  </a:lnTo>
                  <a:lnTo>
                    <a:pt x="1666" y="1468"/>
                  </a:lnTo>
                  <a:lnTo>
                    <a:pt x="1656" y="1468"/>
                  </a:lnTo>
                  <a:lnTo>
                    <a:pt x="1651" y="1495"/>
                  </a:lnTo>
                  <a:lnTo>
                    <a:pt x="1668" y="1488"/>
                  </a:lnTo>
                  <a:lnTo>
                    <a:pt x="1673" y="1480"/>
                  </a:lnTo>
                  <a:lnTo>
                    <a:pt x="1680" y="1485"/>
                  </a:lnTo>
                  <a:lnTo>
                    <a:pt x="1616" y="1545"/>
                  </a:lnTo>
                  <a:lnTo>
                    <a:pt x="1599" y="1590"/>
                  </a:lnTo>
                  <a:lnTo>
                    <a:pt x="1512" y="1659"/>
                  </a:lnTo>
                  <a:lnTo>
                    <a:pt x="1499" y="1684"/>
                  </a:lnTo>
                  <a:lnTo>
                    <a:pt x="1479" y="1704"/>
                  </a:lnTo>
                  <a:lnTo>
                    <a:pt x="1442" y="1716"/>
                  </a:lnTo>
                  <a:lnTo>
                    <a:pt x="1415" y="1739"/>
                  </a:lnTo>
                  <a:lnTo>
                    <a:pt x="1412" y="1761"/>
                  </a:lnTo>
                  <a:lnTo>
                    <a:pt x="1417" y="1784"/>
                  </a:lnTo>
                  <a:lnTo>
                    <a:pt x="1400" y="1806"/>
                  </a:lnTo>
                  <a:lnTo>
                    <a:pt x="1378" y="1821"/>
                  </a:lnTo>
                  <a:lnTo>
                    <a:pt x="1335" y="1816"/>
                  </a:lnTo>
                  <a:lnTo>
                    <a:pt x="1316" y="1831"/>
                  </a:lnTo>
                  <a:lnTo>
                    <a:pt x="1316" y="1851"/>
                  </a:lnTo>
                  <a:lnTo>
                    <a:pt x="1288" y="1885"/>
                  </a:lnTo>
                  <a:lnTo>
                    <a:pt x="1273" y="1883"/>
                  </a:lnTo>
                  <a:lnTo>
                    <a:pt x="1263" y="1868"/>
                  </a:lnTo>
                  <a:lnTo>
                    <a:pt x="1256" y="1868"/>
                  </a:lnTo>
                  <a:lnTo>
                    <a:pt x="1224" y="1900"/>
                  </a:lnTo>
                  <a:lnTo>
                    <a:pt x="1214" y="1918"/>
                  </a:lnTo>
                  <a:lnTo>
                    <a:pt x="1216" y="1952"/>
                  </a:lnTo>
                  <a:lnTo>
                    <a:pt x="1231" y="2000"/>
                  </a:lnTo>
                  <a:lnTo>
                    <a:pt x="1216" y="2020"/>
                  </a:lnTo>
                  <a:lnTo>
                    <a:pt x="1219" y="2044"/>
                  </a:lnTo>
                  <a:lnTo>
                    <a:pt x="1219" y="2119"/>
                  </a:lnTo>
                  <a:lnTo>
                    <a:pt x="1244" y="2126"/>
                  </a:lnTo>
                  <a:lnTo>
                    <a:pt x="1246" y="2176"/>
                  </a:lnTo>
                  <a:lnTo>
                    <a:pt x="1224" y="2238"/>
                  </a:lnTo>
                  <a:lnTo>
                    <a:pt x="1199" y="2283"/>
                  </a:lnTo>
                  <a:lnTo>
                    <a:pt x="1199" y="2320"/>
                  </a:lnTo>
                  <a:lnTo>
                    <a:pt x="1209" y="2335"/>
                  </a:lnTo>
                  <a:lnTo>
                    <a:pt x="1216" y="2417"/>
                  </a:lnTo>
                  <a:lnTo>
                    <a:pt x="1216" y="2437"/>
                  </a:lnTo>
                  <a:lnTo>
                    <a:pt x="1199" y="2444"/>
                  </a:lnTo>
                  <a:lnTo>
                    <a:pt x="1189" y="2439"/>
                  </a:lnTo>
                  <a:lnTo>
                    <a:pt x="1162" y="2444"/>
                  </a:lnTo>
                  <a:lnTo>
                    <a:pt x="1152" y="2464"/>
                  </a:lnTo>
                  <a:lnTo>
                    <a:pt x="1157" y="2472"/>
                  </a:lnTo>
                  <a:lnTo>
                    <a:pt x="1132" y="2504"/>
                  </a:lnTo>
                  <a:lnTo>
                    <a:pt x="1122" y="2516"/>
                  </a:lnTo>
                  <a:lnTo>
                    <a:pt x="1127" y="2529"/>
                  </a:lnTo>
                  <a:lnTo>
                    <a:pt x="1157" y="2544"/>
                  </a:lnTo>
                  <a:lnTo>
                    <a:pt x="1162" y="2549"/>
                  </a:lnTo>
                  <a:lnTo>
                    <a:pt x="1162" y="2556"/>
                  </a:lnTo>
                  <a:lnTo>
                    <a:pt x="1157" y="2549"/>
                  </a:lnTo>
                  <a:lnTo>
                    <a:pt x="1142" y="2541"/>
                  </a:lnTo>
                  <a:lnTo>
                    <a:pt x="1102" y="2556"/>
                  </a:lnTo>
                  <a:lnTo>
                    <a:pt x="1095" y="2556"/>
                  </a:lnTo>
                  <a:lnTo>
                    <a:pt x="1060" y="2571"/>
                  </a:lnTo>
                  <a:lnTo>
                    <a:pt x="1050" y="2588"/>
                  </a:lnTo>
                  <a:lnTo>
                    <a:pt x="1047" y="2598"/>
                  </a:lnTo>
                  <a:lnTo>
                    <a:pt x="1045" y="2603"/>
                  </a:lnTo>
                  <a:lnTo>
                    <a:pt x="1047" y="2611"/>
                  </a:lnTo>
                  <a:lnTo>
                    <a:pt x="1040" y="2636"/>
                  </a:lnTo>
                  <a:lnTo>
                    <a:pt x="1000" y="2658"/>
                  </a:lnTo>
                  <a:lnTo>
                    <a:pt x="970" y="2655"/>
                  </a:lnTo>
                  <a:lnTo>
                    <a:pt x="941" y="2636"/>
                  </a:lnTo>
                  <a:lnTo>
                    <a:pt x="913" y="2601"/>
                  </a:lnTo>
                  <a:lnTo>
                    <a:pt x="879" y="2531"/>
                  </a:lnTo>
                  <a:lnTo>
                    <a:pt x="876" y="2489"/>
                  </a:lnTo>
                  <a:lnTo>
                    <a:pt x="866" y="2454"/>
                  </a:lnTo>
                  <a:lnTo>
                    <a:pt x="844" y="2412"/>
                  </a:lnTo>
                  <a:lnTo>
                    <a:pt x="844" y="2395"/>
                  </a:lnTo>
                  <a:lnTo>
                    <a:pt x="836" y="2395"/>
                  </a:lnTo>
                  <a:lnTo>
                    <a:pt x="826" y="2367"/>
                  </a:lnTo>
                  <a:lnTo>
                    <a:pt x="817" y="2335"/>
                  </a:lnTo>
                  <a:lnTo>
                    <a:pt x="789" y="2300"/>
                  </a:lnTo>
                  <a:lnTo>
                    <a:pt x="772" y="2273"/>
                  </a:lnTo>
                  <a:lnTo>
                    <a:pt x="764" y="2273"/>
                  </a:lnTo>
                  <a:lnTo>
                    <a:pt x="737" y="2246"/>
                  </a:lnTo>
                  <a:lnTo>
                    <a:pt x="727" y="2221"/>
                  </a:lnTo>
                  <a:lnTo>
                    <a:pt x="717" y="2213"/>
                  </a:lnTo>
                  <a:lnTo>
                    <a:pt x="715" y="2171"/>
                  </a:lnTo>
                  <a:lnTo>
                    <a:pt x="702" y="2156"/>
                  </a:lnTo>
                  <a:lnTo>
                    <a:pt x="687" y="2111"/>
                  </a:lnTo>
                  <a:lnTo>
                    <a:pt x="683" y="2082"/>
                  </a:lnTo>
                  <a:lnTo>
                    <a:pt x="673" y="2059"/>
                  </a:lnTo>
                  <a:lnTo>
                    <a:pt x="660" y="2044"/>
                  </a:lnTo>
                  <a:lnTo>
                    <a:pt x="660" y="2010"/>
                  </a:lnTo>
                  <a:lnTo>
                    <a:pt x="653" y="2007"/>
                  </a:lnTo>
                  <a:lnTo>
                    <a:pt x="628" y="1980"/>
                  </a:lnTo>
                  <a:lnTo>
                    <a:pt x="628" y="1967"/>
                  </a:lnTo>
                  <a:lnTo>
                    <a:pt x="620" y="1967"/>
                  </a:lnTo>
                  <a:lnTo>
                    <a:pt x="598" y="1925"/>
                  </a:lnTo>
                  <a:lnTo>
                    <a:pt x="598" y="1913"/>
                  </a:lnTo>
                  <a:lnTo>
                    <a:pt x="586" y="1905"/>
                  </a:lnTo>
                  <a:lnTo>
                    <a:pt x="578" y="1878"/>
                  </a:lnTo>
                  <a:lnTo>
                    <a:pt x="563" y="1868"/>
                  </a:lnTo>
                  <a:lnTo>
                    <a:pt x="546" y="1826"/>
                  </a:lnTo>
                  <a:lnTo>
                    <a:pt x="546" y="1771"/>
                  </a:lnTo>
                  <a:lnTo>
                    <a:pt x="506" y="1692"/>
                  </a:lnTo>
                  <a:lnTo>
                    <a:pt x="506" y="1664"/>
                  </a:lnTo>
                  <a:lnTo>
                    <a:pt x="486" y="1637"/>
                  </a:lnTo>
                  <a:lnTo>
                    <a:pt x="509" y="1637"/>
                  </a:lnTo>
                  <a:lnTo>
                    <a:pt x="479" y="1600"/>
                  </a:lnTo>
                  <a:lnTo>
                    <a:pt x="481" y="1580"/>
                  </a:lnTo>
                  <a:lnTo>
                    <a:pt x="494" y="1575"/>
                  </a:lnTo>
                  <a:lnTo>
                    <a:pt x="484" y="1562"/>
                  </a:lnTo>
                  <a:lnTo>
                    <a:pt x="481" y="1545"/>
                  </a:lnTo>
                  <a:lnTo>
                    <a:pt x="452" y="1493"/>
                  </a:lnTo>
                  <a:lnTo>
                    <a:pt x="449" y="1458"/>
                  </a:lnTo>
                  <a:lnTo>
                    <a:pt x="467" y="1451"/>
                  </a:lnTo>
                  <a:lnTo>
                    <a:pt x="449" y="1441"/>
                  </a:lnTo>
                  <a:lnTo>
                    <a:pt x="449" y="1423"/>
                  </a:lnTo>
                  <a:lnTo>
                    <a:pt x="459" y="1403"/>
                  </a:lnTo>
                  <a:lnTo>
                    <a:pt x="457" y="1374"/>
                  </a:lnTo>
                  <a:lnTo>
                    <a:pt x="449" y="1346"/>
                  </a:lnTo>
                  <a:lnTo>
                    <a:pt x="437" y="1339"/>
                  </a:lnTo>
                  <a:lnTo>
                    <a:pt x="429" y="1294"/>
                  </a:lnTo>
                  <a:lnTo>
                    <a:pt x="449" y="1282"/>
                  </a:lnTo>
                  <a:lnTo>
                    <a:pt x="457" y="1269"/>
                  </a:lnTo>
                  <a:lnTo>
                    <a:pt x="474" y="1269"/>
                  </a:lnTo>
                  <a:lnTo>
                    <a:pt x="457" y="1267"/>
                  </a:lnTo>
                  <a:lnTo>
                    <a:pt x="434" y="1269"/>
                  </a:lnTo>
                  <a:lnTo>
                    <a:pt x="422" y="1269"/>
                  </a:lnTo>
                  <a:lnTo>
                    <a:pt x="424" y="1249"/>
                  </a:lnTo>
                  <a:lnTo>
                    <a:pt x="414" y="1235"/>
                  </a:lnTo>
                  <a:lnTo>
                    <a:pt x="417" y="1215"/>
                  </a:lnTo>
                  <a:lnTo>
                    <a:pt x="424" y="1212"/>
                  </a:lnTo>
                  <a:lnTo>
                    <a:pt x="437" y="1215"/>
                  </a:lnTo>
                  <a:lnTo>
                    <a:pt x="452" y="1197"/>
                  </a:lnTo>
                  <a:lnTo>
                    <a:pt x="459" y="1185"/>
                  </a:lnTo>
                  <a:lnTo>
                    <a:pt x="442" y="1197"/>
                  </a:lnTo>
                  <a:lnTo>
                    <a:pt x="432" y="1190"/>
                  </a:lnTo>
                  <a:lnTo>
                    <a:pt x="407" y="1195"/>
                  </a:lnTo>
                  <a:lnTo>
                    <a:pt x="400" y="1177"/>
                  </a:lnTo>
                  <a:lnTo>
                    <a:pt x="397" y="1190"/>
                  </a:lnTo>
                  <a:lnTo>
                    <a:pt x="397" y="1210"/>
                  </a:lnTo>
                  <a:lnTo>
                    <a:pt x="382" y="1247"/>
                  </a:lnTo>
                  <a:lnTo>
                    <a:pt x="397" y="1264"/>
                  </a:lnTo>
                  <a:lnTo>
                    <a:pt x="395" y="1299"/>
                  </a:lnTo>
                  <a:lnTo>
                    <a:pt x="380" y="1314"/>
                  </a:lnTo>
                  <a:lnTo>
                    <a:pt x="377" y="1324"/>
                  </a:lnTo>
                  <a:lnTo>
                    <a:pt x="345" y="1341"/>
                  </a:lnTo>
                  <a:lnTo>
                    <a:pt x="295" y="1374"/>
                  </a:lnTo>
                  <a:lnTo>
                    <a:pt x="273" y="1381"/>
                  </a:lnTo>
                  <a:lnTo>
                    <a:pt x="236" y="1374"/>
                  </a:lnTo>
                  <a:lnTo>
                    <a:pt x="161" y="1314"/>
                  </a:lnTo>
                  <a:lnTo>
                    <a:pt x="131" y="1274"/>
                  </a:lnTo>
                  <a:lnTo>
                    <a:pt x="131" y="1267"/>
                  </a:lnTo>
                  <a:lnTo>
                    <a:pt x="121" y="1267"/>
                  </a:lnTo>
                  <a:lnTo>
                    <a:pt x="109" y="1259"/>
                  </a:lnTo>
                  <a:lnTo>
                    <a:pt x="67" y="1217"/>
                  </a:lnTo>
                  <a:lnTo>
                    <a:pt x="62" y="1205"/>
                  </a:lnTo>
                  <a:lnTo>
                    <a:pt x="67" y="1192"/>
                  </a:lnTo>
                  <a:lnTo>
                    <a:pt x="79" y="1192"/>
                  </a:lnTo>
                  <a:lnTo>
                    <a:pt x="82" y="1197"/>
                  </a:lnTo>
                  <a:lnTo>
                    <a:pt x="94" y="1195"/>
                  </a:lnTo>
                  <a:lnTo>
                    <a:pt x="94" y="1217"/>
                  </a:lnTo>
                  <a:lnTo>
                    <a:pt x="109" y="1217"/>
                  </a:lnTo>
                  <a:lnTo>
                    <a:pt x="119" y="1210"/>
                  </a:lnTo>
                  <a:lnTo>
                    <a:pt x="126" y="1207"/>
                  </a:lnTo>
                  <a:lnTo>
                    <a:pt x="136" y="1215"/>
                  </a:lnTo>
                  <a:lnTo>
                    <a:pt x="139" y="1207"/>
                  </a:lnTo>
                  <a:lnTo>
                    <a:pt x="179" y="1175"/>
                  </a:lnTo>
                  <a:lnTo>
                    <a:pt x="191" y="1175"/>
                  </a:lnTo>
                  <a:lnTo>
                    <a:pt x="208" y="1148"/>
                  </a:lnTo>
                  <a:lnTo>
                    <a:pt x="216" y="1148"/>
                  </a:lnTo>
                  <a:lnTo>
                    <a:pt x="223" y="1130"/>
                  </a:lnTo>
                  <a:lnTo>
                    <a:pt x="203" y="1128"/>
                  </a:lnTo>
                  <a:lnTo>
                    <a:pt x="198" y="1125"/>
                  </a:lnTo>
                  <a:lnTo>
                    <a:pt x="201" y="1130"/>
                  </a:lnTo>
                  <a:lnTo>
                    <a:pt x="198" y="1140"/>
                  </a:lnTo>
                  <a:lnTo>
                    <a:pt x="159" y="1158"/>
                  </a:lnTo>
                  <a:lnTo>
                    <a:pt x="134" y="1158"/>
                  </a:lnTo>
                  <a:lnTo>
                    <a:pt x="117" y="1163"/>
                  </a:lnTo>
                  <a:lnTo>
                    <a:pt x="54" y="1140"/>
                  </a:lnTo>
                  <a:lnTo>
                    <a:pt x="25" y="1110"/>
                  </a:lnTo>
                  <a:lnTo>
                    <a:pt x="12" y="1103"/>
                  </a:lnTo>
                  <a:lnTo>
                    <a:pt x="12" y="1083"/>
                  </a:lnTo>
                  <a:lnTo>
                    <a:pt x="32" y="1058"/>
                  </a:lnTo>
                  <a:lnTo>
                    <a:pt x="52" y="1048"/>
                  </a:lnTo>
                  <a:lnTo>
                    <a:pt x="25" y="1051"/>
                  </a:lnTo>
                  <a:lnTo>
                    <a:pt x="0" y="1068"/>
                  </a:lnTo>
                  <a:lnTo>
                    <a:pt x="0" y="1043"/>
                  </a:lnTo>
                  <a:lnTo>
                    <a:pt x="20" y="1031"/>
                  </a:lnTo>
                  <a:lnTo>
                    <a:pt x="35" y="1026"/>
                  </a:lnTo>
                  <a:lnTo>
                    <a:pt x="42" y="1004"/>
                  </a:lnTo>
                  <a:lnTo>
                    <a:pt x="57" y="1006"/>
                  </a:lnTo>
                  <a:lnTo>
                    <a:pt x="72" y="999"/>
                  </a:lnTo>
                  <a:lnTo>
                    <a:pt x="139" y="1001"/>
                  </a:lnTo>
                  <a:lnTo>
                    <a:pt x="176" y="986"/>
                  </a:lnTo>
                  <a:lnTo>
                    <a:pt x="184" y="979"/>
                  </a:lnTo>
                  <a:lnTo>
                    <a:pt x="206" y="971"/>
                  </a:lnTo>
                  <a:lnTo>
                    <a:pt x="198" y="986"/>
                  </a:lnTo>
                  <a:lnTo>
                    <a:pt x="208" y="996"/>
                  </a:lnTo>
                  <a:lnTo>
                    <a:pt x="231" y="984"/>
                  </a:lnTo>
                  <a:lnTo>
                    <a:pt x="248" y="979"/>
                  </a:lnTo>
                  <a:lnTo>
                    <a:pt x="241" y="969"/>
                  </a:lnTo>
                  <a:lnTo>
                    <a:pt x="243" y="954"/>
                  </a:lnTo>
                  <a:lnTo>
                    <a:pt x="221" y="894"/>
                  </a:lnTo>
                  <a:lnTo>
                    <a:pt x="203" y="867"/>
                  </a:lnTo>
                  <a:lnTo>
                    <a:pt x="208" y="855"/>
                  </a:lnTo>
                  <a:lnTo>
                    <a:pt x="193" y="845"/>
                  </a:lnTo>
                  <a:lnTo>
                    <a:pt x="176" y="845"/>
                  </a:lnTo>
                  <a:lnTo>
                    <a:pt x="144" y="825"/>
                  </a:lnTo>
                  <a:lnTo>
                    <a:pt x="141" y="790"/>
                  </a:lnTo>
                  <a:lnTo>
                    <a:pt x="141" y="765"/>
                  </a:lnTo>
                  <a:lnTo>
                    <a:pt x="126" y="735"/>
                  </a:lnTo>
                  <a:lnTo>
                    <a:pt x="109" y="735"/>
                  </a:lnTo>
                  <a:lnTo>
                    <a:pt x="99" y="740"/>
                  </a:lnTo>
                  <a:lnTo>
                    <a:pt x="77" y="733"/>
                  </a:lnTo>
                  <a:lnTo>
                    <a:pt x="59" y="733"/>
                  </a:lnTo>
                  <a:lnTo>
                    <a:pt x="59" y="708"/>
                  </a:lnTo>
                  <a:lnTo>
                    <a:pt x="74" y="671"/>
                  </a:lnTo>
                  <a:lnTo>
                    <a:pt x="89" y="666"/>
                  </a:lnTo>
                  <a:lnTo>
                    <a:pt x="117" y="629"/>
                  </a:lnTo>
                  <a:lnTo>
                    <a:pt x="119" y="611"/>
                  </a:lnTo>
                  <a:lnTo>
                    <a:pt x="139" y="601"/>
                  </a:lnTo>
                  <a:lnTo>
                    <a:pt x="151" y="594"/>
                  </a:lnTo>
                  <a:lnTo>
                    <a:pt x="171" y="601"/>
                  </a:lnTo>
                  <a:lnTo>
                    <a:pt x="176" y="621"/>
                  </a:lnTo>
                  <a:lnTo>
                    <a:pt x="189" y="624"/>
                  </a:lnTo>
                  <a:lnTo>
                    <a:pt x="226" y="606"/>
                  </a:lnTo>
                  <a:lnTo>
                    <a:pt x="278" y="601"/>
                  </a:lnTo>
                  <a:lnTo>
                    <a:pt x="308" y="569"/>
                  </a:lnTo>
                  <a:lnTo>
                    <a:pt x="325" y="512"/>
                  </a:lnTo>
                  <a:lnTo>
                    <a:pt x="370" y="479"/>
                  </a:lnTo>
                  <a:lnTo>
                    <a:pt x="382" y="460"/>
                  </a:lnTo>
                  <a:lnTo>
                    <a:pt x="387" y="427"/>
                  </a:lnTo>
                  <a:lnTo>
                    <a:pt x="407" y="398"/>
                  </a:lnTo>
                  <a:lnTo>
                    <a:pt x="439" y="380"/>
                  </a:lnTo>
                  <a:lnTo>
                    <a:pt x="449" y="358"/>
                  </a:lnTo>
                  <a:lnTo>
                    <a:pt x="449" y="340"/>
                  </a:lnTo>
                  <a:lnTo>
                    <a:pt x="437" y="330"/>
                  </a:lnTo>
                  <a:lnTo>
                    <a:pt x="464" y="298"/>
                  </a:lnTo>
                  <a:lnTo>
                    <a:pt x="479" y="286"/>
                  </a:lnTo>
                  <a:lnTo>
                    <a:pt x="481" y="263"/>
                  </a:lnTo>
                  <a:lnTo>
                    <a:pt x="486" y="216"/>
                  </a:lnTo>
                  <a:lnTo>
                    <a:pt x="476" y="179"/>
                  </a:lnTo>
                  <a:lnTo>
                    <a:pt x="472" y="171"/>
                  </a:lnTo>
                  <a:lnTo>
                    <a:pt x="504" y="142"/>
                  </a:lnTo>
                  <a:lnTo>
                    <a:pt x="521" y="137"/>
                  </a:lnTo>
                  <a:lnTo>
                    <a:pt x="539" y="124"/>
                  </a:lnTo>
                  <a:lnTo>
                    <a:pt x="551" y="127"/>
                  </a:lnTo>
                  <a:lnTo>
                    <a:pt x="576" y="99"/>
                  </a:lnTo>
                  <a:lnTo>
                    <a:pt x="606" y="52"/>
                  </a:lnTo>
                  <a:lnTo>
                    <a:pt x="633" y="25"/>
                  </a:lnTo>
                  <a:lnTo>
                    <a:pt x="658" y="25"/>
                  </a:lnTo>
                  <a:lnTo>
                    <a:pt x="670" y="0"/>
                  </a:lnTo>
                  <a:lnTo>
                    <a:pt x="690" y="0"/>
                  </a:lnTo>
                  <a:lnTo>
                    <a:pt x="742" y="37"/>
                  </a:lnTo>
                  <a:lnTo>
                    <a:pt x="772" y="20"/>
                  </a:lnTo>
                  <a:lnTo>
                    <a:pt x="797" y="32"/>
                  </a:lnTo>
                  <a:lnTo>
                    <a:pt x="807" y="57"/>
                  </a:lnTo>
                  <a:lnTo>
                    <a:pt x="831" y="57"/>
                  </a:lnTo>
                  <a:lnTo>
                    <a:pt x="871" y="82"/>
                  </a:lnTo>
                  <a:lnTo>
                    <a:pt x="871" y="80"/>
                  </a:lnTo>
                  <a:close/>
                  <a:moveTo>
                    <a:pt x="1971" y="1257"/>
                  </a:moveTo>
                  <a:lnTo>
                    <a:pt x="1971" y="1274"/>
                  </a:lnTo>
                  <a:lnTo>
                    <a:pt x="1976" y="1267"/>
                  </a:lnTo>
                  <a:lnTo>
                    <a:pt x="1971" y="1257"/>
                  </a:lnTo>
                  <a:close/>
                  <a:moveTo>
                    <a:pt x="1961" y="1249"/>
                  </a:moveTo>
                  <a:lnTo>
                    <a:pt x="1949" y="1257"/>
                  </a:lnTo>
                  <a:lnTo>
                    <a:pt x="1953" y="1267"/>
                  </a:lnTo>
                  <a:lnTo>
                    <a:pt x="1958" y="1272"/>
                  </a:lnTo>
                  <a:lnTo>
                    <a:pt x="1961" y="1259"/>
                  </a:lnTo>
                  <a:lnTo>
                    <a:pt x="1961" y="1249"/>
                  </a:lnTo>
                  <a:close/>
                  <a:moveTo>
                    <a:pt x="1934" y="1254"/>
                  </a:moveTo>
                  <a:lnTo>
                    <a:pt x="1936" y="1274"/>
                  </a:lnTo>
                  <a:lnTo>
                    <a:pt x="1946" y="1282"/>
                  </a:lnTo>
                  <a:lnTo>
                    <a:pt x="1944" y="1264"/>
                  </a:lnTo>
                  <a:lnTo>
                    <a:pt x="1934" y="1254"/>
                  </a:lnTo>
                  <a:close/>
                  <a:moveTo>
                    <a:pt x="1906" y="1259"/>
                  </a:moveTo>
                  <a:lnTo>
                    <a:pt x="1906" y="1269"/>
                  </a:lnTo>
                  <a:lnTo>
                    <a:pt x="1914" y="1267"/>
                  </a:lnTo>
                  <a:lnTo>
                    <a:pt x="1924" y="1245"/>
                  </a:lnTo>
                  <a:lnTo>
                    <a:pt x="1916" y="1235"/>
                  </a:lnTo>
                  <a:lnTo>
                    <a:pt x="1906" y="1259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 dirty="0"/>
            </a:p>
          </p:txBody>
        </p:sp>
        <p:sp>
          <p:nvSpPr>
            <p:cNvPr id="6" name="Google Shape;1099;p25">
              <a:extLst>
                <a:ext uri="{FF2B5EF4-FFF2-40B4-BE49-F238E27FC236}">
                  <a16:creationId xmlns:a16="http://schemas.microsoft.com/office/drawing/2014/main" id="{14613F36-A6E0-8140-867B-CA2690D2B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61" y="2357159"/>
              <a:ext cx="1283672" cy="677715"/>
            </a:xfrm>
            <a:custGeom>
              <a:avLst/>
              <a:gdLst>
                <a:gd name="T0" fmla="*/ 76200 w 805"/>
                <a:gd name="T1" fmla="*/ 0 h 425"/>
                <a:gd name="T2" fmla="*/ 142875 w 805"/>
                <a:gd name="T3" fmla="*/ 47625 h 425"/>
                <a:gd name="T4" fmla="*/ 203835 w 805"/>
                <a:gd name="T5" fmla="*/ 57150 h 425"/>
                <a:gd name="T6" fmla="*/ 270510 w 805"/>
                <a:gd name="T7" fmla="*/ 19050 h 425"/>
                <a:gd name="T8" fmla="*/ 354330 w 805"/>
                <a:gd name="T9" fmla="*/ 60960 h 425"/>
                <a:gd name="T10" fmla="*/ 426720 w 805"/>
                <a:gd name="T11" fmla="*/ 85725 h 425"/>
                <a:gd name="T12" fmla="*/ 525780 w 805"/>
                <a:gd name="T13" fmla="*/ 142875 h 425"/>
                <a:gd name="T14" fmla="*/ 577215 w 805"/>
                <a:gd name="T15" fmla="*/ 188595 h 425"/>
                <a:gd name="T16" fmla="*/ 628650 w 805"/>
                <a:gd name="T17" fmla="*/ 264795 h 425"/>
                <a:gd name="T18" fmla="*/ 647700 w 805"/>
                <a:gd name="T19" fmla="*/ 203835 h 425"/>
                <a:gd name="T20" fmla="*/ 685800 w 805"/>
                <a:gd name="T21" fmla="*/ 198120 h 425"/>
                <a:gd name="T22" fmla="*/ 762000 w 805"/>
                <a:gd name="T23" fmla="*/ 222885 h 425"/>
                <a:gd name="T24" fmla="*/ 813436 w 805"/>
                <a:gd name="T25" fmla="*/ 312420 h 425"/>
                <a:gd name="T26" fmla="*/ 918211 w 805"/>
                <a:gd name="T27" fmla="*/ 302895 h 425"/>
                <a:gd name="T28" fmla="*/ 927736 w 805"/>
                <a:gd name="T29" fmla="*/ 421006 h 425"/>
                <a:gd name="T30" fmla="*/ 1013461 w 805"/>
                <a:gd name="T31" fmla="*/ 440056 h 425"/>
                <a:gd name="T32" fmla="*/ 1074421 w 805"/>
                <a:gd name="T33" fmla="*/ 411481 h 425"/>
                <a:gd name="T34" fmla="*/ 1173481 w 805"/>
                <a:gd name="T35" fmla="*/ 379095 h 425"/>
                <a:gd name="T36" fmla="*/ 1230631 w 805"/>
                <a:gd name="T37" fmla="*/ 445771 h 425"/>
                <a:gd name="T38" fmla="*/ 1323976 w 805"/>
                <a:gd name="T39" fmla="*/ 520066 h 425"/>
                <a:gd name="T40" fmla="*/ 1400176 w 805"/>
                <a:gd name="T41" fmla="*/ 506731 h 425"/>
                <a:gd name="T42" fmla="*/ 1470661 w 805"/>
                <a:gd name="T43" fmla="*/ 497206 h 425"/>
                <a:gd name="T44" fmla="*/ 1514476 w 805"/>
                <a:gd name="T45" fmla="*/ 539116 h 425"/>
                <a:gd name="T46" fmla="*/ 1533526 w 805"/>
                <a:gd name="T47" fmla="*/ 701041 h 425"/>
                <a:gd name="T48" fmla="*/ 1405891 w 805"/>
                <a:gd name="T49" fmla="*/ 809626 h 425"/>
                <a:gd name="T50" fmla="*/ 1295401 w 805"/>
                <a:gd name="T51" fmla="*/ 794386 h 425"/>
                <a:gd name="T52" fmla="*/ 1074421 w 805"/>
                <a:gd name="T53" fmla="*/ 739141 h 425"/>
                <a:gd name="T54" fmla="*/ 941071 w 805"/>
                <a:gd name="T55" fmla="*/ 729616 h 425"/>
                <a:gd name="T56" fmla="*/ 885826 w 805"/>
                <a:gd name="T57" fmla="*/ 638176 h 425"/>
                <a:gd name="T58" fmla="*/ 701040 w 805"/>
                <a:gd name="T59" fmla="*/ 643891 h 425"/>
                <a:gd name="T60" fmla="*/ 573405 w 805"/>
                <a:gd name="T61" fmla="*/ 624841 h 425"/>
                <a:gd name="T62" fmla="*/ 464820 w 805"/>
                <a:gd name="T63" fmla="*/ 582931 h 425"/>
                <a:gd name="T64" fmla="*/ 354330 w 805"/>
                <a:gd name="T65" fmla="*/ 544831 h 425"/>
                <a:gd name="T66" fmla="*/ 213360 w 805"/>
                <a:gd name="T67" fmla="*/ 417196 h 425"/>
                <a:gd name="T68" fmla="*/ 118110 w 805"/>
                <a:gd name="T69" fmla="*/ 379095 h 425"/>
                <a:gd name="T70" fmla="*/ 53340 w 805"/>
                <a:gd name="T71" fmla="*/ 350520 h 425"/>
                <a:gd name="T72" fmla="*/ 0 w 805"/>
                <a:gd name="T73" fmla="*/ 299085 h 425"/>
                <a:gd name="T74" fmla="*/ 43815 w 805"/>
                <a:gd name="T75" fmla="*/ 175260 h 425"/>
                <a:gd name="T76" fmla="*/ 66675 w 805"/>
                <a:gd name="T77" fmla="*/ 9525 h 4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805" h="425" extrusionOk="0">
                  <a:moveTo>
                    <a:pt x="35" y="5"/>
                  </a:moveTo>
                  <a:lnTo>
                    <a:pt x="40" y="0"/>
                  </a:lnTo>
                  <a:lnTo>
                    <a:pt x="70" y="15"/>
                  </a:lnTo>
                  <a:lnTo>
                    <a:pt x="75" y="25"/>
                  </a:lnTo>
                  <a:lnTo>
                    <a:pt x="95" y="25"/>
                  </a:lnTo>
                  <a:lnTo>
                    <a:pt x="107" y="30"/>
                  </a:lnTo>
                  <a:lnTo>
                    <a:pt x="117" y="12"/>
                  </a:lnTo>
                  <a:lnTo>
                    <a:pt x="142" y="10"/>
                  </a:lnTo>
                  <a:lnTo>
                    <a:pt x="177" y="22"/>
                  </a:lnTo>
                  <a:lnTo>
                    <a:pt x="186" y="32"/>
                  </a:lnTo>
                  <a:lnTo>
                    <a:pt x="209" y="35"/>
                  </a:lnTo>
                  <a:lnTo>
                    <a:pt x="224" y="45"/>
                  </a:lnTo>
                  <a:lnTo>
                    <a:pt x="254" y="75"/>
                  </a:lnTo>
                  <a:lnTo>
                    <a:pt x="276" y="75"/>
                  </a:lnTo>
                  <a:lnTo>
                    <a:pt x="296" y="87"/>
                  </a:lnTo>
                  <a:lnTo>
                    <a:pt x="303" y="99"/>
                  </a:lnTo>
                  <a:lnTo>
                    <a:pt x="321" y="119"/>
                  </a:lnTo>
                  <a:lnTo>
                    <a:pt x="330" y="139"/>
                  </a:lnTo>
                  <a:lnTo>
                    <a:pt x="340" y="137"/>
                  </a:lnTo>
                  <a:lnTo>
                    <a:pt x="340" y="107"/>
                  </a:lnTo>
                  <a:lnTo>
                    <a:pt x="353" y="97"/>
                  </a:lnTo>
                  <a:lnTo>
                    <a:pt x="360" y="104"/>
                  </a:lnTo>
                  <a:lnTo>
                    <a:pt x="380" y="104"/>
                  </a:lnTo>
                  <a:lnTo>
                    <a:pt x="400" y="117"/>
                  </a:lnTo>
                  <a:lnTo>
                    <a:pt x="402" y="144"/>
                  </a:lnTo>
                  <a:lnTo>
                    <a:pt x="427" y="164"/>
                  </a:lnTo>
                  <a:lnTo>
                    <a:pt x="457" y="157"/>
                  </a:lnTo>
                  <a:lnTo>
                    <a:pt x="482" y="159"/>
                  </a:lnTo>
                  <a:lnTo>
                    <a:pt x="477" y="199"/>
                  </a:lnTo>
                  <a:lnTo>
                    <a:pt x="487" y="221"/>
                  </a:lnTo>
                  <a:lnTo>
                    <a:pt x="504" y="219"/>
                  </a:lnTo>
                  <a:lnTo>
                    <a:pt x="532" y="231"/>
                  </a:lnTo>
                  <a:lnTo>
                    <a:pt x="541" y="221"/>
                  </a:lnTo>
                  <a:lnTo>
                    <a:pt x="564" y="216"/>
                  </a:lnTo>
                  <a:lnTo>
                    <a:pt x="581" y="196"/>
                  </a:lnTo>
                  <a:lnTo>
                    <a:pt x="616" y="199"/>
                  </a:lnTo>
                  <a:lnTo>
                    <a:pt x="641" y="211"/>
                  </a:lnTo>
                  <a:lnTo>
                    <a:pt x="646" y="234"/>
                  </a:lnTo>
                  <a:lnTo>
                    <a:pt x="676" y="246"/>
                  </a:lnTo>
                  <a:lnTo>
                    <a:pt x="695" y="273"/>
                  </a:lnTo>
                  <a:lnTo>
                    <a:pt x="710" y="276"/>
                  </a:lnTo>
                  <a:lnTo>
                    <a:pt x="735" y="266"/>
                  </a:lnTo>
                  <a:lnTo>
                    <a:pt x="745" y="271"/>
                  </a:lnTo>
                  <a:lnTo>
                    <a:pt x="772" y="261"/>
                  </a:lnTo>
                  <a:lnTo>
                    <a:pt x="790" y="263"/>
                  </a:lnTo>
                  <a:lnTo>
                    <a:pt x="795" y="283"/>
                  </a:lnTo>
                  <a:lnTo>
                    <a:pt x="787" y="330"/>
                  </a:lnTo>
                  <a:lnTo>
                    <a:pt x="805" y="368"/>
                  </a:lnTo>
                  <a:lnTo>
                    <a:pt x="800" y="412"/>
                  </a:lnTo>
                  <a:lnTo>
                    <a:pt x="738" y="425"/>
                  </a:lnTo>
                  <a:lnTo>
                    <a:pt x="703" y="405"/>
                  </a:lnTo>
                  <a:lnTo>
                    <a:pt x="680" y="417"/>
                  </a:lnTo>
                  <a:lnTo>
                    <a:pt x="599" y="385"/>
                  </a:lnTo>
                  <a:lnTo>
                    <a:pt x="564" y="388"/>
                  </a:lnTo>
                  <a:lnTo>
                    <a:pt x="546" y="397"/>
                  </a:lnTo>
                  <a:lnTo>
                    <a:pt x="494" y="383"/>
                  </a:lnTo>
                  <a:lnTo>
                    <a:pt x="469" y="360"/>
                  </a:lnTo>
                  <a:lnTo>
                    <a:pt x="465" y="335"/>
                  </a:lnTo>
                  <a:lnTo>
                    <a:pt x="417" y="325"/>
                  </a:lnTo>
                  <a:lnTo>
                    <a:pt x="368" y="338"/>
                  </a:lnTo>
                  <a:lnTo>
                    <a:pt x="350" y="323"/>
                  </a:lnTo>
                  <a:lnTo>
                    <a:pt x="301" y="328"/>
                  </a:lnTo>
                  <a:lnTo>
                    <a:pt x="268" y="306"/>
                  </a:lnTo>
                  <a:lnTo>
                    <a:pt x="244" y="306"/>
                  </a:lnTo>
                  <a:lnTo>
                    <a:pt x="224" y="293"/>
                  </a:lnTo>
                  <a:lnTo>
                    <a:pt x="186" y="286"/>
                  </a:lnTo>
                  <a:lnTo>
                    <a:pt x="157" y="248"/>
                  </a:lnTo>
                  <a:lnTo>
                    <a:pt x="112" y="219"/>
                  </a:lnTo>
                  <a:lnTo>
                    <a:pt x="80" y="209"/>
                  </a:lnTo>
                  <a:lnTo>
                    <a:pt x="62" y="199"/>
                  </a:lnTo>
                  <a:lnTo>
                    <a:pt x="45" y="196"/>
                  </a:lnTo>
                  <a:lnTo>
                    <a:pt x="28" y="184"/>
                  </a:lnTo>
                  <a:lnTo>
                    <a:pt x="8" y="181"/>
                  </a:lnTo>
                  <a:lnTo>
                    <a:pt x="0" y="157"/>
                  </a:lnTo>
                  <a:lnTo>
                    <a:pt x="23" y="124"/>
                  </a:lnTo>
                  <a:lnTo>
                    <a:pt x="23" y="92"/>
                  </a:lnTo>
                  <a:lnTo>
                    <a:pt x="40" y="40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>
                <a:latin typeface="+mj-lt"/>
              </a:endParaRPr>
            </a:p>
          </p:txBody>
        </p:sp>
        <p:sp>
          <p:nvSpPr>
            <p:cNvPr id="7" name="Google Shape;1100;p25">
              <a:extLst>
                <a:ext uri="{FF2B5EF4-FFF2-40B4-BE49-F238E27FC236}">
                  <a16:creationId xmlns:a16="http://schemas.microsoft.com/office/drawing/2014/main" id="{7712A79F-7F4E-732B-8B5D-973E5F60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406" y="2705318"/>
              <a:ext cx="481045" cy="284374"/>
            </a:xfrm>
            <a:custGeom>
              <a:avLst/>
              <a:gdLst>
                <a:gd name="T0" fmla="*/ 19050 w 301"/>
                <a:gd name="T1" fmla="*/ 160020 h 178"/>
                <a:gd name="T2" fmla="*/ 57150 w 301"/>
                <a:gd name="T3" fmla="*/ 140970 h 178"/>
                <a:gd name="T4" fmla="*/ 95250 w 301"/>
                <a:gd name="T5" fmla="*/ 60960 h 178"/>
                <a:gd name="T6" fmla="*/ 184785 w 301"/>
                <a:gd name="T7" fmla="*/ 9525 h 178"/>
                <a:gd name="T8" fmla="*/ 245745 w 301"/>
                <a:gd name="T9" fmla="*/ 0 h 178"/>
                <a:gd name="T10" fmla="*/ 264795 w 301"/>
                <a:gd name="T11" fmla="*/ 32385 h 178"/>
                <a:gd name="T12" fmla="*/ 354331 w 301"/>
                <a:gd name="T13" fmla="*/ 41910 h 178"/>
                <a:gd name="T14" fmla="*/ 388621 w 301"/>
                <a:gd name="T15" fmla="*/ 55245 h 178"/>
                <a:gd name="T16" fmla="*/ 436246 w 301"/>
                <a:gd name="T17" fmla="*/ 36195 h 178"/>
                <a:gd name="T18" fmla="*/ 481966 w 301"/>
                <a:gd name="T19" fmla="*/ 36195 h 178"/>
                <a:gd name="T20" fmla="*/ 510541 w 301"/>
                <a:gd name="T21" fmla="*/ 80010 h 178"/>
                <a:gd name="T22" fmla="*/ 520066 w 301"/>
                <a:gd name="T23" fmla="*/ 80010 h 178"/>
                <a:gd name="T24" fmla="*/ 506731 w 301"/>
                <a:gd name="T25" fmla="*/ 121920 h 178"/>
                <a:gd name="T26" fmla="*/ 516256 w 301"/>
                <a:gd name="T27" fmla="*/ 160020 h 178"/>
                <a:gd name="T28" fmla="*/ 573406 w 301"/>
                <a:gd name="T29" fmla="*/ 182880 h 178"/>
                <a:gd name="T30" fmla="*/ 573406 w 301"/>
                <a:gd name="T31" fmla="*/ 236220 h 178"/>
                <a:gd name="T32" fmla="*/ 573406 w 301"/>
                <a:gd name="T33" fmla="*/ 264795 h 178"/>
                <a:gd name="T34" fmla="*/ 497206 w 301"/>
                <a:gd name="T35" fmla="*/ 293370 h 178"/>
                <a:gd name="T36" fmla="*/ 449581 w 301"/>
                <a:gd name="T37" fmla="*/ 287655 h 178"/>
                <a:gd name="T38" fmla="*/ 379096 w 301"/>
                <a:gd name="T39" fmla="*/ 306705 h 178"/>
                <a:gd name="T40" fmla="*/ 340996 w 301"/>
                <a:gd name="T41" fmla="*/ 287655 h 178"/>
                <a:gd name="T42" fmla="*/ 302896 w 301"/>
                <a:gd name="T43" fmla="*/ 293370 h 178"/>
                <a:gd name="T44" fmla="*/ 264795 w 301"/>
                <a:gd name="T45" fmla="*/ 339090 h 178"/>
                <a:gd name="T46" fmla="*/ 213360 w 301"/>
                <a:gd name="T47" fmla="*/ 339090 h 178"/>
                <a:gd name="T48" fmla="*/ 123825 w 301"/>
                <a:gd name="T49" fmla="*/ 287655 h 178"/>
                <a:gd name="T50" fmla="*/ 99060 w 301"/>
                <a:gd name="T51" fmla="*/ 302895 h 178"/>
                <a:gd name="T52" fmla="*/ 38100 w 301"/>
                <a:gd name="T53" fmla="*/ 293370 h 178"/>
                <a:gd name="T54" fmla="*/ 0 w 301"/>
                <a:gd name="T55" fmla="*/ 230505 h 178"/>
                <a:gd name="T56" fmla="*/ 15240 w 301"/>
                <a:gd name="T57" fmla="*/ 201930 h 178"/>
                <a:gd name="T58" fmla="*/ 19050 w 301"/>
                <a:gd name="T59" fmla="*/ 160020 h 17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1" h="178" extrusionOk="0">
                  <a:moveTo>
                    <a:pt x="10" y="84"/>
                  </a:moveTo>
                  <a:lnTo>
                    <a:pt x="30" y="74"/>
                  </a:lnTo>
                  <a:lnTo>
                    <a:pt x="50" y="32"/>
                  </a:lnTo>
                  <a:lnTo>
                    <a:pt x="97" y="5"/>
                  </a:lnTo>
                  <a:lnTo>
                    <a:pt x="129" y="0"/>
                  </a:lnTo>
                  <a:lnTo>
                    <a:pt x="139" y="17"/>
                  </a:lnTo>
                  <a:lnTo>
                    <a:pt x="186" y="22"/>
                  </a:lnTo>
                  <a:lnTo>
                    <a:pt x="204" y="29"/>
                  </a:lnTo>
                  <a:lnTo>
                    <a:pt x="229" y="19"/>
                  </a:lnTo>
                  <a:lnTo>
                    <a:pt x="253" y="19"/>
                  </a:lnTo>
                  <a:lnTo>
                    <a:pt x="268" y="42"/>
                  </a:lnTo>
                  <a:lnTo>
                    <a:pt x="273" y="42"/>
                  </a:lnTo>
                  <a:lnTo>
                    <a:pt x="266" y="64"/>
                  </a:lnTo>
                  <a:lnTo>
                    <a:pt x="271" y="84"/>
                  </a:lnTo>
                  <a:lnTo>
                    <a:pt x="301" y="96"/>
                  </a:lnTo>
                  <a:lnTo>
                    <a:pt x="301" y="124"/>
                  </a:lnTo>
                  <a:lnTo>
                    <a:pt x="301" y="139"/>
                  </a:lnTo>
                  <a:lnTo>
                    <a:pt x="261" y="154"/>
                  </a:lnTo>
                  <a:lnTo>
                    <a:pt x="236" y="151"/>
                  </a:lnTo>
                  <a:lnTo>
                    <a:pt x="199" y="161"/>
                  </a:lnTo>
                  <a:lnTo>
                    <a:pt x="179" y="151"/>
                  </a:lnTo>
                  <a:lnTo>
                    <a:pt x="159" y="154"/>
                  </a:lnTo>
                  <a:lnTo>
                    <a:pt x="139" y="178"/>
                  </a:lnTo>
                  <a:lnTo>
                    <a:pt x="112" y="178"/>
                  </a:lnTo>
                  <a:lnTo>
                    <a:pt x="65" y="151"/>
                  </a:lnTo>
                  <a:lnTo>
                    <a:pt x="52" y="159"/>
                  </a:lnTo>
                  <a:lnTo>
                    <a:pt x="20" y="154"/>
                  </a:lnTo>
                  <a:lnTo>
                    <a:pt x="0" y="121"/>
                  </a:lnTo>
                  <a:lnTo>
                    <a:pt x="8" y="106"/>
                  </a:lnTo>
                  <a:lnTo>
                    <a:pt x="10" y="84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8" name="Google Shape;1101;p25">
              <a:extLst>
                <a:ext uri="{FF2B5EF4-FFF2-40B4-BE49-F238E27FC236}">
                  <a16:creationId xmlns:a16="http://schemas.microsoft.com/office/drawing/2014/main" id="{9837E21E-D095-CB15-640B-F1CEF922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507" y="1089434"/>
              <a:ext cx="1128195" cy="926211"/>
            </a:xfrm>
            <a:custGeom>
              <a:avLst/>
              <a:gdLst>
                <a:gd name="T0" fmla="*/ 672465 w 708"/>
                <a:gd name="T1" fmla="*/ 1097279 h 581"/>
                <a:gd name="T2" fmla="*/ 781050 w 708"/>
                <a:gd name="T3" fmla="*/ 956309 h 581"/>
                <a:gd name="T4" fmla="*/ 851535 w 708"/>
                <a:gd name="T5" fmla="*/ 908684 h 581"/>
                <a:gd name="T6" fmla="*/ 988695 w 708"/>
                <a:gd name="T7" fmla="*/ 979169 h 581"/>
                <a:gd name="T8" fmla="*/ 1093470 w 708"/>
                <a:gd name="T9" fmla="*/ 969644 h 581"/>
                <a:gd name="T10" fmla="*/ 1158240 w 708"/>
                <a:gd name="T11" fmla="*/ 1017269 h 581"/>
                <a:gd name="T12" fmla="*/ 1285875 w 708"/>
                <a:gd name="T13" fmla="*/ 1007744 h 581"/>
                <a:gd name="T14" fmla="*/ 1323975 w 708"/>
                <a:gd name="T15" fmla="*/ 1042034 h 581"/>
                <a:gd name="T16" fmla="*/ 1339215 w 708"/>
                <a:gd name="T17" fmla="*/ 937259 h 581"/>
                <a:gd name="T18" fmla="*/ 1268730 w 708"/>
                <a:gd name="T19" fmla="*/ 842009 h 581"/>
                <a:gd name="T20" fmla="*/ 1234440 w 708"/>
                <a:gd name="T21" fmla="*/ 672464 h 581"/>
                <a:gd name="T22" fmla="*/ 1148715 w 708"/>
                <a:gd name="T23" fmla="*/ 596264 h 581"/>
                <a:gd name="T24" fmla="*/ 1068705 w 708"/>
                <a:gd name="T25" fmla="*/ 449580 h 581"/>
                <a:gd name="T26" fmla="*/ 937260 w 708"/>
                <a:gd name="T27" fmla="*/ 392430 h 581"/>
                <a:gd name="T28" fmla="*/ 893445 w 708"/>
                <a:gd name="T29" fmla="*/ 340995 h 581"/>
                <a:gd name="T30" fmla="*/ 746760 w 708"/>
                <a:gd name="T31" fmla="*/ 337185 h 581"/>
                <a:gd name="T32" fmla="*/ 695325 w 708"/>
                <a:gd name="T33" fmla="*/ 289560 h 581"/>
                <a:gd name="T34" fmla="*/ 643890 w 708"/>
                <a:gd name="T35" fmla="*/ 203835 h 581"/>
                <a:gd name="T36" fmla="*/ 544830 w 708"/>
                <a:gd name="T37" fmla="*/ 28575 h 581"/>
                <a:gd name="T38" fmla="*/ 491490 w 708"/>
                <a:gd name="T39" fmla="*/ 0 h 581"/>
                <a:gd name="T40" fmla="*/ 455295 w 708"/>
                <a:gd name="T41" fmla="*/ 34290 h 581"/>
                <a:gd name="T42" fmla="*/ 401955 w 708"/>
                <a:gd name="T43" fmla="*/ 43815 h 581"/>
                <a:gd name="T44" fmla="*/ 344805 w 708"/>
                <a:gd name="T45" fmla="*/ 19050 h 581"/>
                <a:gd name="T46" fmla="*/ 293370 w 708"/>
                <a:gd name="T47" fmla="*/ 95250 h 581"/>
                <a:gd name="T48" fmla="*/ 76200 w 708"/>
                <a:gd name="T49" fmla="*/ 156210 h 581"/>
                <a:gd name="T50" fmla="*/ 0 w 708"/>
                <a:gd name="T51" fmla="*/ 245745 h 581"/>
                <a:gd name="T52" fmla="*/ 38100 w 708"/>
                <a:gd name="T53" fmla="*/ 346710 h 581"/>
                <a:gd name="T54" fmla="*/ 99060 w 708"/>
                <a:gd name="T55" fmla="*/ 321945 h 581"/>
                <a:gd name="T56" fmla="*/ 190500 w 708"/>
                <a:gd name="T57" fmla="*/ 407670 h 581"/>
                <a:gd name="T58" fmla="*/ 245745 w 708"/>
                <a:gd name="T59" fmla="*/ 474345 h 581"/>
                <a:gd name="T60" fmla="*/ 302895 w 708"/>
                <a:gd name="T61" fmla="*/ 535305 h 581"/>
                <a:gd name="T62" fmla="*/ 245745 w 708"/>
                <a:gd name="T63" fmla="*/ 605789 h 581"/>
                <a:gd name="T64" fmla="*/ 213360 w 708"/>
                <a:gd name="T65" fmla="*/ 676274 h 581"/>
                <a:gd name="T66" fmla="*/ 280035 w 708"/>
                <a:gd name="T67" fmla="*/ 857249 h 581"/>
                <a:gd name="T68" fmla="*/ 354330 w 708"/>
                <a:gd name="T69" fmla="*/ 969644 h 581"/>
                <a:gd name="T70" fmla="*/ 487680 w 708"/>
                <a:gd name="T71" fmla="*/ 1013459 h 581"/>
                <a:gd name="T72" fmla="*/ 563880 w 708"/>
                <a:gd name="T73" fmla="*/ 1074419 h 581"/>
                <a:gd name="T74" fmla="*/ 657225 w 708"/>
                <a:gd name="T75" fmla="*/ 1070609 h 5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8" h="581" extrusionOk="0">
                  <a:moveTo>
                    <a:pt x="348" y="581"/>
                  </a:moveTo>
                  <a:lnTo>
                    <a:pt x="353" y="576"/>
                  </a:lnTo>
                  <a:lnTo>
                    <a:pt x="383" y="529"/>
                  </a:lnTo>
                  <a:lnTo>
                    <a:pt x="410" y="502"/>
                  </a:lnTo>
                  <a:lnTo>
                    <a:pt x="435" y="502"/>
                  </a:lnTo>
                  <a:lnTo>
                    <a:pt x="447" y="477"/>
                  </a:lnTo>
                  <a:lnTo>
                    <a:pt x="467" y="477"/>
                  </a:lnTo>
                  <a:lnTo>
                    <a:pt x="519" y="514"/>
                  </a:lnTo>
                  <a:lnTo>
                    <a:pt x="549" y="497"/>
                  </a:lnTo>
                  <a:lnTo>
                    <a:pt x="574" y="509"/>
                  </a:lnTo>
                  <a:lnTo>
                    <a:pt x="584" y="534"/>
                  </a:lnTo>
                  <a:lnTo>
                    <a:pt x="608" y="534"/>
                  </a:lnTo>
                  <a:lnTo>
                    <a:pt x="648" y="559"/>
                  </a:lnTo>
                  <a:lnTo>
                    <a:pt x="675" y="529"/>
                  </a:lnTo>
                  <a:lnTo>
                    <a:pt x="693" y="534"/>
                  </a:lnTo>
                  <a:lnTo>
                    <a:pt x="695" y="547"/>
                  </a:lnTo>
                  <a:lnTo>
                    <a:pt x="708" y="527"/>
                  </a:lnTo>
                  <a:lnTo>
                    <a:pt x="703" y="492"/>
                  </a:lnTo>
                  <a:lnTo>
                    <a:pt x="690" y="450"/>
                  </a:lnTo>
                  <a:lnTo>
                    <a:pt x="666" y="442"/>
                  </a:lnTo>
                  <a:lnTo>
                    <a:pt x="648" y="400"/>
                  </a:lnTo>
                  <a:lnTo>
                    <a:pt x="648" y="353"/>
                  </a:lnTo>
                  <a:lnTo>
                    <a:pt x="636" y="328"/>
                  </a:lnTo>
                  <a:lnTo>
                    <a:pt x="603" y="313"/>
                  </a:lnTo>
                  <a:lnTo>
                    <a:pt x="576" y="283"/>
                  </a:lnTo>
                  <a:lnTo>
                    <a:pt x="561" y="236"/>
                  </a:lnTo>
                  <a:lnTo>
                    <a:pt x="529" y="219"/>
                  </a:lnTo>
                  <a:lnTo>
                    <a:pt x="492" y="206"/>
                  </a:lnTo>
                  <a:lnTo>
                    <a:pt x="487" y="184"/>
                  </a:lnTo>
                  <a:lnTo>
                    <a:pt x="469" y="179"/>
                  </a:lnTo>
                  <a:lnTo>
                    <a:pt x="432" y="182"/>
                  </a:lnTo>
                  <a:lnTo>
                    <a:pt x="392" y="177"/>
                  </a:lnTo>
                  <a:lnTo>
                    <a:pt x="383" y="162"/>
                  </a:lnTo>
                  <a:lnTo>
                    <a:pt x="365" y="152"/>
                  </a:lnTo>
                  <a:lnTo>
                    <a:pt x="365" y="124"/>
                  </a:lnTo>
                  <a:lnTo>
                    <a:pt x="338" y="107"/>
                  </a:lnTo>
                  <a:lnTo>
                    <a:pt x="296" y="45"/>
                  </a:lnTo>
                  <a:lnTo>
                    <a:pt x="286" y="15"/>
                  </a:lnTo>
                  <a:lnTo>
                    <a:pt x="271" y="0"/>
                  </a:lnTo>
                  <a:lnTo>
                    <a:pt x="258" y="0"/>
                  </a:lnTo>
                  <a:lnTo>
                    <a:pt x="249" y="10"/>
                  </a:lnTo>
                  <a:lnTo>
                    <a:pt x="239" y="18"/>
                  </a:lnTo>
                  <a:lnTo>
                    <a:pt x="221" y="15"/>
                  </a:lnTo>
                  <a:lnTo>
                    <a:pt x="211" y="23"/>
                  </a:lnTo>
                  <a:lnTo>
                    <a:pt x="194" y="5"/>
                  </a:lnTo>
                  <a:lnTo>
                    <a:pt x="181" y="10"/>
                  </a:lnTo>
                  <a:lnTo>
                    <a:pt x="172" y="15"/>
                  </a:lnTo>
                  <a:lnTo>
                    <a:pt x="154" y="50"/>
                  </a:lnTo>
                  <a:lnTo>
                    <a:pt x="109" y="67"/>
                  </a:lnTo>
                  <a:lnTo>
                    <a:pt x="40" y="82"/>
                  </a:lnTo>
                  <a:lnTo>
                    <a:pt x="47" y="97"/>
                  </a:lnTo>
                  <a:lnTo>
                    <a:pt x="0" y="129"/>
                  </a:lnTo>
                  <a:lnTo>
                    <a:pt x="5" y="167"/>
                  </a:lnTo>
                  <a:lnTo>
                    <a:pt x="20" y="182"/>
                  </a:lnTo>
                  <a:lnTo>
                    <a:pt x="33" y="174"/>
                  </a:lnTo>
                  <a:lnTo>
                    <a:pt x="52" y="169"/>
                  </a:lnTo>
                  <a:lnTo>
                    <a:pt x="72" y="191"/>
                  </a:lnTo>
                  <a:lnTo>
                    <a:pt x="100" y="214"/>
                  </a:lnTo>
                  <a:lnTo>
                    <a:pt x="124" y="231"/>
                  </a:lnTo>
                  <a:lnTo>
                    <a:pt x="129" y="249"/>
                  </a:lnTo>
                  <a:lnTo>
                    <a:pt x="157" y="259"/>
                  </a:lnTo>
                  <a:lnTo>
                    <a:pt x="159" y="281"/>
                  </a:lnTo>
                  <a:lnTo>
                    <a:pt x="132" y="298"/>
                  </a:lnTo>
                  <a:lnTo>
                    <a:pt x="129" y="318"/>
                  </a:lnTo>
                  <a:lnTo>
                    <a:pt x="112" y="326"/>
                  </a:lnTo>
                  <a:lnTo>
                    <a:pt x="112" y="355"/>
                  </a:lnTo>
                  <a:lnTo>
                    <a:pt x="129" y="385"/>
                  </a:lnTo>
                  <a:lnTo>
                    <a:pt x="147" y="450"/>
                  </a:lnTo>
                  <a:lnTo>
                    <a:pt x="152" y="480"/>
                  </a:lnTo>
                  <a:lnTo>
                    <a:pt x="186" y="509"/>
                  </a:lnTo>
                  <a:lnTo>
                    <a:pt x="221" y="519"/>
                  </a:lnTo>
                  <a:lnTo>
                    <a:pt x="256" y="532"/>
                  </a:lnTo>
                  <a:lnTo>
                    <a:pt x="268" y="557"/>
                  </a:lnTo>
                  <a:lnTo>
                    <a:pt x="296" y="564"/>
                  </a:lnTo>
                  <a:lnTo>
                    <a:pt x="320" y="554"/>
                  </a:lnTo>
                  <a:lnTo>
                    <a:pt x="345" y="562"/>
                  </a:lnTo>
                  <a:lnTo>
                    <a:pt x="348" y="581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>
                <a:latin typeface="+mj-lt"/>
              </a:endParaRPr>
            </a:p>
          </p:txBody>
        </p:sp>
        <p:sp>
          <p:nvSpPr>
            <p:cNvPr id="9" name="Google Shape;1102;p25">
              <a:extLst>
                <a:ext uri="{FF2B5EF4-FFF2-40B4-BE49-F238E27FC236}">
                  <a16:creationId xmlns:a16="http://schemas.microsoft.com/office/drawing/2014/main" id="{5AF836BD-4413-4498-386E-F861508B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" y="879475"/>
              <a:ext cx="2049091" cy="1706247"/>
            </a:xfrm>
            <a:custGeom>
              <a:avLst/>
              <a:gdLst>
                <a:gd name="T0" fmla="*/ 2259331 w 1285"/>
                <a:gd name="T1" fmla="*/ 192405 h 1070"/>
                <a:gd name="T2" fmla="*/ 2364106 w 1285"/>
                <a:gd name="T3" fmla="*/ 192405 h 1070"/>
                <a:gd name="T4" fmla="*/ 2392681 w 1285"/>
                <a:gd name="T5" fmla="*/ 268605 h 1070"/>
                <a:gd name="T6" fmla="*/ 2301241 w 1285"/>
                <a:gd name="T7" fmla="*/ 377190 h 1070"/>
                <a:gd name="T8" fmla="*/ 2013586 w 1285"/>
                <a:gd name="T9" fmla="*/ 424815 h 1070"/>
                <a:gd name="T10" fmla="*/ 1891666 w 1285"/>
                <a:gd name="T11" fmla="*/ 510540 h 1070"/>
                <a:gd name="T12" fmla="*/ 1943101 w 1285"/>
                <a:gd name="T13" fmla="*/ 737235 h 1070"/>
                <a:gd name="T14" fmla="*/ 1899286 w 1285"/>
                <a:gd name="T15" fmla="*/ 944880 h 1070"/>
                <a:gd name="T16" fmla="*/ 1716406 w 1285"/>
                <a:gd name="T17" fmla="*/ 992505 h 1070"/>
                <a:gd name="T18" fmla="*/ 1729741 w 1285"/>
                <a:gd name="T19" fmla="*/ 1091565 h 1070"/>
                <a:gd name="T20" fmla="*/ 1697356 w 1285"/>
                <a:gd name="T21" fmla="*/ 1196340 h 1070"/>
                <a:gd name="T22" fmla="*/ 1640206 w 1285"/>
                <a:gd name="T23" fmla="*/ 1291590 h 1070"/>
                <a:gd name="T24" fmla="*/ 1611631 w 1285"/>
                <a:gd name="T25" fmla="*/ 1375410 h 1070"/>
                <a:gd name="T26" fmla="*/ 1550671 w 1285"/>
                <a:gd name="T27" fmla="*/ 1470660 h 1070"/>
                <a:gd name="T28" fmla="*/ 1480186 w 1285"/>
                <a:gd name="T29" fmla="*/ 1493520 h 1070"/>
                <a:gd name="T30" fmla="*/ 1403986 w 1285"/>
                <a:gd name="T31" fmla="*/ 1508760 h 1070"/>
                <a:gd name="T32" fmla="*/ 1343026 w 1285"/>
                <a:gd name="T33" fmla="*/ 1598295 h 1070"/>
                <a:gd name="T34" fmla="*/ 1209675 w 1285"/>
                <a:gd name="T35" fmla="*/ 1623060 h 1070"/>
                <a:gd name="T36" fmla="*/ 1152525 w 1285"/>
                <a:gd name="T37" fmla="*/ 1693545 h 1070"/>
                <a:gd name="T38" fmla="*/ 1143000 w 1285"/>
                <a:gd name="T39" fmla="*/ 1830705 h 1070"/>
                <a:gd name="T40" fmla="*/ 1148715 w 1285"/>
                <a:gd name="T41" fmla="*/ 1939290 h 1070"/>
                <a:gd name="T42" fmla="*/ 954405 w 1285"/>
                <a:gd name="T43" fmla="*/ 1977390 h 1070"/>
                <a:gd name="T44" fmla="*/ 769620 w 1285"/>
                <a:gd name="T45" fmla="*/ 2019300 h 1070"/>
                <a:gd name="T46" fmla="*/ 434340 w 1285"/>
                <a:gd name="T47" fmla="*/ 2038350 h 1070"/>
                <a:gd name="T48" fmla="*/ 335280 w 1285"/>
                <a:gd name="T49" fmla="*/ 1754505 h 1070"/>
                <a:gd name="T50" fmla="*/ 291465 w 1285"/>
                <a:gd name="T51" fmla="*/ 1569720 h 1070"/>
                <a:gd name="T52" fmla="*/ 108585 w 1285"/>
                <a:gd name="T53" fmla="*/ 1466850 h 1070"/>
                <a:gd name="T54" fmla="*/ 45720 w 1285"/>
                <a:gd name="T55" fmla="*/ 1257300 h 1070"/>
                <a:gd name="T56" fmla="*/ 93345 w 1285"/>
                <a:gd name="T57" fmla="*/ 1139190 h 1070"/>
                <a:gd name="T58" fmla="*/ 19050 w 1285"/>
                <a:gd name="T59" fmla="*/ 1021080 h 1070"/>
                <a:gd name="T60" fmla="*/ 13335 w 1285"/>
                <a:gd name="T61" fmla="*/ 941070 h 1070"/>
                <a:gd name="T62" fmla="*/ 89535 w 1285"/>
                <a:gd name="T63" fmla="*/ 874395 h 1070"/>
                <a:gd name="T64" fmla="*/ 70485 w 1285"/>
                <a:gd name="T65" fmla="*/ 807720 h 1070"/>
                <a:gd name="T66" fmla="*/ 80010 w 1285"/>
                <a:gd name="T67" fmla="*/ 704850 h 1070"/>
                <a:gd name="T68" fmla="*/ 137160 w 1285"/>
                <a:gd name="T69" fmla="*/ 704850 h 1070"/>
                <a:gd name="T70" fmla="*/ 220980 w 1285"/>
                <a:gd name="T71" fmla="*/ 704850 h 1070"/>
                <a:gd name="T72" fmla="*/ 306705 w 1285"/>
                <a:gd name="T73" fmla="*/ 760095 h 1070"/>
                <a:gd name="T74" fmla="*/ 392430 w 1285"/>
                <a:gd name="T75" fmla="*/ 746760 h 1070"/>
                <a:gd name="T76" fmla="*/ 447675 w 1285"/>
                <a:gd name="T77" fmla="*/ 670560 h 1070"/>
                <a:gd name="T78" fmla="*/ 565785 w 1285"/>
                <a:gd name="T79" fmla="*/ 600075 h 1070"/>
                <a:gd name="T80" fmla="*/ 632460 w 1285"/>
                <a:gd name="T81" fmla="*/ 552450 h 1070"/>
                <a:gd name="T82" fmla="*/ 689610 w 1285"/>
                <a:gd name="T83" fmla="*/ 411480 h 1070"/>
                <a:gd name="T84" fmla="*/ 676275 w 1285"/>
                <a:gd name="T85" fmla="*/ 339090 h 1070"/>
                <a:gd name="T86" fmla="*/ 760095 w 1285"/>
                <a:gd name="T87" fmla="*/ 302895 h 1070"/>
                <a:gd name="T88" fmla="*/ 874395 w 1285"/>
                <a:gd name="T89" fmla="*/ 249555 h 1070"/>
                <a:gd name="T90" fmla="*/ 963930 w 1285"/>
                <a:gd name="T91" fmla="*/ 278130 h 1070"/>
                <a:gd name="T92" fmla="*/ 1087755 w 1285"/>
                <a:gd name="T93" fmla="*/ 310515 h 1070"/>
                <a:gd name="T94" fmla="*/ 1177290 w 1285"/>
                <a:gd name="T95" fmla="*/ 287655 h 1070"/>
                <a:gd name="T96" fmla="*/ 1304926 w 1285"/>
                <a:gd name="T97" fmla="*/ 339090 h 1070"/>
                <a:gd name="T98" fmla="*/ 1384936 w 1285"/>
                <a:gd name="T99" fmla="*/ 283845 h 1070"/>
                <a:gd name="T100" fmla="*/ 1445896 w 1285"/>
                <a:gd name="T101" fmla="*/ 302895 h 1070"/>
                <a:gd name="T102" fmla="*/ 1489711 w 1285"/>
                <a:gd name="T103" fmla="*/ 259080 h 1070"/>
                <a:gd name="T104" fmla="*/ 1544956 w 1285"/>
                <a:gd name="T105" fmla="*/ 207645 h 1070"/>
                <a:gd name="T106" fmla="*/ 1611631 w 1285"/>
                <a:gd name="T107" fmla="*/ 220980 h 1070"/>
                <a:gd name="T108" fmla="*/ 1640206 w 1285"/>
                <a:gd name="T109" fmla="*/ 108585 h 1070"/>
                <a:gd name="T110" fmla="*/ 1691641 w 1285"/>
                <a:gd name="T111" fmla="*/ 0 h 1070"/>
                <a:gd name="T112" fmla="*/ 1800226 w 1285"/>
                <a:gd name="T113" fmla="*/ 41910 h 1070"/>
                <a:gd name="T114" fmla="*/ 1800226 w 1285"/>
                <a:gd name="T115" fmla="*/ 146685 h 1070"/>
                <a:gd name="T116" fmla="*/ 1844041 w 1285"/>
                <a:gd name="T117" fmla="*/ 226695 h 1070"/>
                <a:gd name="T118" fmla="*/ 1876426 w 1285"/>
                <a:gd name="T119" fmla="*/ 373380 h 1070"/>
                <a:gd name="T120" fmla="*/ 1956436 w 1285"/>
                <a:gd name="T121" fmla="*/ 411480 h 1070"/>
                <a:gd name="T122" fmla="*/ 2061211 w 1285"/>
                <a:gd name="T123" fmla="*/ 339090 h 1070"/>
                <a:gd name="T124" fmla="*/ 2122171 w 1285"/>
                <a:gd name="T125" fmla="*/ 255270 h 107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85" h="1070" extrusionOk="0">
                  <a:moveTo>
                    <a:pt x="1114" y="134"/>
                  </a:moveTo>
                  <a:lnTo>
                    <a:pt x="1159" y="106"/>
                  </a:lnTo>
                  <a:lnTo>
                    <a:pt x="1186" y="101"/>
                  </a:lnTo>
                  <a:lnTo>
                    <a:pt x="1191" y="121"/>
                  </a:lnTo>
                  <a:lnTo>
                    <a:pt x="1228" y="116"/>
                  </a:lnTo>
                  <a:lnTo>
                    <a:pt x="1241" y="101"/>
                  </a:lnTo>
                  <a:lnTo>
                    <a:pt x="1280" y="101"/>
                  </a:lnTo>
                  <a:lnTo>
                    <a:pt x="1285" y="116"/>
                  </a:lnTo>
                  <a:lnTo>
                    <a:pt x="1256" y="141"/>
                  </a:lnTo>
                  <a:lnTo>
                    <a:pt x="1271" y="146"/>
                  </a:lnTo>
                  <a:lnTo>
                    <a:pt x="1253" y="181"/>
                  </a:lnTo>
                  <a:lnTo>
                    <a:pt x="1208" y="198"/>
                  </a:lnTo>
                  <a:lnTo>
                    <a:pt x="1112" y="218"/>
                  </a:lnTo>
                  <a:lnTo>
                    <a:pt x="1089" y="206"/>
                  </a:lnTo>
                  <a:lnTo>
                    <a:pt x="1057" y="223"/>
                  </a:lnTo>
                  <a:lnTo>
                    <a:pt x="1035" y="243"/>
                  </a:lnTo>
                  <a:lnTo>
                    <a:pt x="1007" y="243"/>
                  </a:lnTo>
                  <a:lnTo>
                    <a:pt x="993" y="268"/>
                  </a:lnTo>
                  <a:lnTo>
                    <a:pt x="975" y="285"/>
                  </a:lnTo>
                  <a:lnTo>
                    <a:pt x="1015" y="347"/>
                  </a:lnTo>
                  <a:lnTo>
                    <a:pt x="1020" y="387"/>
                  </a:lnTo>
                  <a:lnTo>
                    <a:pt x="973" y="449"/>
                  </a:lnTo>
                  <a:lnTo>
                    <a:pt x="997" y="471"/>
                  </a:lnTo>
                  <a:lnTo>
                    <a:pt x="997" y="496"/>
                  </a:lnTo>
                  <a:lnTo>
                    <a:pt x="970" y="536"/>
                  </a:lnTo>
                  <a:lnTo>
                    <a:pt x="935" y="536"/>
                  </a:lnTo>
                  <a:lnTo>
                    <a:pt x="901" y="521"/>
                  </a:lnTo>
                  <a:lnTo>
                    <a:pt x="876" y="536"/>
                  </a:lnTo>
                  <a:lnTo>
                    <a:pt x="888" y="561"/>
                  </a:lnTo>
                  <a:lnTo>
                    <a:pt x="908" y="573"/>
                  </a:lnTo>
                  <a:lnTo>
                    <a:pt x="918" y="598"/>
                  </a:lnTo>
                  <a:lnTo>
                    <a:pt x="916" y="616"/>
                  </a:lnTo>
                  <a:lnTo>
                    <a:pt x="891" y="628"/>
                  </a:lnTo>
                  <a:lnTo>
                    <a:pt x="871" y="630"/>
                  </a:lnTo>
                  <a:lnTo>
                    <a:pt x="863" y="645"/>
                  </a:lnTo>
                  <a:lnTo>
                    <a:pt x="861" y="678"/>
                  </a:lnTo>
                  <a:lnTo>
                    <a:pt x="854" y="700"/>
                  </a:lnTo>
                  <a:lnTo>
                    <a:pt x="851" y="715"/>
                  </a:lnTo>
                  <a:lnTo>
                    <a:pt x="846" y="722"/>
                  </a:lnTo>
                  <a:lnTo>
                    <a:pt x="854" y="765"/>
                  </a:lnTo>
                  <a:lnTo>
                    <a:pt x="831" y="797"/>
                  </a:lnTo>
                  <a:lnTo>
                    <a:pt x="814" y="772"/>
                  </a:lnTo>
                  <a:lnTo>
                    <a:pt x="801" y="772"/>
                  </a:lnTo>
                  <a:lnTo>
                    <a:pt x="801" y="787"/>
                  </a:lnTo>
                  <a:lnTo>
                    <a:pt x="777" y="784"/>
                  </a:lnTo>
                  <a:lnTo>
                    <a:pt x="767" y="777"/>
                  </a:lnTo>
                  <a:lnTo>
                    <a:pt x="742" y="779"/>
                  </a:lnTo>
                  <a:lnTo>
                    <a:pt x="737" y="792"/>
                  </a:lnTo>
                  <a:lnTo>
                    <a:pt x="700" y="819"/>
                  </a:lnTo>
                  <a:lnTo>
                    <a:pt x="717" y="824"/>
                  </a:lnTo>
                  <a:lnTo>
                    <a:pt x="705" y="839"/>
                  </a:lnTo>
                  <a:lnTo>
                    <a:pt x="670" y="854"/>
                  </a:lnTo>
                  <a:lnTo>
                    <a:pt x="657" y="847"/>
                  </a:lnTo>
                  <a:lnTo>
                    <a:pt x="635" y="852"/>
                  </a:lnTo>
                  <a:lnTo>
                    <a:pt x="628" y="866"/>
                  </a:lnTo>
                  <a:lnTo>
                    <a:pt x="623" y="881"/>
                  </a:lnTo>
                  <a:lnTo>
                    <a:pt x="605" y="889"/>
                  </a:lnTo>
                  <a:lnTo>
                    <a:pt x="593" y="904"/>
                  </a:lnTo>
                  <a:lnTo>
                    <a:pt x="595" y="931"/>
                  </a:lnTo>
                  <a:lnTo>
                    <a:pt x="600" y="961"/>
                  </a:lnTo>
                  <a:lnTo>
                    <a:pt x="600" y="983"/>
                  </a:lnTo>
                  <a:lnTo>
                    <a:pt x="608" y="1001"/>
                  </a:lnTo>
                  <a:lnTo>
                    <a:pt x="603" y="1018"/>
                  </a:lnTo>
                  <a:lnTo>
                    <a:pt x="566" y="1035"/>
                  </a:lnTo>
                  <a:lnTo>
                    <a:pt x="531" y="1035"/>
                  </a:lnTo>
                  <a:lnTo>
                    <a:pt x="501" y="1038"/>
                  </a:lnTo>
                  <a:lnTo>
                    <a:pt x="449" y="1040"/>
                  </a:lnTo>
                  <a:lnTo>
                    <a:pt x="414" y="1050"/>
                  </a:lnTo>
                  <a:lnTo>
                    <a:pt x="404" y="1060"/>
                  </a:lnTo>
                  <a:lnTo>
                    <a:pt x="372" y="1058"/>
                  </a:lnTo>
                  <a:lnTo>
                    <a:pt x="340" y="1068"/>
                  </a:lnTo>
                  <a:lnTo>
                    <a:pt x="228" y="1070"/>
                  </a:lnTo>
                  <a:lnTo>
                    <a:pt x="96" y="1033"/>
                  </a:lnTo>
                  <a:lnTo>
                    <a:pt x="168" y="933"/>
                  </a:lnTo>
                  <a:lnTo>
                    <a:pt x="176" y="921"/>
                  </a:lnTo>
                  <a:lnTo>
                    <a:pt x="166" y="884"/>
                  </a:lnTo>
                  <a:lnTo>
                    <a:pt x="168" y="856"/>
                  </a:lnTo>
                  <a:lnTo>
                    <a:pt x="153" y="824"/>
                  </a:lnTo>
                  <a:lnTo>
                    <a:pt x="69" y="822"/>
                  </a:lnTo>
                  <a:lnTo>
                    <a:pt x="67" y="787"/>
                  </a:lnTo>
                  <a:lnTo>
                    <a:pt x="57" y="770"/>
                  </a:lnTo>
                  <a:lnTo>
                    <a:pt x="64" y="757"/>
                  </a:lnTo>
                  <a:lnTo>
                    <a:pt x="49" y="710"/>
                  </a:lnTo>
                  <a:lnTo>
                    <a:pt x="24" y="660"/>
                  </a:lnTo>
                  <a:lnTo>
                    <a:pt x="29" y="635"/>
                  </a:lnTo>
                  <a:lnTo>
                    <a:pt x="59" y="598"/>
                  </a:lnTo>
                  <a:lnTo>
                    <a:pt x="49" y="598"/>
                  </a:lnTo>
                  <a:lnTo>
                    <a:pt x="17" y="591"/>
                  </a:lnTo>
                  <a:lnTo>
                    <a:pt x="17" y="571"/>
                  </a:lnTo>
                  <a:lnTo>
                    <a:pt x="10" y="536"/>
                  </a:lnTo>
                  <a:lnTo>
                    <a:pt x="7" y="534"/>
                  </a:lnTo>
                  <a:lnTo>
                    <a:pt x="24" y="506"/>
                  </a:lnTo>
                  <a:lnTo>
                    <a:pt x="7" y="494"/>
                  </a:lnTo>
                  <a:lnTo>
                    <a:pt x="0" y="481"/>
                  </a:lnTo>
                  <a:lnTo>
                    <a:pt x="19" y="476"/>
                  </a:lnTo>
                  <a:lnTo>
                    <a:pt x="47" y="459"/>
                  </a:lnTo>
                  <a:lnTo>
                    <a:pt x="44" y="447"/>
                  </a:lnTo>
                  <a:lnTo>
                    <a:pt x="49" y="442"/>
                  </a:lnTo>
                  <a:lnTo>
                    <a:pt x="37" y="424"/>
                  </a:lnTo>
                  <a:lnTo>
                    <a:pt x="44" y="409"/>
                  </a:lnTo>
                  <a:lnTo>
                    <a:pt x="42" y="397"/>
                  </a:lnTo>
                  <a:lnTo>
                    <a:pt x="42" y="370"/>
                  </a:lnTo>
                  <a:lnTo>
                    <a:pt x="42" y="367"/>
                  </a:lnTo>
                  <a:lnTo>
                    <a:pt x="52" y="365"/>
                  </a:lnTo>
                  <a:lnTo>
                    <a:pt x="72" y="370"/>
                  </a:lnTo>
                  <a:lnTo>
                    <a:pt x="89" y="382"/>
                  </a:lnTo>
                  <a:lnTo>
                    <a:pt x="104" y="382"/>
                  </a:lnTo>
                  <a:lnTo>
                    <a:pt x="116" y="370"/>
                  </a:lnTo>
                  <a:lnTo>
                    <a:pt x="134" y="370"/>
                  </a:lnTo>
                  <a:lnTo>
                    <a:pt x="156" y="385"/>
                  </a:lnTo>
                  <a:lnTo>
                    <a:pt x="161" y="399"/>
                  </a:lnTo>
                  <a:lnTo>
                    <a:pt x="168" y="407"/>
                  </a:lnTo>
                  <a:lnTo>
                    <a:pt x="178" y="397"/>
                  </a:lnTo>
                  <a:lnTo>
                    <a:pt x="206" y="392"/>
                  </a:lnTo>
                  <a:lnTo>
                    <a:pt x="221" y="377"/>
                  </a:lnTo>
                  <a:lnTo>
                    <a:pt x="223" y="365"/>
                  </a:lnTo>
                  <a:lnTo>
                    <a:pt x="235" y="352"/>
                  </a:lnTo>
                  <a:lnTo>
                    <a:pt x="230" y="340"/>
                  </a:lnTo>
                  <a:lnTo>
                    <a:pt x="260" y="322"/>
                  </a:lnTo>
                  <a:lnTo>
                    <a:pt x="297" y="315"/>
                  </a:lnTo>
                  <a:lnTo>
                    <a:pt x="302" y="305"/>
                  </a:lnTo>
                  <a:lnTo>
                    <a:pt x="317" y="295"/>
                  </a:lnTo>
                  <a:lnTo>
                    <a:pt x="332" y="290"/>
                  </a:lnTo>
                  <a:lnTo>
                    <a:pt x="337" y="265"/>
                  </a:lnTo>
                  <a:lnTo>
                    <a:pt x="340" y="240"/>
                  </a:lnTo>
                  <a:lnTo>
                    <a:pt x="362" y="216"/>
                  </a:lnTo>
                  <a:lnTo>
                    <a:pt x="362" y="196"/>
                  </a:lnTo>
                  <a:lnTo>
                    <a:pt x="352" y="188"/>
                  </a:lnTo>
                  <a:lnTo>
                    <a:pt x="355" y="178"/>
                  </a:lnTo>
                  <a:lnTo>
                    <a:pt x="364" y="173"/>
                  </a:lnTo>
                  <a:lnTo>
                    <a:pt x="374" y="166"/>
                  </a:lnTo>
                  <a:lnTo>
                    <a:pt x="399" y="159"/>
                  </a:lnTo>
                  <a:lnTo>
                    <a:pt x="407" y="159"/>
                  </a:lnTo>
                  <a:lnTo>
                    <a:pt x="436" y="139"/>
                  </a:lnTo>
                  <a:lnTo>
                    <a:pt x="459" y="131"/>
                  </a:lnTo>
                  <a:lnTo>
                    <a:pt x="479" y="144"/>
                  </a:lnTo>
                  <a:lnTo>
                    <a:pt x="499" y="139"/>
                  </a:lnTo>
                  <a:lnTo>
                    <a:pt x="506" y="146"/>
                  </a:lnTo>
                  <a:lnTo>
                    <a:pt x="538" y="136"/>
                  </a:lnTo>
                  <a:lnTo>
                    <a:pt x="558" y="146"/>
                  </a:lnTo>
                  <a:lnTo>
                    <a:pt x="571" y="163"/>
                  </a:lnTo>
                  <a:lnTo>
                    <a:pt x="583" y="163"/>
                  </a:lnTo>
                  <a:lnTo>
                    <a:pt x="600" y="149"/>
                  </a:lnTo>
                  <a:lnTo>
                    <a:pt x="618" y="151"/>
                  </a:lnTo>
                  <a:lnTo>
                    <a:pt x="638" y="178"/>
                  </a:lnTo>
                  <a:lnTo>
                    <a:pt x="652" y="186"/>
                  </a:lnTo>
                  <a:lnTo>
                    <a:pt x="685" y="178"/>
                  </a:lnTo>
                  <a:lnTo>
                    <a:pt x="705" y="166"/>
                  </a:lnTo>
                  <a:lnTo>
                    <a:pt x="715" y="151"/>
                  </a:lnTo>
                  <a:lnTo>
                    <a:pt x="727" y="149"/>
                  </a:lnTo>
                  <a:lnTo>
                    <a:pt x="737" y="139"/>
                  </a:lnTo>
                  <a:lnTo>
                    <a:pt x="747" y="146"/>
                  </a:lnTo>
                  <a:lnTo>
                    <a:pt x="759" y="159"/>
                  </a:lnTo>
                  <a:lnTo>
                    <a:pt x="791" y="161"/>
                  </a:lnTo>
                  <a:lnTo>
                    <a:pt x="791" y="146"/>
                  </a:lnTo>
                  <a:lnTo>
                    <a:pt x="782" y="136"/>
                  </a:lnTo>
                  <a:lnTo>
                    <a:pt x="784" y="124"/>
                  </a:lnTo>
                  <a:lnTo>
                    <a:pt x="804" y="119"/>
                  </a:lnTo>
                  <a:lnTo>
                    <a:pt x="811" y="109"/>
                  </a:lnTo>
                  <a:lnTo>
                    <a:pt x="821" y="109"/>
                  </a:lnTo>
                  <a:lnTo>
                    <a:pt x="824" y="119"/>
                  </a:lnTo>
                  <a:lnTo>
                    <a:pt x="846" y="116"/>
                  </a:lnTo>
                  <a:lnTo>
                    <a:pt x="858" y="96"/>
                  </a:lnTo>
                  <a:lnTo>
                    <a:pt x="854" y="69"/>
                  </a:lnTo>
                  <a:lnTo>
                    <a:pt x="861" y="57"/>
                  </a:lnTo>
                  <a:lnTo>
                    <a:pt x="873" y="44"/>
                  </a:lnTo>
                  <a:lnTo>
                    <a:pt x="878" y="17"/>
                  </a:lnTo>
                  <a:lnTo>
                    <a:pt x="888" y="0"/>
                  </a:lnTo>
                  <a:lnTo>
                    <a:pt x="911" y="0"/>
                  </a:lnTo>
                  <a:lnTo>
                    <a:pt x="928" y="12"/>
                  </a:lnTo>
                  <a:lnTo>
                    <a:pt x="945" y="22"/>
                  </a:lnTo>
                  <a:lnTo>
                    <a:pt x="945" y="37"/>
                  </a:lnTo>
                  <a:lnTo>
                    <a:pt x="940" y="59"/>
                  </a:lnTo>
                  <a:lnTo>
                    <a:pt x="945" y="77"/>
                  </a:lnTo>
                  <a:lnTo>
                    <a:pt x="963" y="77"/>
                  </a:lnTo>
                  <a:lnTo>
                    <a:pt x="968" y="94"/>
                  </a:lnTo>
                  <a:lnTo>
                    <a:pt x="968" y="119"/>
                  </a:lnTo>
                  <a:lnTo>
                    <a:pt x="970" y="139"/>
                  </a:lnTo>
                  <a:lnTo>
                    <a:pt x="973" y="176"/>
                  </a:lnTo>
                  <a:lnTo>
                    <a:pt x="985" y="196"/>
                  </a:lnTo>
                  <a:lnTo>
                    <a:pt x="985" y="208"/>
                  </a:lnTo>
                  <a:lnTo>
                    <a:pt x="1002" y="216"/>
                  </a:lnTo>
                  <a:lnTo>
                    <a:pt x="1027" y="216"/>
                  </a:lnTo>
                  <a:lnTo>
                    <a:pt x="1045" y="203"/>
                  </a:lnTo>
                  <a:lnTo>
                    <a:pt x="1047" y="193"/>
                  </a:lnTo>
                  <a:lnTo>
                    <a:pt x="1082" y="178"/>
                  </a:lnTo>
                  <a:lnTo>
                    <a:pt x="1097" y="163"/>
                  </a:lnTo>
                  <a:lnTo>
                    <a:pt x="1102" y="146"/>
                  </a:lnTo>
                  <a:lnTo>
                    <a:pt x="1114" y="134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10" name="Google Shape;1103;p25">
              <a:extLst>
                <a:ext uri="{FF2B5EF4-FFF2-40B4-BE49-F238E27FC236}">
                  <a16:creationId xmlns:a16="http://schemas.microsoft.com/office/drawing/2014/main" id="{A1FEAD77-ACEB-2B1E-0ACD-2720FD3F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201" y="2701332"/>
              <a:ext cx="1374034" cy="3085595"/>
            </a:xfrm>
            <a:custGeom>
              <a:avLst/>
              <a:gdLst>
                <a:gd name="T0" fmla="*/ 902971 w 861"/>
                <a:gd name="T1" fmla="*/ 51435 h 1935"/>
                <a:gd name="T2" fmla="*/ 1043941 w 861"/>
                <a:gd name="T3" fmla="*/ 289560 h 1935"/>
                <a:gd name="T4" fmla="*/ 992506 w 861"/>
                <a:gd name="T5" fmla="*/ 535305 h 1935"/>
                <a:gd name="T6" fmla="*/ 916306 w 861"/>
                <a:gd name="T7" fmla="*/ 638175 h 1935"/>
                <a:gd name="T8" fmla="*/ 944881 w 861"/>
                <a:gd name="T9" fmla="*/ 790575 h 1935"/>
                <a:gd name="T10" fmla="*/ 1120141 w 861"/>
                <a:gd name="T11" fmla="*/ 880110 h 1935"/>
                <a:gd name="T12" fmla="*/ 1196341 w 861"/>
                <a:gd name="T13" fmla="*/ 1003935 h 1935"/>
                <a:gd name="T14" fmla="*/ 1346836 w 861"/>
                <a:gd name="T15" fmla="*/ 1055370 h 1935"/>
                <a:gd name="T16" fmla="*/ 1263016 w 861"/>
                <a:gd name="T17" fmla="*/ 1263015 h 1935"/>
                <a:gd name="T18" fmla="*/ 1400176 w 861"/>
                <a:gd name="T19" fmla="*/ 1325880 h 1935"/>
                <a:gd name="T20" fmla="*/ 1640206 w 861"/>
                <a:gd name="T21" fmla="*/ 1335405 h 1935"/>
                <a:gd name="T22" fmla="*/ 1527811 w 861"/>
                <a:gd name="T23" fmla="*/ 1508760 h 1935"/>
                <a:gd name="T24" fmla="*/ 1352551 w 861"/>
                <a:gd name="T25" fmla="*/ 1628775 h 1935"/>
                <a:gd name="T26" fmla="*/ 1276351 w 861"/>
                <a:gd name="T27" fmla="*/ 1756410 h 1935"/>
                <a:gd name="T28" fmla="*/ 1078231 w 861"/>
                <a:gd name="T29" fmla="*/ 1893571 h 1935"/>
                <a:gd name="T30" fmla="*/ 1040131 w 861"/>
                <a:gd name="T31" fmla="*/ 2059306 h 1935"/>
                <a:gd name="T32" fmla="*/ 1228726 w 861"/>
                <a:gd name="T33" fmla="*/ 2305051 h 1935"/>
                <a:gd name="T34" fmla="*/ 1247776 w 861"/>
                <a:gd name="T35" fmla="*/ 2493646 h 1935"/>
                <a:gd name="T36" fmla="*/ 1299211 w 861"/>
                <a:gd name="T37" fmla="*/ 2796541 h 1935"/>
                <a:gd name="T38" fmla="*/ 1423036 w 861"/>
                <a:gd name="T39" fmla="*/ 3076576 h 1935"/>
                <a:gd name="T40" fmla="*/ 1483996 w 861"/>
                <a:gd name="T41" fmla="*/ 3341371 h 1935"/>
                <a:gd name="T42" fmla="*/ 1346836 w 861"/>
                <a:gd name="T43" fmla="*/ 3600451 h 1935"/>
                <a:gd name="T44" fmla="*/ 1295401 w 861"/>
                <a:gd name="T45" fmla="*/ 3554731 h 1935"/>
                <a:gd name="T46" fmla="*/ 1333501 w 861"/>
                <a:gd name="T47" fmla="*/ 3453766 h 1935"/>
                <a:gd name="T48" fmla="*/ 1343026 w 861"/>
                <a:gd name="T49" fmla="*/ 3278506 h 1935"/>
                <a:gd name="T50" fmla="*/ 1295401 w 861"/>
                <a:gd name="T51" fmla="*/ 3023236 h 1935"/>
                <a:gd name="T52" fmla="*/ 1215391 w 861"/>
                <a:gd name="T53" fmla="*/ 2952751 h 1935"/>
                <a:gd name="T54" fmla="*/ 1144906 w 861"/>
                <a:gd name="T55" fmla="*/ 2729866 h 1935"/>
                <a:gd name="T56" fmla="*/ 1097281 w 861"/>
                <a:gd name="T57" fmla="*/ 2470786 h 1935"/>
                <a:gd name="T58" fmla="*/ 1049656 w 861"/>
                <a:gd name="T59" fmla="*/ 2398396 h 1935"/>
                <a:gd name="T60" fmla="*/ 931546 w 861"/>
                <a:gd name="T61" fmla="*/ 2244091 h 1935"/>
                <a:gd name="T62" fmla="*/ 925831 w 861"/>
                <a:gd name="T63" fmla="*/ 2276476 h 1935"/>
                <a:gd name="T64" fmla="*/ 817245 w 861"/>
                <a:gd name="T65" fmla="*/ 2362201 h 1935"/>
                <a:gd name="T66" fmla="*/ 775335 w 861"/>
                <a:gd name="T67" fmla="*/ 2436496 h 1935"/>
                <a:gd name="T68" fmla="*/ 615315 w 861"/>
                <a:gd name="T69" fmla="*/ 2508886 h 1935"/>
                <a:gd name="T70" fmla="*/ 514350 w 861"/>
                <a:gd name="T71" fmla="*/ 2545081 h 1935"/>
                <a:gd name="T72" fmla="*/ 481965 w 861"/>
                <a:gd name="T73" fmla="*/ 2480311 h 1935"/>
                <a:gd name="T74" fmla="*/ 514350 w 861"/>
                <a:gd name="T75" fmla="*/ 2247901 h 1935"/>
                <a:gd name="T76" fmla="*/ 443865 w 861"/>
                <a:gd name="T77" fmla="*/ 2040256 h 1935"/>
                <a:gd name="T78" fmla="*/ 325755 w 861"/>
                <a:gd name="T79" fmla="*/ 1849756 h 1935"/>
                <a:gd name="T80" fmla="*/ 213360 w 861"/>
                <a:gd name="T81" fmla="*/ 1836420 h 1935"/>
                <a:gd name="T82" fmla="*/ 278130 w 861"/>
                <a:gd name="T83" fmla="*/ 1840230 h 1935"/>
                <a:gd name="T84" fmla="*/ 287655 w 861"/>
                <a:gd name="T85" fmla="*/ 1727835 h 1935"/>
                <a:gd name="T86" fmla="*/ 137160 w 861"/>
                <a:gd name="T87" fmla="*/ 1693545 h 1935"/>
                <a:gd name="T88" fmla="*/ 118110 w 861"/>
                <a:gd name="T89" fmla="*/ 1670685 h 1935"/>
                <a:gd name="T90" fmla="*/ 3810 w 861"/>
                <a:gd name="T91" fmla="*/ 1466850 h 1935"/>
                <a:gd name="T92" fmla="*/ 99060 w 861"/>
                <a:gd name="T93" fmla="*/ 1297305 h 1935"/>
                <a:gd name="T94" fmla="*/ 169545 w 861"/>
                <a:gd name="T95" fmla="*/ 1097280 h 1935"/>
                <a:gd name="T96" fmla="*/ 274320 w 861"/>
                <a:gd name="T97" fmla="*/ 904875 h 1935"/>
                <a:gd name="T98" fmla="*/ 363855 w 861"/>
                <a:gd name="T99" fmla="*/ 525780 h 1935"/>
                <a:gd name="T100" fmla="*/ 523875 w 861"/>
                <a:gd name="T101" fmla="*/ 222885 h 1935"/>
                <a:gd name="T102" fmla="*/ 714375 w 861"/>
                <a:gd name="T103" fmla="*/ 133350 h 1935"/>
                <a:gd name="T104" fmla="*/ 249555 w 861"/>
                <a:gd name="T105" fmla="*/ 1986916 h 193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61" h="1935" extrusionOk="0">
                  <a:moveTo>
                    <a:pt x="387" y="8"/>
                  </a:moveTo>
                  <a:lnTo>
                    <a:pt x="402" y="0"/>
                  </a:lnTo>
                  <a:lnTo>
                    <a:pt x="424" y="10"/>
                  </a:lnTo>
                  <a:lnTo>
                    <a:pt x="439" y="0"/>
                  </a:lnTo>
                  <a:lnTo>
                    <a:pt x="462" y="0"/>
                  </a:lnTo>
                  <a:lnTo>
                    <a:pt x="474" y="27"/>
                  </a:lnTo>
                  <a:lnTo>
                    <a:pt x="494" y="40"/>
                  </a:lnTo>
                  <a:lnTo>
                    <a:pt x="499" y="72"/>
                  </a:lnTo>
                  <a:lnTo>
                    <a:pt x="516" y="70"/>
                  </a:lnTo>
                  <a:lnTo>
                    <a:pt x="534" y="90"/>
                  </a:lnTo>
                  <a:lnTo>
                    <a:pt x="534" y="119"/>
                  </a:lnTo>
                  <a:lnTo>
                    <a:pt x="548" y="152"/>
                  </a:lnTo>
                  <a:lnTo>
                    <a:pt x="551" y="181"/>
                  </a:lnTo>
                  <a:lnTo>
                    <a:pt x="546" y="221"/>
                  </a:lnTo>
                  <a:lnTo>
                    <a:pt x="546" y="241"/>
                  </a:lnTo>
                  <a:lnTo>
                    <a:pt x="541" y="253"/>
                  </a:lnTo>
                  <a:lnTo>
                    <a:pt x="524" y="261"/>
                  </a:lnTo>
                  <a:lnTo>
                    <a:pt x="521" y="281"/>
                  </a:lnTo>
                  <a:lnTo>
                    <a:pt x="511" y="283"/>
                  </a:lnTo>
                  <a:lnTo>
                    <a:pt x="509" y="296"/>
                  </a:lnTo>
                  <a:lnTo>
                    <a:pt x="516" y="316"/>
                  </a:lnTo>
                  <a:lnTo>
                    <a:pt x="509" y="326"/>
                  </a:lnTo>
                  <a:lnTo>
                    <a:pt x="496" y="321"/>
                  </a:lnTo>
                  <a:lnTo>
                    <a:pt x="481" y="335"/>
                  </a:lnTo>
                  <a:lnTo>
                    <a:pt x="474" y="353"/>
                  </a:lnTo>
                  <a:lnTo>
                    <a:pt x="484" y="365"/>
                  </a:lnTo>
                  <a:lnTo>
                    <a:pt x="474" y="380"/>
                  </a:lnTo>
                  <a:lnTo>
                    <a:pt x="474" y="395"/>
                  </a:lnTo>
                  <a:lnTo>
                    <a:pt x="491" y="403"/>
                  </a:lnTo>
                  <a:lnTo>
                    <a:pt x="496" y="415"/>
                  </a:lnTo>
                  <a:lnTo>
                    <a:pt x="511" y="427"/>
                  </a:lnTo>
                  <a:lnTo>
                    <a:pt x="509" y="450"/>
                  </a:lnTo>
                  <a:lnTo>
                    <a:pt x="516" y="472"/>
                  </a:lnTo>
                  <a:lnTo>
                    <a:pt x="541" y="457"/>
                  </a:lnTo>
                  <a:lnTo>
                    <a:pt x="583" y="447"/>
                  </a:lnTo>
                  <a:lnTo>
                    <a:pt x="588" y="462"/>
                  </a:lnTo>
                  <a:lnTo>
                    <a:pt x="583" y="475"/>
                  </a:lnTo>
                  <a:lnTo>
                    <a:pt x="593" y="484"/>
                  </a:lnTo>
                  <a:lnTo>
                    <a:pt x="618" y="477"/>
                  </a:lnTo>
                  <a:lnTo>
                    <a:pt x="623" y="494"/>
                  </a:lnTo>
                  <a:lnTo>
                    <a:pt x="618" y="512"/>
                  </a:lnTo>
                  <a:lnTo>
                    <a:pt x="628" y="527"/>
                  </a:lnTo>
                  <a:lnTo>
                    <a:pt x="653" y="532"/>
                  </a:lnTo>
                  <a:lnTo>
                    <a:pt x="650" y="542"/>
                  </a:lnTo>
                  <a:lnTo>
                    <a:pt x="658" y="554"/>
                  </a:lnTo>
                  <a:lnTo>
                    <a:pt x="660" y="547"/>
                  </a:lnTo>
                  <a:lnTo>
                    <a:pt x="687" y="542"/>
                  </a:lnTo>
                  <a:lnTo>
                    <a:pt x="707" y="554"/>
                  </a:lnTo>
                  <a:lnTo>
                    <a:pt x="707" y="569"/>
                  </a:lnTo>
                  <a:lnTo>
                    <a:pt x="697" y="586"/>
                  </a:lnTo>
                  <a:lnTo>
                    <a:pt x="700" y="601"/>
                  </a:lnTo>
                  <a:lnTo>
                    <a:pt x="678" y="631"/>
                  </a:lnTo>
                  <a:lnTo>
                    <a:pt x="658" y="651"/>
                  </a:lnTo>
                  <a:lnTo>
                    <a:pt x="663" y="663"/>
                  </a:lnTo>
                  <a:lnTo>
                    <a:pt x="678" y="656"/>
                  </a:lnTo>
                  <a:lnTo>
                    <a:pt x="707" y="661"/>
                  </a:lnTo>
                  <a:lnTo>
                    <a:pt x="712" y="666"/>
                  </a:lnTo>
                  <a:lnTo>
                    <a:pt x="727" y="651"/>
                  </a:lnTo>
                  <a:lnTo>
                    <a:pt x="740" y="671"/>
                  </a:lnTo>
                  <a:lnTo>
                    <a:pt x="735" y="696"/>
                  </a:lnTo>
                  <a:lnTo>
                    <a:pt x="742" y="713"/>
                  </a:lnTo>
                  <a:lnTo>
                    <a:pt x="764" y="725"/>
                  </a:lnTo>
                  <a:lnTo>
                    <a:pt x="777" y="713"/>
                  </a:lnTo>
                  <a:lnTo>
                    <a:pt x="799" y="713"/>
                  </a:lnTo>
                  <a:lnTo>
                    <a:pt x="841" y="693"/>
                  </a:lnTo>
                  <a:lnTo>
                    <a:pt x="861" y="701"/>
                  </a:lnTo>
                  <a:lnTo>
                    <a:pt x="859" y="718"/>
                  </a:lnTo>
                  <a:lnTo>
                    <a:pt x="831" y="740"/>
                  </a:lnTo>
                  <a:lnTo>
                    <a:pt x="804" y="748"/>
                  </a:lnTo>
                  <a:lnTo>
                    <a:pt x="804" y="765"/>
                  </a:lnTo>
                  <a:lnTo>
                    <a:pt x="792" y="780"/>
                  </a:lnTo>
                  <a:lnTo>
                    <a:pt x="802" y="792"/>
                  </a:lnTo>
                  <a:lnTo>
                    <a:pt x="782" y="810"/>
                  </a:lnTo>
                  <a:lnTo>
                    <a:pt x="772" y="810"/>
                  </a:lnTo>
                  <a:lnTo>
                    <a:pt x="759" y="835"/>
                  </a:lnTo>
                  <a:lnTo>
                    <a:pt x="732" y="837"/>
                  </a:lnTo>
                  <a:lnTo>
                    <a:pt x="710" y="845"/>
                  </a:lnTo>
                  <a:lnTo>
                    <a:pt x="710" y="855"/>
                  </a:lnTo>
                  <a:lnTo>
                    <a:pt x="720" y="869"/>
                  </a:lnTo>
                  <a:lnTo>
                    <a:pt x="712" y="879"/>
                  </a:lnTo>
                  <a:lnTo>
                    <a:pt x="687" y="877"/>
                  </a:lnTo>
                  <a:lnTo>
                    <a:pt x="675" y="889"/>
                  </a:lnTo>
                  <a:lnTo>
                    <a:pt x="675" y="912"/>
                  </a:lnTo>
                  <a:lnTo>
                    <a:pt x="670" y="922"/>
                  </a:lnTo>
                  <a:lnTo>
                    <a:pt x="648" y="922"/>
                  </a:lnTo>
                  <a:lnTo>
                    <a:pt x="625" y="942"/>
                  </a:lnTo>
                  <a:lnTo>
                    <a:pt x="588" y="927"/>
                  </a:lnTo>
                  <a:lnTo>
                    <a:pt x="573" y="946"/>
                  </a:lnTo>
                  <a:lnTo>
                    <a:pt x="578" y="981"/>
                  </a:lnTo>
                  <a:lnTo>
                    <a:pt x="566" y="994"/>
                  </a:lnTo>
                  <a:lnTo>
                    <a:pt x="566" y="1021"/>
                  </a:lnTo>
                  <a:lnTo>
                    <a:pt x="571" y="1038"/>
                  </a:lnTo>
                  <a:lnTo>
                    <a:pt x="553" y="1051"/>
                  </a:lnTo>
                  <a:lnTo>
                    <a:pt x="529" y="1061"/>
                  </a:lnTo>
                  <a:lnTo>
                    <a:pt x="531" y="1078"/>
                  </a:lnTo>
                  <a:lnTo>
                    <a:pt x="546" y="1081"/>
                  </a:lnTo>
                  <a:lnTo>
                    <a:pt x="561" y="1108"/>
                  </a:lnTo>
                  <a:lnTo>
                    <a:pt x="576" y="1123"/>
                  </a:lnTo>
                  <a:lnTo>
                    <a:pt x="581" y="1138"/>
                  </a:lnTo>
                  <a:lnTo>
                    <a:pt x="606" y="1155"/>
                  </a:lnTo>
                  <a:lnTo>
                    <a:pt x="628" y="1205"/>
                  </a:lnTo>
                  <a:lnTo>
                    <a:pt x="645" y="1210"/>
                  </a:lnTo>
                  <a:lnTo>
                    <a:pt x="655" y="1235"/>
                  </a:lnTo>
                  <a:lnTo>
                    <a:pt x="658" y="1257"/>
                  </a:lnTo>
                  <a:lnTo>
                    <a:pt x="680" y="1267"/>
                  </a:lnTo>
                  <a:lnTo>
                    <a:pt x="680" y="1287"/>
                  </a:lnTo>
                  <a:lnTo>
                    <a:pt x="663" y="1294"/>
                  </a:lnTo>
                  <a:lnTo>
                    <a:pt x="655" y="1309"/>
                  </a:lnTo>
                  <a:lnTo>
                    <a:pt x="668" y="1359"/>
                  </a:lnTo>
                  <a:lnTo>
                    <a:pt x="663" y="1374"/>
                  </a:lnTo>
                  <a:lnTo>
                    <a:pt x="643" y="1386"/>
                  </a:lnTo>
                  <a:lnTo>
                    <a:pt x="658" y="1418"/>
                  </a:lnTo>
                  <a:lnTo>
                    <a:pt x="658" y="1436"/>
                  </a:lnTo>
                  <a:lnTo>
                    <a:pt x="682" y="1468"/>
                  </a:lnTo>
                  <a:lnTo>
                    <a:pt x="712" y="1490"/>
                  </a:lnTo>
                  <a:lnTo>
                    <a:pt x="740" y="1515"/>
                  </a:lnTo>
                  <a:lnTo>
                    <a:pt x="752" y="1558"/>
                  </a:lnTo>
                  <a:lnTo>
                    <a:pt x="745" y="1575"/>
                  </a:lnTo>
                  <a:lnTo>
                    <a:pt x="750" y="1592"/>
                  </a:lnTo>
                  <a:lnTo>
                    <a:pt x="747" y="1615"/>
                  </a:lnTo>
                  <a:lnTo>
                    <a:pt x="757" y="1625"/>
                  </a:lnTo>
                  <a:lnTo>
                    <a:pt x="762" y="1654"/>
                  </a:lnTo>
                  <a:lnTo>
                    <a:pt x="769" y="1672"/>
                  </a:lnTo>
                  <a:lnTo>
                    <a:pt x="769" y="1699"/>
                  </a:lnTo>
                  <a:lnTo>
                    <a:pt x="782" y="1721"/>
                  </a:lnTo>
                  <a:lnTo>
                    <a:pt x="779" y="1754"/>
                  </a:lnTo>
                  <a:lnTo>
                    <a:pt x="769" y="1761"/>
                  </a:lnTo>
                  <a:lnTo>
                    <a:pt x="747" y="1821"/>
                  </a:lnTo>
                  <a:lnTo>
                    <a:pt x="725" y="1836"/>
                  </a:lnTo>
                  <a:lnTo>
                    <a:pt x="722" y="1861"/>
                  </a:lnTo>
                  <a:lnTo>
                    <a:pt x="712" y="1875"/>
                  </a:lnTo>
                  <a:lnTo>
                    <a:pt x="707" y="1890"/>
                  </a:lnTo>
                  <a:lnTo>
                    <a:pt x="707" y="1888"/>
                  </a:lnTo>
                  <a:lnTo>
                    <a:pt x="700" y="1908"/>
                  </a:lnTo>
                  <a:lnTo>
                    <a:pt x="697" y="1935"/>
                  </a:lnTo>
                  <a:lnTo>
                    <a:pt x="687" y="1905"/>
                  </a:lnTo>
                  <a:lnTo>
                    <a:pt x="687" y="1878"/>
                  </a:lnTo>
                  <a:lnTo>
                    <a:pt x="680" y="1866"/>
                  </a:lnTo>
                  <a:lnTo>
                    <a:pt x="680" y="1858"/>
                  </a:lnTo>
                  <a:lnTo>
                    <a:pt x="687" y="1861"/>
                  </a:lnTo>
                  <a:lnTo>
                    <a:pt x="695" y="1853"/>
                  </a:lnTo>
                  <a:lnTo>
                    <a:pt x="707" y="1833"/>
                  </a:lnTo>
                  <a:lnTo>
                    <a:pt x="707" y="1818"/>
                  </a:lnTo>
                  <a:lnTo>
                    <a:pt x="700" y="1813"/>
                  </a:lnTo>
                  <a:lnTo>
                    <a:pt x="705" y="1789"/>
                  </a:lnTo>
                  <a:lnTo>
                    <a:pt x="710" y="1784"/>
                  </a:lnTo>
                  <a:lnTo>
                    <a:pt x="715" y="1774"/>
                  </a:lnTo>
                  <a:lnTo>
                    <a:pt x="705" y="1746"/>
                  </a:lnTo>
                  <a:lnTo>
                    <a:pt x="720" y="1736"/>
                  </a:lnTo>
                  <a:lnTo>
                    <a:pt x="705" y="1721"/>
                  </a:lnTo>
                  <a:lnTo>
                    <a:pt x="695" y="1707"/>
                  </a:lnTo>
                  <a:lnTo>
                    <a:pt x="695" y="1682"/>
                  </a:lnTo>
                  <a:lnTo>
                    <a:pt x="702" y="1672"/>
                  </a:lnTo>
                  <a:lnTo>
                    <a:pt x="695" y="1654"/>
                  </a:lnTo>
                  <a:lnTo>
                    <a:pt x="685" y="1647"/>
                  </a:lnTo>
                  <a:lnTo>
                    <a:pt x="680" y="1587"/>
                  </a:lnTo>
                  <a:lnTo>
                    <a:pt x="665" y="1577"/>
                  </a:lnTo>
                  <a:lnTo>
                    <a:pt x="663" y="1555"/>
                  </a:lnTo>
                  <a:lnTo>
                    <a:pt x="648" y="1533"/>
                  </a:lnTo>
                  <a:lnTo>
                    <a:pt x="645" y="1563"/>
                  </a:lnTo>
                  <a:lnTo>
                    <a:pt x="638" y="1567"/>
                  </a:lnTo>
                  <a:lnTo>
                    <a:pt x="638" y="1550"/>
                  </a:lnTo>
                  <a:lnTo>
                    <a:pt x="630" y="1533"/>
                  </a:lnTo>
                  <a:lnTo>
                    <a:pt x="633" y="1490"/>
                  </a:lnTo>
                  <a:lnTo>
                    <a:pt x="618" y="1473"/>
                  </a:lnTo>
                  <a:lnTo>
                    <a:pt x="615" y="1453"/>
                  </a:lnTo>
                  <a:lnTo>
                    <a:pt x="623" y="1446"/>
                  </a:lnTo>
                  <a:lnTo>
                    <a:pt x="601" y="1433"/>
                  </a:lnTo>
                  <a:lnTo>
                    <a:pt x="598" y="1399"/>
                  </a:lnTo>
                  <a:lnTo>
                    <a:pt x="593" y="1399"/>
                  </a:lnTo>
                  <a:lnTo>
                    <a:pt x="583" y="1327"/>
                  </a:lnTo>
                  <a:lnTo>
                    <a:pt x="573" y="1319"/>
                  </a:lnTo>
                  <a:lnTo>
                    <a:pt x="568" y="1302"/>
                  </a:lnTo>
                  <a:lnTo>
                    <a:pt x="576" y="1297"/>
                  </a:lnTo>
                  <a:lnTo>
                    <a:pt x="576" y="1287"/>
                  </a:lnTo>
                  <a:lnTo>
                    <a:pt x="563" y="1262"/>
                  </a:lnTo>
                  <a:lnTo>
                    <a:pt x="568" y="1255"/>
                  </a:lnTo>
                  <a:lnTo>
                    <a:pt x="571" y="1245"/>
                  </a:lnTo>
                  <a:lnTo>
                    <a:pt x="563" y="1255"/>
                  </a:lnTo>
                  <a:lnTo>
                    <a:pt x="551" y="1259"/>
                  </a:lnTo>
                  <a:lnTo>
                    <a:pt x="534" y="1259"/>
                  </a:lnTo>
                  <a:lnTo>
                    <a:pt x="529" y="1237"/>
                  </a:lnTo>
                  <a:lnTo>
                    <a:pt x="521" y="1227"/>
                  </a:lnTo>
                  <a:lnTo>
                    <a:pt x="501" y="1190"/>
                  </a:lnTo>
                  <a:lnTo>
                    <a:pt x="499" y="1180"/>
                  </a:lnTo>
                  <a:lnTo>
                    <a:pt x="489" y="1178"/>
                  </a:lnTo>
                  <a:lnTo>
                    <a:pt x="489" y="1168"/>
                  </a:lnTo>
                  <a:lnTo>
                    <a:pt x="471" y="1158"/>
                  </a:lnTo>
                  <a:lnTo>
                    <a:pt x="481" y="1170"/>
                  </a:lnTo>
                  <a:lnTo>
                    <a:pt x="479" y="1175"/>
                  </a:lnTo>
                  <a:lnTo>
                    <a:pt x="476" y="1187"/>
                  </a:lnTo>
                  <a:lnTo>
                    <a:pt x="486" y="1195"/>
                  </a:lnTo>
                  <a:lnTo>
                    <a:pt x="486" y="1215"/>
                  </a:lnTo>
                  <a:lnTo>
                    <a:pt x="476" y="1225"/>
                  </a:lnTo>
                  <a:lnTo>
                    <a:pt x="479" y="1237"/>
                  </a:lnTo>
                  <a:lnTo>
                    <a:pt x="454" y="1257"/>
                  </a:lnTo>
                  <a:lnTo>
                    <a:pt x="439" y="1255"/>
                  </a:lnTo>
                  <a:lnTo>
                    <a:pt x="429" y="1240"/>
                  </a:lnTo>
                  <a:lnTo>
                    <a:pt x="422" y="1240"/>
                  </a:lnTo>
                  <a:lnTo>
                    <a:pt x="429" y="1255"/>
                  </a:lnTo>
                  <a:lnTo>
                    <a:pt x="427" y="1262"/>
                  </a:lnTo>
                  <a:lnTo>
                    <a:pt x="442" y="1267"/>
                  </a:lnTo>
                  <a:lnTo>
                    <a:pt x="422" y="1279"/>
                  </a:lnTo>
                  <a:lnTo>
                    <a:pt x="407" y="1279"/>
                  </a:lnTo>
                  <a:lnTo>
                    <a:pt x="397" y="1272"/>
                  </a:lnTo>
                  <a:lnTo>
                    <a:pt x="392" y="1289"/>
                  </a:lnTo>
                  <a:lnTo>
                    <a:pt x="355" y="1314"/>
                  </a:lnTo>
                  <a:lnTo>
                    <a:pt x="335" y="1314"/>
                  </a:lnTo>
                  <a:lnTo>
                    <a:pt x="332" y="1317"/>
                  </a:lnTo>
                  <a:lnTo>
                    <a:pt x="323" y="1317"/>
                  </a:lnTo>
                  <a:lnTo>
                    <a:pt x="323" y="1312"/>
                  </a:lnTo>
                  <a:lnTo>
                    <a:pt x="320" y="1322"/>
                  </a:lnTo>
                  <a:lnTo>
                    <a:pt x="310" y="1324"/>
                  </a:lnTo>
                  <a:lnTo>
                    <a:pt x="298" y="1309"/>
                  </a:lnTo>
                  <a:lnTo>
                    <a:pt x="273" y="1324"/>
                  </a:lnTo>
                  <a:lnTo>
                    <a:pt x="270" y="1336"/>
                  </a:lnTo>
                  <a:lnTo>
                    <a:pt x="258" y="1339"/>
                  </a:lnTo>
                  <a:lnTo>
                    <a:pt x="258" y="1312"/>
                  </a:lnTo>
                  <a:lnTo>
                    <a:pt x="283" y="1287"/>
                  </a:lnTo>
                  <a:lnTo>
                    <a:pt x="285" y="1257"/>
                  </a:lnTo>
                  <a:lnTo>
                    <a:pt x="273" y="1284"/>
                  </a:lnTo>
                  <a:lnTo>
                    <a:pt x="253" y="1302"/>
                  </a:lnTo>
                  <a:lnTo>
                    <a:pt x="238" y="1327"/>
                  </a:lnTo>
                  <a:lnTo>
                    <a:pt x="236" y="1317"/>
                  </a:lnTo>
                  <a:lnTo>
                    <a:pt x="238" y="1309"/>
                  </a:lnTo>
                  <a:lnTo>
                    <a:pt x="233" y="1289"/>
                  </a:lnTo>
                  <a:lnTo>
                    <a:pt x="251" y="1192"/>
                  </a:lnTo>
                  <a:lnTo>
                    <a:pt x="270" y="1180"/>
                  </a:lnTo>
                  <a:lnTo>
                    <a:pt x="263" y="1170"/>
                  </a:lnTo>
                  <a:lnTo>
                    <a:pt x="246" y="1128"/>
                  </a:lnTo>
                  <a:lnTo>
                    <a:pt x="243" y="1091"/>
                  </a:lnTo>
                  <a:lnTo>
                    <a:pt x="233" y="1086"/>
                  </a:lnTo>
                  <a:lnTo>
                    <a:pt x="228" y="1076"/>
                  </a:lnTo>
                  <a:lnTo>
                    <a:pt x="233" y="1071"/>
                  </a:lnTo>
                  <a:lnTo>
                    <a:pt x="221" y="1061"/>
                  </a:lnTo>
                  <a:lnTo>
                    <a:pt x="213" y="1033"/>
                  </a:lnTo>
                  <a:lnTo>
                    <a:pt x="201" y="1019"/>
                  </a:lnTo>
                  <a:lnTo>
                    <a:pt x="193" y="1004"/>
                  </a:lnTo>
                  <a:lnTo>
                    <a:pt x="193" y="986"/>
                  </a:lnTo>
                  <a:lnTo>
                    <a:pt x="171" y="971"/>
                  </a:lnTo>
                  <a:lnTo>
                    <a:pt x="179" y="986"/>
                  </a:lnTo>
                  <a:lnTo>
                    <a:pt x="184" y="1021"/>
                  </a:lnTo>
                  <a:lnTo>
                    <a:pt x="146" y="1011"/>
                  </a:lnTo>
                  <a:lnTo>
                    <a:pt x="131" y="991"/>
                  </a:lnTo>
                  <a:lnTo>
                    <a:pt x="129" y="979"/>
                  </a:lnTo>
                  <a:lnTo>
                    <a:pt x="112" y="964"/>
                  </a:lnTo>
                  <a:lnTo>
                    <a:pt x="109" y="951"/>
                  </a:lnTo>
                  <a:lnTo>
                    <a:pt x="126" y="954"/>
                  </a:lnTo>
                  <a:lnTo>
                    <a:pt x="131" y="969"/>
                  </a:lnTo>
                  <a:lnTo>
                    <a:pt x="146" y="976"/>
                  </a:lnTo>
                  <a:lnTo>
                    <a:pt x="154" y="969"/>
                  </a:lnTo>
                  <a:lnTo>
                    <a:pt x="146" y="966"/>
                  </a:lnTo>
                  <a:lnTo>
                    <a:pt x="134" y="954"/>
                  </a:lnTo>
                  <a:lnTo>
                    <a:pt x="149" y="944"/>
                  </a:lnTo>
                  <a:lnTo>
                    <a:pt x="159" y="956"/>
                  </a:lnTo>
                  <a:lnTo>
                    <a:pt x="171" y="951"/>
                  </a:lnTo>
                  <a:lnTo>
                    <a:pt x="169" y="934"/>
                  </a:lnTo>
                  <a:lnTo>
                    <a:pt x="151" y="907"/>
                  </a:lnTo>
                  <a:lnTo>
                    <a:pt x="121" y="902"/>
                  </a:lnTo>
                  <a:lnTo>
                    <a:pt x="112" y="889"/>
                  </a:lnTo>
                  <a:lnTo>
                    <a:pt x="97" y="887"/>
                  </a:lnTo>
                  <a:lnTo>
                    <a:pt x="92" y="874"/>
                  </a:lnTo>
                  <a:lnTo>
                    <a:pt x="89" y="887"/>
                  </a:lnTo>
                  <a:lnTo>
                    <a:pt x="72" y="889"/>
                  </a:lnTo>
                  <a:lnTo>
                    <a:pt x="69" y="879"/>
                  </a:lnTo>
                  <a:lnTo>
                    <a:pt x="84" y="865"/>
                  </a:lnTo>
                  <a:lnTo>
                    <a:pt x="67" y="865"/>
                  </a:lnTo>
                  <a:lnTo>
                    <a:pt x="52" y="852"/>
                  </a:lnTo>
                  <a:lnTo>
                    <a:pt x="52" y="862"/>
                  </a:lnTo>
                  <a:lnTo>
                    <a:pt x="62" y="877"/>
                  </a:lnTo>
                  <a:lnTo>
                    <a:pt x="17" y="840"/>
                  </a:lnTo>
                  <a:lnTo>
                    <a:pt x="10" y="815"/>
                  </a:lnTo>
                  <a:lnTo>
                    <a:pt x="0" y="792"/>
                  </a:lnTo>
                  <a:lnTo>
                    <a:pt x="0" y="795"/>
                  </a:lnTo>
                  <a:lnTo>
                    <a:pt x="0" y="788"/>
                  </a:lnTo>
                  <a:lnTo>
                    <a:pt x="2" y="770"/>
                  </a:lnTo>
                  <a:lnTo>
                    <a:pt x="20" y="745"/>
                  </a:lnTo>
                  <a:lnTo>
                    <a:pt x="30" y="750"/>
                  </a:lnTo>
                  <a:lnTo>
                    <a:pt x="40" y="728"/>
                  </a:lnTo>
                  <a:lnTo>
                    <a:pt x="40" y="693"/>
                  </a:lnTo>
                  <a:lnTo>
                    <a:pt x="42" y="676"/>
                  </a:lnTo>
                  <a:lnTo>
                    <a:pt x="52" y="681"/>
                  </a:lnTo>
                  <a:lnTo>
                    <a:pt x="62" y="673"/>
                  </a:lnTo>
                  <a:lnTo>
                    <a:pt x="74" y="643"/>
                  </a:lnTo>
                  <a:lnTo>
                    <a:pt x="69" y="624"/>
                  </a:lnTo>
                  <a:lnTo>
                    <a:pt x="72" y="599"/>
                  </a:lnTo>
                  <a:lnTo>
                    <a:pt x="69" y="574"/>
                  </a:lnTo>
                  <a:lnTo>
                    <a:pt x="89" y="576"/>
                  </a:lnTo>
                  <a:lnTo>
                    <a:pt x="92" y="542"/>
                  </a:lnTo>
                  <a:lnTo>
                    <a:pt x="92" y="517"/>
                  </a:lnTo>
                  <a:lnTo>
                    <a:pt x="79" y="470"/>
                  </a:lnTo>
                  <a:lnTo>
                    <a:pt x="99" y="470"/>
                  </a:lnTo>
                  <a:lnTo>
                    <a:pt x="117" y="475"/>
                  </a:lnTo>
                  <a:lnTo>
                    <a:pt x="144" y="475"/>
                  </a:lnTo>
                  <a:lnTo>
                    <a:pt x="159" y="440"/>
                  </a:lnTo>
                  <a:lnTo>
                    <a:pt x="166" y="398"/>
                  </a:lnTo>
                  <a:lnTo>
                    <a:pt x="188" y="345"/>
                  </a:lnTo>
                  <a:lnTo>
                    <a:pt x="166" y="335"/>
                  </a:lnTo>
                  <a:lnTo>
                    <a:pt x="164" y="321"/>
                  </a:lnTo>
                  <a:lnTo>
                    <a:pt x="191" y="276"/>
                  </a:lnTo>
                  <a:lnTo>
                    <a:pt x="203" y="239"/>
                  </a:lnTo>
                  <a:lnTo>
                    <a:pt x="193" y="226"/>
                  </a:lnTo>
                  <a:lnTo>
                    <a:pt x="198" y="204"/>
                  </a:lnTo>
                  <a:lnTo>
                    <a:pt x="231" y="152"/>
                  </a:lnTo>
                  <a:lnTo>
                    <a:pt x="253" y="144"/>
                  </a:lnTo>
                  <a:lnTo>
                    <a:pt x="275" y="117"/>
                  </a:lnTo>
                  <a:lnTo>
                    <a:pt x="285" y="95"/>
                  </a:lnTo>
                  <a:lnTo>
                    <a:pt x="318" y="85"/>
                  </a:lnTo>
                  <a:lnTo>
                    <a:pt x="345" y="65"/>
                  </a:lnTo>
                  <a:lnTo>
                    <a:pt x="360" y="77"/>
                  </a:lnTo>
                  <a:lnTo>
                    <a:pt x="380" y="85"/>
                  </a:lnTo>
                  <a:lnTo>
                    <a:pt x="375" y="70"/>
                  </a:lnTo>
                  <a:lnTo>
                    <a:pt x="375" y="45"/>
                  </a:lnTo>
                  <a:lnTo>
                    <a:pt x="392" y="27"/>
                  </a:lnTo>
                  <a:lnTo>
                    <a:pt x="392" y="13"/>
                  </a:lnTo>
                  <a:lnTo>
                    <a:pt x="387" y="8"/>
                  </a:lnTo>
                  <a:close/>
                  <a:moveTo>
                    <a:pt x="126" y="1028"/>
                  </a:moveTo>
                  <a:lnTo>
                    <a:pt x="131" y="1043"/>
                  </a:lnTo>
                  <a:lnTo>
                    <a:pt x="151" y="1053"/>
                  </a:lnTo>
                  <a:lnTo>
                    <a:pt x="156" y="1038"/>
                  </a:lnTo>
                  <a:lnTo>
                    <a:pt x="139" y="1023"/>
                  </a:lnTo>
                  <a:lnTo>
                    <a:pt x="126" y="1028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11" name="Google Shape;1104;p25">
              <a:extLst>
                <a:ext uri="{FF2B5EF4-FFF2-40B4-BE49-F238E27FC236}">
                  <a16:creationId xmlns:a16="http://schemas.microsoft.com/office/drawing/2014/main" id="{4FBF8DD0-A95C-F4E3-89CB-1A74EF2CE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866" y="5184957"/>
              <a:ext cx="330884" cy="1116236"/>
            </a:xfrm>
            <a:custGeom>
              <a:avLst/>
              <a:gdLst>
                <a:gd name="T0" fmla="*/ 160383 w 84"/>
                <a:gd name="T1" fmla="*/ 212793 h 282"/>
                <a:gd name="T2" fmla="*/ 136797 w 84"/>
                <a:gd name="T3" fmla="*/ 146590 h 282"/>
                <a:gd name="T4" fmla="*/ 165100 w 84"/>
                <a:gd name="T5" fmla="*/ 66202 h 282"/>
                <a:gd name="T6" fmla="*/ 165100 w 84"/>
                <a:gd name="T7" fmla="*/ 18915 h 282"/>
                <a:gd name="T8" fmla="*/ 122646 w 84"/>
                <a:gd name="T9" fmla="*/ 42559 h 282"/>
                <a:gd name="T10" fmla="*/ 117929 w 84"/>
                <a:gd name="T11" fmla="*/ 122947 h 282"/>
                <a:gd name="T12" fmla="*/ 103777 w 84"/>
                <a:gd name="T13" fmla="*/ 226979 h 282"/>
                <a:gd name="T14" fmla="*/ 99060 w 84"/>
                <a:gd name="T15" fmla="*/ 458686 h 282"/>
                <a:gd name="T16" fmla="*/ 122646 w 84"/>
                <a:gd name="T17" fmla="*/ 364112 h 282"/>
                <a:gd name="T18" fmla="*/ 122646 w 84"/>
                <a:gd name="T19" fmla="*/ 302638 h 282"/>
                <a:gd name="T20" fmla="*/ 141514 w 84"/>
                <a:gd name="T21" fmla="*/ 264809 h 282"/>
                <a:gd name="T22" fmla="*/ 89626 w 84"/>
                <a:gd name="T23" fmla="*/ 335739 h 282"/>
                <a:gd name="T24" fmla="*/ 99060 w 84"/>
                <a:gd name="T25" fmla="*/ 401941 h 282"/>
                <a:gd name="T26" fmla="*/ 99060 w 84"/>
                <a:gd name="T27" fmla="*/ 458686 h 282"/>
                <a:gd name="T28" fmla="*/ 42454 w 84"/>
                <a:gd name="T29" fmla="*/ 430314 h 282"/>
                <a:gd name="T30" fmla="*/ 0 w 84"/>
                <a:gd name="T31" fmla="*/ 420856 h 282"/>
                <a:gd name="T32" fmla="*/ 103777 w 84"/>
                <a:gd name="T33" fmla="*/ 628920 h 282"/>
                <a:gd name="T34" fmla="*/ 108494 w 84"/>
                <a:gd name="T35" fmla="*/ 539074 h 282"/>
                <a:gd name="T36" fmla="*/ 66040 w 84"/>
                <a:gd name="T37" fmla="*/ 595819 h 282"/>
                <a:gd name="T38" fmla="*/ 174534 w 84"/>
                <a:gd name="T39" fmla="*/ 855899 h 282"/>
                <a:gd name="T40" fmla="*/ 160383 w 84"/>
                <a:gd name="T41" fmla="*/ 874814 h 282"/>
                <a:gd name="T42" fmla="*/ 216989 w 84"/>
                <a:gd name="T43" fmla="*/ 997761 h 282"/>
                <a:gd name="T44" fmla="*/ 259443 w 84"/>
                <a:gd name="T45" fmla="*/ 1054505 h 282"/>
                <a:gd name="T46" fmla="*/ 216989 w 84"/>
                <a:gd name="T47" fmla="*/ 997761 h 282"/>
                <a:gd name="T48" fmla="*/ 297180 w 84"/>
                <a:gd name="T49" fmla="*/ 1054505 h 282"/>
                <a:gd name="T50" fmla="*/ 330200 w 84"/>
                <a:gd name="T51" fmla="*/ 1063963 h 282"/>
                <a:gd name="T52" fmla="*/ 316049 w 84"/>
                <a:gd name="T53" fmla="*/ 1021404 h 282"/>
                <a:gd name="T54" fmla="*/ 297180 w 84"/>
                <a:gd name="T55" fmla="*/ 1134894 h 282"/>
                <a:gd name="T56" fmla="*/ 292463 w 84"/>
                <a:gd name="T57" fmla="*/ 1087606 h 282"/>
                <a:gd name="T58" fmla="*/ 268877 w 84"/>
                <a:gd name="T59" fmla="*/ 1120707 h 282"/>
                <a:gd name="T60" fmla="*/ 363220 w 84"/>
                <a:gd name="T61" fmla="*/ 1182181 h 282"/>
                <a:gd name="T62" fmla="*/ 320766 w 84"/>
                <a:gd name="T63" fmla="*/ 1205824 h 282"/>
                <a:gd name="T64" fmla="*/ 363220 w 84"/>
                <a:gd name="T65" fmla="*/ 1224739 h 282"/>
                <a:gd name="T66" fmla="*/ 339634 w 84"/>
                <a:gd name="T67" fmla="*/ 1286213 h 282"/>
                <a:gd name="T68" fmla="*/ 372654 w 84"/>
                <a:gd name="T69" fmla="*/ 1333500 h 282"/>
                <a:gd name="T70" fmla="*/ 382089 w 84"/>
                <a:gd name="T71" fmla="*/ 1276755 h 282"/>
                <a:gd name="T72" fmla="*/ 363220 w 84"/>
                <a:gd name="T73" fmla="*/ 1224739 h 28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4" h="282" extrusionOk="0">
                  <a:moveTo>
                    <a:pt x="25" y="52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5" y="52"/>
                    <a:pt x="25" y="52"/>
                    <a:pt x="25" y="52"/>
                  </a:cubicBezTo>
                  <a:close/>
                  <a:moveTo>
                    <a:pt x="21" y="97"/>
                  </a:moveTo>
                  <a:cubicBezTo>
                    <a:pt x="27" y="85"/>
                    <a:pt x="27" y="85"/>
                    <a:pt x="27" y="85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21" y="97"/>
                    <a:pt x="21" y="97"/>
                    <a:pt x="21" y="97"/>
                  </a:cubicBezTo>
                  <a:close/>
                  <a:moveTo>
                    <a:pt x="0" y="89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89"/>
                    <a:pt x="0" y="89"/>
                    <a:pt x="0" y="89"/>
                  </a:cubicBezTo>
                  <a:close/>
                  <a:moveTo>
                    <a:pt x="14" y="133"/>
                  </a:moveTo>
                  <a:cubicBezTo>
                    <a:pt x="22" y="133"/>
                    <a:pt x="22" y="133"/>
                    <a:pt x="22" y="133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4" y="126"/>
                    <a:pt x="14" y="132"/>
                    <a:pt x="14" y="133"/>
                  </a:cubicBezTo>
                  <a:close/>
                  <a:moveTo>
                    <a:pt x="37" y="181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7" y="181"/>
                    <a:pt x="37" y="181"/>
                    <a:pt x="37" y="181"/>
                  </a:cubicBezTo>
                  <a:close/>
                  <a:moveTo>
                    <a:pt x="46" y="211"/>
                  </a:moveTo>
                  <a:cubicBezTo>
                    <a:pt x="52" y="213"/>
                    <a:pt x="52" y="213"/>
                    <a:pt x="52" y="213"/>
                  </a:cubicBezTo>
                  <a:cubicBezTo>
                    <a:pt x="55" y="223"/>
                    <a:pt x="55" y="223"/>
                    <a:pt x="55" y="223"/>
                  </a:cubicBezTo>
                  <a:cubicBezTo>
                    <a:pt x="48" y="217"/>
                    <a:pt x="48" y="217"/>
                    <a:pt x="48" y="217"/>
                  </a:cubicBezTo>
                  <a:cubicBezTo>
                    <a:pt x="48" y="217"/>
                    <a:pt x="46" y="212"/>
                    <a:pt x="46" y="211"/>
                  </a:cubicBezTo>
                  <a:close/>
                  <a:moveTo>
                    <a:pt x="67" y="216"/>
                  </a:moveTo>
                  <a:cubicBezTo>
                    <a:pt x="63" y="223"/>
                    <a:pt x="63" y="223"/>
                    <a:pt x="63" y="223"/>
                  </a:cubicBezTo>
                  <a:cubicBezTo>
                    <a:pt x="67" y="229"/>
                    <a:pt x="67" y="229"/>
                    <a:pt x="67" y="229"/>
                  </a:cubicBezTo>
                  <a:cubicBezTo>
                    <a:pt x="70" y="225"/>
                    <a:pt x="70" y="225"/>
                    <a:pt x="70" y="225"/>
                  </a:cubicBezTo>
                  <a:cubicBezTo>
                    <a:pt x="70" y="219"/>
                    <a:pt x="70" y="219"/>
                    <a:pt x="70" y="219"/>
                  </a:cubicBezTo>
                  <a:cubicBezTo>
                    <a:pt x="67" y="216"/>
                    <a:pt x="67" y="216"/>
                    <a:pt x="67" y="216"/>
                  </a:cubicBezTo>
                  <a:close/>
                  <a:moveTo>
                    <a:pt x="57" y="237"/>
                  </a:moveTo>
                  <a:cubicBezTo>
                    <a:pt x="63" y="240"/>
                    <a:pt x="63" y="240"/>
                    <a:pt x="63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55" y="232"/>
                    <a:pt x="55" y="232"/>
                    <a:pt x="55" y="232"/>
                  </a:cubicBezTo>
                  <a:cubicBezTo>
                    <a:pt x="57" y="237"/>
                    <a:pt x="57" y="237"/>
                    <a:pt x="57" y="237"/>
                  </a:cubicBezTo>
                  <a:close/>
                  <a:moveTo>
                    <a:pt x="71" y="257"/>
                  </a:moveTo>
                  <a:cubicBezTo>
                    <a:pt x="77" y="250"/>
                    <a:pt x="77" y="250"/>
                    <a:pt x="77" y="250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68" y="255"/>
                    <a:pt x="68" y="255"/>
                    <a:pt x="68" y="255"/>
                  </a:cubicBezTo>
                  <a:cubicBezTo>
                    <a:pt x="71" y="257"/>
                    <a:pt x="71" y="257"/>
                    <a:pt x="71" y="257"/>
                  </a:cubicBezTo>
                  <a:close/>
                  <a:moveTo>
                    <a:pt x="77" y="259"/>
                  </a:moveTo>
                  <a:cubicBezTo>
                    <a:pt x="72" y="265"/>
                    <a:pt x="72" y="265"/>
                    <a:pt x="72" y="265"/>
                  </a:cubicBezTo>
                  <a:cubicBezTo>
                    <a:pt x="72" y="272"/>
                    <a:pt x="72" y="272"/>
                    <a:pt x="72" y="272"/>
                  </a:cubicBezTo>
                  <a:cubicBezTo>
                    <a:pt x="72" y="272"/>
                    <a:pt x="76" y="274"/>
                    <a:pt x="76" y="274"/>
                  </a:cubicBezTo>
                  <a:cubicBezTo>
                    <a:pt x="76" y="275"/>
                    <a:pt x="79" y="282"/>
                    <a:pt x="79" y="282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82" y="263"/>
                    <a:pt x="82" y="263"/>
                    <a:pt x="82" y="263"/>
                  </a:cubicBezTo>
                  <a:lnTo>
                    <a:pt x="77" y="259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12" name="Google Shape;1105;p25">
              <a:extLst>
                <a:ext uri="{FF2B5EF4-FFF2-40B4-BE49-F238E27FC236}">
                  <a16:creationId xmlns:a16="http://schemas.microsoft.com/office/drawing/2014/main" id="{61859F91-7D56-E08A-2CC6-4D9310F4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593" y="5806860"/>
              <a:ext cx="340186" cy="633863"/>
            </a:xfrm>
            <a:custGeom>
              <a:avLst/>
              <a:gdLst>
                <a:gd name="T0" fmla="*/ 9525 w 213"/>
                <a:gd name="T1" fmla="*/ 325755 h 397"/>
                <a:gd name="T2" fmla="*/ 28575 w 213"/>
                <a:gd name="T3" fmla="*/ 287655 h 397"/>
                <a:gd name="T4" fmla="*/ 13335 w 213"/>
                <a:gd name="T5" fmla="*/ 297180 h 397"/>
                <a:gd name="T6" fmla="*/ 0 w 213"/>
                <a:gd name="T7" fmla="*/ 367665 h 397"/>
                <a:gd name="T8" fmla="*/ 22860 w 213"/>
                <a:gd name="T9" fmla="*/ 26670 h 397"/>
                <a:gd name="T10" fmla="*/ 85725 w 213"/>
                <a:gd name="T11" fmla="*/ 0 h 397"/>
                <a:gd name="T12" fmla="*/ 80010 w 213"/>
                <a:gd name="T13" fmla="*/ 36195 h 397"/>
                <a:gd name="T14" fmla="*/ 76200 w 213"/>
                <a:gd name="T15" fmla="*/ 55245 h 397"/>
                <a:gd name="T16" fmla="*/ 140970 w 213"/>
                <a:gd name="T17" fmla="*/ 22860 h 397"/>
                <a:gd name="T18" fmla="*/ 188595 w 213"/>
                <a:gd name="T19" fmla="*/ 74295 h 397"/>
                <a:gd name="T20" fmla="*/ 179070 w 213"/>
                <a:gd name="T21" fmla="*/ 80010 h 397"/>
                <a:gd name="T22" fmla="*/ 131445 w 213"/>
                <a:gd name="T23" fmla="*/ 64770 h 397"/>
                <a:gd name="T24" fmla="*/ 99060 w 213"/>
                <a:gd name="T25" fmla="*/ 36195 h 397"/>
                <a:gd name="T26" fmla="*/ 108585 w 213"/>
                <a:gd name="T27" fmla="*/ 26670 h 397"/>
                <a:gd name="T28" fmla="*/ 85725 w 213"/>
                <a:gd name="T29" fmla="*/ 70485 h 397"/>
                <a:gd name="T30" fmla="*/ 89535 w 213"/>
                <a:gd name="T31" fmla="*/ 93345 h 397"/>
                <a:gd name="T32" fmla="*/ 76200 w 213"/>
                <a:gd name="T33" fmla="*/ 102870 h 397"/>
                <a:gd name="T34" fmla="*/ 76200 w 213"/>
                <a:gd name="T35" fmla="*/ 137160 h 397"/>
                <a:gd name="T36" fmla="*/ 47625 w 213"/>
                <a:gd name="T37" fmla="*/ 169545 h 397"/>
                <a:gd name="T38" fmla="*/ 3810 w 213"/>
                <a:gd name="T39" fmla="*/ 146685 h 397"/>
                <a:gd name="T40" fmla="*/ 22860 w 213"/>
                <a:gd name="T41" fmla="*/ 163830 h 397"/>
                <a:gd name="T42" fmla="*/ 28575 w 213"/>
                <a:gd name="T43" fmla="*/ 192405 h 397"/>
                <a:gd name="T44" fmla="*/ 41910 w 213"/>
                <a:gd name="T45" fmla="*/ 274320 h 397"/>
                <a:gd name="T46" fmla="*/ 19050 w 213"/>
                <a:gd name="T47" fmla="*/ 377190 h 397"/>
                <a:gd name="T48" fmla="*/ 13335 w 213"/>
                <a:gd name="T49" fmla="*/ 411481 h 397"/>
                <a:gd name="T50" fmla="*/ 22860 w 213"/>
                <a:gd name="T51" fmla="*/ 504826 h 397"/>
                <a:gd name="T52" fmla="*/ 80010 w 213"/>
                <a:gd name="T53" fmla="*/ 689611 h 397"/>
                <a:gd name="T54" fmla="*/ 146685 w 213"/>
                <a:gd name="T55" fmla="*/ 756286 h 397"/>
                <a:gd name="T56" fmla="*/ 245744 w 213"/>
                <a:gd name="T57" fmla="*/ 741046 h 397"/>
                <a:gd name="T58" fmla="*/ 363854 w 213"/>
                <a:gd name="T59" fmla="*/ 661036 h 397"/>
                <a:gd name="T60" fmla="*/ 401954 w 213"/>
                <a:gd name="T61" fmla="*/ 577216 h 397"/>
                <a:gd name="T62" fmla="*/ 405764 w 213"/>
                <a:gd name="T63" fmla="*/ 533401 h 397"/>
                <a:gd name="T64" fmla="*/ 392429 w 213"/>
                <a:gd name="T65" fmla="*/ 462916 h 397"/>
                <a:gd name="T66" fmla="*/ 373379 w 213"/>
                <a:gd name="T67" fmla="*/ 411481 h 397"/>
                <a:gd name="T68" fmla="*/ 321944 w 213"/>
                <a:gd name="T69" fmla="*/ 268605 h 397"/>
                <a:gd name="T70" fmla="*/ 287654 w 213"/>
                <a:gd name="T71" fmla="*/ 268605 h 397"/>
                <a:gd name="T72" fmla="*/ 293369 w 213"/>
                <a:gd name="T73" fmla="*/ 245745 h 397"/>
                <a:gd name="T74" fmla="*/ 274319 w 213"/>
                <a:gd name="T75" fmla="*/ 220980 h 397"/>
                <a:gd name="T76" fmla="*/ 230504 w 213"/>
                <a:gd name="T77" fmla="*/ 179070 h 397"/>
                <a:gd name="T78" fmla="*/ 207644 w 213"/>
                <a:gd name="T79" fmla="*/ 131445 h 397"/>
                <a:gd name="T80" fmla="*/ 156210 w 213"/>
                <a:gd name="T81" fmla="*/ 89535 h 397"/>
                <a:gd name="T82" fmla="*/ 121920 w 213"/>
                <a:gd name="T83" fmla="*/ 93345 h 397"/>
                <a:gd name="T84" fmla="*/ 85725 w 213"/>
                <a:gd name="T85" fmla="*/ 70485 h 3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3" h="397" extrusionOk="0">
                  <a:moveTo>
                    <a:pt x="0" y="193"/>
                  </a:moveTo>
                  <a:lnTo>
                    <a:pt x="5" y="171"/>
                  </a:lnTo>
                  <a:lnTo>
                    <a:pt x="2" y="154"/>
                  </a:lnTo>
                  <a:lnTo>
                    <a:pt x="15" y="151"/>
                  </a:lnTo>
                  <a:lnTo>
                    <a:pt x="12" y="154"/>
                  </a:lnTo>
                  <a:lnTo>
                    <a:pt x="7" y="156"/>
                  </a:lnTo>
                  <a:lnTo>
                    <a:pt x="12" y="171"/>
                  </a:lnTo>
                  <a:lnTo>
                    <a:pt x="0" y="193"/>
                  </a:lnTo>
                  <a:close/>
                  <a:moveTo>
                    <a:pt x="40" y="29"/>
                  </a:moveTo>
                  <a:lnTo>
                    <a:pt x="12" y="14"/>
                  </a:lnTo>
                  <a:lnTo>
                    <a:pt x="12" y="2"/>
                  </a:lnTo>
                  <a:lnTo>
                    <a:pt x="45" y="0"/>
                  </a:lnTo>
                  <a:lnTo>
                    <a:pt x="49" y="4"/>
                  </a:lnTo>
                  <a:lnTo>
                    <a:pt x="42" y="19"/>
                  </a:lnTo>
                  <a:lnTo>
                    <a:pt x="37" y="22"/>
                  </a:lnTo>
                  <a:lnTo>
                    <a:pt x="40" y="29"/>
                  </a:lnTo>
                  <a:close/>
                  <a:moveTo>
                    <a:pt x="59" y="7"/>
                  </a:moveTo>
                  <a:lnTo>
                    <a:pt x="74" y="12"/>
                  </a:lnTo>
                  <a:lnTo>
                    <a:pt x="77" y="27"/>
                  </a:lnTo>
                  <a:lnTo>
                    <a:pt x="99" y="39"/>
                  </a:lnTo>
                  <a:lnTo>
                    <a:pt x="104" y="49"/>
                  </a:lnTo>
                  <a:lnTo>
                    <a:pt x="94" y="42"/>
                  </a:lnTo>
                  <a:lnTo>
                    <a:pt x="79" y="42"/>
                  </a:lnTo>
                  <a:lnTo>
                    <a:pt x="69" y="34"/>
                  </a:lnTo>
                  <a:lnTo>
                    <a:pt x="49" y="27"/>
                  </a:lnTo>
                  <a:lnTo>
                    <a:pt x="52" y="19"/>
                  </a:lnTo>
                  <a:lnTo>
                    <a:pt x="62" y="17"/>
                  </a:lnTo>
                  <a:lnTo>
                    <a:pt x="57" y="14"/>
                  </a:lnTo>
                  <a:lnTo>
                    <a:pt x="59" y="7"/>
                  </a:lnTo>
                  <a:close/>
                  <a:moveTo>
                    <a:pt x="45" y="37"/>
                  </a:moveTo>
                  <a:lnTo>
                    <a:pt x="45" y="42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0" y="54"/>
                  </a:lnTo>
                  <a:lnTo>
                    <a:pt x="42" y="59"/>
                  </a:lnTo>
                  <a:lnTo>
                    <a:pt x="40" y="72"/>
                  </a:lnTo>
                  <a:lnTo>
                    <a:pt x="30" y="91"/>
                  </a:lnTo>
                  <a:lnTo>
                    <a:pt x="25" y="89"/>
                  </a:lnTo>
                  <a:lnTo>
                    <a:pt x="15" y="79"/>
                  </a:lnTo>
                  <a:lnTo>
                    <a:pt x="2" y="77"/>
                  </a:lnTo>
                  <a:lnTo>
                    <a:pt x="2" y="81"/>
                  </a:lnTo>
                  <a:lnTo>
                    <a:pt x="12" y="86"/>
                  </a:lnTo>
                  <a:lnTo>
                    <a:pt x="20" y="96"/>
                  </a:lnTo>
                  <a:lnTo>
                    <a:pt x="15" y="101"/>
                  </a:lnTo>
                  <a:lnTo>
                    <a:pt x="22" y="119"/>
                  </a:lnTo>
                  <a:lnTo>
                    <a:pt x="22" y="144"/>
                  </a:lnTo>
                  <a:lnTo>
                    <a:pt x="17" y="154"/>
                  </a:lnTo>
                  <a:lnTo>
                    <a:pt x="10" y="198"/>
                  </a:lnTo>
                  <a:lnTo>
                    <a:pt x="12" y="211"/>
                  </a:lnTo>
                  <a:lnTo>
                    <a:pt x="7" y="216"/>
                  </a:lnTo>
                  <a:lnTo>
                    <a:pt x="17" y="253"/>
                  </a:lnTo>
                  <a:lnTo>
                    <a:pt x="12" y="265"/>
                  </a:lnTo>
                  <a:lnTo>
                    <a:pt x="25" y="310"/>
                  </a:lnTo>
                  <a:lnTo>
                    <a:pt x="42" y="362"/>
                  </a:lnTo>
                  <a:lnTo>
                    <a:pt x="54" y="385"/>
                  </a:lnTo>
                  <a:lnTo>
                    <a:pt x="77" y="397"/>
                  </a:lnTo>
                  <a:lnTo>
                    <a:pt x="97" y="392"/>
                  </a:lnTo>
                  <a:lnTo>
                    <a:pt x="129" y="389"/>
                  </a:lnTo>
                  <a:lnTo>
                    <a:pt x="161" y="380"/>
                  </a:lnTo>
                  <a:lnTo>
                    <a:pt x="191" y="347"/>
                  </a:lnTo>
                  <a:lnTo>
                    <a:pt x="206" y="320"/>
                  </a:lnTo>
                  <a:lnTo>
                    <a:pt x="211" y="303"/>
                  </a:lnTo>
                  <a:lnTo>
                    <a:pt x="211" y="285"/>
                  </a:lnTo>
                  <a:lnTo>
                    <a:pt x="213" y="280"/>
                  </a:lnTo>
                  <a:lnTo>
                    <a:pt x="213" y="255"/>
                  </a:lnTo>
                  <a:lnTo>
                    <a:pt x="206" y="243"/>
                  </a:lnTo>
                  <a:lnTo>
                    <a:pt x="211" y="228"/>
                  </a:lnTo>
                  <a:lnTo>
                    <a:pt x="196" y="216"/>
                  </a:lnTo>
                  <a:lnTo>
                    <a:pt x="181" y="171"/>
                  </a:lnTo>
                  <a:lnTo>
                    <a:pt x="169" y="141"/>
                  </a:lnTo>
                  <a:lnTo>
                    <a:pt x="151" y="144"/>
                  </a:lnTo>
                  <a:lnTo>
                    <a:pt x="151" y="141"/>
                  </a:lnTo>
                  <a:lnTo>
                    <a:pt x="136" y="139"/>
                  </a:lnTo>
                  <a:lnTo>
                    <a:pt x="154" y="129"/>
                  </a:lnTo>
                  <a:lnTo>
                    <a:pt x="151" y="119"/>
                  </a:lnTo>
                  <a:lnTo>
                    <a:pt x="144" y="116"/>
                  </a:lnTo>
                  <a:lnTo>
                    <a:pt x="131" y="94"/>
                  </a:lnTo>
                  <a:lnTo>
                    <a:pt x="121" y="94"/>
                  </a:lnTo>
                  <a:lnTo>
                    <a:pt x="117" y="77"/>
                  </a:lnTo>
                  <a:lnTo>
                    <a:pt x="109" y="69"/>
                  </a:lnTo>
                  <a:lnTo>
                    <a:pt x="109" y="57"/>
                  </a:lnTo>
                  <a:lnTo>
                    <a:pt x="82" y="47"/>
                  </a:lnTo>
                  <a:lnTo>
                    <a:pt x="77" y="54"/>
                  </a:lnTo>
                  <a:lnTo>
                    <a:pt x="64" y="49"/>
                  </a:lnTo>
                  <a:lnTo>
                    <a:pt x="67" y="42"/>
                  </a:lnTo>
                  <a:lnTo>
                    <a:pt x="45" y="37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13" name="Google Shape;1106;p25">
              <a:extLst>
                <a:ext uri="{FF2B5EF4-FFF2-40B4-BE49-F238E27FC236}">
                  <a16:creationId xmlns:a16="http://schemas.microsoft.com/office/drawing/2014/main" id="{26C93EE7-F968-E83E-023B-D6BF97A5D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990" y="2979062"/>
              <a:ext cx="791996" cy="1032519"/>
            </a:xfrm>
            <a:custGeom>
              <a:avLst/>
              <a:gdLst>
                <a:gd name="T0" fmla="*/ 927848 w 200"/>
                <a:gd name="T1" fmla="*/ 1097280 h 261"/>
                <a:gd name="T2" fmla="*/ 871041 w 200"/>
                <a:gd name="T3" fmla="*/ 1168225 h 261"/>
                <a:gd name="T4" fmla="*/ 875775 w 200"/>
                <a:gd name="T5" fmla="*/ 1229710 h 261"/>
                <a:gd name="T6" fmla="*/ 809500 w 200"/>
                <a:gd name="T7" fmla="*/ 1120928 h 261"/>
                <a:gd name="T8" fmla="*/ 809500 w 200"/>
                <a:gd name="T9" fmla="*/ 1049983 h 261"/>
                <a:gd name="T10" fmla="*/ 771629 w 200"/>
                <a:gd name="T11" fmla="*/ 1073632 h 261"/>
                <a:gd name="T12" fmla="*/ 776363 w 200"/>
                <a:gd name="T13" fmla="*/ 969579 h 261"/>
                <a:gd name="T14" fmla="*/ 700620 w 200"/>
                <a:gd name="T15" fmla="*/ 799312 h 261"/>
                <a:gd name="T16" fmla="*/ 672217 w 200"/>
                <a:gd name="T17" fmla="*/ 804041 h 261"/>
                <a:gd name="T18" fmla="*/ 563336 w 200"/>
                <a:gd name="T19" fmla="*/ 785123 h 261"/>
                <a:gd name="T20" fmla="*/ 492328 w 200"/>
                <a:gd name="T21" fmla="*/ 699989 h 261"/>
                <a:gd name="T22" fmla="*/ 520731 w 200"/>
                <a:gd name="T23" fmla="*/ 822960 h 261"/>
                <a:gd name="T24" fmla="*/ 530199 w 200"/>
                <a:gd name="T25" fmla="*/ 884446 h 261"/>
                <a:gd name="T26" fmla="*/ 463924 w 200"/>
                <a:gd name="T27" fmla="*/ 1007417 h 261"/>
                <a:gd name="T28" fmla="*/ 468658 w 200"/>
                <a:gd name="T29" fmla="*/ 945931 h 261"/>
                <a:gd name="T30" fmla="*/ 426053 w 200"/>
                <a:gd name="T31" fmla="*/ 979039 h 261"/>
                <a:gd name="T32" fmla="*/ 421319 w 200"/>
                <a:gd name="T33" fmla="*/ 870257 h 261"/>
                <a:gd name="T34" fmla="*/ 402383 w 200"/>
                <a:gd name="T35" fmla="*/ 893905 h 261"/>
                <a:gd name="T36" fmla="*/ 407117 w 200"/>
                <a:gd name="T37" fmla="*/ 979039 h 261"/>
                <a:gd name="T38" fmla="*/ 383448 w 200"/>
                <a:gd name="T39" fmla="*/ 1016876 h 261"/>
                <a:gd name="T40" fmla="*/ 336108 w 200"/>
                <a:gd name="T41" fmla="*/ 1035794 h 261"/>
                <a:gd name="T42" fmla="*/ 288769 w 200"/>
                <a:gd name="T43" fmla="*/ 979039 h 261"/>
                <a:gd name="T44" fmla="*/ 255632 w 200"/>
                <a:gd name="T45" fmla="*/ 898634 h 261"/>
                <a:gd name="T46" fmla="*/ 194091 w 200"/>
                <a:gd name="T47" fmla="*/ 714178 h 261"/>
                <a:gd name="T48" fmla="*/ 179889 w 200"/>
                <a:gd name="T49" fmla="*/ 577018 h 261"/>
                <a:gd name="T50" fmla="*/ 47339 w 200"/>
                <a:gd name="T51" fmla="*/ 449317 h 261"/>
                <a:gd name="T52" fmla="*/ 99412 w 200"/>
                <a:gd name="T53" fmla="*/ 321617 h 261"/>
                <a:gd name="T54" fmla="*/ 170421 w 200"/>
                <a:gd name="T55" fmla="*/ 293239 h 261"/>
                <a:gd name="T56" fmla="*/ 123082 w 200"/>
                <a:gd name="T57" fmla="*/ 217564 h 261"/>
                <a:gd name="T58" fmla="*/ 4734 w 200"/>
                <a:gd name="T59" fmla="*/ 160808 h 261"/>
                <a:gd name="T60" fmla="*/ 42605 w 200"/>
                <a:gd name="T61" fmla="*/ 52026 h 261"/>
                <a:gd name="T62" fmla="*/ 66275 w 200"/>
                <a:gd name="T63" fmla="*/ 0 h 261"/>
                <a:gd name="T64" fmla="*/ 104146 w 200"/>
                <a:gd name="T65" fmla="*/ 70945 h 261"/>
                <a:gd name="T66" fmla="*/ 189357 w 200"/>
                <a:gd name="T67" fmla="*/ 99323 h 261"/>
                <a:gd name="T68" fmla="*/ 184623 w 200"/>
                <a:gd name="T69" fmla="*/ 66215 h 261"/>
                <a:gd name="T70" fmla="*/ 269833 w 200"/>
                <a:gd name="T71" fmla="*/ 118241 h 261"/>
                <a:gd name="T72" fmla="*/ 312439 w 200"/>
                <a:gd name="T73" fmla="*/ 146619 h 261"/>
                <a:gd name="T74" fmla="*/ 340842 w 200"/>
                <a:gd name="T75" fmla="*/ 250672 h 261"/>
                <a:gd name="T76" fmla="*/ 411851 w 200"/>
                <a:gd name="T77" fmla="*/ 288509 h 261"/>
                <a:gd name="T78" fmla="*/ 572804 w 200"/>
                <a:gd name="T79" fmla="*/ 302698 h 261"/>
                <a:gd name="T80" fmla="*/ 719556 w 200"/>
                <a:gd name="T81" fmla="*/ 302698 h 261"/>
                <a:gd name="T82" fmla="*/ 785831 w 200"/>
                <a:gd name="T83" fmla="*/ 340535 h 261"/>
                <a:gd name="T84" fmla="*/ 776363 w 200"/>
                <a:gd name="T85" fmla="*/ 430399 h 261"/>
                <a:gd name="T86" fmla="*/ 733758 w 200"/>
                <a:gd name="T87" fmla="*/ 529721 h 261"/>
                <a:gd name="T88" fmla="*/ 681684 w 200"/>
                <a:gd name="T89" fmla="*/ 529721 h 261"/>
                <a:gd name="T90" fmla="*/ 624877 w 200"/>
                <a:gd name="T91" fmla="*/ 591207 h 261"/>
                <a:gd name="T92" fmla="*/ 662749 w 200"/>
                <a:gd name="T93" fmla="*/ 681070 h 261"/>
                <a:gd name="T94" fmla="*/ 729024 w 200"/>
                <a:gd name="T95" fmla="*/ 766204 h 261"/>
                <a:gd name="T96" fmla="*/ 738492 w 200"/>
                <a:gd name="T97" fmla="*/ 723637 h 261"/>
                <a:gd name="T98" fmla="*/ 771629 w 200"/>
                <a:gd name="T99" fmla="*/ 662152 h 261"/>
                <a:gd name="T100" fmla="*/ 800032 w 200"/>
                <a:gd name="T101" fmla="*/ 643233 h 261"/>
                <a:gd name="T102" fmla="*/ 856840 w 200"/>
                <a:gd name="T103" fmla="*/ 685800 h 261"/>
                <a:gd name="T104" fmla="*/ 880509 w 200"/>
                <a:gd name="T105" fmla="*/ 804041 h 261"/>
                <a:gd name="T106" fmla="*/ 918380 w 200"/>
                <a:gd name="T107" fmla="*/ 955390 h 261"/>
                <a:gd name="T108" fmla="*/ 937316 w 200"/>
                <a:gd name="T109" fmla="*/ 1002687 h 261"/>
                <a:gd name="T110" fmla="*/ 681684 w 200"/>
                <a:gd name="T111" fmla="*/ 851338 h 261"/>
                <a:gd name="T112" fmla="*/ 691152 w 200"/>
                <a:gd name="T113" fmla="*/ 889175 h 261"/>
                <a:gd name="T114" fmla="*/ 620144 w 200"/>
                <a:gd name="T115" fmla="*/ 889175 h 261"/>
                <a:gd name="T116" fmla="*/ 653281 w 200"/>
                <a:gd name="T117" fmla="*/ 898634 h 261"/>
                <a:gd name="T118" fmla="*/ 601208 w 200"/>
                <a:gd name="T119" fmla="*/ 851338 h 261"/>
                <a:gd name="T120" fmla="*/ 530199 w 200"/>
                <a:gd name="T121" fmla="*/ 856068 h 261"/>
                <a:gd name="T122" fmla="*/ 587006 w 200"/>
                <a:gd name="T123" fmla="*/ 856068 h 26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0" h="261" extrusionOk="0">
                  <a:moveTo>
                    <a:pt x="200" y="214"/>
                  </a:moveTo>
                  <a:cubicBezTo>
                    <a:pt x="200" y="223"/>
                    <a:pt x="200" y="223"/>
                    <a:pt x="200" y="223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2" y="230"/>
                    <a:pt x="192" y="230"/>
                    <a:pt x="192" y="230"/>
                  </a:cubicBezTo>
                  <a:cubicBezTo>
                    <a:pt x="185" y="240"/>
                    <a:pt x="185" y="240"/>
                    <a:pt x="185" y="240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50"/>
                    <a:pt x="184" y="250"/>
                    <a:pt x="184" y="250"/>
                  </a:cubicBezTo>
                  <a:cubicBezTo>
                    <a:pt x="184" y="250"/>
                    <a:pt x="184" y="250"/>
                    <a:pt x="184" y="250"/>
                  </a:cubicBezTo>
                  <a:cubicBezTo>
                    <a:pt x="185" y="260"/>
                    <a:pt x="185" y="260"/>
                    <a:pt x="185" y="260"/>
                  </a:cubicBezTo>
                  <a:cubicBezTo>
                    <a:pt x="184" y="261"/>
                    <a:pt x="184" y="261"/>
                    <a:pt x="184" y="261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70" y="228"/>
                    <a:pt x="170" y="228"/>
                    <a:pt x="170" y="228"/>
                  </a:cubicBezTo>
                  <a:cubicBezTo>
                    <a:pt x="171" y="222"/>
                    <a:pt x="171" y="222"/>
                    <a:pt x="171" y="222"/>
                  </a:cubicBezTo>
                  <a:cubicBezTo>
                    <a:pt x="169" y="225"/>
                    <a:pt x="169" y="225"/>
                    <a:pt x="169" y="225"/>
                  </a:cubicBezTo>
                  <a:cubicBezTo>
                    <a:pt x="165" y="229"/>
                    <a:pt x="165" y="229"/>
                    <a:pt x="165" y="229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65" y="216"/>
                    <a:pt x="165" y="216"/>
                    <a:pt x="165" y="216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48" y="169"/>
                    <a:pt x="148" y="169"/>
                    <a:pt x="148" y="169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35" y="175"/>
                    <a:pt x="135" y="175"/>
                    <a:pt x="135" y="175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5" y="166"/>
                    <a:pt x="115" y="166"/>
                    <a:pt x="115" y="166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07" y="179"/>
                    <a:pt x="107" y="179"/>
                    <a:pt x="107" y="179"/>
                  </a:cubicBezTo>
                  <a:cubicBezTo>
                    <a:pt x="112" y="187"/>
                    <a:pt x="112" y="187"/>
                    <a:pt x="112" y="187"/>
                  </a:cubicBezTo>
                  <a:cubicBezTo>
                    <a:pt x="112" y="198"/>
                    <a:pt x="112" y="198"/>
                    <a:pt x="112" y="198"/>
                  </a:cubicBezTo>
                  <a:cubicBezTo>
                    <a:pt x="104" y="201"/>
                    <a:pt x="104" y="201"/>
                    <a:pt x="104" y="201"/>
                  </a:cubicBezTo>
                  <a:cubicBezTo>
                    <a:pt x="98" y="213"/>
                    <a:pt x="98" y="213"/>
                    <a:pt x="98" y="213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5" y="202"/>
                    <a:pt x="95" y="202"/>
                    <a:pt x="95" y="202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100" y="197"/>
                    <a:pt x="100" y="197"/>
                    <a:pt x="100" y="197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88" y="185"/>
                    <a:pt x="88" y="185"/>
                    <a:pt x="88" y="185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2" y="198"/>
                    <a:pt x="82" y="198"/>
                    <a:pt x="82" y="198"/>
                  </a:cubicBezTo>
                  <a:cubicBezTo>
                    <a:pt x="86" y="207"/>
                    <a:pt x="86" y="207"/>
                    <a:pt x="86" y="207"/>
                  </a:cubicBezTo>
                  <a:cubicBezTo>
                    <a:pt x="85" y="214"/>
                    <a:pt x="85" y="214"/>
                    <a:pt x="85" y="214"/>
                  </a:cubicBezTo>
                  <a:cubicBezTo>
                    <a:pt x="82" y="216"/>
                    <a:pt x="82" y="216"/>
                    <a:pt x="82" y="216"/>
                  </a:cubicBezTo>
                  <a:cubicBezTo>
                    <a:pt x="81" y="215"/>
                    <a:pt x="81" y="215"/>
                    <a:pt x="81" y="215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2" y="213"/>
                    <a:pt x="72" y="213"/>
                    <a:pt x="72" y="213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79"/>
                    <a:pt x="54" y="179"/>
                    <a:pt x="54" y="179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5" y="66"/>
                    <a:pt x="155" y="66"/>
                    <a:pt x="155" y="66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59" y="104"/>
                    <a:pt x="159" y="104"/>
                    <a:pt x="159" y="104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2" y="148"/>
                    <a:pt x="142" y="148"/>
                    <a:pt x="142" y="148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54" y="162"/>
                    <a:pt x="154" y="162"/>
                    <a:pt x="154" y="162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160" y="147"/>
                    <a:pt x="160" y="147"/>
                    <a:pt x="160" y="147"/>
                  </a:cubicBezTo>
                  <a:cubicBezTo>
                    <a:pt x="160" y="143"/>
                    <a:pt x="160" y="143"/>
                    <a:pt x="160" y="143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9" y="136"/>
                    <a:pt x="169" y="136"/>
                    <a:pt x="169" y="136"/>
                  </a:cubicBezTo>
                  <a:cubicBezTo>
                    <a:pt x="176" y="136"/>
                    <a:pt x="176" y="136"/>
                    <a:pt x="176" y="136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64"/>
                    <a:pt x="183" y="164"/>
                    <a:pt x="183" y="164"/>
                  </a:cubicBezTo>
                  <a:cubicBezTo>
                    <a:pt x="186" y="170"/>
                    <a:pt x="186" y="170"/>
                    <a:pt x="186" y="170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96" y="205"/>
                    <a:pt x="196" y="205"/>
                    <a:pt x="196" y="205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200" y="214"/>
                    <a:pt x="200" y="214"/>
                    <a:pt x="200" y="214"/>
                  </a:cubicBezTo>
                  <a:close/>
                  <a:moveTo>
                    <a:pt x="147" y="182"/>
                  </a:moveTo>
                  <a:cubicBezTo>
                    <a:pt x="144" y="180"/>
                    <a:pt x="144" y="180"/>
                    <a:pt x="144" y="180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2" y="190"/>
                    <a:pt x="142" y="190"/>
                    <a:pt x="142" y="190"/>
                  </a:cubicBezTo>
                  <a:cubicBezTo>
                    <a:pt x="146" y="188"/>
                    <a:pt x="146" y="188"/>
                    <a:pt x="146" y="188"/>
                  </a:cubicBezTo>
                  <a:cubicBezTo>
                    <a:pt x="147" y="182"/>
                    <a:pt x="147" y="182"/>
                    <a:pt x="147" y="182"/>
                  </a:cubicBezTo>
                  <a:close/>
                  <a:moveTo>
                    <a:pt x="127" y="180"/>
                  </a:moveTo>
                  <a:cubicBezTo>
                    <a:pt x="131" y="188"/>
                    <a:pt x="131" y="188"/>
                    <a:pt x="131" y="188"/>
                  </a:cubicBezTo>
                  <a:cubicBezTo>
                    <a:pt x="130" y="195"/>
                    <a:pt x="130" y="195"/>
                    <a:pt x="130" y="195"/>
                  </a:cubicBezTo>
                  <a:cubicBezTo>
                    <a:pt x="133" y="200"/>
                    <a:pt x="133" y="200"/>
                    <a:pt x="133" y="200"/>
                  </a:cubicBezTo>
                  <a:cubicBezTo>
                    <a:pt x="138" y="190"/>
                    <a:pt x="138" y="190"/>
                    <a:pt x="138" y="190"/>
                  </a:cubicBezTo>
                  <a:cubicBezTo>
                    <a:pt x="136" y="184"/>
                    <a:pt x="136" y="184"/>
                    <a:pt x="136" y="184"/>
                  </a:cubicBezTo>
                  <a:cubicBezTo>
                    <a:pt x="127" y="177"/>
                    <a:pt x="127" y="177"/>
                    <a:pt x="127" y="177"/>
                  </a:cubicBezTo>
                  <a:cubicBezTo>
                    <a:pt x="127" y="177"/>
                    <a:pt x="127" y="180"/>
                    <a:pt x="127" y="180"/>
                  </a:cubicBezTo>
                  <a:close/>
                  <a:moveTo>
                    <a:pt x="119" y="175"/>
                  </a:moveTo>
                  <a:cubicBezTo>
                    <a:pt x="112" y="178"/>
                    <a:pt x="112" y="178"/>
                    <a:pt x="112" y="178"/>
                  </a:cubicBezTo>
                  <a:cubicBezTo>
                    <a:pt x="112" y="181"/>
                    <a:pt x="112" y="181"/>
                    <a:pt x="112" y="181"/>
                  </a:cubicBezTo>
                  <a:cubicBezTo>
                    <a:pt x="117" y="193"/>
                    <a:pt x="117" y="193"/>
                    <a:pt x="117" y="193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4" y="181"/>
                    <a:pt x="124" y="181"/>
                    <a:pt x="124" y="181"/>
                  </a:cubicBezTo>
                  <a:lnTo>
                    <a:pt x="119" y="175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/>
            </a:p>
          </p:txBody>
        </p:sp>
        <p:sp>
          <p:nvSpPr>
            <p:cNvPr id="14" name="Google Shape;1107;p25">
              <a:extLst>
                <a:ext uri="{FF2B5EF4-FFF2-40B4-BE49-F238E27FC236}">
                  <a16:creationId xmlns:a16="http://schemas.microsoft.com/office/drawing/2014/main" id="{2E990DEE-5C2F-8E98-6BFE-66AEB1E1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68" y="1209030"/>
              <a:ext cx="2154070" cy="2360042"/>
            </a:xfrm>
            <a:custGeom>
              <a:avLst/>
              <a:gdLst>
                <a:gd name="T0" fmla="*/ 1552576 w 1351"/>
                <a:gd name="T1" fmla="*/ 2720340 h 1480"/>
                <a:gd name="T2" fmla="*/ 1750696 w 1351"/>
                <a:gd name="T3" fmla="*/ 2672715 h 1480"/>
                <a:gd name="T4" fmla="*/ 1863091 w 1351"/>
                <a:gd name="T5" fmla="*/ 2644140 h 1480"/>
                <a:gd name="T6" fmla="*/ 1945006 w 1351"/>
                <a:gd name="T7" fmla="*/ 2611755 h 1480"/>
                <a:gd name="T8" fmla="*/ 1882141 w 1351"/>
                <a:gd name="T9" fmla="*/ 2394585 h 1480"/>
                <a:gd name="T10" fmla="*/ 1754506 w 1351"/>
                <a:gd name="T11" fmla="*/ 2270760 h 1480"/>
                <a:gd name="T12" fmla="*/ 1674496 w 1351"/>
                <a:gd name="T13" fmla="*/ 2175510 h 1480"/>
                <a:gd name="T14" fmla="*/ 1626871 w 1351"/>
                <a:gd name="T15" fmla="*/ 2044065 h 1480"/>
                <a:gd name="T16" fmla="*/ 1750696 w 1351"/>
                <a:gd name="T17" fmla="*/ 1910715 h 1480"/>
                <a:gd name="T18" fmla="*/ 1845946 w 1351"/>
                <a:gd name="T19" fmla="*/ 1954530 h 1480"/>
                <a:gd name="T20" fmla="*/ 2105026 w 1351"/>
                <a:gd name="T21" fmla="*/ 1741170 h 1480"/>
                <a:gd name="T22" fmla="*/ 2261236 w 1351"/>
                <a:gd name="T23" fmla="*/ 1524000 h 1480"/>
                <a:gd name="T24" fmla="*/ 2318386 w 1351"/>
                <a:gd name="T25" fmla="*/ 1394460 h 1480"/>
                <a:gd name="T26" fmla="*/ 2411731 w 1351"/>
                <a:gd name="T27" fmla="*/ 1177290 h 1480"/>
                <a:gd name="T28" fmla="*/ 2478406 w 1351"/>
                <a:gd name="T29" fmla="*/ 1026795 h 1480"/>
                <a:gd name="T30" fmla="*/ 2567941 w 1351"/>
                <a:gd name="T31" fmla="*/ 927735 h 1480"/>
                <a:gd name="T32" fmla="*/ 2398396 w 1351"/>
                <a:gd name="T33" fmla="*/ 870585 h 1480"/>
                <a:gd name="T34" fmla="*/ 2190751 w 1351"/>
                <a:gd name="T35" fmla="*/ 714375 h 1480"/>
                <a:gd name="T36" fmla="*/ 2156461 w 1351"/>
                <a:gd name="T37" fmla="*/ 462915 h 1480"/>
                <a:gd name="T38" fmla="*/ 2156461 w 1351"/>
                <a:gd name="T39" fmla="*/ 331470 h 1480"/>
                <a:gd name="T40" fmla="*/ 2009776 w 1351"/>
                <a:gd name="T41" fmla="*/ 179070 h 1480"/>
                <a:gd name="T42" fmla="*/ 1910716 w 1351"/>
                <a:gd name="T43" fmla="*/ 102870 h 1480"/>
                <a:gd name="T44" fmla="*/ 1891666 w 1351"/>
                <a:gd name="T45" fmla="*/ 0 h 1480"/>
                <a:gd name="T46" fmla="*/ 1708786 w 1351"/>
                <a:gd name="T47" fmla="*/ 118110 h 1480"/>
                <a:gd name="T48" fmla="*/ 1670686 w 1351"/>
                <a:gd name="T49" fmla="*/ 462915 h 1480"/>
                <a:gd name="T50" fmla="*/ 1598296 w 1351"/>
                <a:gd name="T51" fmla="*/ 628650 h 1480"/>
                <a:gd name="T52" fmla="*/ 1546861 w 1351"/>
                <a:gd name="T53" fmla="*/ 699135 h 1480"/>
                <a:gd name="T54" fmla="*/ 1476376 w 1351"/>
                <a:gd name="T55" fmla="*/ 807720 h 1480"/>
                <a:gd name="T56" fmla="*/ 1438276 w 1351"/>
                <a:gd name="T57" fmla="*/ 969645 h 1480"/>
                <a:gd name="T58" fmla="*/ 1367791 w 1351"/>
                <a:gd name="T59" fmla="*/ 1078230 h 1480"/>
                <a:gd name="T60" fmla="*/ 1278255 w 1351"/>
                <a:gd name="T61" fmla="*/ 1087755 h 1480"/>
                <a:gd name="T62" fmla="*/ 1183005 w 1351"/>
                <a:gd name="T63" fmla="*/ 1177290 h 1480"/>
                <a:gd name="T64" fmla="*/ 1026795 w 1351"/>
                <a:gd name="T65" fmla="*/ 1230630 h 1480"/>
                <a:gd name="T66" fmla="*/ 946785 w 1351"/>
                <a:gd name="T67" fmla="*/ 1329690 h 1480"/>
                <a:gd name="T68" fmla="*/ 975360 w 1351"/>
                <a:gd name="T69" fmla="*/ 1514475 h 1480"/>
                <a:gd name="T70" fmla="*/ 771525 w 1351"/>
                <a:gd name="T71" fmla="*/ 1584960 h 1480"/>
                <a:gd name="T72" fmla="*/ 525780 w 1351"/>
                <a:gd name="T73" fmla="*/ 1623060 h 1480"/>
                <a:gd name="T74" fmla="*/ 95250 w 1351"/>
                <a:gd name="T75" fmla="*/ 1703070 h 1480"/>
                <a:gd name="T76" fmla="*/ 228600 w 1351"/>
                <a:gd name="T77" fmla="*/ 1840230 h 1480"/>
                <a:gd name="T78" fmla="*/ 379095 w 1351"/>
                <a:gd name="T79" fmla="*/ 1882140 h 1480"/>
                <a:gd name="T80" fmla="*/ 401955 w 1351"/>
                <a:gd name="T81" fmla="*/ 2072640 h 1480"/>
                <a:gd name="T82" fmla="*/ 478155 w 1351"/>
                <a:gd name="T83" fmla="*/ 2200275 h 1480"/>
                <a:gd name="T84" fmla="*/ 264795 w 1351"/>
                <a:gd name="T85" fmla="*/ 2247900 h 1480"/>
                <a:gd name="T86" fmla="*/ 245745 w 1351"/>
                <a:gd name="T87" fmla="*/ 2398395 h 1480"/>
                <a:gd name="T88" fmla="*/ 255270 w 1351"/>
                <a:gd name="T89" fmla="*/ 2522220 h 1480"/>
                <a:gd name="T90" fmla="*/ 375285 w 1351"/>
                <a:gd name="T91" fmla="*/ 2512695 h 1480"/>
                <a:gd name="T92" fmla="*/ 474345 w 1351"/>
                <a:gd name="T93" fmla="*/ 2493645 h 1480"/>
                <a:gd name="T94" fmla="*/ 548640 w 1351"/>
                <a:gd name="T95" fmla="*/ 2465070 h 1480"/>
                <a:gd name="T96" fmla="*/ 630555 w 1351"/>
                <a:gd name="T97" fmla="*/ 2455545 h 1480"/>
                <a:gd name="T98" fmla="*/ 714375 w 1351"/>
                <a:gd name="T99" fmla="*/ 2497455 h 1480"/>
                <a:gd name="T100" fmla="*/ 866775 w 1351"/>
                <a:gd name="T101" fmla="*/ 2465070 h 1480"/>
                <a:gd name="T102" fmla="*/ 941070 w 1351"/>
                <a:gd name="T103" fmla="*/ 2446020 h 1480"/>
                <a:gd name="T104" fmla="*/ 1135380 w 1351"/>
                <a:gd name="T105" fmla="*/ 2465070 h 1480"/>
                <a:gd name="T106" fmla="*/ 1141095 w 1351"/>
                <a:gd name="T107" fmla="*/ 2545080 h 1480"/>
                <a:gd name="T108" fmla="*/ 1224915 w 1351"/>
                <a:gd name="T109" fmla="*/ 2573655 h 1480"/>
                <a:gd name="T110" fmla="*/ 1282065 w 1351"/>
                <a:gd name="T111" fmla="*/ 2714625 h 1480"/>
                <a:gd name="T112" fmla="*/ 1306831 w 1351"/>
                <a:gd name="T113" fmla="*/ 2771775 h 1480"/>
                <a:gd name="T114" fmla="*/ 1451611 w 1351"/>
                <a:gd name="T115" fmla="*/ 2819400 h 14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51" h="1480" extrusionOk="0">
                  <a:moveTo>
                    <a:pt x="780" y="1470"/>
                  </a:moveTo>
                  <a:lnTo>
                    <a:pt x="780" y="1445"/>
                  </a:lnTo>
                  <a:lnTo>
                    <a:pt x="800" y="1433"/>
                  </a:lnTo>
                  <a:lnTo>
                    <a:pt x="815" y="1428"/>
                  </a:lnTo>
                  <a:lnTo>
                    <a:pt x="822" y="1406"/>
                  </a:lnTo>
                  <a:lnTo>
                    <a:pt x="837" y="1408"/>
                  </a:lnTo>
                  <a:lnTo>
                    <a:pt x="852" y="1401"/>
                  </a:lnTo>
                  <a:lnTo>
                    <a:pt x="919" y="1403"/>
                  </a:lnTo>
                  <a:lnTo>
                    <a:pt x="956" y="1388"/>
                  </a:lnTo>
                  <a:lnTo>
                    <a:pt x="964" y="1381"/>
                  </a:lnTo>
                  <a:lnTo>
                    <a:pt x="986" y="1373"/>
                  </a:lnTo>
                  <a:lnTo>
                    <a:pt x="978" y="1388"/>
                  </a:lnTo>
                  <a:lnTo>
                    <a:pt x="988" y="1398"/>
                  </a:lnTo>
                  <a:lnTo>
                    <a:pt x="1011" y="1386"/>
                  </a:lnTo>
                  <a:lnTo>
                    <a:pt x="1028" y="1381"/>
                  </a:lnTo>
                  <a:lnTo>
                    <a:pt x="1021" y="1371"/>
                  </a:lnTo>
                  <a:lnTo>
                    <a:pt x="1023" y="1356"/>
                  </a:lnTo>
                  <a:lnTo>
                    <a:pt x="1001" y="1296"/>
                  </a:lnTo>
                  <a:lnTo>
                    <a:pt x="983" y="1269"/>
                  </a:lnTo>
                  <a:lnTo>
                    <a:pt x="988" y="1257"/>
                  </a:lnTo>
                  <a:lnTo>
                    <a:pt x="973" y="1247"/>
                  </a:lnTo>
                  <a:lnTo>
                    <a:pt x="956" y="1247"/>
                  </a:lnTo>
                  <a:lnTo>
                    <a:pt x="924" y="1227"/>
                  </a:lnTo>
                  <a:lnTo>
                    <a:pt x="921" y="1192"/>
                  </a:lnTo>
                  <a:lnTo>
                    <a:pt x="921" y="1167"/>
                  </a:lnTo>
                  <a:lnTo>
                    <a:pt x="906" y="1137"/>
                  </a:lnTo>
                  <a:lnTo>
                    <a:pt x="889" y="1137"/>
                  </a:lnTo>
                  <a:lnTo>
                    <a:pt x="879" y="1142"/>
                  </a:lnTo>
                  <a:lnTo>
                    <a:pt x="857" y="1135"/>
                  </a:lnTo>
                  <a:lnTo>
                    <a:pt x="839" y="1135"/>
                  </a:lnTo>
                  <a:lnTo>
                    <a:pt x="839" y="1110"/>
                  </a:lnTo>
                  <a:lnTo>
                    <a:pt x="854" y="1073"/>
                  </a:lnTo>
                  <a:lnTo>
                    <a:pt x="869" y="1068"/>
                  </a:lnTo>
                  <a:lnTo>
                    <a:pt x="897" y="1031"/>
                  </a:lnTo>
                  <a:lnTo>
                    <a:pt x="899" y="1013"/>
                  </a:lnTo>
                  <a:lnTo>
                    <a:pt x="919" y="1003"/>
                  </a:lnTo>
                  <a:lnTo>
                    <a:pt x="931" y="996"/>
                  </a:lnTo>
                  <a:lnTo>
                    <a:pt x="951" y="1003"/>
                  </a:lnTo>
                  <a:lnTo>
                    <a:pt x="956" y="1023"/>
                  </a:lnTo>
                  <a:lnTo>
                    <a:pt x="969" y="1026"/>
                  </a:lnTo>
                  <a:lnTo>
                    <a:pt x="1006" y="1008"/>
                  </a:lnTo>
                  <a:lnTo>
                    <a:pt x="1058" y="1003"/>
                  </a:lnTo>
                  <a:lnTo>
                    <a:pt x="1088" y="971"/>
                  </a:lnTo>
                  <a:lnTo>
                    <a:pt x="1105" y="914"/>
                  </a:lnTo>
                  <a:lnTo>
                    <a:pt x="1150" y="881"/>
                  </a:lnTo>
                  <a:lnTo>
                    <a:pt x="1162" y="862"/>
                  </a:lnTo>
                  <a:lnTo>
                    <a:pt x="1167" y="829"/>
                  </a:lnTo>
                  <a:lnTo>
                    <a:pt x="1187" y="800"/>
                  </a:lnTo>
                  <a:lnTo>
                    <a:pt x="1219" y="782"/>
                  </a:lnTo>
                  <a:lnTo>
                    <a:pt x="1229" y="760"/>
                  </a:lnTo>
                  <a:lnTo>
                    <a:pt x="1229" y="742"/>
                  </a:lnTo>
                  <a:lnTo>
                    <a:pt x="1217" y="732"/>
                  </a:lnTo>
                  <a:lnTo>
                    <a:pt x="1244" y="700"/>
                  </a:lnTo>
                  <a:lnTo>
                    <a:pt x="1259" y="688"/>
                  </a:lnTo>
                  <a:lnTo>
                    <a:pt x="1261" y="665"/>
                  </a:lnTo>
                  <a:lnTo>
                    <a:pt x="1266" y="618"/>
                  </a:lnTo>
                  <a:lnTo>
                    <a:pt x="1256" y="581"/>
                  </a:lnTo>
                  <a:lnTo>
                    <a:pt x="1252" y="573"/>
                  </a:lnTo>
                  <a:lnTo>
                    <a:pt x="1284" y="544"/>
                  </a:lnTo>
                  <a:lnTo>
                    <a:pt x="1301" y="539"/>
                  </a:lnTo>
                  <a:lnTo>
                    <a:pt x="1319" y="526"/>
                  </a:lnTo>
                  <a:lnTo>
                    <a:pt x="1331" y="529"/>
                  </a:lnTo>
                  <a:lnTo>
                    <a:pt x="1351" y="506"/>
                  </a:lnTo>
                  <a:lnTo>
                    <a:pt x="1348" y="487"/>
                  </a:lnTo>
                  <a:lnTo>
                    <a:pt x="1323" y="479"/>
                  </a:lnTo>
                  <a:lnTo>
                    <a:pt x="1299" y="489"/>
                  </a:lnTo>
                  <a:lnTo>
                    <a:pt x="1271" y="482"/>
                  </a:lnTo>
                  <a:lnTo>
                    <a:pt x="1259" y="457"/>
                  </a:lnTo>
                  <a:lnTo>
                    <a:pt x="1224" y="444"/>
                  </a:lnTo>
                  <a:lnTo>
                    <a:pt x="1189" y="434"/>
                  </a:lnTo>
                  <a:lnTo>
                    <a:pt x="1155" y="405"/>
                  </a:lnTo>
                  <a:lnTo>
                    <a:pt x="1150" y="375"/>
                  </a:lnTo>
                  <a:lnTo>
                    <a:pt x="1132" y="310"/>
                  </a:lnTo>
                  <a:lnTo>
                    <a:pt x="1115" y="280"/>
                  </a:lnTo>
                  <a:lnTo>
                    <a:pt x="1115" y="251"/>
                  </a:lnTo>
                  <a:lnTo>
                    <a:pt x="1132" y="243"/>
                  </a:lnTo>
                  <a:lnTo>
                    <a:pt x="1135" y="223"/>
                  </a:lnTo>
                  <a:lnTo>
                    <a:pt x="1162" y="206"/>
                  </a:lnTo>
                  <a:lnTo>
                    <a:pt x="1160" y="184"/>
                  </a:lnTo>
                  <a:lnTo>
                    <a:pt x="1132" y="174"/>
                  </a:lnTo>
                  <a:lnTo>
                    <a:pt x="1127" y="156"/>
                  </a:lnTo>
                  <a:lnTo>
                    <a:pt x="1103" y="139"/>
                  </a:lnTo>
                  <a:lnTo>
                    <a:pt x="1075" y="116"/>
                  </a:lnTo>
                  <a:lnTo>
                    <a:pt x="1055" y="94"/>
                  </a:lnTo>
                  <a:lnTo>
                    <a:pt x="1036" y="99"/>
                  </a:lnTo>
                  <a:lnTo>
                    <a:pt x="1023" y="107"/>
                  </a:lnTo>
                  <a:lnTo>
                    <a:pt x="1008" y="92"/>
                  </a:lnTo>
                  <a:lnTo>
                    <a:pt x="1003" y="54"/>
                  </a:lnTo>
                  <a:lnTo>
                    <a:pt x="1050" y="22"/>
                  </a:lnTo>
                  <a:lnTo>
                    <a:pt x="1043" y="7"/>
                  </a:lnTo>
                  <a:lnTo>
                    <a:pt x="1016" y="12"/>
                  </a:lnTo>
                  <a:lnTo>
                    <a:pt x="993" y="0"/>
                  </a:lnTo>
                  <a:lnTo>
                    <a:pt x="961" y="17"/>
                  </a:lnTo>
                  <a:lnTo>
                    <a:pt x="939" y="37"/>
                  </a:lnTo>
                  <a:lnTo>
                    <a:pt x="911" y="37"/>
                  </a:lnTo>
                  <a:lnTo>
                    <a:pt x="897" y="62"/>
                  </a:lnTo>
                  <a:lnTo>
                    <a:pt x="879" y="79"/>
                  </a:lnTo>
                  <a:lnTo>
                    <a:pt x="919" y="141"/>
                  </a:lnTo>
                  <a:lnTo>
                    <a:pt x="924" y="181"/>
                  </a:lnTo>
                  <a:lnTo>
                    <a:pt x="877" y="243"/>
                  </a:lnTo>
                  <a:lnTo>
                    <a:pt x="901" y="265"/>
                  </a:lnTo>
                  <a:lnTo>
                    <a:pt x="901" y="290"/>
                  </a:lnTo>
                  <a:lnTo>
                    <a:pt x="874" y="330"/>
                  </a:lnTo>
                  <a:lnTo>
                    <a:pt x="839" y="330"/>
                  </a:lnTo>
                  <a:lnTo>
                    <a:pt x="805" y="315"/>
                  </a:lnTo>
                  <a:lnTo>
                    <a:pt x="780" y="330"/>
                  </a:lnTo>
                  <a:lnTo>
                    <a:pt x="792" y="355"/>
                  </a:lnTo>
                  <a:lnTo>
                    <a:pt x="812" y="367"/>
                  </a:lnTo>
                  <a:lnTo>
                    <a:pt x="822" y="392"/>
                  </a:lnTo>
                  <a:lnTo>
                    <a:pt x="820" y="410"/>
                  </a:lnTo>
                  <a:lnTo>
                    <a:pt x="795" y="422"/>
                  </a:lnTo>
                  <a:lnTo>
                    <a:pt x="775" y="424"/>
                  </a:lnTo>
                  <a:lnTo>
                    <a:pt x="767" y="439"/>
                  </a:lnTo>
                  <a:lnTo>
                    <a:pt x="765" y="472"/>
                  </a:lnTo>
                  <a:lnTo>
                    <a:pt x="758" y="494"/>
                  </a:lnTo>
                  <a:lnTo>
                    <a:pt x="755" y="509"/>
                  </a:lnTo>
                  <a:lnTo>
                    <a:pt x="750" y="516"/>
                  </a:lnTo>
                  <a:lnTo>
                    <a:pt x="758" y="559"/>
                  </a:lnTo>
                  <a:lnTo>
                    <a:pt x="735" y="591"/>
                  </a:lnTo>
                  <a:lnTo>
                    <a:pt x="718" y="566"/>
                  </a:lnTo>
                  <a:lnTo>
                    <a:pt x="705" y="566"/>
                  </a:lnTo>
                  <a:lnTo>
                    <a:pt x="705" y="581"/>
                  </a:lnTo>
                  <a:lnTo>
                    <a:pt x="681" y="578"/>
                  </a:lnTo>
                  <a:lnTo>
                    <a:pt x="671" y="571"/>
                  </a:lnTo>
                  <a:lnTo>
                    <a:pt x="646" y="573"/>
                  </a:lnTo>
                  <a:lnTo>
                    <a:pt x="641" y="586"/>
                  </a:lnTo>
                  <a:lnTo>
                    <a:pt x="604" y="613"/>
                  </a:lnTo>
                  <a:lnTo>
                    <a:pt x="621" y="618"/>
                  </a:lnTo>
                  <a:lnTo>
                    <a:pt x="609" y="633"/>
                  </a:lnTo>
                  <a:lnTo>
                    <a:pt x="574" y="648"/>
                  </a:lnTo>
                  <a:lnTo>
                    <a:pt x="561" y="641"/>
                  </a:lnTo>
                  <a:lnTo>
                    <a:pt x="539" y="646"/>
                  </a:lnTo>
                  <a:lnTo>
                    <a:pt x="532" y="660"/>
                  </a:lnTo>
                  <a:lnTo>
                    <a:pt x="527" y="675"/>
                  </a:lnTo>
                  <a:lnTo>
                    <a:pt x="509" y="683"/>
                  </a:lnTo>
                  <a:lnTo>
                    <a:pt x="497" y="698"/>
                  </a:lnTo>
                  <a:lnTo>
                    <a:pt x="499" y="725"/>
                  </a:lnTo>
                  <a:lnTo>
                    <a:pt x="504" y="755"/>
                  </a:lnTo>
                  <a:lnTo>
                    <a:pt x="504" y="777"/>
                  </a:lnTo>
                  <a:lnTo>
                    <a:pt x="512" y="795"/>
                  </a:lnTo>
                  <a:lnTo>
                    <a:pt x="507" y="812"/>
                  </a:lnTo>
                  <a:lnTo>
                    <a:pt x="470" y="829"/>
                  </a:lnTo>
                  <a:lnTo>
                    <a:pt x="435" y="829"/>
                  </a:lnTo>
                  <a:lnTo>
                    <a:pt x="405" y="832"/>
                  </a:lnTo>
                  <a:lnTo>
                    <a:pt x="353" y="834"/>
                  </a:lnTo>
                  <a:lnTo>
                    <a:pt x="318" y="844"/>
                  </a:lnTo>
                  <a:lnTo>
                    <a:pt x="308" y="854"/>
                  </a:lnTo>
                  <a:lnTo>
                    <a:pt x="276" y="852"/>
                  </a:lnTo>
                  <a:lnTo>
                    <a:pt x="244" y="862"/>
                  </a:lnTo>
                  <a:lnTo>
                    <a:pt x="132" y="864"/>
                  </a:lnTo>
                  <a:lnTo>
                    <a:pt x="0" y="827"/>
                  </a:lnTo>
                  <a:lnTo>
                    <a:pt x="50" y="894"/>
                  </a:lnTo>
                  <a:lnTo>
                    <a:pt x="60" y="916"/>
                  </a:lnTo>
                  <a:lnTo>
                    <a:pt x="87" y="944"/>
                  </a:lnTo>
                  <a:lnTo>
                    <a:pt x="110" y="956"/>
                  </a:lnTo>
                  <a:lnTo>
                    <a:pt x="120" y="966"/>
                  </a:lnTo>
                  <a:lnTo>
                    <a:pt x="152" y="968"/>
                  </a:lnTo>
                  <a:lnTo>
                    <a:pt x="169" y="976"/>
                  </a:lnTo>
                  <a:lnTo>
                    <a:pt x="172" y="986"/>
                  </a:lnTo>
                  <a:lnTo>
                    <a:pt x="199" y="988"/>
                  </a:lnTo>
                  <a:lnTo>
                    <a:pt x="199" y="1021"/>
                  </a:lnTo>
                  <a:lnTo>
                    <a:pt x="206" y="1043"/>
                  </a:lnTo>
                  <a:lnTo>
                    <a:pt x="206" y="1070"/>
                  </a:lnTo>
                  <a:lnTo>
                    <a:pt x="211" y="1088"/>
                  </a:lnTo>
                  <a:lnTo>
                    <a:pt x="236" y="1088"/>
                  </a:lnTo>
                  <a:lnTo>
                    <a:pt x="261" y="1103"/>
                  </a:lnTo>
                  <a:lnTo>
                    <a:pt x="264" y="1140"/>
                  </a:lnTo>
                  <a:lnTo>
                    <a:pt x="251" y="1155"/>
                  </a:lnTo>
                  <a:lnTo>
                    <a:pt x="224" y="1145"/>
                  </a:lnTo>
                  <a:lnTo>
                    <a:pt x="179" y="1157"/>
                  </a:lnTo>
                  <a:lnTo>
                    <a:pt x="169" y="1170"/>
                  </a:lnTo>
                  <a:lnTo>
                    <a:pt x="139" y="1180"/>
                  </a:lnTo>
                  <a:lnTo>
                    <a:pt x="129" y="1199"/>
                  </a:lnTo>
                  <a:lnTo>
                    <a:pt x="134" y="1217"/>
                  </a:lnTo>
                  <a:lnTo>
                    <a:pt x="120" y="1237"/>
                  </a:lnTo>
                  <a:lnTo>
                    <a:pt x="129" y="1259"/>
                  </a:lnTo>
                  <a:lnTo>
                    <a:pt x="125" y="1294"/>
                  </a:lnTo>
                  <a:lnTo>
                    <a:pt x="125" y="1311"/>
                  </a:lnTo>
                  <a:lnTo>
                    <a:pt x="137" y="1311"/>
                  </a:lnTo>
                  <a:lnTo>
                    <a:pt x="134" y="1324"/>
                  </a:lnTo>
                  <a:lnTo>
                    <a:pt x="144" y="1329"/>
                  </a:lnTo>
                  <a:lnTo>
                    <a:pt x="172" y="1311"/>
                  </a:lnTo>
                  <a:lnTo>
                    <a:pt x="194" y="1309"/>
                  </a:lnTo>
                  <a:lnTo>
                    <a:pt x="197" y="1319"/>
                  </a:lnTo>
                  <a:lnTo>
                    <a:pt x="204" y="1316"/>
                  </a:lnTo>
                  <a:lnTo>
                    <a:pt x="216" y="1304"/>
                  </a:lnTo>
                  <a:lnTo>
                    <a:pt x="239" y="1306"/>
                  </a:lnTo>
                  <a:lnTo>
                    <a:pt x="249" y="1309"/>
                  </a:lnTo>
                  <a:lnTo>
                    <a:pt x="264" y="1304"/>
                  </a:lnTo>
                  <a:lnTo>
                    <a:pt x="276" y="1306"/>
                  </a:lnTo>
                  <a:lnTo>
                    <a:pt x="286" y="1306"/>
                  </a:lnTo>
                  <a:lnTo>
                    <a:pt x="288" y="1294"/>
                  </a:lnTo>
                  <a:lnTo>
                    <a:pt x="298" y="1284"/>
                  </a:lnTo>
                  <a:lnTo>
                    <a:pt x="316" y="1296"/>
                  </a:lnTo>
                  <a:lnTo>
                    <a:pt x="331" y="1296"/>
                  </a:lnTo>
                  <a:lnTo>
                    <a:pt x="331" y="1289"/>
                  </a:lnTo>
                  <a:lnTo>
                    <a:pt x="343" y="1291"/>
                  </a:lnTo>
                  <a:lnTo>
                    <a:pt x="348" y="1301"/>
                  </a:lnTo>
                  <a:lnTo>
                    <a:pt x="363" y="1301"/>
                  </a:lnTo>
                  <a:lnTo>
                    <a:pt x="375" y="1311"/>
                  </a:lnTo>
                  <a:lnTo>
                    <a:pt x="393" y="1311"/>
                  </a:lnTo>
                  <a:lnTo>
                    <a:pt x="412" y="1291"/>
                  </a:lnTo>
                  <a:lnTo>
                    <a:pt x="440" y="1291"/>
                  </a:lnTo>
                  <a:lnTo>
                    <a:pt x="455" y="1294"/>
                  </a:lnTo>
                  <a:lnTo>
                    <a:pt x="470" y="1286"/>
                  </a:lnTo>
                  <a:lnTo>
                    <a:pt x="484" y="1286"/>
                  </a:lnTo>
                  <a:lnTo>
                    <a:pt x="487" y="1279"/>
                  </a:lnTo>
                  <a:lnTo>
                    <a:pt x="494" y="1284"/>
                  </a:lnTo>
                  <a:lnTo>
                    <a:pt x="522" y="1286"/>
                  </a:lnTo>
                  <a:lnTo>
                    <a:pt x="547" y="1279"/>
                  </a:lnTo>
                  <a:lnTo>
                    <a:pt x="574" y="1279"/>
                  </a:lnTo>
                  <a:lnTo>
                    <a:pt x="596" y="1294"/>
                  </a:lnTo>
                  <a:lnTo>
                    <a:pt x="604" y="1316"/>
                  </a:lnTo>
                  <a:lnTo>
                    <a:pt x="601" y="1331"/>
                  </a:lnTo>
                  <a:lnTo>
                    <a:pt x="604" y="1336"/>
                  </a:lnTo>
                  <a:lnTo>
                    <a:pt x="599" y="1336"/>
                  </a:lnTo>
                  <a:lnTo>
                    <a:pt x="599" y="1343"/>
                  </a:lnTo>
                  <a:lnTo>
                    <a:pt x="616" y="1343"/>
                  </a:lnTo>
                  <a:lnTo>
                    <a:pt x="643" y="1331"/>
                  </a:lnTo>
                  <a:lnTo>
                    <a:pt x="643" y="1351"/>
                  </a:lnTo>
                  <a:lnTo>
                    <a:pt x="666" y="1376"/>
                  </a:lnTo>
                  <a:lnTo>
                    <a:pt x="671" y="1411"/>
                  </a:lnTo>
                  <a:lnTo>
                    <a:pt x="673" y="1413"/>
                  </a:lnTo>
                  <a:lnTo>
                    <a:pt x="673" y="1425"/>
                  </a:lnTo>
                  <a:lnTo>
                    <a:pt x="666" y="1433"/>
                  </a:lnTo>
                  <a:lnTo>
                    <a:pt x="671" y="1433"/>
                  </a:lnTo>
                  <a:lnTo>
                    <a:pt x="678" y="1433"/>
                  </a:lnTo>
                  <a:lnTo>
                    <a:pt x="686" y="1455"/>
                  </a:lnTo>
                  <a:lnTo>
                    <a:pt x="703" y="1453"/>
                  </a:lnTo>
                  <a:lnTo>
                    <a:pt x="730" y="1453"/>
                  </a:lnTo>
                  <a:lnTo>
                    <a:pt x="765" y="1470"/>
                  </a:lnTo>
                  <a:lnTo>
                    <a:pt x="762" y="1480"/>
                  </a:lnTo>
                  <a:lnTo>
                    <a:pt x="780" y="147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lIns="109710" tIns="54840" rIns="109710" bIns="54840"/>
            <a:lstStyle/>
            <a:p>
              <a:endParaRPr lang="en-UA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140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8985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China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ACC0730-AC20-7085-6026-AB7A286B3A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71077" y="1987537"/>
            <a:ext cx="5372388" cy="3862687"/>
            <a:chOff x="-9" y="5"/>
            <a:chExt cx="5769" cy="4314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B0EFD28-6B42-8DDA-420D-091B8E1CF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0E251E-9E0A-149A-A706-62935B651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967764-C856-1A98-7073-C5B061E2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4963E2-ECF5-06DE-F5F2-1A25AB10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7B5F247-48AF-BF96-A603-DB0A5A1F6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7930775-6D7B-80DA-EE34-E5C2EEFF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FF8080E-2B42-9EDA-AB47-6DF29D96F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CE68F6-37C3-433B-83F3-07BA5D180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3130DA-D13E-B7BD-DBD1-98C60D760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FA54BC9-8B50-B352-9DAF-78BADA851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483913C-4E14-778D-CDC7-0ACFA7866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BBAB7AD-BC3F-F580-E82E-8727552E4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C1249CB-4B6F-ABF2-F682-270161459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729AB15-F0A1-1D54-FE96-D38FDF8A4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11E993E-0675-8F7B-1C91-BBC8EAD21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629AB9B-971C-6C1B-4D87-D16478EC7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2B2B369-2218-2F08-1BCC-4D6170CE4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DD2EFD0-20D2-9B5F-7121-1F8E6F542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6677C09-9542-AACE-DFAF-667162CBD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2DC5D23-CCC0-5B09-9C53-76E70267C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438FC4B-7AF2-D46D-A597-D8681E12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6A19F2E-D359-4711-538B-8F7D557A8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FDE5589-0886-A55B-6B4D-927552B9E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174B7C5-185B-2860-B379-DE5A66CEF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0B3BAE1-D939-4BB3-F59D-B061C627F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E5D565-7060-AECC-F34D-DFB5DBEEC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67642969-3DDF-08DB-6498-F6539691C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272B3992-B61B-808F-4756-98128919E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5E3A558-6A55-9D0A-0DDB-86D37D5E1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03CB338-84F7-782B-E8EA-3DBA69A99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2FD07B69-204A-4A4D-DEE4-4E7651CD1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B011EC1-1FE6-9464-564A-BE95B2B8E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D00B1DC-3552-6709-20D7-489124330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36E4340C-DEF3-B89F-D70E-D64F611F4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41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7128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East Cost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BE42B3-F3D2-FB3C-AA5B-51510136FF1F}"/>
              </a:ext>
            </a:extLst>
          </p:cNvPr>
          <p:cNvGrpSpPr/>
          <p:nvPr/>
        </p:nvGrpSpPr>
        <p:grpSpPr>
          <a:xfrm>
            <a:off x="6668706" y="820971"/>
            <a:ext cx="4349245" cy="5474408"/>
            <a:chOff x="8751671" y="2574043"/>
            <a:chExt cx="7471049" cy="940383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62">
              <a:extLst>
                <a:ext uri="{FF2B5EF4-FFF2-40B4-BE49-F238E27FC236}">
                  <a16:creationId xmlns:a16="http://schemas.microsoft.com/office/drawing/2014/main" id="{13AA154F-94BF-B168-88C5-42E78B4CC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1826" y="3556992"/>
              <a:ext cx="436838" cy="980149"/>
            </a:xfrm>
            <a:custGeom>
              <a:avLst/>
              <a:gdLst>
                <a:gd name="T0" fmla="*/ 24 w 693"/>
                <a:gd name="T1" fmla="*/ 180 h 1550"/>
                <a:gd name="T2" fmla="*/ 24 w 693"/>
                <a:gd name="T3" fmla="*/ 180 h 1550"/>
                <a:gd name="T4" fmla="*/ 15 w 693"/>
                <a:gd name="T5" fmla="*/ 146 h 1550"/>
                <a:gd name="T6" fmla="*/ 39 w 693"/>
                <a:gd name="T7" fmla="*/ 78 h 1550"/>
                <a:gd name="T8" fmla="*/ 82 w 693"/>
                <a:gd name="T9" fmla="*/ 19 h 1550"/>
                <a:gd name="T10" fmla="*/ 156 w 693"/>
                <a:gd name="T11" fmla="*/ 0 h 1550"/>
                <a:gd name="T12" fmla="*/ 156 w 693"/>
                <a:gd name="T13" fmla="*/ 0 h 1550"/>
                <a:gd name="T14" fmla="*/ 555 w 693"/>
                <a:gd name="T15" fmla="*/ 1047 h 1550"/>
                <a:gd name="T16" fmla="*/ 692 w 693"/>
                <a:gd name="T17" fmla="*/ 1101 h 1550"/>
                <a:gd name="T18" fmla="*/ 692 w 693"/>
                <a:gd name="T19" fmla="*/ 1101 h 1550"/>
                <a:gd name="T20" fmla="*/ 677 w 693"/>
                <a:gd name="T21" fmla="*/ 1184 h 1550"/>
                <a:gd name="T22" fmla="*/ 667 w 693"/>
                <a:gd name="T23" fmla="*/ 1217 h 1550"/>
                <a:gd name="T24" fmla="*/ 667 w 693"/>
                <a:gd name="T25" fmla="*/ 1217 h 1550"/>
                <a:gd name="T26" fmla="*/ 589 w 693"/>
                <a:gd name="T27" fmla="*/ 1291 h 1550"/>
                <a:gd name="T28" fmla="*/ 536 w 693"/>
                <a:gd name="T29" fmla="*/ 1383 h 1550"/>
                <a:gd name="T30" fmla="*/ 132 w 693"/>
                <a:gd name="T31" fmla="*/ 1549 h 1550"/>
                <a:gd name="T32" fmla="*/ 132 w 693"/>
                <a:gd name="T33" fmla="*/ 1549 h 1550"/>
                <a:gd name="T34" fmla="*/ 93 w 693"/>
                <a:gd name="T35" fmla="*/ 1471 h 1550"/>
                <a:gd name="T36" fmla="*/ 82 w 693"/>
                <a:gd name="T37" fmla="*/ 1383 h 1550"/>
                <a:gd name="T38" fmla="*/ 54 w 693"/>
                <a:gd name="T39" fmla="*/ 1291 h 1550"/>
                <a:gd name="T40" fmla="*/ 29 w 693"/>
                <a:gd name="T41" fmla="*/ 1169 h 1550"/>
                <a:gd name="T42" fmla="*/ 0 w 693"/>
                <a:gd name="T43" fmla="*/ 1027 h 1550"/>
                <a:gd name="T44" fmla="*/ 10 w 693"/>
                <a:gd name="T45" fmla="*/ 974 h 1550"/>
                <a:gd name="T46" fmla="*/ 15 w 693"/>
                <a:gd name="T47" fmla="*/ 882 h 1550"/>
                <a:gd name="T48" fmla="*/ 29 w 693"/>
                <a:gd name="T49" fmla="*/ 808 h 1550"/>
                <a:gd name="T50" fmla="*/ 29 w 693"/>
                <a:gd name="T51" fmla="*/ 731 h 1550"/>
                <a:gd name="T52" fmla="*/ 44 w 693"/>
                <a:gd name="T53" fmla="*/ 657 h 1550"/>
                <a:gd name="T54" fmla="*/ 29 w 693"/>
                <a:gd name="T55" fmla="*/ 618 h 1550"/>
                <a:gd name="T56" fmla="*/ 73 w 693"/>
                <a:gd name="T57" fmla="*/ 536 h 1550"/>
                <a:gd name="T58" fmla="*/ 98 w 693"/>
                <a:gd name="T59" fmla="*/ 477 h 1550"/>
                <a:gd name="T60" fmla="*/ 132 w 693"/>
                <a:gd name="T61" fmla="*/ 399 h 1550"/>
                <a:gd name="T62" fmla="*/ 58 w 693"/>
                <a:gd name="T63" fmla="*/ 311 h 1550"/>
                <a:gd name="T64" fmla="*/ 24 w 693"/>
                <a:gd name="T65" fmla="*/ 1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3" h="1550">
                  <a:moveTo>
                    <a:pt x="24" y="180"/>
                  </a:moveTo>
                  <a:lnTo>
                    <a:pt x="24" y="180"/>
                  </a:lnTo>
                  <a:cubicBezTo>
                    <a:pt x="19" y="170"/>
                    <a:pt x="15" y="161"/>
                    <a:pt x="15" y="146"/>
                  </a:cubicBezTo>
                  <a:cubicBezTo>
                    <a:pt x="15" y="117"/>
                    <a:pt x="29" y="102"/>
                    <a:pt x="39" y="78"/>
                  </a:cubicBezTo>
                  <a:cubicBezTo>
                    <a:pt x="54" y="54"/>
                    <a:pt x="58" y="29"/>
                    <a:pt x="82" y="19"/>
                  </a:cubicBezTo>
                  <a:cubicBezTo>
                    <a:pt x="107" y="10"/>
                    <a:pt x="132" y="5"/>
                    <a:pt x="156" y="0"/>
                  </a:cubicBezTo>
                  <a:lnTo>
                    <a:pt x="156" y="0"/>
                  </a:lnTo>
                  <a:cubicBezTo>
                    <a:pt x="555" y="1047"/>
                    <a:pt x="555" y="1047"/>
                    <a:pt x="555" y="1047"/>
                  </a:cubicBezTo>
                  <a:cubicBezTo>
                    <a:pt x="599" y="1071"/>
                    <a:pt x="643" y="1081"/>
                    <a:pt x="692" y="1101"/>
                  </a:cubicBezTo>
                  <a:lnTo>
                    <a:pt x="692" y="1101"/>
                  </a:lnTo>
                  <a:cubicBezTo>
                    <a:pt x="687" y="1130"/>
                    <a:pt x="682" y="1149"/>
                    <a:pt x="677" y="1184"/>
                  </a:cubicBezTo>
                  <a:cubicBezTo>
                    <a:pt x="677" y="1193"/>
                    <a:pt x="667" y="1203"/>
                    <a:pt x="667" y="1217"/>
                  </a:cubicBezTo>
                  <a:lnTo>
                    <a:pt x="667" y="1217"/>
                  </a:lnTo>
                  <a:cubicBezTo>
                    <a:pt x="648" y="1247"/>
                    <a:pt x="614" y="1262"/>
                    <a:pt x="589" y="1291"/>
                  </a:cubicBezTo>
                  <a:cubicBezTo>
                    <a:pt x="565" y="1325"/>
                    <a:pt x="555" y="1344"/>
                    <a:pt x="536" y="1383"/>
                  </a:cubicBezTo>
                  <a:cubicBezTo>
                    <a:pt x="132" y="1549"/>
                    <a:pt x="132" y="1549"/>
                    <a:pt x="132" y="1549"/>
                  </a:cubicBezTo>
                  <a:lnTo>
                    <a:pt x="132" y="1549"/>
                  </a:lnTo>
                  <a:cubicBezTo>
                    <a:pt x="112" y="1519"/>
                    <a:pt x="98" y="1505"/>
                    <a:pt x="93" y="1471"/>
                  </a:cubicBezTo>
                  <a:cubicBezTo>
                    <a:pt x="82" y="1437"/>
                    <a:pt x="88" y="1417"/>
                    <a:pt x="82" y="1383"/>
                  </a:cubicBezTo>
                  <a:cubicBezTo>
                    <a:pt x="78" y="1344"/>
                    <a:pt x="68" y="1325"/>
                    <a:pt x="54" y="1291"/>
                  </a:cubicBezTo>
                  <a:cubicBezTo>
                    <a:pt x="34" y="1247"/>
                    <a:pt x="34" y="1217"/>
                    <a:pt x="29" y="1169"/>
                  </a:cubicBezTo>
                  <a:cubicBezTo>
                    <a:pt x="19" y="1115"/>
                    <a:pt x="0" y="1081"/>
                    <a:pt x="0" y="1027"/>
                  </a:cubicBezTo>
                  <a:cubicBezTo>
                    <a:pt x="0" y="1008"/>
                    <a:pt x="5" y="994"/>
                    <a:pt x="10" y="974"/>
                  </a:cubicBezTo>
                  <a:cubicBezTo>
                    <a:pt x="19" y="940"/>
                    <a:pt x="15" y="921"/>
                    <a:pt x="15" y="882"/>
                  </a:cubicBezTo>
                  <a:cubicBezTo>
                    <a:pt x="19" y="852"/>
                    <a:pt x="29" y="838"/>
                    <a:pt x="29" y="808"/>
                  </a:cubicBezTo>
                  <a:cubicBezTo>
                    <a:pt x="29" y="731"/>
                    <a:pt x="29" y="731"/>
                    <a:pt x="29" y="731"/>
                  </a:cubicBezTo>
                  <a:cubicBezTo>
                    <a:pt x="44" y="657"/>
                    <a:pt x="44" y="657"/>
                    <a:pt x="44" y="657"/>
                  </a:cubicBezTo>
                  <a:cubicBezTo>
                    <a:pt x="39" y="643"/>
                    <a:pt x="29" y="638"/>
                    <a:pt x="29" y="618"/>
                  </a:cubicBezTo>
                  <a:cubicBezTo>
                    <a:pt x="29" y="584"/>
                    <a:pt x="54" y="570"/>
                    <a:pt x="73" y="536"/>
                  </a:cubicBezTo>
                  <a:cubicBezTo>
                    <a:pt x="82" y="516"/>
                    <a:pt x="88" y="496"/>
                    <a:pt x="98" y="477"/>
                  </a:cubicBezTo>
                  <a:cubicBezTo>
                    <a:pt x="112" y="448"/>
                    <a:pt x="132" y="433"/>
                    <a:pt x="132" y="399"/>
                  </a:cubicBezTo>
                  <a:cubicBezTo>
                    <a:pt x="132" y="355"/>
                    <a:pt x="78" y="350"/>
                    <a:pt x="58" y="311"/>
                  </a:cubicBezTo>
                  <a:cubicBezTo>
                    <a:pt x="39" y="268"/>
                    <a:pt x="44" y="229"/>
                    <a:pt x="24" y="18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63">
              <a:extLst>
                <a:ext uri="{FF2B5EF4-FFF2-40B4-BE49-F238E27FC236}">
                  <a16:creationId xmlns:a16="http://schemas.microsoft.com/office/drawing/2014/main" id="{6C150EE8-2778-E1E0-4E9B-4271FD955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418" y="4727570"/>
              <a:ext cx="495643" cy="484474"/>
            </a:xfrm>
            <a:custGeom>
              <a:avLst/>
              <a:gdLst>
                <a:gd name="T0" fmla="*/ 667 w 785"/>
                <a:gd name="T1" fmla="*/ 0 h 766"/>
                <a:gd name="T2" fmla="*/ 667 w 785"/>
                <a:gd name="T3" fmla="*/ 0 h 766"/>
                <a:gd name="T4" fmla="*/ 784 w 785"/>
                <a:gd name="T5" fmla="*/ 316 h 766"/>
                <a:gd name="T6" fmla="*/ 784 w 785"/>
                <a:gd name="T7" fmla="*/ 316 h 766"/>
                <a:gd name="T8" fmla="*/ 721 w 785"/>
                <a:gd name="T9" fmla="*/ 356 h 766"/>
                <a:gd name="T10" fmla="*/ 643 w 785"/>
                <a:gd name="T11" fmla="*/ 409 h 766"/>
                <a:gd name="T12" fmla="*/ 614 w 785"/>
                <a:gd name="T13" fmla="*/ 438 h 766"/>
                <a:gd name="T14" fmla="*/ 463 w 785"/>
                <a:gd name="T15" fmla="*/ 521 h 766"/>
                <a:gd name="T16" fmla="*/ 375 w 785"/>
                <a:gd name="T17" fmla="*/ 570 h 766"/>
                <a:gd name="T18" fmla="*/ 268 w 785"/>
                <a:gd name="T19" fmla="*/ 638 h 766"/>
                <a:gd name="T20" fmla="*/ 224 w 785"/>
                <a:gd name="T21" fmla="*/ 692 h 766"/>
                <a:gd name="T22" fmla="*/ 175 w 785"/>
                <a:gd name="T23" fmla="*/ 726 h 766"/>
                <a:gd name="T24" fmla="*/ 141 w 785"/>
                <a:gd name="T25" fmla="*/ 765 h 766"/>
                <a:gd name="T26" fmla="*/ 141 w 785"/>
                <a:gd name="T27" fmla="*/ 765 h 766"/>
                <a:gd name="T28" fmla="*/ 131 w 785"/>
                <a:gd name="T29" fmla="*/ 677 h 766"/>
                <a:gd name="T30" fmla="*/ 87 w 785"/>
                <a:gd name="T31" fmla="*/ 506 h 766"/>
                <a:gd name="T32" fmla="*/ 34 w 785"/>
                <a:gd name="T33" fmla="*/ 399 h 766"/>
                <a:gd name="T34" fmla="*/ 24 w 785"/>
                <a:gd name="T35" fmla="*/ 356 h 766"/>
                <a:gd name="T36" fmla="*/ 0 w 785"/>
                <a:gd name="T37" fmla="*/ 234 h 766"/>
                <a:gd name="T38" fmla="*/ 0 w 785"/>
                <a:gd name="T39" fmla="*/ 234 h 766"/>
                <a:gd name="T40" fmla="*/ 667 w 785"/>
                <a:gd name="T41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766">
                  <a:moveTo>
                    <a:pt x="667" y="0"/>
                  </a:moveTo>
                  <a:lnTo>
                    <a:pt x="667" y="0"/>
                  </a:lnTo>
                  <a:cubicBezTo>
                    <a:pt x="784" y="316"/>
                    <a:pt x="784" y="316"/>
                    <a:pt x="784" y="316"/>
                  </a:cubicBezTo>
                  <a:lnTo>
                    <a:pt x="784" y="316"/>
                  </a:lnTo>
                  <a:cubicBezTo>
                    <a:pt x="760" y="326"/>
                    <a:pt x="745" y="341"/>
                    <a:pt x="721" y="356"/>
                  </a:cubicBezTo>
                  <a:cubicBezTo>
                    <a:pt x="692" y="375"/>
                    <a:pt x="672" y="385"/>
                    <a:pt x="643" y="409"/>
                  </a:cubicBezTo>
                  <a:cubicBezTo>
                    <a:pt x="633" y="419"/>
                    <a:pt x="628" y="429"/>
                    <a:pt x="614" y="438"/>
                  </a:cubicBezTo>
                  <a:cubicBezTo>
                    <a:pt x="560" y="473"/>
                    <a:pt x="521" y="487"/>
                    <a:pt x="463" y="521"/>
                  </a:cubicBezTo>
                  <a:cubicBezTo>
                    <a:pt x="429" y="541"/>
                    <a:pt x="409" y="556"/>
                    <a:pt x="375" y="570"/>
                  </a:cubicBezTo>
                  <a:cubicBezTo>
                    <a:pt x="326" y="589"/>
                    <a:pt x="302" y="604"/>
                    <a:pt x="268" y="638"/>
                  </a:cubicBezTo>
                  <a:cubicBezTo>
                    <a:pt x="248" y="658"/>
                    <a:pt x="239" y="672"/>
                    <a:pt x="224" y="692"/>
                  </a:cubicBezTo>
                  <a:cubicBezTo>
                    <a:pt x="209" y="706"/>
                    <a:pt x="195" y="706"/>
                    <a:pt x="175" y="726"/>
                  </a:cubicBezTo>
                  <a:cubicBezTo>
                    <a:pt x="165" y="736"/>
                    <a:pt x="151" y="750"/>
                    <a:pt x="141" y="765"/>
                  </a:cubicBezTo>
                  <a:lnTo>
                    <a:pt x="141" y="765"/>
                  </a:lnTo>
                  <a:cubicBezTo>
                    <a:pt x="137" y="736"/>
                    <a:pt x="131" y="706"/>
                    <a:pt x="131" y="677"/>
                  </a:cubicBezTo>
                  <a:cubicBezTo>
                    <a:pt x="112" y="614"/>
                    <a:pt x="112" y="565"/>
                    <a:pt x="87" y="506"/>
                  </a:cubicBezTo>
                  <a:cubicBezTo>
                    <a:pt x="73" y="463"/>
                    <a:pt x="49" y="443"/>
                    <a:pt x="34" y="399"/>
                  </a:cubicBezTo>
                  <a:cubicBezTo>
                    <a:pt x="29" y="385"/>
                    <a:pt x="29" y="370"/>
                    <a:pt x="24" y="356"/>
                  </a:cubicBezTo>
                  <a:cubicBezTo>
                    <a:pt x="10" y="312"/>
                    <a:pt x="0" y="283"/>
                    <a:pt x="0" y="234"/>
                  </a:cubicBezTo>
                  <a:lnTo>
                    <a:pt x="0" y="234"/>
                  </a:lnTo>
                  <a:cubicBezTo>
                    <a:pt x="667" y="0"/>
                    <a:pt x="667" y="0"/>
                    <a:pt x="667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9115B018-B377-5CDC-3C66-8E82205A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0069" y="3837035"/>
              <a:ext cx="2200991" cy="1615846"/>
            </a:xfrm>
            <a:custGeom>
              <a:avLst/>
              <a:gdLst>
                <a:gd name="T0" fmla="*/ 2771 w 3469"/>
                <a:gd name="T1" fmla="*/ 2475 h 2549"/>
                <a:gd name="T2" fmla="*/ 2786 w 3469"/>
                <a:gd name="T3" fmla="*/ 2509 h 2549"/>
                <a:gd name="T4" fmla="*/ 3058 w 3469"/>
                <a:gd name="T5" fmla="*/ 2333 h 2549"/>
                <a:gd name="T6" fmla="*/ 3204 w 3469"/>
                <a:gd name="T7" fmla="*/ 2221 h 2549"/>
                <a:gd name="T8" fmla="*/ 3312 w 3469"/>
                <a:gd name="T9" fmla="*/ 2119 h 2549"/>
                <a:gd name="T10" fmla="*/ 3468 w 3469"/>
                <a:gd name="T11" fmla="*/ 1959 h 2549"/>
                <a:gd name="T12" fmla="*/ 3448 w 3469"/>
                <a:gd name="T13" fmla="*/ 1944 h 2549"/>
                <a:gd name="T14" fmla="*/ 3268 w 3469"/>
                <a:gd name="T15" fmla="*/ 2061 h 2549"/>
                <a:gd name="T16" fmla="*/ 3068 w 3469"/>
                <a:gd name="T17" fmla="*/ 2158 h 2549"/>
                <a:gd name="T18" fmla="*/ 2795 w 3469"/>
                <a:gd name="T19" fmla="*/ 2396 h 2549"/>
                <a:gd name="T20" fmla="*/ 0 w 3469"/>
                <a:gd name="T21" fmla="*/ 2548 h 2549"/>
                <a:gd name="T22" fmla="*/ 0 w 3469"/>
                <a:gd name="T23" fmla="*/ 2548 h 2549"/>
                <a:gd name="T24" fmla="*/ 170 w 3469"/>
                <a:gd name="T25" fmla="*/ 2363 h 2549"/>
                <a:gd name="T26" fmla="*/ 268 w 3469"/>
                <a:gd name="T27" fmla="*/ 2270 h 2549"/>
                <a:gd name="T28" fmla="*/ 355 w 3469"/>
                <a:gd name="T29" fmla="*/ 2177 h 2549"/>
                <a:gd name="T30" fmla="*/ 487 w 3469"/>
                <a:gd name="T31" fmla="*/ 1992 h 2549"/>
                <a:gd name="T32" fmla="*/ 428 w 3469"/>
                <a:gd name="T33" fmla="*/ 1915 h 2549"/>
                <a:gd name="T34" fmla="*/ 409 w 3469"/>
                <a:gd name="T35" fmla="*/ 1939 h 2549"/>
                <a:gd name="T36" fmla="*/ 399 w 3469"/>
                <a:gd name="T37" fmla="*/ 1954 h 2549"/>
                <a:gd name="T38" fmla="*/ 375 w 3469"/>
                <a:gd name="T39" fmla="*/ 1915 h 2549"/>
                <a:gd name="T40" fmla="*/ 360 w 3469"/>
                <a:gd name="T41" fmla="*/ 1880 h 2549"/>
                <a:gd name="T42" fmla="*/ 346 w 3469"/>
                <a:gd name="T43" fmla="*/ 1837 h 2549"/>
                <a:gd name="T44" fmla="*/ 360 w 3469"/>
                <a:gd name="T45" fmla="*/ 1773 h 2549"/>
                <a:gd name="T46" fmla="*/ 341 w 3469"/>
                <a:gd name="T47" fmla="*/ 1729 h 2549"/>
                <a:gd name="T48" fmla="*/ 424 w 3469"/>
                <a:gd name="T49" fmla="*/ 1695 h 2549"/>
                <a:gd name="T50" fmla="*/ 653 w 3469"/>
                <a:gd name="T51" fmla="*/ 1598 h 2549"/>
                <a:gd name="T52" fmla="*/ 818 w 3469"/>
                <a:gd name="T53" fmla="*/ 1593 h 2549"/>
                <a:gd name="T54" fmla="*/ 984 w 3469"/>
                <a:gd name="T55" fmla="*/ 1545 h 2549"/>
                <a:gd name="T56" fmla="*/ 1212 w 3469"/>
                <a:gd name="T57" fmla="*/ 1432 h 2549"/>
                <a:gd name="T58" fmla="*/ 1286 w 3469"/>
                <a:gd name="T59" fmla="*/ 1364 h 2549"/>
                <a:gd name="T60" fmla="*/ 1427 w 3469"/>
                <a:gd name="T61" fmla="*/ 1257 h 2549"/>
                <a:gd name="T62" fmla="*/ 1369 w 3469"/>
                <a:gd name="T63" fmla="*/ 1184 h 2549"/>
                <a:gd name="T64" fmla="*/ 1354 w 3469"/>
                <a:gd name="T65" fmla="*/ 1116 h 2549"/>
                <a:gd name="T66" fmla="*/ 1373 w 3469"/>
                <a:gd name="T67" fmla="*/ 979 h 2549"/>
                <a:gd name="T68" fmla="*/ 1305 w 3469"/>
                <a:gd name="T69" fmla="*/ 984 h 2549"/>
                <a:gd name="T70" fmla="*/ 1208 w 3469"/>
                <a:gd name="T71" fmla="*/ 931 h 2549"/>
                <a:gd name="T72" fmla="*/ 1325 w 3469"/>
                <a:gd name="T73" fmla="*/ 775 h 2549"/>
                <a:gd name="T74" fmla="*/ 1397 w 3469"/>
                <a:gd name="T75" fmla="*/ 629 h 2549"/>
                <a:gd name="T76" fmla="*/ 1388 w 3469"/>
                <a:gd name="T77" fmla="*/ 609 h 2549"/>
                <a:gd name="T78" fmla="*/ 1451 w 3469"/>
                <a:gd name="T79" fmla="*/ 487 h 2549"/>
                <a:gd name="T80" fmla="*/ 1593 w 3469"/>
                <a:gd name="T81" fmla="*/ 288 h 2549"/>
                <a:gd name="T82" fmla="*/ 1763 w 3469"/>
                <a:gd name="T83" fmla="*/ 176 h 2549"/>
                <a:gd name="T84" fmla="*/ 2216 w 3469"/>
                <a:gd name="T85" fmla="*/ 0 h 2549"/>
                <a:gd name="T86" fmla="*/ 2250 w 3469"/>
                <a:gd name="T87" fmla="*/ 195 h 2549"/>
                <a:gd name="T88" fmla="*/ 2342 w 3469"/>
                <a:gd name="T89" fmla="*/ 395 h 2549"/>
                <a:gd name="T90" fmla="*/ 2445 w 3469"/>
                <a:gd name="T91" fmla="*/ 677 h 2549"/>
                <a:gd name="T92" fmla="*/ 2640 w 3469"/>
                <a:gd name="T93" fmla="*/ 1140 h 2549"/>
                <a:gd name="T94" fmla="*/ 2654 w 3469"/>
                <a:gd name="T95" fmla="*/ 1208 h 2549"/>
                <a:gd name="T96" fmla="*/ 2669 w 3469"/>
                <a:gd name="T97" fmla="*/ 1423 h 2549"/>
                <a:gd name="T98" fmla="*/ 2688 w 3469"/>
                <a:gd name="T99" fmla="*/ 1588 h 2549"/>
                <a:gd name="T100" fmla="*/ 2708 w 3469"/>
                <a:gd name="T101" fmla="*/ 1637 h 2549"/>
                <a:gd name="T102" fmla="*/ 2742 w 3469"/>
                <a:gd name="T103" fmla="*/ 1802 h 2549"/>
                <a:gd name="T104" fmla="*/ 2839 w 3469"/>
                <a:gd name="T105" fmla="*/ 2080 h 2549"/>
                <a:gd name="T106" fmla="*/ 2849 w 3469"/>
                <a:gd name="T107" fmla="*/ 2168 h 2549"/>
                <a:gd name="T108" fmla="*/ 2806 w 3469"/>
                <a:gd name="T109" fmla="*/ 2231 h 2549"/>
                <a:gd name="T110" fmla="*/ 2591 w 3469"/>
                <a:gd name="T111" fmla="*/ 2260 h 2549"/>
                <a:gd name="T112" fmla="*/ 2314 w 3469"/>
                <a:gd name="T113" fmla="*/ 2192 h 2549"/>
                <a:gd name="T114" fmla="*/ 2187 w 3469"/>
                <a:gd name="T115" fmla="*/ 2148 h 2549"/>
                <a:gd name="T116" fmla="*/ 2109 w 3469"/>
                <a:gd name="T117" fmla="*/ 2026 h 2549"/>
                <a:gd name="T118" fmla="*/ 2002 w 3469"/>
                <a:gd name="T119" fmla="*/ 1959 h 2549"/>
                <a:gd name="T120" fmla="*/ 0 w 3469"/>
                <a:gd name="T121" fmla="*/ 2548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69" h="2549">
                  <a:moveTo>
                    <a:pt x="2771" y="2475"/>
                  </a:moveTo>
                  <a:lnTo>
                    <a:pt x="2771" y="2475"/>
                  </a:lnTo>
                  <a:cubicBezTo>
                    <a:pt x="2771" y="2504"/>
                    <a:pt x="2771" y="2504"/>
                    <a:pt x="2771" y="2504"/>
                  </a:cubicBezTo>
                  <a:cubicBezTo>
                    <a:pt x="2786" y="2509"/>
                    <a:pt x="2786" y="2509"/>
                    <a:pt x="2786" y="2509"/>
                  </a:cubicBezTo>
                  <a:cubicBezTo>
                    <a:pt x="2845" y="2475"/>
                    <a:pt x="2883" y="2460"/>
                    <a:pt x="2936" y="2426"/>
                  </a:cubicBezTo>
                  <a:cubicBezTo>
                    <a:pt x="2991" y="2396"/>
                    <a:pt x="3010" y="2363"/>
                    <a:pt x="3058" y="2333"/>
                  </a:cubicBezTo>
                  <a:cubicBezTo>
                    <a:pt x="3093" y="2314"/>
                    <a:pt x="3117" y="2299"/>
                    <a:pt x="3151" y="2275"/>
                  </a:cubicBezTo>
                  <a:cubicBezTo>
                    <a:pt x="3176" y="2260"/>
                    <a:pt x="3180" y="2241"/>
                    <a:pt x="3204" y="2221"/>
                  </a:cubicBezTo>
                  <a:cubicBezTo>
                    <a:pt x="3224" y="2197"/>
                    <a:pt x="3243" y="2192"/>
                    <a:pt x="3263" y="2172"/>
                  </a:cubicBezTo>
                  <a:cubicBezTo>
                    <a:pt x="3282" y="2153"/>
                    <a:pt x="3293" y="2139"/>
                    <a:pt x="3312" y="2119"/>
                  </a:cubicBezTo>
                  <a:cubicBezTo>
                    <a:pt x="3346" y="2090"/>
                    <a:pt x="3370" y="2075"/>
                    <a:pt x="3404" y="2046"/>
                  </a:cubicBezTo>
                  <a:cubicBezTo>
                    <a:pt x="3429" y="2012"/>
                    <a:pt x="3468" y="2002"/>
                    <a:pt x="3468" y="1959"/>
                  </a:cubicBezTo>
                  <a:cubicBezTo>
                    <a:pt x="3468" y="1954"/>
                    <a:pt x="3468" y="1954"/>
                    <a:pt x="3468" y="1944"/>
                  </a:cubicBezTo>
                  <a:cubicBezTo>
                    <a:pt x="3458" y="1948"/>
                    <a:pt x="3453" y="1944"/>
                    <a:pt x="3448" y="1944"/>
                  </a:cubicBezTo>
                  <a:cubicBezTo>
                    <a:pt x="3400" y="1983"/>
                    <a:pt x="3385" y="2022"/>
                    <a:pt x="3331" y="2046"/>
                  </a:cubicBezTo>
                  <a:cubicBezTo>
                    <a:pt x="3307" y="2051"/>
                    <a:pt x="3293" y="2051"/>
                    <a:pt x="3268" y="2061"/>
                  </a:cubicBezTo>
                  <a:cubicBezTo>
                    <a:pt x="3243" y="2075"/>
                    <a:pt x="3234" y="2095"/>
                    <a:pt x="3210" y="2105"/>
                  </a:cubicBezTo>
                  <a:cubicBezTo>
                    <a:pt x="3156" y="2129"/>
                    <a:pt x="3127" y="2144"/>
                    <a:pt x="3068" y="2158"/>
                  </a:cubicBezTo>
                  <a:cubicBezTo>
                    <a:pt x="2981" y="2177"/>
                    <a:pt x="2942" y="2221"/>
                    <a:pt x="2873" y="2280"/>
                  </a:cubicBezTo>
                  <a:cubicBezTo>
                    <a:pt x="2834" y="2318"/>
                    <a:pt x="2815" y="2348"/>
                    <a:pt x="2795" y="2396"/>
                  </a:cubicBezTo>
                  <a:cubicBezTo>
                    <a:pt x="2786" y="2426"/>
                    <a:pt x="2771" y="2440"/>
                    <a:pt x="2771" y="2475"/>
                  </a:cubicBezTo>
                  <a:close/>
                  <a:moveTo>
                    <a:pt x="0" y="2548"/>
                  </a:moveTo>
                  <a:lnTo>
                    <a:pt x="0" y="2548"/>
                  </a:lnTo>
                  <a:lnTo>
                    <a:pt x="0" y="2548"/>
                  </a:lnTo>
                  <a:cubicBezTo>
                    <a:pt x="9" y="2538"/>
                    <a:pt x="24" y="2528"/>
                    <a:pt x="34" y="2514"/>
                  </a:cubicBezTo>
                  <a:cubicBezTo>
                    <a:pt x="82" y="2450"/>
                    <a:pt x="107" y="2411"/>
                    <a:pt x="170" y="2363"/>
                  </a:cubicBezTo>
                  <a:cubicBezTo>
                    <a:pt x="189" y="2348"/>
                    <a:pt x="204" y="2338"/>
                    <a:pt x="219" y="2329"/>
                  </a:cubicBezTo>
                  <a:cubicBezTo>
                    <a:pt x="243" y="2309"/>
                    <a:pt x="253" y="2290"/>
                    <a:pt x="268" y="2270"/>
                  </a:cubicBezTo>
                  <a:cubicBezTo>
                    <a:pt x="282" y="2255"/>
                    <a:pt x="292" y="2255"/>
                    <a:pt x="302" y="2246"/>
                  </a:cubicBezTo>
                  <a:cubicBezTo>
                    <a:pt x="326" y="2221"/>
                    <a:pt x="336" y="2202"/>
                    <a:pt x="355" y="2177"/>
                  </a:cubicBezTo>
                  <a:cubicBezTo>
                    <a:pt x="394" y="2129"/>
                    <a:pt x="424" y="2105"/>
                    <a:pt x="457" y="2051"/>
                  </a:cubicBezTo>
                  <a:cubicBezTo>
                    <a:pt x="472" y="2031"/>
                    <a:pt x="487" y="2017"/>
                    <a:pt x="487" y="1992"/>
                  </a:cubicBezTo>
                  <a:cubicBezTo>
                    <a:pt x="487" y="1978"/>
                    <a:pt x="472" y="1973"/>
                    <a:pt x="462" y="1959"/>
                  </a:cubicBezTo>
                  <a:cubicBezTo>
                    <a:pt x="448" y="1944"/>
                    <a:pt x="438" y="1934"/>
                    <a:pt x="428" y="1915"/>
                  </a:cubicBezTo>
                  <a:cubicBezTo>
                    <a:pt x="424" y="1919"/>
                    <a:pt x="413" y="1919"/>
                    <a:pt x="413" y="1924"/>
                  </a:cubicBezTo>
                  <a:cubicBezTo>
                    <a:pt x="409" y="1929"/>
                    <a:pt x="409" y="1934"/>
                    <a:pt x="409" y="1939"/>
                  </a:cubicBezTo>
                  <a:cubicBezTo>
                    <a:pt x="404" y="1944"/>
                    <a:pt x="399" y="1948"/>
                    <a:pt x="399" y="1954"/>
                  </a:cubicBezTo>
                  <a:lnTo>
                    <a:pt x="399" y="1954"/>
                  </a:lnTo>
                  <a:cubicBezTo>
                    <a:pt x="389" y="1944"/>
                    <a:pt x="389" y="1934"/>
                    <a:pt x="380" y="1924"/>
                  </a:cubicBezTo>
                  <a:cubicBezTo>
                    <a:pt x="380" y="1919"/>
                    <a:pt x="375" y="1919"/>
                    <a:pt x="375" y="1915"/>
                  </a:cubicBezTo>
                  <a:cubicBezTo>
                    <a:pt x="370" y="1909"/>
                    <a:pt x="370" y="1904"/>
                    <a:pt x="365" y="1900"/>
                  </a:cubicBezTo>
                  <a:cubicBezTo>
                    <a:pt x="360" y="1890"/>
                    <a:pt x="360" y="1890"/>
                    <a:pt x="360" y="1880"/>
                  </a:cubicBezTo>
                  <a:cubicBezTo>
                    <a:pt x="355" y="1880"/>
                    <a:pt x="355" y="1876"/>
                    <a:pt x="350" y="1871"/>
                  </a:cubicBezTo>
                  <a:cubicBezTo>
                    <a:pt x="346" y="1856"/>
                    <a:pt x="346" y="1851"/>
                    <a:pt x="346" y="1837"/>
                  </a:cubicBezTo>
                  <a:cubicBezTo>
                    <a:pt x="346" y="1822"/>
                    <a:pt x="350" y="1812"/>
                    <a:pt x="355" y="1802"/>
                  </a:cubicBezTo>
                  <a:cubicBezTo>
                    <a:pt x="355" y="1793"/>
                    <a:pt x="360" y="1783"/>
                    <a:pt x="360" y="1773"/>
                  </a:cubicBezTo>
                  <a:cubicBezTo>
                    <a:pt x="360" y="1763"/>
                    <a:pt x="355" y="1759"/>
                    <a:pt x="350" y="1749"/>
                  </a:cubicBezTo>
                  <a:cubicBezTo>
                    <a:pt x="346" y="1744"/>
                    <a:pt x="341" y="1739"/>
                    <a:pt x="341" y="1729"/>
                  </a:cubicBezTo>
                  <a:lnTo>
                    <a:pt x="341" y="1729"/>
                  </a:lnTo>
                  <a:cubicBezTo>
                    <a:pt x="370" y="1719"/>
                    <a:pt x="389" y="1710"/>
                    <a:pt x="424" y="1695"/>
                  </a:cubicBezTo>
                  <a:cubicBezTo>
                    <a:pt x="462" y="1681"/>
                    <a:pt x="487" y="1666"/>
                    <a:pt x="531" y="1647"/>
                  </a:cubicBezTo>
                  <a:cubicBezTo>
                    <a:pt x="574" y="1627"/>
                    <a:pt x="599" y="1613"/>
                    <a:pt x="653" y="1598"/>
                  </a:cubicBezTo>
                  <a:cubicBezTo>
                    <a:pt x="687" y="1588"/>
                    <a:pt x="711" y="1578"/>
                    <a:pt x="750" y="1578"/>
                  </a:cubicBezTo>
                  <a:cubicBezTo>
                    <a:pt x="774" y="1578"/>
                    <a:pt x="789" y="1593"/>
                    <a:pt x="818" y="1593"/>
                  </a:cubicBezTo>
                  <a:cubicBezTo>
                    <a:pt x="857" y="1593"/>
                    <a:pt x="877" y="1583"/>
                    <a:pt x="916" y="1569"/>
                  </a:cubicBezTo>
                  <a:cubicBezTo>
                    <a:pt x="940" y="1559"/>
                    <a:pt x="960" y="1559"/>
                    <a:pt x="984" y="1545"/>
                  </a:cubicBezTo>
                  <a:cubicBezTo>
                    <a:pt x="1047" y="1515"/>
                    <a:pt x="1076" y="1486"/>
                    <a:pt x="1145" y="1461"/>
                  </a:cubicBezTo>
                  <a:cubicBezTo>
                    <a:pt x="1169" y="1456"/>
                    <a:pt x="1188" y="1447"/>
                    <a:pt x="1212" y="1432"/>
                  </a:cubicBezTo>
                  <a:cubicBezTo>
                    <a:pt x="1232" y="1423"/>
                    <a:pt x="1247" y="1418"/>
                    <a:pt x="1256" y="1403"/>
                  </a:cubicBezTo>
                  <a:cubicBezTo>
                    <a:pt x="1266" y="1388"/>
                    <a:pt x="1271" y="1374"/>
                    <a:pt x="1286" y="1364"/>
                  </a:cubicBezTo>
                  <a:cubicBezTo>
                    <a:pt x="1320" y="1345"/>
                    <a:pt x="1349" y="1340"/>
                    <a:pt x="1378" y="1310"/>
                  </a:cubicBezTo>
                  <a:cubicBezTo>
                    <a:pt x="1397" y="1296"/>
                    <a:pt x="1427" y="1286"/>
                    <a:pt x="1427" y="1257"/>
                  </a:cubicBezTo>
                  <a:cubicBezTo>
                    <a:pt x="1427" y="1242"/>
                    <a:pt x="1412" y="1238"/>
                    <a:pt x="1402" y="1227"/>
                  </a:cubicBezTo>
                  <a:cubicBezTo>
                    <a:pt x="1383" y="1213"/>
                    <a:pt x="1378" y="1203"/>
                    <a:pt x="1369" y="1184"/>
                  </a:cubicBezTo>
                  <a:cubicBezTo>
                    <a:pt x="1354" y="1164"/>
                    <a:pt x="1334" y="1150"/>
                    <a:pt x="1334" y="1125"/>
                  </a:cubicBezTo>
                  <a:cubicBezTo>
                    <a:pt x="1334" y="1116"/>
                    <a:pt x="1349" y="1121"/>
                    <a:pt x="1354" y="1116"/>
                  </a:cubicBezTo>
                  <a:cubicBezTo>
                    <a:pt x="1364" y="1101"/>
                    <a:pt x="1373" y="1086"/>
                    <a:pt x="1373" y="1067"/>
                  </a:cubicBezTo>
                  <a:cubicBezTo>
                    <a:pt x="1373" y="979"/>
                    <a:pt x="1373" y="979"/>
                    <a:pt x="1373" y="979"/>
                  </a:cubicBezTo>
                  <a:cubicBezTo>
                    <a:pt x="1369" y="975"/>
                    <a:pt x="1364" y="970"/>
                    <a:pt x="1358" y="970"/>
                  </a:cubicBezTo>
                  <a:cubicBezTo>
                    <a:pt x="1339" y="970"/>
                    <a:pt x="1330" y="984"/>
                    <a:pt x="1305" y="984"/>
                  </a:cubicBezTo>
                  <a:cubicBezTo>
                    <a:pt x="1276" y="984"/>
                    <a:pt x="1256" y="979"/>
                    <a:pt x="1237" y="960"/>
                  </a:cubicBezTo>
                  <a:cubicBezTo>
                    <a:pt x="1222" y="955"/>
                    <a:pt x="1208" y="945"/>
                    <a:pt x="1208" y="931"/>
                  </a:cubicBezTo>
                  <a:cubicBezTo>
                    <a:pt x="1208" y="906"/>
                    <a:pt x="1227" y="892"/>
                    <a:pt x="1242" y="872"/>
                  </a:cubicBezTo>
                  <a:cubicBezTo>
                    <a:pt x="1266" y="829"/>
                    <a:pt x="1295" y="814"/>
                    <a:pt x="1325" y="775"/>
                  </a:cubicBezTo>
                  <a:cubicBezTo>
                    <a:pt x="1344" y="746"/>
                    <a:pt x="1354" y="726"/>
                    <a:pt x="1369" y="697"/>
                  </a:cubicBezTo>
                  <a:cubicBezTo>
                    <a:pt x="1383" y="672"/>
                    <a:pt x="1397" y="658"/>
                    <a:pt x="1397" y="629"/>
                  </a:cubicBezTo>
                  <a:cubicBezTo>
                    <a:pt x="1397" y="624"/>
                    <a:pt x="1393" y="614"/>
                    <a:pt x="1388" y="609"/>
                  </a:cubicBezTo>
                  <a:lnTo>
                    <a:pt x="1388" y="609"/>
                  </a:lnTo>
                  <a:cubicBezTo>
                    <a:pt x="1402" y="585"/>
                    <a:pt x="1408" y="570"/>
                    <a:pt x="1417" y="546"/>
                  </a:cubicBezTo>
                  <a:cubicBezTo>
                    <a:pt x="1427" y="522"/>
                    <a:pt x="1436" y="512"/>
                    <a:pt x="1451" y="487"/>
                  </a:cubicBezTo>
                  <a:cubicBezTo>
                    <a:pt x="1480" y="434"/>
                    <a:pt x="1485" y="395"/>
                    <a:pt x="1519" y="346"/>
                  </a:cubicBezTo>
                  <a:cubicBezTo>
                    <a:pt x="1544" y="317"/>
                    <a:pt x="1563" y="312"/>
                    <a:pt x="1593" y="288"/>
                  </a:cubicBezTo>
                  <a:cubicBezTo>
                    <a:pt x="1626" y="258"/>
                    <a:pt x="1641" y="229"/>
                    <a:pt x="1680" y="210"/>
                  </a:cubicBezTo>
                  <a:cubicBezTo>
                    <a:pt x="1709" y="195"/>
                    <a:pt x="1734" y="190"/>
                    <a:pt x="1763" y="176"/>
                  </a:cubicBezTo>
                  <a:cubicBezTo>
                    <a:pt x="2216" y="0"/>
                    <a:pt x="2216" y="0"/>
                    <a:pt x="2216" y="0"/>
                  </a:cubicBezTo>
                  <a:lnTo>
                    <a:pt x="2216" y="0"/>
                  </a:lnTo>
                  <a:cubicBezTo>
                    <a:pt x="2216" y="49"/>
                    <a:pt x="2226" y="78"/>
                    <a:pt x="2240" y="122"/>
                  </a:cubicBezTo>
                  <a:cubicBezTo>
                    <a:pt x="2250" y="146"/>
                    <a:pt x="2245" y="171"/>
                    <a:pt x="2250" y="195"/>
                  </a:cubicBezTo>
                  <a:cubicBezTo>
                    <a:pt x="2260" y="215"/>
                    <a:pt x="2274" y="224"/>
                    <a:pt x="2284" y="244"/>
                  </a:cubicBezTo>
                  <a:cubicBezTo>
                    <a:pt x="2314" y="298"/>
                    <a:pt x="2333" y="331"/>
                    <a:pt x="2342" y="395"/>
                  </a:cubicBezTo>
                  <a:cubicBezTo>
                    <a:pt x="2357" y="473"/>
                    <a:pt x="2391" y="512"/>
                    <a:pt x="2406" y="589"/>
                  </a:cubicBezTo>
                  <a:cubicBezTo>
                    <a:pt x="2416" y="629"/>
                    <a:pt x="2425" y="648"/>
                    <a:pt x="2445" y="677"/>
                  </a:cubicBezTo>
                  <a:cubicBezTo>
                    <a:pt x="2469" y="721"/>
                    <a:pt x="2489" y="746"/>
                    <a:pt x="2533" y="765"/>
                  </a:cubicBezTo>
                  <a:cubicBezTo>
                    <a:pt x="2640" y="1140"/>
                    <a:pt x="2640" y="1140"/>
                    <a:pt x="2640" y="1140"/>
                  </a:cubicBezTo>
                  <a:cubicBezTo>
                    <a:pt x="2645" y="1169"/>
                    <a:pt x="2649" y="1179"/>
                    <a:pt x="2654" y="1208"/>
                  </a:cubicBezTo>
                  <a:lnTo>
                    <a:pt x="2654" y="1208"/>
                  </a:lnTo>
                  <a:cubicBezTo>
                    <a:pt x="2659" y="1301"/>
                    <a:pt x="2659" y="1301"/>
                    <a:pt x="2659" y="1301"/>
                  </a:cubicBezTo>
                  <a:cubicBezTo>
                    <a:pt x="2669" y="1423"/>
                    <a:pt x="2669" y="1423"/>
                    <a:pt x="2669" y="1423"/>
                  </a:cubicBezTo>
                  <a:cubicBezTo>
                    <a:pt x="2669" y="1495"/>
                    <a:pt x="2669" y="1495"/>
                    <a:pt x="2669" y="1495"/>
                  </a:cubicBezTo>
                  <a:cubicBezTo>
                    <a:pt x="2669" y="1534"/>
                    <a:pt x="2684" y="1554"/>
                    <a:pt x="2688" y="1588"/>
                  </a:cubicBezTo>
                  <a:cubicBezTo>
                    <a:pt x="2693" y="1613"/>
                    <a:pt x="2703" y="1613"/>
                    <a:pt x="2708" y="1637"/>
                  </a:cubicBezTo>
                  <a:lnTo>
                    <a:pt x="2708" y="1637"/>
                  </a:lnTo>
                  <a:cubicBezTo>
                    <a:pt x="2708" y="1686"/>
                    <a:pt x="2718" y="1715"/>
                    <a:pt x="2732" y="1759"/>
                  </a:cubicBezTo>
                  <a:cubicBezTo>
                    <a:pt x="2737" y="1773"/>
                    <a:pt x="2737" y="1788"/>
                    <a:pt x="2742" y="1802"/>
                  </a:cubicBezTo>
                  <a:cubicBezTo>
                    <a:pt x="2757" y="1846"/>
                    <a:pt x="2781" y="1866"/>
                    <a:pt x="2795" y="1909"/>
                  </a:cubicBezTo>
                  <a:cubicBezTo>
                    <a:pt x="2820" y="1968"/>
                    <a:pt x="2820" y="2017"/>
                    <a:pt x="2839" y="2080"/>
                  </a:cubicBezTo>
                  <a:cubicBezTo>
                    <a:pt x="2839" y="2109"/>
                    <a:pt x="2845" y="2139"/>
                    <a:pt x="2849" y="2168"/>
                  </a:cubicBezTo>
                  <a:lnTo>
                    <a:pt x="2849" y="2168"/>
                  </a:lnTo>
                  <a:cubicBezTo>
                    <a:pt x="2834" y="2187"/>
                    <a:pt x="2820" y="2207"/>
                    <a:pt x="2806" y="2231"/>
                  </a:cubicBezTo>
                  <a:lnTo>
                    <a:pt x="2806" y="2231"/>
                  </a:lnTo>
                  <a:cubicBezTo>
                    <a:pt x="2751" y="2246"/>
                    <a:pt x="2718" y="2246"/>
                    <a:pt x="2659" y="2250"/>
                  </a:cubicBezTo>
                  <a:cubicBezTo>
                    <a:pt x="2635" y="2250"/>
                    <a:pt x="2620" y="2260"/>
                    <a:pt x="2591" y="2260"/>
                  </a:cubicBezTo>
                  <a:cubicBezTo>
                    <a:pt x="2542" y="2260"/>
                    <a:pt x="2513" y="2250"/>
                    <a:pt x="2464" y="2246"/>
                  </a:cubicBezTo>
                  <a:cubicBezTo>
                    <a:pt x="2406" y="2231"/>
                    <a:pt x="2347" y="2236"/>
                    <a:pt x="2314" y="2192"/>
                  </a:cubicBezTo>
                  <a:lnTo>
                    <a:pt x="2314" y="2192"/>
                  </a:lnTo>
                  <a:cubicBezTo>
                    <a:pt x="2270" y="2172"/>
                    <a:pt x="2221" y="2182"/>
                    <a:pt x="2187" y="2148"/>
                  </a:cubicBezTo>
                  <a:cubicBezTo>
                    <a:pt x="2162" y="2129"/>
                    <a:pt x="2157" y="2105"/>
                    <a:pt x="2143" y="2075"/>
                  </a:cubicBezTo>
                  <a:cubicBezTo>
                    <a:pt x="2133" y="2056"/>
                    <a:pt x="2118" y="2046"/>
                    <a:pt x="2109" y="2026"/>
                  </a:cubicBezTo>
                  <a:cubicBezTo>
                    <a:pt x="2099" y="2012"/>
                    <a:pt x="2099" y="1992"/>
                    <a:pt x="2079" y="1983"/>
                  </a:cubicBezTo>
                  <a:cubicBezTo>
                    <a:pt x="2050" y="1968"/>
                    <a:pt x="2031" y="1973"/>
                    <a:pt x="2002" y="1959"/>
                  </a:cubicBezTo>
                  <a:cubicBezTo>
                    <a:pt x="1987" y="1954"/>
                    <a:pt x="1977" y="1948"/>
                    <a:pt x="1958" y="1944"/>
                  </a:cubicBezTo>
                  <a:cubicBezTo>
                    <a:pt x="1369" y="2153"/>
                    <a:pt x="720" y="2353"/>
                    <a:pt x="0" y="2548"/>
                  </a:cubicBez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76F91DD8-BAA5-6197-3DAB-0CB7C64A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1510" y="5830938"/>
              <a:ext cx="884877" cy="1565438"/>
            </a:xfrm>
            <a:custGeom>
              <a:avLst/>
              <a:gdLst>
                <a:gd name="T0" fmla="*/ 1086 w 1399"/>
                <a:gd name="T1" fmla="*/ 53 h 2471"/>
                <a:gd name="T2" fmla="*/ 1086 w 1399"/>
                <a:gd name="T3" fmla="*/ 53 h 2471"/>
                <a:gd name="T4" fmla="*/ 1354 w 1399"/>
                <a:gd name="T5" fmla="*/ 1510 h 2471"/>
                <a:gd name="T6" fmla="*/ 1354 w 1399"/>
                <a:gd name="T7" fmla="*/ 1510 h 2471"/>
                <a:gd name="T8" fmla="*/ 1315 w 1399"/>
                <a:gd name="T9" fmla="*/ 1568 h 2471"/>
                <a:gd name="T10" fmla="*/ 1325 w 1399"/>
                <a:gd name="T11" fmla="*/ 1597 h 2471"/>
                <a:gd name="T12" fmla="*/ 1398 w 1399"/>
                <a:gd name="T13" fmla="*/ 1685 h 2471"/>
                <a:gd name="T14" fmla="*/ 1388 w 1399"/>
                <a:gd name="T15" fmla="*/ 1700 h 2471"/>
                <a:gd name="T16" fmla="*/ 1296 w 1399"/>
                <a:gd name="T17" fmla="*/ 1729 h 2471"/>
                <a:gd name="T18" fmla="*/ 1223 w 1399"/>
                <a:gd name="T19" fmla="*/ 1749 h 2471"/>
                <a:gd name="T20" fmla="*/ 1048 w 1399"/>
                <a:gd name="T21" fmla="*/ 1797 h 2471"/>
                <a:gd name="T22" fmla="*/ 1048 w 1399"/>
                <a:gd name="T23" fmla="*/ 1919 h 2471"/>
                <a:gd name="T24" fmla="*/ 1009 w 1399"/>
                <a:gd name="T25" fmla="*/ 1978 h 2471"/>
                <a:gd name="T26" fmla="*/ 984 w 1399"/>
                <a:gd name="T27" fmla="*/ 2036 h 2471"/>
                <a:gd name="T28" fmla="*/ 940 w 1399"/>
                <a:gd name="T29" fmla="*/ 2143 h 2471"/>
                <a:gd name="T30" fmla="*/ 852 w 1399"/>
                <a:gd name="T31" fmla="*/ 2235 h 2471"/>
                <a:gd name="T32" fmla="*/ 794 w 1399"/>
                <a:gd name="T33" fmla="*/ 2216 h 2471"/>
                <a:gd name="T34" fmla="*/ 745 w 1399"/>
                <a:gd name="T35" fmla="*/ 2153 h 2471"/>
                <a:gd name="T36" fmla="*/ 730 w 1399"/>
                <a:gd name="T37" fmla="*/ 2167 h 2471"/>
                <a:gd name="T38" fmla="*/ 697 w 1399"/>
                <a:gd name="T39" fmla="*/ 2177 h 2471"/>
                <a:gd name="T40" fmla="*/ 697 w 1399"/>
                <a:gd name="T41" fmla="*/ 2206 h 2471"/>
                <a:gd name="T42" fmla="*/ 697 w 1399"/>
                <a:gd name="T43" fmla="*/ 2250 h 2471"/>
                <a:gd name="T44" fmla="*/ 711 w 1399"/>
                <a:gd name="T45" fmla="*/ 2285 h 2471"/>
                <a:gd name="T46" fmla="*/ 697 w 1399"/>
                <a:gd name="T47" fmla="*/ 2304 h 2471"/>
                <a:gd name="T48" fmla="*/ 658 w 1399"/>
                <a:gd name="T49" fmla="*/ 2323 h 2471"/>
                <a:gd name="T50" fmla="*/ 594 w 1399"/>
                <a:gd name="T51" fmla="*/ 2304 h 2471"/>
                <a:gd name="T52" fmla="*/ 565 w 1399"/>
                <a:gd name="T53" fmla="*/ 2328 h 2471"/>
                <a:gd name="T54" fmla="*/ 502 w 1399"/>
                <a:gd name="T55" fmla="*/ 2367 h 2471"/>
                <a:gd name="T56" fmla="*/ 448 w 1399"/>
                <a:gd name="T57" fmla="*/ 2406 h 2471"/>
                <a:gd name="T58" fmla="*/ 395 w 1399"/>
                <a:gd name="T59" fmla="*/ 2450 h 2471"/>
                <a:gd name="T60" fmla="*/ 365 w 1399"/>
                <a:gd name="T61" fmla="*/ 2430 h 2471"/>
                <a:gd name="T62" fmla="*/ 321 w 1399"/>
                <a:gd name="T63" fmla="*/ 2411 h 2471"/>
                <a:gd name="T64" fmla="*/ 263 w 1399"/>
                <a:gd name="T65" fmla="*/ 2401 h 2471"/>
                <a:gd name="T66" fmla="*/ 229 w 1399"/>
                <a:gd name="T67" fmla="*/ 2396 h 2471"/>
                <a:gd name="T68" fmla="*/ 195 w 1399"/>
                <a:gd name="T69" fmla="*/ 2459 h 2471"/>
                <a:gd name="T70" fmla="*/ 166 w 1399"/>
                <a:gd name="T71" fmla="*/ 2470 h 2471"/>
                <a:gd name="T72" fmla="*/ 122 w 1399"/>
                <a:gd name="T73" fmla="*/ 2459 h 2471"/>
                <a:gd name="T74" fmla="*/ 122 w 1399"/>
                <a:gd name="T75" fmla="*/ 2459 h 2471"/>
                <a:gd name="T76" fmla="*/ 64 w 1399"/>
                <a:gd name="T77" fmla="*/ 2401 h 2471"/>
                <a:gd name="T78" fmla="*/ 73 w 1399"/>
                <a:gd name="T79" fmla="*/ 2367 h 2471"/>
                <a:gd name="T80" fmla="*/ 73 w 1399"/>
                <a:gd name="T81" fmla="*/ 2323 h 2471"/>
                <a:gd name="T82" fmla="*/ 83 w 1399"/>
                <a:gd name="T83" fmla="*/ 2280 h 2471"/>
                <a:gd name="T84" fmla="*/ 88 w 1399"/>
                <a:gd name="T85" fmla="*/ 2202 h 2471"/>
                <a:gd name="T86" fmla="*/ 117 w 1399"/>
                <a:gd name="T87" fmla="*/ 2158 h 2471"/>
                <a:gd name="T88" fmla="*/ 156 w 1399"/>
                <a:gd name="T89" fmla="*/ 2036 h 2471"/>
                <a:gd name="T90" fmla="*/ 195 w 1399"/>
                <a:gd name="T91" fmla="*/ 1899 h 2471"/>
                <a:gd name="T92" fmla="*/ 166 w 1399"/>
                <a:gd name="T93" fmla="*/ 1734 h 2471"/>
                <a:gd name="T94" fmla="*/ 132 w 1399"/>
                <a:gd name="T95" fmla="*/ 1602 h 2471"/>
                <a:gd name="T96" fmla="*/ 180 w 1399"/>
                <a:gd name="T97" fmla="*/ 1525 h 2471"/>
                <a:gd name="T98" fmla="*/ 0 w 1399"/>
                <a:gd name="T99" fmla="*/ 248 h 2471"/>
                <a:gd name="T100" fmla="*/ 0 w 1399"/>
                <a:gd name="T101" fmla="*/ 248 h 2471"/>
                <a:gd name="T102" fmla="*/ 25 w 1399"/>
                <a:gd name="T103" fmla="*/ 253 h 2471"/>
                <a:gd name="T104" fmla="*/ 180 w 1399"/>
                <a:gd name="T105" fmla="*/ 185 h 2471"/>
                <a:gd name="T106" fmla="*/ 234 w 1399"/>
                <a:gd name="T107" fmla="*/ 156 h 2471"/>
                <a:gd name="T108" fmla="*/ 234 w 1399"/>
                <a:gd name="T109" fmla="*/ 156 h 2471"/>
                <a:gd name="T110" fmla="*/ 1076 w 1399"/>
                <a:gd name="T111" fmla="*/ 0 h 2471"/>
                <a:gd name="T112" fmla="*/ 1086 w 1399"/>
                <a:gd name="T113" fmla="*/ 53 h 2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9" h="2471">
                  <a:moveTo>
                    <a:pt x="1086" y="53"/>
                  </a:moveTo>
                  <a:lnTo>
                    <a:pt x="1086" y="53"/>
                  </a:lnTo>
                  <a:cubicBezTo>
                    <a:pt x="1354" y="1510"/>
                    <a:pt x="1354" y="1510"/>
                    <a:pt x="1354" y="1510"/>
                  </a:cubicBezTo>
                  <a:lnTo>
                    <a:pt x="1354" y="1510"/>
                  </a:lnTo>
                  <a:cubicBezTo>
                    <a:pt x="1335" y="1529"/>
                    <a:pt x="1315" y="1539"/>
                    <a:pt x="1315" y="1568"/>
                  </a:cubicBezTo>
                  <a:cubicBezTo>
                    <a:pt x="1315" y="1578"/>
                    <a:pt x="1320" y="1588"/>
                    <a:pt x="1325" y="1597"/>
                  </a:cubicBezTo>
                  <a:cubicBezTo>
                    <a:pt x="1344" y="1636"/>
                    <a:pt x="1364" y="1656"/>
                    <a:pt x="1398" y="1685"/>
                  </a:cubicBezTo>
                  <a:cubicBezTo>
                    <a:pt x="1393" y="1690"/>
                    <a:pt x="1393" y="1700"/>
                    <a:pt x="1388" y="1700"/>
                  </a:cubicBezTo>
                  <a:cubicBezTo>
                    <a:pt x="1354" y="1719"/>
                    <a:pt x="1335" y="1719"/>
                    <a:pt x="1296" y="1729"/>
                  </a:cubicBezTo>
                  <a:cubicBezTo>
                    <a:pt x="1266" y="1734"/>
                    <a:pt x="1252" y="1743"/>
                    <a:pt x="1223" y="1749"/>
                  </a:cubicBezTo>
                  <a:cubicBezTo>
                    <a:pt x="1155" y="1763"/>
                    <a:pt x="1120" y="1797"/>
                    <a:pt x="1048" y="1797"/>
                  </a:cubicBezTo>
                  <a:cubicBezTo>
                    <a:pt x="1048" y="1841"/>
                    <a:pt x="1062" y="1870"/>
                    <a:pt x="1048" y="1919"/>
                  </a:cubicBezTo>
                  <a:cubicBezTo>
                    <a:pt x="1042" y="1943"/>
                    <a:pt x="1023" y="1953"/>
                    <a:pt x="1009" y="1978"/>
                  </a:cubicBezTo>
                  <a:cubicBezTo>
                    <a:pt x="998" y="1997"/>
                    <a:pt x="994" y="2011"/>
                    <a:pt x="984" y="2036"/>
                  </a:cubicBezTo>
                  <a:cubicBezTo>
                    <a:pt x="970" y="2080"/>
                    <a:pt x="954" y="2104"/>
                    <a:pt x="940" y="2143"/>
                  </a:cubicBezTo>
                  <a:cubicBezTo>
                    <a:pt x="921" y="2187"/>
                    <a:pt x="901" y="2235"/>
                    <a:pt x="852" y="2235"/>
                  </a:cubicBezTo>
                  <a:cubicBezTo>
                    <a:pt x="828" y="2235"/>
                    <a:pt x="809" y="2235"/>
                    <a:pt x="794" y="2216"/>
                  </a:cubicBezTo>
                  <a:cubicBezTo>
                    <a:pt x="769" y="2196"/>
                    <a:pt x="775" y="2153"/>
                    <a:pt x="745" y="2153"/>
                  </a:cubicBezTo>
                  <a:cubicBezTo>
                    <a:pt x="736" y="2153"/>
                    <a:pt x="736" y="2163"/>
                    <a:pt x="730" y="2167"/>
                  </a:cubicBezTo>
                  <a:cubicBezTo>
                    <a:pt x="716" y="2172"/>
                    <a:pt x="706" y="2167"/>
                    <a:pt x="697" y="2177"/>
                  </a:cubicBezTo>
                  <a:cubicBezTo>
                    <a:pt x="692" y="2187"/>
                    <a:pt x="697" y="2196"/>
                    <a:pt x="697" y="2206"/>
                  </a:cubicBezTo>
                  <a:cubicBezTo>
                    <a:pt x="697" y="2226"/>
                    <a:pt x="692" y="2235"/>
                    <a:pt x="697" y="2250"/>
                  </a:cubicBezTo>
                  <a:cubicBezTo>
                    <a:pt x="702" y="2265"/>
                    <a:pt x="711" y="2269"/>
                    <a:pt x="711" y="2285"/>
                  </a:cubicBezTo>
                  <a:cubicBezTo>
                    <a:pt x="711" y="2294"/>
                    <a:pt x="702" y="2299"/>
                    <a:pt x="697" y="2304"/>
                  </a:cubicBezTo>
                  <a:cubicBezTo>
                    <a:pt x="682" y="2313"/>
                    <a:pt x="672" y="2323"/>
                    <a:pt x="658" y="2323"/>
                  </a:cubicBezTo>
                  <a:cubicBezTo>
                    <a:pt x="633" y="2323"/>
                    <a:pt x="624" y="2304"/>
                    <a:pt x="594" y="2304"/>
                  </a:cubicBezTo>
                  <a:cubicBezTo>
                    <a:pt x="580" y="2304"/>
                    <a:pt x="575" y="2318"/>
                    <a:pt x="565" y="2328"/>
                  </a:cubicBezTo>
                  <a:cubicBezTo>
                    <a:pt x="541" y="2348"/>
                    <a:pt x="526" y="2357"/>
                    <a:pt x="502" y="2367"/>
                  </a:cubicBezTo>
                  <a:cubicBezTo>
                    <a:pt x="482" y="2382"/>
                    <a:pt x="468" y="2391"/>
                    <a:pt x="448" y="2406"/>
                  </a:cubicBezTo>
                  <a:cubicBezTo>
                    <a:pt x="424" y="2421"/>
                    <a:pt x="419" y="2450"/>
                    <a:pt x="395" y="2450"/>
                  </a:cubicBezTo>
                  <a:cubicBezTo>
                    <a:pt x="380" y="2450"/>
                    <a:pt x="375" y="2435"/>
                    <a:pt x="365" y="2430"/>
                  </a:cubicBezTo>
                  <a:cubicBezTo>
                    <a:pt x="351" y="2421"/>
                    <a:pt x="341" y="2416"/>
                    <a:pt x="321" y="2411"/>
                  </a:cubicBezTo>
                  <a:cubicBezTo>
                    <a:pt x="297" y="2406"/>
                    <a:pt x="282" y="2406"/>
                    <a:pt x="263" y="2401"/>
                  </a:cubicBezTo>
                  <a:cubicBezTo>
                    <a:pt x="249" y="2401"/>
                    <a:pt x="244" y="2396"/>
                    <a:pt x="229" y="2396"/>
                  </a:cubicBezTo>
                  <a:cubicBezTo>
                    <a:pt x="205" y="2396"/>
                    <a:pt x="214" y="2440"/>
                    <a:pt x="195" y="2459"/>
                  </a:cubicBezTo>
                  <a:cubicBezTo>
                    <a:pt x="190" y="2470"/>
                    <a:pt x="180" y="2470"/>
                    <a:pt x="166" y="2470"/>
                  </a:cubicBezTo>
                  <a:cubicBezTo>
                    <a:pt x="151" y="2470"/>
                    <a:pt x="136" y="2464"/>
                    <a:pt x="122" y="2459"/>
                  </a:cubicBezTo>
                  <a:lnTo>
                    <a:pt x="122" y="2459"/>
                  </a:lnTo>
                  <a:cubicBezTo>
                    <a:pt x="102" y="2445"/>
                    <a:pt x="64" y="2426"/>
                    <a:pt x="64" y="2401"/>
                  </a:cubicBezTo>
                  <a:cubicBezTo>
                    <a:pt x="64" y="2387"/>
                    <a:pt x="73" y="2382"/>
                    <a:pt x="73" y="2367"/>
                  </a:cubicBezTo>
                  <a:cubicBezTo>
                    <a:pt x="73" y="2352"/>
                    <a:pt x="73" y="2343"/>
                    <a:pt x="73" y="2323"/>
                  </a:cubicBezTo>
                  <a:cubicBezTo>
                    <a:pt x="73" y="2304"/>
                    <a:pt x="83" y="2299"/>
                    <a:pt x="83" y="2280"/>
                  </a:cubicBezTo>
                  <a:cubicBezTo>
                    <a:pt x="88" y="2250"/>
                    <a:pt x="83" y="2230"/>
                    <a:pt x="88" y="2202"/>
                  </a:cubicBezTo>
                  <a:cubicBezTo>
                    <a:pt x="92" y="2182"/>
                    <a:pt x="107" y="2177"/>
                    <a:pt x="117" y="2158"/>
                  </a:cubicBezTo>
                  <a:cubicBezTo>
                    <a:pt x="141" y="2114"/>
                    <a:pt x="146" y="2080"/>
                    <a:pt x="156" y="2036"/>
                  </a:cubicBezTo>
                  <a:cubicBezTo>
                    <a:pt x="166" y="1982"/>
                    <a:pt x="195" y="1953"/>
                    <a:pt x="195" y="1899"/>
                  </a:cubicBezTo>
                  <a:cubicBezTo>
                    <a:pt x="195" y="1832"/>
                    <a:pt x="190" y="1793"/>
                    <a:pt x="166" y="1734"/>
                  </a:cubicBezTo>
                  <a:cubicBezTo>
                    <a:pt x="146" y="1685"/>
                    <a:pt x="132" y="1656"/>
                    <a:pt x="132" y="1602"/>
                  </a:cubicBezTo>
                  <a:cubicBezTo>
                    <a:pt x="132" y="1564"/>
                    <a:pt x="161" y="1559"/>
                    <a:pt x="180" y="1525"/>
                  </a:cubicBezTo>
                  <a:cubicBezTo>
                    <a:pt x="0" y="248"/>
                    <a:pt x="0" y="248"/>
                    <a:pt x="0" y="248"/>
                  </a:cubicBezTo>
                  <a:lnTo>
                    <a:pt x="0" y="248"/>
                  </a:lnTo>
                  <a:cubicBezTo>
                    <a:pt x="5" y="253"/>
                    <a:pt x="15" y="253"/>
                    <a:pt x="25" y="253"/>
                  </a:cubicBezTo>
                  <a:cubicBezTo>
                    <a:pt x="92" y="253"/>
                    <a:pt x="127" y="224"/>
                    <a:pt x="180" y="185"/>
                  </a:cubicBezTo>
                  <a:cubicBezTo>
                    <a:pt x="200" y="175"/>
                    <a:pt x="219" y="165"/>
                    <a:pt x="234" y="156"/>
                  </a:cubicBezTo>
                  <a:lnTo>
                    <a:pt x="234" y="156"/>
                  </a:lnTo>
                  <a:cubicBezTo>
                    <a:pt x="1076" y="0"/>
                    <a:pt x="1076" y="0"/>
                    <a:pt x="1076" y="0"/>
                  </a:cubicBezTo>
                  <a:cubicBezTo>
                    <a:pt x="1086" y="53"/>
                    <a:pt x="1086" y="53"/>
                    <a:pt x="1086" y="53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6">
              <a:extLst>
                <a:ext uri="{FF2B5EF4-FFF2-40B4-BE49-F238E27FC236}">
                  <a16:creationId xmlns:a16="http://schemas.microsoft.com/office/drawing/2014/main" id="{306EBF5D-4F2A-E890-594C-0160730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4477" y="3517787"/>
              <a:ext cx="1814558" cy="2125523"/>
            </a:xfrm>
            <a:custGeom>
              <a:avLst/>
              <a:gdLst>
                <a:gd name="T0" fmla="*/ 2046 w 2860"/>
                <a:gd name="T1" fmla="*/ 1344 h 3351"/>
                <a:gd name="T2" fmla="*/ 1997 w 2860"/>
                <a:gd name="T3" fmla="*/ 1397 h 3351"/>
                <a:gd name="T4" fmla="*/ 1948 w 2860"/>
                <a:gd name="T5" fmla="*/ 1461 h 3351"/>
                <a:gd name="T6" fmla="*/ 1958 w 2860"/>
                <a:gd name="T7" fmla="*/ 1656 h 3351"/>
                <a:gd name="T8" fmla="*/ 1895 w 2860"/>
                <a:gd name="T9" fmla="*/ 1783 h 3351"/>
                <a:gd name="T10" fmla="*/ 1748 w 2860"/>
                <a:gd name="T11" fmla="*/ 2021 h 3351"/>
                <a:gd name="T12" fmla="*/ 1875 w 2860"/>
                <a:gd name="T13" fmla="*/ 2245 h 3351"/>
                <a:gd name="T14" fmla="*/ 1831 w 2860"/>
                <a:gd name="T15" fmla="*/ 2372 h 3351"/>
                <a:gd name="T16" fmla="*/ 1841 w 2860"/>
                <a:gd name="T17" fmla="*/ 2513 h 3351"/>
                <a:gd name="T18" fmla="*/ 1963 w 2860"/>
                <a:gd name="T19" fmla="*/ 2581 h 3351"/>
                <a:gd name="T20" fmla="*/ 2158 w 2860"/>
                <a:gd name="T21" fmla="*/ 2664 h 3351"/>
                <a:gd name="T22" fmla="*/ 2279 w 2860"/>
                <a:gd name="T23" fmla="*/ 2786 h 3351"/>
                <a:gd name="T24" fmla="*/ 2474 w 2860"/>
                <a:gd name="T25" fmla="*/ 2908 h 3351"/>
                <a:gd name="T26" fmla="*/ 2552 w 2860"/>
                <a:gd name="T27" fmla="*/ 3068 h 3351"/>
                <a:gd name="T28" fmla="*/ 2571 w 2860"/>
                <a:gd name="T29" fmla="*/ 3180 h 3351"/>
                <a:gd name="T30" fmla="*/ 429 w 2860"/>
                <a:gd name="T31" fmla="*/ 3350 h 3351"/>
                <a:gd name="T32" fmla="*/ 414 w 2860"/>
                <a:gd name="T33" fmla="*/ 2318 h 3351"/>
                <a:gd name="T34" fmla="*/ 307 w 2860"/>
                <a:gd name="T35" fmla="*/ 2016 h 3351"/>
                <a:gd name="T36" fmla="*/ 297 w 2860"/>
                <a:gd name="T37" fmla="*/ 1962 h 3351"/>
                <a:gd name="T38" fmla="*/ 268 w 2860"/>
                <a:gd name="T39" fmla="*/ 1728 h 3351"/>
                <a:gd name="T40" fmla="*/ 214 w 2860"/>
                <a:gd name="T41" fmla="*/ 1490 h 3351"/>
                <a:gd name="T42" fmla="*/ 214 w 2860"/>
                <a:gd name="T43" fmla="*/ 1232 h 3351"/>
                <a:gd name="T44" fmla="*/ 161 w 2860"/>
                <a:gd name="T45" fmla="*/ 979 h 3351"/>
                <a:gd name="T46" fmla="*/ 49 w 2860"/>
                <a:gd name="T47" fmla="*/ 745 h 3351"/>
                <a:gd name="T48" fmla="*/ 63 w 2860"/>
                <a:gd name="T49" fmla="*/ 662 h 3351"/>
                <a:gd name="T50" fmla="*/ 24 w 2860"/>
                <a:gd name="T51" fmla="*/ 531 h 3351"/>
                <a:gd name="T52" fmla="*/ 10 w 2860"/>
                <a:gd name="T53" fmla="*/ 346 h 3351"/>
                <a:gd name="T54" fmla="*/ 5 w 2860"/>
                <a:gd name="T55" fmla="*/ 253 h 3351"/>
                <a:gd name="T56" fmla="*/ 697 w 2860"/>
                <a:gd name="T57" fmla="*/ 214 h 3351"/>
                <a:gd name="T58" fmla="*/ 711 w 2860"/>
                <a:gd name="T59" fmla="*/ 180 h 3351"/>
                <a:gd name="T60" fmla="*/ 789 w 2860"/>
                <a:gd name="T61" fmla="*/ 4 h 3351"/>
                <a:gd name="T62" fmla="*/ 838 w 2860"/>
                <a:gd name="T63" fmla="*/ 48 h 3351"/>
                <a:gd name="T64" fmla="*/ 940 w 2860"/>
                <a:gd name="T65" fmla="*/ 277 h 3351"/>
                <a:gd name="T66" fmla="*/ 1120 w 2860"/>
                <a:gd name="T67" fmla="*/ 311 h 3351"/>
                <a:gd name="T68" fmla="*/ 1247 w 2860"/>
                <a:gd name="T69" fmla="*/ 336 h 3351"/>
                <a:gd name="T70" fmla="*/ 1339 w 2860"/>
                <a:gd name="T71" fmla="*/ 404 h 3351"/>
                <a:gd name="T72" fmla="*/ 1413 w 2860"/>
                <a:gd name="T73" fmla="*/ 370 h 3351"/>
                <a:gd name="T74" fmla="*/ 1476 w 2860"/>
                <a:gd name="T75" fmla="*/ 389 h 3351"/>
                <a:gd name="T76" fmla="*/ 1739 w 2860"/>
                <a:gd name="T77" fmla="*/ 326 h 3351"/>
                <a:gd name="T78" fmla="*/ 1812 w 2860"/>
                <a:gd name="T79" fmla="*/ 506 h 3351"/>
                <a:gd name="T80" fmla="*/ 1929 w 2860"/>
                <a:gd name="T81" fmla="*/ 453 h 3351"/>
                <a:gd name="T82" fmla="*/ 2036 w 2860"/>
                <a:gd name="T83" fmla="*/ 506 h 3351"/>
                <a:gd name="T84" fmla="*/ 2118 w 2860"/>
                <a:gd name="T85" fmla="*/ 555 h 3351"/>
                <a:gd name="T86" fmla="*/ 2284 w 2860"/>
                <a:gd name="T87" fmla="*/ 531 h 3351"/>
                <a:gd name="T88" fmla="*/ 2348 w 2860"/>
                <a:gd name="T89" fmla="*/ 511 h 3351"/>
                <a:gd name="T90" fmla="*/ 2464 w 2860"/>
                <a:gd name="T91" fmla="*/ 565 h 3351"/>
                <a:gd name="T92" fmla="*/ 2616 w 2860"/>
                <a:gd name="T93" fmla="*/ 531 h 3351"/>
                <a:gd name="T94" fmla="*/ 2859 w 2860"/>
                <a:gd name="T95" fmla="*/ 565 h 3351"/>
                <a:gd name="T96" fmla="*/ 2713 w 2860"/>
                <a:gd name="T97" fmla="*/ 677 h 3351"/>
                <a:gd name="T98" fmla="*/ 2504 w 2860"/>
                <a:gd name="T99" fmla="*/ 789 h 3351"/>
                <a:gd name="T100" fmla="*/ 2435 w 2860"/>
                <a:gd name="T101" fmla="*/ 862 h 3351"/>
                <a:gd name="T102" fmla="*/ 2270 w 2860"/>
                <a:gd name="T103" fmla="*/ 1081 h 3351"/>
                <a:gd name="T104" fmla="*/ 2173 w 2860"/>
                <a:gd name="T105" fmla="*/ 1193 h 3351"/>
                <a:gd name="T106" fmla="*/ 2094 w 2860"/>
                <a:gd name="T107" fmla="*/ 1261 h 3351"/>
                <a:gd name="T108" fmla="*/ 2046 w 2860"/>
                <a:gd name="T109" fmla="*/ 1344 h 3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60" h="3351">
                  <a:moveTo>
                    <a:pt x="2046" y="1344"/>
                  </a:moveTo>
                  <a:lnTo>
                    <a:pt x="2046" y="1344"/>
                  </a:lnTo>
                  <a:cubicBezTo>
                    <a:pt x="2036" y="1358"/>
                    <a:pt x="2026" y="1358"/>
                    <a:pt x="2016" y="1368"/>
                  </a:cubicBezTo>
                  <a:cubicBezTo>
                    <a:pt x="2007" y="1378"/>
                    <a:pt x="2007" y="1393"/>
                    <a:pt x="1997" y="1397"/>
                  </a:cubicBezTo>
                  <a:cubicBezTo>
                    <a:pt x="1982" y="1407"/>
                    <a:pt x="1972" y="1402"/>
                    <a:pt x="1963" y="1412"/>
                  </a:cubicBezTo>
                  <a:cubicBezTo>
                    <a:pt x="1953" y="1427"/>
                    <a:pt x="1953" y="1441"/>
                    <a:pt x="1948" y="1461"/>
                  </a:cubicBezTo>
                  <a:cubicBezTo>
                    <a:pt x="1944" y="1480"/>
                    <a:pt x="1939" y="1490"/>
                    <a:pt x="1939" y="1509"/>
                  </a:cubicBezTo>
                  <a:cubicBezTo>
                    <a:pt x="1939" y="1568"/>
                    <a:pt x="1958" y="1598"/>
                    <a:pt x="1958" y="1656"/>
                  </a:cubicBezTo>
                  <a:cubicBezTo>
                    <a:pt x="1958" y="1689"/>
                    <a:pt x="1958" y="1714"/>
                    <a:pt x="1944" y="1743"/>
                  </a:cubicBezTo>
                  <a:cubicBezTo>
                    <a:pt x="1934" y="1768"/>
                    <a:pt x="1914" y="1768"/>
                    <a:pt x="1895" y="1783"/>
                  </a:cubicBezTo>
                  <a:cubicBezTo>
                    <a:pt x="1875" y="1802"/>
                    <a:pt x="1866" y="1816"/>
                    <a:pt x="1846" y="1841"/>
                  </a:cubicBezTo>
                  <a:cubicBezTo>
                    <a:pt x="1797" y="1899"/>
                    <a:pt x="1792" y="1957"/>
                    <a:pt x="1748" y="2021"/>
                  </a:cubicBezTo>
                  <a:cubicBezTo>
                    <a:pt x="1787" y="2065"/>
                    <a:pt x="1812" y="2099"/>
                    <a:pt x="1841" y="2153"/>
                  </a:cubicBezTo>
                  <a:cubicBezTo>
                    <a:pt x="1861" y="2187"/>
                    <a:pt x="1875" y="2206"/>
                    <a:pt x="1875" y="2245"/>
                  </a:cubicBezTo>
                  <a:cubicBezTo>
                    <a:pt x="1875" y="2269"/>
                    <a:pt x="1851" y="2279"/>
                    <a:pt x="1841" y="2303"/>
                  </a:cubicBezTo>
                  <a:cubicBezTo>
                    <a:pt x="1831" y="2328"/>
                    <a:pt x="1831" y="2342"/>
                    <a:pt x="1831" y="2372"/>
                  </a:cubicBezTo>
                  <a:cubicBezTo>
                    <a:pt x="1831" y="2396"/>
                    <a:pt x="1836" y="2410"/>
                    <a:pt x="1836" y="2440"/>
                  </a:cubicBezTo>
                  <a:cubicBezTo>
                    <a:pt x="1841" y="2469"/>
                    <a:pt x="1836" y="2488"/>
                    <a:pt x="1841" y="2513"/>
                  </a:cubicBezTo>
                  <a:cubicBezTo>
                    <a:pt x="1846" y="2542"/>
                    <a:pt x="1875" y="2542"/>
                    <a:pt x="1900" y="2552"/>
                  </a:cubicBezTo>
                  <a:cubicBezTo>
                    <a:pt x="1924" y="2562"/>
                    <a:pt x="1939" y="2571"/>
                    <a:pt x="1963" y="2581"/>
                  </a:cubicBezTo>
                  <a:cubicBezTo>
                    <a:pt x="1997" y="2601"/>
                    <a:pt x="2012" y="2615"/>
                    <a:pt x="2051" y="2630"/>
                  </a:cubicBezTo>
                  <a:cubicBezTo>
                    <a:pt x="2094" y="2645"/>
                    <a:pt x="2118" y="2645"/>
                    <a:pt x="2158" y="2664"/>
                  </a:cubicBezTo>
                  <a:cubicBezTo>
                    <a:pt x="2187" y="2678"/>
                    <a:pt x="2197" y="2703"/>
                    <a:pt x="2212" y="2732"/>
                  </a:cubicBezTo>
                  <a:cubicBezTo>
                    <a:pt x="2226" y="2761"/>
                    <a:pt x="2250" y="2771"/>
                    <a:pt x="2279" y="2786"/>
                  </a:cubicBezTo>
                  <a:cubicBezTo>
                    <a:pt x="2309" y="2805"/>
                    <a:pt x="2323" y="2825"/>
                    <a:pt x="2353" y="2844"/>
                  </a:cubicBezTo>
                  <a:cubicBezTo>
                    <a:pt x="2401" y="2869"/>
                    <a:pt x="2430" y="2873"/>
                    <a:pt x="2474" y="2908"/>
                  </a:cubicBezTo>
                  <a:cubicBezTo>
                    <a:pt x="2504" y="2927"/>
                    <a:pt x="2513" y="2946"/>
                    <a:pt x="2528" y="2976"/>
                  </a:cubicBezTo>
                  <a:cubicBezTo>
                    <a:pt x="2543" y="3010"/>
                    <a:pt x="2552" y="3034"/>
                    <a:pt x="2552" y="3068"/>
                  </a:cubicBezTo>
                  <a:cubicBezTo>
                    <a:pt x="2557" y="3112"/>
                    <a:pt x="2557" y="3137"/>
                    <a:pt x="2571" y="3180"/>
                  </a:cubicBezTo>
                  <a:lnTo>
                    <a:pt x="2571" y="3180"/>
                  </a:lnTo>
                  <a:cubicBezTo>
                    <a:pt x="1895" y="3258"/>
                    <a:pt x="1184" y="3317"/>
                    <a:pt x="429" y="3350"/>
                  </a:cubicBezTo>
                  <a:lnTo>
                    <a:pt x="429" y="3350"/>
                  </a:lnTo>
                  <a:cubicBezTo>
                    <a:pt x="438" y="3312"/>
                    <a:pt x="438" y="3312"/>
                    <a:pt x="458" y="3278"/>
                  </a:cubicBezTo>
                  <a:cubicBezTo>
                    <a:pt x="414" y="2318"/>
                    <a:pt x="414" y="2318"/>
                    <a:pt x="414" y="2318"/>
                  </a:cubicBezTo>
                  <a:cubicBezTo>
                    <a:pt x="355" y="2274"/>
                    <a:pt x="287" y="2235"/>
                    <a:pt x="287" y="2162"/>
                  </a:cubicBezTo>
                  <a:cubicBezTo>
                    <a:pt x="287" y="2104"/>
                    <a:pt x="307" y="2074"/>
                    <a:pt x="307" y="2016"/>
                  </a:cubicBezTo>
                  <a:cubicBezTo>
                    <a:pt x="307" y="1996"/>
                    <a:pt x="297" y="1982"/>
                    <a:pt x="297" y="1962"/>
                  </a:cubicBezTo>
                  <a:lnTo>
                    <a:pt x="297" y="1962"/>
                  </a:lnTo>
                  <a:cubicBezTo>
                    <a:pt x="287" y="1894"/>
                    <a:pt x="292" y="1846"/>
                    <a:pt x="283" y="1778"/>
                  </a:cubicBezTo>
                  <a:cubicBezTo>
                    <a:pt x="278" y="1758"/>
                    <a:pt x="272" y="1748"/>
                    <a:pt x="268" y="1728"/>
                  </a:cubicBezTo>
                  <a:cubicBezTo>
                    <a:pt x="258" y="1661"/>
                    <a:pt x="248" y="1617"/>
                    <a:pt x="229" y="1548"/>
                  </a:cubicBezTo>
                  <a:cubicBezTo>
                    <a:pt x="219" y="1529"/>
                    <a:pt x="214" y="1515"/>
                    <a:pt x="214" y="1490"/>
                  </a:cubicBezTo>
                  <a:cubicBezTo>
                    <a:pt x="214" y="1432"/>
                    <a:pt x="233" y="1397"/>
                    <a:pt x="233" y="1339"/>
                  </a:cubicBezTo>
                  <a:cubicBezTo>
                    <a:pt x="233" y="1295"/>
                    <a:pt x="219" y="1276"/>
                    <a:pt x="214" y="1232"/>
                  </a:cubicBezTo>
                  <a:cubicBezTo>
                    <a:pt x="209" y="1164"/>
                    <a:pt x="209" y="1120"/>
                    <a:pt x="195" y="1051"/>
                  </a:cubicBezTo>
                  <a:cubicBezTo>
                    <a:pt x="185" y="1023"/>
                    <a:pt x="175" y="1003"/>
                    <a:pt x="161" y="979"/>
                  </a:cubicBezTo>
                  <a:cubicBezTo>
                    <a:pt x="136" y="945"/>
                    <a:pt x="126" y="920"/>
                    <a:pt x="107" y="886"/>
                  </a:cubicBezTo>
                  <a:cubicBezTo>
                    <a:pt x="78" y="832"/>
                    <a:pt x="49" y="803"/>
                    <a:pt x="49" y="745"/>
                  </a:cubicBezTo>
                  <a:cubicBezTo>
                    <a:pt x="49" y="720"/>
                    <a:pt x="49" y="711"/>
                    <a:pt x="54" y="691"/>
                  </a:cubicBezTo>
                  <a:cubicBezTo>
                    <a:pt x="59" y="677"/>
                    <a:pt x="63" y="672"/>
                    <a:pt x="63" y="662"/>
                  </a:cubicBezTo>
                  <a:cubicBezTo>
                    <a:pt x="63" y="623"/>
                    <a:pt x="49" y="604"/>
                    <a:pt x="39" y="570"/>
                  </a:cubicBezTo>
                  <a:cubicBezTo>
                    <a:pt x="34" y="555"/>
                    <a:pt x="24" y="550"/>
                    <a:pt x="24" y="531"/>
                  </a:cubicBezTo>
                  <a:cubicBezTo>
                    <a:pt x="24" y="501"/>
                    <a:pt x="39" y="482"/>
                    <a:pt x="39" y="448"/>
                  </a:cubicBezTo>
                  <a:cubicBezTo>
                    <a:pt x="39" y="409"/>
                    <a:pt x="20" y="384"/>
                    <a:pt x="10" y="346"/>
                  </a:cubicBezTo>
                  <a:cubicBezTo>
                    <a:pt x="5" y="336"/>
                    <a:pt x="0" y="336"/>
                    <a:pt x="0" y="331"/>
                  </a:cubicBezTo>
                  <a:cubicBezTo>
                    <a:pt x="0" y="302"/>
                    <a:pt x="0" y="282"/>
                    <a:pt x="5" y="253"/>
                  </a:cubicBezTo>
                  <a:lnTo>
                    <a:pt x="5" y="253"/>
                  </a:lnTo>
                  <a:cubicBezTo>
                    <a:pt x="233" y="243"/>
                    <a:pt x="468" y="228"/>
                    <a:pt x="697" y="214"/>
                  </a:cubicBezTo>
                  <a:cubicBezTo>
                    <a:pt x="701" y="209"/>
                    <a:pt x="701" y="200"/>
                    <a:pt x="701" y="200"/>
                  </a:cubicBezTo>
                  <a:cubicBezTo>
                    <a:pt x="706" y="194"/>
                    <a:pt x="711" y="185"/>
                    <a:pt x="711" y="180"/>
                  </a:cubicBezTo>
                  <a:cubicBezTo>
                    <a:pt x="726" y="161"/>
                    <a:pt x="731" y="122"/>
                    <a:pt x="740" y="97"/>
                  </a:cubicBezTo>
                  <a:cubicBezTo>
                    <a:pt x="755" y="63"/>
                    <a:pt x="760" y="29"/>
                    <a:pt x="789" y="4"/>
                  </a:cubicBezTo>
                  <a:cubicBezTo>
                    <a:pt x="794" y="0"/>
                    <a:pt x="794" y="0"/>
                    <a:pt x="799" y="0"/>
                  </a:cubicBezTo>
                  <a:cubicBezTo>
                    <a:pt x="813" y="9"/>
                    <a:pt x="828" y="34"/>
                    <a:pt x="838" y="48"/>
                  </a:cubicBezTo>
                  <a:cubicBezTo>
                    <a:pt x="857" y="73"/>
                    <a:pt x="877" y="126"/>
                    <a:pt x="886" y="161"/>
                  </a:cubicBezTo>
                  <a:cubicBezTo>
                    <a:pt x="901" y="194"/>
                    <a:pt x="916" y="233"/>
                    <a:pt x="940" y="277"/>
                  </a:cubicBezTo>
                  <a:cubicBezTo>
                    <a:pt x="960" y="311"/>
                    <a:pt x="989" y="331"/>
                    <a:pt x="1023" y="331"/>
                  </a:cubicBezTo>
                  <a:cubicBezTo>
                    <a:pt x="1062" y="331"/>
                    <a:pt x="1081" y="311"/>
                    <a:pt x="1120" y="311"/>
                  </a:cubicBezTo>
                  <a:cubicBezTo>
                    <a:pt x="1145" y="311"/>
                    <a:pt x="1154" y="321"/>
                    <a:pt x="1174" y="326"/>
                  </a:cubicBezTo>
                  <a:cubicBezTo>
                    <a:pt x="1203" y="331"/>
                    <a:pt x="1223" y="326"/>
                    <a:pt x="1247" y="336"/>
                  </a:cubicBezTo>
                  <a:cubicBezTo>
                    <a:pt x="1266" y="341"/>
                    <a:pt x="1281" y="346"/>
                    <a:pt x="1295" y="360"/>
                  </a:cubicBezTo>
                  <a:cubicBezTo>
                    <a:pt x="1305" y="379"/>
                    <a:pt x="1315" y="404"/>
                    <a:pt x="1339" y="404"/>
                  </a:cubicBezTo>
                  <a:cubicBezTo>
                    <a:pt x="1354" y="404"/>
                    <a:pt x="1359" y="389"/>
                    <a:pt x="1369" y="384"/>
                  </a:cubicBezTo>
                  <a:cubicBezTo>
                    <a:pt x="1383" y="374"/>
                    <a:pt x="1393" y="374"/>
                    <a:pt x="1413" y="370"/>
                  </a:cubicBezTo>
                  <a:cubicBezTo>
                    <a:pt x="1422" y="365"/>
                    <a:pt x="1417" y="365"/>
                    <a:pt x="1427" y="365"/>
                  </a:cubicBezTo>
                  <a:cubicBezTo>
                    <a:pt x="1437" y="374"/>
                    <a:pt x="1466" y="384"/>
                    <a:pt x="1476" y="389"/>
                  </a:cubicBezTo>
                  <a:cubicBezTo>
                    <a:pt x="1524" y="399"/>
                    <a:pt x="1568" y="384"/>
                    <a:pt x="1607" y="370"/>
                  </a:cubicBezTo>
                  <a:cubicBezTo>
                    <a:pt x="1651" y="360"/>
                    <a:pt x="1690" y="316"/>
                    <a:pt x="1739" y="326"/>
                  </a:cubicBezTo>
                  <a:cubicBezTo>
                    <a:pt x="1759" y="365"/>
                    <a:pt x="1759" y="404"/>
                    <a:pt x="1773" y="438"/>
                  </a:cubicBezTo>
                  <a:cubicBezTo>
                    <a:pt x="1783" y="468"/>
                    <a:pt x="1787" y="487"/>
                    <a:pt x="1812" y="506"/>
                  </a:cubicBezTo>
                  <a:cubicBezTo>
                    <a:pt x="1827" y="482"/>
                    <a:pt x="1831" y="448"/>
                    <a:pt x="1866" y="448"/>
                  </a:cubicBezTo>
                  <a:cubicBezTo>
                    <a:pt x="1890" y="448"/>
                    <a:pt x="1905" y="448"/>
                    <a:pt x="1929" y="453"/>
                  </a:cubicBezTo>
                  <a:cubicBezTo>
                    <a:pt x="1944" y="457"/>
                    <a:pt x="1948" y="472"/>
                    <a:pt x="1963" y="477"/>
                  </a:cubicBezTo>
                  <a:cubicBezTo>
                    <a:pt x="1987" y="492"/>
                    <a:pt x="2007" y="496"/>
                    <a:pt x="2036" y="506"/>
                  </a:cubicBezTo>
                  <a:cubicBezTo>
                    <a:pt x="2060" y="511"/>
                    <a:pt x="2075" y="511"/>
                    <a:pt x="2099" y="526"/>
                  </a:cubicBezTo>
                  <a:cubicBezTo>
                    <a:pt x="2109" y="531"/>
                    <a:pt x="2109" y="545"/>
                    <a:pt x="2118" y="555"/>
                  </a:cubicBezTo>
                  <a:cubicBezTo>
                    <a:pt x="2143" y="570"/>
                    <a:pt x="2158" y="579"/>
                    <a:pt x="2187" y="579"/>
                  </a:cubicBezTo>
                  <a:cubicBezTo>
                    <a:pt x="2231" y="579"/>
                    <a:pt x="2250" y="555"/>
                    <a:pt x="2284" y="531"/>
                  </a:cubicBezTo>
                  <a:cubicBezTo>
                    <a:pt x="2299" y="521"/>
                    <a:pt x="2299" y="506"/>
                    <a:pt x="2314" y="506"/>
                  </a:cubicBezTo>
                  <a:cubicBezTo>
                    <a:pt x="2328" y="506"/>
                    <a:pt x="2333" y="511"/>
                    <a:pt x="2348" y="511"/>
                  </a:cubicBezTo>
                  <a:cubicBezTo>
                    <a:pt x="2362" y="516"/>
                    <a:pt x="2377" y="511"/>
                    <a:pt x="2392" y="516"/>
                  </a:cubicBezTo>
                  <a:cubicBezTo>
                    <a:pt x="2421" y="531"/>
                    <a:pt x="2430" y="565"/>
                    <a:pt x="2464" y="565"/>
                  </a:cubicBezTo>
                  <a:cubicBezTo>
                    <a:pt x="2499" y="565"/>
                    <a:pt x="2513" y="555"/>
                    <a:pt x="2543" y="545"/>
                  </a:cubicBezTo>
                  <a:cubicBezTo>
                    <a:pt x="2567" y="535"/>
                    <a:pt x="2586" y="535"/>
                    <a:pt x="2616" y="531"/>
                  </a:cubicBezTo>
                  <a:cubicBezTo>
                    <a:pt x="2859" y="565"/>
                    <a:pt x="2859" y="565"/>
                    <a:pt x="2859" y="565"/>
                  </a:cubicBezTo>
                  <a:lnTo>
                    <a:pt x="2859" y="565"/>
                  </a:lnTo>
                  <a:cubicBezTo>
                    <a:pt x="2820" y="599"/>
                    <a:pt x="2796" y="633"/>
                    <a:pt x="2747" y="657"/>
                  </a:cubicBezTo>
                  <a:cubicBezTo>
                    <a:pt x="2732" y="662"/>
                    <a:pt x="2728" y="672"/>
                    <a:pt x="2713" y="677"/>
                  </a:cubicBezTo>
                  <a:cubicBezTo>
                    <a:pt x="2665" y="701"/>
                    <a:pt x="2630" y="711"/>
                    <a:pt x="2582" y="740"/>
                  </a:cubicBezTo>
                  <a:cubicBezTo>
                    <a:pt x="2547" y="755"/>
                    <a:pt x="2533" y="769"/>
                    <a:pt x="2504" y="789"/>
                  </a:cubicBezTo>
                  <a:cubicBezTo>
                    <a:pt x="2494" y="794"/>
                    <a:pt x="2484" y="794"/>
                    <a:pt x="2474" y="803"/>
                  </a:cubicBezTo>
                  <a:cubicBezTo>
                    <a:pt x="2455" y="818"/>
                    <a:pt x="2450" y="838"/>
                    <a:pt x="2435" y="862"/>
                  </a:cubicBezTo>
                  <a:cubicBezTo>
                    <a:pt x="2411" y="896"/>
                    <a:pt x="2392" y="915"/>
                    <a:pt x="2362" y="945"/>
                  </a:cubicBezTo>
                  <a:cubicBezTo>
                    <a:pt x="2314" y="988"/>
                    <a:pt x="2309" y="1032"/>
                    <a:pt x="2270" y="1081"/>
                  </a:cubicBezTo>
                  <a:cubicBezTo>
                    <a:pt x="2245" y="1115"/>
                    <a:pt x="2226" y="1134"/>
                    <a:pt x="2197" y="1164"/>
                  </a:cubicBezTo>
                  <a:cubicBezTo>
                    <a:pt x="2187" y="1173"/>
                    <a:pt x="2187" y="1183"/>
                    <a:pt x="2173" y="1193"/>
                  </a:cubicBezTo>
                  <a:cubicBezTo>
                    <a:pt x="2168" y="1193"/>
                    <a:pt x="2162" y="1193"/>
                    <a:pt x="2158" y="1193"/>
                  </a:cubicBezTo>
                  <a:cubicBezTo>
                    <a:pt x="2129" y="1217"/>
                    <a:pt x="2118" y="1236"/>
                    <a:pt x="2094" y="1261"/>
                  </a:cubicBezTo>
                  <a:cubicBezTo>
                    <a:pt x="2075" y="1280"/>
                    <a:pt x="2060" y="1291"/>
                    <a:pt x="2046" y="1315"/>
                  </a:cubicBezTo>
                  <a:cubicBezTo>
                    <a:pt x="2046" y="1344"/>
                    <a:pt x="2046" y="1344"/>
                    <a:pt x="2046" y="134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7">
              <a:extLst>
                <a:ext uri="{FF2B5EF4-FFF2-40B4-BE49-F238E27FC236}">
                  <a16:creationId xmlns:a16="http://schemas.microsoft.com/office/drawing/2014/main" id="{06DCB873-CADD-71E5-7DA6-8ED3FC430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904" y="5906550"/>
              <a:ext cx="1243308" cy="579688"/>
            </a:xfrm>
            <a:custGeom>
              <a:avLst/>
              <a:gdLst>
                <a:gd name="T0" fmla="*/ 1841 w 1963"/>
                <a:gd name="T1" fmla="*/ 896 h 917"/>
                <a:gd name="T2" fmla="*/ 1914 w 1963"/>
                <a:gd name="T3" fmla="*/ 877 h 917"/>
                <a:gd name="T4" fmla="*/ 1958 w 1963"/>
                <a:gd name="T5" fmla="*/ 667 h 917"/>
                <a:gd name="T6" fmla="*/ 1962 w 1963"/>
                <a:gd name="T7" fmla="*/ 589 h 917"/>
                <a:gd name="T8" fmla="*/ 1729 w 1963"/>
                <a:gd name="T9" fmla="*/ 662 h 917"/>
                <a:gd name="T10" fmla="*/ 1505 w 1963"/>
                <a:gd name="T11" fmla="*/ 0 h 917"/>
                <a:gd name="T12" fmla="*/ 0 w 1963"/>
                <a:gd name="T13" fmla="*/ 477 h 917"/>
                <a:gd name="T14" fmla="*/ 126 w 1963"/>
                <a:gd name="T15" fmla="*/ 618 h 917"/>
                <a:gd name="T16" fmla="*/ 306 w 1963"/>
                <a:gd name="T17" fmla="*/ 467 h 917"/>
                <a:gd name="T18" fmla="*/ 414 w 1963"/>
                <a:gd name="T19" fmla="*/ 472 h 917"/>
                <a:gd name="T20" fmla="*/ 492 w 1963"/>
                <a:gd name="T21" fmla="*/ 399 h 917"/>
                <a:gd name="T22" fmla="*/ 555 w 1963"/>
                <a:gd name="T23" fmla="*/ 360 h 917"/>
                <a:gd name="T24" fmla="*/ 711 w 1963"/>
                <a:gd name="T25" fmla="*/ 414 h 917"/>
                <a:gd name="T26" fmla="*/ 765 w 1963"/>
                <a:gd name="T27" fmla="*/ 419 h 917"/>
                <a:gd name="T28" fmla="*/ 828 w 1963"/>
                <a:gd name="T29" fmla="*/ 428 h 917"/>
                <a:gd name="T30" fmla="*/ 891 w 1963"/>
                <a:gd name="T31" fmla="*/ 467 h 917"/>
                <a:gd name="T32" fmla="*/ 1057 w 1963"/>
                <a:gd name="T33" fmla="*/ 570 h 917"/>
                <a:gd name="T34" fmla="*/ 1124 w 1963"/>
                <a:gd name="T35" fmla="*/ 599 h 917"/>
                <a:gd name="T36" fmla="*/ 1110 w 1963"/>
                <a:gd name="T37" fmla="*/ 750 h 917"/>
                <a:gd name="T38" fmla="*/ 1057 w 1963"/>
                <a:gd name="T39" fmla="*/ 881 h 917"/>
                <a:gd name="T40" fmla="*/ 1076 w 1963"/>
                <a:gd name="T41" fmla="*/ 916 h 917"/>
                <a:gd name="T42" fmla="*/ 1251 w 1963"/>
                <a:gd name="T43" fmla="*/ 911 h 917"/>
                <a:gd name="T44" fmla="*/ 1417 w 1963"/>
                <a:gd name="T45" fmla="*/ 891 h 917"/>
                <a:gd name="T46" fmla="*/ 1490 w 1963"/>
                <a:gd name="T47" fmla="*/ 867 h 917"/>
                <a:gd name="T48" fmla="*/ 1427 w 1963"/>
                <a:gd name="T49" fmla="*/ 759 h 917"/>
                <a:gd name="T50" fmla="*/ 1334 w 1963"/>
                <a:gd name="T51" fmla="*/ 501 h 917"/>
                <a:gd name="T52" fmla="*/ 1271 w 1963"/>
                <a:gd name="T53" fmla="*/ 370 h 917"/>
                <a:gd name="T54" fmla="*/ 1290 w 1963"/>
                <a:gd name="T55" fmla="*/ 292 h 917"/>
                <a:gd name="T56" fmla="*/ 1388 w 1963"/>
                <a:gd name="T57" fmla="*/ 175 h 917"/>
                <a:gd name="T58" fmla="*/ 1456 w 1963"/>
                <a:gd name="T59" fmla="*/ 190 h 917"/>
                <a:gd name="T60" fmla="*/ 1417 w 1963"/>
                <a:gd name="T61" fmla="*/ 282 h 917"/>
                <a:gd name="T62" fmla="*/ 1417 w 1963"/>
                <a:gd name="T63" fmla="*/ 419 h 917"/>
                <a:gd name="T64" fmla="*/ 1466 w 1963"/>
                <a:gd name="T65" fmla="*/ 458 h 917"/>
                <a:gd name="T66" fmla="*/ 1510 w 1963"/>
                <a:gd name="T67" fmla="*/ 546 h 917"/>
                <a:gd name="T68" fmla="*/ 1510 w 1963"/>
                <a:gd name="T69" fmla="*/ 613 h 917"/>
                <a:gd name="T70" fmla="*/ 1651 w 1963"/>
                <a:gd name="T71" fmla="*/ 716 h 917"/>
                <a:gd name="T72" fmla="*/ 1690 w 1963"/>
                <a:gd name="T73" fmla="*/ 808 h 917"/>
                <a:gd name="T74" fmla="*/ 1841 w 1963"/>
                <a:gd name="T75" fmla="*/ 896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3" h="917">
                  <a:moveTo>
                    <a:pt x="1841" y="896"/>
                  </a:moveTo>
                  <a:lnTo>
                    <a:pt x="1841" y="896"/>
                  </a:lnTo>
                  <a:cubicBezTo>
                    <a:pt x="1865" y="891"/>
                    <a:pt x="1895" y="886"/>
                    <a:pt x="1914" y="877"/>
                  </a:cubicBezTo>
                  <a:lnTo>
                    <a:pt x="1914" y="877"/>
                  </a:lnTo>
                  <a:cubicBezTo>
                    <a:pt x="1919" y="867"/>
                    <a:pt x="1919" y="857"/>
                    <a:pt x="1919" y="847"/>
                  </a:cubicBezTo>
                  <a:cubicBezTo>
                    <a:pt x="1929" y="774"/>
                    <a:pt x="1948" y="735"/>
                    <a:pt x="1958" y="667"/>
                  </a:cubicBezTo>
                  <a:cubicBezTo>
                    <a:pt x="1958" y="652"/>
                    <a:pt x="1962" y="648"/>
                    <a:pt x="1962" y="637"/>
                  </a:cubicBezTo>
                  <a:cubicBezTo>
                    <a:pt x="1962" y="589"/>
                    <a:pt x="1962" y="589"/>
                    <a:pt x="1962" y="589"/>
                  </a:cubicBezTo>
                  <a:lnTo>
                    <a:pt x="1962" y="589"/>
                  </a:lnTo>
                  <a:cubicBezTo>
                    <a:pt x="1729" y="662"/>
                    <a:pt x="1729" y="662"/>
                    <a:pt x="1729" y="662"/>
                  </a:cubicBezTo>
                  <a:cubicBezTo>
                    <a:pt x="1505" y="0"/>
                    <a:pt x="1505" y="0"/>
                    <a:pt x="1505" y="0"/>
                  </a:cubicBezTo>
                  <a:lnTo>
                    <a:pt x="1505" y="0"/>
                  </a:lnTo>
                  <a:cubicBezTo>
                    <a:pt x="0" y="477"/>
                    <a:pt x="0" y="477"/>
                    <a:pt x="0" y="477"/>
                  </a:cubicBezTo>
                  <a:lnTo>
                    <a:pt x="0" y="477"/>
                  </a:lnTo>
                  <a:cubicBezTo>
                    <a:pt x="58" y="701"/>
                    <a:pt x="58" y="701"/>
                    <a:pt x="58" y="701"/>
                  </a:cubicBezTo>
                  <a:cubicBezTo>
                    <a:pt x="87" y="677"/>
                    <a:pt x="97" y="648"/>
                    <a:pt x="126" y="618"/>
                  </a:cubicBezTo>
                  <a:cubicBezTo>
                    <a:pt x="156" y="585"/>
                    <a:pt x="195" y="589"/>
                    <a:pt x="223" y="560"/>
                  </a:cubicBezTo>
                  <a:cubicBezTo>
                    <a:pt x="258" y="526"/>
                    <a:pt x="273" y="491"/>
                    <a:pt x="306" y="467"/>
                  </a:cubicBezTo>
                  <a:cubicBezTo>
                    <a:pt x="341" y="472"/>
                    <a:pt x="341" y="472"/>
                    <a:pt x="341" y="472"/>
                  </a:cubicBezTo>
                  <a:cubicBezTo>
                    <a:pt x="414" y="472"/>
                    <a:pt x="414" y="472"/>
                    <a:pt x="414" y="472"/>
                  </a:cubicBezTo>
                  <a:cubicBezTo>
                    <a:pt x="433" y="472"/>
                    <a:pt x="448" y="458"/>
                    <a:pt x="458" y="443"/>
                  </a:cubicBezTo>
                  <a:cubicBezTo>
                    <a:pt x="472" y="428"/>
                    <a:pt x="482" y="414"/>
                    <a:pt x="492" y="399"/>
                  </a:cubicBezTo>
                  <a:cubicBezTo>
                    <a:pt x="502" y="380"/>
                    <a:pt x="506" y="365"/>
                    <a:pt x="526" y="360"/>
                  </a:cubicBezTo>
                  <a:cubicBezTo>
                    <a:pt x="535" y="355"/>
                    <a:pt x="540" y="360"/>
                    <a:pt x="555" y="360"/>
                  </a:cubicBezTo>
                  <a:cubicBezTo>
                    <a:pt x="594" y="355"/>
                    <a:pt x="613" y="350"/>
                    <a:pt x="652" y="350"/>
                  </a:cubicBezTo>
                  <a:cubicBezTo>
                    <a:pt x="687" y="350"/>
                    <a:pt x="682" y="389"/>
                    <a:pt x="711" y="414"/>
                  </a:cubicBezTo>
                  <a:cubicBezTo>
                    <a:pt x="721" y="424"/>
                    <a:pt x="735" y="419"/>
                    <a:pt x="754" y="419"/>
                  </a:cubicBezTo>
                  <a:cubicBezTo>
                    <a:pt x="759" y="419"/>
                    <a:pt x="759" y="419"/>
                    <a:pt x="765" y="419"/>
                  </a:cubicBezTo>
                  <a:lnTo>
                    <a:pt x="765" y="419"/>
                  </a:lnTo>
                  <a:cubicBezTo>
                    <a:pt x="789" y="419"/>
                    <a:pt x="803" y="424"/>
                    <a:pt x="828" y="428"/>
                  </a:cubicBezTo>
                  <a:cubicBezTo>
                    <a:pt x="847" y="428"/>
                    <a:pt x="862" y="424"/>
                    <a:pt x="876" y="433"/>
                  </a:cubicBezTo>
                  <a:cubicBezTo>
                    <a:pt x="886" y="443"/>
                    <a:pt x="886" y="453"/>
                    <a:pt x="891" y="467"/>
                  </a:cubicBezTo>
                  <a:cubicBezTo>
                    <a:pt x="906" y="496"/>
                    <a:pt x="915" y="531"/>
                    <a:pt x="950" y="535"/>
                  </a:cubicBezTo>
                  <a:cubicBezTo>
                    <a:pt x="994" y="546"/>
                    <a:pt x="1013" y="570"/>
                    <a:pt x="1057" y="570"/>
                  </a:cubicBezTo>
                  <a:cubicBezTo>
                    <a:pt x="1124" y="570"/>
                    <a:pt x="1124" y="570"/>
                    <a:pt x="1124" y="570"/>
                  </a:cubicBezTo>
                  <a:cubicBezTo>
                    <a:pt x="1124" y="599"/>
                    <a:pt x="1124" y="599"/>
                    <a:pt x="1124" y="599"/>
                  </a:cubicBezTo>
                  <a:cubicBezTo>
                    <a:pt x="1124" y="628"/>
                    <a:pt x="1120" y="643"/>
                    <a:pt x="1120" y="672"/>
                  </a:cubicBezTo>
                  <a:cubicBezTo>
                    <a:pt x="1115" y="701"/>
                    <a:pt x="1120" y="721"/>
                    <a:pt x="1110" y="750"/>
                  </a:cubicBezTo>
                  <a:cubicBezTo>
                    <a:pt x="1100" y="789"/>
                    <a:pt x="1081" y="813"/>
                    <a:pt x="1066" y="852"/>
                  </a:cubicBezTo>
                  <a:cubicBezTo>
                    <a:pt x="1061" y="867"/>
                    <a:pt x="1057" y="872"/>
                    <a:pt x="1057" y="881"/>
                  </a:cubicBezTo>
                  <a:cubicBezTo>
                    <a:pt x="1057" y="916"/>
                    <a:pt x="1057" y="916"/>
                    <a:pt x="1057" y="916"/>
                  </a:cubicBezTo>
                  <a:cubicBezTo>
                    <a:pt x="1061" y="916"/>
                    <a:pt x="1066" y="916"/>
                    <a:pt x="1076" y="916"/>
                  </a:cubicBezTo>
                  <a:cubicBezTo>
                    <a:pt x="1110" y="916"/>
                    <a:pt x="1130" y="911"/>
                    <a:pt x="1159" y="905"/>
                  </a:cubicBezTo>
                  <a:cubicBezTo>
                    <a:pt x="1198" y="905"/>
                    <a:pt x="1218" y="911"/>
                    <a:pt x="1251" y="911"/>
                  </a:cubicBezTo>
                  <a:cubicBezTo>
                    <a:pt x="1315" y="911"/>
                    <a:pt x="1354" y="905"/>
                    <a:pt x="1417" y="891"/>
                  </a:cubicBezTo>
                  <a:lnTo>
                    <a:pt x="1417" y="891"/>
                  </a:lnTo>
                  <a:cubicBezTo>
                    <a:pt x="1427" y="877"/>
                    <a:pt x="1427" y="877"/>
                    <a:pt x="1427" y="877"/>
                  </a:cubicBezTo>
                  <a:cubicBezTo>
                    <a:pt x="1451" y="877"/>
                    <a:pt x="1466" y="877"/>
                    <a:pt x="1490" y="867"/>
                  </a:cubicBezTo>
                  <a:cubicBezTo>
                    <a:pt x="1500" y="862"/>
                    <a:pt x="1519" y="852"/>
                    <a:pt x="1519" y="838"/>
                  </a:cubicBezTo>
                  <a:cubicBezTo>
                    <a:pt x="1519" y="789"/>
                    <a:pt x="1461" y="789"/>
                    <a:pt x="1427" y="759"/>
                  </a:cubicBezTo>
                  <a:cubicBezTo>
                    <a:pt x="1383" y="726"/>
                    <a:pt x="1403" y="672"/>
                    <a:pt x="1378" y="623"/>
                  </a:cubicBezTo>
                  <a:cubicBezTo>
                    <a:pt x="1359" y="579"/>
                    <a:pt x="1344" y="550"/>
                    <a:pt x="1334" y="501"/>
                  </a:cubicBezTo>
                  <a:cubicBezTo>
                    <a:pt x="1329" y="487"/>
                    <a:pt x="1329" y="472"/>
                    <a:pt x="1325" y="458"/>
                  </a:cubicBezTo>
                  <a:cubicBezTo>
                    <a:pt x="1305" y="424"/>
                    <a:pt x="1271" y="409"/>
                    <a:pt x="1271" y="370"/>
                  </a:cubicBezTo>
                  <a:cubicBezTo>
                    <a:pt x="1271" y="341"/>
                    <a:pt x="1281" y="331"/>
                    <a:pt x="1290" y="306"/>
                  </a:cubicBezTo>
                  <a:cubicBezTo>
                    <a:pt x="1295" y="302"/>
                    <a:pt x="1290" y="297"/>
                    <a:pt x="1290" y="292"/>
                  </a:cubicBezTo>
                  <a:cubicBezTo>
                    <a:pt x="1305" y="267"/>
                    <a:pt x="1320" y="253"/>
                    <a:pt x="1339" y="234"/>
                  </a:cubicBezTo>
                  <a:cubicBezTo>
                    <a:pt x="1354" y="209"/>
                    <a:pt x="1373" y="200"/>
                    <a:pt x="1388" y="175"/>
                  </a:cubicBezTo>
                  <a:cubicBezTo>
                    <a:pt x="1403" y="151"/>
                    <a:pt x="1412" y="126"/>
                    <a:pt x="1436" y="107"/>
                  </a:cubicBezTo>
                  <a:cubicBezTo>
                    <a:pt x="1436" y="141"/>
                    <a:pt x="1456" y="156"/>
                    <a:pt x="1456" y="190"/>
                  </a:cubicBezTo>
                  <a:cubicBezTo>
                    <a:pt x="1456" y="219"/>
                    <a:pt x="1442" y="234"/>
                    <a:pt x="1427" y="258"/>
                  </a:cubicBezTo>
                  <a:cubicBezTo>
                    <a:pt x="1427" y="267"/>
                    <a:pt x="1417" y="273"/>
                    <a:pt x="1417" y="282"/>
                  </a:cubicBezTo>
                  <a:cubicBezTo>
                    <a:pt x="1417" y="311"/>
                    <a:pt x="1442" y="326"/>
                    <a:pt x="1442" y="355"/>
                  </a:cubicBezTo>
                  <a:cubicBezTo>
                    <a:pt x="1442" y="380"/>
                    <a:pt x="1417" y="389"/>
                    <a:pt x="1417" y="419"/>
                  </a:cubicBezTo>
                  <a:cubicBezTo>
                    <a:pt x="1417" y="433"/>
                    <a:pt x="1422" y="448"/>
                    <a:pt x="1436" y="453"/>
                  </a:cubicBezTo>
                  <a:cubicBezTo>
                    <a:pt x="1446" y="458"/>
                    <a:pt x="1456" y="453"/>
                    <a:pt x="1466" y="458"/>
                  </a:cubicBezTo>
                  <a:cubicBezTo>
                    <a:pt x="1475" y="467"/>
                    <a:pt x="1475" y="477"/>
                    <a:pt x="1475" y="487"/>
                  </a:cubicBezTo>
                  <a:cubicBezTo>
                    <a:pt x="1486" y="511"/>
                    <a:pt x="1486" y="531"/>
                    <a:pt x="1510" y="546"/>
                  </a:cubicBezTo>
                  <a:cubicBezTo>
                    <a:pt x="1524" y="555"/>
                    <a:pt x="1544" y="555"/>
                    <a:pt x="1544" y="574"/>
                  </a:cubicBezTo>
                  <a:cubicBezTo>
                    <a:pt x="1544" y="594"/>
                    <a:pt x="1524" y="599"/>
                    <a:pt x="1510" y="613"/>
                  </a:cubicBezTo>
                  <a:cubicBezTo>
                    <a:pt x="1529" y="662"/>
                    <a:pt x="1558" y="687"/>
                    <a:pt x="1607" y="706"/>
                  </a:cubicBezTo>
                  <a:cubicBezTo>
                    <a:pt x="1622" y="711"/>
                    <a:pt x="1636" y="706"/>
                    <a:pt x="1651" y="716"/>
                  </a:cubicBezTo>
                  <a:cubicBezTo>
                    <a:pt x="1666" y="731"/>
                    <a:pt x="1666" y="745"/>
                    <a:pt x="1675" y="764"/>
                  </a:cubicBezTo>
                  <a:cubicBezTo>
                    <a:pt x="1680" y="779"/>
                    <a:pt x="1690" y="789"/>
                    <a:pt x="1690" y="808"/>
                  </a:cubicBezTo>
                  <a:cubicBezTo>
                    <a:pt x="1699" y="842"/>
                    <a:pt x="1699" y="872"/>
                    <a:pt x="1724" y="896"/>
                  </a:cubicBezTo>
                  <a:cubicBezTo>
                    <a:pt x="1841" y="896"/>
                    <a:pt x="1841" y="896"/>
                    <a:pt x="1841" y="896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68">
              <a:extLst>
                <a:ext uri="{FF2B5EF4-FFF2-40B4-BE49-F238E27FC236}">
                  <a16:creationId xmlns:a16="http://schemas.microsoft.com/office/drawing/2014/main" id="{51A1B420-3E76-9AAA-7FA7-A9325382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6850293"/>
              <a:ext cx="980085" cy="1142574"/>
            </a:xfrm>
            <a:custGeom>
              <a:avLst/>
              <a:gdLst>
                <a:gd name="T0" fmla="*/ 0 w 1550"/>
                <a:gd name="T1" fmla="*/ 54 h 1803"/>
                <a:gd name="T2" fmla="*/ 0 w 1550"/>
                <a:gd name="T3" fmla="*/ 54 h 1803"/>
                <a:gd name="T4" fmla="*/ 1072 w 1550"/>
                <a:gd name="T5" fmla="*/ 0 h 1803"/>
                <a:gd name="T6" fmla="*/ 1072 w 1550"/>
                <a:gd name="T7" fmla="*/ 0 h 1803"/>
                <a:gd name="T8" fmla="*/ 1266 w 1550"/>
                <a:gd name="T9" fmla="*/ 132 h 1803"/>
                <a:gd name="T10" fmla="*/ 1325 w 1550"/>
                <a:gd name="T11" fmla="*/ 151 h 1803"/>
                <a:gd name="T12" fmla="*/ 1262 w 1550"/>
                <a:gd name="T13" fmla="*/ 258 h 1803"/>
                <a:gd name="T14" fmla="*/ 1247 w 1550"/>
                <a:gd name="T15" fmla="*/ 302 h 1803"/>
                <a:gd name="T16" fmla="*/ 1281 w 1550"/>
                <a:gd name="T17" fmla="*/ 366 h 1803"/>
                <a:gd name="T18" fmla="*/ 1368 w 1550"/>
                <a:gd name="T19" fmla="*/ 448 h 1803"/>
                <a:gd name="T20" fmla="*/ 1466 w 1550"/>
                <a:gd name="T21" fmla="*/ 589 h 1803"/>
                <a:gd name="T22" fmla="*/ 1549 w 1550"/>
                <a:gd name="T23" fmla="*/ 1725 h 1803"/>
                <a:gd name="T24" fmla="*/ 1549 w 1550"/>
                <a:gd name="T25" fmla="*/ 1725 h 1803"/>
                <a:gd name="T26" fmla="*/ 0 w 1550"/>
                <a:gd name="T27" fmla="*/ 1802 h 1803"/>
                <a:gd name="T28" fmla="*/ 0 w 1550"/>
                <a:gd name="T29" fmla="*/ 1802 h 1803"/>
                <a:gd name="T30" fmla="*/ 0 w 1550"/>
                <a:gd name="T31" fmla="*/ 54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0" h="1803">
                  <a:moveTo>
                    <a:pt x="0" y="54"/>
                  </a:moveTo>
                  <a:lnTo>
                    <a:pt x="0" y="54"/>
                  </a:lnTo>
                  <a:cubicBezTo>
                    <a:pt x="667" y="30"/>
                    <a:pt x="1072" y="0"/>
                    <a:pt x="1072" y="0"/>
                  </a:cubicBezTo>
                  <a:lnTo>
                    <a:pt x="1072" y="0"/>
                  </a:lnTo>
                  <a:cubicBezTo>
                    <a:pt x="1135" y="69"/>
                    <a:pt x="1188" y="93"/>
                    <a:pt x="1266" y="132"/>
                  </a:cubicBezTo>
                  <a:cubicBezTo>
                    <a:pt x="1291" y="141"/>
                    <a:pt x="1305" y="141"/>
                    <a:pt x="1325" y="151"/>
                  </a:cubicBezTo>
                  <a:cubicBezTo>
                    <a:pt x="1301" y="191"/>
                    <a:pt x="1281" y="215"/>
                    <a:pt x="1262" y="258"/>
                  </a:cubicBezTo>
                  <a:cubicBezTo>
                    <a:pt x="1257" y="273"/>
                    <a:pt x="1247" y="283"/>
                    <a:pt x="1247" y="302"/>
                  </a:cubicBezTo>
                  <a:cubicBezTo>
                    <a:pt x="1247" y="332"/>
                    <a:pt x="1266" y="341"/>
                    <a:pt x="1281" y="366"/>
                  </a:cubicBezTo>
                  <a:cubicBezTo>
                    <a:pt x="1310" y="404"/>
                    <a:pt x="1335" y="415"/>
                    <a:pt x="1368" y="448"/>
                  </a:cubicBezTo>
                  <a:cubicBezTo>
                    <a:pt x="1417" y="492"/>
                    <a:pt x="1432" y="531"/>
                    <a:pt x="1466" y="589"/>
                  </a:cubicBezTo>
                  <a:cubicBezTo>
                    <a:pt x="1549" y="1725"/>
                    <a:pt x="1549" y="1725"/>
                    <a:pt x="1549" y="1725"/>
                  </a:cubicBezTo>
                  <a:lnTo>
                    <a:pt x="1549" y="1725"/>
                  </a:lnTo>
                  <a:cubicBezTo>
                    <a:pt x="1549" y="1725"/>
                    <a:pt x="906" y="1773"/>
                    <a:pt x="0" y="1802"/>
                  </a:cubicBezTo>
                  <a:lnTo>
                    <a:pt x="0" y="1802"/>
                  </a:ln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8F624D3E-D91C-5D55-1832-8BEDDD746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9020623"/>
              <a:ext cx="1414123" cy="2957250"/>
            </a:xfrm>
            <a:custGeom>
              <a:avLst/>
              <a:gdLst>
                <a:gd name="T0" fmla="*/ 2036 w 2231"/>
                <a:gd name="T1" fmla="*/ 2436 h 4663"/>
                <a:gd name="T2" fmla="*/ 1714 w 2231"/>
                <a:gd name="T3" fmla="*/ 2567 h 4663"/>
                <a:gd name="T4" fmla="*/ 1690 w 2231"/>
                <a:gd name="T5" fmla="*/ 2445 h 4663"/>
                <a:gd name="T6" fmla="*/ 1612 w 2231"/>
                <a:gd name="T7" fmla="*/ 2445 h 4663"/>
                <a:gd name="T8" fmla="*/ 1588 w 2231"/>
                <a:gd name="T9" fmla="*/ 2528 h 4663"/>
                <a:gd name="T10" fmla="*/ 1559 w 2231"/>
                <a:gd name="T11" fmla="*/ 2680 h 4663"/>
                <a:gd name="T12" fmla="*/ 1462 w 2231"/>
                <a:gd name="T13" fmla="*/ 2777 h 4663"/>
                <a:gd name="T14" fmla="*/ 1330 w 2231"/>
                <a:gd name="T15" fmla="*/ 2933 h 4663"/>
                <a:gd name="T16" fmla="*/ 1091 w 2231"/>
                <a:gd name="T17" fmla="*/ 3030 h 4663"/>
                <a:gd name="T18" fmla="*/ 959 w 2231"/>
                <a:gd name="T19" fmla="*/ 3025 h 4663"/>
                <a:gd name="T20" fmla="*/ 867 w 2231"/>
                <a:gd name="T21" fmla="*/ 3020 h 4663"/>
                <a:gd name="T22" fmla="*/ 774 w 2231"/>
                <a:gd name="T23" fmla="*/ 3147 h 4663"/>
                <a:gd name="T24" fmla="*/ 696 w 2231"/>
                <a:gd name="T25" fmla="*/ 3220 h 4663"/>
                <a:gd name="T26" fmla="*/ 594 w 2231"/>
                <a:gd name="T27" fmla="*/ 3346 h 4663"/>
                <a:gd name="T28" fmla="*/ 497 w 2231"/>
                <a:gd name="T29" fmla="*/ 3390 h 4663"/>
                <a:gd name="T30" fmla="*/ 482 w 2231"/>
                <a:gd name="T31" fmla="*/ 3503 h 4663"/>
                <a:gd name="T32" fmla="*/ 414 w 2231"/>
                <a:gd name="T33" fmla="*/ 3542 h 4663"/>
                <a:gd name="T34" fmla="*/ 419 w 2231"/>
                <a:gd name="T35" fmla="*/ 3619 h 4663"/>
                <a:gd name="T36" fmla="*/ 404 w 2231"/>
                <a:gd name="T37" fmla="*/ 3766 h 4663"/>
                <a:gd name="T38" fmla="*/ 380 w 2231"/>
                <a:gd name="T39" fmla="*/ 3790 h 4663"/>
                <a:gd name="T40" fmla="*/ 360 w 2231"/>
                <a:gd name="T41" fmla="*/ 3877 h 4663"/>
                <a:gd name="T42" fmla="*/ 360 w 2231"/>
                <a:gd name="T43" fmla="*/ 4048 h 4663"/>
                <a:gd name="T44" fmla="*/ 384 w 2231"/>
                <a:gd name="T45" fmla="*/ 4199 h 4663"/>
                <a:gd name="T46" fmla="*/ 467 w 2231"/>
                <a:gd name="T47" fmla="*/ 4433 h 4663"/>
                <a:gd name="T48" fmla="*/ 550 w 2231"/>
                <a:gd name="T49" fmla="*/ 4569 h 4663"/>
                <a:gd name="T50" fmla="*/ 521 w 2231"/>
                <a:gd name="T51" fmla="*/ 4633 h 4663"/>
                <a:gd name="T52" fmla="*/ 360 w 2231"/>
                <a:gd name="T53" fmla="*/ 4613 h 4663"/>
                <a:gd name="T54" fmla="*/ 24 w 2231"/>
                <a:gd name="T55" fmla="*/ 4530 h 4663"/>
                <a:gd name="T56" fmla="*/ 0 w 2231"/>
                <a:gd name="T57" fmla="*/ 0 h 4663"/>
                <a:gd name="T58" fmla="*/ 83 w 2231"/>
                <a:gd name="T59" fmla="*/ 78 h 4663"/>
                <a:gd name="T60" fmla="*/ 254 w 2231"/>
                <a:gd name="T61" fmla="*/ 83 h 4663"/>
                <a:gd name="T62" fmla="*/ 375 w 2231"/>
                <a:gd name="T63" fmla="*/ 132 h 4663"/>
                <a:gd name="T64" fmla="*/ 516 w 2231"/>
                <a:gd name="T65" fmla="*/ 127 h 4663"/>
                <a:gd name="T66" fmla="*/ 828 w 2231"/>
                <a:gd name="T67" fmla="*/ 210 h 4663"/>
                <a:gd name="T68" fmla="*/ 979 w 2231"/>
                <a:gd name="T69" fmla="*/ 137 h 4663"/>
                <a:gd name="T70" fmla="*/ 1193 w 2231"/>
                <a:gd name="T71" fmla="*/ 64 h 4663"/>
                <a:gd name="T72" fmla="*/ 1447 w 2231"/>
                <a:gd name="T73" fmla="*/ 118 h 4663"/>
                <a:gd name="T74" fmla="*/ 1705 w 2231"/>
                <a:gd name="T75" fmla="*/ 190 h 4663"/>
                <a:gd name="T76" fmla="*/ 1953 w 2231"/>
                <a:gd name="T77" fmla="*/ 536 h 4663"/>
                <a:gd name="T78" fmla="*/ 2075 w 2231"/>
                <a:gd name="T79" fmla="*/ 1345 h 4663"/>
                <a:gd name="T80" fmla="*/ 2192 w 2231"/>
                <a:gd name="T81" fmla="*/ 1511 h 4663"/>
                <a:gd name="T82" fmla="*/ 2158 w 2231"/>
                <a:gd name="T83" fmla="*/ 1895 h 4663"/>
                <a:gd name="T84" fmla="*/ 2177 w 2231"/>
                <a:gd name="T85" fmla="*/ 2324 h 4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31" h="4663">
                  <a:moveTo>
                    <a:pt x="2177" y="2387"/>
                  </a:moveTo>
                  <a:lnTo>
                    <a:pt x="2177" y="2387"/>
                  </a:lnTo>
                  <a:cubicBezTo>
                    <a:pt x="2124" y="2397"/>
                    <a:pt x="2089" y="2412"/>
                    <a:pt x="2036" y="2436"/>
                  </a:cubicBezTo>
                  <a:cubicBezTo>
                    <a:pt x="1992" y="2456"/>
                    <a:pt x="1963" y="2460"/>
                    <a:pt x="1924" y="2480"/>
                  </a:cubicBezTo>
                  <a:cubicBezTo>
                    <a:pt x="1875" y="2514"/>
                    <a:pt x="1846" y="2533"/>
                    <a:pt x="1793" y="2553"/>
                  </a:cubicBezTo>
                  <a:cubicBezTo>
                    <a:pt x="1763" y="2562"/>
                    <a:pt x="1744" y="2562"/>
                    <a:pt x="1714" y="2567"/>
                  </a:cubicBezTo>
                  <a:cubicBezTo>
                    <a:pt x="1734" y="2553"/>
                    <a:pt x="1753" y="2543"/>
                    <a:pt x="1753" y="2519"/>
                  </a:cubicBezTo>
                  <a:cubicBezTo>
                    <a:pt x="1753" y="2499"/>
                    <a:pt x="1749" y="2484"/>
                    <a:pt x="1739" y="2475"/>
                  </a:cubicBezTo>
                  <a:cubicBezTo>
                    <a:pt x="1724" y="2460"/>
                    <a:pt x="1705" y="2460"/>
                    <a:pt x="1690" y="2445"/>
                  </a:cubicBezTo>
                  <a:cubicBezTo>
                    <a:pt x="1680" y="2436"/>
                    <a:pt x="1690" y="2421"/>
                    <a:pt x="1690" y="2407"/>
                  </a:cubicBezTo>
                  <a:cubicBezTo>
                    <a:pt x="1690" y="2392"/>
                    <a:pt x="1695" y="2382"/>
                    <a:pt x="1695" y="2363"/>
                  </a:cubicBezTo>
                  <a:cubicBezTo>
                    <a:pt x="1656" y="2387"/>
                    <a:pt x="1646" y="2417"/>
                    <a:pt x="1612" y="2445"/>
                  </a:cubicBezTo>
                  <a:cubicBezTo>
                    <a:pt x="1608" y="2451"/>
                    <a:pt x="1608" y="2456"/>
                    <a:pt x="1598" y="2460"/>
                  </a:cubicBezTo>
                  <a:cubicBezTo>
                    <a:pt x="1588" y="2460"/>
                    <a:pt x="1578" y="2465"/>
                    <a:pt x="1568" y="2465"/>
                  </a:cubicBezTo>
                  <a:cubicBezTo>
                    <a:pt x="1578" y="2489"/>
                    <a:pt x="1588" y="2504"/>
                    <a:pt x="1588" y="2528"/>
                  </a:cubicBezTo>
                  <a:cubicBezTo>
                    <a:pt x="1588" y="2558"/>
                    <a:pt x="1583" y="2572"/>
                    <a:pt x="1578" y="2602"/>
                  </a:cubicBezTo>
                  <a:cubicBezTo>
                    <a:pt x="1578" y="2626"/>
                    <a:pt x="1573" y="2641"/>
                    <a:pt x="1559" y="2660"/>
                  </a:cubicBezTo>
                  <a:cubicBezTo>
                    <a:pt x="1559" y="2665"/>
                    <a:pt x="1559" y="2675"/>
                    <a:pt x="1559" y="2680"/>
                  </a:cubicBezTo>
                  <a:cubicBezTo>
                    <a:pt x="1553" y="2680"/>
                    <a:pt x="1544" y="2680"/>
                    <a:pt x="1544" y="2680"/>
                  </a:cubicBezTo>
                  <a:cubicBezTo>
                    <a:pt x="1525" y="2694"/>
                    <a:pt x="1514" y="2704"/>
                    <a:pt x="1500" y="2719"/>
                  </a:cubicBezTo>
                  <a:cubicBezTo>
                    <a:pt x="1486" y="2738"/>
                    <a:pt x="1476" y="2757"/>
                    <a:pt x="1462" y="2777"/>
                  </a:cubicBezTo>
                  <a:cubicBezTo>
                    <a:pt x="1447" y="2801"/>
                    <a:pt x="1432" y="2816"/>
                    <a:pt x="1422" y="2840"/>
                  </a:cubicBezTo>
                  <a:cubicBezTo>
                    <a:pt x="1417" y="2850"/>
                    <a:pt x="1412" y="2865"/>
                    <a:pt x="1407" y="2874"/>
                  </a:cubicBezTo>
                  <a:cubicBezTo>
                    <a:pt x="1383" y="2904"/>
                    <a:pt x="1359" y="2913"/>
                    <a:pt x="1330" y="2933"/>
                  </a:cubicBezTo>
                  <a:cubicBezTo>
                    <a:pt x="1305" y="2952"/>
                    <a:pt x="1301" y="2972"/>
                    <a:pt x="1276" y="2991"/>
                  </a:cubicBezTo>
                  <a:cubicBezTo>
                    <a:pt x="1252" y="3011"/>
                    <a:pt x="1227" y="3011"/>
                    <a:pt x="1198" y="3015"/>
                  </a:cubicBezTo>
                  <a:cubicBezTo>
                    <a:pt x="1159" y="3025"/>
                    <a:pt x="1135" y="3030"/>
                    <a:pt x="1091" y="3030"/>
                  </a:cubicBezTo>
                  <a:cubicBezTo>
                    <a:pt x="1072" y="3030"/>
                    <a:pt x="1057" y="3030"/>
                    <a:pt x="1033" y="3025"/>
                  </a:cubicBezTo>
                  <a:cubicBezTo>
                    <a:pt x="1013" y="3015"/>
                    <a:pt x="1008" y="3001"/>
                    <a:pt x="989" y="3001"/>
                  </a:cubicBezTo>
                  <a:cubicBezTo>
                    <a:pt x="974" y="3001"/>
                    <a:pt x="969" y="3015"/>
                    <a:pt x="959" y="3025"/>
                  </a:cubicBezTo>
                  <a:cubicBezTo>
                    <a:pt x="945" y="3030"/>
                    <a:pt x="935" y="3035"/>
                    <a:pt x="920" y="3035"/>
                  </a:cubicBezTo>
                  <a:cubicBezTo>
                    <a:pt x="906" y="3035"/>
                    <a:pt x="896" y="3025"/>
                    <a:pt x="882" y="3015"/>
                  </a:cubicBezTo>
                  <a:cubicBezTo>
                    <a:pt x="867" y="3020"/>
                    <a:pt x="867" y="3020"/>
                    <a:pt x="867" y="3020"/>
                  </a:cubicBezTo>
                  <a:cubicBezTo>
                    <a:pt x="872" y="3059"/>
                    <a:pt x="872" y="3094"/>
                    <a:pt x="911" y="3113"/>
                  </a:cubicBezTo>
                  <a:cubicBezTo>
                    <a:pt x="852" y="3133"/>
                    <a:pt x="823" y="3161"/>
                    <a:pt x="774" y="3191"/>
                  </a:cubicBezTo>
                  <a:cubicBezTo>
                    <a:pt x="774" y="3172"/>
                    <a:pt x="774" y="3161"/>
                    <a:pt x="774" y="3147"/>
                  </a:cubicBezTo>
                  <a:cubicBezTo>
                    <a:pt x="745" y="3147"/>
                    <a:pt x="745" y="3147"/>
                    <a:pt x="745" y="3147"/>
                  </a:cubicBezTo>
                  <a:cubicBezTo>
                    <a:pt x="721" y="3152"/>
                    <a:pt x="696" y="3166"/>
                    <a:pt x="696" y="3191"/>
                  </a:cubicBezTo>
                  <a:cubicBezTo>
                    <a:pt x="696" y="3220"/>
                    <a:pt x="696" y="3220"/>
                    <a:pt x="696" y="3220"/>
                  </a:cubicBezTo>
                  <a:cubicBezTo>
                    <a:pt x="740" y="3220"/>
                    <a:pt x="740" y="3220"/>
                    <a:pt x="740" y="3220"/>
                  </a:cubicBezTo>
                  <a:cubicBezTo>
                    <a:pt x="706" y="3239"/>
                    <a:pt x="691" y="3259"/>
                    <a:pt x="667" y="3283"/>
                  </a:cubicBezTo>
                  <a:cubicBezTo>
                    <a:pt x="638" y="3313"/>
                    <a:pt x="614" y="3318"/>
                    <a:pt x="594" y="3346"/>
                  </a:cubicBezTo>
                  <a:cubicBezTo>
                    <a:pt x="580" y="3366"/>
                    <a:pt x="575" y="3381"/>
                    <a:pt x="565" y="3396"/>
                  </a:cubicBezTo>
                  <a:cubicBezTo>
                    <a:pt x="550" y="3376"/>
                    <a:pt x="541" y="3361"/>
                    <a:pt x="521" y="3346"/>
                  </a:cubicBezTo>
                  <a:cubicBezTo>
                    <a:pt x="511" y="3361"/>
                    <a:pt x="506" y="3371"/>
                    <a:pt x="497" y="3390"/>
                  </a:cubicBezTo>
                  <a:cubicBezTo>
                    <a:pt x="492" y="3400"/>
                    <a:pt x="482" y="3405"/>
                    <a:pt x="482" y="3420"/>
                  </a:cubicBezTo>
                  <a:cubicBezTo>
                    <a:pt x="482" y="3434"/>
                    <a:pt x="502" y="3440"/>
                    <a:pt x="516" y="3444"/>
                  </a:cubicBezTo>
                  <a:cubicBezTo>
                    <a:pt x="506" y="3468"/>
                    <a:pt x="492" y="3478"/>
                    <a:pt x="482" y="3503"/>
                  </a:cubicBezTo>
                  <a:cubicBezTo>
                    <a:pt x="477" y="3517"/>
                    <a:pt x="477" y="3542"/>
                    <a:pt x="458" y="3542"/>
                  </a:cubicBezTo>
                  <a:cubicBezTo>
                    <a:pt x="453" y="3542"/>
                    <a:pt x="448" y="3532"/>
                    <a:pt x="439" y="3532"/>
                  </a:cubicBezTo>
                  <a:cubicBezTo>
                    <a:pt x="429" y="3532"/>
                    <a:pt x="424" y="3537"/>
                    <a:pt x="414" y="3542"/>
                  </a:cubicBezTo>
                  <a:cubicBezTo>
                    <a:pt x="399" y="3546"/>
                    <a:pt x="375" y="3546"/>
                    <a:pt x="375" y="3561"/>
                  </a:cubicBezTo>
                  <a:cubicBezTo>
                    <a:pt x="375" y="3576"/>
                    <a:pt x="384" y="3581"/>
                    <a:pt x="390" y="3595"/>
                  </a:cubicBezTo>
                  <a:cubicBezTo>
                    <a:pt x="395" y="3605"/>
                    <a:pt x="404" y="3619"/>
                    <a:pt x="419" y="3619"/>
                  </a:cubicBezTo>
                  <a:cubicBezTo>
                    <a:pt x="434" y="3619"/>
                    <a:pt x="439" y="3610"/>
                    <a:pt x="448" y="3600"/>
                  </a:cubicBezTo>
                  <a:cubicBezTo>
                    <a:pt x="443" y="3639"/>
                    <a:pt x="434" y="3663"/>
                    <a:pt x="424" y="3697"/>
                  </a:cubicBezTo>
                  <a:cubicBezTo>
                    <a:pt x="414" y="3727"/>
                    <a:pt x="404" y="3741"/>
                    <a:pt x="404" y="3766"/>
                  </a:cubicBezTo>
                  <a:cubicBezTo>
                    <a:pt x="404" y="3780"/>
                    <a:pt x="404" y="3790"/>
                    <a:pt x="409" y="3805"/>
                  </a:cubicBezTo>
                  <a:cubicBezTo>
                    <a:pt x="409" y="3785"/>
                    <a:pt x="409" y="3785"/>
                    <a:pt x="409" y="3785"/>
                  </a:cubicBezTo>
                  <a:cubicBezTo>
                    <a:pt x="395" y="3785"/>
                    <a:pt x="390" y="3790"/>
                    <a:pt x="380" y="3790"/>
                  </a:cubicBezTo>
                  <a:cubicBezTo>
                    <a:pt x="370" y="3790"/>
                    <a:pt x="360" y="3780"/>
                    <a:pt x="351" y="3780"/>
                  </a:cubicBezTo>
                  <a:cubicBezTo>
                    <a:pt x="326" y="3780"/>
                    <a:pt x="297" y="3799"/>
                    <a:pt x="297" y="3829"/>
                  </a:cubicBezTo>
                  <a:cubicBezTo>
                    <a:pt x="297" y="3858"/>
                    <a:pt x="331" y="3877"/>
                    <a:pt x="360" y="3877"/>
                  </a:cubicBezTo>
                  <a:cubicBezTo>
                    <a:pt x="375" y="3877"/>
                    <a:pt x="384" y="3873"/>
                    <a:pt x="395" y="3863"/>
                  </a:cubicBezTo>
                  <a:cubicBezTo>
                    <a:pt x="395" y="3985"/>
                    <a:pt x="395" y="3985"/>
                    <a:pt x="395" y="3985"/>
                  </a:cubicBezTo>
                  <a:cubicBezTo>
                    <a:pt x="395" y="4014"/>
                    <a:pt x="380" y="4029"/>
                    <a:pt x="360" y="4048"/>
                  </a:cubicBezTo>
                  <a:cubicBezTo>
                    <a:pt x="356" y="4053"/>
                    <a:pt x="345" y="4058"/>
                    <a:pt x="345" y="4062"/>
                  </a:cubicBezTo>
                  <a:cubicBezTo>
                    <a:pt x="345" y="4092"/>
                    <a:pt x="360" y="4102"/>
                    <a:pt x="370" y="4126"/>
                  </a:cubicBezTo>
                  <a:cubicBezTo>
                    <a:pt x="380" y="4155"/>
                    <a:pt x="380" y="4170"/>
                    <a:pt x="384" y="4199"/>
                  </a:cubicBezTo>
                  <a:cubicBezTo>
                    <a:pt x="390" y="4233"/>
                    <a:pt x="390" y="4258"/>
                    <a:pt x="409" y="4291"/>
                  </a:cubicBezTo>
                  <a:cubicBezTo>
                    <a:pt x="419" y="4316"/>
                    <a:pt x="434" y="4335"/>
                    <a:pt x="443" y="4360"/>
                  </a:cubicBezTo>
                  <a:cubicBezTo>
                    <a:pt x="453" y="4389"/>
                    <a:pt x="467" y="4404"/>
                    <a:pt x="467" y="4433"/>
                  </a:cubicBezTo>
                  <a:cubicBezTo>
                    <a:pt x="467" y="4511"/>
                    <a:pt x="467" y="4511"/>
                    <a:pt x="467" y="4511"/>
                  </a:cubicBezTo>
                  <a:cubicBezTo>
                    <a:pt x="467" y="4526"/>
                    <a:pt x="458" y="4540"/>
                    <a:pt x="467" y="4554"/>
                  </a:cubicBezTo>
                  <a:cubicBezTo>
                    <a:pt x="487" y="4579"/>
                    <a:pt x="516" y="4569"/>
                    <a:pt x="550" y="4569"/>
                  </a:cubicBezTo>
                  <a:cubicBezTo>
                    <a:pt x="550" y="4589"/>
                    <a:pt x="555" y="4603"/>
                    <a:pt x="555" y="4618"/>
                  </a:cubicBezTo>
                  <a:lnTo>
                    <a:pt x="555" y="4618"/>
                  </a:lnTo>
                  <a:cubicBezTo>
                    <a:pt x="545" y="4623"/>
                    <a:pt x="531" y="4628"/>
                    <a:pt x="521" y="4633"/>
                  </a:cubicBezTo>
                  <a:cubicBezTo>
                    <a:pt x="497" y="4647"/>
                    <a:pt x="487" y="4662"/>
                    <a:pt x="458" y="4662"/>
                  </a:cubicBezTo>
                  <a:cubicBezTo>
                    <a:pt x="429" y="4662"/>
                    <a:pt x="409" y="4657"/>
                    <a:pt x="384" y="4642"/>
                  </a:cubicBezTo>
                  <a:cubicBezTo>
                    <a:pt x="375" y="4633"/>
                    <a:pt x="370" y="4623"/>
                    <a:pt x="360" y="4613"/>
                  </a:cubicBezTo>
                  <a:cubicBezTo>
                    <a:pt x="331" y="4598"/>
                    <a:pt x="312" y="4594"/>
                    <a:pt x="282" y="4589"/>
                  </a:cubicBezTo>
                  <a:cubicBezTo>
                    <a:pt x="204" y="4574"/>
                    <a:pt x="161" y="4569"/>
                    <a:pt x="88" y="4545"/>
                  </a:cubicBezTo>
                  <a:cubicBezTo>
                    <a:pt x="63" y="4540"/>
                    <a:pt x="49" y="4535"/>
                    <a:pt x="24" y="4530"/>
                  </a:cubicBezTo>
                  <a:cubicBezTo>
                    <a:pt x="14" y="4530"/>
                    <a:pt x="10" y="4526"/>
                    <a:pt x="0" y="4526"/>
                  </a:cubicBezTo>
                  <a:lnTo>
                    <a:pt x="0" y="4526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19" y="10"/>
                    <a:pt x="34" y="20"/>
                    <a:pt x="58" y="35"/>
                  </a:cubicBezTo>
                  <a:cubicBezTo>
                    <a:pt x="73" y="44"/>
                    <a:pt x="73" y="64"/>
                    <a:pt x="83" y="78"/>
                  </a:cubicBezTo>
                  <a:cubicBezTo>
                    <a:pt x="97" y="113"/>
                    <a:pt x="117" y="137"/>
                    <a:pt x="151" y="137"/>
                  </a:cubicBezTo>
                  <a:cubicBezTo>
                    <a:pt x="166" y="137"/>
                    <a:pt x="175" y="127"/>
                    <a:pt x="185" y="113"/>
                  </a:cubicBezTo>
                  <a:cubicBezTo>
                    <a:pt x="204" y="93"/>
                    <a:pt x="224" y="83"/>
                    <a:pt x="254" y="83"/>
                  </a:cubicBezTo>
                  <a:cubicBezTo>
                    <a:pt x="268" y="83"/>
                    <a:pt x="278" y="88"/>
                    <a:pt x="293" y="98"/>
                  </a:cubicBezTo>
                  <a:cubicBezTo>
                    <a:pt x="293" y="103"/>
                    <a:pt x="293" y="113"/>
                    <a:pt x="297" y="113"/>
                  </a:cubicBezTo>
                  <a:cubicBezTo>
                    <a:pt x="321" y="132"/>
                    <a:pt x="341" y="132"/>
                    <a:pt x="375" y="132"/>
                  </a:cubicBezTo>
                  <a:cubicBezTo>
                    <a:pt x="395" y="132"/>
                    <a:pt x="414" y="127"/>
                    <a:pt x="434" y="137"/>
                  </a:cubicBezTo>
                  <a:cubicBezTo>
                    <a:pt x="453" y="142"/>
                    <a:pt x="463" y="161"/>
                    <a:pt x="487" y="161"/>
                  </a:cubicBezTo>
                  <a:cubicBezTo>
                    <a:pt x="502" y="161"/>
                    <a:pt x="502" y="127"/>
                    <a:pt x="516" y="127"/>
                  </a:cubicBezTo>
                  <a:cubicBezTo>
                    <a:pt x="536" y="127"/>
                    <a:pt x="545" y="137"/>
                    <a:pt x="560" y="142"/>
                  </a:cubicBezTo>
                  <a:cubicBezTo>
                    <a:pt x="638" y="152"/>
                    <a:pt x="682" y="166"/>
                    <a:pt x="760" y="181"/>
                  </a:cubicBezTo>
                  <a:cubicBezTo>
                    <a:pt x="784" y="185"/>
                    <a:pt x="799" y="210"/>
                    <a:pt x="828" y="210"/>
                  </a:cubicBezTo>
                  <a:cubicBezTo>
                    <a:pt x="848" y="210"/>
                    <a:pt x="857" y="205"/>
                    <a:pt x="877" y="195"/>
                  </a:cubicBezTo>
                  <a:cubicBezTo>
                    <a:pt x="911" y="190"/>
                    <a:pt x="930" y="181"/>
                    <a:pt x="955" y="161"/>
                  </a:cubicBezTo>
                  <a:cubicBezTo>
                    <a:pt x="964" y="157"/>
                    <a:pt x="969" y="146"/>
                    <a:pt x="979" y="137"/>
                  </a:cubicBezTo>
                  <a:cubicBezTo>
                    <a:pt x="1018" y="113"/>
                    <a:pt x="1047" y="122"/>
                    <a:pt x="1086" y="103"/>
                  </a:cubicBezTo>
                  <a:cubicBezTo>
                    <a:pt x="1105" y="93"/>
                    <a:pt x="1110" y="78"/>
                    <a:pt x="1130" y="74"/>
                  </a:cubicBezTo>
                  <a:cubicBezTo>
                    <a:pt x="1155" y="64"/>
                    <a:pt x="1169" y="64"/>
                    <a:pt x="1193" y="64"/>
                  </a:cubicBezTo>
                  <a:cubicBezTo>
                    <a:pt x="1213" y="78"/>
                    <a:pt x="1227" y="88"/>
                    <a:pt x="1252" y="88"/>
                  </a:cubicBezTo>
                  <a:cubicBezTo>
                    <a:pt x="1354" y="88"/>
                    <a:pt x="1354" y="88"/>
                    <a:pt x="1354" y="88"/>
                  </a:cubicBezTo>
                  <a:cubicBezTo>
                    <a:pt x="1393" y="88"/>
                    <a:pt x="1412" y="103"/>
                    <a:pt x="1447" y="118"/>
                  </a:cubicBezTo>
                  <a:cubicBezTo>
                    <a:pt x="1490" y="137"/>
                    <a:pt x="1510" y="152"/>
                    <a:pt x="1553" y="171"/>
                  </a:cubicBezTo>
                  <a:cubicBezTo>
                    <a:pt x="1608" y="195"/>
                    <a:pt x="1646" y="190"/>
                    <a:pt x="1705" y="190"/>
                  </a:cubicBezTo>
                  <a:lnTo>
                    <a:pt x="1705" y="190"/>
                  </a:lnTo>
                  <a:cubicBezTo>
                    <a:pt x="1753" y="210"/>
                    <a:pt x="1793" y="215"/>
                    <a:pt x="1846" y="215"/>
                  </a:cubicBezTo>
                  <a:cubicBezTo>
                    <a:pt x="1880" y="215"/>
                    <a:pt x="1899" y="215"/>
                    <a:pt x="1934" y="215"/>
                  </a:cubicBezTo>
                  <a:cubicBezTo>
                    <a:pt x="1953" y="536"/>
                    <a:pt x="1953" y="536"/>
                    <a:pt x="1953" y="536"/>
                  </a:cubicBezTo>
                  <a:lnTo>
                    <a:pt x="1953" y="536"/>
                  </a:lnTo>
                  <a:cubicBezTo>
                    <a:pt x="1978" y="1130"/>
                    <a:pt x="1978" y="1130"/>
                    <a:pt x="1978" y="1130"/>
                  </a:cubicBezTo>
                  <a:cubicBezTo>
                    <a:pt x="2021" y="1213"/>
                    <a:pt x="2031" y="1262"/>
                    <a:pt x="2075" y="1345"/>
                  </a:cubicBezTo>
                  <a:cubicBezTo>
                    <a:pt x="2089" y="1369"/>
                    <a:pt x="2104" y="1379"/>
                    <a:pt x="2124" y="1403"/>
                  </a:cubicBezTo>
                  <a:cubicBezTo>
                    <a:pt x="2138" y="1423"/>
                    <a:pt x="2143" y="1442"/>
                    <a:pt x="2158" y="1462"/>
                  </a:cubicBezTo>
                  <a:cubicBezTo>
                    <a:pt x="2167" y="1481"/>
                    <a:pt x="2182" y="1491"/>
                    <a:pt x="2192" y="1511"/>
                  </a:cubicBezTo>
                  <a:cubicBezTo>
                    <a:pt x="2216" y="1559"/>
                    <a:pt x="2230" y="1594"/>
                    <a:pt x="2230" y="1652"/>
                  </a:cubicBezTo>
                  <a:cubicBezTo>
                    <a:pt x="2230" y="1705"/>
                    <a:pt x="2230" y="1735"/>
                    <a:pt x="2211" y="1779"/>
                  </a:cubicBezTo>
                  <a:cubicBezTo>
                    <a:pt x="2187" y="1822"/>
                    <a:pt x="2158" y="1846"/>
                    <a:pt x="2158" y="1895"/>
                  </a:cubicBezTo>
                  <a:cubicBezTo>
                    <a:pt x="2158" y="1949"/>
                    <a:pt x="2187" y="1978"/>
                    <a:pt x="2187" y="2036"/>
                  </a:cubicBezTo>
                  <a:cubicBezTo>
                    <a:pt x="2187" y="2144"/>
                    <a:pt x="2182" y="2202"/>
                    <a:pt x="2182" y="2309"/>
                  </a:cubicBezTo>
                  <a:cubicBezTo>
                    <a:pt x="2182" y="2314"/>
                    <a:pt x="2177" y="2319"/>
                    <a:pt x="2177" y="2324"/>
                  </a:cubicBezTo>
                  <a:cubicBezTo>
                    <a:pt x="2177" y="2348"/>
                    <a:pt x="2182" y="2363"/>
                    <a:pt x="2177" y="2387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70">
              <a:extLst>
                <a:ext uri="{FF2B5EF4-FFF2-40B4-BE49-F238E27FC236}">
                  <a16:creationId xmlns:a16="http://schemas.microsoft.com/office/drawing/2014/main" id="{3F67B711-EC38-AF32-50AF-5474EBD4F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2635" y="2574043"/>
              <a:ext cx="980085" cy="1680256"/>
            </a:xfrm>
            <a:custGeom>
              <a:avLst/>
              <a:gdLst>
                <a:gd name="T0" fmla="*/ 0 w 1550"/>
                <a:gd name="T1" fmla="*/ 1549 h 2651"/>
                <a:gd name="T2" fmla="*/ 536 w 1550"/>
                <a:gd name="T3" fmla="*/ 2650 h 2651"/>
                <a:gd name="T4" fmla="*/ 536 w 1550"/>
                <a:gd name="T5" fmla="*/ 2645 h 2651"/>
                <a:gd name="T6" fmla="*/ 623 w 1550"/>
                <a:gd name="T7" fmla="*/ 2343 h 2651"/>
                <a:gd name="T8" fmla="*/ 760 w 1550"/>
                <a:gd name="T9" fmla="*/ 2100 h 2651"/>
                <a:gd name="T10" fmla="*/ 901 w 1550"/>
                <a:gd name="T11" fmla="*/ 1924 h 2651"/>
                <a:gd name="T12" fmla="*/ 959 w 1550"/>
                <a:gd name="T13" fmla="*/ 1870 h 2651"/>
                <a:gd name="T14" fmla="*/ 979 w 1550"/>
                <a:gd name="T15" fmla="*/ 1734 h 2651"/>
                <a:gd name="T16" fmla="*/ 954 w 1550"/>
                <a:gd name="T17" fmla="*/ 1583 h 2651"/>
                <a:gd name="T18" fmla="*/ 1013 w 1550"/>
                <a:gd name="T19" fmla="*/ 1564 h 2651"/>
                <a:gd name="T20" fmla="*/ 1067 w 1550"/>
                <a:gd name="T21" fmla="*/ 1647 h 2651"/>
                <a:gd name="T22" fmla="*/ 1145 w 1550"/>
                <a:gd name="T23" fmla="*/ 1583 h 2651"/>
                <a:gd name="T24" fmla="*/ 1203 w 1550"/>
                <a:gd name="T25" fmla="*/ 1495 h 2651"/>
                <a:gd name="T26" fmla="*/ 1256 w 1550"/>
                <a:gd name="T27" fmla="*/ 1500 h 2651"/>
                <a:gd name="T28" fmla="*/ 1300 w 1550"/>
                <a:gd name="T29" fmla="*/ 1427 h 2651"/>
                <a:gd name="T30" fmla="*/ 1422 w 1550"/>
                <a:gd name="T31" fmla="*/ 1315 h 2651"/>
                <a:gd name="T32" fmla="*/ 1549 w 1550"/>
                <a:gd name="T33" fmla="*/ 1096 h 2651"/>
                <a:gd name="T34" fmla="*/ 1490 w 1550"/>
                <a:gd name="T35" fmla="*/ 1018 h 2651"/>
                <a:gd name="T36" fmla="*/ 1432 w 1550"/>
                <a:gd name="T37" fmla="*/ 931 h 2651"/>
                <a:gd name="T38" fmla="*/ 1339 w 1550"/>
                <a:gd name="T39" fmla="*/ 887 h 2651"/>
                <a:gd name="T40" fmla="*/ 1261 w 1550"/>
                <a:gd name="T41" fmla="*/ 838 h 2651"/>
                <a:gd name="T42" fmla="*/ 1110 w 1550"/>
                <a:gd name="T43" fmla="*/ 706 h 2651"/>
                <a:gd name="T44" fmla="*/ 1052 w 1550"/>
                <a:gd name="T45" fmla="*/ 653 h 2651"/>
                <a:gd name="T46" fmla="*/ 945 w 1550"/>
                <a:gd name="T47" fmla="*/ 399 h 2651"/>
                <a:gd name="T48" fmla="*/ 828 w 1550"/>
                <a:gd name="T49" fmla="*/ 112 h 2651"/>
                <a:gd name="T50" fmla="*/ 725 w 1550"/>
                <a:gd name="T51" fmla="*/ 39 h 2651"/>
                <a:gd name="T52" fmla="*/ 560 w 1550"/>
                <a:gd name="T53" fmla="*/ 49 h 2651"/>
                <a:gd name="T54" fmla="*/ 424 w 1550"/>
                <a:gd name="T55" fmla="*/ 141 h 2651"/>
                <a:gd name="T56" fmla="*/ 331 w 1550"/>
                <a:gd name="T57" fmla="*/ 229 h 2651"/>
                <a:gd name="T58" fmla="*/ 161 w 1550"/>
                <a:gd name="T59" fmla="*/ 258 h 2651"/>
                <a:gd name="T60" fmla="*/ 117 w 1550"/>
                <a:gd name="T61" fmla="*/ 517 h 2651"/>
                <a:gd name="T62" fmla="*/ 127 w 1550"/>
                <a:gd name="T63" fmla="*/ 984 h 2651"/>
                <a:gd name="T64" fmla="*/ 107 w 1550"/>
                <a:gd name="T65" fmla="*/ 1198 h 2651"/>
                <a:gd name="T66" fmla="*/ 58 w 1550"/>
                <a:gd name="T67" fmla="*/ 1305 h 2651"/>
                <a:gd name="T68" fmla="*/ 78 w 1550"/>
                <a:gd name="T69" fmla="*/ 1369 h 2651"/>
                <a:gd name="T70" fmla="*/ 63 w 1550"/>
                <a:gd name="T71" fmla="*/ 1510 h 2651"/>
                <a:gd name="T72" fmla="*/ 0 w 1550"/>
                <a:gd name="T73" fmla="*/ 1549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2651">
                  <a:moveTo>
                    <a:pt x="0" y="1549"/>
                  </a:moveTo>
                  <a:lnTo>
                    <a:pt x="0" y="1549"/>
                  </a:lnTo>
                  <a:cubicBezTo>
                    <a:pt x="399" y="2596"/>
                    <a:pt x="399" y="2596"/>
                    <a:pt x="399" y="2596"/>
                  </a:cubicBezTo>
                  <a:cubicBezTo>
                    <a:pt x="443" y="2620"/>
                    <a:pt x="487" y="2630"/>
                    <a:pt x="536" y="2650"/>
                  </a:cubicBezTo>
                  <a:lnTo>
                    <a:pt x="536" y="2650"/>
                  </a:lnTo>
                  <a:cubicBezTo>
                    <a:pt x="536" y="2645"/>
                    <a:pt x="536" y="2645"/>
                    <a:pt x="536" y="2645"/>
                  </a:cubicBezTo>
                  <a:cubicBezTo>
                    <a:pt x="550" y="2548"/>
                    <a:pt x="550" y="2489"/>
                    <a:pt x="589" y="2401"/>
                  </a:cubicBezTo>
                  <a:cubicBezTo>
                    <a:pt x="599" y="2377"/>
                    <a:pt x="614" y="2367"/>
                    <a:pt x="623" y="2343"/>
                  </a:cubicBezTo>
                  <a:cubicBezTo>
                    <a:pt x="648" y="2289"/>
                    <a:pt x="653" y="2250"/>
                    <a:pt x="658" y="2192"/>
                  </a:cubicBezTo>
                  <a:cubicBezTo>
                    <a:pt x="682" y="2143"/>
                    <a:pt x="716" y="2133"/>
                    <a:pt x="760" y="2100"/>
                  </a:cubicBezTo>
                  <a:cubicBezTo>
                    <a:pt x="808" y="2065"/>
                    <a:pt x="823" y="2026"/>
                    <a:pt x="852" y="1978"/>
                  </a:cubicBezTo>
                  <a:cubicBezTo>
                    <a:pt x="867" y="1954"/>
                    <a:pt x="877" y="1934"/>
                    <a:pt x="901" y="1924"/>
                  </a:cubicBezTo>
                  <a:cubicBezTo>
                    <a:pt x="910" y="1919"/>
                    <a:pt x="921" y="1924"/>
                    <a:pt x="930" y="1915"/>
                  </a:cubicBezTo>
                  <a:cubicBezTo>
                    <a:pt x="945" y="1904"/>
                    <a:pt x="954" y="1890"/>
                    <a:pt x="959" y="1870"/>
                  </a:cubicBezTo>
                  <a:cubicBezTo>
                    <a:pt x="969" y="1836"/>
                    <a:pt x="964" y="1817"/>
                    <a:pt x="969" y="1783"/>
                  </a:cubicBezTo>
                  <a:cubicBezTo>
                    <a:pt x="969" y="1763"/>
                    <a:pt x="979" y="1754"/>
                    <a:pt x="979" y="1734"/>
                  </a:cubicBezTo>
                  <a:cubicBezTo>
                    <a:pt x="979" y="1661"/>
                    <a:pt x="979" y="1661"/>
                    <a:pt x="979" y="1661"/>
                  </a:cubicBezTo>
                  <a:cubicBezTo>
                    <a:pt x="954" y="1583"/>
                    <a:pt x="954" y="1583"/>
                    <a:pt x="954" y="1583"/>
                  </a:cubicBezTo>
                  <a:cubicBezTo>
                    <a:pt x="969" y="1583"/>
                    <a:pt x="984" y="1578"/>
                    <a:pt x="998" y="1573"/>
                  </a:cubicBezTo>
                  <a:cubicBezTo>
                    <a:pt x="1004" y="1573"/>
                    <a:pt x="1008" y="1564"/>
                    <a:pt x="1013" y="1564"/>
                  </a:cubicBezTo>
                  <a:cubicBezTo>
                    <a:pt x="1032" y="1564"/>
                    <a:pt x="1037" y="1588"/>
                    <a:pt x="1042" y="1603"/>
                  </a:cubicBezTo>
                  <a:cubicBezTo>
                    <a:pt x="1052" y="1622"/>
                    <a:pt x="1057" y="1632"/>
                    <a:pt x="1067" y="1647"/>
                  </a:cubicBezTo>
                  <a:cubicBezTo>
                    <a:pt x="1095" y="1642"/>
                    <a:pt x="1125" y="1642"/>
                    <a:pt x="1145" y="1612"/>
                  </a:cubicBezTo>
                  <a:cubicBezTo>
                    <a:pt x="1150" y="1608"/>
                    <a:pt x="1145" y="1593"/>
                    <a:pt x="1145" y="1583"/>
                  </a:cubicBezTo>
                  <a:cubicBezTo>
                    <a:pt x="1150" y="1564"/>
                    <a:pt x="1164" y="1554"/>
                    <a:pt x="1174" y="1539"/>
                  </a:cubicBezTo>
                  <a:cubicBezTo>
                    <a:pt x="1184" y="1525"/>
                    <a:pt x="1193" y="1510"/>
                    <a:pt x="1203" y="1495"/>
                  </a:cubicBezTo>
                  <a:cubicBezTo>
                    <a:pt x="1208" y="1486"/>
                    <a:pt x="1208" y="1481"/>
                    <a:pt x="1217" y="1481"/>
                  </a:cubicBezTo>
                  <a:cubicBezTo>
                    <a:pt x="1232" y="1481"/>
                    <a:pt x="1242" y="1495"/>
                    <a:pt x="1256" y="1500"/>
                  </a:cubicBezTo>
                  <a:cubicBezTo>
                    <a:pt x="1261" y="1505"/>
                    <a:pt x="1266" y="1500"/>
                    <a:pt x="1271" y="1500"/>
                  </a:cubicBezTo>
                  <a:cubicBezTo>
                    <a:pt x="1286" y="1476"/>
                    <a:pt x="1286" y="1451"/>
                    <a:pt x="1300" y="1427"/>
                  </a:cubicBezTo>
                  <a:cubicBezTo>
                    <a:pt x="1325" y="1393"/>
                    <a:pt x="1349" y="1379"/>
                    <a:pt x="1378" y="1349"/>
                  </a:cubicBezTo>
                  <a:cubicBezTo>
                    <a:pt x="1393" y="1335"/>
                    <a:pt x="1402" y="1325"/>
                    <a:pt x="1422" y="1315"/>
                  </a:cubicBezTo>
                  <a:cubicBezTo>
                    <a:pt x="1471" y="1276"/>
                    <a:pt x="1485" y="1242"/>
                    <a:pt x="1515" y="1183"/>
                  </a:cubicBezTo>
                  <a:cubicBezTo>
                    <a:pt x="1534" y="1155"/>
                    <a:pt x="1549" y="1130"/>
                    <a:pt x="1549" y="1096"/>
                  </a:cubicBezTo>
                  <a:cubicBezTo>
                    <a:pt x="1549" y="1076"/>
                    <a:pt x="1549" y="1062"/>
                    <a:pt x="1539" y="1047"/>
                  </a:cubicBezTo>
                  <a:cubicBezTo>
                    <a:pt x="1524" y="1033"/>
                    <a:pt x="1505" y="1033"/>
                    <a:pt x="1490" y="1018"/>
                  </a:cubicBezTo>
                  <a:cubicBezTo>
                    <a:pt x="1481" y="1008"/>
                    <a:pt x="1481" y="989"/>
                    <a:pt x="1476" y="974"/>
                  </a:cubicBezTo>
                  <a:cubicBezTo>
                    <a:pt x="1466" y="955"/>
                    <a:pt x="1446" y="945"/>
                    <a:pt x="1432" y="931"/>
                  </a:cubicBezTo>
                  <a:lnTo>
                    <a:pt x="1432" y="931"/>
                  </a:lnTo>
                  <a:cubicBezTo>
                    <a:pt x="1393" y="926"/>
                    <a:pt x="1374" y="896"/>
                    <a:pt x="1339" y="887"/>
                  </a:cubicBezTo>
                  <a:cubicBezTo>
                    <a:pt x="1315" y="882"/>
                    <a:pt x="1296" y="887"/>
                    <a:pt x="1276" y="867"/>
                  </a:cubicBezTo>
                  <a:cubicBezTo>
                    <a:pt x="1266" y="862"/>
                    <a:pt x="1266" y="848"/>
                    <a:pt x="1261" y="838"/>
                  </a:cubicBezTo>
                  <a:cubicBezTo>
                    <a:pt x="1232" y="789"/>
                    <a:pt x="1217" y="755"/>
                    <a:pt x="1169" y="730"/>
                  </a:cubicBezTo>
                  <a:cubicBezTo>
                    <a:pt x="1145" y="716"/>
                    <a:pt x="1135" y="711"/>
                    <a:pt x="1110" y="706"/>
                  </a:cubicBezTo>
                  <a:cubicBezTo>
                    <a:pt x="1091" y="702"/>
                    <a:pt x="1076" y="711"/>
                    <a:pt x="1062" y="697"/>
                  </a:cubicBezTo>
                  <a:cubicBezTo>
                    <a:pt x="1052" y="687"/>
                    <a:pt x="1057" y="672"/>
                    <a:pt x="1052" y="653"/>
                  </a:cubicBezTo>
                  <a:cubicBezTo>
                    <a:pt x="1032" y="589"/>
                    <a:pt x="993" y="565"/>
                    <a:pt x="974" y="502"/>
                  </a:cubicBezTo>
                  <a:cubicBezTo>
                    <a:pt x="959" y="463"/>
                    <a:pt x="954" y="439"/>
                    <a:pt x="945" y="399"/>
                  </a:cubicBezTo>
                  <a:cubicBezTo>
                    <a:pt x="916" y="321"/>
                    <a:pt x="891" y="278"/>
                    <a:pt x="867" y="200"/>
                  </a:cubicBezTo>
                  <a:cubicBezTo>
                    <a:pt x="857" y="166"/>
                    <a:pt x="847" y="146"/>
                    <a:pt x="828" y="112"/>
                  </a:cubicBezTo>
                  <a:cubicBezTo>
                    <a:pt x="823" y="93"/>
                    <a:pt x="818" y="78"/>
                    <a:pt x="804" y="64"/>
                  </a:cubicBezTo>
                  <a:cubicBezTo>
                    <a:pt x="779" y="44"/>
                    <a:pt x="755" y="49"/>
                    <a:pt x="725" y="39"/>
                  </a:cubicBezTo>
                  <a:cubicBezTo>
                    <a:pt x="686" y="25"/>
                    <a:pt x="662" y="0"/>
                    <a:pt x="614" y="0"/>
                  </a:cubicBezTo>
                  <a:cubicBezTo>
                    <a:pt x="584" y="0"/>
                    <a:pt x="575" y="25"/>
                    <a:pt x="560" y="49"/>
                  </a:cubicBezTo>
                  <a:cubicBezTo>
                    <a:pt x="555" y="68"/>
                    <a:pt x="545" y="78"/>
                    <a:pt x="536" y="97"/>
                  </a:cubicBezTo>
                  <a:cubicBezTo>
                    <a:pt x="497" y="122"/>
                    <a:pt x="458" y="112"/>
                    <a:pt x="424" y="141"/>
                  </a:cubicBezTo>
                  <a:cubicBezTo>
                    <a:pt x="424" y="146"/>
                    <a:pt x="424" y="151"/>
                    <a:pt x="419" y="156"/>
                  </a:cubicBezTo>
                  <a:cubicBezTo>
                    <a:pt x="390" y="190"/>
                    <a:pt x="365" y="205"/>
                    <a:pt x="331" y="229"/>
                  </a:cubicBezTo>
                  <a:cubicBezTo>
                    <a:pt x="297" y="180"/>
                    <a:pt x="248" y="171"/>
                    <a:pt x="209" y="122"/>
                  </a:cubicBezTo>
                  <a:cubicBezTo>
                    <a:pt x="209" y="180"/>
                    <a:pt x="170" y="205"/>
                    <a:pt x="161" y="258"/>
                  </a:cubicBezTo>
                  <a:cubicBezTo>
                    <a:pt x="156" y="312"/>
                    <a:pt x="141" y="341"/>
                    <a:pt x="131" y="395"/>
                  </a:cubicBezTo>
                  <a:cubicBezTo>
                    <a:pt x="122" y="439"/>
                    <a:pt x="127" y="467"/>
                    <a:pt x="117" y="517"/>
                  </a:cubicBezTo>
                  <a:cubicBezTo>
                    <a:pt x="107" y="580"/>
                    <a:pt x="97" y="619"/>
                    <a:pt x="97" y="687"/>
                  </a:cubicBezTo>
                  <a:cubicBezTo>
                    <a:pt x="97" y="804"/>
                    <a:pt x="117" y="867"/>
                    <a:pt x="127" y="984"/>
                  </a:cubicBezTo>
                  <a:cubicBezTo>
                    <a:pt x="127" y="1076"/>
                    <a:pt x="127" y="1076"/>
                    <a:pt x="127" y="1076"/>
                  </a:cubicBezTo>
                  <a:cubicBezTo>
                    <a:pt x="127" y="1125"/>
                    <a:pt x="117" y="1155"/>
                    <a:pt x="107" y="1198"/>
                  </a:cubicBezTo>
                  <a:cubicBezTo>
                    <a:pt x="102" y="1233"/>
                    <a:pt x="92" y="1247"/>
                    <a:pt x="78" y="1276"/>
                  </a:cubicBezTo>
                  <a:cubicBezTo>
                    <a:pt x="73" y="1291"/>
                    <a:pt x="63" y="1291"/>
                    <a:pt x="58" y="1305"/>
                  </a:cubicBezTo>
                  <a:cubicBezTo>
                    <a:pt x="53" y="1310"/>
                    <a:pt x="44" y="1315"/>
                    <a:pt x="44" y="1320"/>
                  </a:cubicBezTo>
                  <a:cubicBezTo>
                    <a:pt x="44" y="1344"/>
                    <a:pt x="78" y="1344"/>
                    <a:pt x="78" y="1369"/>
                  </a:cubicBezTo>
                  <a:cubicBezTo>
                    <a:pt x="78" y="1403"/>
                    <a:pt x="68" y="1418"/>
                    <a:pt x="63" y="1447"/>
                  </a:cubicBezTo>
                  <a:cubicBezTo>
                    <a:pt x="63" y="1471"/>
                    <a:pt x="68" y="1486"/>
                    <a:pt x="63" y="1510"/>
                  </a:cubicBezTo>
                  <a:cubicBezTo>
                    <a:pt x="63" y="1515"/>
                    <a:pt x="53" y="1515"/>
                    <a:pt x="48" y="1520"/>
                  </a:cubicBezTo>
                  <a:cubicBezTo>
                    <a:pt x="34" y="1534"/>
                    <a:pt x="15" y="1544"/>
                    <a:pt x="0" y="1549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71">
              <a:extLst>
                <a:ext uri="{FF2B5EF4-FFF2-40B4-BE49-F238E27FC236}">
                  <a16:creationId xmlns:a16="http://schemas.microsoft.com/office/drawing/2014/main" id="{E83380E6-2BE9-7168-64FE-230243F55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8591" y="3671810"/>
              <a:ext cx="487242" cy="929741"/>
            </a:xfrm>
            <a:custGeom>
              <a:avLst/>
              <a:gdLst>
                <a:gd name="T0" fmla="*/ 0 w 771"/>
                <a:gd name="T1" fmla="*/ 258 h 1467"/>
                <a:gd name="T2" fmla="*/ 0 w 771"/>
                <a:gd name="T3" fmla="*/ 258 h 1467"/>
                <a:gd name="T4" fmla="*/ 662 w 771"/>
                <a:gd name="T5" fmla="*/ 0 h 1467"/>
                <a:gd name="T6" fmla="*/ 662 w 771"/>
                <a:gd name="T7" fmla="*/ 0 h 1467"/>
                <a:gd name="T8" fmla="*/ 696 w 771"/>
                <a:gd name="T9" fmla="*/ 131 h 1467"/>
                <a:gd name="T10" fmla="*/ 770 w 771"/>
                <a:gd name="T11" fmla="*/ 219 h 1467"/>
                <a:gd name="T12" fmla="*/ 736 w 771"/>
                <a:gd name="T13" fmla="*/ 297 h 1467"/>
                <a:gd name="T14" fmla="*/ 711 w 771"/>
                <a:gd name="T15" fmla="*/ 356 h 1467"/>
                <a:gd name="T16" fmla="*/ 667 w 771"/>
                <a:gd name="T17" fmla="*/ 438 h 1467"/>
                <a:gd name="T18" fmla="*/ 682 w 771"/>
                <a:gd name="T19" fmla="*/ 477 h 1467"/>
                <a:gd name="T20" fmla="*/ 667 w 771"/>
                <a:gd name="T21" fmla="*/ 551 h 1467"/>
                <a:gd name="T22" fmla="*/ 667 w 771"/>
                <a:gd name="T23" fmla="*/ 628 h 1467"/>
                <a:gd name="T24" fmla="*/ 653 w 771"/>
                <a:gd name="T25" fmla="*/ 702 h 1467"/>
                <a:gd name="T26" fmla="*/ 648 w 771"/>
                <a:gd name="T27" fmla="*/ 794 h 1467"/>
                <a:gd name="T28" fmla="*/ 638 w 771"/>
                <a:gd name="T29" fmla="*/ 847 h 1467"/>
                <a:gd name="T30" fmla="*/ 667 w 771"/>
                <a:gd name="T31" fmla="*/ 989 h 1467"/>
                <a:gd name="T32" fmla="*/ 692 w 771"/>
                <a:gd name="T33" fmla="*/ 1111 h 1467"/>
                <a:gd name="T34" fmla="*/ 720 w 771"/>
                <a:gd name="T35" fmla="*/ 1203 h 1467"/>
                <a:gd name="T36" fmla="*/ 731 w 771"/>
                <a:gd name="T37" fmla="*/ 1291 h 1467"/>
                <a:gd name="T38" fmla="*/ 770 w 771"/>
                <a:gd name="T39" fmla="*/ 1369 h 1467"/>
                <a:gd name="T40" fmla="*/ 770 w 771"/>
                <a:gd name="T41" fmla="*/ 1369 h 1467"/>
                <a:gd name="T42" fmla="*/ 438 w 771"/>
                <a:gd name="T43" fmla="*/ 1466 h 1467"/>
                <a:gd name="T44" fmla="*/ 438 w 771"/>
                <a:gd name="T45" fmla="*/ 1466 h 1467"/>
                <a:gd name="T46" fmla="*/ 424 w 771"/>
                <a:gd name="T47" fmla="*/ 1398 h 1467"/>
                <a:gd name="T48" fmla="*/ 317 w 771"/>
                <a:gd name="T49" fmla="*/ 1023 h 1467"/>
                <a:gd name="T50" fmla="*/ 229 w 771"/>
                <a:gd name="T51" fmla="*/ 935 h 1467"/>
                <a:gd name="T52" fmla="*/ 190 w 771"/>
                <a:gd name="T53" fmla="*/ 847 h 1467"/>
                <a:gd name="T54" fmla="*/ 126 w 771"/>
                <a:gd name="T55" fmla="*/ 653 h 1467"/>
                <a:gd name="T56" fmla="*/ 68 w 771"/>
                <a:gd name="T57" fmla="*/ 502 h 1467"/>
                <a:gd name="T58" fmla="*/ 34 w 771"/>
                <a:gd name="T59" fmla="*/ 453 h 1467"/>
                <a:gd name="T60" fmla="*/ 24 w 771"/>
                <a:gd name="T61" fmla="*/ 380 h 1467"/>
                <a:gd name="T62" fmla="*/ 0 w 771"/>
                <a:gd name="T63" fmla="*/ 258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1467">
                  <a:moveTo>
                    <a:pt x="0" y="258"/>
                  </a:moveTo>
                  <a:lnTo>
                    <a:pt x="0" y="258"/>
                  </a:lnTo>
                  <a:cubicBezTo>
                    <a:pt x="662" y="0"/>
                    <a:pt x="662" y="0"/>
                    <a:pt x="662" y="0"/>
                  </a:cubicBezTo>
                  <a:lnTo>
                    <a:pt x="662" y="0"/>
                  </a:lnTo>
                  <a:cubicBezTo>
                    <a:pt x="682" y="49"/>
                    <a:pt x="677" y="88"/>
                    <a:pt x="696" y="131"/>
                  </a:cubicBezTo>
                  <a:cubicBezTo>
                    <a:pt x="716" y="170"/>
                    <a:pt x="770" y="175"/>
                    <a:pt x="770" y="219"/>
                  </a:cubicBezTo>
                  <a:cubicBezTo>
                    <a:pt x="770" y="253"/>
                    <a:pt x="750" y="268"/>
                    <a:pt x="736" y="297"/>
                  </a:cubicBezTo>
                  <a:cubicBezTo>
                    <a:pt x="726" y="316"/>
                    <a:pt x="720" y="336"/>
                    <a:pt x="711" y="356"/>
                  </a:cubicBezTo>
                  <a:cubicBezTo>
                    <a:pt x="692" y="390"/>
                    <a:pt x="667" y="404"/>
                    <a:pt x="667" y="438"/>
                  </a:cubicBezTo>
                  <a:cubicBezTo>
                    <a:pt x="667" y="458"/>
                    <a:pt x="677" y="463"/>
                    <a:pt x="682" y="477"/>
                  </a:cubicBezTo>
                  <a:cubicBezTo>
                    <a:pt x="667" y="551"/>
                    <a:pt x="667" y="551"/>
                    <a:pt x="667" y="551"/>
                  </a:cubicBezTo>
                  <a:cubicBezTo>
                    <a:pt x="667" y="628"/>
                    <a:pt x="667" y="628"/>
                    <a:pt x="667" y="628"/>
                  </a:cubicBezTo>
                  <a:cubicBezTo>
                    <a:pt x="667" y="658"/>
                    <a:pt x="657" y="672"/>
                    <a:pt x="653" y="702"/>
                  </a:cubicBezTo>
                  <a:cubicBezTo>
                    <a:pt x="653" y="741"/>
                    <a:pt x="657" y="760"/>
                    <a:pt x="648" y="794"/>
                  </a:cubicBezTo>
                  <a:cubicBezTo>
                    <a:pt x="643" y="814"/>
                    <a:pt x="638" y="828"/>
                    <a:pt x="638" y="847"/>
                  </a:cubicBezTo>
                  <a:cubicBezTo>
                    <a:pt x="638" y="901"/>
                    <a:pt x="657" y="935"/>
                    <a:pt x="667" y="989"/>
                  </a:cubicBezTo>
                  <a:cubicBezTo>
                    <a:pt x="672" y="1037"/>
                    <a:pt x="672" y="1067"/>
                    <a:pt x="692" y="1111"/>
                  </a:cubicBezTo>
                  <a:cubicBezTo>
                    <a:pt x="706" y="1145"/>
                    <a:pt x="716" y="1164"/>
                    <a:pt x="720" y="1203"/>
                  </a:cubicBezTo>
                  <a:cubicBezTo>
                    <a:pt x="726" y="1237"/>
                    <a:pt x="720" y="1257"/>
                    <a:pt x="731" y="1291"/>
                  </a:cubicBezTo>
                  <a:cubicBezTo>
                    <a:pt x="736" y="1325"/>
                    <a:pt x="750" y="1339"/>
                    <a:pt x="770" y="1369"/>
                  </a:cubicBezTo>
                  <a:lnTo>
                    <a:pt x="770" y="1369"/>
                  </a:lnTo>
                  <a:cubicBezTo>
                    <a:pt x="438" y="1466"/>
                    <a:pt x="438" y="1466"/>
                    <a:pt x="438" y="1466"/>
                  </a:cubicBezTo>
                  <a:lnTo>
                    <a:pt x="438" y="1466"/>
                  </a:lnTo>
                  <a:cubicBezTo>
                    <a:pt x="433" y="1437"/>
                    <a:pt x="429" y="1427"/>
                    <a:pt x="424" y="1398"/>
                  </a:cubicBezTo>
                  <a:cubicBezTo>
                    <a:pt x="317" y="1023"/>
                    <a:pt x="317" y="1023"/>
                    <a:pt x="317" y="1023"/>
                  </a:cubicBezTo>
                  <a:cubicBezTo>
                    <a:pt x="273" y="1004"/>
                    <a:pt x="253" y="979"/>
                    <a:pt x="229" y="935"/>
                  </a:cubicBezTo>
                  <a:cubicBezTo>
                    <a:pt x="209" y="906"/>
                    <a:pt x="200" y="887"/>
                    <a:pt x="190" y="847"/>
                  </a:cubicBezTo>
                  <a:cubicBezTo>
                    <a:pt x="175" y="770"/>
                    <a:pt x="141" y="731"/>
                    <a:pt x="126" y="653"/>
                  </a:cubicBezTo>
                  <a:cubicBezTo>
                    <a:pt x="117" y="589"/>
                    <a:pt x="98" y="556"/>
                    <a:pt x="68" y="502"/>
                  </a:cubicBezTo>
                  <a:cubicBezTo>
                    <a:pt x="58" y="482"/>
                    <a:pt x="44" y="473"/>
                    <a:pt x="34" y="453"/>
                  </a:cubicBezTo>
                  <a:cubicBezTo>
                    <a:pt x="29" y="429"/>
                    <a:pt x="34" y="404"/>
                    <a:pt x="24" y="380"/>
                  </a:cubicBezTo>
                  <a:cubicBezTo>
                    <a:pt x="10" y="336"/>
                    <a:pt x="0" y="307"/>
                    <a:pt x="0" y="258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72">
              <a:extLst>
                <a:ext uri="{FF2B5EF4-FFF2-40B4-BE49-F238E27FC236}">
                  <a16:creationId xmlns:a16="http://schemas.microsoft.com/office/drawing/2014/main" id="{99CC0F24-E96F-8D61-0E3C-3ED2D6140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5815" y="4329910"/>
              <a:ext cx="952083" cy="543283"/>
            </a:xfrm>
            <a:custGeom>
              <a:avLst/>
              <a:gdLst>
                <a:gd name="T0" fmla="*/ 867 w 1502"/>
                <a:gd name="T1" fmla="*/ 0 h 859"/>
                <a:gd name="T2" fmla="*/ 867 w 1502"/>
                <a:gd name="T3" fmla="*/ 0 h 859"/>
                <a:gd name="T4" fmla="*/ 896 w 1502"/>
                <a:gd name="T5" fmla="*/ 15 h 859"/>
                <a:gd name="T6" fmla="*/ 984 w 1502"/>
                <a:gd name="T7" fmla="*/ 59 h 859"/>
                <a:gd name="T8" fmla="*/ 935 w 1502"/>
                <a:gd name="T9" fmla="*/ 132 h 859"/>
                <a:gd name="T10" fmla="*/ 931 w 1502"/>
                <a:gd name="T11" fmla="*/ 200 h 859"/>
                <a:gd name="T12" fmla="*/ 999 w 1502"/>
                <a:gd name="T13" fmla="*/ 318 h 859"/>
                <a:gd name="T14" fmla="*/ 1042 w 1502"/>
                <a:gd name="T15" fmla="*/ 318 h 859"/>
                <a:gd name="T16" fmla="*/ 1053 w 1502"/>
                <a:gd name="T17" fmla="*/ 327 h 859"/>
                <a:gd name="T18" fmla="*/ 1087 w 1502"/>
                <a:gd name="T19" fmla="*/ 366 h 859"/>
                <a:gd name="T20" fmla="*/ 1130 w 1502"/>
                <a:gd name="T21" fmla="*/ 444 h 859"/>
                <a:gd name="T22" fmla="*/ 1164 w 1502"/>
                <a:gd name="T23" fmla="*/ 483 h 859"/>
                <a:gd name="T24" fmla="*/ 1233 w 1502"/>
                <a:gd name="T25" fmla="*/ 517 h 859"/>
                <a:gd name="T26" fmla="*/ 1315 w 1502"/>
                <a:gd name="T27" fmla="*/ 498 h 859"/>
                <a:gd name="T28" fmla="*/ 1374 w 1502"/>
                <a:gd name="T29" fmla="*/ 473 h 859"/>
                <a:gd name="T30" fmla="*/ 1393 w 1502"/>
                <a:gd name="T31" fmla="*/ 405 h 859"/>
                <a:gd name="T32" fmla="*/ 1374 w 1502"/>
                <a:gd name="T33" fmla="*/ 351 h 859"/>
                <a:gd name="T34" fmla="*/ 1360 w 1502"/>
                <a:gd name="T35" fmla="*/ 346 h 859"/>
                <a:gd name="T36" fmla="*/ 1315 w 1502"/>
                <a:gd name="T37" fmla="*/ 254 h 859"/>
                <a:gd name="T38" fmla="*/ 1413 w 1502"/>
                <a:gd name="T39" fmla="*/ 298 h 859"/>
                <a:gd name="T40" fmla="*/ 1501 w 1502"/>
                <a:gd name="T41" fmla="*/ 366 h 859"/>
                <a:gd name="T42" fmla="*/ 1466 w 1502"/>
                <a:gd name="T43" fmla="*/ 454 h 859"/>
                <a:gd name="T44" fmla="*/ 1437 w 1502"/>
                <a:gd name="T45" fmla="*/ 483 h 859"/>
                <a:gd name="T46" fmla="*/ 1408 w 1502"/>
                <a:gd name="T47" fmla="*/ 527 h 859"/>
                <a:gd name="T48" fmla="*/ 1349 w 1502"/>
                <a:gd name="T49" fmla="*/ 566 h 859"/>
                <a:gd name="T50" fmla="*/ 1266 w 1502"/>
                <a:gd name="T51" fmla="*/ 649 h 859"/>
                <a:gd name="T52" fmla="*/ 1213 w 1502"/>
                <a:gd name="T53" fmla="*/ 600 h 859"/>
                <a:gd name="T54" fmla="*/ 1179 w 1502"/>
                <a:gd name="T55" fmla="*/ 658 h 859"/>
                <a:gd name="T56" fmla="*/ 1150 w 1502"/>
                <a:gd name="T57" fmla="*/ 716 h 859"/>
                <a:gd name="T58" fmla="*/ 1062 w 1502"/>
                <a:gd name="T59" fmla="*/ 760 h 859"/>
                <a:gd name="T60" fmla="*/ 1062 w 1502"/>
                <a:gd name="T61" fmla="*/ 760 h 859"/>
                <a:gd name="T62" fmla="*/ 1014 w 1502"/>
                <a:gd name="T63" fmla="*/ 663 h 859"/>
                <a:gd name="T64" fmla="*/ 940 w 1502"/>
                <a:gd name="T65" fmla="*/ 614 h 859"/>
                <a:gd name="T66" fmla="*/ 916 w 1502"/>
                <a:gd name="T67" fmla="*/ 585 h 859"/>
                <a:gd name="T68" fmla="*/ 896 w 1502"/>
                <a:gd name="T69" fmla="*/ 570 h 859"/>
                <a:gd name="T70" fmla="*/ 824 w 1502"/>
                <a:gd name="T71" fmla="*/ 600 h 859"/>
                <a:gd name="T72" fmla="*/ 794 w 1502"/>
                <a:gd name="T73" fmla="*/ 600 h 859"/>
                <a:gd name="T74" fmla="*/ 721 w 1502"/>
                <a:gd name="T75" fmla="*/ 624 h 859"/>
                <a:gd name="T76" fmla="*/ 721 w 1502"/>
                <a:gd name="T77" fmla="*/ 624 h 859"/>
                <a:gd name="T78" fmla="*/ 54 w 1502"/>
                <a:gd name="T79" fmla="*/ 858 h 859"/>
                <a:gd name="T80" fmla="*/ 54 w 1502"/>
                <a:gd name="T81" fmla="*/ 858 h 859"/>
                <a:gd name="T82" fmla="*/ 34 w 1502"/>
                <a:gd name="T83" fmla="*/ 809 h 859"/>
                <a:gd name="T84" fmla="*/ 15 w 1502"/>
                <a:gd name="T85" fmla="*/ 716 h 859"/>
                <a:gd name="T86" fmla="*/ 15 w 1502"/>
                <a:gd name="T87" fmla="*/ 644 h 859"/>
                <a:gd name="T88" fmla="*/ 5 w 1502"/>
                <a:gd name="T89" fmla="*/ 522 h 859"/>
                <a:gd name="T90" fmla="*/ 0 w 1502"/>
                <a:gd name="T91" fmla="*/ 429 h 859"/>
                <a:gd name="T92" fmla="*/ 0 w 1502"/>
                <a:gd name="T93" fmla="*/ 429 h 859"/>
                <a:gd name="T94" fmla="*/ 332 w 1502"/>
                <a:gd name="T95" fmla="*/ 332 h 859"/>
                <a:gd name="T96" fmla="*/ 332 w 1502"/>
                <a:gd name="T97" fmla="*/ 332 h 859"/>
                <a:gd name="T98" fmla="*/ 736 w 1502"/>
                <a:gd name="T99" fmla="*/ 166 h 859"/>
                <a:gd name="T100" fmla="*/ 789 w 1502"/>
                <a:gd name="T101" fmla="*/ 74 h 859"/>
                <a:gd name="T102" fmla="*/ 867 w 1502"/>
                <a:gd name="T10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2" h="859">
                  <a:moveTo>
                    <a:pt x="867" y="0"/>
                  </a:moveTo>
                  <a:lnTo>
                    <a:pt x="867" y="0"/>
                  </a:lnTo>
                  <a:cubicBezTo>
                    <a:pt x="867" y="11"/>
                    <a:pt x="887" y="11"/>
                    <a:pt x="896" y="15"/>
                  </a:cubicBezTo>
                  <a:cubicBezTo>
                    <a:pt x="931" y="35"/>
                    <a:pt x="955" y="35"/>
                    <a:pt x="984" y="59"/>
                  </a:cubicBezTo>
                  <a:cubicBezTo>
                    <a:pt x="970" y="88"/>
                    <a:pt x="945" y="103"/>
                    <a:pt x="935" y="132"/>
                  </a:cubicBezTo>
                  <a:cubicBezTo>
                    <a:pt x="931" y="157"/>
                    <a:pt x="931" y="176"/>
                    <a:pt x="931" y="200"/>
                  </a:cubicBezTo>
                  <a:cubicBezTo>
                    <a:pt x="931" y="254"/>
                    <a:pt x="945" y="318"/>
                    <a:pt x="999" y="318"/>
                  </a:cubicBezTo>
                  <a:cubicBezTo>
                    <a:pt x="1014" y="318"/>
                    <a:pt x="1023" y="318"/>
                    <a:pt x="1042" y="318"/>
                  </a:cubicBezTo>
                  <a:cubicBezTo>
                    <a:pt x="1047" y="318"/>
                    <a:pt x="1047" y="322"/>
                    <a:pt x="1053" y="327"/>
                  </a:cubicBezTo>
                  <a:cubicBezTo>
                    <a:pt x="1067" y="337"/>
                    <a:pt x="1077" y="351"/>
                    <a:pt x="1087" y="366"/>
                  </a:cubicBezTo>
                  <a:cubicBezTo>
                    <a:pt x="1106" y="395"/>
                    <a:pt x="1111" y="415"/>
                    <a:pt x="1130" y="444"/>
                  </a:cubicBezTo>
                  <a:cubicBezTo>
                    <a:pt x="1140" y="459"/>
                    <a:pt x="1155" y="468"/>
                    <a:pt x="1164" y="483"/>
                  </a:cubicBezTo>
                  <a:cubicBezTo>
                    <a:pt x="1184" y="503"/>
                    <a:pt x="1203" y="517"/>
                    <a:pt x="1233" y="517"/>
                  </a:cubicBezTo>
                  <a:cubicBezTo>
                    <a:pt x="1262" y="517"/>
                    <a:pt x="1281" y="512"/>
                    <a:pt x="1315" y="498"/>
                  </a:cubicBezTo>
                  <a:cubicBezTo>
                    <a:pt x="1335" y="492"/>
                    <a:pt x="1354" y="492"/>
                    <a:pt x="1374" y="473"/>
                  </a:cubicBezTo>
                  <a:cubicBezTo>
                    <a:pt x="1393" y="454"/>
                    <a:pt x="1393" y="434"/>
                    <a:pt x="1393" y="405"/>
                  </a:cubicBezTo>
                  <a:cubicBezTo>
                    <a:pt x="1393" y="385"/>
                    <a:pt x="1388" y="366"/>
                    <a:pt x="1374" y="351"/>
                  </a:cubicBezTo>
                  <a:cubicBezTo>
                    <a:pt x="1369" y="351"/>
                    <a:pt x="1364" y="351"/>
                    <a:pt x="1360" y="346"/>
                  </a:cubicBezTo>
                  <a:cubicBezTo>
                    <a:pt x="1325" y="327"/>
                    <a:pt x="1320" y="293"/>
                    <a:pt x="1315" y="254"/>
                  </a:cubicBezTo>
                  <a:cubicBezTo>
                    <a:pt x="1354" y="268"/>
                    <a:pt x="1374" y="283"/>
                    <a:pt x="1413" y="298"/>
                  </a:cubicBezTo>
                  <a:cubicBezTo>
                    <a:pt x="1451" y="318"/>
                    <a:pt x="1501" y="322"/>
                    <a:pt x="1501" y="366"/>
                  </a:cubicBezTo>
                  <a:cubicBezTo>
                    <a:pt x="1501" y="400"/>
                    <a:pt x="1486" y="424"/>
                    <a:pt x="1466" y="454"/>
                  </a:cubicBezTo>
                  <a:cubicBezTo>
                    <a:pt x="1462" y="468"/>
                    <a:pt x="1447" y="468"/>
                    <a:pt x="1437" y="483"/>
                  </a:cubicBezTo>
                  <a:cubicBezTo>
                    <a:pt x="1427" y="498"/>
                    <a:pt x="1423" y="512"/>
                    <a:pt x="1408" y="527"/>
                  </a:cubicBezTo>
                  <a:cubicBezTo>
                    <a:pt x="1388" y="546"/>
                    <a:pt x="1369" y="551"/>
                    <a:pt x="1349" y="566"/>
                  </a:cubicBezTo>
                  <a:cubicBezTo>
                    <a:pt x="1315" y="595"/>
                    <a:pt x="1306" y="629"/>
                    <a:pt x="1266" y="649"/>
                  </a:cubicBezTo>
                  <a:cubicBezTo>
                    <a:pt x="1247" y="629"/>
                    <a:pt x="1238" y="619"/>
                    <a:pt x="1213" y="600"/>
                  </a:cubicBezTo>
                  <a:cubicBezTo>
                    <a:pt x="1199" y="619"/>
                    <a:pt x="1189" y="634"/>
                    <a:pt x="1179" y="658"/>
                  </a:cubicBezTo>
                  <a:cubicBezTo>
                    <a:pt x="1164" y="682"/>
                    <a:pt x="1164" y="697"/>
                    <a:pt x="1150" y="716"/>
                  </a:cubicBezTo>
                  <a:cubicBezTo>
                    <a:pt x="1120" y="746"/>
                    <a:pt x="1096" y="751"/>
                    <a:pt x="1062" y="760"/>
                  </a:cubicBezTo>
                  <a:lnTo>
                    <a:pt x="1062" y="760"/>
                  </a:lnTo>
                  <a:cubicBezTo>
                    <a:pt x="1057" y="716"/>
                    <a:pt x="1047" y="688"/>
                    <a:pt x="1014" y="663"/>
                  </a:cubicBezTo>
                  <a:cubicBezTo>
                    <a:pt x="984" y="649"/>
                    <a:pt x="965" y="639"/>
                    <a:pt x="940" y="614"/>
                  </a:cubicBezTo>
                  <a:cubicBezTo>
                    <a:pt x="931" y="605"/>
                    <a:pt x="926" y="595"/>
                    <a:pt x="916" y="585"/>
                  </a:cubicBezTo>
                  <a:cubicBezTo>
                    <a:pt x="906" y="580"/>
                    <a:pt x="906" y="570"/>
                    <a:pt x="896" y="570"/>
                  </a:cubicBezTo>
                  <a:cubicBezTo>
                    <a:pt x="867" y="570"/>
                    <a:pt x="853" y="590"/>
                    <a:pt x="824" y="600"/>
                  </a:cubicBezTo>
                  <a:cubicBezTo>
                    <a:pt x="814" y="600"/>
                    <a:pt x="804" y="595"/>
                    <a:pt x="794" y="600"/>
                  </a:cubicBezTo>
                  <a:cubicBezTo>
                    <a:pt x="770" y="605"/>
                    <a:pt x="746" y="614"/>
                    <a:pt x="721" y="624"/>
                  </a:cubicBezTo>
                  <a:lnTo>
                    <a:pt x="721" y="624"/>
                  </a:lnTo>
                  <a:cubicBezTo>
                    <a:pt x="54" y="858"/>
                    <a:pt x="54" y="858"/>
                    <a:pt x="54" y="858"/>
                  </a:cubicBezTo>
                  <a:lnTo>
                    <a:pt x="54" y="858"/>
                  </a:lnTo>
                  <a:cubicBezTo>
                    <a:pt x="49" y="834"/>
                    <a:pt x="39" y="834"/>
                    <a:pt x="34" y="809"/>
                  </a:cubicBezTo>
                  <a:cubicBezTo>
                    <a:pt x="30" y="775"/>
                    <a:pt x="15" y="755"/>
                    <a:pt x="15" y="716"/>
                  </a:cubicBezTo>
                  <a:cubicBezTo>
                    <a:pt x="15" y="644"/>
                    <a:pt x="15" y="644"/>
                    <a:pt x="15" y="644"/>
                  </a:cubicBezTo>
                  <a:cubicBezTo>
                    <a:pt x="5" y="522"/>
                    <a:pt x="5" y="522"/>
                    <a:pt x="5" y="522"/>
                  </a:cubicBezTo>
                  <a:cubicBezTo>
                    <a:pt x="0" y="429"/>
                    <a:pt x="0" y="429"/>
                    <a:pt x="0" y="429"/>
                  </a:cubicBezTo>
                  <a:lnTo>
                    <a:pt x="0" y="429"/>
                  </a:lnTo>
                  <a:cubicBezTo>
                    <a:pt x="332" y="332"/>
                    <a:pt x="332" y="332"/>
                    <a:pt x="332" y="332"/>
                  </a:cubicBezTo>
                  <a:lnTo>
                    <a:pt x="332" y="332"/>
                  </a:lnTo>
                  <a:cubicBezTo>
                    <a:pt x="736" y="166"/>
                    <a:pt x="736" y="166"/>
                    <a:pt x="736" y="166"/>
                  </a:cubicBezTo>
                  <a:cubicBezTo>
                    <a:pt x="755" y="127"/>
                    <a:pt x="765" y="108"/>
                    <a:pt x="789" y="74"/>
                  </a:cubicBezTo>
                  <a:cubicBezTo>
                    <a:pt x="814" y="45"/>
                    <a:pt x="848" y="30"/>
                    <a:pt x="867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3">
              <a:extLst>
                <a:ext uri="{FF2B5EF4-FFF2-40B4-BE49-F238E27FC236}">
                  <a16:creationId xmlns:a16="http://schemas.microsoft.com/office/drawing/2014/main" id="{44B12857-A718-A0CE-4F38-AD5D84781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5055" y="4693965"/>
              <a:ext cx="215619" cy="232435"/>
            </a:xfrm>
            <a:custGeom>
              <a:avLst/>
              <a:gdLst>
                <a:gd name="T0" fmla="*/ 341 w 342"/>
                <a:gd name="T1" fmla="*/ 190 h 371"/>
                <a:gd name="T2" fmla="*/ 341 w 342"/>
                <a:gd name="T3" fmla="*/ 190 h 371"/>
                <a:gd name="T4" fmla="*/ 321 w 342"/>
                <a:gd name="T5" fmla="*/ 196 h 371"/>
                <a:gd name="T6" fmla="*/ 307 w 342"/>
                <a:gd name="T7" fmla="*/ 146 h 371"/>
                <a:gd name="T8" fmla="*/ 293 w 342"/>
                <a:gd name="T9" fmla="*/ 146 h 371"/>
                <a:gd name="T10" fmla="*/ 244 w 342"/>
                <a:gd name="T11" fmla="*/ 122 h 371"/>
                <a:gd name="T12" fmla="*/ 210 w 342"/>
                <a:gd name="T13" fmla="*/ 229 h 371"/>
                <a:gd name="T14" fmla="*/ 205 w 342"/>
                <a:gd name="T15" fmla="*/ 303 h 371"/>
                <a:gd name="T16" fmla="*/ 175 w 342"/>
                <a:gd name="T17" fmla="*/ 346 h 371"/>
                <a:gd name="T18" fmla="*/ 161 w 342"/>
                <a:gd name="T19" fmla="*/ 361 h 371"/>
                <a:gd name="T20" fmla="*/ 127 w 342"/>
                <a:gd name="T21" fmla="*/ 366 h 371"/>
                <a:gd name="T22" fmla="*/ 117 w 342"/>
                <a:gd name="T23" fmla="*/ 370 h 371"/>
                <a:gd name="T24" fmla="*/ 117 w 342"/>
                <a:gd name="T25" fmla="*/ 370 h 371"/>
                <a:gd name="T26" fmla="*/ 0 w 342"/>
                <a:gd name="T27" fmla="*/ 54 h 371"/>
                <a:gd name="T28" fmla="*/ 0 w 342"/>
                <a:gd name="T29" fmla="*/ 54 h 371"/>
                <a:gd name="T30" fmla="*/ 73 w 342"/>
                <a:gd name="T31" fmla="*/ 30 h 371"/>
                <a:gd name="T32" fmla="*/ 103 w 342"/>
                <a:gd name="T33" fmla="*/ 30 h 371"/>
                <a:gd name="T34" fmla="*/ 175 w 342"/>
                <a:gd name="T35" fmla="*/ 0 h 371"/>
                <a:gd name="T36" fmla="*/ 195 w 342"/>
                <a:gd name="T37" fmla="*/ 15 h 371"/>
                <a:gd name="T38" fmla="*/ 219 w 342"/>
                <a:gd name="T39" fmla="*/ 44 h 371"/>
                <a:gd name="T40" fmla="*/ 293 w 342"/>
                <a:gd name="T41" fmla="*/ 93 h 371"/>
                <a:gd name="T42" fmla="*/ 341 w 342"/>
                <a:gd name="T43" fmla="*/ 19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2" h="371">
                  <a:moveTo>
                    <a:pt x="341" y="190"/>
                  </a:moveTo>
                  <a:lnTo>
                    <a:pt x="341" y="190"/>
                  </a:lnTo>
                  <a:cubicBezTo>
                    <a:pt x="332" y="190"/>
                    <a:pt x="326" y="190"/>
                    <a:pt x="321" y="196"/>
                  </a:cubicBezTo>
                  <a:cubicBezTo>
                    <a:pt x="317" y="176"/>
                    <a:pt x="317" y="161"/>
                    <a:pt x="307" y="146"/>
                  </a:cubicBezTo>
                  <a:cubicBezTo>
                    <a:pt x="302" y="146"/>
                    <a:pt x="297" y="146"/>
                    <a:pt x="293" y="146"/>
                  </a:cubicBezTo>
                  <a:cubicBezTo>
                    <a:pt x="273" y="137"/>
                    <a:pt x="263" y="132"/>
                    <a:pt x="244" y="122"/>
                  </a:cubicBezTo>
                  <a:cubicBezTo>
                    <a:pt x="244" y="166"/>
                    <a:pt x="224" y="185"/>
                    <a:pt x="210" y="229"/>
                  </a:cubicBezTo>
                  <a:cubicBezTo>
                    <a:pt x="205" y="254"/>
                    <a:pt x="214" y="273"/>
                    <a:pt x="205" y="303"/>
                  </a:cubicBezTo>
                  <a:cubicBezTo>
                    <a:pt x="200" y="322"/>
                    <a:pt x="185" y="332"/>
                    <a:pt x="175" y="346"/>
                  </a:cubicBezTo>
                  <a:cubicBezTo>
                    <a:pt x="171" y="351"/>
                    <a:pt x="166" y="356"/>
                    <a:pt x="161" y="361"/>
                  </a:cubicBezTo>
                  <a:cubicBezTo>
                    <a:pt x="146" y="361"/>
                    <a:pt x="141" y="361"/>
                    <a:pt x="127" y="366"/>
                  </a:cubicBezTo>
                  <a:cubicBezTo>
                    <a:pt x="127" y="370"/>
                    <a:pt x="122" y="370"/>
                    <a:pt x="117" y="370"/>
                  </a:cubicBezTo>
                  <a:lnTo>
                    <a:pt x="117" y="370"/>
                  </a:lnTo>
                  <a:cubicBezTo>
                    <a:pt x="0" y="54"/>
                    <a:pt x="0" y="54"/>
                    <a:pt x="0" y="54"/>
                  </a:cubicBezTo>
                  <a:lnTo>
                    <a:pt x="0" y="54"/>
                  </a:lnTo>
                  <a:cubicBezTo>
                    <a:pt x="25" y="44"/>
                    <a:pt x="49" y="35"/>
                    <a:pt x="73" y="30"/>
                  </a:cubicBezTo>
                  <a:cubicBezTo>
                    <a:pt x="83" y="25"/>
                    <a:pt x="93" y="30"/>
                    <a:pt x="103" y="30"/>
                  </a:cubicBezTo>
                  <a:cubicBezTo>
                    <a:pt x="132" y="20"/>
                    <a:pt x="146" y="0"/>
                    <a:pt x="175" y="0"/>
                  </a:cubicBezTo>
                  <a:cubicBezTo>
                    <a:pt x="185" y="0"/>
                    <a:pt x="185" y="10"/>
                    <a:pt x="195" y="15"/>
                  </a:cubicBezTo>
                  <a:cubicBezTo>
                    <a:pt x="205" y="25"/>
                    <a:pt x="210" y="35"/>
                    <a:pt x="219" y="44"/>
                  </a:cubicBezTo>
                  <a:cubicBezTo>
                    <a:pt x="244" y="69"/>
                    <a:pt x="263" y="79"/>
                    <a:pt x="293" y="93"/>
                  </a:cubicBezTo>
                  <a:cubicBezTo>
                    <a:pt x="326" y="118"/>
                    <a:pt x="336" y="146"/>
                    <a:pt x="341" y="19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4">
              <a:extLst>
                <a:ext uri="{FF2B5EF4-FFF2-40B4-BE49-F238E27FC236}">
                  <a16:creationId xmlns:a16="http://schemas.microsoft.com/office/drawing/2014/main" id="{C5678718-279E-0AE3-1317-5D2633B2C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4192" y="5228847"/>
              <a:ext cx="380833" cy="856930"/>
            </a:xfrm>
            <a:custGeom>
              <a:avLst/>
              <a:gdLst>
                <a:gd name="T0" fmla="*/ 88 w 605"/>
                <a:gd name="T1" fmla="*/ 0 h 1355"/>
                <a:gd name="T2" fmla="*/ 88 w 605"/>
                <a:gd name="T3" fmla="*/ 0 h 1355"/>
                <a:gd name="T4" fmla="*/ 238 w 605"/>
                <a:gd name="T5" fmla="*/ 54 h 1355"/>
                <a:gd name="T6" fmla="*/ 365 w 605"/>
                <a:gd name="T7" fmla="*/ 68 h 1355"/>
                <a:gd name="T8" fmla="*/ 433 w 605"/>
                <a:gd name="T9" fmla="*/ 58 h 1355"/>
                <a:gd name="T10" fmla="*/ 580 w 605"/>
                <a:gd name="T11" fmla="*/ 39 h 1355"/>
                <a:gd name="T12" fmla="*/ 580 w 605"/>
                <a:gd name="T13" fmla="*/ 39 h 1355"/>
                <a:gd name="T14" fmla="*/ 560 w 605"/>
                <a:gd name="T15" fmla="*/ 68 h 1355"/>
                <a:gd name="T16" fmla="*/ 511 w 605"/>
                <a:gd name="T17" fmla="*/ 146 h 1355"/>
                <a:gd name="T18" fmla="*/ 497 w 605"/>
                <a:gd name="T19" fmla="*/ 204 h 1355"/>
                <a:gd name="T20" fmla="*/ 467 w 605"/>
                <a:gd name="T21" fmla="*/ 268 h 1355"/>
                <a:gd name="T22" fmla="*/ 443 w 605"/>
                <a:gd name="T23" fmla="*/ 414 h 1355"/>
                <a:gd name="T24" fmla="*/ 448 w 605"/>
                <a:gd name="T25" fmla="*/ 444 h 1355"/>
                <a:gd name="T26" fmla="*/ 525 w 605"/>
                <a:gd name="T27" fmla="*/ 453 h 1355"/>
                <a:gd name="T28" fmla="*/ 584 w 605"/>
                <a:gd name="T29" fmla="*/ 458 h 1355"/>
                <a:gd name="T30" fmla="*/ 599 w 605"/>
                <a:gd name="T31" fmla="*/ 468 h 1355"/>
                <a:gd name="T32" fmla="*/ 599 w 605"/>
                <a:gd name="T33" fmla="*/ 483 h 1355"/>
                <a:gd name="T34" fmla="*/ 604 w 605"/>
                <a:gd name="T35" fmla="*/ 516 h 1355"/>
                <a:gd name="T36" fmla="*/ 536 w 605"/>
                <a:gd name="T37" fmla="*/ 799 h 1355"/>
                <a:gd name="T38" fmla="*/ 525 w 605"/>
                <a:gd name="T39" fmla="*/ 886 h 1355"/>
                <a:gd name="T40" fmla="*/ 511 w 605"/>
                <a:gd name="T41" fmla="*/ 936 h 1355"/>
                <a:gd name="T42" fmla="*/ 497 w 605"/>
                <a:gd name="T43" fmla="*/ 1052 h 1355"/>
                <a:gd name="T44" fmla="*/ 448 w 605"/>
                <a:gd name="T45" fmla="*/ 1174 h 1355"/>
                <a:gd name="T46" fmla="*/ 409 w 605"/>
                <a:gd name="T47" fmla="*/ 1310 h 1355"/>
                <a:gd name="T48" fmla="*/ 375 w 605"/>
                <a:gd name="T49" fmla="*/ 1354 h 1355"/>
                <a:gd name="T50" fmla="*/ 360 w 605"/>
                <a:gd name="T51" fmla="*/ 1295 h 1355"/>
                <a:gd name="T52" fmla="*/ 346 w 605"/>
                <a:gd name="T53" fmla="*/ 1218 h 1355"/>
                <a:gd name="T54" fmla="*/ 287 w 605"/>
                <a:gd name="T55" fmla="*/ 1203 h 1355"/>
                <a:gd name="T56" fmla="*/ 165 w 605"/>
                <a:gd name="T57" fmla="*/ 1164 h 1355"/>
                <a:gd name="T58" fmla="*/ 92 w 605"/>
                <a:gd name="T59" fmla="*/ 1135 h 1355"/>
                <a:gd name="T60" fmla="*/ 92 w 605"/>
                <a:gd name="T61" fmla="*/ 1135 h 1355"/>
                <a:gd name="T62" fmla="*/ 88 w 605"/>
                <a:gd name="T63" fmla="*/ 1101 h 1355"/>
                <a:gd name="T64" fmla="*/ 78 w 605"/>
                <a:gd name="T65" fmla="*/ 1018 h 1355"/>
                <a:gd name="T66" fmla="*/ 78 w 605"/>
                <a:gd name="T67" fmla="*/ 1018 h 1355"/>
                <a:gd name="T68" fmla="*/ 92 w 605"/>
                <a:gd name="T69" fmla="*/ 984 h 1355"/>
                <a:gd name="T70" fmla="*/ 126 w 605"/>
                <a:gd name="T71" fmla="*/ 921 h 1355"/>
                <a:gd name="T72" fmla="*/ 199 w 605"/>
                <a:gd name="T73" fmla="*/ 736 h 1355"/>
                <a:gd name="T74" fmla="*/ 219 w 605"/>
                <a:gd name="T75" fmla="*/ 663 h 1355"/>
                <a:gd name="T76" fmla="*/ 229 w 605"/>
                <a:gd name="T77" fmla="*/ 619 h 1355"/>
                <a:gd name="T78" fmla="*/ 175 w 605"/>
                <a:gd name="T79" fmla="*/ 580 h 1355"/>
                <a:gd name="T80" fmla="*/ 116 w 605"/>
                <a:gd name="T81" fmla="*/ 536 h 1355"/>
                <a:gd name="T82" fmla="*/ 58 w 605"/>
                <a:gd name="T83" fmla="*/ 502 h 1355"/>
                <a:gd name="T84" fmla="*/ 19 w 605"/>
                <a:gd name="T85" fmla="*/ 468 h 1355"/>
                <a:gd name="T86" fmla="*/ 9 w 605"/>
                <a:gd name="T87" fmla="*/ 453 h 1355"/>
                <a:gd name="T88" fmla="*/ 19 w 605"/>
                <a:gd name="T89" fmla="*/ 419 h 1355"/>
                <a:gd name="T90" fmla="*/ 24 w 605"/>
                <a:gd name="T91" fmla="*/ 351 h 1355"/>
                <a:gd name="T92" fmla="*/ 0 w 605"/>
                <a:gd name="T93" fmla="*/ 268 h 1355"/>
                <a:gd name="T94" fmla="*/ 44 w 605"/>
                <a:gd name="T95" fmla="*/ 151 h 1355"/>
                <a:gd name="T96" fmla="*/ 88 w 605"/>
                <a:gd name="T97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5" h="1355">
                  <a:moveTo>
                    <a:pt x="88" y="0"/>
                  </a:moveTo>
                  <a:lnTo>
                    <a:pt x="88" y="0"/>
                  </a:lnTo>
                  <a:cubicBezTo>
                    <a:pt x="121" y="44"/>
                    <a:pt x="180" y="39"/>
                    <a:pt x="238" y="54"/>
                  </a:cubicBezTo>
                  <a:cubicBezTo>
                    <a:pt x="287" y="58"/>
                    <a:pt x="316" y="68"/>
                    <a:pt x="365" y="68"/>
                  </a:cubicBezTo>
                  <a:cubicBezTo>
                    <a:pt x="394" y="68"/>
                    <a:pt x="409" y="58"/>
                    <a:pt x="433" y="58"/>
                  </a:cubicBezTo>
                  <a:cubicBezTo>
                    <a:pt x="492" y="54"/>
                    <a:pt x="525" y="54"/>
                    <a:pt x="580" y="39"/>
                  </a:cubicBezTo>
                  <a:lnTo>
                    <a:pt x="580" y="39"/>
                  </a:lnTo>
                  <a:cubicBezTo>
                    <a:pt x="574" y="49"/>
                    <a:pt x="569" y="58"/>
                    <a:pt x="560" y="68"/>
                  </a:cubicBezTo>
                  <a:cubicBezTo>
                    <a:pt x="545" y="98"/>
                    <a:pt x="525" y="112"/>
                    <a:pt x="511" y="146"/>
                  </a:cubicBezTo>
                  <a:cubicBezTo>
                    <a:pt x="501" y="165"/>
                    <a:pt x="506" y="185"/>
                    <a:pt x="497" y="204"/>
                  </a:cubicBezTo>
                  <a:cubicBezTo>
                    <a:pt x="492" y="229"/>
                    <a:pt x="477" y="244"/>
                    <a:pt x="467" y="268"/>
                  </a:cubicBezTo>
                  <a:cubicBezTo>
                    <a:pt x="448" y="322"/>
                    <a:pt x="443" y="356"/>
                    <a:pt x="443" y="414"/>
                  </a:cubicBezTo>
                  <a:cubicBezTo>
                    <a:pt x="443" y="429"/>
                    <a:pt x="448" y="433"/>
                    <a:pt x="448" y="444"/>
                  </a:cubicBezTo>
                  <a:cubicBezTo>
                    <a:pt x="477" y="444"/>
                    <a:pt x="497" y="448"/>
                    <a:pt x="525" y="453"/>
                  </a:cubicBezTo>
                  <a:cubicBezTo>
                    <a:pt x="545" y="453"/>
                    <a:pt x="565" y="448"/>
                    <a:pt x="584" y="458"/>
                  </a:cubicBezTo>
                  <a:cubicBezTo>
                    <a:pt x="589" y="463"/>
                    <a:pt x="599" y="463"/>
                    <a:pt x="599" y="468"/>
                  </a:cubicBezTo>
                  <a:cubicBezTo>
                    <a:pt x="599" y="468"/>
                    <a:pt x="599" y="477"/>
                    <a:pt x="599" y="483"/>
                  </a:cubicBezTo>
                  <a:cubicBezTo>
                    <a:pt x="604" y="497"/>
                    <a:pt x="604" y="502"/>
                    <a:pt x="604" y="516"/>
                  </a:cubicBezTo>
                  <a:cubicBezTo>
                    <a:pt x="604" y="629"/>
                    <a:pt x="545" y="687"/>
                    <a:pt x="536" y="799"/>
                  </a:cubicBezTo>
                  <a:cubicBezTo>
                    <a:pt x="531" y="833"/>
                    <a:pt x="536" y="857"/>
                    <a:pt x="525" y="886"/>
                  </a:cubicBezTo>
                  <a:cubicBezTo>
                    <a:pt x="516" y="906"/>
                    <a:pt x="511" y="916"/>
                    <a:pt x="511" y="936"/>
                  </a:cubicBezTo>
                  <a:cubicBezTo>
                    <a:pt x="506" y="979"/>
                    <a:pt x="511" y="1008"/>
                    <a:pt x="497" y="1052"/>
                  </a:cubicBezTo>
                  <a:cubicBezTo>
                    <a:pt x="487" y="1101"/>
                    <a:pt x="462" y="1125"/>
                    <a:pt x="448" y="1174"/>
                  </a:cubicBezTo>
                  <a:cubicBezTo>
                    <a:pt x="433" y="1227"/>
                    <a:pt x="433" y="1262"/>
                    <a:pt x="409" y="1310"/>
                  </a:cubicBezTo>
                  <a:cubicBezTo>
                    <a:pt x="399" y="1330"/>
                    <a:pt x="384" y="1340"/>
                    <a:pt x="375" y="1354"/>
                  </a:cubicBezTo>
                  <a:cubicBezTo>
                    <a:pt x="370" y="1334"/>
                    <a:pt x="360" y="1320"/>
                    <a:pt x="360" y="1295"/>
                  </a:cubicBezTo>
                  <a:cubicBezTo>
                    <a:pt x="355" y="1262"/>
                    <a:pt x="370" y="1237"/>
                    <a:pt x="346" y="1218"/>
                  </a:cubicBezTo>
                  <a:cubicBezTo>
                    <a:pt x="331" y="1203"/>
                    <a:pt x="312" y="1208"/>
                    <a:pt x="287" y="1203"/>
                  </a:cubicBezTo>
                  <a:cubicBezTo>
                    <a:pt x="238" y="1188"/>
                    <a:pt x="209" y="1184"/>
                    <a:pt x="165" y="1164"/>
                  </a:cubicBezTo>
                  <a:cubicBezTo>
                    <a:pt x="136" y="1149"/>
                    <a:pt x="121" y="1140"/>
                    <a:pt x="92" y="1135"/>
                  </a:cubicBezTo>
                  <a:lnTo>
                    <a:pt x="92" y="1135"/>
                  </a:lnTo>
                  <a:cubicBezTo>
                    <a:pt x="88" y="1101"/>
                    <a:pt x="88" y="1101"/>
                    <a:pt x="88" y="1101"/>
                  </a:cubicBezTo>
                  <a:cubicBezTo>
                    <a:pt x="78" y="1018"/>
                    <a:pt x="78" y="1018"/>
                    <a:pt x="78" y="1018"/>
                  </a:cubicBezTo>
                  <a:lnTo>
                    <a:pt x="78" y="1018"/>
                  </a:lnTo>
                  <a:cubicBezTo>
                    <a:pt x="88" y="999"/>
                    <a:pt x="83" y="999"/>
                    <a:pt x="92" y="984"/>
                  </a:cubicBezTo>
                  <a:cubicBezTo>
                    <a:pt x="102" y="960"/>
                    <a:pt x="112" y="945"/>
                    <a:pt x="126" y="921"/>
                  </a:cubicBezTo>
                  <a:cubicBezTo>
                    <a:pt x="160" y="853"/>
                    <a:pt x="180" y="809"/>
                    <a:pt x="199" y="736"/>
                  </a:cubicBezTo>
                  <a:cubicBezTo>
                    <a:pt x="209" y="711"/>
                    <a:pt x="214" y="692"/>
                    <a:pt x="219" y="663"/>
                  </a:cubicBezTo>
                  <a:cubicBezTo>
                    <a:pt x="224" y="643"/>
                    <a:pt x="229" y="633"/>
                    <a:pt x="229" y="619"/>
                  </a:cubicBezTo>
                  <a:cubicBezTo>
                    <a:pt x="229" y="590"/>
                    <a:pt x="199" y="590"/>
                    <a:pt x="175" y="580"/>
                  </a:cubicBezTo>
                  <a:cubicBezTo>
                    <a:pt x="151" y="565"/>
                    <a:pt x="141" y="550"/>
                    <a:pt x="116" y="536"/>
                  </a:cubicBezTo>
                  <a:cubicBezTo>
                    <a:pt x="92" y="526"/>
                    <a:pt x="78" y="516"/>
                    <a:pt x="58" y="502"/>
                  </a:cubicBezTo>
                  <a:cubicBezTo>
                    <a:pt x="39" y="492"/>
                    <a:pt x="24" y="487"/>
                    <a:pt x="19" y="468"/>
                  </a:cubicBezTo>
                  <a:cubicBezTo>
                    <a:pt x="14" y="458"/>
                    <a:pt x="9" y="458"/>
                    <a:pt x="9" y="453"/>
                  </a:cubicBezTo>
                  <a:cubicBezTo>
                    <a:pt x="9" y="438"/>
                    <a:pt x="14" y="433"/>
                    <a:pt x="19" y="419"/>
                  </a:cubicBezTo>
                  <a:cubicBezTo>
                    <a:pt x="24" y="394"/>
                    <a:pt x="24" y="380"/>
                    <a:pt x="24" y="351"/>
                  </a:cubicBezTo>
                  <a:cubicBezTo>
                    <a:pt x="24" y="317"/>
                    <a:pt x="0" y="302"/>
                    <a:pt x="0" y="268"/>
                  </a:cubicBezTo>
                  <a:cubicBezTo>
                    <a:pt x="0" y="219"/>
                    <a:pt x="29" y="195"/>
                    <a:pt x="44" y="151"/>
                  </a:cubicBezTo>
                  <a:cubicBezTo>
                    <a:pt x="68" y="93"/>
                    <a:pt x="73" y="58"/>
                    <a:pt x="88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75">
              <a:extLst>
                <a:ext uri="{FF2B5EF4-FFF2-40B4-BE49-F238E27FC236}">
                  <a16:creationId xmlns:a16="http://schemas.microsoft.com/office/drawing/2014/main" id="{C26117D8-310F-CDE9-DF85-03995CD4B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8463" y="5072023"/>
              <a:ext cx="1618541" cy="1220986"/>
            </a:xfrm>
            <a:custGeom>
              <a:avLst/>
              <a:gdLst>
                <a:gd name="T0" fmla="*/ 0 w 2554"/>
                <a:gd name="T1" fmla="*/ 667 h 1929"/>
                <a:gd name="T2" fmla="*/ 0 w 2554"/>
                <a:gd name="T3" fmla="*/ 667 h 1929"/>
                <a:gd name="T4" fmla="*/ 98 w 2554"/>
                <a:gd name="T5" fmla="*/ 604 h 1929"/>
                <a:gd name="T6" fmla="*/ 98 w 2554"/>
                <a:gd name="T7" fmla="*/ 604 h 1929"/>
                <a:gd name="T8" fmla="*/ 2056 w 2554"/>
                <a:gd name="T9" fmla="*/ 0 h 1929"/>
                <a:gd name="T10" fmla="*/ 2100 w 2554"/>
                <a:gd name="T11" fmla="*/ 15 h 1929"/>
                <a:gd name="T12" fmla="*/ 2177 w 2554"/>
                <a:gd name="T13" fmla="*/ 39 h 1929"/>
                <a:gd name="T14" fmla="*/ 2207 w 2554"/>
                <a:gd name="T15" fmla="*/ 82 h 1929"/>
                <a:gd name="T16" fmla="*/ 2241 w 2554"/>
                <a:gd name="T17" fmla="*/ 131 h 1929"/>
                <a:gd name="T18" fmla="*/ 2285 w 2554"/>
                <a:gd name="T19" fmla="*/ 204 h 1929"/>
                <a:gd name="T20" fmla="*/ 2412 w 2554"/>
                <a:gd name="T21" fmla="*/ 248 h 1929"/>
                <a:gd name="T22" fmla="*/ 2412 w 2554"/>
                <a:gd name="T23" fmla="*/ 248 h 1929"/>
                <a:gd name="T24" fmla="*/ 2368 w 2554"/>
                <a:gd name="T25" fmla="*/ 399 h 1929"/>
                <a:gd name="T26" fmla="*/ 2324 w 2554"/>
                <a:gd name="T27" fmla="*/ 516 h 1929"/>
                <a:gd name="T28" fmla="*/ 2348 w 2554"/>
                <a:gd name="T29" fmla="*/ 599 h 1929"/>
                <a:gd name="T30" fmla="*/ 2343 w 2554"/>
                <a:gd name="T31" fmla="*/ 667 h 1929"/>
                <a:gd name="T32" fmla="*/ 2333 w 2554"/>
                <a:gd name="T33" fmla="*/ 701 h 1929"/>
                <a:gd name="T34" fmla="*/ 2343 w 2554"/>
                <a:gd name="T35" fmla="*/ 716 h 1929"/>
                <a:gd name="T36" fmla="*/ 2382 w 2554"/>
                <a:gd name="T37" fmla="*/ 750 h 1929"/>
                <a:gd name="T38" fmla="*/ 2440 w 2554"/>
                <a:gd name="T39" fmla="*/ 784 h 1929"/>
                <a:gd name="T40" fmla="*/ 2499 w 2554"/>
                <a:gd name="T41" fmla="*/ 828 h 1929"/>
                <a:gd name="T42" fmla="*/ 2553 w 2554"/>
                <a:gd name="T43" fmla="*/ 867 h 1929"/>
                <a:gd name="T44" fmla="*/ 2543 w 2554"/>
                <a:gd name="T45" fmla="*/ 911 h 1929"/>
                <a:gd name="T46" fmla="*/ 2523 w 2554"/>
                <a:gd name="T47" fmla="*/ 984 h 1929"/>
                <a:gd name="T48" fmla="*/ 2450 w 2554"/>
                <a:gd name="T49" fmla="*/ 1169 h 1929"/>
                <a:gd name="T50" fmla="*/ 2416 w 2554"/>
                <a:gd name="T51" fmla="*/ 1232 h 1929"/>
                <a:gd name="T52" fmla="*/ 2402 w 2554"/>
                <a:gd name="T53" fmla="*/ 1266 h 1929"/>
                <a:gd name="T54" fmla="*/ 2246 w 2554"/>
                <a:gd name="T55" fmla="*/ 1315 h 1929"/>
                <a:gd name="T56" fmla="*/ 741 w 2554"/>
                <a:gd name="T57" fmla="*/ 1792 h 1929"/>
                <a:gd name="T58" fmla="*/ 741 w 2554"/>
                <a:gd name="T59" fmla="*/ 1792 h 1929"/>
                <a:gd name="T60" fmla="*/ 298 w 2554"/>
                <a:gd name="T61" fmla="*/ 1928 h 1929"/>
                <a:gd name="T62" fmla="*/ 161 w 2554"/>
                <a:gd name="T63" fmla="*/ 1369 h 1929"/>
                <a:gd name="T64" fmla="*/ 161 w 2554"/>
                <a:gd name="T65" fmla="*/ 1369 h 1929"/>
                <a:gd name="T66" fmla="*/ 0 w 2554"/>
                <a:gd name="T67" fmla="*/ 667 h 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54" h="1929">
                  <a:moveTo>
                    <a:pt x="0" y="667"/>
                  </a:moveTo>
                  <a:lnTo>
                    <a:pt x="0" y="667"/>
                  </a:lnTo>
                  <a:cubicBezTo>
                    <a:pt x="39" y="642"/>
                    <a:pt x="69" y="628"/>
                    <a:pt x="98" y="604"/>
                  </a:cubicBezTo>
                  <a:lnTo>
                    <a:pt x="98" y="604"/>
                  </a:lnTo>
                  <a:cubicBezTo>
                    <a:pt x="818" y="409"/>
                    <a:pt x="1467" y="209"/>
                    <a:pt x="2056" y="0"/>
                  </a:cubicBezTo>
                  <a:cubicBezTo>
                    <a:pt x="2075" y="4"/>
                    <a:pt x="2085" y="10"/>
                    <a:pt x="2100" y="15"/>
                  </a:cubicBezTo>
                  <a:cubicBezTo>
                    <a:pt x="2129" y="29"/>
                    <a:pt x="2148" y="24"/>
                    <a:pt x="2177" y="39"/>
                  </a:cubicBezTo>
                  <a:cubicBezTo>
                    <a:pt x="2197" y="48"/>
                    <a:pt x="2197" y="68"/>
                    <a:pt x="2207" y="82"/>
                  </a:cubicBezTo>
                  <a:cubicBezTo>
                    <a:pt x="2216" y="102"/>
                    <a:pt x="2231" y="112"/>
                    <a:pt x="2241" y="131"/>
                  </a:cubicBezTo>
                  <a:cubicBezTo>
                    <a:pt x="2255" y="161"/>
                    <a:pt x="2260" y="185"/>
                    <a:pt x="2285" y="204"/>
                  </a:cubicBezTo>
                  <a:cubicBezTo>
                    <a:pt x="2319" y="238"/>
                    <a:pt x="2368" y="228"/>
                    <a:pt x="2412" y="248"/>
                  </a:cubicBezTo>
                  <a:lnTo>
                    <a:pt x="2412" y="248"/>
                  </a:lnTo>
                  <a:cubicBezTo>
                    <a:pt x="2397" y="306"/>
                    <a:pt x="2392" y="341"/>
                    <a:pt x="2368" y="399"/>
                  </a:cubicBezTo>
                  <a:cubicBezTo>
                    <a:pt x="2353" y="443"/>
                    <a:pt x="2324" y="467"/>
                    <a:pt x="2324" y="516"/>
                  </a:cubicBezTo>
                  <a:cubicBezTo>
                    <a:pt x="2324" y="550"/>
                    <a:pt x="2348" y="565"/>
                    <a:pt x="2348" y="599"/>
                  </a:cubicBezTo>
                  <a:cubicBezTo>
                    <a:pt x="2348" y="628"/>
                    <a:pt x="2348" y="642"/>
                    <a:pt x="2343" y="667"/>
                  </a:cubicBezTo>
                  <a:cubicBezTo>
                    <a:pt x="2338" y="681"/>
                    <a:pt x="2333" y="686"/>
                    <a:pt x="2333" y="701"/>
                  </a:cubicBezTo>
                  <a:cubicBezTo>
                    <a:pt x="2333" y="706"/>
                    <a:pt x="2338" y="706"/>
                    <a:pt x="2343" y="716"/>
                  </a:cubicBezTo>
                  <a:cubicBezTo>
                    <a:pt x="2348" y="735"/>
                    <a:pt x="2363" y="740"/>
                    <a:pt x="2382" y="750"/>
                  </a:cubicBezTo>
                  <a:cubicBezTo>
                    <a:pt x="2402" y="764"/>
                    <a:pt x="2416" y="774"/>
                    <a:pt x="2440" y="784"/>
                  </a:cubicBezTo>
                  <a:cubicBezTo>
                    <a:pt x="2465" y="798"/>
                    <a:pt x="2475" y="813"/>
                    <a:pt x="2499" y="828"/>
                  </a:cubicBezTo>
                  <a:cubicBezTo>
                    <a:pt x="2523" y="838"/>
                    <a:pt x="2553" y="838"/>
                    <a:pt x="2553" y="867"/>
                  </a:cubicBezTo>
                  <a:cubicBezTo>
                    <a:pt x="2553" y="881"/>
                    <a:pt x="2548" y="891"/>
                    <a:pt x="2543" y="911"/>
                  </a:cubicBezTo>
                  <a:cubicBezTo>
                    <a:pt x="2538" y="940"/>
                    <a:pt x="2533" y="959"/>
                    <a:pt x="2523" y="984"/>
                  </a:cubicBezTo>
                  <a:cubicBezTo>
                    <a:pt x="2504" y="1057"/>
                    <a:pt x="2484" y="1101"/>
                    <a:pt x="2450" y="1169"/>
                  </a:cubicBezTo>
                  <a:cubicBezTo>
                    <a:pt x="2436" y="1193"/>
                    <a:pt x="2426" y="1208"/>
                    <a:pt x="2416" y="1232"/>
                  </a:cubicBezTo>
                  <a:cubicBezTo>
                    <a:pt x="2407" y="1247"/>
                    <a:pt x="2412" y="1247"/>
                    <a:pt x="2402" y="1266"/>
                  </a:cubicBezTo>
                  <a:cubicBezTo>
                    <a:pt x="2246" y="1315"/>
                    <a:pt x="2246" y="1315"/>
                    <a:pt x="2246" y="1315"/>
                  </a:cubicBezTo>
                  <a:cubicBezTo>
                    <a:pt x="741" y="1792"/>
                    <a:pt x="741" y="1792"/>
                    <a:pt x="741" y="1792"/>
                  </a:cubicBezTo>
                  <a:lnTo>
                    <a:pt x="741" y="1792"/>
                  </a:lnTo>
                  <a:cubicBezTo>
                    <a:pt x="298" y="1928"/>
                    <a:pt x="298" y="1928"/>
                    <a:pt x="298" y="1928"/>
                  </a:cubicBezTo>
                  <a:cubicBezTo>
                    <a:pt x="161" y="1369"/>
                    <a:pt x="161" y="1369"/>
                    <a:pt x="161" y="1369"/>
                  </a:cubicBezTo>
                  <a:lnTo>
                    <a:pt x="161" y="1369"/>
                  </a:lnTo>
                  <a:cubicBezTo>
                    <a:pt x="0" y="667"/>
                    <a:pt x="0" y="667"/>
                    <a:pt x="0" y="667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76">
              <a:extLst>
                <a:ext uri="{FF2B5EF4-FFF2-40B4-BE49-F238E27FC236}">
                  <a16:creationId xmlns:a16="http://schemas.microsoft.com/office/drawing/2014/main" id="{7253E7DF-01AE-2442-58B6-C92F62EE2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3170" y="5494887"/>
              <a:ext cx="1176102" cy="1391812"/>
            </a:xfrm>
            <a:custGeom>
              <a:avLst/>
              <a:gdLst>
                <a:gd name="T0" fmla="*/ 1856 w 1857"/>
                <a:gd name="T1" fmla="*/ 702 h 2198"/>
                <a:gd name="T2" fmla="*/ 1695 w 1857"/>
                <a:gd name="T3" fmla="*/ 0 h 2198"/>
                <a:gd name="T4" fmla="*/ 1593 w 1857"/>
                <a:gd name="T5" fmla="*/ 78 h 2198"/>
                <a:gd name="T6" fmla="*/ 1501 w 1857"/>
                <a:gd name="T7" fmla="*/ 151 h 2198"/>
                <a:gd name="T8" fmla="*/ 1344 w 1857"/>
                <a:gd name="T9" fmla="*/ 282 h 2198"/>
                <a:gd name="T10" fmla="*/ 1033 w 1857"/>
                <a:gd name="T11" fmla="*/ 497 h 2198"/>
                <a:gd name="T12" fmla="*/ 896 w 1857"/>
                <a:gd name="T13" fmla="*/ 565 h 2198"/>
                <a:gd name="T14" fmla="*/ 809 w 1857"/>
                <a:gd name="T15" fmla="*/ 565 h 2198"/>
                <a:gd name="T16" fmla="*/ 663 w 1857"/>
                <a:gd name="T17" fmla="*/ 517 h 2198"/>
                <a:gd name="T18" fmla="*/ 526 w 1857"/>
                <a:gd name="T19" fmla="*/ 453 h 2198"/>
                <a:gd name="T20" fmla="*/ 0 w 1857"/>
                <a:gd name="T21" fmla="*/ 584 h 2198"/>
                <a:gd name="T22" fmla="*/ 268 w 1857"/>
                <a:gd name="T23" fmla="*/ 2041 h 2198"/>
                <a:gd name="T24" fmla="*/ 312 w 1857"/>
                <a:gd name="T25" fmla="*/ 2051 h 2198"/>
                <a:gd name="T26" fmla="*/ 443 w 1857"/>
                <a:gd name="T27" fmla="*/ 2051 h 2198"/>
                <a:gd name="T28" fmla="*/ 482 w 1857"/>
                <a:gd name="T29" fmla="*/ 2099 h 2198"/>
                <a:gd name="T30" fmla="*/ 546 w 1857"/>
                <a:gd name="T31" fmla="*/ 2099 h 2198"/>
                <a:gd name="T32" fmla="*/ 741 w 1857"/>
                <a:gd name="T33" fmla="*/ 2128 h 2198"/>
                <a:gd name="T34" fmla="*/ 892 w 1857"/>
                <a:gd name="T35" fmla="*/ 2109 h 2198"/>
                <a:gd name="T36" fmla="*/ 1013 w 1857"/>
                <a:gd name="T37" fmla="*/ 2031 h 2198"/>
                <a:gd name="T38" fmla="*/ 1092 w 1857"/>
                <a:gd name="T39" fmla="*/ 2080 h 2198"/>
                <a:gd name="T40" fmla="*/ 1223 w 1857"/>
                <a:gd name="T41" fmla="*/ 2148 h 2198"/>
                <a:gd name="T42" fmla="*/ 1267 w 1857"/>
                <a:gd name="T43" fmla="*/ 2197 h 2198"/>
                <a:gd name="T44" fmla="*/ 1427 w 1857"/>
                <a:gd name="T45" fmla="*/ 1963 h 2198"/>
                <a:gd name="T46" fmla="*/ 1418 w 1857"/>
                <a:gd name="T47" fmla="*/ 1832 h 2198"/>
                <a:gd name="T48" fmla="*/ 1520 w 1857"/>
                <a:gd name="T49" fmla="*/ 1851 h 2198"/>
                <a:gd name="T50" fmla="*/ 1573 w 1857"/>
                <a:gd name="T51" fmla="*/ 1778 h 2198"/>
                <a:gd name="T52" fmla="*/ 1564 w 1857"/>
                <a:gd name="T53" fmla="*/ 1685 h 2198"/>
                <a:gd name="T54" fmla="*/ 1559 w 1857"/>
                <a:gd name="T55" fmla="*/ 1627 h 2198"/>
                <a:gd name="T56" fmla="*/ 1588 w 1857"/>
                <a:gd name="T57" fmla="*/ 1597 h 2198"/>
                <a:gd name="T58" fmla="*/ 1622 w 1857"/>
                <a:gd name="T59" fmla="*/ 1510 h 2198"/>
                <a:gd name="T60" fmla="*/ 1730 w 1857"/>
                <a:gd name="T61" fmla="*/ 1466 h 2198"/>
                <a:gd name="T62" fmla="*/ 1812 w 1857"/>
                <a:gd name="T63" fmla="*/ 1320 h 2198"/>
                <a:gd name="T64" fmla="*/ 1836 w 1857"/>
                <a:gd name="T65" fmla="*/ 1169 h 2198"/>
                <a:gd name="T66" fmla="*/ 1822 w 1857"/>
                <a:gd name="T67" fmla="*/ 848 h 2198"/>
                <a:gd name="T68" fmla="*/ 1856 w 1857"/>
                <a:gd name="T69" fmla="*/ 702 h 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7" h="2198">
                  <a:moveTo>
                    <a:pt x="1856" y="702"/>
                  </a:moveTo>
                  <a:lnTo>
                    <a:pt x="1856" y="702"/>
                  </a:lnTo>
                  <a:cubicBezTo>
                    <a:pt x="1695" y="0"/>
                    <a:pt x="1695" y="0"/>
                    <a:pt x="1695" y="0"/>
                  </a:cubicBezTo>
                  <a:lnTo>
                    <a:pt x="1695" y="0"/>
                  </a:lnTo>
                  <a:cubicBezTo>
                    <a:pt x="1690" y="0"/>
                    <a:pt x="1690" y="5"/>
                    <a:pt x="1686" y="5"/>
                  </a:cubicBezTo>
                  <a:cubicBezTo>
                    <a:pt x="1647" y="29"/>
                    <a:pt x="1637" y="53"/>
                    <a:pt x="1593" y="78"/>
                  </a:cubicBezTo>
                  <a:cubicBezTo>
                    <a:pt x="1584" y="83"/>
                    <a:pt x="1573" y="83"/>
                    <a:pt x="1559" y="92"/>
                  </a:cubicBezTo>
                  <a:cubicBezTo>
                    <a:pt x="1534" y="112"/>
                    <a:pt x="1525" y="131"/>
                    <a:pt x="1501" y="151"/>
                  </a:cubicBezTo>
                  <a:cubicBezTo>
                    <a:pt x="1462" y="175"/>
                    <a:pt x="1437" y="195"/>
                    <a:pt x="1408" y="234"/>
                  </a:cubicBezTo>
                  <a:cubicBezTo>
                    <a:pt x="1388" y="253"/>
                    <a:pt x="1364" y="263"/>
                    <a:pt x="1344" y="282"/>
                  </a:cubicBezTo>
                  <a:cubicBezTo>
                    <a:pt x="1306" y="331"/>
                    <a:pt x="1281" y="375"/>
                    <a:pt x="1223" y="395"/>
                  </a:cubicBezTo>
                  <a:cubicBezTo>
                    <a:pt x="1140" y="414"/>
                    <a:pt x="1106" y="458"/>
                    <a:pt x="1033" y="497"/>
                  </a:cubicBezTo>
                  <a:cubicBezTo>
                    <a:pt x="989" y="517"/>
                    <a:pt x="960" y="531"/>
                    <a:pt x="911" y="550"/>
                  </a:cubicBezTo>
                  <a:cubicBezTo>
                    <a:pt x="906" y="555"/>
                    <a:pt x="906" y="560"/>
                    <a:pt x="896" y="565"/>
                  </a:cubicBezTo>
                  <a:cubicBezTo>
                    <a:pt x="872" y="570"/>
                    <a:pt x="852" y="570"/>
                    <a:pt x="833" y="584"/>
                  </a:cubicBezTo>
                  <a:cubicBezTo>
                    <a:pt x="824" y="580"/>
                    <a:pt x="813" y="575"/>
                    <a:pt x="809" y="565"/>
                  </a:cubicBezTo>
                  <a:cubicBezTo>
                    <a:pt x="804" y="545"/>
                    <a:pt x="804" y="517"/>
                    <a:pt x="785" y="517"/>
                  </a:cubicBezTo>
                  <a:cubicBezTo>
                    <a:pt x="663" y="517"/>
                    <a:pt x="663" y="517"/>
                    <a:pt x="663" y="517"/>
                  </a:cubicBezTo>
                  <a:cubicBezTo>
                    <a:pt x="633" y="517"/>
                    <a:pt x="619" y="506"/>
                    <a:pt x="590" y="497"/>
                  </a:cubicBezTo>
                  <a:cubicBezTo>
                    <a:pt x="561" y="487"/>
                    <a:pt x="526" y="482"/>
                    <a:pt x="526" y="453"/>
                  </a:cubicBezTo>
                  <a:lnTo>
                    <a:pt x="526" y="453"/>
                  </a:lnTo>
                  <a:cubicBezTo>
                    <a:pt x="0" y="584"/>
                    <a:pt x="0" y="584"/>
                    <a:pt x="0" y="584"/>
                  </a:cubicBezTo>
                  <a:lnTo>
                    <a:pt x="0" y="584"/>
                  </a:lnTo>
                  <a:cubicBezTo>
                    <a:pt x="268" y="2041"/>
                    <a:pt x="268" y="2041"/>
                    <a:pt x="268" y="2041"/>
                  </a:cubicBezTo>
                  <a:lnTo>
                    <a:pt x="268" y="2041"/>
                  </a:lnTo>
                  <a:cubicBezTo>
                    <a:pt x="283" y="2041"/>
                    <a:pt x="297" y="2051"/>
                    <a:pt x="312" y="2051"/>
                  </a:cubicBezTo>
                  <a:cubicBezTo>
                    <a:pt x="341" y="2051"/>
                    <a:pt x="356" y="2031"/>
                    <a:pt x="380" y="2031"/>
                  </a:cubicBezTo>
                  <a:cubicBezTo>
                    <a:pt x="404" y="2031"/>
                    <a:pt x="419" y="2041"/>
                    <a:pt x="443" y="2051"/>
                  </a:cubicBezTo>
                  <a:cubicBezTo>
                    <a:pt x="448" y="2056"/>
                    <a:pt x="453" y="2051"/>
                    <a:pt x="458" y="2051"/>
                  </a:cubicBezTo>
                  <a:cubicBezTo>
                    <a:pt x="473" y="2065"/>
                    <a:pt x="468" y="2084"/>
                    <a:pt x="482" y="2099"/>
                  </a:cubicBezTo>
                  <a:cubicBezTo>
                    <a:pt x="492" y="2104"/>
                    <a:pt x="502" y="2104"/>
                    <a:pt x="512" y="2109"/>
                  </a:cubicBezTo>
                  <a:cubicBezTo>
                    <a:pt x="546" y="2099"/>
                    <a:pt x="546" y="2099"/>
                    <a:pt x="546" y="2099"/>
                  </a:cubicBezTo>
                  <a:cubicBezTo>
                    <a:pt x="619" y="2099"/>
                    <a:pt x="619" y="2099"/>
                    <a:pt x="619" y="2099"/>
                  </a:cubicBezTo>
                  <a:cubicBezTo>
                    <a:pt x="741" y="2128"/>
                    <a:pt x="741" y="2128"/>
                    <a:pt x="741" y="2128"/>
                  </a:cubicBezTo>
                  <a:cubicBezTo>
                    <a:pt x="755" y="2109"/>
                    <a:pt x="765" y="2090"/>
                    <a:pt x="794" y="2090"/>
                  </a:cubicBezTo>
                  <a:cubicBezTo>
                    <a:pt x="833" y="2090"/>
                    <a:pt x="852" y="2109"/>
                    <a:pt x="892" y="2109"/>
                  </a:cubicBezTo>
                  <a:cubicBezTo>
                    <a:pt x="935" y="2109"/>
                    <a:pt x="950" y="2075"/>
                    <a:pt x="984" y="2051"/>
                  </a:cubicBezTo>
                  <a:cubicBezTo>
                    <a:pt x="994" y="2041"/>
                    <a:pt x="1004" y="2036"/>
                    <a:pt x="1013" y="2031"/>
                  </a:cubicBezTo>
                  <a:cubicBezTo>
                    <a:pt x="1023" y="2026"/>
                    <a:pt x="1023" y="2017"/>
                    <a:pt x="1028" y="2017"/>
                  </a:cubicBezTo>
                  <a:cubicBezTo>
                    <a:pt x="1062" y="2017"/>
                    <a:pt x="1062" y="2060"/>
                    <a:pt x="1092" y="2080"/>
                  </a:cubicBezTo>
                  <a:cubicBezTo>
                    <a:pt x="1111" y="2090"/>
                    <a:pt x="1125" y="2095"/>
                    <a:pt x="1150" y="2099"/>
                  </a:cubicBezTo>
                  <a:cubicBezTo>
                    <a:pt x="1184" y="2104"/>
                    <a:pt x="1198" y="2123"/>
                    <a:pt x="1223" y="2148"/>
                  </a:cubicBezTo>
                  <a:cubicBezTo>
                    <a:pt x="1242" y="2167"/>
                    <a:pt x="1257" y="2177"/>
                    <a:pt x="1267" y="2197"/>
                  </a:cubicBezTo>
                  <a:lnTo>
                    <a:pt x="1267" y="2197"/>
                  </a:lnTo>
                  <a:cubicBezTo>
                    <a:pt x="1320" y="2172"/>
                    <a:pt x="1344" y="2138"/>
                    <a:pt x="1379" y="2090"/>
                  </a:cubicBezTo>
                  <a:cubicBezTo>
                    <a:pt x="1403" y="2045"/>
                    <a:pt x="1427" y="2017"/>
                    <a:pt x="1427" y="1963"/>
                  </a:cubicBezTo>
                  <a:cubicBezTo>
                    <a:pt x="1427" y="1938"/>
                    <a:pt x="1418" y="1929"/>
                    <a:pt x="1418" y="1909"/>
                  </a:cubicBezTo>
                  <a:cubicBezTo>
                    <a:pt x="1418" y="1832"/>
                    <a:pt x="1418" y="1832"/>
                    <a:pt x="1418" y="1832"/>
                  </a:cubicBezTo>
                  <a:cubicBezTo>
                    <a:pt x="1437" y="1822"/>
                    <a:pt x="1442" y="1807"/>
                    <a:pt x="1462" y="1807"/>
                  </a:cubicBezTo>
                  <a:cubicBezTo>
                    <a:pt x="1490" y="1807"/>
                    <a:pt x="1490" y="1851"/>
                    <a:pt x="1520" y="1851"/>
                  </a:cubicBezTo>
                  <a:cubicBezTo>
                    <a:pt x="1534" y="1851"/>
                    <a:pt x="1540" y="1836"/>
                    <a:pt x="1549" y="1822"/>
                  </a:cubicBezTo>
                  <a:cubicBezTo>
                    <a:pt x="1559" y="1807"/>
                    <a:pt x="1573" y="1797"/>
                    <a:pt x="1573" y="1778"/>
                  </a:cubicBezTo>
                  <a:cubicBezTo>
                    <a:pt x="1573" y="1705"/>
                    <a:pt x="1573" y="1705"/>
                    <a:pt x="1573" y="1705"/>
                  </a:cubicBezTo>
                  <a:cubicBezTo>
                    <a:pt x="1573" y="1695"/>
                    <a:pt x="1564" y="1690"/>
                    <a:pt x="1564" y="1685"/>
                  </a:cubicBezTo>
                  <a:cubicBezTo>
                    <a:pt x="1564" y="1671"/>
                    <a:pt x="1559" y="1661"/>
                    <a:pt x="1559" y="1642"/>
                  </a:cubicBezTo>
                  <a:cubicBezTo>
                    <a:pt x="1559" y="1636"/>
                    <a:pt x="1559" y="1631"/>
                    <a:pt x="1559" y="1627"/>
                  </a:cubicBezTo>
                  <a:cubicBezTo>
                    <a:pt x="1564" y="1622"/>
                    <a:pt x="1573" y="1631"/>
                    <a:pt x="1579" y="1627"/>
                  </a:cubicBezTo>
                  <a:cubicBezTo>
                    <a:pt x="1584" y="1617"/>
                    <a:pt x="1588" y="1607"/>
                    <a:pt x="1588" y="1597"/>
                  </a:cubicBezTo>
                  <a:cubicBezTo>
                    <a:pt x="1588" y="1573"/>
                    <a:pt x="1584" y="1559"/>
                    <a:pt x="1584" y="1534"/>
                  </a:cubicBezTo>
                  <a:cubicBezTo>
                    <a:pt x="1584" y="1520"/>
                    <a:pt x="1608" y="1515"/>
                    <a:pt x="1622" y="1510"/>
                  </a:cubicBezTo>
                  <a:cubicBezTo>
                    <a:pt x="1632" y="1505"/>
                    <a:pt x="1642" y="1500"/>
                    <a:pt x="1651" y="1495"/>
                  </a:cubicBezTo>
                  <a:cubicBezTo>
                    <a:pt x="1681" y="1486"/>
                    <a:pt x="1700" y="1486"/>
                    <a:pt x="1730" y="1466"/>
                  </a:cubicBezTo>
                  <a:cubicBezTo>
                    <a:pt x="1744" y="1456"/>
                    <a:pt x="1749" y="1437"/>
                    <a:pt x="1764" y="1422"/>
                  </a:cubicBezTo>
                  <a:cubicBezTo>
                    <a:pt x="1793" y="1393"/>
                    <a:pt x="1807" y="1364"/>
                    <a:pt x="1812" y="1320"/>
                  </a:cubicBezTo>
                  <a:cubicBezTo>
                    <a:pt x="1817" y="1291"/>
                    <a:pt x="1822" y="1276"/>
                    <a:pt x="1827" y="1247"/>
                  </a:cubicBezTo>
                  <a:cubicBezTo>
                    <a:pt x="1827" y="1218"/>
                    <a:pt x="1832" y="1198"/>
                    <a:pt x="1836" y="1169"/>
                  </a:cubicBezTo>
                  <a:cubicBezTo>
                    <a:pt x="1841" y="1115"/>
                    <a:pt x="1841" y="1086"/>
                    <a:pt x="1841" y="1033"/>
                  </a:cubicBezTo>
                  <a:cubicBezTo>
                    <a:pt x="1841" y="959"/>
                    <a:pt x="1822" y="921"/>
                    <a:pt x="1822" y="848"/>
                  </a:cubicBezTo>
                  <a:cubicBezTo>
                    <a:pt x="1822" y="813"/>
                    <a:pt x="1817" y="789"/>
                    <a:pt x="1827" y="755"/>
                  </a:cubicBezTo>
                  <a:cubicBezTo>
                    <a:pt x="1832" y="735"/>
                    <a:pt x="1851" y="721"/>
                    <a:pt x="1856" y="702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77">
              <a:extLst>
                <a:ext uri="{FF2B5EF4-FFF2-40B4-BE49-F238E27FC236}">
                  <a16:creationId xmlns:a16="http://schemas.microsoft.com/office/drawing/2014/main" id="{FCAD58A2-7308-FAB7-2C83-D003B3CF8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4623" y="5735724"/>
              <a:ext cx="1117297" cy="2005105"/>
            </a:xfrm>
            <a:custGeom>
              <a:avLst/>
              <a:gdLst>
                <a:gd name="T0" fmla="*/ 201 w 1765"/>
                <a:gd name="T1" fmla="*/ 195 h 3162"/>
                <a:gd name="T2" fmla="*/ 1379 w 1765"/>
                <a:gd name="T3" fmla="*/ 0 h 3162"/>
                <a:gd name="T4" fmla="*/ 1403 w 1765"/>
                <a:gd name="T5" fmla="*/ 170 h 3162"/>
                <a:gd name="T6" fmla="*/ 1540 w 1765"/>
                <a:gd name="T7" fmla="*/ 375 h 3162"/>
                <a:gd name="T8" fmla="*/ 1569 w 1765"/>
                <a:gd name="T9" fmla="*/ 399 h 3162"/>
                <a:gd name="T10" fmla="*/ 1701 w 1765"/>
                <a:gd name="T11" fmla="*/ 1753 h 3162"/>
                <a:gd name="T12" fmla="*/ 1764 w 1765"/>
                <a:gd name="T13" fmla="*/ 2050 h 3162"/>
                <a:gd name="T14" fmla="*/ 1686 w 1765"/>
                <a:gd name="T15" fmla="*/ 2309 h 3162"/>
                <a:gd name="T16" fmla="*/ 1652 w 1765"/>
                <a:gd name="T17" fmla="*/ 2431 h 3162"/>
                <a:gd name="T18" fmla="*/ 1642 w 1765"/>
                <a:gd name="T19" fmla="*/ 2518 h 3162"/>
                <a:gd name="T20" fmla="*/ 1691 w 1765"/>
                <a:gd name="T21" fmla="*/ 2610 h 3162"/>
                <a:gd name="T22" fmla="*/ 1671 w 1765"/>
                <a:gd name="T23" fmla="*/ 2659 h 3162"/>
                <a:gd name="T24" fmla="*/ 1628 w 1765"/>
                <a:gd name="T25" fmla="*/ 2713 h 3162"/>
                <a:gd name="T26" fmla="*/ 1637 w 1765"/>
                <a:gd name="T27" fmla="*/ 2834 h 3162"/>
                <a:gd name="T28" fmla="*/ 1564 w 1765"/>
                <a:gd name="T29" fmla="*/ 2883 h 3162"/>
                <a:gd name="T30" fmla="*/ 1506 w 1765"/>
                <a:gd name="T31" fmla="*/ 3010 h 3162"/>
                <a:gd name="T32" fmla="*/ 1462 w 1765"/>
                <a:gd name="T33" fmla="*/ 3102 h 3162"/>
                <a:gd name="T34" fmla="*/ 1296 w 1765"/>
                <a:gd name="T35" fmla="*/ 3039 h 3162"/>
                <a:gd name="T36" fmla="*/ 1233 w 1765"/>
                <a:gd name="T37" fmla="*/ 3073 h 3162"/>
                <a:gd name="T38" fmla="*/ 1204 w 1765"/>
                <a:gd name="T39" fmla="*/ 3156 h 3162"/>
                <a:gd name="T40" fmla="*/ 1077 w 1765"/>
                <a:gd name="T41" fmla="*/ 3117 h 3162"/>
                <a:gd name="T42" fmla="*/ 980 w 1765"/>
                <a:gd name="T43" fmla="*/ 2883 h 3162"/>
                <a:gd name="T44" fmla="*/ 887 w 1765"/>
                <a:gd name="T45" fmla="*/ 2732 h 3162"/>
                <a:gd name="T46" fmla="*/ 848 w 1765"/>
                <a:gd name="T47" fmla="*/ 2703 h 3162"/>
                <a:gd name="T48" fmla="*/ 668 w 1765"/>
                <a:gd name="T49" fmla="*/ 2581 h 3162"/>
                <a:gd name="T50" fmla="*/ 595 w 1765"/>
                <a:gd name="T51" fmla="*/ 2450 h 3162"/>
                <a:gd name="T52" fmla="*/ 605 w 1765"/>
                <a:gd name="T53" fmla="*/ 2323 h 3162"/>
                <a:gd name="T54" fmla="*/ 546 w 1765"/>
                <a:gd name="T55" fmla="*/ 2192 h 3162"/>
                <a:gd name="T56" fmla="*/ 483 w 1765"/>
                <a:gd name="T57" fmla="*/ 2206 h 3162"/>
                <a:gd name="T58" fmla="*/ 415 w 1765"/>
                <a:gd name="T59" fmla="*/ 2177 h 3162"/>
                <a:gd name="T60" fmla="*/ 327 w 1765"/>
                <a:gd name="T61" fmla="*/ 1983 h 3162"/>
                <a:gd name="T62" fmla="*/ 220 w 1765"/>
                <a:gd name="T63" fmla="*/ 1870 h 3162"/>
                <a:gd name="T64" fmla="*/ 11 w 1765"/>
                <a:gd name="T65" fmla="*/ 1656 h 3162"/>
                <a:gd name="T66" fmla="*/ 11 w 1765"/>
                <a:gd name="T67" fmla="*/ 1461 h 3162"/>
                <a:gd name="T68" fmla="*/ 16 w 1765"/>
                <a:gd name="T69" fmla="*/ 1422 h 3162"/>
                <a:gd name="T70" fmla="*/ 40 w 1765"/>
                <a:gd name="T71" fmla="*/ 1300 h 3162"/>
                <a:gd name="T72" fmla="*/ 137 w 1765"/>
                <a:gd name="T73" fmla="*/ 1110 h 3162"/>
                <a:gd name="T74" fmla="*/ 88 w 1765"/>
                <a:gd name="T75" fmla="*/ 891 h 3162"/>
                <a:gd name="T76" fmla="*/ 191 w 1765"/>
                <a:gd name="T77" fmla="*/ 838 h 3162"/>
                <a:gd name="T78" fmla="*/ 400 w 1765"/>
                <a:gd name="T79" fmla="*/ 687 h 3162"/>
                <a:gd name="T80" fmla="*/ 366 w 1765"/>
                <a:gd name="T81" fmla="*/ 424 h 3162"/>
                <a:gd name="T82" fmla="*/ 264 w 1765"/>
                <a:gd name="T83" fmla="*/ 326 h 3162"/>
                <a:gd name="T84" fmla="*/ 201 w 1765"/>
                <a:gd name="T85" fmla="*/ 195 h 3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5" h="3162">
                  <a:moveTo>
                    <a:pt x="201" y="195"/>
                  </a:moveTo>
                  <a:lnTo>
                    <a:pt x="201" y="195"/>
                  </a:lnTo>
                  <a:cubicBezTo>
                    <a:pt x="1379" y="0"/>
                    <a:pt x="1379" y="0"/>
                    <a:pt x="1379" y="0"/>
                  </a:cubicBezTo>
                  <a:lnTo>
                    <a:pt x="1379" y="0"/>
                  </a:lnTo>
                  <a:cubicBezTo>
                    <a:pt x="1379" y="93"/>
                    <a:pt x="1379" y="93"/>
                    <a:pt x="1379" y="93"/>
                  </a:cubicBezTo>
                  <a:cubicBezTo>
                    <a:pt x="1379" y="122"/>
                    <a:pt x="1394" y="141"/>
                    <a:pt x="1403" y="170"/>
                  </a:cubicBezTo>
                  <a:cubicBezTo>
                    <a:pt x="1423" y="209"/>
                    <a:pt x="1442" y="234"/>
                    <a:pt x="1467" y="273"/>
                  </a:cubicBezTo>
                  <a:cubicBezTo>
                    <a:pt x="1491" y="316"/>
                    <a:pt x="1501" y="346"/>
                    <a:pt x="1540" y="375"/>
                  </a:cubicBezTo>
                  <a:cubicBezTo>
                    <a:pt x="1550" y="385"/>
                    <a:pt x="1559" y="394"/>
                    <a:pt x="1569" y="399"/>
                  </a:cubicBezTo>
                  <a:lnTo>
                    <a:pt x="1569" y="399"/>
                  </a:lnTo>
                  <a:cubicBezTo>
                    <a:pt x="1749" y="1676"/>
                    <a:pt x="1749" y="1676"/>
                    <a:pt x="1749" y="1676"/>
                  </a:cubicBezTo>
                  <a:cubicBezTo>
                    <a:pt x="1730" y="1710"/>
                    <a:pt x="1701" y="1715"/>
                    <a:pt x="1701" y="1753"/>
                  </a:cubicBezTo>
                  <a:cubicBezTo>
                    <a:pt x="1701" y="1807"/>
                    <a:pt x="1715" y="1836"/>
                    <a:pt x="1735" y="1885"/>
                  </a:cubicBezTo>
                  <a:cubicBezTo>
                    <a:pt x="1759" y="1944"/>
                    <a:pt x="1764" y="1983"/>
                    <a:pt x="1764" y="2050"/>
                  </a:cubicBezTo>
                  <a:cubicBezTo>
                    <a:pt x="1764" y="2104"/>
                    <a:pt x="1735" y="2133"/>
                    <a:pt x="1725" y="2187"/>
                  </a:cubicBezTo>
                  <a:cubicBezTo>
                    <a:pt x="1715" y="2231"/>
                    <a:pt x="1710" y="2265"/>
                    <a:pt x="1686" y="2309"/>
                  </a:cubicBezTo>
                  <a:cubicBezTo>
                    <a:pt x="1676" y="2328"/>
                    <a:pt x="1661" y="2333"/>
                    <a:pt x="1657" y="2353"/>
                  </a:cubicBezTo>
                  <a:cubicBezTo>
                    <a:pt x="1652" y="2381"/>
                    <a:pt x="1657" y="2401"/>
                    <a:pt x="1652" y="2431"/>
                  </a:cubicBezTo>
                  <a:cubicBezTo>
                    <a:pt x="1652" y="2450"/>
                    <a:pt x="1642" y="2455"/>
                    <a:pt x="1642" y="2474"/>
                  </a:cubicBezTo>
                  <a:cubicBezTo>
                    <a:pt x="1642" y="2494"/>
                    <a:pt x="1642" y="2503"/>
                    <a:pt x="1642" y="2518"/>
                  </a:cubicBezTo>
                  <a:cubicBezTo>
                    <a:pt x="1642" y="2533"/>
                    <a:pt x="1633" y="2538"/>
                    <a:pt x="1633" y="2552"/>
                  </a:cubicBezTo>
                  <a:cubicBezTo>
                    <a:pt x="1633" y="2577"/>
                    <a:pt x="1671" y="2596"/>
                    <a:pt x="1691" y="2610"/>
                  </a:cubicBezTo>
                  <a:lnTo>
                    <a:pt x="1691" y="2610"/>
                  </a:lnTo>
                  <a:cubicBezTo>
                    <a:pt x="1686" y="2635"/>
                    <a:pt x="1681" y="2640"/>
                    <a:pt x="1671" y="2659"/>
                  </a:cubicBezTo>
                  <a:cubicBezTo>
                    <a:pt x="1661" y="2679"/>
                    <a:pt x="1647" y="2684"/>
                    <a:pt x="1637" y="2698"/>
                  </a:cubicBezTo>
                  <a:cubicBezTo>
                    <a:pt x="1633" y="2703"/>
                    <a:pt x="1628" y="2703"/>
                    <a:pt x="1628" y="2713"/>
                  </a:cubicBezTo>
                  <a:cubicBezTo>
                    <a:pt x="1628" y="2747"/>
                    <a:pt x="1642" y="2762"/>
                    <a:pt x="1642" y="2795"/>
                  </a:cubicBezTo>
                  <a:cubicBezTo>
                    <a:pt x="1642" y="2810"/>
                    <a:pt x="1642" y="2820"/>
                    <a:pt x="1637" y="2834"/>
                  </a:cubicBezTo>
                  <a:cubicBezTo>
                    <a:pt x="1637" y="2840"/>
                    <a:pt x="1628" y="2840"/>
                    <a:pt x="1623" y="2845"/>
                  </a:cubicBezTo>
                  <a:cubicBezTo>
                    <a:pt x="1603" y="2864"/>
                    <a:pt x="1589" y="2869"/>
                    <a:pt x="1564" y="2883"/>
                  </a:cubicBezTo>
                  <a:cubicBezTo>
                    <a:pt x="1535" y="2898"/>
                    <a:pt x="1520" y="2912"/>
                    <a:pt x="1486" y="2917"/>
                  </a:cubicBezTo>
                  <a:cubicBezTo>
                    <a:pt x="1506" y="3010"/>
                    <a:pt x="1506" y="3010"/>
                    <a:pt x="1506" y="3010"/>
                  </a:cubicBezTo>
                  <a:cubicBezTo>
                    <a:pt x="1496" y="3044"/>
                    <a:pt x="1496" y="3063"/>
                    <a:pt x="1491" y="3102"/>
                  </a:cubicBezTo>
                  <a:cubicBezTo>
                    <a:pt x="1462" y="3102"/>
                    <a:pt x="1462" y="3102"/>
                    <a:pt x="1462" y="3102"/>
                  </a:cubicBezTo>
                  <a:cubicBezTo>
                    <a:pt x="1428" y="3102"/>
                    <a:pt x="1413" y="3083"/>
                    <a:pt x="1384" y="3068"/>
                  </a:cubicBezTo>
                  <a:cubicBezTo>
                    <a:pt x="1355" y="3054"/>
                    <a:pt x="1330" y="3054"/>
                    <a:pt x="1296" y="3039"/>
                  </a:cubicBezTo>
                  <a:cubicBezTo>
                    <a:pt x="1282" y="3034"/>
                    <a:pt x="1277" y="3025"/>
                    <a:pt x="1267" y="3025"/>
                  </a:cubicBezTo>
                  <a:cubicBezTo>
                    <a:pt x="1243" y="3025"/>
                    <a:pt x="1238" y="3054"/>
                    <a:pt x="1233" y="3073"/>
                  </a:cubicBezTo>
                  <a:cubicBezTo>
                    <a:pt x="1218" y="3102"/>
                    <a:pt x="1218" y="3132"/>
                    <a:pt x="1204" y="3156"/>
                  </a:cubicBezTo>
                  <a:lnTo>
                    <a:pt x="1204" y="3156"/>
                  </a:lnTo>
                  <a:cubicBezTo>
                    <a:pt x="1169" y="3151"/>
                    <a:pt x="1130" y="3161"/>
                    <a:pt x="1102" y="3141"/>
                  </a:cubicBezTo>
                  <a:cubicBezTo>
                    <a:pt x="1091" y="3137"/>
                    <a:pt x="1087" y="3127"/>
                    <a:pt x="1077" y="3117"/>
                  </a:cubicBezTo>
                  <a:cubicBezTo>
                    <a:pt x="1043" y="3083"/>
                    <a:pt x="1019" y="3058"/>
                    <a:pt x="1014" y="3015"/>
                  </a:cubicBezTo>
                  <a:cubicBezTo>
                    <a:pt x="1009" y="2966"/>
                    <a:pt x="999" y="2932"/>
                    <a:pt x="980" y="2883"/>
                  </a:cubicBezTo>
                  <a:cubicBezTo>
                    <a:pt x="975" y="2864"/>
                    <a:pt x="975" y="2849"/>
                    <a:pt x="965" y="2825"/>
                  </a:cubicBezTo>
                  <a:cubicBezTo>
                    <a:pt x="950" y="2781"/>
                    <a:pt x="921" y="2762"/>
                    <a:pt x="887" y="2732"/>
                  </a:cubicBezTo>
                  <a:cubicBezTo>
                    <a:pt x="878" y="2723"/>
                    <a:pt x="873" y="2713"/>
                    <a:pt x="863" y="2703"/>
                  </a:cubicBezTo>
                  <a:cubicBezTo>
                    <a:pt x="858" y="2703"/>
                    <a:pt x="853" y="2703"/>
                    <a:pt x="848" y="2703"/>
                  </a:cubicBezTo>
                  <a:cubicBezTo>
                    <a:pt x="819" y="2688"/>
                    <a:pt x="809" y="2674"/>
                    <a:pt x="785" y="2659"/>
                  </a:cubicBezTo>
                  <a:cubicBezTo>
                    <a:pt x="741" y="2630"/>
                    <a:pt x="707" y="2621"/>
                    <a:pt x="668" y="2581"/>
                  </a:cubicBezTo>
                  <a:cubicBezTo>
                    <a:pt x="653" y="2567"/>
                    <a:pt x="638" y="2567"/>
                    <a:pt x="624" y="2552"/>
                  </a:cubicBezTo>
                  <a:cubicBezTo>
                    <a:pt x="595" y="2523"/>
                    <a:pt x="595" y="2494"/>
                    <a:pt x="595" y="2450"/>
                  </a:cubicBezTo>
                  <a:cubicBezTo>
                    <a:pt x="595" y="2420"/>
                    <a:pt x="605" y="2401"/>
                    <a:pt x="605" y="2367"/>
                  </a:cubicBezTo>
                  <a:cubicBezTo>
                    <a:pt x="605" y="2353"/>
                    <a:pt x="605" y="2342"/>
                    <a:pt x="605" y="2323"/>
                  </a:cubicBezTo>
                  <a:cubicBezTo>
                    <a:pt x="610" y="2289"/>
                    <a:pt x="624" y="2275"/>
                    <a:pt x="624" y="2240"/>
                  </a:cubicBezTo>
                  <a:cubicBezTo>
                    <a:pt x="624" y="2206"/>
                    <a:pt x="575" y="2206"/>
                    <a:pt x="546" y="2192"/>
                  </a:cubicBezTo>
                  <a:cubicBezTo>
                    <a:pt x="532" y="2187"/>
                    <a:pt x="527" y="2177"/>
                    <a:pt x="517" y="2168"/>
                  </a:cubicBezTo>
                  <a:cubicBezTo>
                    <a:pt x="502" y="2177"/>
                    <a:pt x="492" y="2192"/>
                    <a:pt x="483" y="2206"/>
                  </a:cubicBezTo>
                  <a:cubicBezTo>
                    <a:pt x="478" y="2221"/>
                    <a:pt x="478" y="2240"/>
                    <a:pt x="464" y="2240"/>
                  </a:cubicBezTo>
                  <a:cubicBezTo>
                    <a:pt x="429" y="2240"/>
                    <a:pt x="420" y="2206"/>
                    <a:pt x="415" y="2177"/>
                  </a:cubicBezTo>
                  <a:cubicBezTo>
                    <a:pt x="405" y="2133"/>
                    <a:pt x="395" y="2109"/>
                    <a:pt x="376" y="2070"/>
                  </a:cubicBezTo>
                  <a:cubicBezTo>
                    <a:pt x="356" y="2036"/>
                    <a:pt x="342" y="2016"/>
                    <a:pt x="327" y="1983"/>
                  </a:cubicBezTo>
                  <a:cubicBezTo>
                    <a:pt x="312" y="1944"/>
                    <a:pt x="307" y="1904"/>
                    <a:pt x="264" y="1885"/>
                  </a:cubicBezTo>
                  <a:cubicBezTo>
                    <a:pt x="249" y="1880"/>
                    <a:pt x="240" y="1880"/>
                    <a:pt x="220" y="1870"/>
                  </a:cubicBezTo>
                  <a:cubicBezTo>
                    <a:pt x="147" y="1836"/>
                    <a:pt x="108" y="1802"/>
                    <a:pt x="59" y="1734"/>
                  </a:cubicBezTo>
                  <a:cubicBezTo>
                    <a:pt x="40" y="1704"/>
                    <a:pt x="20" y="1690"/>
                    <a:pt x="11" y="1656"/>
                  </a:cubicBezTo>
                  <a:cubicBezTo>
                    <a:pt x="0" y="1622"/>
                    <a:pt x="6" y="1598"/>
                    <a:pt x="6" y="1558"/>
                  </a:cubicBezTo>
                  <a:cubicBezTo>
                    <a:pt x="6" y="1519"/>
                    <a:pt x="6" y="1500"/>
                    <a:pt x="11" y="1461"/>
                  </a:cubicBezTo>
                  <a:lnTo>
                    <a:pt x="11" y="1461"/>
                  </a:lnTo>
                  <a:cubicBezTo>
                    <a:pt x="11" y="1447"/>
                    <a:pt x="16" y="1437"/>
                    <a:pt x="16" y="1422"/>
                  </a:cubicBezTo>
                  <a:cubicBezTo>
                    <a:pt x="16" y="1398"/>
                    <a:pt x="25" y="1383"/>
                    <a:pt x="30" y="1364"/>
                  </a:cubicBezTo>
                  <a:cubicBezTo>
                    <a:pt x="35" y="1339"/>
                    <a:pt x="30" y="1325"/>
                    <a:pt x="40" y="1300"/>
                  </a:cubicBezTo>
                  <a:cubicBezTo>
                    <a:pt x="64" y="1247"/>
                    <a:pt x="137" y="1247"/>
                    <a:pt x="137" y="1188"/>
                  </a:cubicBezTo>
                  <a:cubicBezTo>
                    <a:pt x="137" y="1110"/>
                    <a:pt x="137" y="1110"/>
                    <a:pt x="137" y="1110"/>
                  </a:cubicBezTo>
                  <a:cubicBezTo>
                    <a:pt x="137" y="1081"/>
                    <a:pt x="161" y="1071"/>
                    <a:pt x="161" y="1042"/>
                  </a:cubicBezTo>
                  <a:cubicBezTo>
                    <a:pt x="161" y="979"/>
                    <a:pt x="88" y="955"/>
                    <a:pt x="88" y="891"/>
                  </a:cubicBezTo>
                  <a:cubicBezTo>
                    <a:pt x="88" y="877"/>
                    <a:pt x="103" y="872"/>
                    <a:pt x="113" y="867"/>
                  </a:cubicBezTo>
                  <a:cubicBezTo>
                    <a:pt x="142" y="853"/>
                    <a:pt x="161" y="842"/>
                    <a:pt x="191" y="838"/>
                  </a:cubicBezTo>
                  <a:cubicBezTo>
                    <a:pt x="244" y="818"/>
                    <a:pt x="279" y="823"/>
                    <a:pt x="327" y="799"/>
                  </a:cubicBezTo>
                  <a:cubicBezTo>
                    <a:pt x="371" y="775"/>
                    <a:pt x="376" y="731"/>
                    <a:pt x="400" y="687"/>
                  </a:cubicBezTo>
                  <a:cubicBezTo>
                    <a:pt x="425" y="638"/>
                    <a:pt x="449" y="609"/>
                    <a:pt x="449" y="550"/>
                  </a:cubicBezTo>
                  <a:cubicBezTo>
                    <a:pt x="449" y="492"/>
                    <a:pt x="410" y="468"/>
                    <a:pt x="366" y="424"/>
                  </a:cubicBezTo>
                  <a:cubicBezTo>
                    <a:pt x="347" y="404"/>
                    <a:pt x="347" y="385"/>
                    <a:pt x="327" y="365"/>
                  </a:cubicBezTo>
                  <a:cubicBezTo>
                    <a:pt x="307" y="346"/>
                    <a:pt x="283" y="346"/>
                    <a:pt x="264" y="326"/>
                  </a:cubicBezTo>
                  <a:cubicBezTo>
                    <a:pt x="254" y="311"/>
                    <a:pt x="259" y="297"/>
                    <a:pt x="249" y="283"/>
                  </a:cubicBezTo>
                  <a:cubicBezTo>
                    <a:pt x="240" y="243"/>
                    <a:pt x="215" y="229"/>
                    <a:pt x="201" y="195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6B5E6880-CB72-FDB7-2BB4-B5C9660C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9299" y="5536894"/>
              <a:ext cx="1708148" cy="1148175"/>
            </a:xfrm>
            <a:custGeom>
              <a:avLst/>
              <a:gdLst>
                <a:gd name="T0" fmla="*/ 448 w 2695"/>
                <a:gd name="T1" fmla="*/ 1812 h 1813"/>
                <a:gd name="T2" fmla="*/ 448 w 2695"/>
                <a:gd name="T3" fmla="*/ 1812 h 1813"/>
                <a:gd name="T4" fmla="*/ 2115 w 2695"/>
                <a:gd name="T5" fmla="*/ 1671 h 1813"/>
                <a:gd name="T6" fmla="*/ 2256 w 2695"/>
                <a:gd name="T7" fmla="*/ 1773 h 1813"/>
                <a:gd name="T8" fmla="*/ 2256 w 2695"/>
                <a:gd name="T9" fmla="*/ 1773 h 1813"/>
                <a:gd name="T10" fmla="*/ 2261 w 2695"/>
                <a:gd name="T11" fmla="*/ 1734 h 1813"/>
                <a:gd name="T12" fmla="*/ 2275 w 2695"/>
                <a:gd name="T13" fmla="*/ 1676 h 1813"/>
                <a:gd name="T14" fmla="*/ 2285 w 2695"/>
                <a:gd name="T15" fmla="*/ 1612 h 1813"/>
                <a:gd name="T16" fmla="*/ 2382 w 2695"/>
                <a:gd name="T17" fmla="*/ 1500 h 1813"/>
                <a:gd name="T18" fmla="*/ 2382 w 2695"/>
                <a:gd name="T19" fmla="*/ 1422 h 1813"/>
                <a:gd name="T20" fmla="*/ 2406 w 2695"/>
                <a:gd name="T21" fmla="*/ 1354 h 1813"/>
                <a:gd name="T22" fmla="*/ 2333 w 2695"/>
                <a:gd name="T23" fmla="*/ 1203 h 1813"/>
                <a:gd name="T24" fmla="*/ 2358 w 2695"/>
                <a:gd name="T25" fmla="*/ 1179 h 1813"/>
                <a:gd name="T26" fmla="*/ 2436 w 2695"/>
                <a:gd name="T27" fmla="*/ 1150 h 1813"/>
                <a:gd name="T28" fmla="*/ 2572 w 2695"/>
                <a:gd name="T29" fmla="*/ 1111 h 1813"/>
                <a:gd name="T30" fmla="*/ 2645 w 2695"/>
                <a:gd name="T31" fmla="*/ 999 h 1813"/>
                <a:gd name="T32" fmla="*/ 2694 w 2695"/>
                <a:gd name="T33" fmla="*/ 862 h 1813"/>
                <a:gd name="T34" fmla="*/ 2611 w 2695"/>
                <a:gd name="T35" fmla="*/ 736 h 1813"/>
                <a:gd name="T36" fmla="*/ 2572 w 2695"/>
                <a:gd name="T37" fmla="*/ 677 h 1813"/>
                <a:gd name="T38" fmla="*/ 2509 w 2695"/>
                <a:gd name="T39" fmla="*/ 638 h 1813"/>
                <a:gd name="T40" fmla="*/ 2494 w 2695"/>
                <a:gd name="T41" fmla="*/ 595 h 1813"/>
                <a:gd name="T42" fmla="*/ 2446 w 2695"/>
                <a:gd name="T43" fmla="*/ 507 h 1813"/>
                <a:gd name="T44" fmla="*/ 2446 w 2695"/>
                <a:gd name="T45" fmla="*/ 507 h 1813"/>
                <a:gd name="T46" fmla="*/ 2289 w 2695"/>
                <a:gd name="T47" fmla="*/ 424 h 1813"/>
                <a:gd name="T48" fmla="*/ 2241 w 2695"/>
                <a:gd name="T49" fmla="*/ 380 h 1813"/>
                <a:gd name="T50" fmla="*/ 2206 w 2695"/>
                <a:gd name="T51" fmla="*/ 331 h 1813"/>
                <a:gd name="T52" fmla="*/ 2197 w 2695"/>
                <a:gd name="T53" fmla="*/ 273 h 1813"/>
                <a:gd name="T54" fmla="*/ 2206 w 2695"/>
                <a:gd name="T55" fmla="*/ 205 h 1813"/>
                <a:gd name="T56" fmla="*/ 2202 w 2695"/>
                <a:gd name="T57" fmla="*/ 151 h 1813"/>
                <a:gd name="T58" fmla="*/ 2212 w 2695"/>
                <a:gd name="T59" fmla="*/ 107 h 1813"/>
                <a:gd name="T60" fmla="*/ 2167 w 2695"/>
                <a:gd name="T61" fmla="*/ 0 h 1813"/>
                <a:gd name="T62" fmla="*/ 2167 w 2695"/>
                <a:gd name="T63" fmla="*/ 0 h 1813"/>
                <a:gd name="T64" fmla="*/ 25 w 2695"/>
                <a:gd name="T65" fmla="*/ 170 h 1813"/>
                <a:gd name="T66" fmla="*/ 25 w 2695"/>
                <a:gd name="T67" fmla="*/ 170 h 1813"/>
                <a:gd name="T68" fmla="*/ 44 w 2695"/>
                <a:gd name="T69" fmla="*/ 380 h 1813"/>
                <a:gd name="T70" fmla="*/ 34 w 2695"/>
                <a:gd name="T71" fmla="*/ 458 h 1813"/>
                <a:gd name="T72" fmla="*/ 0 w 2695"/>
                <a:gd name="T73" fmla="*/ 546 h 1813"/>
                <a:gd name="T74" fmla="*/ 54 w 2695"/>
                <a:gd name="T75" fmla="*/ 731 h 1813"/>
                <a:gd name="T76" fmla="*/ 54 w 2695"/>
                <a:gd name="T77" fmla="*/ 731 h 1813"/>
                <a:gd name="T78" fmla="*/ 88 w 2695"/>
                <a:gd name="T79" fmla="*/ 814 h 1813"/>
                <a:gd name="T80" fmla="*/ 127 w 2695"/>
                <a:gd name="T81" fmla="*/ 950 h 1813"/>
                <a:gd name="T82" fmla="*/ 190 w 2695"/>
                <a:gd name="T83" fmla="*/ 1018 h 1813"/>
                <a:gd name="T84" fmla="*/ 239 w 2695"/>
                <a:gd name="T85" fmla="*/ 1111 h 1813"/>
                <a:gd name="T86" fmla="*/ 249 w 2695"/>
                <a:gd name="T87" fmla="*/ 1150 h 1813"/>
                <a:gd name="T88" fmla="*/ 239 w 2695"/>
                <a:gd name="T89" fmla="*/ 1193 h 1813"/>
                <a:gd name="T90" fmla="*/ 278 w 2695"/>
                <a:gd name="T91" fmla="*/ 1262 h 1813"/>
                <a:gd name="T92" fmla="*/ 317 w 2695"/>
                <a:gd name="T93" fmla="*/ 1364 h 1813"/>
                <a:gd name="T94" fmla="*/ 366 w 2695"/>
                <a:gd name="T95" fmla="*/ 1515 h 1813"/>
                <a:gd name="T96" fmla="*/ 399 w 2695"/>
                <a:gd name="T97" fmla="*/ 1637 h 1813"/>
                <a:gd name="T98" fmla="*/ 395 w 2695"/>
                <a:gd name="T99" fmla="*/ 1695 h 1813"/>
                <a:gd name="T100" fmla="*/ 448 w 2695"/>
                <a:gd name="T101" fmla="*/ 1812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5" h="1813">
                  <a:moveTo>
                    <a:pt x="448" y="1812"/>
                  </a:moveTo>
                  <a:lnTo>
                    <a:pt x="448" y="1812"/>
                  </a:lnTo>
                  <a:cubicBezTo>
                    <a:pt x="1427" y="1764"/>
                    <a:pt x="2115" y="1671"/>
                    <a:pt x="2115" y="1671"/>
                  </a:cubicBezTo>
                  <a:cubicBezTo>
                    <a:pt x="2148" y="1729"/>
                    <a:pt x="2192" y="1744"/>
                    <a:pt x="2256" y="1773"/>
                  </a:cubicBezTo>
                  <a:lnTo>
                    <a:pt x="2256" y="1773"/>
                  </a:lnTo>
                  <a:cubicBezTo>
                    <a:pt x="2256" y="1759"/>
                    <a:pt x="2261" y="1749"/>
                    <a:pt x="2261" y="1734"/>
                  </a:cubicBezTo>
                  <a:cubicBezTo>
                    <a:pt x="2261" y="1710"/>
                    <a:pt x="2270" y="1695"/>
                    <a:pt x="2275" y="1676"/>
                  </a:cubicBezTo>
                  <a:cubicBezTo>
                    <a:pt x="2280" y="1651"/>
                    <a:pt x="2275" y="1637"/>
                    <a:pt x="2285" y="1612"/>
                  </a:cubicBezTo>
                  <a:cubicBezTo>
                    <a:pt x="2309" y="1559"/>
                    <a:pt x="2382" y="1559"/>
                    <a:pt x="2382" y="1500"/>
                  </a:cubicBezTo>
                  <a:cubicBezTo>
                    <a:pt x="2382" y="1422"/>
                    <a:pt x="2382" y="1422"/>
                    <a:pt x="2382" y="1422"/>
                  </a:cubicBezTo>
                  <a:cubicBezTo>
                    <a:pt x="2382" y="1393"/>
                    <a:pt x="2406" y="1383"/>
                    <a:pt x="2406" y="1354"/>
                  </a:cubicBezTo>
                  <a:cubicBezTo>
                    <a:pt x="2406" y="1291"/>
                    <a:pt x="2333" y="1267"/>
                    <a:pt x="2333" y="1203"/>
                  </a:cubicBezTo>
                  <a:cubicBezTo>
                    <a:pt x="2333" y="1189"/>
                    <a:pt x="2348" y="1184"/>
                    <a:pt x="2358" y="1179"/>
                  </a:cubicBezTo>
                  <a:cubicBezTo>
                    <a:pt x="2387" y="1165"/>
                    <a:pt x="2406" y="1154"/>
                    <a:pt x="2436" y="1150"/>
                  </a:cubicBezTo>
                  <a:cubicBezTo>
                    <a:pt x="2489" y="1130"/>
                    <a:pt x="2524" y="1135"/>
                    <a:pt x="2572" y="1111"/>
                  </a:cubicBezTo>
                  <a:cubicBezTo>
                    <a:pt x="2616" y="1087"/>
                    <a:pt x="2621" y="1043"/>
                    <a:pt x="2645" y="999"/>
                  </a:cubicBezTo>
                  <a:cubicBezTo>
                    <a:pt x="2670" y="950"/>
                    <a:pt x="2694" y="921"/>
                    <a:pt x="2694" y="862"/>
                  </a:cubicBezTo>
                  <a:cubicBezTo>
                    <a:pt x="2694" y="804"/>
                    <a:pt x="2655" y="780"/>
                    <a:pt x="2611" y="736"/>
                  </a:cubicBezTo>
                  <a:cubicBezTo>
                    <a:pt x="2592" y="716"/>
                    <a:pt x="2592" y="697"/>
                    <a:pt x="2572" y="677"/>
                  </a:cubicBezTo>
                  <a:cubicBezTo>
                    <a:pt x="2552" y="658"/>
                    <a:pt x="2528" y="658"/>
                    <a:pt x="2509" y="638"/>
                  </a:cubicBezTo>
                  <a:cubicBezTo>
                    <a:pt x="2499" y="623"/>
                    <a:pt x="2504" y="609"/>
                    <a:pt x="2494" y="595"/>
                  </a:cubicBezTo>
                  <a:cubicBezTo>
                    <a:pt x="2485" y="555"/>
                    <a:pt x="2460" y="541"/>
                    <a:pt x="2446" y="507"/>
                  </a:cubicBezTo>
                  <a:lnTo>
                    <a:pt x="2446" y="507"/>
                  </a:lnTo>
                  <a:cubicBezTo>
                    <a:pt x="2406" y="453"/>
                    <a:pt x="2353" y="453"/>
                    <a:pt x="2289" y="424"/>
                  </a:cubicBezTo>
                  <a:cubicBezTo>
                    <a:pt x="2265" y="414"/>
                    <a:pt x="2256" y="399"/>
                    <a:pt x="2241" y="380"/>
                  </a:cubicBezTo>
                  <a:cubicBezTo>
                    <a:pt x="2226" y="360"/>
                    <a:pt x="2212" y="351"/>
                    <a:pt x="2206" y="331"/>
                  </a:cubicBezTo>
                  <a:cubicBezTo>
                    <a:pt x="2197" y="312"/>
                    <a:pt x="2197" y="297"/>
                    <a:pt x="2197" y="273"/>
                  </a:cubicBezTo>
                  <a:cubicBezTo>
                    <a:pt x="2197" y="249"/>
                    <a:pt x="2206" y="229"/>
                    <a:pt x="2206" y="205"/>
                  </a:cubicBezTo>
                  <a:cubicBezTo>
                    <a:pt x="2206" y="185"/>
                    <a:pt x="2202" y="170"/>
                    <a:pt x="2202" y="151"/>
                  </a:cubicBezTo>
                  <a:cubicBezTo>
                    <a:pt x="2202" y="137"/>
                    <a:pt x="2212" y="127"/>
                    <a:pt x="2212" y="107"/>
                  </a:cubicBezTo>
                  <a:cubicBezTo>
                    <a:pt x="2212" y="63"/>
                    <a:pt x="2187" y="34"/>
                    <a:pt x="2167" y="0"/>
                  </a:cubicBezTo>
                  <a:lnTo>
                    <a:pt x="2167" y="0"/>
                  </a:lnTo>
                  <a:cubicBezTo>
                    <a:pt x="1491" y="78"/>
                    <a:pt x="780" y="137"/>
                    <a:pt x="25" y="170"/>
                  </a:cubicBezTo>
                  <a:lnTo>
                    <a:pt x="25" y="170"/>
                  </a:lnTo>
                  <a:cubicBezTo>
                    <a:pt x="34" y="253"/>
                    <a:pt x="44" y="302"/>
                    <a:pt x="44" y="380"/>
                  </a:cubicBezTo>
                  <a:cubicBezTo>
                    <a:pt x="44" y="409"/>
                    <a:pt x="44" y="429"/>
                    <a:pt x="34" y="458"/>
                  </a:cubicBezTo>
                  <a:cubicBezTo>
                    <a:pt x="25" y="492"/>
                    <a:pt x="0" y="512"/>
                    <a:pt x="0" y="546"/>
                  </a:cubicBezTo>
                  <a:cubicBezTo>
                    <a:pt x="0" y="623"/>
                    <a:pt x="49" y="658"/>
                    <a:pt x="54" y="731"/>
                  </a:cubicBezTo>
                  <a:lnTo>
                    <a:pt x="54" y="731"/>
                  </a:lnTo>
                  <a:cubicBezTo>
                    <a:pt x="73" y="760"/>
                    <a:pt x="83" y="780"/>
                    <a:pt x="88" y="814"/>
                  </a:cubicBezTo>
                  <a:cubicBezTo>
                    <a:pt x="93" y="872"/>
                    <a:pt x="93" y="906"/>
                    <a:pt x="127" y="950"/>
                  </a:cubicBezTo>
                  <a:cubicBezTo>
                    <a:pt x="147" y="979"/>
                    <a:pt x="166" y="994"/>
                    <a:pt x="190" y="1018"/>
                  </a:cubicBezTo>
                  <a:cubicBezTo>
                    <a:pt x="214" y="1047"/>
                    <a:pt x="224" y="1071"/>
                    <a:pt x="239" y="1111"/>
                  </a:cubicBezTo>
                  <a:cubicBezTo>
                    <a:pt x="244" y="1126"/>
                    <a:pt x="249" y="1130"/>
                    <a:pt x="249" y="1150"/>
                  </a:cubicBezTo>
                  <a:cubicBezTo>
                    <a:pt x="249" y="1165"/>
                    <a:pt x="239" y="1174"/>
                    <a:pt x="239" y="1193"/>
                  </a:cubicBezTo>
                  <a:cubicBezTo>
                    <a:pt x="239" y="1223"/>
                    <a:pt x="263" y="1232"/>
                    <a:pt x="278" y="1262"/>
                  </a:cubicBezTo>
                  <a:cubicBezTo>
                    <a:pt x="302" y="1296"/>
                    <a:pt x="307" y="1325"/>
                    <a:pt x="317" y="1364"/>
                  </a:cubicBezTo>
                  <a:cubicBezTo>
                    <a:pt x="332" y="1427"/>
                    <a:pt x="361" y="1457"/>
                    <a:pt x="366" y="1515"/>
                  </a:cubicBezTo>
                  <a:cubicBezTo>
                    <a:pt x="371" y="1563"/>
                    <a:pt x="395" y="1588"/>
                    <a:pt x="399" y="1637"/>
                  </a:cubicBezTo>
                  <a:cubicBezTo>
                    <a:pt x="404" y="1661"/>
                    <a:pt x="390" y="1676"/>
                    <a:pt x="395" y="1695"/>
                  </a:cubicBezTo>
                  <a:cubicBezTo>
                    <a:pt x="404" y="1744"/>
                    <a:pt x="443" y="1768"/>
                    <a:pt x="448" y="1812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D9677C35-C0B4-3A6B-CD38-C1D64A47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74" y="4296305"/>
              <a:ext cx="1492530" cy="1559837"/>
            </a:xfrm>
            <a:custGeom>
              <a:avLst/>
              <a:gdLst>
                <a:gd name="T0" fmla="*/ 1102 w 2354"/>
                <a:gd name="T1" fmla="*/ 2460 h 2461"/>
                <a:gd name="T2" fmla="*/ 2280 w 2354"/>
                <a:gd name="T3" fmla="*/ 2265 h 2461"/>
                <a:gd name="T4" fmla="*/ 2275 w 2354"/>
                <a:gd name="T5" fmla="*/ 2134 h 2461"/>
                <a:gd name="T6" fmla="*/ 2202 w 2354"/>
                <a:gd name="T7" fmla="*/ 1968 h 2461"/>
                <a:gd name="T8" fmla="*/ 2168 w 2354"/>
                <a:gd name="T9" fmla="*/ 1739 h 2461"/>
                <a:gd name="T10" fmla="*/ 2222 w 2354"/>
                <a:gd name="T11" fmla="*/ 1583 h 2461"/>
                <a:gd name="T12" fmla="*/ 2197 w 2354"/>
                <a:gd name="T13" fmla="*/ 1446 h 2461"/>
                <a:gd name="T14" fmla="*/ 2251 w 2354"/>
                <a:gd name="T15" fmla="*/ 1261 h 2461"/>
                <a:gd name="T16" fmla="*/ 2266 w 2354"/>
                <a:gd name="T17" fmla="*/ 1067 h 2461"/>
                <a:gd name="T18" fmla="*/ 2329 w 2354"/>
                <a:gd name="T19" fmla="*/ 901 h 2461"/>
                <a:gd name="T20" fmla="*/ 2349 w 2354"/>
                <a:gd name="T21" fmla="*/ 784 h 2461"/>
                <a:gd name="T22" fmla="*/ 2251 w 2354"/>
                <a:gd name="T23" fmla="*/ 813 h 2461"/>
                <a:gd name="T24" fmla="*/ 2192 w 2354"/>
                <a:gd name="T25" fmla="*/ 965 h 2461"/>
                <a:gd name="T26" fmla="*/ 2129 w 2354"/>
                <a:gd name="T27" fmla="*/ 1042 h 2461"/>
                <a:gd name="T28" fmla="*/ 2022 w 2354"/>
                <a:gd name="T29" fmla="*/ 1120 h 2461"/>
                <a:gd name="T30" fmla="*/ 2066 w 2354"/>
                <a:gd name="T31" fmla="*/ 955 h 2461"/>
                <a:gd name="T32" fmla="*/ 2100 w 2354"/>
                <a:gd name="T33" fmla="*/ 813 h 2461"/>
                <a:gd name="T34" fmla="*/ 2070 w 2354"/>
                <a:gd name="T35" fmla="*/ 721 h 2461"/>
                <a:gd name="T36" fmla="*/ 1988 w 2354"/>
                <a:gd name="T37" fmla="*/ 487 h 2461"/>
                <a:gd name="T38" fmla="*/ 1885 w 2354"/>
                <a:gd name="T39" fmla="*/ 453 h 2461"/>
                <a:gd name="T40" fmla="*/ 1808 w 2354"/>
                <a:gd name="T41" fmla="*/ 399 h 2461"/>
                <a:gd name="T42" fmla="*/ 1462 w 2354"/>
                <a:gd name="T43" fmla="*/ 331 h 2461"/>
                <a:gd name="T44" fmla="*/ 1321 w 2354"/>
                <a:gd name="T45" fmla="*/ 302 h 2461"/>
                <a:gd name="T46" fmla="*/ 1048 w 2354"/>
                <a:gd name="T47" fmla="*/ 253 h 2461"/>
                <a:gd name="T48" fmla="*/ 960 w 2354"/>
                <a:gd name="T49" fmla="*/ 141 h 2461"/>
                <a:gd name="T50" fmla="*/ 736 w 2354"/>
                <a:gd name="T51" fmla="*/ 170 h 2461"/>
                <a:gd name="T52" fmla="*/ 736 w 2354"/>
                <a:gd name="T53" fmla="*/ 34 h 2461"/>
                <a:gd name="T54" fmla="*/ 536 w 2354"/>
                <a:gd name="T55" fmla="*/ 68 h 2461"/>
                <a:gd name="T56" fmla="*/ 298 w 2354"/>
                <a:gd name="T57" fmla="*/ 117 h 2461"/>
                <a:gd name="T58" fmla="*/ 268 w 2354"/>
                <a:gd name="T59" fmla="*/ 141 h 2461"/>
                <a:gd name="T60" fmla="*/ 215 w 2354"/>
                <a:gd name="T61" fmla="*/ 185 h 2461"/>
                <a:gd name="T62" fmla="*/ 191 w 2354"/>
                <a:gd name="T63" fmla="*/ 282 h 2461"/>
                <a:gd name="T64" fmla="*/ 196 w 2354"/>
                <a:gd name="T65" fmla="*/ 516 h 2461"/>
                <a:gd name="T66" fmla="*/ 98 w 2354"/>
                <a:gd name="T67" fmla="*/ 614 h 2461"/>
                <a:gd name="T68" fmla="*/ 93 w 2354"/>
                <a:gd name="T69" fmla="*/ 926 h 2461"/>
                <a:gd name="T70" fmla="*/ 93 w 2354"/>
                <a:gd name="T71" fmla="*/ 1076 h 2461"/>
                <a:gd name="T72" fmla="*/ 88 w 2354"/>
                <a:gd name="T73" fmla="*/ 1213 h 2461"/>
                <a:gd name="T74" fmla="*/ 152 w 2354"/>
                <a:gd name="T75" fmla="*/ 1325 h 2461"/>
                <a:gd name="T76" fmla="*/ 303 w 2354"/>
                <a:gd name="T77" fmla="*/ 1403 h 2461"/>
                <a:gd name="T78" fmla="*/ 464 w 2354"/>
                <a:gd name="T79" fmla="*/ 1505 h 2461"/>
                <a:gd name="T80" fmla="*/ 605 w 2354"/>
                <a:gd name="T81" fmla="*/ 1617 h 2461"/>
                <a:gd name="T82" fmla="*/ 780 w 2354"/>
                <a:gd name="T83" fmla="*/ 1749 h 2461"/>
                <a:gd name="T84" fmla="*/ 823 w 2354"/>
                <a:gd name="T85" fmla="*/ 1953 h 2461"/>
                <a:gd name="T86" fmla="*/ 868 w 2354"/>
                <a:gd name="T87" fmla="*/ 2060 h 2461"/>
                <a:gd name="T88" fmla="*/ 862 w 2354"/>
                <a:gd name="T89" fmla="*/ 2158 h 2461"/>
                <a:gd name="T90" fmla="*/ 862 w 2354"/>
                <a:gd name="T91" fmla="*/ 2284 h 2461"/>
                <a:gd name="T92" fmla="*/ 945 w 2354"/>
                <a:gd name="T93" fmla="*/ 2377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54" h="2461">
                  <a:moveTo>
                    <a:pt x="1102" y="2460"/>
                  </a:moveTo>
                  <a:lnTo>
                    <a:pt x="1102" y="2460"/>
                  </a:lnTo>
                  <a:cubicBezTo>
                    <a:pt x="2280" y="2265"/>
                    <a:pt x="2280" y="2265"/>
                    <a:pt x="2280" y="2265"/>
                  </a:cubicBezTo>
                  <a:lnTo>
                    <a:pt x="2280" y="2265"/>
                  </a:lnTo>
                  <a:cubicBezTo>
                    <a:pt x="2280" y="2250"/>
                    <a:pt x="2280" y="2250"/>
                    <a:pt x="2280" y="2250"/>
                  </a:cubicBezTo>
                  <a:cubicBezTo>
                    <a:pt x="2280" y="2206"/>
                    <a:pt x="2280" y="2177"/>
                    <a:pt x="2275" y="2134"/>
                  </a:cubicBezTo>
                  <a:cubicBezTo>
                    <a:pt x="2271" y="2075"/>
                    <a:pt x="2227" y="2051"/>
                    <a:pt x="2207" y="1997"/>
                  </a:cubicBezTo>
                  <a:cubicBezTo>
                    <a:pt x="2202" y="1987"/>
                    <a:pt x="2202" y="1977"/>
                    <a:pt x="2202" y="1968"/>
                  </a:cubicBezTo>
                  <a:cubicBezTo>
                    <a:pt x="2197" y="1943"/>
                    <a:pt x="2197" y="1929"/>
                    <a:pt x="2192" y="1904"/>
                  </a:cubicBezTo>
                  <a:cubicBezTo>
                    <a:pt x="2183" y="1841"/>
                    <a:pt x="2168" y="1807"/>
                    <a:pt x="2168" y="1739"/>
                  </a:cubicBezTo>
                  <a:cubicBezTo>
                    <a:pt x="2168" y="1690"/>
                    <a:pt x="2188" y="1666"/>
                    <a:pt x="2207" y="1617"/>
                  </a:cubicBezTo>
                  <a:cubicBezTo>
                    <a:pt x="2212" y="1607"/>
                    <a:pt x="2222" y="1598"/>
                    <a:pt x="2222" y="1583"/>
                  </a:cubicBezTo>
                  <a:cubicBezTo>
                    <a:pt x="2222" y="1559"/>
                    <a:pt x="2217" y="1549"/>
                    <a:pt x="2207" y="1529"/>
                  </a:cubicBezTo>
                  <a:cubicBezTo>
                    <a:pt x="2202" y="1500"/>
                    <a:pt x="2197" y="1476"/>
                    <a:pt x="2197" y="1446"/>
                  </a:cubicBezTo>
                  <a:cubicBezTo>
                    <a:pt x="2197" y="1398"/>
                    <a:pt x="2212" y="1369"/>
                    <a:pt x="2231" y="1320"/>
                  </a:cubicBezTo>
                  <a:cubicBezTo>
                    <a:pt x="2241" y="1300"/>
                    <a:pt x="2251" y="1286"/>
                    <a:pt x="2251" y="1261"/>
                  </a:cubicBezTo>
                  <a:cubicBezTo>
                    <a:pt x="2251" y="1233"/>
                    <a:pt x="2236" y="1218"/>
                    <a:pt x="2236" y="1183"/>
                  </a:cubicBezTo>
                  <a:cubicBezTo>
                    <a:pt x="2236" y="1140"/>
                    <a:pt x="2256" y="1111"/>
                    <a:pt x="2266" y="1067"/>
                  </a:cubicBezTo>
                  <a:cubicBezTo>
                    <a:pt x="2285" y="1013"/>
                    <a:pt x="2290" y="979"/>
                    <a:pt x="2314" y="930"/>
                  </a:cubicBezTo>
                  <a:cubicBezTo>
                    <a:pt x="2319" y="916"/>
                    <a:pt x="2324" y="911"/>
                    <a:pt x="2329" y="901"/>
                  </a:cubicBezTo>
                  <a:cubicBezTo>
                    <a:pt x="2338" y="862"/>
                    <a:pt x="2324" y="838"/>
                    <a:pt x="2334" y="799"/>
                  </a:cubicBezTo>
                  <a:cubicBezTo>
                    <a:pt x="2338" y="794"/>
                    <a:pt x="2343" y="794"/>
                    <a:pt x="2349" y="784"/>
                  </a:cubicBezTo>
                  <a:cubicBezTo>
                    <a:pt x="2353" y="769"/>
                    <a:pt x="2349" y="760"/>
                    <a:pt x="2349" y="741"/>
                  </a:cubicBezTo>
                  <a:cubicBezTo>
                    <a:pt x="2310" y="760"/>
                    <a:pt x="2271" y="769"/>
                    <a:pt x="2251" y="813"/>
                  </a:cubicBezTo>
                  <a:cubicBezTo>
                    <a:pt x="2231" y="857"/>
                    <a:pt x="2236" y="891"/>
                    <a:pt x="2212" y="935"/>
                  </a:cubicBezTo>
                  <a:cubicBezTo>
                    <a:pt x="2207" y="945"/>
                    <a:pt x="2202" y="955"/>
                    <a:pt x="2192" y="965"/>
                  </a:cubicBezTo>
                  <a:cubicBezTo>
                    <a:pt x="2183" y="974"/>
                    <a:pt x="2173" y="974"/>
                    <a:pt x="2163" y="984"/>
                  </a:cubicBezTo>
                  <a:cubicBezTo>
                    <a:pt x="2144" y="1003"/>
                    <a:pt x="2144" y="1023"/>
                    <a:pt x="2129" y="1042"/>
                  </a:cubicBezTo>
                  <a:cubicBezTo>
                    <a:pt x="2095" y="1091"/>
                    <a:pt x="2076" y="1125"/>
                    <a:pt x="2022" y="1150"/>
                  </a:cubicBezTo>
                  <a:cubicBezTo>
                    <a:pt x="2022" y="1120"/>
                    <a:pt x="2022" y="1120"/>
                    <a:pt x="2022" y="1120"/>
                  </a:cubicBezTo>
                  <a:cubicBezTo>
                    <a:pt x="2022" y="1081"/>
                    <a:pt x="2031" y="1057"/>
                    <a:pt x="2046" y="1018"/>
                  </a:cubicBezTo>
                  <a:cubicBezTo>
                    <a:pt x="2051" y="993"/>
                    <a:pt x="2056" y="979"/>
                    <a:pt x="2066" y="955"/>
                  </a:cubicBezTo>
                  <a:cubicBezTo>
                    <a:pt x="2081" y="921"/>
                    <a:pt x="2100" y="901"/>
                    <a:pt x="2100" y="857"/>
                  </a:cubicBezTo>
                  <a:cubicBezTo>
                    <a:pt x="2100" y="813"/>
                    <a:pt x="2100" y="813"/>
                    <a:pt x="2100" y="813"/>
                  </a:cubicBezTo>
                  <a:lnTo>
                    <a:pt x="2100" y="813"/>
                  </a:lnTo>
                  <a:cubicBezTo>
                    <a:pt x="2095" y="784"/>
                    <a:pt x="2086" y="750"/>
                    <a:pt x="2070" y="721"/>
                  </a:cubicBezTo>
                  <a:cubicBezTo>
                    <a:pt x="2061" y="706"/>
                    <a:pt x="2051" y="697"/>
                    <a:pt x="2042" y="677"/>
                  </a:cubicBezTo>
                  <a:cubicBezTo>
                    <a:pt x="2012" y="609"/>
                    <a:pt x="1988" y="565"/>
                    <a:pt x="1988" y="487"/>
                  </a:cubicBezTo>
                  <a:cubicBezTo>
                    <a:pt x="1959" y="482"/>
                    <a:pt x="1940" y="487"/>
                    <a:pt x="1915" y="473"/>
                  </a:cubicBezTo>
                  <a:cubicBezTo>
                    <a:pt x="1900" y="468"/>
                    <a:pt x="1895" y="462"/>
                    <a:pt x="1885" y="453"/>
                  </a:cubicBezTo>
                  <a:cubicBezTo>
                    <a:pt x="1876" y="434"/>
                    <a:pt x="1881" y="419"/>
                    <a:pt x="1866" y="404"/>
                  </a:cubicBezTo>
                  <a:cubicBezTo>
                    <a:pt x="1851" y="390"/>
                    <a:pt x="1832" y="399"/>
                    <a:pt x="1808" y="399"/>
                  </a:cubicBezTo>
                  <a:cubicBezTo>
                    <a:pt x="1779" y="395"/>
                    <a:pt x="1764" y="390"/>
                    <a:pt x="1735" y="385"/>
                  </a:cubicBezTo>
                  <a:cubicBezTo>
                    <a:pt x="1622" y="375"/>
                    <a:pt x="1564" y="355"/>
                    <a:pt x="1462" y="331"/>
                  </a:cubicBezTo>
                  <a:cubicBezTo>
                    <a:pt x="1428" y="321"/>
                    <a:pt x="1413" y="316"/>
                    <a:pt x="1384" y="312"/>
                  </a:cubicBezTo>
                  <a:cubicBezTo>
                    <a:pt x="1360" y="307"/>
                    <a:pt x="1345" y="307"/>
                    <a:pt x="1321" y="302"/>
                  </a:cubicBezTo>
                  <a:cubicBezTo>
                    <a:pt x="1267" y="297"/>
                    <a:pt x="1238" y="288"/>
                    <a:pt x="1184" y="273"/>
                  </a:cubicBezTo>
                  <a:cubicBezTo>
                    <a:pt x="1135" y="263"/>
                    <a:pt x="1102" y="258"/>
                    <a:pt x="1048" y="253"/>
                  </a:cubicBezTo>
                  <a:cubicBezTo>
                    <a:pt x="999" y="244"/>
                    <a:pt x="975" y="190"/>
                    <a:pt x="960" y="141"/>
                  </a:cubicBezTo>
                  <a:lnTo>
                    <a:pt x="960" y="141"/>
                  </a:lnTo>
                  <a:cubicBezTo>
                    <a:pt x="936" y="146"/>
                    <a:pt x="917" y="156"/>
                    <a:pt x="882" y="161"/>
                  </a:cubicBezTo>
                  <a:cubicBezTo>
                    <a:pt x="829" y="170"/>
                    <a:pt x="790" y="146"/>
                    <a:pt x="736" y="170"/>
                  </a:cubicBezTo>
                  <a:cubicBezTo>
                    <a:pt x="736" y="64"/>
                    <a:pt x="736" y="64"/>
                    <a:pt x="736" y="64"/>
                  </a:cubicBezTo>
                  <a:cubicBezTo>
                    <a:pt x="736" y="53"/>
                    <a:pt x="741" y="44"/>
                    <a:pt x="736" y="34"/>
                  </a:cubicBezTo>
                  <a:cubicBezTo>
                    <a:pt x="731" y="20"/>
                    <a:pt x="726" y="14"/>
                    <a:pt x="716" y="0"/>
                  </a:cubicBezTo>
                  <a:cubicBezTo>
                    <a:pt x="653" y="34"/>
                    <a:pt x="605" y="34"/>
                    <a:pt x="536" y="68"/>
                  </a:cubicBezTo>
                  <a:cubicBezTo>
                    <a:pt x="468" y="103"/>
                    <a:pt x="425" y="117"/>
                    <a:pt x="346" y="117"/>
                  </a:cubicBezTo>
                  <a:cubicBezTo>
                    <a:pt x="327" y="117"/>
                    <a:pt x="317" y="117"/>
                    <a:pt x="298" y="117"/>
                  </a:cubicBezTo>
                  <a:lnTo>
                    <a:pt x="298" y="117"/>
                  </a:lnTo>
                  <a:cubicBezTo>
                    <a:pt x="288" y="131"/>
                    <a:pt x="278" y="131"/>
                    <a:pt x="268" y="141"/>
                  </a:cubicBezTo>
                  <a:cubicBezTo>
                    <a:pt x="259" y="151"/>
                    <a:pt x="259" y="166"/>
                    <a:pt x="249" y="170"/>
                  </a:cubicBezTo>
                  <a:cubicBezTo>
                    <a:pt x="234" y="180"/>
                    <a:pt x="224" y="175"/>
                    <a:pt x="215" y="185"/>
                  </a:cubicBezTo>
                  <a:cubicBezTo>
                    <a:pt x="205" y="200"/>
                    <a:pt x="205" y="214"/>
                    <a:pt x="200" y="234"/>
                  </a:cubicBezTo>
                  <a:cubicBezTo>
                    <a:pt x="196" y="253"/>
                    <a:pt x="191" y="263"/>
                    <a:pt x="191" y="282"/>
                  </a:cubicBezTo>
                  <a:cubicBezTo>
                    <a:pt x="191" y="341"/>
                    <a:pt x="210" y="371"/>
                    <a:pt x="210" y="429"/>
                  </a:cubicBezTo>
                  <a:cubicBezTo>
                    <a:pt x="210" y="462"/>
                    <a:pt x="210" y="487"/>
                    <a:pt x="196" y="516"/>
                  </a:cubicBezTo>
                  <a:cubicBezTo>
                    <a:pt x="186" y="541"/>
                    <a:pt x="166" y="541"/>
                    <a:pt x="147" y="556"/>
                  </a:cubicBezTo>
                  <a:cubicBezTo>
                    <a:pt x="127" y="575"/>
                    <a:pt x="118" y="589"/>
                    <a:pt x="98" y="614"/>
                  </a:cubicBezTo>
                  <a:cubicBezTo>
                    <a:pt x="49" y="672"/>
                    <a:pt x="44" y="730"/>
                    <a:pt x="0" y="794"/>
                  </a:cubicBezTo>
                  <a:cubicBezTo>
                    <a:pt x="39" y="838"/>
                    <a:pt x="64" y="872"/>
                    <a:pt x="93" y="926"/>
                  </a:cubicBezTo>
                  <a:cubicBezTo>
                    <a:pt x="113" y="960"/>
                    <a:pt x="127" y="979"/>
                    <a:pt x="127" y="1018"/>
                  </a:cubicBezTo>
                  <a:cubicBezTo>
                    <a:pt x="127" y="1042"/>
                    <a:pt x="103" y="1052"/>
                    <a:pt x="93" y="1076"/>
                  </a:cubicBezTo>
                  <a:cubicBezTo>
                    <a:pt x="83" y="1101"/>
                    <a:pt x="83" y="1115"/>
                    <a:pt x="83" y="1145"/>
                  </a:cubicBezTo>
                  <a:cubicBezTo>
                    <a:pt x="83" y="1169"/>
                    <a:pt x="88" y="1183"/>
                    <a:pt x="88" y="1213"/>
                  </a:cubicBezTo>
                  <a:cubicBezTo>
                    <a:pt x="93" y="1242"/>
                    <a:pt x="88" y="1261"/>
                    <a:pt x="93" y="1286"/>
                  </a:cubicBezTo>
                  <a:cubicBezTo>
                    <a:pt x="98" y="1315"/>
                    <a:pt x="127" y="1315"/>
                    <a:pt x="152" y="1325"/>
                  </a:cubicBezTo>
                  <a:cubicBezTo>
                    <a:pt x="176" y="1335"/>
                    <a:pt x="191" y="1344"/>
                    <a:pt x="215" y="1354"/>
                  </a:cubicBezTo>
                  <a:cubicBezTo>
                    <a:pt x="249" y="1374"/>
                    <a:pt x="264" y="1388"/>
                    <a:pt x="303" y="1403"/>
                  </a:cubicBezTo>
                  <a:cubicBezTo>
                    <a:pt x="346" y="1418"/>
                    <a:pt x="370" y="1418"/>
                    <a:pt x="410" y="1437"/>
                  </a:cubicBezTo>
                  <a:cubicBezTo>
                    <a:pt x="439" y="1451"/>
                    <a:pt x="449" y="1476"/>
                    <a:pt x="464" y="1505"/>
                  </a:cubicBezTo>
                  <a:cubicBezTo>
                    <a:pt x="478" y="1534"/>
                    <a:pt x="502" y="1544"/>
                    <a:pt x="531" y="1559"/>
                  </a:cubicBezTo>
                  <a:cubicBezTo>
                    <a:pt x="561" y="1578"/>
                    <a:pt x="575" y="1598"/>
                    <a:pt x="605" y="1617"/>
                  </a:cubicBezTo>
                  <a:cubicBezTo>
                    <a:pt x="653" y="1642"/>
                    <a:pt x="682" y="1646"/>
                    <a:pt x="726" y="1681"/>
                  </a:cubicBezTo>
                  <a:cubicBezTo>
                    <a:pt x="756" y="1700"/>
                    <a:pt x="765" y="1719"/>
                    <a:pt x="780" y="1749"/>
                  </a:cubicBezTo>
                  <a:cubicBezTo>
                    <a:pt x="795" y="1783"/>
                    <a:pt x="804" y="1807"/>
                    <a:pt x="804" y="1841"/>
                  </a:cubicBezTo>
                  <a:cubicBezTo>
                    <a:pt x="809" y="1885"/>
                    <a:pt x="809" y="1910"/>
                    <a:pt x="823" y="1953"/>
                  </a:cubicBezTo>
                  <a:lnTo>
                    <a:pt x="823" y="1953"/>
                  </a:lnTo>
                  <a:cubicBezTo>
                    <a:pt x="843" y="1987"/>
                    <a:pt x="868" y="2016"/>
                    <a:pt x="868" y="2060"/>
                  </a:cubicBezTo>
                  <a:cubicBezTo>
                    <a:pt x="868" y="2080"/>
                    <a:pt x="858" y="2090"/>
                    <a:pt x="858" y="2104"/>
                  </a:cubicBezTo>
                  <a:cubicBezTo>
                    <a:pt x="858" y="2123"/>
                    <a:pt x="862" y="2138"/>
                    <a:pt x="862" y="2158"/>
                  </a:cubicBezTo>
                  <a:cubicBezTo>
                    <a:pt x="862" y="2182"/>
                    <a:pt x="853" y="2202"/>
                    <a:pt x="853" y="2226"/>
                  </a:cubicBezTo>
                  <a:cubicBezTo>
                    <a:pt x="853" y="2250"/>
                    <a:pt x="853" y="2265"/>
                    <a:pt x="862" y="2284"/>
                  </a:cubicBezTo>
                  <a:cubicBezTo>
                    <a:pt x="868" y="2304"/>
                    <a:pt x="882" y="2313"/>
                    <a:pt x="897" y="2333"/>
                  </a:cubicBezTo>
                  <a:cubicBezTo>
                    <a:pt x="912" y="2352"/>
                    <a:pt x="921" y="2367"/>
                    <a:pt x="945" y="2377"/>
                  </a:cubicBezTo>
                  <a:cubicBezTo>
                    <a:pt x="1009" y="2406"/>
                    <a:pt x="1062" y="2406"/>
                    <a:pt x="1102" y="246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8717850A-0F22-C530-D03B-EA2CB0B82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3827" y="3792228"/>
              <a:ext cx="2172989" cy="2136725"/>
            </a:xfrm>
            <a:custGeom>
              <a:avLst/>
              <a:gdLst>
                <a:gd name="T0" fmla="*/ 390 w 3425"/>
                <a:gd name="T1" fmla="*/ 176 h 3367"/>
                <a:gd name="T2" fmla="*/ 468 w 3425"/>
                <a:gd name="T3" fmla="*/ 20 h 3367"/>
                <a:gd name="T4" fmla="*/ 312 w 3425"/>
                <a:gd name="T5" fmla="*/ 166 h 3367"/>
                <a:gd name="T6" fmla="*/ 78 w 3425"/>
                <a:gd name="T7" fmla="*/ 916 h 3367"/>
                <a:gd name="T8" fmla="*/ 273 w 3425"/>
                <a:gd name="T9" fmla="*/ 784 h 3367"/>
                <a:gd name="T10" fmla="*/ 487 w 3425"/>
                <a:gd name="T11" fmla="*/ 585 h 3367"/>
                <a:gd name="T12" fmla="*/ 789 w 3425"/>
                <a:gd name="T13" fmla="*/ 346 h 3367"/>
                <a:gd name="T14" fmla="*/ 886 w 3425"/>
                <a:gd name="T15" fmla="*/ 375 h 3367"/>
                <a:gd name="T16" fmla="*/ 716 w 3425"/>
                <a:gd name="T17" fmla="*/ 643 h 3367"/>
                <a:gd name="T18" fmla="*/ 853 w 3425"/>
                <a:gd name="T19" fmla="*/ 643 h 3367"/>
                <a:gd name="T20" fmla="*/ 1262 w 3425"/>
                <a:gd name="T21" fmla="*/ 794 h 3367"/>
                <a:gd name="T22" fmla="*/ 1539 w 3425"/>
                <a:gd name="T23" fmla="*/ 711 h 3367"/>
                <a:gd name="T24" fmla="*/ 1963 w 3425"/>
                <a:gd name="T25" fmla="*/ 516 h 3367"/>
                <a:gd name="T26" fmla="*/ 2007 w 3425"/>
                <a:gd name="T27" fmla="*/ 697 h 3367"/>
                <a:gd name="T28" fmla="*/ 2275 w 3425"/>
                <a:gd name="T29" fmla="*/ 672 h 3367"/>
                <a:gd name="T30" fmla="*/ 2436 w 3425"/>
                <a:gd name="T31" fmla="*/ 808 h 3367"/>
                <a:gd name="T32" fmla="*/ 2226 w 3425"/>
                <a:gd name="T33" fmla="*/ 838 h 3367"/>
                <a:gd name="T34" fmla="*/ 2124 w 3425"/>
                <a:gd name="T35" fmla="*/ 911 h 3367"/>
                <a:gd name="T36" fmla="*/ 1885 w 3425"/>
                <a:gd name="T37" fmla="*/ 886 h 3367"/>
                <a:gd name="T38" fmla="*/ 1700 w 3425"/>
                <a:gd name="T39" fmla="*/ 1047 h 3367"/>
                <a:gd name="T40" fmla="*/ 1515 w 3425"/>
                <a:gd name="T41" fmla="*/ 1247 h 3367"/>
                <a:gd name="T42" fmla="*/ 1496 w 3425"/>
                <a:gd name="T43" fmla="*/ 1135 h 3367"/>
                <a:gd name="T44" fmla="*/ 1320 w 3425"/>
                <a:gd name="T45" fmla="*/ 1110 h 3367"/>
                <a:gd name="T46" fmla="*/ 1184 w 3425"/>
                <a:gd name="T47" fmla="*/ 1481 h 3367"/>
                <a:gd name="T48" fmla="*/ 1110 w 3425"/>
                <a:gd name="T49" fmla="*/ 1515 h 3367"/>
                <a:gd name="T50" fmla="*/ 925 w 3425"/>
                <a:gd name="T51" fmla="*/ 1247 h 3367"/>
                <a:gd name="T52" fmla="*/ 502 w 3425"/>
                <a:gd name="T53" fmla="*/ 1125 h 3367"/>
                <a:gd name="T54" fmla="*/ 88 w 3425"/>
                <a:gd name="T55" fmla="*/ 1047 h 3367"/>
                <a:gd name="T56" fmla="*/ 2586 w 3425"/>
                <a:gd name="T57" fmla="*/ 3210 h 3367"/>
                <a:gd name="T58" fmla="*/ 3122 w 3425"/>
                <a:gd name="T59" fmla="*/ 3132 h 3367"/>
                <a:gd name="T60" fmla="*/ 3215 w 3425"/>
                <a:gd name="T61" fmla="*/ 2932 h 3367"/>
                <a:gd name="T62" fmla="*/ 3273 w 3425"/>
                <a:gd name="T63" fmla="*/ 2689 h 3367"/>
                <a:gd name="T64" fmla="*/ 3405 w 3425"/>
                <a:gd name="T65" fmla="*/ 2494 h 3367"/>
                <a:gd name="T66" fmla="*/ 3356 w 3425"/>
                <a:gd name="T67" fmla="*/ 2231 h 3367"/>
                <a:gd name="T68" fmla="*/ 3161 w 3425"/>
                <a:gd name="T69" fmla="*/ 1846 h 3367"/>
                <a:gd name="T70" fmla="*/ 3006 w 3425"/>
                <a:gd name="T71" fmla="*/ 1861 h 3367"/>
                <a:gd name="T72" fmla="*/ 2859 w 3425"/>
                <a:gd name="T73" fmla="*/ 2085 h 3367"/>
                <a:gd name="T74" fmla="*/ 2743 w 3425"/>
                <a:gd name="T75" fmla="*/ 2080 h 3367"/>
                <a:gd name="T76" fmla="*/ 2791 w 3425"/>
                <a:gd name="T77" fmla="*/ 1900 h 3367"/>
                <a:gd name="T78" fmla="*/ 2884 w 3425"/>
                <a:gd name="T79" fmla="*/ 1539 h 3367"/>
                <a:gd name="T80" fmla="*/ 2781 w 3425"/>
                <a:gd name="T81" fmla="*/ 1320 h 3367"/>
                <a:gd name="T82" fmla="*/ 2611 w 3425"/>
                <a:gd name="T83" fmla="*/ 1130 h 3367"/>
                <a:gd name="T84" fmla="*/ 2309 w 3425"/>
                <a:gd name="T85" fmla="*/ 1091 h 3367"/>
                <a:gd name="T86" fmla="*/ 2085 w 3425"/>
                <a:gd name="T87" fmla="*/ 1218 h 3367"/>
                <a:gd name="T88" fmla="*/ 2055 w 3425"/>
                <a:gd name="T89" fmla="*/ 1486 h 3367"/>
                <a:gd name="T90" fmla="*/ 1909 w 3425"/>
                <a:gd name="T91" fmla="*/ 1427 h 3367"/>
                <a:gd name="T92" fmla="*/ 1759 w 3425"/>
                <a:gd name="T93" fmla="*/ 1602 h 3367"/>
                <a:gd name="T94" fmla="*/ 1715 w 3425"/>
                <a:gd name="T95" fmla="*/ 1783 h 3367"/>
                <a:gd name="T96" fmla="*/ 1724 w 3425"/>
                <a:gd name="T97" fmla="*/ 2250 h 3367"/>
                <a:gd name="T98" fmla="*/ 1905 w 3425"/>
                <a:gd name="T99" fmla="*/ 2708 h 3367"/>
                <a:gd name="T100" fmla="*/ 1875 w 3425"/>
                <a:gd name="T101" fmla="*/ 3030 h 3367"/>
                <a:gd name="T102" fmla="*/ 1768 w 3425"/>
                <a:gd name="T103" fmla="*/ 3337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25" h="3367">
                  <a:moveTo>
                    <a:pt x="312" y="166"/>
                  </a:moveTo>
                  <a:lnTo>
                    <a:pt x="312" y="166"/>
                  </a:lnTo>
                  <a:cubicBezTo>
                    <a:pt x="336" y="171"/>
                    <a:pt x="356" y="181"/>
                    <a:pt x="366" y="205"/>
                  </a:cubicBezTo>
                  <a:cubicBezTo>
                    <a:pt x="370" y="190"/>
                    <a:pt x="380" y="185"/>
                    <a:pt x="390" y="176"/>
                  </a:cubicBezTo>
                  <a:cubicBezTo>
                    <a:pt x="400" y="156"/>
                    <a:pt x="409" y="146"/>
                    <a:pt x="424" y="126"/>
                  </a:cubicBezTo>
                  <a:cubicBezTo>
                    <a:pt x="458" y="88"/>
                    <a:pt x="492" y="68"/>
                    <a:pt x="507" y="10"/>
                  </a:cubicBezTo>
                  <a:cubicBezTo>
                    <a:pt x="497" y="10"/>
                    <a:pt x="487" y="0"/>
                    <a:pt x="477" y="5"/>
                  </a:cubicBezTo>
                  <a:cubicBezTo>
                    <a:pt x="473" y="5"/>
                    <a:pt x="473" y="15"/>
                    <a:pt x="468" y="20"/>
                  </a:cubicBezTo>
                  <a:cubicBezTo>
                    <a:pt x="453" y="35"/>
                    <a:pt x="448" y="44"/>
                    <a:pt x="433" y="63"/>
                  </a:cubicBezTo>
                  <a:cubicBezTo>
                    <a:pt x="429" y="68"/>
                    <a:pt x="424" y="63"/>
                    <a:pt x="419" y="68"/>
                  </a:cubicBezTo>
                  <a:cubicBezTo>
                    <a:pt x="414" y="73"/>
                    <a:pt x="414" y="78"/>
                    <a:pt x="409" y="83"/>
                  </a:cubicBezTo>
                  <a:cubicBezTo>
                    <a:pt x="375" y="117"/>
                    <a:pt x="341" y="126"/>
                    <a:pt x="312" y="166"/>
                  </a:cubicBezTo>
                  <a:close/>
                  <a:moveTo>
                    <a:pt x="0" y="935"/>
                  </a:moveTo>
                  <a:lnTo>
                    <a:pt x="0" y="935"/>
                  </a:lnTo>
                  <a:cubicBezTo>
                    <a:pt x="15" y="930"/>
                    <a:pt x="29" y="925"/>
                    <a:pt x="49" y="921"/>
                  </a:cubicBezTo>
                  <a:cubicBezTo>
                    <a:pt x="59" y="921"/>
                    <a:pt x="68" y="921"/>
                    <a:pt x="78" y="916"/>
                  </a:cubicBezTo>
                  <a:cubicBezTo>
                    <a:pt x="98" y="911"/>
                    <a:pt x="107" y="897"/>
                    <a:pt x="122" y="877"/>
                  </a:cubicBezTo>
                  <a:cubicBezTo>
                    <a:pt x="146" y="853"/>
                    <a:pt x="161" y="833"/>
                    <a:pt x="185" y="808"/>
                  </a:cubicBezTo>
                  <a:cubicBezTo>
                    <a:pt x="195" y="799"/>
                    <a:pt x="200" y="789"/>
                    <a:pt x="209" y="784"/>
                  </a:cubicBezTo>
                  <a:cubicBezTo>
                    <a:pt x="234" y="775"/>
                    <a:pt x="248" y="789"/>
                    <a:pt x="273" y="784"/>
                  </a:cubicBezTo>
                  <a:cubicBezTo>
                    <a:pt x="312" y="775"/>
                    <a:pt x="322" y="745"/>
                    <a:pt x="341" y="711"/>
                  </a:cubicBezTo>
                  <a:cubicBezTo>
                    <a:pt x="366" y="653"/>
                    <a:pt x="429" y="662"/>
                    <a:pt x="468" y="614"/>
                  </a:cubicBezTo>
                  <a:cubicBezTo>
                    <a:pt x="468" y="609"/>
                    <a:pt x="468" y="599"/>
                    <a:pt x="473" y="594"/>
                  </a:cubicBezTo>
                  <a:cubicBezTo>
                    <a:pt x="473" y="590"/>
                    <a:pt x="482" y="590"/>
                    <a:pt x="487" y="585"/>
                  </a:cubicBezTo>
                  <a:cubicBezTo>
                    <a:pt x="512" y="551"/>
                    <a:pt x="521" y="521"/>
                    <a:pt x="555" y="497"/>
                  </a:cubicBezTo>
                  <a:cubicBezTo>
                    <a:pt x="570" y="487"/>
                    <a:pt x="575" y="482"/>
                    <a:pt x="590" y="477"/>
                  </a:cubicBezTo>
                  <a:cubicBezTo>
                    <a:pt x="643" y="433"/>
                    <a:pt x="662" y="394"/>
                    <a:pt x="726" y="366"/>
                  </a:cubicBezTo>
                  <a:cubicBezTo>
                    <a:pt x="750" y="356"/>
                    <a:pt x="765" y="356"/>
                    <a:pt x="789" y="346"/>
                  </a:cubicBezTo>
                  <a:cubicBezTo>
                    <a:pt x="819" y="341"/>
                    <a:pt x="833" y="331"/>
                    <a:pt x="862" y="322"/>
                  </a:cubicBezTo>
                  <a:cubicBezTo>
                    <a:pt x="867" y="322"/>
                    <a:pt x="872" y="312"/>
                    <a:pt x="877" y="312"/>
                  </a:cubicBezTo>
                  <a:cubicBezTo>
                    <a:pt x="906" y="312"/>
                    <a:pt x="906" y="312"/>
                    <a:pt x="906" y="312"/>
                  </a:cubicBezTo>
                  <a:cubicBezTo>
                    <a:pt x="906" y="341"/>
                    <a:pt x="896" y="351"/>
                    <a:pt x="886" y="375"/>
                  </a:cubicBezTo>
                  <a:cubicBezTo>
                    <a:pt x="872" y="394"/>
                    <a:pt x="872" y="414"/>
                    <a:pt x="858" y="433"/>
                  </a:cubicBezTo>
                  <a:cubicBezTo>
                    <a:pt x="833" y="463"/>
                    <a:pt x="819" y="477"/>
                    <a:pt x="784" y="497"/>
                  </a:cubicBezTo>
                  <a:cubicBezTo>
                    <a:pt x="765" y="502"/>
                    <a:pt x="745" y="502"/>
                    <a:pt x="740" y="521"/>
                  </a:cubicBezTo>
                  <a:cubicBezTo>
                    <a:pt x="716" y="560"/>
                    <a:pt x="716" y="594"/>
                    <a:pt x="716" y="643"/>
                  </a:cubicBezTo>
                  <a:cubicBezTo>
                    <a:pt x="716" y="657"/>
                    <a:pt x="711" y="667"/>
                    <a:pt x="716" y="687"/>
                  </a:cubicBezTo>
                  <a:cubicBezTo>
                    <a:pt x="721" y="687"/>
                    <a:pt x="726" y="687"/>
                    <a:pt x="731" y="687"/>
                  </a:cubicBezTo>
                  <a:cubicBezTo>
                    <a:pt x="765" y="672"/>
                    <a:pt x="775" y="633"/>
                    <a:pt x="814" y="633"/>
                  </a:cubicBezTo>
                  <a:cubicBezTo>
                    <a:pt x="828" y="633"/>
                    <a:pt x="838" y="638"/>
                    <a:pt x="853" y="643"/>
                  </a:cubicBezTo>
                  <a:cubicBezTo>
                    <a:pt x="921" y="648"/>
                    <a:pt x="960" y="657"/>
                    <a:pt x="1018" y="697"/>
                  </a:cubicBezTo>
                  <a:cubicBezTo>
                    <a:pt x="1032" y="706"/>
                    <a:pt x="1043" y="716"/>
                    <a:pt x="1057" y="731"/>
                  </a:cubicBezTo>
                  <a:cubicBezTo>
                    <a:pt x="1096" y="775"/>
                    <a:pt x="1126" y="803"/>
                    <a:pt x="1189" y="814"/>
                  </a:cubicBezTo>
                  <a:cubicBezTo>
                    <a:pt x="1262" y="794"/>
                    <a:pt x="1262" y="794"/>
                    <a:pt x="1262" y="794"/>
                  </a:cubicBezTo>
                  <a:cubicBezTo>
                    <a:pt x="1389" y="828"/>
                    <a:pt x="1389" y="828"/>
                    <a:pt x="1389" y="828"/>
                  </a:cubicBezTo>
                  <a:cubicBezTo>
                    <a:pt x="1413" y="823"/>
                    <a:pt x="1422" y="808"/>
                    <a:pt x="1442" y="799"/>
                  </a:cubicBezTo>
                  <a:cubicBezTo>
                    <a:pt x="1466" y="789"/>
                    <a:pt x="1486" y="779"/>
                    <a:pt x="1505" y="760"/>
                  </a:cubicBezTo>
                  <a:cubicBezTo>
                    <a:pt x="1515" y="740"/>
                    <a:pt x="1520" y="726"/>
                    <a:pt x="1539" y="711"/>
                  </a:cubicBezTo>
                  <a:cubicBezTo>
                    <a:pt x="1583" y="677"/>
                    <a:pt x="1617" y="672"/>
                    <a:pt x="1671" y="653"/>
                  </a:cubicBezTo>
                  <a:cubicBezTo>
                    <a:pt x="1710" y="643"/>
                    <a:pt x="1729" y="618"/>
                    <a:pt x="1763" y="609"/>
                  </a:cubicBezTo>
                  <a:cubicBezTo>
                    <a:pt x="1792" y="599"/>
                    <a:pt x="1812" y="594"/>
                    <a:pt x="1842" y="585"/>
                  </a:cubicBezTo>
                  <a:cubicBezTo>
                    <a:pt x="1890" y="565"/>
                    <a:pt x="1914" y="541"/>
                    <a:pt x="1963" y="516"/>
                  </a:cubicBezTo>
                  <a:cubicBezTo>
                    <a:pt x="1978" y="512"/>
                    <a:pt x="1978" y="512"/>
                    <a:pt x="1978" y="512"/>
                  </a:cubicBezTo>
                  <a:cubicBezTo>
                    <a:pt x="1973" y="531"/>
                    <a:pt x="1963" y="541"/>
                    <a:pt x="1963" y="555"/>
                  </a:cubicBezTo>
                  <a:cubicBezTo>
                    <a:pt x="1963" y="648"/>
                    <a:pt x="1963" y="648"/>
                    <a:pt x="1963" y="648"/>
                  </a:cubicBezTo>
                  <a:cubicBezTo>
                    <a:pt x="1963" y="672"/>
                    <a:pt x="1988" y="682"/>
                    <a:pt x="2007" y="697"/>
                  </a:cubicBezTo>
                  <a:cubicBezTo>
                    <a:pt x="2027" y="716"/>
                    <a:pt x="2041" y="731"/>
                    <a:pt x="2070" y="731"/>
                  </a:cubicBezTo>
                  <a:cubicBezTo>
                    <a:pt x="2119" y="731"/>
                    <a:pt x="2149" y="711"/>
                    <a:pt x="2197" y="697"/>
                  </a:cubicBezTo>
                  <a:cubicBezTo>
                    <a:pt x="2212" y="687"/>
                    <a:pt x="2226" y="687"/>
                    <a:pt x="2240" y="682"/>
                  </a:cubicBezTo>
                  <a:cubicBezTo>
                    <a:pt x="2255" y="677"/>
                    <a:pt x="2260" y="672"/>
                    <a:pt x="2275" y="672"/>
                  </a:cubicBezTo>
                  <a:cubicBezTo>
                    <a:pt x="2279" y="672"/>
                    <a:pt x="2279" y="682"/>
                    <a:pt x="2285" y="687"/>
                  </a:cubicBezTo>
                  <a:cubicBezTo>
                    <a:pt x="2319" y="711"/>
                    <a:pt x="2323" y="740"/>
                    <a:pt x="2358" y="760"/>
                  </a:cubicBezTo>
                  <a:cubicBezTo>
                    <a:pt x="2377" y="770"/>
                    <a:pt x="2387" y="779"/>
                    <a:pt x="2406" y="784"/>
                  </a:cubicBezTo>
                  <a:cubicBezTo>
                    <a:pt x="2416" y="789"/>
                    <a:pt x="2436" y="794"/>
                    <a:pt x="2436" y="808"/>
                  </a:cubicBezTo>
                  <a:cubicBezTo>
                    <a:pt x="2436" y="823"/>
                    <a:pt x="2426" y="833"/>
                    <a:pt x="2416" y="843"/>
                  </a:cubicBezTo>
                  <a:cubicBezTo>
                    <a:pt x="2401" y="858"/>
                    <a:pt x="2397" y="867"/>
                    <a:pt x="2377" y="877"/>
                  </a:cubicBezTo>
                  <a:cubicBezTo>
                    <a:pt x="2270" y="838"/>
                    <a:pt x="2270" y="838"/>
                    <a:pt x="2270" y="838"/>
                  </a:cubicBezTo>
                  <a:cubicBezTo>
                    <a:pt x="2226" y="838"/>
                    <a:pt x="2226" y="838"/>
                    <a:pt x="2226" y="838"/>
                  </a:cubicBezTo>
                  <a:cubicBezTo>
                    <a:pt x="2226" y="858"/>
                    <a:pt x="2221" y="867"/>
                    <a:pt x="2221" y="882"/>
                  </a:cubicBezTo>
                  <a:cubicBezTo>
                    <a:pt x="2216" y="901"/>
                    <a:pt x="2216" y="911"/>
                    <a:pt x="2207" y="930"/>
                  </a:cubicBezTo>
                  <a:cubicBezTo>
                    <a:pt x="2202" y="940"/>
                    <a:pt x="2197" y="955"/>
                    <a:pt x="2187" y="955"/>
                  </a:cubicBezTo>
                  <a:cubicBezTo>
                    <a:pt x="2158" y="955"/>
                    <a:pt x="2153" y="921"/>
                    <a:pt x="2124" y="911"/>
                  </a:cubicBezTo>
                  <a:cubicBezTo>
                    <a:pt x="2104" y="906"/>
                    <a:pt x="2090" y="906"/>
                    <a:pt x="2065" y="901"/>
                  </a:cubicBezTo>
                  <a:cubicBezTo>
                    <a:pt x="2060" y="901"/>
                    <a:pt x="2055" y="897"/>
                    <a:pt x="2051" y="897"/>
                  </a:cubicBezTo>
                  <a:cubicBezTo>
                    <a:pt x="2002" y="886"/>
                    <a:pt x="1978" y="877"/>
                    <a:pt x="1929" y="877"/>
                  </a:cubicBezTo>
                  <a:cubicBezTo>
                    <a:pt x="1909" y="877"/>
                    <a:pt x="1900" y="877"/>
                    <a:pt x="1885" y="886"/>
                  </a:cubicBezTo>
                  <a:cubicBezTo>
                    <a:pt x="1880" y="892"/>
                    <a:pt x="1880" y="897"/>
                    <a:pt x="1875" y="901"/>
                  </a:cubicBezTo>
                  <a:cubicBezTo>
                    <a:pt x="1861" y="916"/>
                    <a:pt x="1851" y="925"/>
                    <a:pt x="1837" y="945"/>
                  </a:cubicBezTo>
                  <a:cubicBezTo>
                    <a:pt x="1803" y="974"/>
                    <a:pt x="1783" y="989"/>
                    <a:pt x="1744" y="1013"/>
                  </a:cubicBezTo>
                  <a:cubicBezTo>
                    <a:pt x="1729" y="1023"/>
                    <a:pt x="1720" y="1038"/>
                    <a:pt x="1700" y="1047"/>
                  </a:cubicBezTo>
                  <a:cubicBezTo>
                    <a:pt x="1690" y="1047"/>
                    <a:pt x="1681" y="1047"/>
                    <a:pt x="1671" y="1047"/>
                  </a:cubicBezTo>
                  <a:cubicBezTo>
                    <a:pt x="1642" y="1062"/>
                    <a:pt x="1627" y="1082"/>
                    <a:pt x="1607" y="1110"/>
                  </a:cubicBezTo>
                  <a:cubicBezTo>
                    <a:pt x="1598" y="1130"/>
                    <a:pt x="1583" y="1135"/>
                    <a:pt x="1574" y="1154"/>
                  </a:cubicBezTo>
                  <a:cubicBezTo>
                    <a:pt x="1549" y="1189"/>
                    <a:pt x="1539" y="1213"/>
                    <a:pt x="1515" y="1247"/>
                  </a:cubicBezTo>
                  <a:cubicBezTo>
                    <a:pt x="1496" y="1237"/>
                    <a:pt x="1481" y="1223"/>
                    <a:pt x="1481" y="1198"/>
                  </a:cubicBezTo>
                  <a:cubicBezTo>
                    <a:pt x="1481" y="1189"/>
                    <a:pt x="1496" y="1179"/>
                    <a:pt x="1500" y="1169"/>
                  </a:cubicBezTo>
                  <a:cubicBezTo>
                    <a:pt x="1505" y="1159"/>
                    <a:pt x="1505" y="1149"/>
                    <a:pt x="1505" y="1140"/>
                  </a:cubicBezTo>
                  <a:cubicBezTo>
                    <a:pt x="1500" y="1140"/>
                    <a:pt x="1500" y="1135"/>
                    <a:pt x="1496" y="1135"/>
                  </a:cubicBezTo>
                  <a:cubicBezTo>
                    <a:pt x="1452" y="1135"/>
                    <a:pt x="1417" y="1159"/>
                    <a:pt x="1408" y="1198"/>
                  </a:cubicBezTo>
                  <a:cubicBezTo>
                    <a:pt x="1393" y="1193"/>
                    <a:pt x="1378" y="1189"/>
                    <a:pt x="1364" y="1179"/>
                  </a:cubicBezTo>
                  <a:cubicBezTo>
                    <a:pt x="1339" y="1165"/>
                    <a:pt x="1344" y="1140"/>
                    <a:pt x="1335" y="1115"/>
                  </a:cubicBezTo>
                  <a:cubicBezTo>
                    <a:pt x="1320" y="1110"/>
                    <a:pt x="1320" y="1110"/>
                    <a:pt x="1320" y="1110"/>
                  </a:cubicBezTo>
                  <a:cubicBezTo>
                    <a:pt x="1311" y="1154"/>
                    <a:pt x="1325" y="1179"/>
                    <a:pt x="1320" y="1218"/>
                  </a:cubicBezTo>
                  <a:cubicBezTo>
                    <a:pt x="1315" y="1237"/>
                    <a:pt x="1306" y="1247"/>
                    <a:pt x="1296" y="1262"/>
                  </a:cubicBezTo>
                  <a:cubicBezTo>
                    <a:pt x="1276" y="1295"/>
                    <a:pt x="1267" y="1320"/>
                    <a:pt x="1247" y="1354"/>
                  </a:cubicBezTo>
                  <a:cubicBezTo>
                    <a:pt x="1223" y="1403"/>
                    <a:pt x="1213" y="1432"/>
                    <a:pt x="1184" y="1481"/>
                  </a:cubicBezTo>
                  <a:cubicBezTo>
                    <a:pt x="1164" y="1515"/>
                    <a:pt x="1140" y="1539"/>
                    <a:pt x="1140" y="1583"/>
                  </a:cubicBezTo>
                  <a:cubicBezTo>
                    <a:pt x="1140" y="1607"/>
                    <a:pt x="1140" y="1607"/>
                    <a:pt x="1140" y="1607"/>
                  </a:cubicBezTo>
                  <a:lnTo>
                    <a:pt x="1140" y="1607"/>
                  </a:lnTo>
                  <a:cubicBezTo>
                    <a:pt x="1135" y="1578"/>
                    <a:pt x="1126" y="1544"/>
                    <a:pt x="1110" y="1515"/>
                  </a:cubicBezTo>
                  <a:cubicBezTo>
                    <a:pt x="1101" y="1500"/>
                    <a:pt x="1091" y="1491"/>
                    <a:pt x="1082" y="1471"/>
                  </a:cubicBezTo>
                  <a:cubicBezTo>
                    <a:pt x="1052" y="1403"/>
                    <a:pt x="1028" y="1359"/>
                    <a:pt x="1028" y="1281"/>
                  </a:cubicBezTo>
                  <a:cubicBezTo>
                    <a:pt x="999" y="1276"/>
                    <a:pt x="980" y="1281"/>
                    <a:pt x="955" y="1267"/>
                  </a:cubicBezTo>
                  <a:cubicBezTo>
                    <a:pt x="940" y="1262"/>
                    <a:pt x="935" y="1256"/>
                    <a:pt x="925" y="1247"/>
                  </a:cubicBezTo>
                  <a:cubicBezTo>
                    <a:pt x="916" y="1228"/>
                    <a:pt x="921" y="1213"/>
                    <a:pt x="906" y="1198"/>
                  </a:cubicBezTo>
                  <a:cubicBezTo>
                    <a:pt x="891" y="1184"/>
                    <a:pt x="872" y="1193"/>
                    <a:pt x="848" y="1193"/>
                  </a:cubicBezTo>
                  <a:cubicBezTo>
                    <a:pt x="819" y="1189"/>
                    <a:pt x="804" y="1184"/>
                    <a:pt x="775" y="1179"/>
                  </a:cubicBezTo>
                  <a:cubicBezTo>
                    <a:pt x="662" y="1169"/>
                    <a:pt x="604" y="1149"/>
                    <a:pt x="502" y="1125"/>
                  </a:cubicBezTo>
                  <a:cubicBezTo>
                    <a:pt x="468" y="1115"/>
                    <a:pt x="453" y="1110"/>
                    <a:pt x="424" y="1106"/>
                  </a:cubicBezTo>
                  <a:cubicBezTo>
                    <a:pt x="400" y="1101"/>
                    <a:pt x="385" y="1101"/>
                    <a:pt x="361" y="1096"/>
                  </a:cubicBezTo>
                  <a:cubicBezTo>
                    <a:pt x="307" y="1091"/>
                    <a:pt x="278" y="1082"/>
                    <a:pt x="224" y="1067"/>
                  </a:cubicBezTo>
                  <a:cubicBezTo>
                    <a:pt x="175" y="1057"/>
                    <a:pt x="142" y="1052"/>
                    <a:pt x="88" y="1047"/>
                  </a:cubicBezTo>
                  <a:cubicBezTo>
                    <a:pt x="39" y="1038"/>
                    <a:pt x="15" y="984"/>
                    <a:pt x="0" y="935"/>
                  </a:cubicBezTo>
                  <a:close/>
                  <a:moveTo>
                    <a:pt x="1744" y="3366"/>
                  </a:moveTo>
                  <a:lnTo>
                    <a:pt x="1744" y="3366"/>
                  </a:lnTo>
                  <a:cubicBezTo>
                    <a:pt x="2586" y="3210"/>
                    <a:pt x="2586" y="3210"/>
                    <a:pt x="2586" y="3210"/>
                  </a:cubicBezTo>
                  <a:cubicBezTo>
                    <a:pt x="2596" y="3263"/>
                    <a:pt x="2596" y="3263"/>
                    <a:pt x="2596" y="3263"/>
                  </a:cubicBezTo>
                  <a:lnTo>
                    <a:pt x="2596" y="3263"/>
                  </a:lnTo>
                  <a:cubicBezTo>
                    <a:pt x="3122" y="3132"/>
                    <a:pt x="3122" y="3132"/>
                    <a:pt x="3122" y="3132"/>
                  </a:cubicBezTo>
                  <a:lnTo>
                    <a:pt x="3122" y="3132"/>
                  </a:lnTo>
                  <a:cubicBezTo>
                    <a:pt x="3122" y="3098"/>
                    <a:pt x="3147" y="3083"/>
                    <a:pt x="3171" y="3059"/>
                  </a:cubicBezTo>
                  <a:cubicBezTo>
                    <a:pt x="3200" y="3025"/>
                    <a:pt x="3210" y="2996"/>
                    <a:pt x="3215" y="2952"/>
                  </a:cubicBezTo>
                  <a:lnTo>
                    <a:pt x="3215" y="2952"/>
                  </a:lnTo>
                  <a:cubicBezTo>
                    <a:pt x="3215" y="2932"/>
                    <a:pt x="3215" y="2932"/>
                    <a:pt x="3215" y="2932"/>
                  </a:cubicBezTo>
                  <a:cubicBezTo>
                    <a:pt x="3239" y="2757"/>
                    <a:pt x="3239" y="2757"/>
                    <a:pt x="3239" y="2757"/>
                  </a:cubicBezTo>
                  <a:cubicBezTo>
                    <a:pt x="3249" y="2732"/>
                    <a:pt x="3259" y="2713"/>
                    <a:pt x="3259" y="2704"/>
                  </a:cubicBezTo>
                  <a:cubicBezTo>
                    <a:pt x="3263" y="2704"/>
                    <a:pt x="3268" y="2693"/>
                    <a:pt x="3268" y="2693"/>
                  </a:cubicBezTo>
                  <a:cubicBezTo>
                    <a:pt x="3268" y="2693"/>
                    <a:pt x="3273" y="2693"/>
                    <a:pt x="3273" y="2689"/>
                  </a:cubicBezTo>
                  <a:lnTo>
                    <a:pt x="3278" y="2684"/>
                  </a:lnTo>
                  <a:cubicBezTo>
                    <a:pt x="3293" y="2679"/>
                    <a:pt x="3322" y="2635"/>
                    <a:pt x="3332" y="2625"/>
                  </a:cubicBezTo>
                  <a:cubicBezTo>
                    <a:pt x="3346" y="2601"/>
                    <a:pt x="3361" y="2577"/>
                    <a:pt x="3381" y="2552"/>
                  </a:cubicBezTo>
                  <a:cubicBezTo>
                    <a:pt x="3390" y="2533"/>
                    <a:pt x="3400" y="2523"/>
                    <a:pt x="3405" y="2494"/>
                  </a:cubicBezTo>
                  <a:cubicBezTo>
                    <a:pt x="3424" y="2450"/>
                    <a:pt x="3424" y="2450"/>
                    <a:pt x="3424" y="2450"/>
                  </a:cubicBezTo>
                  <a:cubicBezTo>
                    <a:pt x="3415" y="2406"/>
                    <a:pt x="3420" y="2386"/>
                    <a:pt x="3424" y="2343"/>
                  </a:cubicBezTo>
                  <a:lnTo>
                    <a:pt x="3424" y="2343"/>
                  </a:lnTo>
                  <a:cubicBezTo>
                    <a:pt x="3381" y="2318"/>
                    <a:pt x="3376" y="2279"/>
                    <a:pt x="3356" y="2231"/>
                  </a:cubicBezTo>
                  <a:cubicBezTo>
                    <a:pt x="3327" y="2168"/>
                    <a:pt x="3312" y="2133"/>
                    <a:pt x="3288" y="2065"/>
                  </a:cubicBezTo>
                  <a:cubicBezTo>
                    <a:pt x="3268" y="2002"/>
                    <a:pt x="3244" y="1972"/>
                    <a:pt x="3210" y="1914"/>
                  </a:cubicBezTo>
                  <a:cubicBezTo>
                    <a:pt x="3196" y="1895"/>
                    <a:pt x="3186" y="1880"/>
                    <a:pt x="3171" y="1861"/>
                  </a:cubicBezTo>
                  <a:cubicBezTo>
                    <a:pt x="3166" y="1856"/>
                    <a:pt x="3166" y="1846"/>
                    <a:pt x="3161" y="1846"/>
                  </a:cubicBezTo>
                  <a:cubicBezTo>
                    <a:pt x="3137" y="1827"/>
                    <a:pt x="3117" y="1831"/>
                    <a:pt x="3088" y="1831"/>
                  </a:cubicBezTo>
                  <a:cubicBezTo>
                    <a:pt x="3069" y="1831"/>
                    <a:pt x="3059" y="1841"/>
                    <a:pt x="3039" y="1846"/>
                  </a:cubicBezTo>
                  <a:cubicBezTo>
                    <a:pt x="3030" y="1846"/>
                    <a:pt x="3020" y="1836"/>
                    <a:pt x="3011" y="1846"/>
                  </a:cubicBezTo>
                  <a:cubicBezTo>
                    <a:pt x="3006" y="1846"/>
                    <a:pt x="3006" y="1856"/>
                    <a:pt x="3006" y="1861"/>
                  </a:cubicBezTo>
                  <a:cubicBezTo>
                    <a:pt x="2991" y="1875"/>
                    <a:pt x="2981" y="1885"/>
                    <a:pt x="2971" y="1905"/>
                  </a:cubicBezTo>
                  <a:cubicBezTo>
                    <a:pt x="2956" y="1934"/>
                    <a:pt x="2942" y="1953"/>
                    <a:pt x="2923" y="1977"/>
                  </a:cubicBezTo>
                  <a:cubicBezTo>
                    <a:pt x="2908" y="2002"/>
                    <a:pt x="2893" y="2016"/>
                    <a:pt x="2884" y="2041"/>
                  </a:cubicBezTo>
                  <a:cubicBezTo>
                    <a:pt x="2874" y="2055"/>
                    <a:pt x="2879" y="2075"/>
                    <a:pt x="2859" y="2085"/>
                  </a:cubicBezTo>
                  <a:cubicBezTo>
                    <a:pt x="2854" y="2085"/>
                    <a:pt x="2850" y="2080"/>
                    <a:pt x="2845" y="2080"/>
                  </a:cubicBezTo>
                  <a:cubicBezTo>
                    <a:pt x="2835" y="2085"/>
                    <a:pt x="2825" y="2085"/>
                    <a:pt x="2815" y="2085"/>
                  </a:cubicBezTo>
                  <a:cubicBezTo>
                    <a:pt x="2791" y="2090"/>
                    <a:pt x="2781" y="2104"/>
                    <a:pt x="2757" y="2114"/>
                  </a:cubicBezTo>
                  <a:cubicBezTo>
                    <a:pt x="2752" y="2099"/>
                    <a:pt x="2747" y="2094"/>
                    <a:pt x="2743" y="2080"/>
                  </a:cubicBezTo>
                  <a:cubicBezTo>
                    <a:pt x="2743" y="2065"/>
                    <a:pt x="2747" y="2055"/>
                    <a:pt x="2743" y="2036"/>
                  </a:cubicBezTo>
                  <a:cubicBezTo>
                    <a:pt x="2743" y="2027"/>
                    <a:pt x="2723" y="2022"/>
                    <a:pt x="2723" y="2007"/>
                  </a:cubicBezTo>
                  <a:cubicBezTo>
                    <a:pt x="2723" y="1987"/>
                    <a:pt x="2743" y="1977"/>
                    <a:pt x="2752" y="1963"/>
                  </a:cubicBezTo>
                  <a:cubicBezTo>
                    <a:pt x="2767" y="1939"/>
                    <a:pt x="2771" y="1924"/>
                    <a:pt x="2791" y="1900"/>
                  </a:cubicBezTo>
                  <a:cubicBezTo>
                    <a:pt x="2811" y="1870"/>
                    <a:pt x="2840" y="1861"/>
                    <a:pt x="2845" y="1827"/>
                  </a:cubicBezTo>
                  <a:cubicBezTo>
                    <a:pt x="2850" y="1797"/>
                    <a:pt x="2845" y="1773"/>
                    <a:pt x="2854" y="1739"/>
                  </a:cubicBezTo>
                  <a:cubicBezTo>
                    <a:pt x="2864" y="1700"/>
                    <a:pt x="2884" y="1676"/>
                    <a:pt x="2884" y="1632"/>
                  </a:cubicBezTo>
                  <a:cubicBezTo>
                    <a:pt x="2884" y="1539"/>
                    <a:pt x="2884" y="1539"/>
                    <a:pt x="2884" y="1539"/>
                  </a:cubicBezTo>
                  <a:cubicBezTo>
                    <a:pt x="2884" y="1500"/>
                    <a:pt x="2869" y="1476"/>
                    <a:pt x="2845" y="1437"/>
                  </a:cubicBezTo>
                  <a:cubicBezTo>
                    <a:pt x="2830" y="1413"/>
                    <a:pt x="2820" y="1398"/>
                    <a:pt x="2806" y="1378"/>
                  </a:cubicBezTo>
                  <a:cubicBezTo>
                    <a:pt x="2791" y="1364"/>
                    <a:pt x="2771" y="1354"/>
                    <a:pt x="2771" y="1335"/>
                  </a:cubicBezTo>
                  <a:cubicBezTo>
                    <a:pt x="2771" y="1330"/>
                    <a:pt x="2781" y="1325"/>
                    <a:pt x="2781" y="1320"/>
                  </a:cubicBezTo>
                  <a:cubicBezTo>
                    <a:pt x="2791" y="1286"/>
                    <a:pt x="2806" y="1271"/>
                    <a:pt x="2806" y="1237"/>
                  </a:cubicBezTo>
                  <a:cubicBezTo>
                    <a:pt x="2806" y="1213"/>
                    <a:pt x="2771" y="1203"/>
                    <a:pt x="2747" y="1198"/>
                  </a:cubicBezTo>
                  <a:cubicBezTo>
                    <a:pt x="2723" y="1193"/>
                    <a:pt x="2708" y="1189"/>
                    <a:pt x="2689" y="1179"/>
                  </a:cubicBezTo>
                  <a:cubicBezTo>
                    <a:pt x="2660" y="1165"/>
                    <a:pt x="2645" y="1140"/>
                    <a:pt x="2611" y="1130"/>
                  </a:cubicBezTo>
                  <a:cubicBezTo>
                    <a:pt x="2586" y="1125"/>
                    <a:pt x="2567" y="1130"/>
                    <a:pt x="2538" y="1130"/>
                  </a:cubicBezTo>
                  <a:cubicBezTo>
                    <a:pt x="2494" y="1135"/>
                    <a:pt x="2475" y="1110"/>
                    <a:pt x="2431" y="1096"/>
                  </a:cubicBezTo>
                  <a:cubicBezTo>
                    <a:pt x="2416" y="1091"/>
                    <a:pt x="2401" y="1091"/>
                    <a:pt x="2387" y="1091"/>
                  </a:cubicBezTo>
                  <a:cubicBezTo>
                    <a:pt x="2358" y="1086"/>
                    <a:pt x="2338" y="1096"/>
                    <a:pt x="2309" y="1091"/>
                  </a:cubicBezTo>
                  <a:cubicBezTo>
                    <a:pt x="2279" y="1086"/>
                    <a:pt x="2275" y="1052"/>
                    <a:pt x="2240" y="1052"/>
                  </a:cubicBezTo>
                  <a:cubicBezTo>
                    <a:pt x="2216" y="1052"/>
                    <a:pt x="2207" y="1062"/>
                    <a:pt x="2182" y="1071"/>
                  </a:cubicBezTo>
                  <a:cubicBezTo>
                    <a:pt x="2158" y="1082"/>
                    <a:pt x="2138" y="1091"/>
                    <a:pt x="2124" y="1110"/>
                  </a:cubicBezTo>
                  <a:cubicBezTo>
                    <a:pt x="2099" y="1149"/>
                    <a:pt x="2104" y="1179"/>
                    <a:pt x="2085" y="1218"/>
                  </a:cubicBezTo>
                  <a:cubicBezTo>
                    <a:pt x="2119" y="1232"/>
                    <a:pt x="2143" y="1232"/>
                    <a:pt x="2173" y="1247"/>
                  </a:cubicBezTo>
                  <a:cubicBezTo>
                    <a:pt x="2143" y="1281"/>
                    <a:pt x="2119" y="1306"/>
                    <a:pt x="2075" y="1315"/>
                  </a:cubicBezTo>
                  <a:cubicBezTo>
                    <a:pt x="2060" y="1330"/>
                    <a:pt x="2055" y="1350"/>
                    <a:pt x="2055" y="1364"/>
                  </a:cubicBezTo>
                  <a:cubicBezTo>
                    <a:pt x="2055" y="1486"/>
                    <a:pt x="2055" y="1486"/>
                    <a:pt x="2055" y="1486"/>
                  </a:cubicBezTo>
                  <a:cubicBezTo>
                    <a:pt x="2055" y="1520"/>
                    <a:pt x="2055" y="1544"/>
                    <a:pt x="2046" y="1578"/>
                  </a:cubicBezTo>
                  <a:cubicBezTo>
                    <a:pt x="2017" y="1574"/>
                    <a:pt x="1988" y="1574"/>
                    <a:pt x="1973" y="1544"/>
                  </a:cubicBezTo>
                  <a:cubicBezTo>
                    <a:pt x="1944" y="1505"/>
                    <a:pt x="1948" y="1476"/>
                    <a:pt x="1948" y="1427"/>
                  </a:cubicBezTo>
                  <a:cubicBezTo>
                    <a:pt x="1909" y="1427"/>
                    <a:pt x="1909" y="1427"/>
                    <a:pt x="1909" y="1427"/>
                  </a:cubicBezTo>
                  <a:cubicBezTo>
                    <a:pt x="1895" y="1427"/>
                    <a:pt x="1890" y="1447"/>
                    <a:pt x="1880" y="1461"/>
                  </a:cubicBezTo>
                  <a:cubicBezTo>
                    <a:pt x="1870" y="1476"/>
                    <a:pt x="1861" y="1486"/>
                    <a:pt x="1856" y="1505"/>
                  </a:cubicBezTo>
                  <a:cubicBezTo>
                    <a:pt x="1837" y="1539"/>
                    <a:pt x="1822" y="1563"/>
                    <a:pt x="1787" y="1588"/>
                  </a:cubicBezTo>
                  <a:cubicBezTo>
                    <a:pt x="1778" y="1593"/>
                    <a:pt x="1763" y="1593"/>
                    <a:pt x="1759" y="1602"/>
                  </a:cubicBezTo>
                  <a:cubicBezTo>
                    <a:pt x="1744" y="1622"/>
                    <a:pt x="1748" y="1641"/>
                    <a:pt x="1744" y="1661"/>
                  </a:cubicBezTo>
                  <a:cubicBezTo>
                    <a:pt x="1739" y="1685"/>
                    <a:pt x="1734" y="1700"/>
                    <a:pt x="1724" y="1724"/>
                  </a:cubicBezTo>
                  <a:cubicBezTo>
                    <a:pt x="1720" y="1739"/>
                    <a:pt x="1705" y="1749"/>
                    <a:pt x="1705" y="1768"/>
                  </a:cubicBezTo>
                  <a:cubicBezTo>
                    <a:pt x="1705" y="1773"/>
                    <a:pt x="1715" y="1778"/>
                    <a:pt x="1715" y="1783"/>
                  </a:cubicBezTo>
                  <a:cubicBezTo>
                    <a:pt x="1720" y="1822"/>
                    <a:pt x="1724" y="1841"/>
                    <a:pt x="1724" y="1875"/>
                  </a:cubicBezTo>
                  <a:cubicBezTo>
                    <a:pt x="1724" y="1948"/>
                    <a:pt x="1724" y="1948"/>
                    <a:pt x="1724" y="1948"/>
                  </a:cubicBezTo>
                  <a:cubicBezTo>
                    <a:pt x="1724" y="2012"/>
                    <a:pt x="1690" y="2046"/>
                    <a:pt x="1690" y="2109"/>
                  </a:cubicBezTo>
                  <a:cubicBezTo>
                    <a:pt x="1690" y="2168"/>
                    <a:pt x="1720" y="2192"/>
                    <a:pt x="1724" y="2250"/>
                  </a:cubicBezTo>
                  <a:cubicBezTo>
                    <a:pt x="1734" y="2314"/>
                    <a:pt x="1729" y="2358"/>
                    <a:pt x="1773" y="2401"/>
                  </a:cubicBezTo>
                  <a:cubicBezTo>
                    <a:pt x="1798" y="2425"/>
                    <a:pt x="1817" y="2436"/>
                    <a:pt x="1842" y="2464"/>
                  </a:cubicBezTo>
                  <a:cubicBezTo>
                    <a:pt x="1880" y="2518"/>
                    <a:pt x="1870" y="2567"/>
                    <a:pt x="1885" y="2630"/>
                  </a:cubicBezTo>
                  <a:cubicBezTo>
                    <a:pt x="1890" y="2660"/>
                    <a:pt x="1905" y="2679"/>
                    <a:pt x="1905" y="2708"/>
                  </a:cubicBezTo>
                  <a:cubicBezTo>
                    <a:pt x="1905" y="2801"/>
                    <a:pt x="1905" y="2801"/>
                    <a:pt x="1905" y="2801"/>
                  </a:cubicBezTo>
                  <a:cubicBezTo>
                    <a:pt x="1905" y="2840"/>
                    <a:pt x="1895" y="2864"/>
                    <a:pt x="1890" y="2908"/>
                  </a:cubicBezTo>
                  <a:cubicBezTo>
                    <a:pt x="1890" y="2928"/>
                    <a:pt x="1895" y="2937"/>
                    <a:pt x="1890" y="2956"/>
                  </a:cubicBezTo>
                  <a:cubicBezTo>
                    <a:pt x="1890" y="2986"/>
                    <a:pt x="1875" y="3000"/>
                    <a:pt x="1875" y="3030"/>
                  </a:cubicBezTo>
                  <a:cubicBezTo>
                    <a:pt x="1870" y="3069"/>
                    <a:pt x="1861" y="3088"/>
                    <a:pt x="1856" y="3122"/>
                  </a:cubicBezTo>
                  <a:cubicBezTo>
                    <a:pt x="1846" y="3146"/>
                    <a:pt x="1851" y="3161"/>
                    <a:pt x="1842" y="3185"/>
                  </a:cubicBezTo>
                  <a:cubicBezTo>
                    <a:pt x="1827" y="3229"/>
                    <a:pt x="1812" y="3254"/>
                    <a:pt x="1787" y="3293"/>
                  </a:cubicBezTo>
                  <a:cubicBezTo>
                    <a:pt x="1783" y="3307"/>
                    <a:pt x="1778" y="3322"/>
                    <a:pt x="1768" y="3337"/>
                  </a:cubicBezTo>
                  <a:cubicBezTo>
                    <a:pt x="1759" y="3346"/>
                    <a:pt x="1754" y="3356"/>
                    <a:pt x="1744" y="3366"/>
                  </a:cubicBez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81">
              <a:extLst>
                <a:ext uri="{FF2B5EF4-FFF2-40B4-BE49-F238E27FC236}">
                  <a16:creationId xmlns:a16="http://schemas.microsoft.com/office/drawing/2014/main" id="{AF10FD14-F7DD-3C66-6603-6D1D8442E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4763976"/>
              <a:ext cx="358431" cy="1234988"/>
            </a:xfrm>
            <a:custGeom>
              <a:avLst/>
              <a:gdLst>
                <a:gd name="T0" fmla="*/ 0 w 571"/>
                <a:gd name="T1" fmla="*/ 15 h 1950"/>
                <a:gd name="T2" fmla="*/ 0 w 571"/>
                <a:gd name="T3" fmla="*/ 15 h 1950"/>
                <a:gd name="T4" fmla="*/ 409 w 571"/>
                <a:gd name="T5" fmla="*/ 0 h 1950"/>
                <a:gd name="T6" fmla="*/ 409 w 571"/>
                <a:gd name="T7" fmla="*/ 0 h 1950"/>
                <a:gd name="T8" fmla="*/ 419 w 571"/>
                <a:gd name="T9" fmla="*/ 54 h 1950"/>
                <a:gd name="T10" fmla="*/ 399 w 571"/>
                <a:gd name="T11" fmla="*/ 200 h 1950"/>
                <a:gd name="T12" fmla="*/ 526 w 571"/>
                <a:gd name="T13" fmla="*/ 356 h 1950"/>
                <a:gd name="T14" fmla="*/ 570 w 571"/>
                <a:gd name="T15" fmla="*/ 1316 h 1950"/>
                <a:gd name="T16" fmla="*/ 541 w 571"/>
                <a:gd name="T17" fmla="*/ 1388 h 1950"/>
                <a:gd name="T18" fmla="*/ 541 w 571"/>
                <a:gd name="T19" fmla="*/ 1388 h 1950"/>
                <a:gd name="T20" fmla="*/ 560 w 571"/>
                <a:gd name="T21" fmla="*/ 1598 h 1950"/>
                <a:gd name="T22" fmla="*/ 550 w 571"/>
                <a:gd name="T23" fmla="*/ 1676 h 1950"/>
                <a:gd name="T24" fmla="*/ 516 w 571"/>
                <a:gd name="T25" fmla="*/ 1764 h 1950"/>
                <a:gd name="T26" fmla="*/ 570 w 571"/>
                <a:gd name="T27" fmla="*/ 1949 h 1950"/>
                <a:gd name="T28" fmla="*/ 570 w 571"/>
                <a:gd name="T29" fmla="*/ 1949 h 1950"/>
                <a:gd name="T30" fmla="*/ 424 w 571"/>
                <a:gd name="T31" fmla="*/ 1856 h 1950"/>
                <a:gd name="T32" fmla="*/ 360 w 571"/>
                <a:gd name="T33" fmla="*/ 1841 h 1950"/>
                <a:gd name="T34" fmla="*/ 258 w 571"/>
                <a:gd name="T35" fmla="*/ 1813 h 1950"/>
                <a:gd name="T36" fmla="*/ 195 w 571"/>
                <a:gd name="T37" fmla="*/ 1783 h 1950"/>
                <a:gd name="T38" fmla="*/ 146 w 571"/>
                <a:gd name="T39" fmla="*/ 1754 h 1950"/>
                <a:gd name="T40" fmla="*/ 78 w 571"/>
                <a:gd name="T41" fmla="*/ 1764 h 1950"/>
                <a:gd name="T42" fmla="*/ 5 w 571"/>
                <a:gd name="T43" fmla="*/ 1773 h 1950"/>
                <a:gd name="T44" fmla="*/ 0 w 571"/>
                <a:gd name="T45" fmla="*/ 1773 h 1950"/>
                <a:gd name="T46" fmla="*/ 0 w 571"/>
                <a:gd name="T47" fmla="*/ 1773 h 1950"/>
                <a:gd name="T48" fmla="*/ 0 w 571"/>
                <a:gd name="T49" fmla="*/ 15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1950">
                  <a:moveTo>
                    <a:pt x="0" y="15"/>
                  </a:moveTo>
                  <a:lnTo>
                    <a:pt x="0" y="15"/>
                  </a:lnTo>
                  <a:cubicBezTo>
                    <a:pt x="136" y="15"/>
                    <a:pt x="273" y="6"/>
                    <a:pt x="409" y="0"/>
                  </a:cubicBezTo>
                  <a:lnTo>
                    <a:pt x="409" y="0"/>
                  </a:lnTo>
                  <a:cubicBezTo>
                    <a:pt x="409" y="20"/>
                    <a:pt x="419" y="34"/>
                    <a:pt x="419" y="54"/>
                  </a:cubicBezTo>
                  <a:cubicBezTo>
                    <a:pt x="419" y="112"/>
                    <a:pt x="399" y="142"/>
                    <a:pt x="399" y="200"/>
                  </a:cubicBezTo>
                  <a:cubicBezTo>
                    <a:pt x="399" y="273"/>
                    <a:pt x="467" y="312"/>
                    <a:pt x="526" y="356"/>
                  </a:cubicBezTo>
                  <a:cubicBezTo>
                    <a:pt x="570" y="1316"/>
                    <a:pt x="570" y="1316"/>
                    <a:pt x="570" y="1316"/>
                  </a:cubicBezTo>
                  <a:cubicBezTo>
                    <a:pt x="550" y="1350"/>
                    <a:pt x="550" y="1350"/>
                    <a:pt x="541" y="1388"/>
                  </a:cubicBezTo>
                  <a:lnTo>
                    <a:pt x="541" y="1388"/>
                  </a:lnTo>
                  <a:cubicBezTo>
                    <a:pt x="550" y="1471"/>
                    <a:pt x="560" y="1520"/>
                    <a:pt x="560" y="1598"/>
                  </a:cubicBezTo>
                  <a:cubicBezTo>
                    <a:pt x="560" y="1627"/>
                    <a:pt x="560" y="1647"/>
                    <a:pt x="550" y="1676"/>
                  </a:cubicBezTo>
                  <a:cubicBezTo>
                    <a:pt x="541" y="1710"/>
                    <a:pt x="516" y="1730"/>
                    <a:pt x="516" y="1764"/>
                  </a:cubicBezTo>
                  <a:cubicBezTo>
                    <a:pt x="516" y="1841"/>
                    <a:pt x="565" y="1876"/>
                    <a:pt x="570" y="1949"/>
                  </a:cubicBezTo>
                  <a:lnTo>
                    <a:pt x="570" y="1949"/>
                  </a:lnTo>
                  <a:cubicBezTo>
                    <a:pt x="511" y="1915"/>
                    <a:pt x="487" y="1885"/>
                    <a:pt x="424" y="1856"/>
                  </a:cubicBezTo>
                  <a:cubicBezTo>
                    <a:pt x="404" y="1846"/>
                    <a:pt x="384" y="1846"/>
                    <a:pt x="360" y="1841"/>
                  </a:cubicBezTo>
                  <a:cubicBezTo>
                    <a:pt x="321" y="1832"/>
                    <a:pt x="297" y="1822"/>
                    <a:pt x="258" y="1813"/>
                  </a:cubicBezTo>
                  <a:cubicBezTo>
                    <a:pt x="234" y="1803"/>
                    <a:pt x="219" y="1798"/>
                    <a:pt x="195" y="1783"/>
                  </a:cubicBezTo>
                  <a:cubicBezTo>
                    <a:pt x="180" y="1769"/>
                    <a:pt x="171" y="1754"/>
                    <a:pt x="146" y="1754"/>
                  </a:cubicBezTo>
                  <a:cubicBezTo>
                    <a:pt x="122" y="1754"/>
                    <a:pt x="107" y="1764"/>
                    <a:pt x="78" y="1764"/>
                  </a:cubicBezTo>
                  <a:cubicBezTo>
                    <a:pt x="49" y="1769"/>
                    <a:pt x="34" y="1769"/>
                    <a:pt x="5" y="1773"/>
                  </a:cubicBezTo>
                  <a:cubicBezTo>
                    <a:pt x="0" y="1773"/>
                    <a:pt x="0" y="1773"/>
                    <a:pt x="0" y="1773"/>
                  </a:cubicBezTo>
                  <a:lnTo>
                    <a:pt x="0" y="1773"/>
                  </a:ln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82">
              <a:extLst>
                <a:ext uri="{FF2B5EF4-FFF2-40B4-BE49-F238E27FC236}">
                  <a16:creationId xmlns:a16="http://schemas.microsoft.com/office/drawing/2014/main" id="{E44DB8CD-2C4A-B058-A3B5-FB8792A17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3680211"/>
              <a:ext cx="257622" cy="1092166"/>
            </a:xfrm>
            <a:custGeom>
              <a:avLst/>
              <a:gdLst>
                <a:gd name="T0" fmla="*/ 117 w 410"/>
                <a:gd name="T1" fmla="*/ 0 h 1725"/>
                <a:gd name="T2" fmla="*/ 117 w 410"/>
                <a:gd name="T3" fmla="*/ 0 h 1725"/>
                <a:gd name="T4" fmla="*/ 112 w 410"/>
                <a:gd name="T5" fmla="*/ 78 h 1725"/>
                <a:gd name="T6" fmla="*/ 122 w 410"/>
                <a:gd name="T7" fmla="*/ 93 h 1725"/>
                <a:gd name="T8" fmla="*/ 151 w 410"/>
                <a:gd name="T9" fmla="*/ 195 h 1725"/>
                <a:gd name="T10" fmla="*/ 136 w 410"/>
                <a:gd name="T11" fmla="*/ 278 h 1725"/>
                <a:gd name="T12" fmla="*/ 151 w 410"/>
                <a:gd name="T13" fmla="*/ 317 h 1725"/>
                <a:gd name="T14" fmla="*/ 175 w 410"/>
                <a:gd name="T15" fmla="*/ 409 h 1725"/>
                <a:gd name="T16" fmla="*/ 166 w 410"/>
                <a:gd name="T17" fmla="*/ 438 h 1725"/>
                <a:gd name="T18" fmla="*/ 161 w 410"/>
                <a:gd name="T19" fmla="*/ 492 h 1725"/>
                <a:gd name="T20" fmla="*/ 219 w 410"/>
                <a:gd name="T21" fmla="*/ 633 h 1725"/>
                <a:gd name="T22" fmla="*/ 273 w 410"/>
                <a:gd name="T23" fmla="*/ 726 h 1725"/>
                <a:gd name="T24" fmla="*/ 307 w 410"/>
                <a:gd name="T25" fmla="*/ 798 h 1725"/>
                <a:gd name="T26" fmla="*/ 326 w 410"/>
                <a:gd name="T27" fmla="*/ 979 h 1725"/>
                <a:gd name="T28" fmla="*/ 345 w 410"/>
                <a:gd name="T29" fmla="*/ 1086 h 1725"/>
                <a:gd name="T30" fmla="*/ 326 w 410"/>
                <a:gd name="T31" fmla="*/ 1237 h 1725"/>
                <a:gd name="T32" fmla="*/ 341 w 410"/>
                <a:gd name="T33" fmla="*/ 1295 h 1725"/>
                <a:gd name="T34" fmla="*/ 380 w 410"/>
                <a:gd name="T35" fmla="*/ 1475 h 1725"/>
                <a:gd name="T36" fmla="*/ 395 w 410"/>
                <a:gd name="T37" fmla="*/ 1525 h 1725"/>
                <a:gd name="T38" fmla="*/ 409 w 410"/>
                <a:gd name="T39" fmla="*/ 1709 h 1725"/>
                <a:gd name="T40" fmla="*/ 409 w 410"/>
                <a:gd name="T41" fmla="*/ 1709 h 1725"/>
                <a:gd name="T42" fmla="*/ 0 w 410"/>
                <a:gd name="T43" fmla="*/ 1724 h 1725"/>
                <a:gd name="T44" fmla="*/ 0 w 410"/>
                <a:gd name="T45" fmla="*/ 1724 h 1725"/>
                <a:gd name="T46" fmla="*/ 0 w 410"/>
                <a:gd name="T47" fmla="*/ 5 h 1725"/>
                <a:gd name="T48" fmla="*/ 0 w 410"/>
                <a:gd name="T49" fmla="*/ 5 h 1725"/>
                <a:gd name="T50" fmla="*/ 117 w 410"/>
                <a:gd name="T51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1725">
                  <a:moveTo>
                    <a:pt x="117" y="0"/>
                  </a:moveTo>
                  <a:lnTo>
                    <a:pt x="117" y="0"/>
                  </a:lnTo>
                  <a:cubicBezTo>
                    <a:pt x="112" y="29"/>
                    <a:pt x="112" y="49"/>
                    <a:pt x="112" y="78"/>
                  </a:cubicBezTo>
                  <a:cubicBezTo>
                    <a:pt x="112" y="83"/>
                    <a:pt x="117" y="83"/>
                    <a:pt x="122" y="93"/>
                  </a:cubicBezTo>
                  <a:cubicBezTo>
                    <a:pt x="132" y="131"/>
                    <a:pt x="151" y="156"/>
                    <a:pt x="151" y="195"/>
                  </a:cubicBezTo>
                  <a:cubicBezTo>
                    <a:pt x="151" y="229"/>
                    <a:pt x="136" y="248"/>
                    <a:pt x="136" y="278"/>
                  </a:cubicBezTo>
                  <a:cubicBezTo>
                    <a:pt x="136" y="297"/>
                    <a:pt x="146" y="302"/>
                    <a:pt x="151" y="317"/>
                  </a:cubicBezTo>
                  <a:cubicBezTo>
                    <a:pt x="161" y="351"/>
                    <a:pt x="175" y="370"/>
                    <a:pt x="175" y="409"/>
                  </a:cubicBezTo>
                  <a:cubicBezTo>
                    <a:pt x="175" y="419"/>
                    <a:pt x="171" y="424"/>
                    <a:pt x="166" y="438"/>
                  </a:cubicBezTo>
                  <a:cubicBezTo>
                    <a:pt x="161" y="458"/>
                    <a:pt x="161" y="467"/>
                    <a:pt x="161" y="492"/>
                  </a:cubicBezTo>
                  <a:cubicBezTo>
                    <a:pt x="161" y="550"/>
                    <a:pt x="190" y="579"/>
                    <a:pt x="219" y="633"/>
                  </a:cubicBezTo>
                  <a:cubicBezTo>
                    <a:pt x="238" y="667"/>
                    <a:pt x="248" y="692"/>
                    <a:pt x="273" y="726"/>
                  </a:cubicBezTo>
                  <a:cubicBezTo>
                    <a:pt x="287" y="750"/>
                    <a:pt x="297" y="770"/>
                    <a:pt x="307" y="798"/>
                  </a:cubicBezTo>
                  <a:cubicBezTo>
                    <a:pt x="321" y="867"/>
                    <a:pt x="321" y="911"/>
                    <a:pt x="326" y="979"/>
                  </a:cubicBezTo>
                  <a:cubicBezTo>
                    <a:pt x="331" y="1023"/>
                    <a:pt x="345" y="1042"/>
                    <a:pt x="345" y="1086"/>
                  </a:cubicBezTo>
                  <a:cubicBezTo>
                    <a:pt x="345" y="1144"/>
                    <a:pt x="326" y="1179"/>
                    <a:pt x="326" y="1237"/>
                  </a:cubicBezTo>
                  <a:cubicBezTo>
                    <a:pt x="326" y="1262"/>
                    <a:pt x="331" y="1276"/>
                    <a:pt x="341" y="1295"/>
                  </a:cubicBezTo>
                  <a:cubicBezTo>
                    <a:pt x="360" y="1364"/>
                    <a:pt x="370" y="1408"/>
                    <a:pt x="380" y="1475"/>
                  </a:cubicBezTo>
                  <a:cubicBezTo>
                    <a:pt x="384" y="1495"/>
                    <a:pt x="390" y="1505"/>
                    <a:pt x="395" y="1525"/>
                  </a:cubicBezTo>
                  <a:cubicBezTo>
                    <a:pt x="404" y="1593"/>
                    <a:pt x="399" y="1641"/>
                    <a:pt x="409" y="1709"/>
                  </a:cubicBezTo>
                  <a:lnTo>
                    <a:pt x="409" y="1709"/>
                  </a:lnTo>
                  <a:cubicBezTo>
                    <a:pt x="273" y="1715"/>
                    <a:pt x="136" y="1724"/>
                    <a:pt x="0" y="1724"/>
                  </a:cubicBezTo>
                  <a:lnTo>
                    <a:pt x="0" y="1724"/>
                  </a:lnTo>
                  <a:cubicBezTo>
                    <a:pt x="0" y="5"/>
                    <a:pt x="0" y="5"/>
                    <a:pt x="0" y="5"/>
                  </a:cubicBezTo>
                  <a:lnTo>
                    <a:pt x="0" y="5"/>
                  </a:lnTo>
                  <a:cubicBezTo>
                    <a:pt x="39" y="5"/>
                    <a:pt x="78" y="0"/>
                    <a:pt x="117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83">
              <a:extLst>
                <a:ext uri="{FF2B5EF4-FFF2-40B4-BE49-F238E27FC236}">
                  <a16:creationId xmlns:a16="http://schemas.microsoft.com/office/drawing/2014/main" id="{BB94FAF8-1107-C1AC-BBB6-59EE6762D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6840" y="5940155"/>
              <a:ext cx="1226507" cy="1330202"/>
            </a:xfrm>
            <a:custGeom>
              <a:avLst/>
              <a:gdLst>
                <a:gd name="T0" fmla="*/ 589 w 1935"/>
                <a:gd name="T1" fmla="*/ 0 h 2099"/>
                <a:gd name="T2" fmla="*/ 1169 w 1935"/>
                <a:gd name="T3" fmla="*/ 423 h 2099"/>
                <a:gd name="T4" fmla="*/ 1227 w 1935"/>
                <a:gd name="T5" fmla="*/ 647 h 2099"/>
                <a:gd name="T6" fmla="*/ 1392 w 1935"/>
                <a:gd name="T7" fmla="*/ 506 h 2099"/>
                <a:gd name="T8" fmla="*/ 1510 w 1935"/>
                <a:gd name="T9" fmla="*/ 418 h 2099"/>
                <a:gd name="T10" fmla="*/ 1627 w 1935"/>
                <a:gd name="T11" fmla="*/ 389 h 2099"/>
                <a:gd name="T12" fmla="*/ 1695 w 1935"/>
                <a:gd name="T13" fmla="*/ 306 h 2099"/>
                <a:gd name="T14" fmla="*/ 1821 w 1935"/>
                <a:gd name="T15" fmla="*/ 296 h 2099"/>
                <a:gd name="T16" fmla="*/ 1923 w 1935"/>
                <a:gd name="T17" fmla="*/ 365 h 2099"/>
                <a:gd name="T18" fmla="*/ 1934 w 1935"/>
                <a:gd name="T19" fmla="*/ 365 h 2099"/>
                <a:gd name="T20" fmla="*/ 1890 w 1935"/>
                <a:gd name="T21" fmla="*/ 506 h 2099"/>
                <a:gd name="T22" fmla="*/ 1812 w 1935"/>
                <a:gd name="T23" fmla="*/ 477 h 2099"/>
                <a:gd name="T24" fmla="*/ 1724 w 1935"/>
                <a:gd name="T25" fmla="*/ 492 h 2099"/>
                <a:gd name="T26" fmla="*/ 1690 w 1935"/>
                <a:gd name="T27" fmla="*/ 550 h 2099"/>
                <a:gd name="T28" fmla="*/ 1666 w 1935"/>
                <a:gd name="T29" fmla="*/ 647 h 2099"/>
                <a:gd name="T30" fmla="*/ 1544 w 1935"/>
                <a:gd name="T31" fmla="*/ 866 h 2099"/>
                <a:gd name="T32" fmla="*/ 1505 w 1935"/>
                <a:gd name="T33" fmla="*/ 895 h 2099"/>
                <a:gd name="T34" fmla="*/ 1436 w 1935"/>
                <a:gd name="T35" fmla="*/ 1017 h 2099"/>
                <a:gd name="T36" fmla="*/ 1300 w 1935"/>
                <a:gd name="T37" fmla="*/ 1071 h 2099"/>
                <a:gd name="T38" fmla="*/ 1169 w 1935"/>
                <a:gd name="T39" fmla="*/ 1343 h 2099"/>
                <a:gd name="T40" fmla="*/ 1047 w 1935"/>
                <a:gd name="T41" fmla="*/ 1587 h 2099"/>
                <a:gd name="T42" fmla="*/ 1066 w 1935"/>
                <a:gd name="T43" fmla="*/ 1714 h 2099"/>
                <a:gd name="T44" fmla="*/ 1081 w 1935"/>
                <a:gd name="T45" fmla="*/ 1831 h 2099"/>
                <a:gd name="T46" fmla="*/ 1003 w 1935"/>
                <a:gd name="T47" fmla="*/ 1835 h 2099"/>
                <a:gd name="T48" fmla="*/ 852 w 1935"/>
                <a:gd name="T49" fmla="*/ 1909 h 2099"/>
                <a:gd name="T50" fmla="*/ 628 w 1935"/>
                <a:gd name="T51" fmla="*/ 1967 h 2099"/>
                <a:gd name="T52" fmla="*/ 618 w 1935"/>
                <a:gd name="T53" fmla="*/ 2098 h 2099"/>
                <a:gd name="T54" fmla="*/ 526 w 1935"/>
                <a:gd name="T55" fmla="*/ 2064 h 2099"/>
                <a:gd name="T56" fmla="*/ 380 w 1935"/>
                <a:gd name="T57" fmla="*/ 1977 h 2099"/>
                <a:gd name="T58" fmla="*/ 302 w 1935"/>
                <a:gd name="T59" fmla="*/ 1899 h 2099"/>
                <a:gd name="T60" fmla="*/ 248 w 1935"/>
                <a:gd name="T61" fmla="*/ 1889 h 2099"/>
                <a:gd name="T62" fmla="*/ 141 w 1935"/>
                <a:gd name="T63" fmla="*/ 1802 h 2099"/>
                <a:gd name="T64" fmla="*/ 87 w 1935"/>
                <a:gd name="T65" fmla="*/ 1733 h 2099"/>
                <a:gd name="T66" fmla="*/ 49 w 1935"/>
                <a:gd name="T67" fmla="*/ 1646 h 2099"/>
                <a:gd name="T68" fmla="*/ 0 w 1935"/>
                <a:gd name="T69" fmla="*/ 1495 h 2099"/>
                <a:gd name="T70" fmla="*/ 160 w 1935"/>
                <a:gd name="T71" fmla="*/ 1261 h 2099"/>
                <a:gd name="T72" fmla="*/ 151 w 1935"/>
                <a:gd name="T73" fmla="*/ 1130 h 2099"/>
                <a:gd name="T74" fmla="*/ 253 w 1935"/>
                <a:gd name="T75" fmla="*/ 1149 h 2099"/>
                <a:gd name="T76" fmla="*/ 306 w 1935"/>
                <a:gd name="T77" fmla="*/ 1076 h 2099"/>
                <a:gd name="T78" fmla="*/ 297 w 1935"/>
                <a:gd name="T79" fmla="*/ 983 h 2099"/>
                <a:gd name="T80" fmla="*/ 292 w 1935"/>
                <a:gd name="T81" fmla="*/ 925 h 2099"/>
                <a:gd name="T82" fmla="*/ 321 w 1935"/>
                <a:gd name="T83" fmla="*/ 895 h 2099"/>
                <a:gd name="T84" fmla="*/ 355 w 1935"/>
                <a:gd name="T85" fmla="*/ 808 h 2099"/>
                <a:gd name="T86" fmla="*/ 463 w 1935"/>
                <a:gd name="T87" fmla="*/ 764 h 2099"/>
                <a:gd name="T88" fmla="*/ 545 w 1935"/>
                <a:gd name="T89" fmla="*/ 618 h 2099"/>
                <a:gd name="T90" fmla="*/ 569 w 1935"/>
                <a:gd name="T91" fmla="*/ 467 h 2099"/>
                <a:gd name="T92" fmla="*/ 555 w 1935"/>
                <a:gd name="T93" fmla="*/ 146 h 2099"/>
                <a:gd name="T94" fmla="*/ 589 w 1935"/>
                <a:gd name="T9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35" h="2099">
                  <a:moveTo>
                    <a:pt x="589" y="0"/>
                  </a:moveTo>
                  <a:lnTo>
                    <a:pt x="589" y="0"/>
                  </a:lnTo>
                  <a:cubicBezTo>
                    <a:pt x="726" y="559"/>
                    <a:pt x="726" y="559"/>
                    <a:pt x="726" y="559"/>
                  </a:cubicBezTo>
                  <a:cubicBezTo>
                    <a:pt x="1169" y="423"/>
                    <a:pt x="1169" y="423"/>
                    <a:pt x="1169" y="423"/>
                  </a:cubicBezTo>
                  <a:lnTo>
                    <a:pt x="1169" y="423"/>
                  </a:lnTo>
                  <a:cubicBezTo>
                    <a:pt x="1227" y="647"/>
                    <a:pt x="1227" y="647"/>
                    <a:pt x="1227" y="647"/>
                  </a:cubicBezTo>
                  <a:cubicBezTo>
                    <a:pt x="1256" y="623"/>
                    <a:pt x="1266" y="594"/>
                    <a:pt x="1295" y="564"/>
                  </a:cubicBezTo>
                  <a:cubicBezTo>
                    <a:pt x="1325" y="531"/>
                    <a:pt x="1364" y="535"/>
                    <a:pt x="1392" y="506"/>
                  </a:cubicBezTo>
                  <a:cubicBezTo>
                    <a:pt x="1427" y="472"/>
                    <a:pt x="1442" y="437"/>
                    <a:pt x="1475" y="413"/>
                  </a:cubicBezTo>
                  <a:cubicBezTo>
                    <a:pt x="1510" y="418"/>
                    <a:pt x="1510" y="418"/>
                    <a:pt x="1510" y="418"/>
                  </a:cubicBezTo>
                  <a:cubicBezTo>
                    <a:pt x="1583" y="418"/>
                    <a:pt x="1583" y="418"/>
                    <a:pt x="1583" y="418"/>
                  </a:cubicBezTo>
                  <a:cubicBezTo>
                    <a:pt x="1602" y="418"/>
                    <a:pt x="1617" y="404"/>
                    <a:pt x="1627" y="389"/>
                  </a:cubicBezTo>
                  <a:cubicBezTo>
                    <a:pt x="1641" y="374"/>
                    <a:pt x="1651" y="360"/>
                    <a:pt x="1661" y="345"/>
                  </a:cubicBezTo>
                  <a:cubicBezTo>
                    <a:pt x="1671" y="326"/>
                    <a:pt x="1675" y="311"/>
                    <a:pt x="1695" y="306"/>
                  </a:cubicBezTo>
                  <a:cubicBezTo>
                    <a:pt x="1704" y="301"/>
                    <a:pt x="1709" y="306"/>
                    <a:pt x="1724" y="306"/>
                  </a:cubicBezTo>
                  <a:cubicBezTo>
                    <a:pt x="1763" y="301"/>
                    <a:pt x="1782" y="296"/>
                    <a:pt x="1821" y="296"/>
                  </a:cubicBezTo>
                  <a:cubicBezTo>
                    <a:pt x="1856" y="296"/>
                    <a:pt x="1851" y="335"/>
                    <a:pt x="1880" y="360"/>
                  </a:cubicBezTo>
                  <a:cubicBezTo>
                    <a:pt x="1890" y="370"/>
                    <a:pt x="1904" y="365"/>
                    <a:pt x="1923" y="365"/>
                  </a:cubicBezTo>
                  <a:cubicBezTo>
                    <a:pt x="1928" y="365"/>
                    <a:pt x="1928" y="365"/>
                    <a:pt x="1934" y="365"/>
                  </a:cubicBezTo>
                  <a:lnTo>
                    <a:pt x="1934" y="365"/>
                  </a:lnTo>
                  <a:cubicBezTo>
                    <a:pt x="1934" y="399"/>
                    <a:pt x="1928" y="418"/>
                    <a:pt x="1919" y="453"/>
                  </a:cubicBezTo>
                  <a:cubicBezTo>
                    <a:pt x="1914" y="477"/>
                    <a:pt x="1914" y="506"/>
                    <a:pt x="1890" y="506"/>
                  </a:cubicBezTo>
                  <a:cubicBezTo>
                    <a:pt x="1875" y="506"/>
                    <a:pt x="1870" y="492"/>
                    <a:pt x="1860" y="486"/>
                  </a:cubicBezTo>
                  <a:cubicBezTo>
                    <a:pt x="1841" y="481"/>
                    <a:pt x="1831" y="481"/>
                    <a:pt x="1812" y="477"/>
                  </a:cubicBezTo>
                  <a:cubicBezTo>
                    <a:pt x="1782" y="467"/>
                    <a:pt x="1768" y="462"/>
                    <a:pt x="1738" y="462"/>
                  </a:cubicBezTo>
                  <a:cubicBezTo>
                    <a:pt x="1724" y="462"/>
                    <a:pt x="1729" y="481"/>
                    <a:pt x="1724" y="492"/>
                  </a:cubicBezTo>
                  <a:cubicBezTo>
                    <a:pt x="1719" y="496"/>
                    <a:pt x="1714" y="501"/>
                    <a:pt x="1709" y="506"/>
                  </a:cubicBezTo>
                  <a:cubicBezTo>
                    <a:pt x="1704" y="520"/>
                    <a:pt x="1695" y="531"/>
                    <a:pt x="1690" y="550"/>
                  </a:cubicBezTo>
                  <a:cubicBezTo>
                    <a:pt x="1685" y="559"/>
                    <a:pt x="1690" y="569"/>
                    <a:pt x="1690" y="579"/>
                  </a:cubicBezTo>
                  <a:cubicBezTo>
                    <a:pt x="1685" y="608"/>
                    <a:pt x="1675" y="623"/>
                    <a:pt x="1666" y="647"/>
                  </a:cubicBezTo>
                  <a:cubicBezTo>
                    <a:pt x="1646" y="715"/>
                    <a:pt x="1617" y="749"/>
                    <a:pt x="1583" y="813"/>
                  </a:cubicBezTo>
                  <a:cubicBezTo>
                    <a:pt x="1573" y="832"/>
                    <a:pt x="1568" y="857"/>
                    <a:pt x="1544" y="866"/>
                  </a:cubicBezTo>
                  <a:cubicBezTo>
                    <a:pt x="1534" y="871"/>
                    <a:pt x="1519" y="862"/>
                    <a:pt x="1510" y="866"/>
                  </a:cubicBezTo>
                  <a:cubicBezTo>
                    <a:pt x="1505" y="876"/>
                    <a:pt x="1505" y="886"/>
                    <a:pt x="1505" y="895"/>
                  </a:cubicBezTo>
                  <a:cubicBezTo>
                    <a:pt x="1500" y="915"/>
                    <a:pt x="1495" y="925"/>
                    <a:pt x="1486" y="945"/>
                  </a:cubicBezTo>
                  <a:cubicBezTo>
                    <a:pt x="1471" y="973"/>
                    <a:pt x="1451" y="988"/>
                    <a:pt x="1436" y="1017"/>
                  </a:cubicBezTo>
                  <a:cubicBezTo>
                    <a:pt x="1417" y="1051"/>
                    <a:pt x="1398" y="1081"/>
                    <a:pt x="1359" y="1081"/>
                  </a:cubicBezTo>
                  <a:cubicBezTo>
                    <a:pt x="1339" y="1081"/>
                    <a:pt x="1325" y="1076"/>
                    <a:pt x="1300" y="1071"/>
                  </a:cubicBezTo>
                  <a:cubicBezTo>
                    <a:pt x="1271" y="1144"/>
                    <a:pt x="1232" y="1178"/>
                    <a:pt x="1203" y="1246"/>
                  </a:cubicBezTo>
                  <a:cubicBezTo>
                    <a:pt x="1188" y="1285"/>
                    <a:pt x="1188" y="1310"/>
                    <a:pt x="1169" y="1343"/>
                  </a:cubicBezTo>
                  <a:cubicBezTo>
                    <a:pt x="1140" y="1402"/>
                    <a:pt x="1110" y="1436"/>
                    <a:pt x="1081" y="1495"/>
                  </a:cubicBezTo>
                  <a:cubicBezTo>
                    <a:pt x="1066" y="1529"/>
                    <a:pt x="1047" y="1548"/>
                    <a:pt x="1047" y="1587"/>
                  </a:cubicBezTo>
                  <a:cubicBezTo>
                    <a:pt x="1047" y="1606"/>
                    <a:pt x="1057" y="1616"/>
                    <a:pt x="1061" y="1631"/>
                  </a:cubicBezTo>
                  <a:cubicBezTo>
                    <a:pt x="1066" y="1665"/>
                    <a:pt x="1061" y="1685"/>
                    <a:pt x="1066" y="1714"/>
                  </a:cubicBezTo>
                  <a:cubicBezTo>
                    <a:pt x="1071" y="1738"/>
                    <a:pt x="1081" y="1752"/>
                    <a:pt x="1081" y="1777"/>
                  </a:cubicBezTo>
                  <a:cubicBezTo>
                    <a:pt x="1081" y="1831"/>
                    <a:pt x="1081" y="1831"/>
                    <a:pt x="1081" y="1831"/>
                  </a:cubicBezTo>
                  <a:cubicBezTo>
                    <a:pt x="1057" y="1831"/>
                    <a:pt x="1042" y="1831"/>
                    <a:pt x="1022" y="1835"/>
                  </a:cubicBezTo>
                  <a:cubicBezTo>
                    <a:pt x="1003" y="1835"/>
                    <a:pt x="1003" y="1835"/>
                    <a:pt x="1003" y="1835"/>
                  </a:cubicBezTo>
                  <a:cubicBezTo>
                    <a:pt x="974" y="1846"/>
                    <a:pt x="954" y="1850"/>
                    <a:pt x="930" y="1865"/>
                  </a:cubicBezTo>
                  <a:cubicBezTo>
                    <a:pt x="896" y="1879"/>
                    <a:pt x="881" y="1899"/>
                    <a:pt x="852" y="1909"/>
                  </a:cubicBezTo>
                  <a:cubicBezTo>
                    <a:pt x="808" y="1923"/>
                    <a:pt x="779" y="1928"/>
                    <a:pt x="730" y="1943"/>
                  </a:cubicBezTo>
                  <a:cubicBezTo>
                    <a:pt x="691" y="1957"/>
                    <a:pt x="667" y="1972"/>
                    <a:pt x="628" y="1967"/>
                  </a:cubicBezTo>
                  <a:cubicBezTo>
                    <a:pt x="628" y="1982"/>
                    <a:pt x="618" y="1992"/>
                    <a:pt x="618" y="2006"/>
                  </a:cubicBezTo>
                  <a:cubicBezTo>
                    <a:pt x="618" y="2098"/>
                    <a:pt x="618" y="2098"/>
                    <a:pt x="618" y="2098"/>
                  </a:cubicBezTo>
                  <a:cubicBezTo>
                    <a:pt x="599" y="2094"/>
                    <a:pt x="579" y="2094"/>
                    <a:pt x="560" y="2084"/>
                  </a:cubicBezTo>
                  <a:cubicBezTo>
                    <a:pt x="545" y="2079"/>
                    <a:pt x="540" y="2070"/>
                    <a:pt x="526" y="2064"/>
                  </a:cubicBezTo>
                  <a:cubicBezTo>
                    <a:pt x="502" y="2045"/>
                    <a:pt x="482" y="2035"/>
                    <a:pt x="453" y="2025"/>
                  </a:cubicBezTo>
                  <a:cubicBezTo>
                    <a:pt x="423" y="2011"/>
                    <a:pt x="399" y="2006"/>
                    <a:pt x="380" y="1977"/>
                  </a:cubicBezTo>
                  <a:cubicBezTo>
                    <a:pt x="365" y="1948"/>
                    <a:pt x="365" y="1918"/>
                    <a:pt x="341" y="1899"/>
                  </a:cubicBezTo>
                  <a:cubicBezTo>
                    <a:pt x="331" y="1894"/>
                    <a:pt x="312" y="1899"/>
                    <a:pt x="302" y="1899"/>
                  </a:cubicBezTo>
                  <a:lnTo>
                    <a:pt x="302" y="1899"/>
                  </a:lnTo>
                  <a:cubicBezTo>
                    <a:pt x="287" y="1894"/>
                    <a:pt x="267" y="1894"/>
                    <a:pt x="248" y="1889"/>
                  </a:cubicBezTo>
                  <a:cubicBezTo>
                    <a:pt x="204" y="1874"/>
                    <a:pt x="180" y="1850"/>
                    <a:pt x="146" y="1816"/>
                  </a:cubicBezTo>
                  <a:cubicBezTo>
                    <a:pt x="141" y="1811"/>
                    <a:pt x="146" y="1807"/>
                    <a:pt x="141" y="1802"/>
                  </a:cubicBezTo>
                  <a:cubicBezTo>
                    <a:pt x="136" y="1797"/>
                    <a:pt x="131" y="1797"/>
                    <a:pt x="126" y="1797"/>
                  </a:cubicBezTo>
                  <a:cubicBezTo>
                    <a:pt x="107" y="1777"/>
                    <a:pt x="97" y="1757"/>
                    <a:pt x="87" y="1733"/>
                  </a:cubicBezTo>
                  <a:cubicBezTo>
                    <a:pt x="82" y="1724"/>
                    <a:pt x="82" y="1714"/>
                    <a:pt x="77" y="1704"/>
                  </a:cubicBezTo>
                  <a:cubicBezTo>
                    <a:pt x="73" y="1680"/>
                    <a:pt x="58" y="1670"/>
                    <a:pt x="49" y="1646"/>
                  </a:cubicBezTo>
                  <a:cubicBezTo>
                    <a:pt x="29" y="1587"/>
                    <a:pt x="24" y="1553"/>
                    <a:pt x="0" y="1495"/>
                  </a:cubicBezTo>
                  <a:lnTo>
                    <a:pt x="0" y="1495"/>
                  </a:lnTo>
                  <a:cubicBezTo>
                    <a:pt x="53" y="1470"/>
                    <a:pt x="77" y="1436"/>
                    <a:pt x="112" y="1388"/>
                  </a:cubicBezTo>
                  <a:cubicBezTo>
                    <a:pt x="136" y="1343"/>
                    <a:pt x="160" y="1315"/>
                    <a:pt x="160" y="1261"/>
                  </a:cubicBezTo>
                  <a:cubicBezTo>
                    <a:pt x="160" y="1236"/>
                    <a:pt x="151" y="1227"/>
                    <a:pt x="151" y="1207"/>
                  </a:cubicBezTo>
                  <a:cubicBezTo>
                    <a:pt x="151" y="1130"/>
                    <a:pt x="151" y="1130"/>
                    <a:pt x="151" y="1130"/>
                  </a:cubicBezTo>
                  <a:cubicBezTo>
                    <a:pt x="170" y="1120"/>
                    <a:pt x="175" y="1105"/>
                    <a:pt x="195" y="1105"/>
                  </a:cubicBezTo>
                  <a:cubicBezTo>
                    <a:pt x="223" y="1105"/>
                    <a:pt x="223" y="1149"/>
                    <a:pt x="253" y="1149"/>
                  </a:cubicBezTo>
                  <a:cubicBezTo>
                    <a:pt x="267" y="1149"/>
                    <a:pt x="273" y="1134"/>
                    <a:pt x="282" y="1120"/>
                  </a:cubicBezTo>
                  <a:cubicBezTo>
                    <a:pt x="292" y="1105"/>
                    <a:pt x="306" y="1095"/>
                    <a:pt x="306" y="1076"/>
                  </a:cubicBezTo>
                  <a:cubicBezTo>
                    <a:pt x="306" y="1003"/>
                    <a:pt x="306" y="1003"/>
                    <a:pt x="306" y="1003"/>
                  </a:cubicBezTo>
                  <a:cubicBezTo>
                    <a:pt x="306" y="993"/>
                    <a:pt x="297" y="988"/>
                    <a:pt x="297" y="983"/>
                  </a:cubicBezTo>
                  <a:cubicBezTo>
                    <a:pt x="297" y="969"/>
                    <a:pt x="292" y="959"/>
                    <a:pt x="292" y="940"/>
                  </a:cubicBezTo>
                  <a:cubicBezTo>
                    <a:pt x="292" y="934"/>
                    <a:pt x="292" y="929"/>
                    <a:pt x="292" y="925"/>
                  </a:cubicBezTo>
                  <a:cubicBezTo>
                    <a:pt x="297" y="920"/>
                    <a:pt x="306" y="929"/>
                    <a:pt x="312" y="925"/>
                  </a:cubicBezTo>
                  <a:cubicBezTo>
                    <a:pt x="317" y="915"/>
                    <a:pt x="321" y="905"/>
                    <a:pt x="321" y="895"/>
                  </a:cubicBezTo>
                  <a:cubicBezTo>
                    <a:pt x="321" y="871"/>
                    <a:pt x="317" y="857"/>
                    <a:pt x="317" y="832"/>
                  </a:cubicBezTo>
                  <a:cubicBezTo>
                    <a:pt x="317" y="818"/>
                    <a:pt x="341" y="813"/>
                    <a:pt x="355" y="808"/>
                  </a:cubicBezTo>
                  <a:cubicBezTo>
                    <a:pt x="365" y="803"/>
                    <a:pt x="375" y="798"/>
                    <a:pt x="384" y="793"/>
                  </a:cubicBezTo>
                  <a:cubicBezTo>
                    <a:pt x="414" y="784"/>
                    <a:pt x="433" y="784"/>
                    <a:pt x="463" y="764"/>
                  </a:cubicBezTo>
                  <a:cubicBezTo>
                    <a:pt x="477" y="754"/>
                    <a:pt x="482" y="735"/>
                    <a:pt x="497" y="720"/>
                  </a:cubicBezTo>
                  <a:cubicBezTo>
                    <a:pt x="526" y="691"/>
                    <a:pt x="540" y="662"/>
                    <a:pt x="545" y="618"/>
                  </a:cubicBezTo>
                  <a:cubicBezTo>
                    <a:pt x="550" y="589"/>
                    <a:pt x="555" y="574"/>
                    <a:pt x="560" y="545"/>
                  </a:cubicBezTo>
                  <a:cubicBezTo>
                    <a:pt x="560" y="516"/>
                    <a:pt x="565" y="496"/>
                    <a:pt x="569" y="467"/>
                  </a:cubicBezTo>
                  <a:cubicBezTo>
                    <a:pt x="574" y="413"/>
                    <a:pt x="574" y="384"/>
                    <a:pt x="574" y="331"/>
                  </a:cubicBezTo>
                  <a:cubicBezTo>
                    <a:pt x="574" y="257"/>
                    <a:pt x="555" y="219"/>
                    <a:pt x="555" y="146"/>
                  </a:cubicBezTo>
                  <a:cubicBezTo>
                    <a:pt x="555" y="111"/>
                    <a:pt x="550" y="87"/>
                    <a:pt x="560" y="53"/>
                  </a:cubicBezTo>
                  <a:cubicBezTo>
                    <a:pt x="565" y="33"/>
                    <a:pt x="584" y="19"/>
                    <a:pt x="589" y="0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84">
              <a:extLst>
                <a:ext uri="{FF2B5EF4-FFF2-40B4-BE49-F238E27FC236}">
                  <a16:creationId xmlns:a16="http://schemas.microsoft.com/office/drawing/2014/main" id="{D0201635-2936-B8CF-0346-96E752269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3787" y="5875745"/>
              <a:ext cx="288425" cy="448068"/>
            </a:xfrm>
            <a:custGeom>
              <a:avLst/>
              <a:gdLst>
                <a:gd name="T0" fmla="*/ 0 w 458"/>
                <a:gd name="T1" fmla="*/ 49 h 712"/>
                <a:gd name="T2" fmla="*/ 0 w 458"/>
                <a:gd name="T3" fmla="*/ 49 h 712"/>
                <a:gd name="T4" fmla="*/ 156 w 458"/>
                <a:gd name="T5" fmla="*/ 0 h 712"/>
                <a:gd name="T6" fmla="*/ 156 w 458"/>
                <a:gd name="T7" fmla="*/ 0 h 712"/>
                <a:gd name="T8" fmla="*/ 166 w 458"/>
                <a:gd name="T9" fmla="*/ 83 h 712"/>
                <a:gd name="T10" fmla="*/ 170 w 458"/>
                <a:gd name="T11" fmla="*/ 117 h 712"/>
                <a:gd name="T12" fmla="*/ 170 w 458"/>
                <a:gd name="T13" fmla="*/ 117 h 712"/>
                <a:gd name="T14" fmla="*/ 185 w 458"/>
                <a:gd name="T15" fmla="*/ 161 h 712"/>
                <a:gd name="T16" fmla="*/ 219 w 458"/>
                <a:gd name="T17" fmla="*/ 312 h 712"/>
                <a:gd name="T18" fmla="*/ 238 w 458"/>
                <a:gd name="T19" fmla="*/ 322 h 712"/>
                <a:gd name="T20" fmla="*/ 312 w 458"/>
                <a:gd name="T21" fmla="*/ 380 h 712"/>
                <a:gd name="T22" fmla="*/ 390 w 458"/>
                <a:gd name="T23" fmla="*/ 419 h 712"/>
                <a:gd name="T24" fmla="*/ 433 w 458"/>
                <a:gd name="T25" fmla="*/ 458 h 712"/>
                <a:gd name="T26" fmla="*/ 438 w 458"/>
                <a:gd name="T27" fmla="*/ 516 h 712"/>
                <a:gd name="T28" fmla="*/ 457 w 458"/>
                <a:gd name="T29" fmla="*/ 595 h 712"/>
                <a:gd name="T30" fmla="*/ 457 w 458"/>
                <a:gd name="T31" fmla="*/ 638 h 712"/>
                <a:gd name="T32" fmla="*/ 457 w 458"/>
                <a:gd name="T33" fmla="*/ 638 h 712"/>
                <a:gd name="T34" fmla="*/ 224 w 458"/>
                <a:gd name="T35" fmla="*/ 711 h 712"/>
                <a:gd name="T36" fmla="*/ 0 w 458"/>
                <a:gd name="T37" fmla="*/ 49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" h="712">
                  <a:moveTo>
                    <a:pt x="0" y="49"/>
                  </a:moveTo>
                  <a:lnTo>
                    <a:pt x="0" y="49"/>
                  </a:lnTo>
                  <a:cubicBezTo>
                    <a:pt x="156" y="0"/>
                    <a:pt x="156" y="0"/>
                    <a:pt x="156" y="0"/>
                  </a:cubicBezTo>
                  <a:lnTo>
                    <a:pt x="156" y="0"/>
                  </a:lnTo>
                  <a:cubicBezTo>
                    <a:pt x="166" y="83"/>
                    <a:pt x="166" y="83"/>
                    <a:pt x="166" y="83"/>
                  </a:cubicBezTo>
                  <a:cubicBezTo>
                    <a:pt x="170" y="117"/>
                    <a:pt x="170" y="117"/>
                    <a:pt x="170" y="117"/>
                  </a:cubicBezTo>
                  <a:lnTo>
                    <a:pt x="170" y="117"/>
                  </a:lnTo>
                  <a:cubicBezTo>
                    <a:pt x="170" y="131"/>
                    <a:pt x="180" y="141"/>
                    <a:pt x="185" y="161"/>
                  </a:cubicBezTo>
                  <a:cubicBezTo>
                    <a:pt x="199" y="219"/>
                    <a:pt x="190" y="258"/>
                    <a:pt x="219" y="312"/>
                  </a:cubicBezTo>
                  <a:cubicBezTo>
                    <a:pt x="224" y="316"/>
                    <a:pt x="233" y="316"/>
                    <a:pt x="238" y="322"/>
                  </a:cubicBezTo>
                  <a:cubicBezTo>
                    <a:pt x="263" y="346"/>
                    <a:pt x="282" y="360"/>
                    <a:pt x="312" y="380"/>
                  </a:cubicBezTo>
                  <a:cubicBezTo>
                    <a:pt x="341" y="395"/>
                    <a:pt x="355" y="404"/>
                    <a:pt x="390" y="419"/>
                  </a:cubicBezTo>
                  <a:cubicBezTo>
                    <a:pt x="409" y="424"/>
                    <a:pt x="424" y="438"/>
                    <a:pt x="433" y="458"/>
                  </a:cubicBezTo>
                  <a:cubicBezTo>
                    <a:pt x="438" y="477"/>
                    <a:pt x="433" y="497"/>
                    <a:pt x="438" y="516"/>
                  </a:cubicBezTo>
                  <a:cubicBezTo>
                    <a:pt x="448" y="545"/>
                    <a:pt x="457" y="560"/>
                    <a:pt x="457" y="595"/>
                  </a:cubicBezTo>
                  <a:cubicBezTo>
                    <a:pt x="457" y="638"/>
                    <a:pt x="457" y="638"/>
                    <a:pt x="457" y="638"/>
                  </a:cubicBezTo>
                  <a:lnTo>
                    <a:pt x="457" y="638"/>
                  </a:lnTo>
                  <a:cubicBezTo>
                    <a:pt x="224" y="711"/>
                    <a:pt x="224" y="711"/>
                    <a:pt x="224" y="711"/>
                  </a:cubicBezTo>
                  <a:cubicBezTo>
                    <a:pt x="0" y="49"/>
                    <a:pt x="0" y="49"/>
                    <a:pt x="0" y="49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C63B5162-F072-AC62-857B-FAFD473F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0424" y="6172590"/>
              <a:ext cx="2136586" cy="1447820"/>
            </a:xfrm>
            <a:custGeom>
              <a:avLst/>
              <a:gdLst>
                <a:gd name="T0" fmla="*/ 2864 w 3371"/>
                <a:gd name="T1" fmla="*/ 472 h 2285"/>
                <a:gd name="T2" fmla="*/ 2961 w 3371"/>
                <a:gd name="T3" fmla="*/ 550 h 2285"/>
                <a:gd name="T4" fmla="*/ 3025 w 3371"/>
                <a:gd name="T5" fmla="*/ 696 h 2285"/>
                <a:gd name="T6" fmla="*/ 2933 w 3371"/>
                <a:gd name="T7" fmla="*/ 682 h 2285"/>
                <a:gd name="T8" fmla="*/ 2839 w 3371"/>
                <a:gd name="T9" fmla="*/ 686 h 2285"/>
                <a:gd name="T10" fmla="*/ 2874 w 3371"/>
                <a:gd name="T11" fmla="*/ 716 h 2285"/>
                <a:gd name="T12" fmla="*/ 3025 w 3371"/>
                <a:gd name="T13" fmla="*/ 798 h 2285"/>
                <a:gd name="T14" fmla="*/ 3039 w 3371"/>
                <a:gd name="T15" fmla="*/ 886 h 2285"/>
                <a:gd name="T16" fmla="*/ 2942 w 3371"/>
                <a:gd name="T17" fmla="*/ 925 h 2285"/>
                <a:gd name="T18" fmla="*/ 3108 w 3371"/>
                <a:gd name="T19" fmla="*/ 1056 h 2285"/>
                <a:gd name="T20" fmla="*/ 3078 w 3371"/>
                <a:gd name="T21" fmla="*/ 1061 h 2285"/>
                <a:gd name="T22" fmla="*/ 2971 w 3371"/>
                <a:gd name="T23" fmla="*/ 1056 h 2285"/>
                <a:gd name="T24" fmla="*/ 3005 w 3371"/>
                <a:gd name="T25" fmla="*/ 1110 h 2285"/>
                <a:gd name="T26" fmla="*/ 3064 w 3371"/>
                <a:gd name="T27" fmla="*/ 1130 h 2285"/>
                <a:gd name="T28" fmla="*/ 3244 w 3371"/>
                <a:gd name="T29" fmla="*/ 1115 h 2285"/>
                <a:gd name="T30" fmla="*/ 3278 w 3371"/>
                <a:gd name="T31" fmla="*/ 1135 h 2285"/>
                <a:gd name="T32" fmla="*/ 3370 w 3371"/>
                <a:gd name="T33" fmla="*/ 1246 h 2285"/>
                <a:gd name="T34" fmla="*/ 3322 w 3371"/>
                <a:gd name="T35" fmla="*/ 1281 h 2285"/>
                <a:gd name="T36" fmla="*/ 3331 w 3371"/>
                <a:gd name="T37" fmla="*/ 1305 h 2285"/>
                <a:gd name="T38" fmla="*/ 828 w 3371"/>
                <a:gd name="T39" fmla="*/ 2070 h 2285"/>
                <a:gd name="T40" fmla="*/ 0 w 3371"/>
                <a:gd name="T41" fmla="*/ 2284 h 2285"/>
                <a:gd name="T42" fmla="*/ 273 w 3371"/>
                <a:gd name="T43" fmla="*/ 2050 h 2285"/>
                <a:gd name="T44" fmla="*/ 322 w 3371"/>
                <a:gd name="T45" fmla="*/ 1967 h 2285"/>
                <a:gd name="T46" fmla="*/ 390 w 3371"/>
                <a:gd name="T47" fmla="*/ 1826 h 2285"/>
                <a:gd name="T48" fmla="*/ 487 w 3371"/>
                <a:gd name="T49" fmla="*/ 1744 h 2285"/>
                <a:gd name="T50" fmla="*/ 536 w 3371"/>
                <a:gd name="T51" fmla="*/ 1680 h 2285"/>
                <a:gd name="T52" fmla="*/ 580 w 3371"/>
                <a:gd name="T53" fmla="*/ 1534 h 2285"/>
                <a:gd name="T54" fmla="*/ 658 w 3371"/>
                <a:gd name="T55" fmla="*/ 1612 h 2285"/>
                <a:gd name="T56" fmla="*/ 804 w 3371"/>
                <a:gd name="T57" fmla="*/ 1699 h 2285"/>
                <a:gd name="T58" fmla="*/ 896 w 3371"/>
                <a:gd name="T59" fmla="*/ 1733 h 2285"/>
                <a:gd name="T60" fmla="*/ 906 w 3371"/>
                <a:gd name="T61" fmla="*/ 1602 h 2285"/>
                <a:gd name="T62" fmla="*/ 1130 w 3371"/>
                <a:gd name="T63" fmla="*/ 1544 h 2285"/>
                <a:gd name="T64" fmla="*/ 1281 w 3371"/>
                <a:gd name="T65" fmla="*/ 1470 h 2285"/>
                <a:gd name="T66" fmla="*/ 1359 w 3371"/>
                <a:gd name="T67" fmla="*/ 1466 h 2285"/>
                <a:gd name="T68" fmla="*/ 1344 w 3371"/>
                <a:gd name="T69" fmla="*/ 1349 h 2285"/>
                <a:gd name="T70" fmla="*/ 1325 w 3371"/>
                <a:gd name="T71" fmla="*/ 1222 h 2285"/>
                <a:gd name="T72" fmla="*/ 1447 w 3371"/>
                <a:gd name="T73" fmla="*/ 978 h 2285"/>
                <a:gd name="T74" fmla="*/ 1578 w 3371"/>
                <a:gd name="T75" fmla="*/ 706 h 2285"/>
                <a:gd name="T76" fmla="*/ 1714 w 3371"/>
                <a:gd name="T77" fmla="*/ 652 h 2285"/>
                <a:gd name="T78" fmla="*/ 1783 w 3371"/>
                <a:gd name="T79" fmla="*/ 530 h 2285"/>
                <a:gd name="T80" fmla="*/ 1822 w 3371"/>
                <a:gd name="T81" fmla="*/ 501 h 2285"/>
                <a:gd name="T82" fmla="*/ 1944 w 3371"/>
                <a:gd name="T83" fmla="*/ 282 h 2285"/>
                <a:gd name="T84" fmla="*/ 1968 w 3371"/>
                <a:gd name="T85" fmla="*/ 185 h 2285"/>
                <a:gd name="T86" fmla="*/ 2002 w 3371"/>
                <a:gd name="T87" fmla="*/ 127 h 2285"/>
                <a:gd name="T88" fmla="*/ 2090 w 3371"/>
                <a:gd name="T89" fmla="*/ 112 h 2285"/>
                <a:gd name="T90" fmla="*/ 2168 w 3371"/>
                <a:gd name="T91" fmla="*/ 141 h 2285"/>
                <a:gd name="T92" fmla="*/ 2212 w 3371"/>
                <a:gd name="T93" fmla="*/ 0 h 2285"/>
                <a:gd name="T94" fmla="*/ 2275 w 3371"/>
                <a:gd name="T95" fmla="*/ 9 h 2285"/>
                <a:gd name="T96" fmla="*/ 2338 w 3371"/>
                <a:gd name="T97" fmla="*/ 48 h 2285"/>
                <a:gd name="T98" fmla="*/ 2504 w 3371"/>
                <a:gd name="T99" fmla="*/ 151 h 2285"/>
                <a:gd name="T100" fmla="*/ 2571 w 3371"/>
                <a:gd name="T101" fmla="*/ 180 h 2285"/>
                <a:gd name="T102" fmla="*/ 2557 w 3371"/>
                <a:gd name="T103" fmla="*/ 331 h 2285"/>
                <a:gd name="T104" fmla="*/ 2504 w 3371"/>
                <a:gd name="T105" fmla="*/ 462 h 2285"/>
                <a:gd name="T106" fmla="*/ 2523 w 3371"/>
                <a:gd name="T107" fmla="*/ 497 h 2285"/>
                <a:gd name="T108" fmla="*/ 2698 w 3371"/>
                <a:gd name="T109" fmla="*/ 492 h 2285"/>
                <a:gd name="T110" fmla="*/ 3288 w 3371"/>
                <a:gd name="T111" fmla="*/ 477 h 2285"/>
                <a:gd name="T112" fmla="*/ 3288 w 3371"/>
                <a:gd name="T113" fmla="*/ 477 h 2285"/>
                <a:gd name="T114" fmla="*/ 3224 w 3371"/>
                <a:gd name="T115" fmla="*/ 686 h 2285"/>
                <a:gd name="T116" fmla="*/ 3273 w 3371"/>
                <a:gd name="T117" fmla="*/ 793 h 2285"/>
                <a:gd name="T118" fmla="*/ 3337 w 3371"/>
                <a:gd name="T119" fmla="*/ 652 h 2285"/>
                <a:gd name="T120" fmla="*/ 3361 w 3371"/>
                <a:gd name="T121" fmla="*/ 458 h 2285"/>
                <a:gd name="T122" fmla="*/ 3288 w 3371"/>
                <a:gd name="T123" fmla="*/ 477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1" h="2285">
                  <a:moveTo>
                    <a:pt x="2864" y="472"/>
                  </a:moveTo>
                  <a:lnTo>
                    <a:pt x="2864" y="472"/>
                  </a:lnTo>
                  <a:cubicBezTo>
                    <a:pt x="2903" y="492"/>
                    <a:pt x="2908" y="525"/>
                    <a:pt x="2947" y="550"/>
                  </a:cubicBezTo>
                  <a:cubicBezTo>
                    <a:pt x="2952" y="550"/>
                    <a:pt x="2957" y="550"/>
                    <a:pt x="2961" y="550"/>
                  </a:cubicBezTo>
                  <a:cubicBezTo>
                    <a:pt x="2996" y="569"/>
                    <a:pt x="3025" y="589"/>
                    <a:pt x="3025" y="628"/>
                  </a:cubicBezTo>
                  <a:cubicBezTo>
                    <a:pt x="3025" y="696"/>
                    <a:pt x="3025" y="696"/>
                    <a:pt x="3025" y="696"/>
                  </a:cubicBezTo>
                  <a:cubicBezTo>
                    <a:pt x="2961" y="696"/>
                    <a:pt x="2961" y="696"/>
                    <a:pt x="2961" y="696"/>
                  </a:cubicBezTo>
                  <a:cubicBezTo>
                    <a:pt x="2947" y="696"/>
                    <a:pt x="2942" y="686"/>
                    <a:pt x="2933" y="682"/>
                  </a:cubicBezTo>
                  <a:cubicBezTo>
                    <a:pt x="2908" y="672"/>
                    <a:pt x="2893" y="667"/>
                    <a:pt x="2874" y="667"/>
                  </a:cubicBezTo>
                  <a:cubicBezTo>
                    <a:pt x="2859" y="667"/>
                    <a:pt x="2850" y="682"/>
                    <a:pt x="2839" y="686"/>
                  </a:cubicBezTo>
                  <a:cubicBezTo>
                    <a:pt x="2845" y="691"/>
                    <a:pt x="2839" y="701"/>
                    <a:pt x="2845" y="701"/>
                  </a:cubicBezTo>
                  <a:cubicBezTo>
                    <a:pt x="2854" y="706"/>
                    <a:pt x="2864" y="711"/>
                    <a:pt x="2874" y="716"/>
                  </a:cubicBezTo>
                  <a:cubicBezTo>
                    <a:pt x="2913" y="730"/>
                    <a:pt x="2933" y="750"/>
                    <a:pt x="2966" y="769"/>
                  </a:cubicBezTo>
                  <a:cubicBezTo>
                    <a:pt x="2991" y="784"/>
                    <a:pt x="3000" y="789"/>
                    <a:pt x="3025" y="798"/>
                  </a:cubicBezTo>
                  <a:cubicBezTo>
                    <a:pt x="3044" y="808"/>
                    <a:pt x="3064" y="813"/>
                    <a:pt x="3064" y="832"/>
                  </a:cubicBezTo>
                  <a:cubicBezTo>
                    <a:pt x="3064" y="857"/>
                    <a:pt x="3059" y="871"/>
                    <a:pt x="3039" y="886"/>
                  </a:cubicBezTo>
                  <a:cubicBezTo>
                    <a:pt x="3039" y="891"/>
                    <a:pt x="3030" y="886"/>
                    <a:pt x="3025" y="891"/>
                  </a:cubicBezTo>
                  <a:cubicBezTo>
                    <a:pt x="2996" y="911"/>
                    <a:pt x="2976" y="925"/>
                    <a:pt x="2942" y="925"/>
                  </a:cubicBezTo>
                  <a:cubicBezTo>
                    <a:pt x="2961" y="939"/>
                    <a:pt x="2976" y="945"/>
                    <a:pt x="3000" y="954"/>
                  </a:cubicBezTo>
                  <a:cubicBezTo>
                    <a:pt x="3049" y="984"/>
                    <a:pt x="3078" y="1008"/>
                    <a:pt x="3108" y="1056"/>
                  </a:cubicBezTo>
                  <a:cubicBezTo>
                    <a:pt x="3103" y="1056"/>
                    <a:pt x="3103" y="1066"/>
                    <a:pt x="3093" y="1066"/>
                  </a:cubicBezTo>
                  <a:cubicBezTo>
                    <a:pt x="3088" y="1066"/>
                    <a:pt x="3083" y="1061"/>
                    <a:pt x="3078" y="1061"/>
                  </a:cubicBezTo>
                  <a:cubicBezTo>
                    <a:pt x="3054" y="1056"/>
                    <a:pt x="3039" y="1047"/>
                    <a:pt x="3015" y="1047"/>
                  </a:cubicBezTo>
                  <a:cubicBezTo>
                    <a:pt x="2996" y="1047"/>
                    <a:pt x="2986" y="1052"/>
                    <a:pt x="2971" y="1056"/>
                  </a:cubicBezTo>
                  <a:cubicBezTo>
                    <a:pt x="2942" y="1061"/>
                    <a:pt x="2922" y="1061"/>
                    <a:pt x="2893" y="1076"/>
                  </a:cubicBezTo>
                  <a:cubicBezTo>
                    <a:pt x="2937" y="1086"/>
                    <a:pt x="2961" y="1100"/>
                    <a:pt x="3005" y="1110"/>
                  </a:cubicBezTo>
                  <a:cubicBezTo>
                    <a:pt x="3015" y="1110"/>
                    <a:pt x="3025" y="1110"/>
                    <a:pt x="3035" y="1115"/>
                  </a:cubicBezTo>
                  <a:cubicBezTo>
                    <a:pt x="3049" y="1120"/>
                    <a:pt x="3049" y="1130"/>
                    <a:pt x="3064" y="1130"/>
                  </a:cubicBezTo>
                  <a:cubicBezTo>
                    <a:pt x="3098" y="1130"/>
                    <a:pt x="3118" y="1130"/>
                    <a:pt x="3151" y="1130"/>
                  </a:cubicBezTo>
                  <a:cubicBezTo>
                    <a:pt x="3190" y="1130"/>
                    <a:pt x="3210" y="1115"/>
                    <a:pt x="3244" y="1115"/>
                  </a:cubicBezTo>
                  <a:cubicBezTo>
                    <a:pt x="3254" y="1115"/>
                    <a:pt x="3268" y="1115"/>
                    <a:pt x="3273" y="1120"/>
                  </a:cubicBezTo>
                  <a:cubicBezTo>
                    <a:pt x="3278" y="1125"/>
                    <a:pt x="3278" y="1130"/>
                    <a:pt x="3278" y="1135"/>
                  </a:cubicBezTo>
                  <a:cubicBezTo>
                    <a:pt x="3288" y="1154"/>
                    <a:pt x="3293" y="1169"/>
                    <a:pt x="3307" y="1183"/>
                  </a:cubicBezTo>
                  <a:cubicBezTo>
                    <a:pt x="3331" y="1207"/>
                    <a:pt x="3356" y="1217"/>
                    <a:pt x="3370" y="1246"/>
                  </a:cubicBezTo>
                  <a:cubicBezTo>
                    <a:pt x="3351" y="1257"/>
                    <a:pt x="3342" y="1261"/>
                    <a:pt x="3322" y="1266"/>
                  </a:cubicBezTo>
                  <a:cubicBezTo>
                    <a:pt x="3322" y="1281"/>
                    <a:pt x="3322" y="1281"/>
                    <a:pt x="3322" y="1281"/>
                  </a:cubicBezTo>
                  <a:cubicBezTo>
                    <a:pt x="3331" y="1305"/>
                    <a:pt x="3331" y="1305"/>
                    <a:pt x="3331" y="1305"/>
                  </a:cubicBezTo>
                  <a:lnTo>
                    <a:pt x="3331" y="1305"/>
                  </a:lnTo>
                  <a:cubicBezTo>
                    <a:pt x="828" y="2070"/>
                    <a:pt x="828" y="2070"/>
                    <a:pt x="828" y="2070"/>
                  </a:cubicBezTo>
                  <a:lnTo>
                    <a:pt x="828" y="2070"/>
                  </a:lnTo>
                  <a:cubicBezTo>
                    <a:pt x="0" y="2284"/>
                    <a:pt x="0" y="2284"/>
                    <a:pt x="0" y="2284"/>
                  </a:cubicBezTo>
                  <a:lnTo>
                    <a:pt x="0" y="2284"/>
                  </a:lnTo>
                  <a:cubicBezTo>
                    <a:pt x="48" y="2230"/>
                    <a:pt x="78" y="2196"/>
                    <a:pt x="136" y="2147"/>
                  </a:cubicBezTo>
                  <a:cubicBezTo>
                    <a:pt x="190" y="2114"/>
                    <a:pt x="224" y="2099"/>
                    <a:pt x="273" y="2050"/>
                  </a:cubicBezTo>
                  <a:cubicBezTo>
                    <a:pt x="283" y="2040"/>
                    <a:pt x="292" y="2040"/>
                    <a:pt x="302" y="2031"/>
                  </a:cubicBezTo>
                  <a:cubicBezTo>
                    <a:pt x="312" y="2006"/>
                    <a:pt x="312" y="1992"/>
                    <a:pt x="322" y="1967"/>
                  </a:cubicBezTo>
                  <a:cubicBezTo>
                    <a:pt x="336" y="1948"/>
                    <a:pt x="355" y="1948"/>
                    <a:pt x="365" y="1934"/>
                  </a:cubicBezTo>
                  <a:cubicBezTo>
                    <a:pt x="390" y="1899"/>
                    <a:pt x="365" y="1860"/>
                    <a:pt x="390" y="1826"/>
                  </a:cubicBezTo>
                  <a:cubicBezTo>
                    <a:pt x="394" y="1812"/>
                    <a:pt x="404" y="1812"/>
                    <a:pt x="419" y="1802"/>
                  </a:cubicBezTo>
                  <a:cubicBezTo>
                    <a:pt x="448" y="1782"/>
                    <a:pt x="468" y="1773"/>
                    <a:pt x="487" y="1744"/>
                  </a:cubicBezTo>
                  <a:cubicBezTo>
                    <a:pt x="497" y="1733"/>
                    <a:pt x="501" y="1724"/>
                    <a:pt x="507" y="1714"/>
                  </a:cubicBezTo>
                  <a:cubicBezTo>
                    <a:pt x="516" y="1699"/>
                    <a:pt x="526" y="1694"/>
                    <a:pt x="536" y="1680"/>
                  </a:cubicBezTo>
                  <a:cubicBezTo>
                    <a:pt x="560" y="1627"/>
                    <a:pt x="570" y="1592"/>
                    <a:pt x="580" y="1534"/>
                  </a:cubicBezTo>
                  <a:lnTo>
                    <a:pt x="580" y="1534"/>
                  </a:lnTo>
                  <a:cubicBezTo>
                    <a:pt x="590" y="1534"/>
                    <a:pt x="609" y="1529"/>
                    <a:pt x="619" y="1534"/>
                  </a:cubicBezTo>
                  <a:cubicBezTo>
                    <a:pt x="643" y="1553"/>
                    <a:pt x="643" y="1583"/>
                    <a:pt x="658" y="1612"/>
                  </a:cubicBezTo>
                  <a:cubicBezTo>
                    <a:pt x="677" y="1641"/>
                    <a:pt x="701" y="1646"/>
                    <a:pt x="731" y="1660"/>
                  </a:cubicBezTo>
                  <a:cubicBezTo>
                    <a:pt x="760" y="1670"/>
                    <a:pt x="780" y="1680"/>
                    <a:pt x="804" y="1699"/>
                  </a:cubicBezTo>
                  <a:cubicBezTo>
                    <a:pt x="818" y="1705"/>
                    <a:pt x="823" y="1714"/>
                    <a:pt x="838" y="1719"/>
                  </a:cubicBezTo>
                  <a:cubicBezTo>
                    <a:pt x="857" y="1729"/>
                    <a:pt x="877" y="1729"/>
                    <a:pt x="896" y="1733"/>
                  </a:cubicBezTo>
                  <a:cubicBezTo>
                    <a:pt x="896" y="1641"/>
                    <a:pt x="896" y="1641"/>
                    <a:pt x="896" y="1641"/>
                  </a:cubicBezTo>
                  <a:cubicBezTo>
                    <a:pt x="896" y="1627"/>
                    <a:pt x="906" y="1617"/>
                    <a:pt x="906" y="1602"/>
                  </a:cubicBezTo>
                  <a:cubicBezTo>
                    <a:pt x="945" y="1607"/>
                    <a:pt x="969" y="1592"/>
                    <a:pt x="1008" y="1578"/>
                  </a:cubicBezTo>
                  <a:cubicBezTo>
                    <a:pt x="1057" y="1563"/>
                    <a:pt x="1086" y="1558"/>
                    <a:pt x="1130" y="1544"/>
                  </a:cubicBezTo>
                  <a:cubicBezTo>
                    <a:pt x="1159" y="1534"/>
                    <a:pt x="1174" y="1514"/>
                    <a:pt x="1208" y="1500"/>
                  </a:cubicBezTo>
                  <a:cubicBezTo>
                    <a:pt x="1232" y="1485"/>
                    <a:pt x="1252" y="1481"/>
                    <a:pt x="1281" y="1470"/>
                  </a:cubicBezTo>
                  <a:cubicBezTo>
                    <a:pt x="1300" y="1470"/>
                    <a:pt x="1300" y="1470"/>
                    <a:pt x="1300" y="1470"/>
                  </a:cubicBezTo>
                  <a:cubicBezTo>
                    <a:pt x="1320" y="1466"/>
                    <a:pt x="1335" y="1466"/>
                    <a:pt x="1359" y="1466"/>
                  </a:cubicBezTo>
                  <a:cubicBezTo>
                    <a:pt x="1359" y="1412"/>
                    <a:pt x="1359" y="1412"/>
                    <a:pt x="1359" y="1412"/>
                  </a:cubicBezTo>
                  <a:cubicBezTo>
                    <a:pt x="1359" y="1387"/>
                    <a:pt x="1349" y="1373"/>
                    <a:pt x="1344" y="1349"/>
                  </a:cubicBezTo>
                  <a:cubicBezTo>
                    <a:pt x="1339" y="1320"/>
                    <a:pt x="1344" y="1300"/>
                    <a:pt x="1339" y="1266"/>
                  </a:cubicBezTo>
                  <a:cubicBezTo>
                    <a:pt x="1335" y="1251"/>
                    <a:pt x="1325" y="1241"/>
                    <a:pt x="1325" y="1222"/>
                  </a:cubicBezTo>
                  <a:cubicBezTo>
                    <a:pt x="1325" y="1183"/>
                    <a:pt x="1344" y="1164"/>
                    <a:pt x="1359" y="1130"/>
                  </a:cubicBezTo>
                  <a:cubicBezTo>
                    <a:pt x="1388" y="1071"/>
                    <a:pt x="1418" y="1037"/>
                    <a:pt x="1447" y="978"/>
                  </a:cubicBezTo>
                  <a:cubicBezTo>
                    <a:pt x="1466" y="945"/>
                    <a:pt x="1466" y="920"/>
                    <a:pt x="1481" y="881"/>
                  </a:cubicBezTo>
                  <a:cubicBezTo>
                    <a:pt x="1510" y="813"/>
                    <a:pt x="1549" y="779"/>
                    <a:pt x="1578" y="706"/>
                  </a:cubicBezTo>
                  <a:cubicBezTo>
                    <a:pt x="1603" y="711"/>
                    <a:pt x="1617" y="716"/>
                    <a:pt x="1637" y="716"/>
                  </a:cubicBezTo>
                  <a:cubicBezTo>
                    <a:pt x="1676" y="716"/>
                    <a:pt x="1695" y="686"/>
                    <a:pt x="1714" y="652"/>
                  </a:cubicBezTo>
                  <a:cubicBezTo>
                    <a:pt x="1729" y="623"/>
                    <a:pt x="1749" y="608"/>
                    <a:pt x="1764" y="580"/>
                  </a:cubicBezTo>
                  <a:cubicBezTo>
                    <a:pt x="1773" y="560"/>
                    <a:pt x="1778" y="550"/>
                    <a:pt x="1783" y="530"/>
                  </a:cubicBezTo>
                  <a:cubicBezTo>
                    <a:pt x="1783" y="521"/>
                    <a:pt x="1783" y="511"/>
                    <a:pt x="1788" y="501"/>
                  </a:cubicBezTo>
                  <a:cubicBezTo>
                    <a:pt x="1797" y="497"/>
                    <a:pt x="1812" y="506"/>
                    <a:pt x="1822" y="501"/>
                  </a:cubicBezTo>
                  <a:cubicBezTo>
                    <a:pt x="1846" y="492"/>
                    <a:pt x="1851" y="467"/>
                    <a:pt x="1861" y="448"/>
                  </a:cubicBezTo>
                  <a:cubicBezTo>
                    <a:pt x="1895" y="384"/>
                    <a:pt x="1924" y="350"/>
                    <a:pt x="1944" y="282"/>
                  </a:cubicBezTo>
                  <a:cubicBezTo>
                    <a:pt x="1953" y="258"/>
                    <a:pt x="1963" y="243"/>
                    <a:pt x="1968" y="214"/>
                  </a:cubicBezTo>
                  <a:cubicBezTo>
                    <a:pt x="1968" y="204"/>
                    <a:pt x="1963" y="194"/>
                    <a:pt x="1968" y="185"/>
                  </a:cubicBezTo>
                  <a:cubicBezTo>
                    <a:pt x="1973" y="166"/>
                    <a:pt x="1982" y="155"/>
                    <a:pt x="1987" y="141"/>
                  </a:cubicBezTo>
                  <a:cubicBezTo>
                    <a:pt x="1992" y="136"/>
                    <a:pt x="1997" y="131"/>
                    <a:pt x="2002" y="127"/>
                  </a:cubicBezTo>
                  <a:cubicBezTo>
                    <a:pt x="2007" y="116"/>
                    <a:pt x="2002" y="97"/>
                    <a:pt x="2016" y="97"/>
                  </a:cubicBezTo>
                  <a:cubicBezTo>
                    <a:pt x="2046" y="97"/>
                    <a:pt x="2060" y="102"/>
                    <a:pt x="2090" y="112"/>
                  </a:cubicBezTo>
                  <a:cubicBezTo>
                    <a:pt x="2109" y="116"/>
                    <a:pt x="2119" y="116"/>
                    <a:pt x="2138" y="121"/>
                  </a:cubicBezTo>
                  <a:cubicBezTo>
                    <a:pt x="2148" y="127"/>
                    <a:pt x="2153" y="141"/>
                    <a:pt x="2168" y="141"/>
                  </a:cubicBezTo>
                  <a:cubicBezTo>
                    <a:pt x="2192" y="141"/>
                    <a:pt x="2192" y="112"/>
                    <a:pt x="2197" y="88"/>
                  </a:cubicBezTo>
                  <a:cubicBezTo>
                    <a:pt x="2206" y="53"/>
                    <a:pt x="2212" y="34"/>
                    <a:pt x="2212" y="0"/>
                  </a:cubicBezTo>
                  <a:lnTo>
                    <a:pt x="2212" y="0"/>
                  </a:lnTo>
                  <a:cubicBezTo>
                    <a:pt x="2236" y="0"/>
                    <a:pt x="2250" y="5"/>
                    <a:pt x="2275" y="9"/>
                  </a:cubicBezTo>
                  <a:cubicBezTo>
                    <a:pt x="2294" y="9"/>
                    <a:pt x="2309" y="5"/>
                    <a:pt x="2323" y="14"/>
                  </a:cubicBezTo>
                  <a:cubicBezTo>
                    <a:pt x="2333" y="24"/>
                    <a:pt x="2333" y="34"/>
                    <a:pt x="2338" y="48"/>
                  </a:cubicBezTo>
                  <a:cubicBezTo>
                    <a:pt x="2353" y="77"/>
                    <a:pt x="2362" y="112"/>
                    <a:pt x="2397" y="116"/>
                  </a:cubicBezTo>
                  <a:cubicBezTo>
                    <a:pt x="2441" y="127"/>
                    <a:pt x="2460" y="151"/>
                    <a:pt x="2504" y="151"/>
                  </a:cubicBezTo>
                  <a:cubicBezTo>
                    <a:pt x="2571" y="151"/>
                    <a:pt x="2571" y="151"/>
                    <a:pt x="2571" y="151"/>
                  </a:cubicBezTo>
                  <a:cubicBezTo>
                    <a:pt x="2571" y="180"/>
                    <a:pt x="2571" y="180"/>
                    <a:pt x="2571" y="180"/>
                  </a:cubicBezTo>
                  <a:cubicBezTo>
                    <a:pt x="2571" y="209"/>
                    <a:pt x="2567" y="224"/>
                    <a:pt x="2567" y="253"/>
                  </a:cubicBezTo>
                  <a:cubicBezTo>
                    <a:pt x="2562" y="282"/>
                    <a:pt x="2567" y="302"/>
                    <a:pt x="2557" y="331"/>
                  </a:cubicBezTo>
                  <a:cubicBezTo>
                    <a:pt x="2547" y="370"/>
                    <a:pt x="2528" y="394"/>
                    <a:pt x="2513" y="433"/>
                  </a:cubicBezTo>
                  <a:cubicBezTo>
                    <a:pt x="2508" y="448"/>
                    <a:pt x="2504" y="453"/>
                    <a:pt x="2504" y="462"/>
                  </a:cubicBezTo>
                  <a:cubicBezTo>
                    <a:pt x="2504" y="497"/>
                    <a:pt x="2504" y="497"/>
                    <a:pt x="2504" y="497"/>
                  </a:cubicBezTo>
                  <a:cubicBezTo>
                    <a:pt x="2508" y="497"/>
                    <a:pt x="2513" y="497"/>
                    <a:pt x="2523" y="497"/>
                  </a:cubicBezTo>
                  <a:cubicBezTo>
                    <a:pt x="2557" y="497"/>
                    <a:pt x="2577" y="492"/>
                    <a:pt x="2606" y="486"/>
                  </a:cubicBezTo>
                  <a:cubicBezTo>
                    <a:pt x="2645" y="486"/>
                    <a:pt x="2665" y="492"/>
                    <a:pt x="2698" y="492"/>
                  </a:cubicBezTo>
                  <a:cubicBezTo>
                    <a:pt x="2762" y="492"/>
                    <a:pt x="2801" y="486"/>
                    <a:pt x="2864" y="472"/>
                  </a:cubicBezTo>
                  <a:close/>
                  <a:moveTo>
                    <a:pt x="3288" y="477"/>
                  </a:moveTo>
                  <a:lnTo>
                    <a:pt x="3288" y="477"/>
                  </a:lnTo>
                  <a:lnTo>
                    <a:pt x="3288" y="477"/>
                  </a:lnTo>
                  <a:cubicBezTo>
                    <a:pt x="3293" y="486"/>
                    <a:pt x="3293" y="497"/>
                    <a:pt x="3293" y="506"/>
                  </a:cubicBezTo>
                  <a:cubicBezTo>
                    <a:pt x="3293" y="584"/>
                    <a:pt x="3224" y="613"/>
                    <a:pt x="3224" y="686"/>
                  </a:cubicBezTo>
                  <a:cubicBezTo>
                    <a:pt x="3224" y="750"/>
                    <a:pt x="3254" y="779"/>
                    <a:pt x="3254" y="837"/>
                  </a:cubicBezTo>
                  <a:cubicBezTo>
                    <a:pt x="3264" y="823"/>
                    <a:pt x="3268" y="808"/>
                    <a:pt x="3273" y="793"/>
                  </a:cubicBezTo>
                  <a:cubicBezTo>
                    <a:pt x="3288" y="760"/>
                    <a:pt x="3312" y="750"/>
                    <a:pt x="3322" y="716"/>
                  </a:cubicBezTo>
                  <a:cubicBezTo>
                    <a:pt x="3331" y="696"/>
                    <a:pt x="3327" y="677"/>
                    <a:pt x="3337" y="652"/>
                  </a:cubicBezTo>
                  <a:cubicBezTo>
                    <a:pt x="3351" y="608"/>
                    <a:pt x="3356" y="580"/>
                    <a:pt x="3361" y="530"/>
                  </a:cubicBezTo>
                  <a:cubicBezTo>
                    <a:pt x="3366" y="501"/>
                    <a:pt x="3361" y="482"/>
                    <a:pt x="3361" y="458"/>
                  </a:cubicBezTo>
                  <a:lnTo>
                    <a:pt x="3361" y="458"/>
                  </a:lnTo>
                  <a:cubicBezTo>
                    <a:pt x="3342" y="467"/>
                    <a:pt x="3312" y="472"/>
                    <a:pt x="3288" y="477"/>
                  </a:cubicBez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86">
              <a:extLst>
                <a:ext uri="{FF2B5EF4-FFF2-40B4-BE49-F238E27FC236}">
                  <a16:creationId xmlns:a16="http://schemas.microsoft.com/office/drawing/2014/main" id="{44D7F3EB-4D6F-466A-C1BF-48CF7944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890" y="6774682"/>
              <a:ext cx="1915366" cy="1128572"/>
            </a:xfrm>
            <a:custGeom>
              <a:avLst/>
              <a:gdLst>
                <a:gd name="T0" fmla="*/ 0 w 3021"/>
                <a:gd name="T1" fmla="*/ 1519 h 1783"/>
                <a:gd name="T2" fmla="*/ 34 w 3021"/>
                <a:gd name="T3" fmla="*/ 1606 h 1783"/>
                <a:gd name="T4" fmla="*/ 44 w 3021"/>
                <a:gd name="T5" fmla="*/ 1782 h 1783"/>
                <a:gd name="T6" fmla="*/ 244 w 3021"/>
                <a:gd name="T7" fmla="*/ 1758 h 1783"/>
                <a:gd name="T8" fmla="*/ 360 w 3021"/>
                <a:gd name="T9" fmla="*/ 1743 h 1783"/>
                <a:gd name="T10" fmla="*/ 575 w 3021"/>
                <a:gd name="T11" fmla="*/ 1665 h 1783"/>
                <a:gd name="T12" fmla="*/ 1690 w 3021"/>
                <a:gd name="T13" fmla="*/ 1426 h 1783"/>
                <a:gd name="T14" fmla="*/ 1816 w 3021"/>
                <a:gd name="T15" fmla="*/ 1446 h 1783"/>
                <a:gd name="T16" fmla="*/ 2411 w 3021"/>
                <a:gd name="T17" fmla="*/ 1344 h 1783"/>
                <a:gd name="T18" fmla="*/ 2440 w 3021"/>
                <a:gd name="T19" fmla="*/ 1334 h 1783"/>
                <a:gd name="T20" fmla="*/ 2713 w 3021"/>
                <a:gd name="T21" fmla="*/ 1100 h 1783"/>
                <a:gd name="T22" fmla="*/ 2762 w 3021"/>
                <a:gd name="T23" fmla="*/ 1017 h 1783"/>
                <a:gd name="T24" fmla="*/ 2830 w 3021"/>
                <a:gd name="T25" fmla="*/ 876 h 1783"/>
                <a:gd name="T26" fmla="*/ 2927 w 3021"/>
                <a:gd name="T27" fmla="*/ 794 h 1783"/>
                <a:gd name="T28" fmla="*/ 2976 w 3021"/>
                <a:gd name="T29" fmla="*/ 730 h 1783"/>
                <a:gd name="T30" fmla="*/ 3020 w 3021"/>
                <a:gd name="T31" fmla="*/ 584 h 1783"/>
                <a:gd name="T32" fmla="*/ 2864 w 3021"/>
                <a:gd name="T33" fmla="*/ 501 h 1783"/>
                <a:gd name="T34" fmla="*/ 2844 w 3021"/>
                <a:gd name="T35" fmla="*/ 482 h 1783"/>
                <a:gd name="T36" fmla="*/ 2795 w 3021"/>
                <a:gd name="T37" fmla="*/ 389 h 1783"/>
                <a:gd name="T38" fmla="*/ 2718 w 3021"/>
                <a:gd name="T39" fmla="*/ 180 h 1783"/>
                <a:gd name="T40" fmla="*/ 2674 w 3021"/>
                <a:gd name="T41" fmla="*/ 131 h 1783"/>
                <a:gd name="T42" fmla="*/ 2543 w 3021"/>
                <a:gd name="T43" fmla="*/ 63 h 1783"/>
                <a:gd name="T44" fmla="*/ 2464 w 3021"/>
                <a:gd name="T45" fmla="*/ 14 h 1783"/>
                <a:gd name="T46" fmla="*/ 2343 w 3021"/>
                <a:gd name="T47" fmla="*/ 92 h 1783"/>
                <a:gd name="T48" fmla="*/ 2192 w 3021"/>
                <a:gd name="T49" fmla="*/ 111 h 1783"/>
                <a:gd name="T50" fmla="*/ 1997 w 3021"/>
                <a:gd name="T51" fmla="*/ 82 h 1783"/>
                <a:gd name="T52" fmla="*/ 1933 w 3021"/>
                <a:gd name="T53" fmla="*/ 82 h 1783"/>
                <a:gd name="T54" fmla="*/ 1894 w 3021"/>
                <a:gd name="T55" fmla="*/ 34 h 1783"/>
                <a:gd name="T56" fmla="*/ 1763 w 3021"/>
                <a:gd name="T57" fmla="*/ 34 h 1783"/>
                <a:gd name="T58" fmla="*/ 1719 w 3021"/>
                <a:gd name="T59" fmla="*/ 24 h 1783"/>
                <a:gd name="T60" fmla="*/ 1690 w 3021"/>
                <a:gd name="T61" fmla="*/ 111 h 1783"/>
                <a:gd name="T62" fmla="*/ 1753 w 3021"/>
                <a:gd name="T63" fmla="*/ 214 h 1783"/>
                <a:gd name="T64" fmla="*/ 1588 w 3021"/>
                <a:gd name="T65" fmla="*/ 263 h 1783"/>
                <a:gd name="T66" fmla="*/ 1413 w 3021"/>
                <a:gd name="T67" fmla="*/ 433 h 1783"/>
                <a:gd name="T68" fmla="*/ 1349 w 3021"/>
                <a:gd name="T69" fmla="*/ 550 h 1783"/>
                <a:gd name="T70" fmla="*/ 1217 w 3021"/>
                <a:gd name="T71" fmla="*/ 749 h 1783"/>
                <a:gd name="T72" fmla="*/ 1110 w 3021"/>
                <a:gd name="T73" fmla="*/ 667 h 1783"/>
                <a:gd name="T74" fmla="*/ 1062 w 3021"/>
                <a:gd name="T75" fmla="*/ 691 h 1783"/>
                <a:gd name="T76" fmla="*/ 1062 w 3021"/>
                <a:gd name="T77" fmla="*/ 764 h 1783"/>
                <a:gd name="T78" fmla="*/ 1062 w 3021"/>
                <a:gd name="T79" fmla="*/ 818 h 1783"/>
                <a:gd name="T80" fmla="*/ 959 w 3021"/>
                <a:gd name="T81" fmla="*/ 818 h 1783"/>
                <a:gd name="T82" fmla="*/ 867 w 3021"/>
                <a:gd name="T83" fmla="*/ 881 h 1783"/>
                <a:gd name="T84" fmla="*/ 760 w 3021"/>
                <a:gd name="T85" fmla="*/ 964 h 1783"/>
                <a:gd name="T86" fmla="*/ 686 w 3021"/>
                <a:gd name="T87" fmla="*/ 925 h 1783"/>
                <a:gd name="T88" fmla="*/ 594 w 3021"/>
                <a:gd name="T89" fmla="*/ 910 h 1783"/>
                <a:gd name="T90" fmla="*/ 531 w 3021"/>
                <a:gd name="T91" fmla="*/ 984 h 1783"/>
                <a:gd name="T92" fmla="*/ 487 w 3021"/>
                <a:gd name="T93" fmla="*/ 973 h 1783"/>
                <a:gd name="T94" fmla="*/ 433 w 3021"/>
                <a:gd name="T95" fmla="*/ 1061 h 1783"/>
                <a:gd name="T96" fmla="*/ 438 w 3021"/>
                <a:gd name="T97" fmla="*/ 1158 h 1783"/>
                <a:gd name="T98" fmla="*/ 419 w 3021"/>
                <a:gd name="T99" fmla="*/ 1208 h 1783"/>
                <a:gd name="T100" fmla="*/ 282 w 3021"/>
                <a:gd name="T101" fmla="*/ 1280 h 1783"/>
                <a:gd name="T102" fmla="*/ 287 w 3021"/>
                <a:gd name="T103" fmla="*/ 1465 h 1783"/>
                <a:gd name="T104" fmla="*/ 180 w 3021"/>
                <a:gd name="T105" fmla="*/ 1431 h 1783"/>
                <a:gd name="T106" fmla="*/ 63 w 3021"/>
                <a:gd name="T107" fmla="*/ 1388 h 1783"/>
                <a:gd name="T108" fmla="*/ 0 w 3021"/>
                <a:gd name="T109" fmla="*/ 1519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21" h="1783">
                  <a:moveTo>
                    <a:pt x="0" y="1519"/>
                  </a:moveTo>
                  <a:lnTo>
                    <a:pt x="0" y="1519"/>
                  </a:lnTo>
                  <a:cubicBezTo>
                    <a:pt x="9" y="1524"/>
                    <a:pt x="24" y="1524"/>
                    <a:pt x="29" y="1534"/>
                  </a:cubicBezTo>
                  <a:cubicBezTo>
                    <a:pt x="48" y="1553"/>
                    <a:pt x="34" y="1578"/>
                    <a:pt x="34" y="1606"/>
                  </a:cubicBezTo>
                  <a:cubicBezTo>
                    <a:pt x="34" y="1699"/>
                    <a:pt x="34" y="1699"/>
                    <a:pt x="34" y="1699"/>
                  </a:cubicBezTo>
                  <a:cubicBezTo>
                    <a:pt x="34" y="1728"/>
                    <a:pt x="44" y="1753"/>
                    <a:pt x="44" y="1782"/>
                  </a:cubicBezTo>
                  <a:lnTo>
                    <a:pt x="44" y="1782"/>
                  </a:lnTo>
                  <a:cubicBezTo>
                    <a:pt x="117" y="1772"/>
                    <a:pt x="170" y="1767"/>
                    <a:pt x="244" y="1758"/>
                  </a:cubicBezTo>
                  <a:cubicBezTo>
                    <a:pt x="258" y="1753"/>
                    <a:pt x="268" y="1748"/>
                    <a:pt x="287" y="1748"/>
                  </a:cubicBezTo>
                  <a:cubicBezTo>
                    <a:pt x="316" y="1743"/>
                    <a:pt x="331" y="1743"/>
                    <a:pt x="360" y="1743"/>
                  </a:cubicBezTo>
                  <a:cubicBezTo>
                    <a:pt x="433" y="1733"/>
                    <a:pt x="467" y="1709"/>
                    <a:pt x="526" y="1680"/>
                  </a:cubicBezTo>
                  <a:cubicBezTo>
                    <a:pt x="545" y="1670"/>
                    <a:pt x="555" y="1670"/>
                    <a:pt x="575" y="1665"/>
                  </a:cubicBezTo>
                  <a:cubicBezTo>
                    <a:pt x="609" y="1646"/>
                    <a:pt x="628" y="1636"/>
                    <a:pt x="667" y="1626"/>
                  </a:cubicBezTo>
                  <a:cubicBezTo>
                    <a:pt x="1690" y="1426"/>
                    <a:pt x="1690" y="1426"/>
                    <a:pt x="1690" y="1426"/>
                  </a:cubicBezTo>
                  <a:cubicBezTo>
                    <a:pt x="1714" y="1431"/>
                    <a:pt x="1724" y="1441"/>
                    <a:pt x="1748" y="1446"/>
                  </a:cubicBezTo>
                  <a:cubicBezTo>
                    <a:pt x="1772" y="1446"/>
                    <a:pt x="1792" y="1446"/>
                    <a:pt x="1816" y="1446"/>
                  </a:cubicBezTo>
                  <a:cubicBezTo>
                    <a:pt x="2362" y="1334"/>
                    <a:pt x="2362" y="1334"/>
                    <a:pt x="2362" y="1334"/>
                  </a:cubicBezTo>
                  <a:cubicBezTo>
                    <a:pt x="2411" y="1344"/>
                    <a:pt x="2411" y="1344"/>
                    <a:pt x="2411" y="1344"/>
                  </a:cubicBezTo>
                  <a:cubicBezTo>
                    <a:pt x="2440" y="1334"/>
                    <a:pt x="2440" y="1334"/>
                    <a:pt x="2440" y="1334"/>
                  </a:cubicBezTo>
                  <a:lnTo>
                    <a:pt x="2440" y="1334"/>
                  </a:lnTo>
                  <a:cubicBezTo>
                    <a:pt x="2488" y="1280"/>
                    <a:pt x="2518" y="1246"/>
                    <a:pt x="2576" y="1197"/>
                  </a:cubicBezTo>
                  <a:cubicBezTo>
                    <a:pt x="2630" y="1164"/>
                    <a:pt x="2664" y="1149"/>
                    <a:pt x="2713" y="1100"/>
                  </a:cubicBezTo>
                  <a:cubicBezTo>
                    <a:pt x="2723" y="1090"/>
                    <a:pt x="2732" y="1090"/>
                    <a:pt x="2742" y="1081"/>
                  </a:cubicBezTo>
                  <a:cubicBezTo>
                    <a:pt x="2752" y="1056"/>
                    <a:pt x="2752" y="1042"/>
                    <a:pt x="2762" y="1017"/>
                  </a:cubicBezTo>
                  <a:cubicBezTo>
                    <a:pt x="2776" y="998"/>
                    <a:pt x="2795" y="998"/>
                    <a:pt x="2805" y="984"/>
                  </a:cubicBezTo>
                  <a:cubicBezTo>
                    <a:pt x="2830" y="949"/>
                    <a:pt x="2805" y="910"/>
                    <a:pt x="2830" y="876"/>
                  </a:cubicBezTo>
                  <a:cubicBezTo>
                    <a:pt x="2834" y="862"/>
                    <a:pt x="2844" y="862"/>
                    <a:pt x="2859" y="852"/>
                  </a:cubicBezTo>
                  <a:cubicBezTo>
                    <a:pt x="2888" y="832"/>
                    <a:pt x="2908" y="823"/>
                    <a:pt x="2927" y="794"/>
                  </a:cubicBezTo>
                  <a:cubicBezTo>
                    <a:pt x="2937" y="783"/>
                    <a:pt x="2941" y="774"/>
                    <a:pt x="2947" y="764"/>
                  </a:cubicBezTo>
                  <a:cubicBezTo>
                    <a:pt x="2956" y="749"/>
                    <a:pt x="2966" y="744"/>
                    <a:pt x="2976" y="730"/>
                  </a:cubicBezTo>
                  <a:cubicBezTo>
                    <a:pt x="3000" y="677"/>
                    <a:pt x="3010" y="642"/>
                    <a:pt x="3020" y="584"/>
                  </a:cubicBezTo>
                  <a:lnTo>
                    <a:pt x="3020" y="584"/>
                  </a:lnTo>
                  <a:cubicBezTo>
                    <a:pt x="3005" y="579"/>
                    <a:pt x="2985" y="579"/>
                    <a:pt x="2966" y="574"/>
                  </a:cubicBezTo>
                  <a:cubicBezTo>
                    <a:pt x="2922" y="559"/>
                    <a:pt x="2898" y="535"/>
                    <a:pt x="2864" y="501"/>
                  </a:cubicBezTo>
                  <a:cubicBezTo>
                    <a:pt x="2859" y="496"/>
                    <a:pt x="2864" y="492"/>
                    <a:pt x="2859" y="487"/>
                  </a:cubicBezTo>
                  <a:cubicBezTo>
                    <a:pt x="2854" y="482"/>
                    <a:pt x="2849" y="482"/>
                    <a:pt x="2844" y="482"/>
                  </a:cubicBezTo>
                  <a:cubicBezTo>
                    <a:pt x="2825" y="462"/>
                    <a:pt x="2815" y="442"/>
                    <a:pt x="2805" y="418"/>
                  </a:cubicBezTo>
                  <a:cubicBezTo>
                    <a:pt x="2800" y="409"/>
                    <a:pt x="2800" y="399"/>
                    <a:pt x="2795" y="389"/>
                  </a:cubicBezTo>
                  <a:cubicBezTo>
                    <a:pt x="2791" y="365"/>
                    <a:pt x="2776" y="355"/>
                    <a:pt x="2767" y="331"/>
                  </a:cubicBezTo>
                  <a:cubicBezTo>
                    <a:pt x="2747" y="272"/>
                    <a:pt x="2742" y="238"/>
                    <a:pt x="2718" y="180"/>
                  </a:cubicBezTo>
                  <a:lnTo>
                    <a:pt x="2718" y="180"/>
                  </a:lnTo>
                  <a:cubicBezTo>
                    <a:pt x="2708" y="160"/>
                    <a:pt x="2693" y="150"/>
                    <a:pt x="2674" y="131"/>
                  </a:cubicBezTo>
                  <a:cubicBezTo>
                    <a:pt x="2649" y="106"/>
                    <a:pt x="2635" y="87"/>
                    <a:pt x="2601" y="82"/>
                  </a:cubicBezTo>
                  <a:cubicBezTo>
                    <a:pt x="2576" y="78"/>
                    <a:pt x="2562" y="73"/>
                    <a:pt x="2543" y="63"/>
                  </a:cubicBezTo>
                  <a:cubicBezTo>
                    <a:pt x="2513" y="43"/>
                    <a:pt x="2513" y="0"/>
                    <a:pt x="2479" y="0"/>
                  </a:cubicBezTo>
                  <a:cubicBezTo>
                    <a:pt x="2474" y="0"/>
                    <a:pt x="2474" y="9"/>
                    <a:pt x="2464" y="14"/>
                  </a:cubicBezTo>
                  <a:cubicBezTo>
                    <a:pt x="2455" y="19"/>
                    <a:pt x="2445" y="24"/>
                    <a:pt x="2435" y="34"/>
                  </a:cubicBezTo>
                  <a:cubicBezTo>
                    <a:pt x="2401" y="58"/>
                    <a:pt x="2386" y="92"/>
                    <a:pt x="2343" y="92"/>
                  </a:cubicBezTo>
                  <a:cubicBezTo>
                    <a:pt x="2303" y="92"/>
                    <a:pt x="2284" y="73"/>
                    <a:pt x="2245" y="73"/>
                  </a:cubicBezTo>
                  <a:cubicBezTo>
                    <a:pt x="2216" y="73"/>
                    <a:pt x="2206" y="92"/>
                    <a:pt x="2192" y="111"/>
                  </a:cubicBezTo>
                  <a:cubicBezTo>
                    <a:pt x="2070" y="82"/>
                    <a:pt x="2070" y="82"/>
                    <a:pt x="2070" y="82"/>
                  </a:cubicBezTo>
                  <a:cubicBezTo>
                    <a:pt x="1997" y="82"/>
                    <a:pt x="1997" y="82"/>
                    <a:pt x="1997" y="82"/>
                  </a:cubicBezTo>
                  <a:cubicBezTo>
                    <a:pt x="1963" y="92"/>
                    <a:pt x="1963" y="92"/>
                    <a:pt x="1963" y="92"/>
                  </a:cubicBezTo>
                  <a:cubicBezTo>
                    <a:pt x="1953" y="87"/>
                    <a:pt x="1943" y="87"/>
                    <a:pt x="1933" y="82"/>
                  </a:cubicBezTo>
                  <a:cubicBezTo>
                    <a:pt x="1919" y="67"/>
                    <a:pt x="1924" y="48"/>
                    <a:pt x="1909" y="34"/>
                  </a:cubicBezTo>
                  <a:cubicBezTo>
                    <a:pt x="1904" y="34"/>
                    <a:pt x="1899" y="39"/>
                    <a:pt x="1894" y="34"/>
                  </a:cubicBezTo>
                  <a:cubicBezTo>
                    <a:pt x="1870" y="24"/>
                    <a:pt x="1855" y="14"/>
                    <a:pt x="1831" y="14"/>
                  </a:cubicBezTo>
                  <a:cubicBezTo>
                    <a:pt x="1807" y="14"/>
                    <a:pt x="1792" y="34"/>
                    <a:pt x="1763" y="34"/>
                  </a:cubicBezTo>
                  <a:cubicBezTo>
                    <a:pt x="1748" y="34"/>
                    <a:pt x="1734" y="24"/>
                    <a:pt x="1719" y="24"/>
                  </a:cubicBezTo>
                  <a:lnTo>
                    <a:pt x="1719" y="24"/>
                  </a:lnTo>
                  <a:cubicBezTo>
                    <a:pt x="1700" y="43"/>
                    <a:pt x="1680" y="53"/>
                    <a:pt x="1680" y="82"/>
                  </a:cubicBezTo>
                  <a:cubicBezTo>
                    <a:pt x="1680" y="92"/>
                    <a:pt x="1685" y="102"/>
                    <a:pt x="1690" y="111"/>
                  </a:cubicBezTo>
                  <a:cubicBezTo>
                    <a:pt x="1709" y="150"/>
                    <a:pt x="1729" y="170"/>
                    <a:pt x="1763" y="199"/>
                  </a:cubicBezTo>
                  <a:cubicBezTo>
                    <a:pt x="1758" y="204"/>
                    <a:pt x="1758" y="214"/>
                    <a:pt x="1753" y="214"/>
                  </a:cubicBezTo>
                  <a:cubicBezTo>
                    <a:pt x="1719" y="233"/>
                    <a:pt x="1700" y="233"/>
                    <a:pt x="1661" y="243"/>
                  </a:cubicBezTo>
                  <a:cubicBezTo>
                    <a:pt x="1631" y="248"/>
                    <a:pt x="1617" y="257"/>
                    <a:pt x="1588" y="263"/>
                  </a:cubicBezTo>
                  <a:cubicBezTo>
                    <a:pt x="1520" y="277"/>
                    <a:pt x="1485" y="311"/>
                    <a:pt x="1413" y="311"/>
                  </a:cubicBezTo>
                  <a:cubicBezTo>
                    <a:pt x="1413" y="355"/>
                    <a:pt x="1427" y="384"/>
                    <a:pt x="1413" y="433"/>
                  </a:cubicBezTo>
                  <a:cubicBezTo>
                    <a:pt x="1407" y="457"/>
                    <a:pt x="1388" y="467"/>
                    <a:pt x="1374" y="492"/>
                  </a:cubicBezTo>
                  <a:cubicBezTo>
                    <a:pt x="1363" y="511"/>
                    <a:pt x="1359" y="525"/>
                    <a:pt x="1349" y="550"/>
                  </a:cubicBezTo>
                  <a:cubicBezTo>
                    <a:pt x="1335" y="594"/>
                    <a:pt x="1319" y="618"/>
                    <a:pt x="1305" y="657"/>
                  </a:cubicBezTo>
                  <a:cubicBezTo>
                    <a:pt x="1286" y="701"/>
                    <a:pt x="1266" y="749"/>
                    <a:pt x="1217" y="749"/>
                  </a:cubicBezTo>
                  <a:cubicBezTo>
                    <a:pt x="1193" y="749"/>
                    <a:pt x="1174" y="749"/>
                    <a:pt x="1159" y="730"/>
                  </a:cubicBezTo>
                  <a:cubicBezTo>
                    <a:pt x="1134" y="710"/>
                    <a:pt x="1140" y="667"/>
                    <a:pt x="1110" y="667"/>
                  </a:cubicBezTo>
                  <a:cubicBezTo>
                    <a:pt x="1101" y="667"/>
                    <a:pt x="1101" y="677"/>
                    <a:pt x="1095" y="681"/>
                  </a:cubicBezTo>
                  <a:cubicBezTo>
                    <a:pt x="1081" y="686"/>
                    <a:pt x="1071" y="681"/>
                    <a:pt x="1062" y="691"/>
                  </a:cubicBezTo>
                  <a:cubicBezTo>
                    <a:pt x="1057" y="701"/>
                    <a:pt x="1062" y="710"/>
                    <a:pt x="1062" y="720"/>
                  </a:cubicBezTo>
                  <a:cubicBezTo>
                    <a:pt x="1062" y="740"/>
                    <a:pt x="1057" y="749"/>
                    <a:pt x="1062" y="764"/>
                  </a:cubicBezTo>
                  <a:cubicBezTo>
                    <a:pt x="1067" y="779"/>
                    <a:pt x="1076" y="783"/>
                    <a:pt x="1076" y="799"/>
                  </a:cubicBezTo>
                  <a:cubicBezTo>
                    <a:pt x="1076" y="808"/>
                    <a:pt x="1067" y="813"/>
                    <a:pt x="1062" y="818"/>
                  </a:cubicBezTo>
                  <a:cubicBezTo>
                    <a:pt x="1047" y="827"/>
                    <a:pt x="1037" y="837"/>
                    <a:pt x="1023" y="837"/>
                  </a:cubicBezTo>
                  <a:cubicBezTo>
                    <a:pt x="998" y="837"/>
                    <a:pt x="989" y="818"/>
                    <a:pt x="959" y="818"/>
                  </a:cubicBezTo>
                  <a:cubicBezTo>
                    <a:pt x="945" y="818"/>
                    <a:pt x="940" y="832"/>
                    <a:pt x="930" y="842"/>
                  </a:cubicBezTo>
                  <a:cubicBezTo>
                    <a:pt x="906" y="862"/>
                    <a:pt x="891" y="871"/>
                    <a:pt x="867" y="881"/>
                  </a:cubicBezTo>
                  <a:cubicBezTo>
                    <a:pt x="847" y="896"/>
                    <a:pt x="833" y="905"/>
                    <a:pt x="813" y="920"/>
                  </a:cubicBezTo>
                  <a:cubicBezTo>
                    <a:pt x="789" y="935"/>
                    <a:pt x="784" y="964"/>
                    <a:pt x="760" y="964"/>
                  </a:cubicBezTo>
                  <a:cubicBezTo>
                    <a:pt x="745" y="964"/>
                    <a:pt x="740" y="949"/>
                    <a:pt x="730" y="944"/>
                  </a:cubicBezTo>
                  <a:cubicBezTo>
                    <a:pt x="716" y="935"/>
                    <a:pt x="706" y="930"/>
                    <a:pt x="686" y="925"/>
                  </a:cubicBezTo>
                  <a:cubicBezTo>
                    <a:pt x="662" y="920"/>
                    <a:pt x="647" y="920"/>
                    <a:pt x="628" y="915"/>
                  </a:cubicBezTo>
                  <a:cubicBezTo>
                    <a:pt x="614" y="915"/>
                    <a:pt x="609" y="910"/>
                    <a:pt x="594" y="910"/>
                  </a:cubicBezTo>
                  <a:cubicBezTo>
                    <a:pt x="570" y="910"/>
                    <a:pt x="579" y="954"/>
                    <a:pt x="560" y="973"/>
                  </a:cubicBezTo>
                  <a:cubicBezTo>
                    <a:pt x="555" y="984"/>
                    <a:pt x="545" y="984"/>
                    <a:pt x="531" y="984"/>
                  </a:cubicBezTo>
                  <a:cubicBezTo>
                    <a:pt x="516" y="984"/>
                    <a:pt x="501" y="978"/>
                    <a:pt x="487" y="973"/>
                  </a:cubicBezTo>
                  <a:lnTo>
                    <a:pt x="487" y="973"/>
                  </a:lnTo>
                  <a:cubicBezTo>
                    <a:pt x="482" y="998"/>
                    <a:pt x="477" y="1003"/>
                    <a:pt x="467" y="1022"/>
                  </a:cubicBezTo>
                  <a:cubicBezTo>
                    <a:pt x="457" y="1042"/>
                    <a:pt x="443" y="1047"/>
                    <a:pt x="433" y="1061"/>
                  </a:cubicBezTo>
                  <a:cubicBezTo>
                    <a:pt x="429" y="1066"/>
                    <a:pt x="424" y="1066"/>
                    <a:pt x="424" y="1076"/>
                  </a:cubicBezTo>
                  <a:cubicBezTo>
                    <a:pt x="424" y="1110"/>
                    <a:pt x="438" y="1125"/>
                    <a:pt x="438" y="1158"/>
                  </a:cubicBezTo>
                  <a:cubicBezTo>
                    <a:pt x="438" y="1173"/>
                    <a:pt x="438" y="1183"/>
                    <a:pt x="433" y="1197"/>
                  </a:cubicBezTo>
                  <a:cubicBezTo>
                    <a:pt x="433" y="1203"/>
                    <a:pt x="424" y="1203"/>
                    <a:pt x="419" y="1208"/>
                  </a:cubicBezTo>
                  <a:cubicBezTo>
                    <a:pt x="399" y="1227"/>
                    <a:pt x="385" y="1232"/>
                    <a:pt x="360" y="1246"/>
                  </a:cubicBezTo>
                  <a:cubicBezTo>
                    <a:pt x="331" y="1261"/>
                    <a:pt x="316" y="1275"/>
                    <a:pt x="282" y="1280"/>
                  </a:cubicBezTo>
                  <a:cubicBezTo>
                    <a:pt x="302" y="1373"/>
                    <a:pt x="302" y="1373"/>
                    <a:pt x="302" y="1373"/>
                  </a:cubicBezTo>
                  <a:cubicBezTo>
                    <a:pt x="292" y="1407"/>
                    <a:pt x="292" y="1426"/>
                    <a:pt x="287" y="1465"/>
                  </a:cubicBezTo>
                  <a:cubicBezTo>
                    <a:pt x="258" y="1465"/>
                    <a:pt x="258" y="1465"/>
                    <a:pt x="258" y="1465"/>
                  </a:cubicBezTo>
                  <a:cubicBezTo>
                    <a:pt x="224" y="1465"/>
                    <a:pt x="209" y="1446"/>
                    <a:pt x="180" y="1431"/>
                  </a:cubicBezTo>
                  <a:cubicBezTo>
                    <a:pt x="151" y="1417"/>
                    <a:pt x="126" y="1417"/>
                    <a:pt x="92" y="1402"/>
                  </a:cubicBezTo>
                  <a:cubicBezTo>
                    <a:pt x="78" y="1397"/>
                    <a:pt x="73" y="1388"/>
                    <a:pt x="63" y="1388"/>
                  </a:cubicBezTo>
                  <a:cubicBezTo>
                    <a:pt x="39" y="1388"/>
                    <a:pt x="34" y="1417"/>
                    <a:pt x="29" y="1436"/>
                  </a:cubicBezTo>
                  <a:cubicBezTo>
                    <a:pt x="14" y="1465"/>
                    <a:pt x="14" y="1495"/>
                    <a:pt x="0" y="1519"/>
                  </a:cubicBez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9793FB25-CE78-DE93-AE93-38D17909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5878546"/>
              <a:ext cx="677659" cy="1002552"/>
            </a:xfrm>
            <a:custGeom>
              <a:avLst/>
              <a:gdLst>
                <a:gd name="T0" fmla="*/ 0 w 1073"/>
                <a:gd name="T1" fmla="*/ 19 h 1584"/>
                <a:gd name="T2" fmla="*/ 0 w 1073"/>
                <a:gd name="T3" fmla="*/ 19 h 1584"/>
                <a:gd name="T4" fmla="*/ 5 w 1073"/>
                <a:gd name="T5" fmla="*/ 19 h 1584"/>
                <a:gd name="T6" fmla="*/ 78 w 1073"/>
                <a:gd name="T7" fmla="*/ 10 h 1584"/>
                <a:gd name="T8" fmla="*/ 146 w 1073"/>
                <a:gd name="T9" fmla="*/ 0 h 1584"/>
                <a:gd name="T10" fmla="*/ 195 w 1073"/>
                <a:gd name="T11" fmla="*/ 29 h 1584"/>
                <a:gd name="T12" fmla="*/ 258 w 1073"/>
                <a:gd name="T13" fmla="*/ 59 h 1584"/>
                <a:gd name="T14" fmla="*/ 360 w 1073"/>
                <a:gd name="T15" fmla="*/ 87 h 1584"/>
                <a:gd name="T16" fmla="*/ 424 w 1073"/>
                <a:gd name="T17" fmla="*/ 102 h 1584"/>
                <a:gd name="T18" fmla="*/ 570 w 1073"/>
                <a:gd name="T19" fmla="*/ 195 h 1584"/>
                <a:gd name="T20" fmla="*/ 570 w 1073"/>
                <a:gd name="T21" fmla="*/ 195 h 1584"/>
                <a:gd name="T22" fmla="*/ 604 w 1073"/>
                <a:gd name="T23" fmla="*/ 278 h 1584"/>
                <a:gd name="T24" fmla="*/ 643 w 1073"/>
                <a:gd name="T25" fmla="*/ 414 h 1584"/>
                <a:gd name="T26" fmla="*/ 706 w 1073"/>
                <a:gd name="T27" fmla="*/ 482 h 1584"/>
                <a:gd name="T28" fmla="*/ 755 w 1073"/>
                <a:gd name="T29" fmla="*/ 575 h 1584"/>
                <a:gd name="T30" fmla="*/ 765 w 1073"/>
                <a:gd name="T31" fmla="*/ 614 h 1584"/>
                <a:gd name="T32" fmla="*/ 755 w 1073"/>
                <a:gd name="T33" fmla="*/ 657 h 1584"/>
                <a:gd name="T34" fmla="*/ 794 w 1073"/>
                <a:gd name="T35" fmla="*/ 726 h 1584"/>
                <a:gd name="T36" fmla="*/ 833 w 1073"/>
                <a:gd name="T37" fmla="*/ 828 h 1584"/>
                <a:gd name="T38" fmla="*/ 882 w 1073"/>
                <a:gd name="T39" fmla="*/ 979 h 1584"/>
                <a:gd name="T40" fmla="*/ 915 w 1073"/>
                <a:gd name="T41" fmla="*/ 1101 h 1584"/>
                <a:gd name="T42" fmla="*/ 911 w 1073"/>
                <a:gd name="T43" fmla="*/ 1159 h 1584"/>
                <a:gd name="T44" fmla="*/ 964 w 1073"/>
                <a:gd name="T45" fmla="*/ 1276 h 1584"/>
                <a:gd name="T46" fmla="*/ 964 w 1073"/>
                <a:gd name="T47" fmla="*/ 1276 h 1584"/>
                <a:gd name="T48" fmla="*/ 964 w 1073"/>
                <a:gd name="T49" fmla="*/ 1286 h 1584"/>
                <a:gd name="T50" fmla="*/ 998 w 1073"/>
                <a:gd name="T51" fmla="*/ 1408 h 1584"/>
                <a:gd name="T52" fmla="*/ 1033 w 1073"/>
                <a:gd name="T53" fmla="*/ 1480 h 1584"/>
                <a:gd name="T54" fmla="*/ 1047 w 1073"/>
                <a:gd name="T55" fmla="*/ 1510 h 1584"/>
                <a:gd name="T56" fmla="*/ 1072 w 1073"/>
                <a:gd name="T57" fmla="*/ 1529 h 1584"/>
                <a:gd name="T58" fmla="*/ 1072 w 1073"/>
                <a:gd name="T59" fmla="*/ 1529 h 1584"/>
                <a:gd name="T60" fmla="*/ 0 w 1073"/>
                <a:gd name="T61" fmla="*/ 1583 h 1584"/>
                <a:gd name="T62" fmla="*/ 0 w 1073"/>
                <a:gd name="T63" fmla="*/ 1583 h 1584"/>
                <a:gd name="T64" fmla="*/ 0 w 1073"/>
                <a:gd name="T65" fmla="*/ 19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3" h="1584">
                  <a:moveTo>
                    <a:pt x="0" y="19"/>
                  </a:moveTo>
                  <a:lnTo>
                    <a:pt x="0" y="19"/>
                  </a:lnTo>
                  <a:cubicBezTo>
                    <a:pt x="0" y="19"/>
                    <a:pt x="0" y="19"/>
                    <a:pt x="5" y="19"/>
                  </a:cubicBezTo>
                  <a:cubicBezTo>
                    <a:pt x="34" y="15"/>
                    <a:pt x="49" y="15"/>
                    <a:pt x="78" y="10"/>
                  </a:cubicBezTo>
                  <a:cubicBezTo>
                    <a:pt x="107" y="10"/>
                    <a:pt x="122" y="0"/>
                    <a:pt x="146" y="0"/>
                  </a:cubicBezTo>
                  <a:cubicBezTo>
                    <a:pt x="171" y="0"/>
                    <a:pt x="180" y="15"/>
                    <a:pt x="195" y="29"/>
                  </a:cubicBezTo>
                  <a:cubicBezTo>
                    <a:pt x="219" y="44"/>
                    <a:pt x="234" y="49"/>
                    <a:pt x="258" y="59"/>
                  </a:cubicBezTo>
                  <a:cubicBezTo>
                    <a:pt x="297" y="68"/>
                    <a:pt x="321" y="78"/>
                    <a:pt x="360" y="87"/>
                  </a:cubicBezTo>
                  <a:cubicBezTo>
                    <a:pt x="384" y="92"/>
                    <a:pt x="404" y="92"/>
                    <a:pt x="424" y="102"/>
                  </a:cubicBezTo>
                  <a:cubicBezTo>
                    <a:pt x="487" y="131"/>
                    <a:pt x="511" y="161"/>
                    <a:pt x="570" y="195"/>
                  </a:cubicBezTo>
                  <a:lnTo>
                    <a:pt x="570" y="195"/>
                  </a:lnTo>
                  <a:cubicBezTo>
                    <a:pt x="589" y="224"/>
                    <a:pt x="599" y="244"/>
                    <a:pt x="604" y="278"/>
                  </a:cubicBezTo>
                  <a:cubicBezTo>
                    <a:pt x="609" y="336"/>
                    <a:pt x="609" y="370"/>
                    <a:pt x="643" y="414"/>
                  </a:cubicBezTo>
                  <a:cubicBezTo>
                    <a:pt x="663" y="443"/>
                    <a:pt x="682" y="458"/>
                    <a:pt x="706" y="482"/>
                  </a:cubicBezTo>
                  <a:cubicBezTo>
                    <a:pt x="730" y="511"/>
                    <a:pt x="740" y="535"/>
                    <a:pt x="755" y="575"/>
                  </a:cubicBezTo>
                  <a:cubicBezTo>
                    <a:pt x="760" y="590"/>
                    <a:pt x="765" y="594"/>
                    <a:pt x="765" y="614"/>
                  </a:cubicBezTo>
                  <a:cubicBezTo>
                    <a:pt x="765" y="629"/>
                    <a:pt x="755" y="638"/>
                    <a:pt x="755" y="657"/>
                  </a:cubicBezTo>
                  <a:cubicBezTo>
                    <a:pt x="755" y="687"/>
                    <a:pt x="779" y="696"/>
                    <a:pt x="794" y="726"/>
                  </a:cubicBezTo>
                  <a:cubicBezTo>
                    <a:pt x="818" y="760"/>
                    <a:pt x="823" y="789"/>
                    <a:pt x="833" y="828"/>
                  </a:cubicBezTo>
                  <a:cubicBezTo>
                    <a:pt x="848" y="891"/>
                    <a:pt x="877" y="921"/>
                    <a:pt x="882" y="979"/>
                  </a:cubicBezTo>
                  <a:cubicBezTo>
                    <a:pt x="887" y="1027"/>
                    <a:pt x="911" y="1052"/>
                    <a:pt x="915" y="1101"/>
                  </a:cubicBezTo>
                  <a:cubicBezTo>
                    <a:pt x="920" y="1125"/>
                    <a:pt x="906" y="1140"/>
                    <a:pt x="911" y="1159"/>
                  </a:cubicBezTo>
                  <a:cubicBezTo>
                    <a:pt x="920" y="1208"/>
                    <a:pt x="959" y="1232"/>
                    <a:pt x="964" y="1276"/>
                  </a:cubicBezTo>
                  <a:lnTo>
                    <a:pt x="964" y="1276"/>
                  </a:lnTo>
                  <a:cubicBezTo>
                    <a:pt x="964" y="1281"/>
                    <a:pt x="964" y="1286"/>
                    <a:pt x="964" y="1286"/>
                  </a:cubicBezTo>
                  <a:cubicBezTo>
                    <a:pt x="964" y="1334"/>
                    <a:pt x="979" y="1364"/>
                    <a:pt x="998" y="1408"/>
                  </a:cubicBezTo>
                  <a:cubicBezTo>
                    <a:pt x="1008" y="1437"/>
                    <a:pt x="1018" y="1456"/>
                    <a:pt x="1033" y="1480"/>
                  </a:cubicBezTo>
                  <a:cubicBezTo>
                    <a:pt x="1037" y="1495"/>
                    <a:pt x="1037" y="1505"/>
                    <a:pt x="1047" y="1510"/>
                  </a:cubicBezTo>
                  <a:cubicBezTo>
                    <a:pt x="1057" y="1519"/>
                    <a:pt x="1061" y="1524"/>
                    <a:pt x="1072" y="1529"/>
                  </a:cubicBezTo>
                  <a:lnTo>
                    <a:pt x="1072" y="1529"/>
                  </a:lnTo>
                  <a:cubicBezTo>
                    <a:pt x="1072" y="1529"/>
                    <a:pt x="667" y="1559"/>
                    <a:pt x="0" y="1583"/>
                  </a:cubicBezTo>
                  <a:lnTo>
                    <a:pt x="0" y="1583"/>
                  </a:ln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88">
              <a:extLst>
                <a:ext uri="{FF2B5EF4-FFF2-40B4-BE49-F238E27FC236}">
                  <a16:creationId xmlns:a16="http://schemas.microsoft.com/office/drawing/2014/main" id="{417E2C30-3E59-2445-094C-52E58661B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924" y="6598255"/>
              <a:ext cx="1934968" cy="1565438"/>
            </a:xfrm>
            <a:custGeom>
              <a:avLst/>
              <a:gdLst>
                <a:gd name="T0" fmla="*/ 0 w 3050"/>
                <a:gd name="T1" fmla="*/ 141 h 2470"/>
                <a:gd name="T2" fmla="*/ 1808 w 3050"/>
                <a:gd name="T3" fmla="*/ 102 h 2470"/>
                <a:gd name="T4" fmla="*/ 1803 w 3050"/>
                <a:gd name="T5" fmla="*/ 199 h 2470"/>
                <a:gd name="T6" fmla="*/ 1856 w 3050"/>
                <a:gd name="T7" fmla="*/ 375 h 2470"/>
                <a:gd name="T8" fmla="*/ 2061 w 3050"/>
                <a:gd name="T9" fmla="*/ 526 h 2470"/>
                <a:gd name="T10" fmla="*/ 2173 w 3050"/>
                <a:gd name="T11" fmla="*/ 711 h 2470"/>
                <a:gd name="T12" fmla="*/ 2261 w 3050"/>
                <a:gd name="T13" fmla="*/ 881 h 2470"/>
                <a:gd name="T14" fmla="*/ 2314 w 3050"/>
                <a:gd name="T15" fmla="*/ 809 h 2470"/>
                <a:gd name="T16" fmla="*/ 2421 w 3050"/>
                <a:gd name="T17" fmla="*/ 881 h 2470"/>
                <a:gd name="T18" fmla="*/ 2402 w 3050"/>
                <a:gd name="T19" fmla="*/ 1008 h 2470"/>
                <a:gd name="T20" fmla="*/ 2421 w 3050"/>
                <a:gd name="T21" fmla="*/ 1193 h 2470"/>
                <a:gd name="T22" fmla="*/ 2582 w 3050"/>
                <a:gd name="T23" fmla="*/ 1300 h 2470"/>
                <a:gd name="T24" fmla="*/ 2660 w 3050"/>
                <a:gd name="T25" fmla="*/ 1344 h 2470"/>
                <a:gd name="T26" fmla="*/ 2762 w 3050"/>
                <a:gd name="T27" fmla="*/ 1466 h 2470"/>
                <a:gd name="T28" fmla="*/ 2811 w 3050"/>
                <a:gd name="T29" fmla="*/ 1656 h 2470"/>
                <a:gd name="T30" fmla="*/ 2899 w 3050"/>
                <a:gd name="T31" fmla="*/ 1782 h 2470"/>
                <a:gd name="T32" fmla="*/ 3001 w 3050"/>
                <a:gd name="T33" fmla="*/ 1797 h 2470"/>
                <a:gd name="T34" fmla="*/ 3035 w 3050"/>
                <a:gd name="T35" fmla="*/ 1884 h 2470"/>
                <a:gd name="T36" fmla="*/ 3045 w 3050"/>
                <a:gd name="T37" fmla="*/ 2060 h 2470"/>
                <a:gd name="T38" fmla="*/ 2972 w 3050"/>
                <a:gd name="T39" fmla="*/ 2075 h 2470"/>
                <a:gd name="T40" fmla="*/ 2884 w 3050"/>
                <a:gd name="T41" fmla="*/ 2143 h 2470"/>
                <a:gd name="T42" fmla="*/ 2821 w 3050"/>
                <a:gd name="T43" fmla="*/ 2294 h 2470"/>
                <a:gd name="T44" fmla="*/ 2830 w 3050"/>
                <a:gd name="T45" fmla="*/ 2425 h 2470"/>
                <a:gd name="T46" fmla="*/ 2747 w 3050"/>
                <a:gd name="T47" fmla="*/ 2430 h 2470"/>
                <a:gd name="T48" fmla="*/ 2596 w 3050"/>
                <a:gd name="T49" fmla="*/ 2459 h 2470"/>
                <a:gd name="T50" fmla="*/ 2548 w 3050"/>
                <a:gd name="T51" fmla="*/ 2464 h 2470"/>
                <a:gd name="T52" fmla="*/ 2572 w 3050"/>
                <a:gd name="T53" fmla="*/ 2270 h 2470"/>
                <a:gd name="T54" fmla="*/ 2538 w 3050"/>
                <a:gd name="T55" fmla="*/ 2187 h 2470"/>
                <a:gd name="T56" fmla="*/ 609 w 3050"/>
                <a:gd name="T57" fmla="*/ 2416 h 2470"/>
                <a:gd name="T58" fmla="*/ 585 w 3050"/>
                <a:gd name="T59" fmla="*/ 2119 h 2470"/>
                <a:gd name="T60" fmla="*/ 404 w 3050"/>
                <a:gd name="T61" fmla="*/ 842 h 2470"/>
                <a:gd name="T62" fmla="*/ 283 w 3050"/>
                <a:gd name="T63" fmla="*/ 696 h 2470"/>
                <a:gd name="T64" fmla="*/ 361 w 3050"/>
                <a:gd name="T65" fmla="*/ 545 h 2470"/>
                <a:gd name="T66" fmla="*/ 108 w 3050"/>
                <a:gd name="T67" fmla="*/ 394 h 2470"/>
                <a:gd name="T68" fmla="*/ 83 w 3050"/>
                <a:gd name="T69" fmla="*/ 375 h 2470"/>
                <a:gd name="T70" fmla="*/ 34 w 3050"/>
                <a:gd name="T71" fmla="*/ 273 h 2470"/>
                <a:gd name="T72" fmla="*/ 0 w 3050"/>
                <a:gd name="T73" fmla="*/ 141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50" h="2470">
                  <a:moveTo>
                    <a:pt x="0" y="141"/>
                  </a:moveTo>
                  <a:lnTo>
                    <a:pt x="0" y="141"/>
                  </a:lnTo>
                  <a:cubicBezTo>
                    <a:pt x="979" y="93"/>
                    <a:pt x="1667" y="0"/>
                    <a:pt x="1667" y="0"/>
                  </a:cubicBezTo>
                  <a:cubicBezTo>
                    <a:pt x="1700" y="58"/>
                    <a:pt x="1744" y="73"/>
                    <a:pt x="1808" y="102"/>
                  </a:cubicBezTo>
                  <a:lnTo>
                    <a:pt x="1808" y="102"/>
                  </a:lnTo>
                  <a:cubicBezTo>
                    <a:pt x="1803" y="141"/>
                    <a:pt x="1803" y="160"/>
                    <a:pt x="1803" y="199"/>
                  </a:cubicBezTo>
                  <a:cubicBezTo>
                    <a:pt x="1803" y="239"/>
                    <a:pt x="1797" y="263"/>
                    <a:pt x="1808" y="297"/>
                  </a:cubicBezTo>
                  <a:cubicBezTo>
                    <a:pt x="1817" y="331"/>
                    <a:pt x="1837" y="345"/>
                    <a:pt x="1856" y="375"/>
                  </a:cubicBezTo>
                  <a:cubicBezTo>
                    <a:pt x="1905" y="443"/>
                    <a:pt x="1944" y="477"/>
                    <a:pt x="2017" y="511"/>
                  </a:cubicBezTo>
                  <a:cubicBezTo>
                    <a:pt x="2037" y="521"/>
                    <a:pt x="2046" y="521"/>
                    <a:pt x="2061" y="526"/>
                  </a:cubicBezTo>
                  <a:cubicBezTo>
                    <a:pt x="2104" y="545"/>
                    <a:pt x="2109" y="585"/>
                    <a:pt x="2124" y="624"/>
                  </a:cubicBezTo>
                  <a:cubicBezTo>
                    <a:pt x="2139" y="657"/>
                    <a:pt x="2153" y="677"/>
                    <a:pt x="2173" y="711"/>
                  </a:cubicBezTo>
                  <a:cubicBezTo>
                    <a:pt x="2192" y="750"/>
                    <a:pt x="2202" y="774"/>
                    <a:pt x="2212" y="818"/>
                  </a:cubicBezTo>
                  <a:cubicBezTo>
                    <a:pt x="2217" y="847"/>
                    <a:pt x="2226" y="881"/>
                    <a:pt x="2261" y="881"/>
                  </a:cubicBezTo>
                  <a:cubicBezTo>
                    <a:pt x="2275" y="881"/>
                    <a:pt x="2275" y="862"/>
                    <a:pt x="2280" y="847"/>
                  </a:cubicBezTo>
                  <a:cubicBezTo>
                    <a:pt x="2289" y="833"/>
                    <a:pt x="2299" y="818"/>
                    <a:pt x="2314" y="809"/>
                  </a:cubicBezTo>
                  <a:cubicBezTo>
                    <a:pt x="2324" y="818"/>
                    <a:pt x="2329" y="828"/>
                    <a:pt x="2343" y="833"/>
                  </a:cubicBezTo>
                  <a:cubicBezTo>
                    <a:pt x="2372" y="847"/>
                    <a:pt x="2421" y="847"/>
                    <a:pt x="2421" y="881"/>
                  </a:cubicBezTo>
                  <a:cubicBezTo>
                    <a:pt x="2421" y="916"/>
                    <a:pt x="2407" y="930"/>
                    <a:pt x="2402" y="964"/>
                  </a:cubicBezTo>
                  <a:cubicBezTo>
                    <a:pt x="2402" y="983"/>
                    <a:pt x="2402" y="994"/>
                    <a:pt x="2402" y="1008"/>
                  </a:cubicBezTo>
                  <a:cubicBezTo>
                    <a:pt x="2402" y="1042"/>
                    <a:pt x="2392" y="1061"/>
                    <a:pt x="2392" y="1091"/>
                  </a:cubicBezTo>
                  <a:cubicBezTo>
                    <a:pt x="2392" y="1135"/>
                    <a:pt x="2392" y="1164"/>
                    <a:pt x="2421" y="1193"/>
                  </a:cubicBezTo>
                  <a:cubicBezTo>
                    <a:pt x="2435" y="1208"/>
                    <a:pt x="2450" y="1208"/>
                    <a:pt x="2465" y="1222"/>
                  </a:cubicBezTo>
                  <a:cubicBezTo>
                    <a:pt x="2504" y="1262"/>
                    <a:pt x="2538" y="1271"/>
                    <a:pt x="2582" y="1300"/>
                  </a:cubicBezTo>
                  <a:cubicBezTo>
                    <a:pt x="2606" y="1315"/>
                    <a:pt x="2616" y="1329"/>
                    <a:pt x="2645" y="1344"/>
                  </a:cubicBezTo>
                  <a:cubicBezTo>
                    <a:pt x="2650" y="1344"/>
                    <a:pt x="2655" y="1344"/>
                    <a:pt x="2660" y="1344"/>
                  </a:cubicBezTo>
                  <a:cubicBezTo>
                    <a:pt x="2670" y="1354"/>
                    <a:pt x="2675" y="1364"/>
                    <a:pt x="2684" y="1373"/>
                  </a:cubicBezTo>
                  <a:cubicBezTo>
                    <a:pt x="2718" y="1403"/>
                    <a:pt x="2747" y="1422"/>
                    <a:pt x="2762" y="1466"/>
                  </a:cubicBezTo>
                  <a:cubicBezTo>
                    <a:pt x="2772" y="1490"/>
                    <a:pt x="2772" y="1505"/>
                    <a:pt x="2777" y="1524"/>
                  </a:cubicBezTo>
                  <a:cubicBezTo>
                    <a:pt x="2796" y="1573"/>
                    <a:pt x="2806" y="1607"/>
                    <a:pt x="2811" y="1656"/>
                  </a:cubicBezTo>
                  <a:cubicBezTo>
                    <a:pt x="2816" y="1699"/>
                    <a:pt x="2840" y="1724"/>
                    <a:pt x="2874" y="1758"/>
                  </a:cubicBezTo>
                  <a:cubicBezTo>
                    <a:pt x="2884" y="1768"/>
                    <a:pt x="2888" y="1778"/>
                    <a:pt x="2899" y="1782"/>
                  </a:cubicBezTo>
                  <a:cubicBezTo>
                    <a:pt x="2927" y="1802"/>
                    <a:pt x="2966" y="1792"/>
                    <a:pt x="3001" y="1797"/>
                  </a:cubicBezTo>
                  <a:lnTo>
                    <a:pt x="3001" y="1797"/>
                  </a:lnTo>
                  <a:cubicBezTo>
                    <a:pt x="3010" y="1802"/>
                    <a:pt x="3025" y="1802"/>
                    <a:pt x="3030" y="1812"/>
                  </a:cubicBezTo>
                  <a:cubicBezTo>
                    <a:pt x="3049" y="1831"/>
                    <a:pt x="3035" y="1856"/>
                    <a:pt x="3035" y="1884"/>
                  </a:cubicBezTo>
                  <a:cubicBezTo>
                    <a:pt x="3035" y="1977"/>
                    <a:pt x="3035" y="1977"/>
                    <a:pt x="3035" y="1977"/>
                  </a:cubicBezTo>
                  <a:cubicBezTo>
                    <a:pt x="3035" y="2006"/>
                    <a:pt x="3045" y="2031"/>
                    <a:pt x="3045" y="2060"/>
                  </a:cubicBezTo>
                  <a:lnTo>
                    <a:pt x="3045" y="2060"/>
                  </a:lnTo>
                  <a:cubicBezTo>
                    <a:pt x="3020" y="2070"/>
                    <a:pt x="3001" y="2070"/>
                    <a:pt x="2972" y="2075"/>
                  </a:cubicBezTo>
                  <a:cubicBezTo>
                    <a:pt x="2952" y="2080"/>
                    <a:pt x="2947" y="2104"/>
                    <a:pt x="2927" y="2113"/>
                  </a:cubicBezTo>
                  <a:cubicBezTo>
                    <a:pt x="2913" y="2128"/>
                    <a:pt x="2894" y="2128"/>
                    <a:pt x="2884" y="2143"/>
                  </a:cubicBezTo>
                  <a:cubicBezTo>
                    <a:pt x="2864" y="2177"/>
                    <a:pt x="2860" y="2202"/>
                    <a:pt x="2850" y="2235"/>
                  </a:cubicBezTo>
                  <a:cubicBezTo>
                    <a:pt x="2845" y="2260"/>
                    <a:pt x="2825" y="2270"/>
                    <a:pt x="2821" y="2294"/>
                  </a:cubicBezTo>
                  <a:cubicBezTo>
                    <a:pt x="2816" y="2313"/>
                    <a:pt x="2825" y="2323"/>
                    <a:pt x="2825" y="2343"/>
                  </a:cubicBezTo>
                  <a:cubicBezTo>
                    <a:pt x="2825" y="2376"/>
                    <a:pt x="2821" y="2391"/>
                    <a:pt x="2830" y="2425"/>
                  </a:cubicBezTo>
                  <a:lnTo>
                    <a:pt x="2830" y="2425"/>
                  </a:lnTo>
                  <a:cubicBezTo>
                    <a:pt x="2801" y="2425"/>
                    <a:pt x="2777" y="2430"/>
                    <a:pt x="2747" y="2430"/>
                  </a:cubicBezTo>
                  <a:cubicBezTo>
                    <a:pt x="2709" y="2430"/>
                    <a:pt x="2689" y="2445"/>
                    <a:pt x="2655" y="2450"/>
                  </a:cubicBezTo>
                  <a:cubicBezTo>
                    <a:pt x="2631" y="2455"/>
                    <a:pt x="2616" y="2455"/>
                    <a:pt x="2596" y="2459"/>
                  </a:cubicBezTo>
                  <a:cubicBezTo>
                    <a:pt x="2582" y="2459"/>
                    <a:pt x="2577" y="2469"/>
                    <a:pt x="2562" y="2469"/>
                  </a:cubicBezTo>
                  <a:cubicBezTo>
                    <a:pt x="2557" y="2469"/>
                    <a:pt x="2553" y="2464"/>
                    <a:pt x="2548" y="2464"/>
                  </a:cubicBezTo>
                  <a:cubicBezTo>
                    <a:pt x="2548" y="2425"/>
                    <a:pt x="2543" y="2401"/>
                    <a:pt x="2543" y="2357"/>
                  </a:cubicBezTo>
                  <a:cubicBezTo>
                    <a:pt x="2543" y="2323"/>
                    <a:pt x="2557" y="2304"/>
                    <a:pt x="2572" y="2270"/>
                  </a:cubicBezTo>
                  <a:cubicBezTo>
                    <a:pt x="2577" y="2255"/>
                    <a:pt x="2587" y="2245"/>
                    <a:pt x="2587" y="2230"/>
                  </a:cubicBezTo>
                  <a:cubicBezTo>
                    <a:pt x="2587" y="2206"/>
                    <a:pt x="2562" y="2191"/>
                    <a:pt x="2538" y="2187"/>
                  </a:cubicBezTo>
                  <a:cubicBezTo>
                    <a:pt x="609" y="2416"/>
                    <a:pt x="609" y="2416"/>
                    <a:pt x="609" y="2416"/>
                  </a:cubicBezTo>
                  <a:lnTo>
                    <a:pt x="609" y="2416"/>
                  </a:lnTo>
                  <a:cubicBezTo>
                    <a:pt x="585" y="2119"/>
                    <a:pt x="585" y="2119"/>
                    <a:pt x="585" y="2119"/>
                  </a:cubicBezTo>
                  <a:lnTo>
                    <a:pt x="585" y="2119"/>
                  </a:lnTo>
                  <a:cubicBezTo>
                    <a:pt x="502" y="983"/>
                    <a:pt x="502" y="983"/>
                    <a:pt x="502" y="983"/>
                  </a:cubicBezTo>
                  <a:cubicBezTo>
                    <a:pt x="468" y="925"/>
                    <a:pt x="453" y="886"/>
                    <a:pt x="404" y="842"/>
                  </a:cubicBezTo>
                  <a:cubicBezTo>
                    <a:pt x="371" y="809"/>
                    <a:pt x="346" y="798"/>
                    <a:pt x="317" y="760"/>
                  </a:cubicBezTo>
                  <a:cubicBezTo>
                    <a:pt x="302" y="735"/>
                    <a:pt x="283" y="726"/>
                    <a:pt x="283" y="696"/>
                  </a:cubicBezTo>
                  <a:cubicBezTo>
                    <a:pt x="283" y="677"/>
                    <a:pt x="293" y="667"/>
                    <a:pt x="298" y="652"/>
                  </a:cubicBezTo>
                  <a:cubicBezTo>
                    <a:pt x="317" y="609"/>
                    <a:pt x="337" y="585"/>
                    <a:pt x="361" y="545"/>
                  </a:cubicBezTo>
                  <a:cubicBezTo>
                    <a:pt x="341" y="535"/>
                    <a:pt x="327" y="535"/>
                    <a:pt x="302" y="526"/>
                  </a:cubicBezTo>
                  <a:cubicBezTo>
                    <a:pt x="224" y="487"/>
                    <a:pt x="171" y="463"/>
                    <a:pt x="108" y="394"/>
                  </a:cubicBezTo>
                  <a:lnTo>
                    <a:pt x="108" y="394"/>
                  </a:lnTo>
                  <a:cubicBezTo>
                    <a:pt x="97" y="389"/>
                    <a:pt x="93" y="384"/>
                    <a:pt x="83" y="375"/>
                  </a:cubicBezTo>
                  <a:cubicBezTo>
                    <a:pt x="73" y="370"/>
                    <a:pt x="73" y="360"/>
                    <a:pt x="69" y="345"/>
                  </a:cubicBezTo>
                  <a:cubicBezTo>
                    <a:pt x="54" y="321"/>
                    <a:pt x="44" y="302"/>
                    <a:pt x="34" y="273"/>
                  </a:cubicBezTo>
                  <a:cubicBezTo>
                    <a:pt x="15" y="229"/>
                    <a:pt x="0" y="199"/>
                    <a:pt x="0" y="151"/>
                  </a:cubicBezTo>
                  <a:cubicBezTo>
                    <a:pt x="0" y="151"/>
                    <a:pt x="0" y="146"/>
                    <a:pt x="0" y="141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89">
              <a:extLst>
                <a:ext uri="{FF2B5EF4-FFF2-40B4-BE49-F238E27FC236}">
                  <a16:creationId xmlns:a16="http://schemas.microsoft.com/office/drawing/2014/main" id="{B830E8EB-1F7B-6305-7F0A-F808F4B27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6669" y="7485990"/>
              <a:ext cx="2318601" cy="1036158"/>
            </a:xfrm>
            <a:custGeom>
              <a:avLst/>
              <a:gdLst>
                <a:gd name="T0" fmla="*/ 199 w 3654"/>
                <a:gd name="T1" fmla="*/ 1027 h 1637"/>
                <a:gd name="T2" fmla="*/ 190 w 3654"/>
                <a:gd name="T3" fmla="*/ 896 h 1637"/>
                <a:gd name="T4" fmla="*/ 253 w 3654"/>
                <a:gd name="T5" fmla="*/ 745 h 1637"/>
                <a:gd name="T6" fmla="*/ 341 w 3654"/>
                <a:gd name="T7" fmla="*/ 677 h 1637"/>
                <a:gd name="T8" fmla="*/ 414 w 3654"/>
                <a:gd name="T9" fmla="*/ 662 h 1637"/>
                <a:gd name="T10" fmla="*/ 657 w 3654"/>
                <a:gd name="T11" fmla="*/ 628 h 1637"/>
                <a:gd name="T12" fmla="*/ 896 w 3654"/>
                <a:gd name="T13" fmla="*/ 560 h 1637"/>
                <a:gd name="T14" fmla="*/ 1037 w 3654"/>
                <a:gd name="T15" fmla="*/ 506 h 1637"/>
                <a:gd name="T16" fmla="*/ 2118 w 3654"/>
                <a:gd name="T17" fmla="*/ 326 h 1637"/>
                <a:gd name="T18" fmla="*/ 2732 w 3654"/>
                <a:gd name="T19" fmla="*/ 214 h 1637"/>
                <a:gd name="T20" fmla="*/ 2810 w 3654"/>
                <a:gd name="T21" fmla="*/ 214 h 1637"/>
                <a:gd name="T22" fmla="*/ 3638 w 3654"/>
                <a:gd name="T23" fmla="*/ 0 h 1637"/>
                <a:gd name="T24" fmla="*/ 3653 w 3654"/>
                <a:gd name="T25" fmla="*/ 97 h 1637"/>
                <a:gd name="T26" fmla="*/ 3623 w 3654"/>
                <a:gd name="T27" fmla="*/ 165 h 1637"/>
                <a:gd name="T28" fmla="*/ 3560 w 3654"/>
                <a:gd name="T29" fmla="*/ 253 h 1637"/>
                <a:gd name="T30" fmla="*/ 3453 w 3654"/>
                <a:gd name="T31" fmla="*/ 268 h 1637"/>
                <a:gd name="T32" fmla="*/ 3419 w 3654"/>
                <a:gd name="T33" fmla="*/ 306 h 1637"/>
                <a:gd name="T34" fmla="*/ 3273 w 3654"/>
                <a:gd name="T35" fmla="*/ 370 h 1637"/>
                <a:gd name="T36" fmla="*/ 3170 w 3654"/>
                <a:gd name="T37" fmla="*/ 511 h 1637"/>
                <a:gd name="T38" fmla="*/ 3015 w 3654"/>
                <a:gd name="T39" fmla="*/ 643 h 1637"/>
                <a:gd name="T40" fmla="*/ 2864 w 3654"/>
                <a:gd name="T41" fmla="*/ 779 h 1637"/>
                <a:gd name="T42" fmla="*/ 2752 w 3654"/>
                <a:gd name="T43" fmla="*/ 876 h 1637"/>
                <a:gd name="T44" fmla="*/ 2717 w 3654"/>
                <a:gd name="T45" fmla="*/ 935 h 1637"/>
                <a:gd name="T46" fmla="*/ 2610 w 3654"/>
                <a:gd name="T47" fmla="*/ 993 h 1637"/>
                <a:gd name="T48" fmla="*/ 2606 w 3654"/>
                <a:gd name="T49" fmla="*/ 1163 h 1637"/>
                <a:gd name="T50" fmla="*/ 2123 w 3654"/>
                <a:gd name="T51" fmla="*/ 1290 h 1637"/>
                <a:gd name="T52" fmla="*/ 1295 w 3654"/>
                <a:gd name="T53" fmla="*/ 1446 h 1637"/>
                <a:gd name="T54" fmla="*/ 1159 w 3654"/>
                <a:gd name="T55" fmla="*/ 1393 h 1637"/>
                <a:gd name="T56" fmla="*/ 979 w 3654"/>
                <a:gd name="T57" fmla="*/ 1442 h 1637"/>
                <a:gd name="T58" fmla="*/ 910 w 3654"/>
                <a:gd name="T59" fmla="*/ 1485 h 1637"/>
                <a:gd name="T60" fmla="*/ 0 w 3654"/>
                <a:gd name="T61" fmla="*/ 1636 h 1637"/>
                <a:gd name="T62" fmla="*/ 48 w 3654"/>
                <a:gd name="T63" fmla="*/ 1461 h 1637"/>
                <a:gd name="T64" fmla="*/ 116 w 3654"/>
                <a:gd name="T65" fmla="*/ 1257 h 1637"/>
                <a:gd name="T66" fmla="*/ 155 w 3654"/>
                <a:gd name="T67" fmla="*/ 1135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4" h="1637">
                  <a:moveTo>
                    <a:pt x="199" y="1027"/>
                  </a:moveTo>
                  <a:lnTo>
                    <a:pt x="199" y="1027"/>
                  </a:lnTo>
                  <a:cubicBezTo>
                    <a:pt x="190" y="993"/>
                    <a:pt x="194" y="978"/>
                    <a:pt x="194" y="945"/>
                  </a:cubicBezTo>
                  <a:cubicBezTo>
                    <a:pt x="194" y="925"/>
                    <a:pt x="185" y="915"/>
                    <a:pt x="190" y="896"/>
                  </a:cubicBezTo>
                  <a:cubicBezTo>
                    <a:pt x="194" y="872"/>
                    <a:pt x="214" y="862"/>
                    <a:pt x="219" y="837"/>
                  </a:cubicBezTo>
                  <a:cubicBezTo>
                    <a:pt x="229" y="804"/>
                    <a:pt x="233" y="779"/>
                    <a:pt x="253" y="745"/>
                  </a:cubicBezTo>
                  <a:cubicBezTo>
                    <a:pt x="263" y="730"/>
                    <a:pt x="282" y="730"/>
                    <a:pt x="296" y="715"/>
                  </a:cubicBezTo>
                  <a:cubicBezTo>
                    <a:pt x="316" y="706"/>
                    <a:pt x="321" y="682"/>
                    <a:pt x="341" y="677"/>
                  </a:cubicBezTo>
                  <a:cubicBezTo>
                    <a:pt x="370" y="672"/>
                    <a:pt x="389" y="672"/>
                    <a:pt x="414" y="662"/>
                  </a:cubicBezTo>
                  <a:lnTo>
                    <a:pt x="414" y="662"/>
                  </a:lnTo>
                  <a:cubicBezTo>
                    <a:pt x="487" y="652"/>
                    <a:pt x="540" y="647"/>
                    <a:pt x="614" y="638"/>
                  </a:cubicBezTo>
                  <a:cubicBezTo>
                    <a:pt x="628" y="633"/>
                    <a:pt x="638" y="628"/>
                    <a:pt x="657" y="628"/>
                  </a:cubicBezTo>
                  <a:cubicBezTo>
                    <a:pt x="686" y="623"/>
                    <a:pt x="701" y="623"/>
                    <a:pt x="730" y="623"/>
                  </a:cubicBezTo>
                  <a:cubicBezTo>
                    <a:pt x="803" y="613"/>
                    <a:pt x="837" y="589"/>
                    <a:pt x="896" y="560"/>
                  </a:cubicBezTo>
                  <a:cubicBezTo>
                    <a:pt x="915" y="550"/>
                    <a:pt x="925" y="550"/>
                    <a:pt x="945" y="545"/>
                  </a:cubicBezTo>
                  <a:cubicBezTo>
                    <a:pt x="979" y="526"/>
                    <a:pt x="998" y="516"/>
                    <a:pt x="1037" y="506"/>
                  </a:cubicBezTo>
                  <a:cubicBezTo>
                    <a:pt x="2060" y="306"/>
                    <a:pt x="2060" y="306"/>
                    <a:pt x="2060" y="306"/>
                  </a:cubicBezTo>
                  <a:cubicBezTo>
                    <a:pt x="2084" y="311"/>
                    <a:pt x="2094" y="321"/>
                    <a:pt x="2118" y="326"/>
                  </a:cubicBezTo>
                  <a:cubicBezTo>
                    <a:pt x="2142" y="326"/>
                    <a:pt x="2162" y="326"/>
                    <a:pt x="2186" y="326"/>
                  </a:cubicBezTo>
                  <a:cubicBezTo>
                    <a:pt x="2732" y="214"/>
                    <a:pt x="2732" y="214"/>
                    <a:pt x="2732" y="214"/>
                  </a:cubicBezTo>
                  <a:cubicBezTo>
                    <a:pt x="2781" y="224"/>
                    <a:pt x="2781" y="224"/>
                    <a:pt x="2781" y="224"/>
                  </a:cubicBezTo>
                  <a:cubicBezTo>
                    <a:pt x="2810" y="214"/>
                    <a:pt x="2810" y="214"/>
                    <a:pt x="2810" y="214"/>
                  </a:cubicBezTo>
                  <a:lnTo>
                    <a:pt x="2810" y="214"/>
                  </a:lnTo>
                  <a:cubicBezTo>
                    <a:pt x="3638" y="0"/>
                    <a:pt x="3638" y="0"/>
                    <a:pt x="3638" y="0"/>
                  </a:cubicBezTo>
                  <a:lnTo>
                    <a:pt x="3638" y="0"/>
                  </a:lnTo>
                  <a:cubicBezTo>
                    <a:pt x="3643" y="38"/>
                    <a:pt x="3653" y="58"/>
                    <a:pt x="3653" y="97"/>
                  </a:cubicBezTo>
                  <a:cubicBezTo>
                    <a:pt x="3653" y="107"/>
                    <a:pt x="3643" y="112"/>
                    <a:pt x="3643" y="121"/>
                  </a:cubicBezTo>
                  <a:cubicBezTo>
                    <a:pt x="3638" y="141"/>
                    <a:pt x="3628" y="151"/>
                    <a:pt x="3623" y="165"/>
                  </a:cubicBezTo>
                  <a:cubicBezTo>
                    <a:pt x="3618" y="175"/>
                    <a:pt x="3623" y="185"/>
                    <a:pt x="3618" y="195"/>
                  </a:cubicBezTo>
                  <a:cubicBezTo>
                    <a:pt x="3609" y="229"/>
                    <a:pt x="3590" y="243"/>
                    <a:pt x="3560" y="253"/>
                  </a:cubicBezTo>
                  <a:cubicBezTo>
                    <a:pt x="3536" y="263"/>
                    <a:pt x="3521" y="263"/>
                    <a:pt x="3497" y="263"/>
                  </a:cubicBezTo>
                  <a:cubicBezTo>
                    <a:pt x="3482" y="263"/>
                    <a:pt x="3468" y="258"/>
                    <a:pt x="3453" y="268"/>
                  </a:cubicBezTo>
                  <a:cubicBezTo>
                    <a:pt x="3448" y="268"/>
                    <a:pt x="3453" y="277"/>
                    <a:pt x="3448" y="282"/>
                  </a:cubicBezTo>
                  <a:cubicBezTo>
                    <a:pt x="3438" y="297"/>
                    <a:pt x="3429" y="297"/>
                    <a:pt x="3419" y="306"/>
                  </a:cubicBezTo>
                  <a:cubicBezTo>
                    <a:pt x="3390" y="331"/>
                    <a:pt x="3370" y="350"/>
                    <a:pt x="3331" y="360"/>
                  </a:cubicBezTo>
                  <a:cubicBezTo>
                    <a:pt x="3311" y="365"/>
                    <a:pt x="3292" y="360"/>
                    <a:pt x="3273" y="370"/>
                  </a:cubicBezTo>
                  <a:cubicBezTo>
                    <a:pt x="3248" y="384"/>
                    <a:pt x="3248" y="404"/>
                    <a:pt x="3234" y="428"/>
                  </a:cubicBezTo>
                  <a:cubicBezTo>
                    <a:pt x="3214" y="462"/>
                    <a:pt x="3200" y="482"/>
                    <a:pt x="3170" y="511"/>
                  </a:cubicBezTo>
                  <a:cubicBezTo>
                    <a:pt x="3137" y="550"/>
                    <a:pt x="3107" y="560"/>
                    <a:pt x="3068" y="594"/>
                  </a:cubicBezTo>
                  <a:cubicBezTo>
                    <a:pt x="3049" y="613"/>
                    <a:pt x="3034" y="623"/>
                    <a:pt x="3015" y="643"/>
                  </a:cubicBezTo>
                  <a:cubicBezTo>
                    <a:pt x="3000" y="652"/>
                    <a:pt x="2995" y="662"/>
                    <a:pt x="2985" y="672"/>
                  </a:cubicBezTo>
                  <a:cubicBezTo>
                    <a:pt x="2941" y="715"/>
                    <a:pt x="2917" y="745"/>
                    <a:pt x="2864" y="779"/>
                  </a:cubicBezTo>
                  <a:cubicBezTo>
                    <a:pt x="2844" y="798"/>
                    <a:pt x="2830" y="813"/>
                    <a:pt x="2805" y="828"/>
                  </a:cubicBezTo>
                  <a:cubicBezTo>
                    <a:pt x="2781" y="842"/>
                    <a:pt x="2761" y="852"/>
                    <a:pt x="2752" y="876"/>
                  </a:cubicBezTo>
                  <a:cubicBezTo>
                    <a:pt x="2747" y="891"/>
                    <a:pt x="2747" y="901"/>
                    <a:pt x="2747" y="911"/>
                  </a:cubicBezTo>
                  <a:cubicBezTo>
                    <a:pt x="2742" y="920"/>
                    <a:pt x="2727" y="925"/>
                    <a:pt x="2717" y="935"/>
                  </a:cubicBezTo>
                  <a:cubicBezTo>
                    <a:pt x="2693" y="950"/>
                    <a:pt x="2679" y="964"/>
                    <a:pt x="2654" y="974"/>
                  </a:cubicBezTo>
                  <a:cubicBezTo>
                    <a:pt x="2640" y="978"/>
                    <a:pt x="2620" y="978"/>
                    <a:pt x="2610" y="993"/>
                  </a:cubicBezTo>
                  <a:cubicBezTo>
                    <a:pt x="2606" y="998"/>
                    <a:pt x="2615" y="998"/>
                    <a:pt x="2615" y="1008"/>
                  </a:cubicBezTo>
                  <a:cubicBezTo>
                    <a:pt x="2615" y="1061"/>
                    <a:pt x="2610" y="1110"/>
                    <a:pt x="2606" y="1163"/>
                  </a:cubicBezTo>
                  <a:lnTo>
                    <a:pt x="2606" y="1163"/>
                  </a:lnTo>
                  <a:cubicBezTo>
                    <a:pt x="2123" y="1290"/>
                    <a:pt x="2123" y="1290"/>
                    <a:pt x="2123" y="1290"/>
                  </a:cubicBezTo>
                  <a:cubicBezTo>
                    <a:pt x="2118" y="1290"/>
                    <a:pt x="2118" y="1290"/>
                    <a:pt x="2118" y="1290"/>
                  </a:cubicBezTo>
                  <a:cubicBezTo>
                    <a:pt x="1295" y="1446"/>
                    <a:pt x="1295" y="1446"/>
                    <a:pt x="1295" y="1446"/>
                  </a:cubicBezTo>
                  <a:cubicBezTo>
                    <a:pt x="1256" y="1436"/>
                    <a:pt x="1237" y="1431"/>
                    <a:pt x="1203" y="1417"/>
                  </a:cubicBezTo>
                  <a:cubicBezTo>
                    <a:pt x="1188" y="1412"/>
                    <a:pt x="1178" y="1393"/>
                    <a:pt x="1159" y="1393"/>
                  </a:cubicBezTo>
                  <a:cubicBezTo>
                    <a:pt x="1130" y="1393"/>
                    <a:pt x="1115" y="1412"/>
                    <a:pt x="1081" y="1412"/>
                  </a:cubicBezTo>
                  <a:cubicBezTo>
                    <a:pt x="1042" y="1417"/>
                    <a:pt x="1017" y="1431"/>
                    <a:pt x="979" y="1442"/>
                  </a:cubicBezTo>
                  <a:cubicBezTo>
                    <a:pt x="969" y="1442"/>
                    <a:pt x="954" y="1436"/>
                    <a:pt x="949" y="1442"/>
                  </a:cubicBezTo>
                  <a:cubicBezTo>
                    <a:pt x="930" y="1451"/>
                    <a:pt x="925" y="1470"/>
                    <a:pt x="910" y="1485"/>
                  </a:cubicBezTo>
                  <a:lnTo>
                    <a:pt x="910" y="1485"/>
                  </a:lnTo>
                  <a:cubicBezTo>
                    <a:pt x="0" y="1636"/>
                    <a:pt x="0" y="1636"/>
                    <a:pt x="0" y="1636"/>
                  </a:cubicBezTo>
                  <a:lnTo>
                    <a:pt x="0" y="1636"/>
                  </a:lnTo>
                  <a:cubicBezTo>
                    <a:pt x="14" y="1568"/>
                    <a:pt x="48" y="1529"/>
                    <a:pt x="48" y="1461"/>
                  </a:cubicBezTo>
                  <a:cubicBezTo>
                    <a:pt x="48" y="1431"/>
                    <a:pt x="39" y="1417"/>
                    <a:pt x="48" y="1393"/>
                  </a:cubicBezTo>
                  <a:cubicBezTo>
                    <a:pt x="63" y="1334"/>
                    <a:pt x="111" y="1315"/>
                    <a:pt x="116" y="1257"/>
                  </a:cubicBezTo>
                  <a:cubicBezTo>
                    <a:pt x="116" y="1227"/>
                    <a:pt x="111" y="1207"/>
                    <a:pt x="121" y="1179"/>
                  </a:cubicBezTo>
                  <a:cubicBezTo>
                    <a:pt x="126" y="1159"/>
                    <a:pt x="146" y="1154"/>
                    <a:pt x="155" y="1135"/>
                  </a:cubicBezTo>
                  <a:cubicBezTo>
                    <a:pt x="180" y="1100"/>
                    <a:pt x="199" y="1076"/>
                    <a:pt x="199" y="1027"/>
                  </a:cubicBez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90">
              <a:extLst>
                <a:ext uri="{FF2B5EF4-FFF2-40B4-BE49-F238E27FC236}">
                  <a16:creationId xmlns:a16="http://schemas.microsoft.com/office/drawing/2014/main" id="{06FA564F-DED2-4AB5-4CF6-6E9A21A6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1613" y="7001516"/>
              <a:ext cx="2394208" cy="1220986"/>
            </a:xfrm>
            <a:custGeom>
              <a:avLst/>
              <a:gdLst>
                <a:gd name="T0" fmla="*/ 1032 w 3775"/>
                <a:gd name="T1" fmla="*/ 765 h 1929"/>
                <a:gd name="T2" fmla="*/ 3535 w 3775"/>
                <a:gd name="T3" fmla="*/ 0 h 1929"/>
                <a:gd name="T4" fmla="*/ 3599 w 3775"/>
                <a:gd name="T5" fmla="*/ 180 h 1929"/>
                <a:gd name="T6" fmla="*/ 3541 w 3775"/>
                <a:gd name="T7" fmla="*/ 176 h 1929"/>
                <a:gd name="T8" fmla="*/ 3477 w 3775"/>
                <a:gd name="T9" fmla="*/ 229 h 1929"/>
                <a:gd name="T10" fmla="*/ 3443 w 3775"/>
                <a:gd name="T11" fmla="*/ 258 h 1929"/>
                <a:gd name="T12" fmla="*/ 3336 w 3775"/>
                <a:gd name="T13" fmla="*/ 258 h 1929"/>
                <a:gd name="T14" fmla="*/ 3258 w 3775"/>
                <a:gd name="T15" fmla="*/ 239 h 1929"/>
                <a:gd name="T16" fmla="*/ 3292 w 3775"/>
                <a:gd name="T17" fmla="*/ 375 h 1929"/>
                <a:gd name="T18" fmla="*/ 3404 w 3775"/>
                <a:gd name="T19" fmla="*/ 370 h 1929"/>
                <a:gd name="T20" fmla="*/ 3560 w 3775"/>
                <a:gd name="T21" fmla="*/ 370 h 1929"/>
                <a:gd name="T22" fmla="*/ 3628 w 3775"/>
                <a:gd name="T23" fmla="*/ 404 h 1929"/>
                <a:gd name="T24" fmla="*/ 3692 w 3775"/>
                <a:gd name="T25" fmla="*/ 268 h 1929"/>
                <a:gd name="T26" fmla="*/ 3759 w 3775"/>
                <a:gd name="T27" fmla="*/ 458 h 1929"/>
                <a:gd name="T28" fmla="*/ 3623 w 3775"/>
                <a:gd name="T29" fmla="*/ 677 h 1929"/>
                <a:gd name="T30" fmla="*/ 3546 w 3775"/>
                <a:gd name="T31" fmla="*/ 667 h 1929"/>
                <a:gd name="T32" fmla="*/ 3428 w 3775"/>
                <a:gd name="T33" fmla="*/ 677 h 1929"/>
                <a:gd name="T34" fmla="*/ 3307 w 3775"/>
                <a:gd name="T35" fmla="*/ 775 h 1929"/>
                <a:gd name="T36" fmla="*/ 3472 w 3775"/>
                <a:gd name="T37" fmla="*/ 789 h 1929"/>
                <a:gd name="T38" fmla="*/ 3463 w 3775"/>
                <a:gd name="T39" fmla="*/ 842 h 1929"/>
                <a:gd name="T40" fmla="*/ 3428 w 3775"/>
                <a:gd name="T41" fmla="*/ 964 h 1929"/>
                <a:gd name="T42" fmla="*/ 3389 w 3775"/>
                <a:gd name="T43" fmla="*/ 1047 h 1929"/>
                <a:gd name="T44" fmla="*/ 3477 w 3775"/>
                <a:gd name="T45" fmla="*/ 994 h 1929"/>
                <a:gd name="T46" fmla="*/ 3555 w 3775"/>
                <a:gd name="T47" fmla="*/ 940 h 1929"/>
                <a:gd name="T48" fmla="*/ 3589 w 3775"/>
                <a:gd name="T49" fmla="*/ 1042 h 1929"/>
                <a:gd name="T50" fmla="*/ 3535 w 3775"/>
                <a:gd name="T51" fmla="*/ 1110 h 1929"/>
                <a:gd name="T52" fmla="*/ 3385 w 3775"/>
                <a:gd name="T53" fmla="*/ 1149 h 1929"/>
                <a:gd name="T54" fmla="*/ 3190 w 3775"/>
                <a:gd name="T55" fmla="*/ 1344 h 1929"/>
                <a:gd name="T56" fmla="*/ 3132 w 3775"/>
                <a:gd name="T57" fmla="*/ 1417 h 1929"/>
                <a:gd name="T58" fmla="*/ 3019 w 3775"/>
                <a:gd name="T59" fmla="*/ 1724 h 1929"/>
                <a:gd name="T60" fmla="*/ 2839 w 3775"/>
                <a:gd name="T61" fmla="*/ 1812 h 1929"/>
                <a:gd name="T62" fmla="*/ 2756 w 3775"/>
                <a:gd name="T63" fmla="*/ 1865 h 1929"/>
                <a:gd name="T64" fmla="*/ 1714 w 3775"/>
                <a:gd name="T65" fmla="*/ 1627 h 1929"/>
                <a:gd name="T66" fmla="*/ 1582 w 3775"/>
                <a:gd name="T67" fmla="*/ 1519 h 1929"/>
                <a:gd name="T68" fmla="*/ 1412 w 3775"/>
                <a:gd name="T69" fmla="*/ 1510 h 1929"/>
                <a:gd name="T70" fmla="*/ 1227 w 3775"/>
                <a:gd name="T71" fmla="*/ 1544 h 1929"/>
                <a:gd name="T72" fmla="*/ 1056 w 3775"/>
                <a:gd name="T73" fmla="*/ 1578 h 1929"/>
                <a:gd name="T74" fmla="*/ 769 w 3775"/>
                <a:gd name="T75" fmla="*/ 1676 h 1929"/>
                <a:gd name="T76" fmla="*/ 608 w 3775"/>
                <a:gd name="T77" fmla="*/ 1758 h 1929"/>
                <a:gd name="T78" fmla="*/ 574 w 3775"/>
                <a:gd name="T79" fmla="*/ 1792 h 1929"/>
                <a:gd name="T80" fmla="*/ 0 w 3775"/>
                <a:gd name="T81" fmla="*/ 1928 h 1929"/>
                <a:gd name="T82" fmla="*/ 4 w 3775"/>
                <a:gd name="T83" fmla="*/ 1758 h 1929"/>
                <a:gd name="T84" fmla="*/ 111 w 3775"/>
                <a:gd name="T85" fmla="*/ 1700 h 1929"/>
                <a:gd name="T86" fmla="*/ 146 w 3775"/>
                <a:gd name="T87" fmla="*/ 1641 h 1929"/>
                <a:gd name="T88" fmla="*/ 258 w 3775"/>
                <a:gd name="T89" fmla="*/ 1544 h 1929"/>
                <a:gd name="T90" fmla="*/ 409 w 3775"/>
                <a:gd name="T91" fmla="*/ 1408 h 1929"/>
                <a:gd name="T92" fmla="*/ 564 w 3775"/>
                <a:gd name="T93" fmla="*/ 1276 h 1929"/>
                <a:gd name="T94" fmla="*/ 667 w 3775"/>
                <a:gd name="T95" fmla="*/ 1135 h 1929"/>
                <a:gd name="T96" fmla="*/ 813 w 3775"/>
                <a:gd name="T97" fmla="*/ 1071 h 1929"/>
                <a:gd name="T98" fmla="*/ 847 w 3775"/>
                <a:gd name="T99" fmla="*/ 1033 h 1929"/>
                <a:gd name="T100" fmla="*/ 954 w 3775"/>
                <a:gd name="T101" fmla="*/ 1018 h 1929"/>
                <a:gd name="T102" fmla="*/ 1017 w 3775"/>
                <a:gd name="T103" fmla="*/ 930 h 1929"/>
                <a:gd name="T104" fmla="*/ 1047 w 3775"/>
                <a:gd name="T105" fmla="*/ 862 h 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75" h="1929">
                  <a:moveTo>
                    <a:pt x="1032" y="765"/>
                  </a:moveTo>
                  <a:lnTo>
                    <a:pt x="1032" y="765"/>
                  </a:lnTo>
                  <a:cubicBezTo>
                    <a:pt x="3535" y="0"/>
                    <a:pt x="3535" y="0"/>
                    <a:pt x="3535" y="0"/>
                  </a:cubicBezTo>
                  <a:lnTo>
                    <a:pt x="3535" y="0"/>
                  </a:lnTo>
                  <a:cubicBezTo>
                    <a:pt x="3618" y="146"/>
                    <a:pt x="3618" y="146"/>
                    <a:pt x="3618" y="146"/>
                  </a:cubicBezTo>
                  <a:cubicBezTo>
                    <a:pt x="3618" y="161"/>
                    <a:pt x="3613" y="180"/>
                    <a:pt x="3599" y="180"/>
                  </a:cubicBezTo>
                  <a:cubicBezTo>
                    <a:pt x="3589" y="180"/>
                    <a:pt x="3580" y="170"/>
                    <a:pt x="3570" y="170"/>
                  </a:cubicBezTo>
                  <a:cubicBezTo>
                    <a:pt x="3560" y="170"/>
                    <a:pt x="3546" y="170"/>
                    <a:pt x="3541" y="176"/>
                  </a:cubicBezTo>
                  <a:cubicBezTo>
                    <a:pt x="3521" y="190"/>
                    <a:pt x="3526" y="214"/>
                    <a:pt x="3511" y="224"/>
                  </a:cubicBezTo>
                  <a:cubicBezTo>
                    <a:pt x="3502" y="229"/>
                    <a:pt x="3487" y="229"/>
                    <a:pt x="3477" y="229"/>
                  </a:cubicBezTo>
                  <a:cubicBezTo>
                    <a:pt x="3472" y="229"/>
                    <a:pt x="3468" y="229"/>
                    <a:pt x="3463" y="229"/>
                  </a:cubicBezTo>
                  <a:cubicBezTo>
                    <a:pt x="3453" y="234"/>
                    <a:pt x="3453" y="253"/>
                    <a:pt x="3443" y="258"/>
                  </a:cubicBezTo>
                  <a:cubicBezTo>
                    <a:pt x="3424" y="283"/>
                    <a:pt x="3404" y="287"/>
                    <a:pt x="3385" y="312"/>
                  </a:cubicBezTo>
                  <a:cubicBezTo>
                    <a:pt x="3360" y="297"/>
                    <a:pt x="3355" y="278"/>
                    <a:pt x="3336" y="258"/>
                  </a:cubicBezTo>
                  <a:cubicBezTo>
                    <a:pt x="3326" y="248"/>
                    <a:pt x="3322" y="239"/>
                    <a:pt x="3307" y="239"/>
                  </a:cubicBezTo>
                  <a:cubicBezTo>
                    <a:pt x="3258" y="239"/>
                    <a:pt x="3258" y="239"/>
                    <a:pt x="3258" y="239"/>
                  </a:cubicBezTo>
                  <a:cubicBezTo>
                    <a:pt x="3263" y="263"/>
                    <a:pt x="3273" y="278"/>
                    <a:pt x="3278" y="302"/>
                  </a:cubicBezTo>
                  <a:cubicBezTo>
                    <a:pt x="3287" y="331"/>
                    <a:pt x="3287" y="350"/>
                    <a:pt x="3292" y="375"/>
                  </a:cubicBezTo>
                  <a:cubicBezTo>
                    <a:pt x="3292" y="400"/>
                    <a:pt x="3302" y="414"/>
                    <a:pt x="3302" y="439"/>
                  </a:cubicBezTo>
                  <a:cubicBezTo>
                    <a:pt x="3346" y="414"/>
                    <a:pt x="3355" y="370"/>
                    <a:pt x="3404" y="370"/>
                  </a:cubicBezTo>
                  <a:cubicBezTo>
                    <a:pt x="3497" y="370"/>
                    <a:pt x="3497" y="370"/>
                    <a:pt x="3497" y="370"/>
                  </a:cubicBezTo>
                  <a:cubicBezTo>
                    <a:pt x="3521" y="370"/>
                    <a:pt x="3535" y="365"/>
                    <a:pt x="3560" y="370"/>
                  </a:cubicBezTo>
                  <a:cubicBezTo>
                    <a:pt x="3565" y="370"/>
                    <a:pt x="3570" y="380"/>
                    <a:pt x="3574" y="380"/>
                  </a:cubicBezTo>
                  <a:cubicBezTo>
                    <a:pt x="3589" y="389"/>
                    <a:pt x="3604" y="404"/>
                    <a:pt x="3628" y="404"/>
                  </a:cubicBezTo>
                  <a:cubicBezTo>
                    <a:pt x="3653" y="404"/>
                    <a:pt x="3657" y="370"/>
                    <a:pt x="3662" y="341"/>
                  </a:cubicBezTo>
                  <a:cubicBezTo>
                    <a:pt x="3672" y="312"/>
                    <a:pt x="3677" y="292"/>
                    <a:pt x="3692" y="268"/>
                  </a:cubicBezTo>
                  <a:cubicBezTo>
                    <a:pt x="3745" y="292"/>
                    <a:pt x="3774" y="331"/>
                    <a:pt x="3774" y="385"/>
                  </a:cubicBezTo>
                  <a:cubicBezTo>
                    <a:pt x="3774" y="414"/>
                    <a:pt x="3765" y="428"/>
                    <a:pt x="3759" y="458"/>
                  </a:cubicBezTo>
                  <a:cubicBezTo>
                    <a:pt x="3750" y="502"/>
                    <a:pt x="3745" y="526"/>
                    <a:pt x="3726" y="565"/>
                  </a:cubicBezTo>
                  <a:cubicBezTo>
                    <a:pt x="3701" y="618"/>
                    <a:pt x="3677" y="653"/>
                    <a:pt x="3623" y="677"/>
                  </a:cubicBezTo>
                  <a:cubicBezTo>
                    <a:pt x="3604" y="682"/>
                    <a:pt x="3599" y="701"/>
                    <a:pt x="3574" y="701"/>
                  </a:cubicBezTo>
                  <a:cubicBezTo>
                    <a:pt x="3560" y="701"/>
                    <a:pt x="3555" y="682"/>
                    <a:pt x="3546" y="667"/>
                  </a:cubicBezTo>
                  <a:cubicBezTo>
                    <a:pt x="3531" y="653"/>
                    <a:pt x="3516" y="643"/>
                    <a:pt x="3492" y="643"/>
                  </a:cubicBezTo>
                  <a:cubicBezTo>
                    <a:pt x="3468" y="643"/>
                    <a:pt x="3448" y="657"/>
                    <a:pt x="3428" y="677"/>
                  </a:cubicBezTo>
                  <a:cubicBezTo>
                    <a:pt x="3443" y="726"/>
                    <a:pt x="3443" y="726"/>
                    <a:pt x="3443" y="726"/>
                  </a:cubicBezTo>
                  <a:cubicBezTo>
                    <a:pt x="3399" y="765"/>
                    <a:pt x="3346" y="735"/>
                    <a:pt x="3307" y="775"/>
                  </a:cubicBezTo>
                  <a:cubicBezTo>
                    <a:pt x="3326" y="784"/>
                    <a:pt x="3341" y="789"/>
                    <a:pt x="3365" y="794"/>
                  </a:cubicBezTo>
                  <a:cubicBezTo>
                    <a:pt x="3404" y="799"/>
                    <a:pt x="3428" y="789"/>
                    <a:pt x="3472" y="789"/>
                  </a:cubicBezTo>
                  <a:cubicBezTo>
                    <a:pt x="3472" y="799"/>
                    <a:pt x="3477" y="803"/>
                    <a:pt x="3477" y="814"/>
                  </a:cubicBezTo>
                  <a:cubicBezTo>
                    <a:pt x="3477" y="828"/>
                    <a:pt x="3468" y="833"/>
                    <a:pt x="3463" y="842"/>
                  </a:cubicBezTo>
                  <a:cubicBezTo>
                    <a:pt x="3458" y="872"/>
                    <a:pt x="3453" y="891"/>
                    <a:pt x="3448" y="920"/>
                  </a:cubicBezTo>
                  <a:cubicBezTo>
                    <a:pt x="3448" y="940"/>
                    <a:pt x="3448" y="960"/>
                    <a:pt x="3428" y="964"/>
                  </a:cubicBezTo>
                  <a:cubicBezTo>
                    <a:pt x="3385" y="984"/>
                    <a:pt x="3355" y="979"/>
                    <a:pt x="3312" y="989"/>
                  </a:cubicBezTo>
                  <a:cubicBezTo>
                    <a:pt x="3331" y="1018"/>
                    <a:pt x="3350" y="1047"/>
                    <a:pt x="3389" y="1047"/>
                  </a:cubicBezTo>
                  <a:cubicBezTo>
                    <a:pt x="3399" y="1047"/>
                    <a:pt x="3409" y="1038"/>
                    <a:pt x="3419" y="1028"/>
                  </a:cubicBezTo>
                  <a:cubicBezTo>
                    <a:pt x="3443" y="1018"/>
                    <a:pt x="3458" y="1008"/>
                    <a:pt x="3477" y="994"/>
                  </a:cubicBezTo>
                  <a:cubicBezTo>
                    <a:pt x="3497" y="984"/>
                    <a:pt x="3507" y="979"/>
                    <a:pt x="3526" y="969"/>
                  </a:cubicBezTo>
                  <a:cubicBezTo>
                    <a:pt x="3541" y="960"/>
                    <a:pt x="3535" y="940"/>
                    <a:pt x="3555" y="940"/>
                  </a:cubicBezTo>
                  <a:cubicBezTo>
                    <a:pt x="3580" y="940"/>
                    <a:pt x="3594" y="955"/>
                    <a:pt x="3613" y="964"/>
                  </a:cubicBezTo>
                  <a:cubicBezTo>
                    <a:pt x="3609" y="999"/>
                    <a:pt x="3599" y="1013"/>
                    <a:pt x="3589" y="1042"/>
                  </a:cubicBezTo>
                  <a:cubicBezTo>
                    <a:pt x="3585" y="1057"/>
                    <a:pt x="3585" y="1071"/>
                    <a:pt x="3580" y="1086"/>
                  </a:cubicBezTo>
                  <a:cubicBezTo>
                    <a:pt x="3574" y="1106"/>
                    <a:pt x="3555" y="1101"/>
                    <a:pt x="3535" y="1110"/>
                  </a:cubicBezTo>
                  <a:cubicBezTo>
                    <a:pt x="3507" y="1121"/>
                    <a:pt x="3492" y="1140"/>
                    <a:pt x="3458" y="1145"/>
                  </a:cubicBezTo>
                  <a:cubicBezTo>
                    <a:pt x="3428" y="1145"/>
                    <a:pt x="3414" y="1140"/>
                    <a:pt x="3385" y="1149"/>
                  </a:cubicBezTo>
                  <a:cubicBezTo>
                    <a:pt x="3317" y="1174"/>
                    <a:pt x="3297" y="1218"/>
                    <a:pt x="3253" y="1271"/>
                  </a:cubicBezTo>
                  <a:cubicBezTo>
                    <a:pt x="3229" y="1301"/>
                    <a:pt x="3209" y="1315"/>
                    <a:pt x="3190" y="1344"/>
                  </a:cubicBezTo>
                  <a:cubicBezTo>
                    <a:pt x="3185" y="1354"/>
                    <a:pt x="3175" y="1369"/>
                    <a:pt x="3170" y="1378"/>
                  </a:cubicBezTo>
                  <a:cubicBezTo>
                    <a:pt x="3156" y="1393"/>
                    <a:pt x="3141" y="1398"/>
                    <a:pt x="3132" y="1417"/>
                  </a:cubicBezTo>
                  <a:cubicBezTo>
                    <a:pt x="3097" y="1480"/>
                    <a:pt x="3097" y="1524"/>
                    <a:pt x="3078" y="1597"/>
                  </a:cubicBezTo>
                  <a:cubicBezTo>
                    <a:pt x="3068" y="1651"/>
                    <a:pt x="3063" y="1695"/>
                    <a:pt x="3019" y="1724"/>
                  </a:cubicBezTo>
                  <a:cubicBezTo>
                    <a:pt x="2985" y="1739"/>
                    <a:pt x="2961" y="1743"/>
                    <a:pt x="2927" y="1758"/>
                  </a:cubicBezTo>
                  <a:cubicBezTo>
                    <a:pt x="2893" y="1773"/>
                    <a:pt x="2873" y="1792"/>
                    <a:pt x="2839" y="1812"/>
                  </a:cubicBezTo>
                  <a:cubicBezTo>
                    <a:pt x="2805" y="1826"/>
                    <a:pt x="2775" y="1841"/>
                    <a:pt x="2756" y="1865"/>
                  </a:cubicBezTo>
                  <a:lnTo>
                    <a:pt x="2756" y="1865"/>
                  </a:lnTo>
                  <a:cubicBezTo>
                    <a:pt x="2186" y="1495"/>
                    <a:pt x="2186" y="1495"/>
                    <a:pt x="2186" y="1495"/>
                  </a:cubicBezTo>
                  <a:cubicBezTo>
                    <a:pt x="1714" y="1627"/>
                    <a:pt x="1714" y="1627"/>
                    <a:pt x="1714" y="1627"/>
                  </a:cubicBezTo>
                  <a:cubicBezTo>
                    <a:pt x="1680" y="1612"/>
                    <a:pt x="1665" y="1588"/>
                    <a:pt x="1641" y="1558"/>
                  </a:cubicBezTo>
                  <a:cubicBezTo>
                    <a:pt x="1626" y="1534"/>
                    <a:pt x="1607" y="1534"/>
                    <a:pt x="1582" y="1519"/>
                  </a:cubicBezTo>
                  <a:cubicBezTo>
                    <a:pt x="1563" y="1510"/>
                    <a:pt x="1553" y="1491"/>
                    <a:pt x="1529" y="1491"/>
                  </a:cubicBezTo>
                  <a:cubicBezTo>
                    <a:pt x="1485" y="1491"/>
                    <a:pt x="1461" y="1500"/>
                    <a:pt x="1412" y="1510"/>
                  </a:cubicBezTo>
                  <a:cubicBezTo>
                    <a:pt x="1378" y="1515"/>
                    <a:pt x="1358" y="1515"/>
                    <a:pt x="1324" y="1519"/>
                  </a:cubicBezTo>
                  <a:cubicBezTo>
                    <a:pt x="1285" y="1524"/>
                    <a:pt x="1266" y="1534"/>
                    <a:pt x="1227" y="1544"/>
                  </a:cubicBezTo>
                  <a:cubicBezTo>
                    <a:pt x="1197" y="1549"/>
                    <a:pt x="1178" y="1549"/>
                    <a:pt x="1144" y="1554"/>
                  </a:cubicBezTo>
                  <a:cubicBezTo>
                    <a:pt x="1110" y="1558"/>
                    <a:pt x="1090" y="1569"/>
                    <a:pt x="1056" y="1578"/>
                  </a:cubicBezTo>
                  <a:cubicBezTo>
                    <a:pt x="959" y="1597"/>
                    <a:pt x="896" y="1597"/>
                    <a:pt x="813" y="1651"/>
                  </a:cubicBezTo>
                  <a:cubicBezTo>
                    <a:pt x="799" y="1661"/>
                    <a:pt x="784" y="1666"/>
                    <a:pt x="769" y="1676"/>
                  </a:cubicBezTo>
                  <a:cubicBezTo>
                    <a:pt x="744" y="1700"/>
                    <a:pt x="730" y="1719"/>
                    <a:pt x="696" y="1729"/>
                  </a:cubicBezTo>
                  <a:cubicBezTo>
                    <a:pt x="662" y="1743"/>
                    <a:pt x="638" y="1739"/>
                    <a:pt x="608" y="1758"/>
                  </a:cubicBezTo>
                  <a:cubicBezTo>
                    <a:pt x="594" y="1763"/>
                    <a:pt x="589" y="1783"/>
                    <a:pt x="574" y="1792"/>
                  </a:cubicBezTo>
                  <a:lnTo>
                    <a:pt x="574" y="1792"/>
                  </a:lnTo>
                  <a:cubicBezTo>
                    <a:pt x="0" y="1928"/>
                    <a:pt x="0" y="1928"/>
                    <a:pt x="0" y="1928"/>
                  </a:cubicBezTo>
                  <a:lnTo>
                    <a:pt x="0" y="1928"/>
                  </a:lnTo>
                  <a:cubicBezTo>
                    <a:pt x="4" y="1875"/>
                    <a:pt x="9" y="1826"/>
                    <a:pt x="9" y="1773"/>
                  </a:cubicBezTo>
                  <a:cubicBezTo>
                    <a:pt x="9" y="1763"/>
                    <a:pt x="0" y="1763"/>
                    <a:pt x="4" y="1758"/>
                  </a:cubicBezTo>
                  <a:cubicBezTo>
                    <a:pt x="14" y="1743"/>
                    <a:pt x="34" y="1743"/>
                    <a:pt x="48" y="1739"/>
                  </a:cubicBezTo>
                  <a:cubicBezTo>
                    <a:pt x="73" y="1729"/>
                    <a:pt x="87" y="1715"/>
                    <a:pt x="111" y="1700"/>
                  </a:cubicBezTo>
                  <a:cubicBezTo>
                    <a:pt x="121" y="1690"/>
                    <a:pt x="136" y="1685"/>
                    <a:pt x="141" y="1676"/>
                  </a:cubicBezTo>
                  <a:cubicBezTo>
                    <a:pt x="141" y="1666"/>
                    <a:pt x="141" y="1656"/>
                    <a:pt x="146" y="1641"/>
                  </a:cubicBezTo>
                  <a:cubicBezTo>
                    <a:pt x="155" y="1617"/>
                    <a:pt x="175" y="1607"/>
                    <a:pt x="199" y="1593"/>
                  </a:cubicBezTo>
                  <a:cubicBezTo>
                    <a:pt x="224" y="1578"/>
                    <a:pt x="238" y="1563"/>
                    <a:pt x="258" y="1544"/>
                  </a:cubicBezTo>
                  <a:cubicBezTo>
                    <a:pt x="311" y="1510"/>
                    <a:pt x="335" y="1480"/>
                    <a:pt x="379" y="1437"/>
                  </a:cubicBezTo>
                  <a:cubicBezTo>
                    <a:pt x="389" y="1427"/>
                    <a:pt x="394" y="1417"/>
                    <a:pt x="409" y="1408"/>
                  </a:cubicBezTo>
                  <a:cubicBezTo>
                    <a:pt x="428" y="1388"/>
                    <a:pt x="443" y="1378"/>
                    <a:pt x="462" y="1359"/>
                  </a:cubicBezTo>
                  <a:cubicBezTo>
                    <a:pt x="501" y="1325"/>
                    <a:pt x="531" y="1315"/>
                    <a:pt x="564" y="1276"/>
                  </a:cubicBezTo>
                  <a:cubicBezTo>
                    <a:pt x="594" y="1247"/>
                    <a:pt x="608" y="1227"/>
                    <a:pt x="628" y="1193"/>
                  </a:cubicBezTo>
                  <a:cubicBezTo>
                    <a:pt x="642" y="1169"/>
                    <a:pt x="642" y="1149"/>
                    <a:pt x="667" y="1135"/>
                  </a:cubicBezTo>
                  <a:cubicBezTo>
                    <a:pt x="686" y="1125"/>
                    <a:pt x="705" y="1130"/>
                    <a:pt x="725" y="1125"/>
                  </a:cubicBezTo>
                  <a:cubicBezTo>
                    <a:pt x="764" y="1115"/>
                    <a:pt x="784" y="1096"/>
                    <a:pt x="813" y="1071"/>
                  </a:cubicBezTo>
                  <a:cubicBezTo>
                    <a:pt x="823" y="1062"/>
                    <a:pt x="832" y="1062"/>
                    <a:pt x="842" y="1047"/>
                  </a:cubicBezTo>
                  <a:cubicBezTo>
                    <a:pt x="847" y="1042"/>
                    <a:pt x="842" y="1033"/>
                    <a:pt x="847" y="1033"/>
                  </a:cubicBezTo>
                  <a:cubicBezTo>
                    <a:pt x="862" y="1023"/>
                    <a:pt x="876" y="1028"/>
                    <a:pt x="891" y="1028"/>
                  </a:cubicBezTo>
                  <a:cubicBezTo>
                    <a:pt x="915" y="1028"/>
                    <a:pt x="930" y="1028"/>
                    <a:pt x="954" y="1018"/>
                  </a:cubicBezTo>
                  <a:cubicBezTo>
                    <a:pt x="984" y="1008"/>
                    <a:pt x="1003" y="994"/>
                    <a:pt x="1012" y="960"/>
                  </a:cubicBezTo>
                  <a:cubicBezTo>
                    <a:pt x="1017" y="950"/>
                    <a:pt x="1012" y="940"/>
                    <a:pt x="1017" y="930"/>
                  </a:cubicBezTo>
                  <a:cubicBezTo>
                    <a:pt x="1022" y="916"/>
                    <a:pt x="1032" y="906"/>
                    <a:pt x="1037" y="886"/>
                  </a:cubicBezTo>
                  <a:cubicBezTo>
                    <a:pt x="1037" y="877"/>
                    <a:pt x="1047" y="872"/>
                    <a:pt x="1047" y="862"/>
                  </a:cubicBezTo>
                  <a:cubicBezTo>
                    <a:pt x="1047" y="823"/>
                    <a:pt x="1037" y="803"/>
                    <a:pt x="1032" y="765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91">
              <a:extLst>
                <a:ext uri="{FF2B5EF4-FFF2-40B4-BE49-F238E27FC236}">
                  <a16:creationId xmlns:a16="http://schemas.microsoft.com/office/drawing/2014/main" id="{3EDB8FA4-66A0-B137-9FC5-EE59E7AB1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8843" y="7948060"/>
              <a:ext cx="1397321" cy="1064162"/>
            </a:xfrm>
            <a:custGeom>
              <a:avLst/>
              <a:gdLst>
                <a:gd name="T0" fmla="*/ 24 w 2207"/>
                <a:gd name="T1" fmla="*/ 301 h 1681"/>
                <a:gd name="T2" fmla="*/ 24 w 2207"/>
                <a:gd name="T3" fmla="*/ 301 h 1681"/>
                <a:gd name="T4" fmla="*/ 0 w 2207"/>
                <a:gd name="T5" fmla="*/ 404 h 1681"/>
                <a:gd name="T6" fmla="*/ 14 w 2207"/>
                <a:gd name="T7" fmla="*/ 467 h 1681"/>
                <a:gd name="T8" fmla="*/ 44 w 2207"/>
                <a:gd name="T9" fmla="*/ 511 h 1681"/>
                <a:gd name="T10" fmla="*/ 151 w 2207"/>
                <a:gd name="T11" fmla="*/ 569 h 1681"/>
                <a:gd name="T12" fmla="*/ 268 w 2207"/>
                <a:gd name="T13" fmla="*/ 701 h 1681"/>
                <a:gd name="T14" fmla="*/ 316 w 2207"/>
                <a:gd name="T15" fmla="*/ 759 h 1681"/>
                <a:gd name="T16" fmla="*/ 521 w 2207"/>
                <a:gd name="T17" fmla="*/ 857 h 1681"/>
                <a:gd name="T18" fmla="*/ 726 w 2207"/>
                <a:gd name="T19" fmla="*/ 1008 h 1681"/>
                <a:gd name="T20" fmla="*/ 813 w 2207"/>
                <a:gd name="T21" fmla="*/ 1105 h 1681"/>
                <a:gd name="T22" fmla="*/ 843 w 2207"/>
                <a:gd name="T23" fmla="*/ 1110 h 1681"/>
                <a:gd name="T24" fmla="*/ 926 w 2207"/>
                <a:gd name="T25" fmla="*/ 1134 h 1681"/>
                <a:gd name="T26" fmla="*/ 974 w 2207"/>
                <a:gd name="T27" fmla="*/ 1208 h 1681"/>
                <a:gd name="T28" fmla="*/ 998 w 2207"/>
                <a:gd name="T29" fmla="*/ 1329 h 1681"/>
                <a:gd name="T30" fmla="*/ 1101 w 2207"/>
                <a:gd name="T31" fmla="*/ 1451 h 1681"/>
                <a:gd name="T32" fmla="*/ 1174 w 2207"/>
                <a:gd name="T33" fmla="*/ 1519 h 1681"/>
                <a:gd name="T34" fmla="*/ 1232 w 2207"/>
                <a:gd name="T35" fmla="*/ 1636 h 1681"/>
                <a:gd name="T36" fmla="*/ 1252 w 2207"/>
                <a:gd name="T37" fmla="*/ 1670 h 1681"/>
                <a:gd name="T38" fmla="*/ 1320 w 2207"/>
                <a:gd name="T39" fmla="*/ 1675 h 1681"/>
                <a:gd name="T40" fmla="*/ 1320 w 2207"/>
                <a:gd name="T41" fmla="*/ 1675 h 1681"/>
                <a:gd name="T42" fmla="*/ 1315 w 2207"/>
                <a:gd name="T43" fmla="*/ 1650 h 1681"/>
                <a:gd name="T44" fmla="*/ 1359 w 2207"/>
                <a:gd name="T45" fmla="*/ 1548 h 1681"/>
                <a:gd name="T46" fmla="*/ 1335 w 2207"/>
                <a:gd name="T47" fmla="*/ 1456 h 1681"/>
                <a:gd name="T48" fmla="*/ 1349 w 2207"/>
                <a:gd name="T49" fmla="*/ 1451 h 1681"/>
                <a:gd name="T50" fmla="*/ 1393 w 2207"/>
                <a:gd name="T51" fmla="*/ 1475 h 1681"/>
                <a:gd name="T52" fmla="*/ 1432 w 2207"/>
                <a:gd name="T53" fmla="*/ 1407 h 1681"/>
                <a:gd name="T54" fmla="*/ 1495 w 2207"/>
                <a:gd name="T55" fmla="*/ 1368 h 1681"/>
                <a:gd name="T56" fmla="*/ 1588 w 2207"/>
                <a:gd name="T57" fmla="*/ 1334 h 1681"/>
                <a:gd name="T58" fmla="*/ 1627 w 2207"/>
                <a:gd name="T59" fmla="*/ 1276 h 1681"/>
                <a:gd name="T60" fmla="*/ 1719 w 2207"/>
                <a:gd name="T61" fmla="*/ 1202 h 1681"/>
                <a:gd name="T62" fmla="*/ 1763 w 2207"/>
                <a:gd name="T63" fmla="*/ 1130 h 1681"/>
                <a:gd name="T64" fmla="*/ 1763 w 2207"/>
                <a:gd name="T65" fmla="*/ 1100 h 1681"/>
                <a:gd name="T66" fmla="*/ 1816 w 2207"/>
                <a:gd name="T67" fmla="*/ 1066 h 1681"/>
                <a:gd name="T68" fmla="*/ 1855 w 2207"/>
                <a:gd name="T69" fmla="*/ 1003 h 1681"/>
                <a:gd name="T70" fmla="*/ 1870 w 2207"/>
                <a:gd name="T71" fmla="*/ 998 h 1681"/>
                <a:gd name="T72" fmla="*/ 1909 w 2207"/>
                <a:gd name="T73" fmla="*/ 920 h 1681"/>
                <a:gd name="T74" fmla="*/ 1943 w 2207"/>
                <a:gd name="T75" fmla="*/ 862 h 1681"/>
                <a:gd name="T76" fmla="*/ 1943 w 2207"/>
                <a:gd name="T77" fmla="*/ 818 h 1681"/>
                <a:gd name="T78" fmla="*/ 1968 w 2207"/>
                <a:gd name="T79" fmla="*/ 799 h 1681"/>
                <a:gd name="T80" fmla="*/ 2021 w 2207"/>
                <a:gd name="T81" fmla="*/ 720 h 1681"/>
                <a:gd name="T82" fmla="*/ 2070 w 2207"/>
                <a:gd name="T83" fmla="*/ 633 h 1681"/>
                <a:gd name="T84" fmla="*/ 2095 w 2207"/>
                <a:gd name="T85" fmla="*/ 569 h 1681"/>
                <a:gd name="T86" fmla="*/ 2182 w 2207"/>
                <a:gd name="T87" fmla="*/ 404 h 1681"/>
                <a:gd name="T88" fmla="*/ 2206 w 2207"/>
                <a:gd name="T89" fmla="*/ 374 h 1681"/>
                <a:gd name="T90" fmla="*/ 2206 w 2207"/>
                <a:gd name="T91" fmla="*/ 374 h 1681"/>
                <a:gd name="T92" fmla="*/ 1636 w 2207"/>
                <a:gd name="T93" fmla="*/ 4 h 1681"/>
                <a:gd name="T94" fmla="*/ 1164 w 2207"/>
                <a:gd name="T95" fmla="*/ 136 h 1681"/>
                <a:gd name="T96" fmla="*/ 1091 w 2207"/>
                <a:gd name="T97" fmla="*/ 67 h 1681"/>
                <a:gd name="T98" fmla="*/ 1032 w 2207"/>
                <a:gd name="T99" fmla="*/ 28 h 1681"/>
                <a:gd name="T100" fmla="*/ 979 w 2207"/>
                <a:gd name="T101" fmla="*/ 0 h 1681"/>
                <a:gd name="T102" fmla="*/ 862 w 2207"/>
                <a:gd name="T103" fmla="*/ 19 h 1681"/>
                <a:gd name="T104" fmla="*/ 774 w 2207"/>
                <a:gd name="T105" fmla="*/ 28 h 1681"/>
                <a:gd name="T106" fmla="*/ 677 w 2207"/>
                <a:gd name="T107" fmla="*/ 53 h 1681"/>
                <a:gd name="T108" fmla="*/ 594 w 2207"/>
                <a:gd name="T109" fmla="*/ 63 h 1681"/>
                <a:gd name="T110" fmla="*/ 506 w 2207"/>
                <a:gd name="T111" fmla="*/ 87 h 1681"/>
                <a:gd name="T112" fmla="*/ 263 w 2207"/>
                <a:gd name="T113" fmla="*/ 160 h 1681"/>
                <a:gd name="T114" fmla="*/ 219 w 2207"/>
                <a:gd name="T115" fmla="*/ 185 h 1681"/>
                <a:gd name="T116" fmla="*/ 146 w 2207"/>
                <a:gd name="T117" fmla="*/ 238 h 1681"/>
                <a:gd name="T118" fmla="*/ 58 w 2207"/>
                <a:gd name="T119" fmla="*/ 267 h 1681"/>
                <a:gd name="T120" fmla="*/ 24 w 2207"/>
                <a:gd name="T121" fmla="*/ 301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07" h="1681">
                  <a:moveTo>
                    <a:pt x="24" y="301"/>
                  </a:moveTo>
                  <a:lnTo>
                    <a:pt x="24" y="301"/>
                  </a:lnTo>
                  <a:cubicBezTo>
                    <a:pt x="14" y="340"/>
                    <a:pt x="0" y="360"/>
                    <a:pt x="0" y="404"/>
                  </a:cubicBezTo>
                  <a:cubicBezTo>
                    <a:pt x="0" y="428"/>
                    <a:pt x="5" y="442"/>
                    <a:pt x="14" y="467"/>
                  </a:cubicBezTo>
                  <a:cubicBezTo>
                    <a:pt x="24" y="481"/>
                    <a:pt x="29" y="501"/>
                    <a:pt x="44" y="511"/>
                  </a:cubicBezTo>
                  <a:cubicBezTo>
                    <a:pt x="88" y="535"/>
                    <a:pt x="112" y="540"/>
                    <a:pt x="151" y="569"/>
                  </a:cubicBezTo>
                  <a:cubicBezTo>
                    <a:pt x="209" y="608"/>
                    <a:pt x="229" y="642"/>
                    <a:pt x="268" y="701"/>
                  </a:cubicBezTo>
                  <a:cubicBezTo>
                    <a:pt x="282" y="725"/>
                    <a:pt x="297" y="740"/>
                    <a:pt x="316" y="759"/>
                  </a:cubicBezTo>
                  <a:cubicBezTo>
                    <a:pt x="375" y="827"/>
                    <a:pt x="438" y="832"/>
                    <a:pt x="521" y="857"/>
                  </a:cubicBezTo>
                  <a:cubicBezTo>
                    <a:pt x="614" y="890"/>
                    <a:pt x="658" y="940"/>
                    <a:pt x="726" y="1008"/>
                  </a:cubicBezTo>
                  <a:cubicBezTo>
                    <a:pt x="765" y="1042"/>
                    <a:pt x="769" y="1081"/>
                    <a:pt x="813" y="1105"/>
                  </a:cubicBezTo>
                  <a:cubicBezTo>
                    <a:pt x="823" y="1110"/>
                    <a:pt x="833" y="1110"/>
                    <a:pt x="843" y="1110"/>
                  </a:cubicBezTo>
                  <a:cubicBezTo>
                    <a:pt x="877" y="1115"/>
                    <a:pt x="891" y="1125"/>
                    <a:pt x="926" y="1134"/>
                  </a:cubicBezTo>
                  <a:cubicBezTo>
                    <a:pt x="954" y="1144"/>
                    <a:pt x="965" y="1173"/>
                    <a:pt x="974" y="1208"/>
                  </a:cubicBezTo>
                  <a:cubicBezTo>
                    <a:pt x="984" y="1256"/>
                    <a:pt x="984" y="1285"/>
                    <a:pt x="998" y="1329"/>
                  </a:cubicBezTo>
                  <a:cubicBezTo>
                    <a:pt x="1018" y="1388"/>
                    <a:pt x="1052" y="1417"/>
                    <a:pt x="1101" y="1451"/>
                  </a:cubicBezTo>
                  <a:cubicBezTo>
                    <a:pt x="1130" y="1475"/>
                    <a:pt x="1150" y="1485"/>
                    <a:pt x="1174" y="1519"/>
                  </a:cubicBezTo>
                  <a:cubicBezTo>
                    <a:pt x="1203" y="1558"/>
                    <a:pt x="1203" y="1592"/>
                    <a:pt x="1232" y="1636"/>
                  </a:cubicBezTo>
                  <a:cubicBezTo>
                    <a:pt x="1237" y="1646"/>
                    <a:pt x="1242" y="1661"/>
                    <a:pt x="1252" y="1670"/>
                  </a:cubicBezTo>
                  <a:cubicBezTo>
                    <a:pt x="1271" y="1680"/>
                    <a:pt x="1300" y="1670"/>
                    <a:pt x="1320" y="1675"/>
                  </a:cubicBezTo>
                  <a:lnTo>
                    <a:pt x="1320" y="1675"/>
                  </a:lnTo>
                  <a:cubicBezTo>
                    <a:pt x="1320" y="1670"/>
                    <a:pt x="1315" y="1661"/>
                    <a:pt x="1315" y="1650"/>
                  </a:cubicBezTo>
                  <a:cubicBezTo>
                    <a:pt x="1315" y="1606"/>
                    <a:pt x="1359" y="1592"/>
                    <a:pt x="1359" y="1548"/>
                  </a:cubicBezTo>
                  <a:cubicBezTo>
                    <a:pt x="1359" y="1509"/>
                    <a:pt x="1339" y="1495"/>
                    <a:pt x="1335" y="1456"/>
                  </a:cubicBezTo>
                  <a:cubicBezTo>
                    <a:pt x="1339" y="1456"/>
                    <a:pt x="1344" y="1451"/>
                    <a:pt x="1349" y="1451"/>
                  </a:cubicBezTo>
                  <a:cubicBezTo>
                    <a:pt x="1368" y="1451"/>
                    <a:pt x="1374" y="1475"/>
                    <a:pt x="1393" y="1475"/>
                  </a:cubicBezTo>
                  <a:cubicBezTo>
                    <a:pt x="1422" y="1475"/>
                    <a:pt x="1422" y="1436"/>
                    <a:pt x="1432" y="1407"/>
                  </a:cubicBezTo>
                  <a:cubicBezTo>
                    <a:pt x="1442" y="1383"/>
                    <a:pt x="1471" y="1383"/>
                    <a:pt x="1495" y="1368"/>
                  </a:cubicBezTo>
                  <a:cubicBezTo>
                    <a:pt x="1529" y="1354"/>
                    <a:pt x="1559" y="1358"/>
                    <a:pt x="1588" y="1334"/>
                  </a:cubicBezTo>
                  <a:cubicBezTo>
                    <a:pt x="1607" y="1319"/>
                    <a:pt x="1607" y="1295"/>
                    <a:pt x="1627" y="1276"/>
                  </a:cubicBezTo>
                  <a:cubicBezTo>
                    <a:pt x="1661" y="1241"/>
                    <a:pt x="1685" y="1236"/>
                    <a:pt x="1719" y="1202"/>
                  </a:cubicBezTo>
                  <a:cubicBezTo>
                    <a:pt x="1744" y="1183"/>
                    <a:pt x="1758" y="1163"/>
                    <a:pt x="1763" y="1130"/>
                  </a:cubicBezTo>
                  <a:cubicBezTo>
                    <a:pt x="1763" y="1120"/>
                    <a:pt x="1758" y="1110"/>
                    <a:pt x="1763" y="1100"/>
                  </a:cubicBezTo>
                  <a:cubicBezTo>
                    <a:pt x="1773" y="1076"/>
                    <a:pt x="1797" y="1081"/>
                    <a:pt x="1816" y="1066"/>
                  </a:cubicBezTo>
                  <a:cubicBezTo>
                    <a:pt x="1836" y="1047"/>
                    <a:pt x="1836" y="1022"/>
                    <a:pt x="1855" y="1003"/>
                  </a:cubicBezTo>
                  <a:cubicBezTo>
                    <a:pt x="1860" y="998"/>
                    <a:pt x="1866" y="1003"/>
                    <a:pt x="1870" y="998"/>
                  </a:cubicBezTo>
                  <a:cubicBezTo>
                    <a:pt x="1890" y="973"/>
                    <a:pt x="1894" y="949"/>
                    <a:pt x="1909" y="920"/>
                  </a:cubicBezTo>
                  <a:cubicBezTo>
                    <a:pt x="1924" y="901"/>
                    <a:pt x="1938" y="886"/>
                    <a:pt x="1943" y="862"/>
                  </a:cubicBezTo>
                  <a:cubicBezTo>
                    <a:pt x="1943" y="842"/>
                    <a:pt x="1934" y="832"/>
                    <a:pt x="1943" y="818"/>
                  </a:cubicBezTo>
                  <a:cubicBezTo>
                    <a:pt x="1948" y="808"/>
                    <a:pt x="1958" y="803"/>
                    <a:pt x="1968" y="799"/>
                  </a:cubicBezTo>
                  <a:cubicBezTo>
                    <a:pt x="1997" y="779"/>
                    <a:pt x="2007" y="754"/>
                    <a:pt x="2021" y="720"/>
                  </a:cubicBezTo>
                  <a:cubicBezTo>
                    <a:pt x="2040" y="686"/>
                    <a:pt x="2051" y="667"/>
                    <a:pt x="2070" y="633"/>
                  </a:cubicBezTo>
                  <a:cubicBezTo>
                    <a:pt x="2080" y="608"/>
                    <a:pt x="2084" y="594"/>
                    <a:pt x="2095" y="569"/>
                  </a:cubicBezTo>
                  <a:cubicBezTo>
                    <a:pt x="2123" y="506"/>
                    <a:pt x="2143" y="467"/>
                    <a:pt x="2182" y="404"/>
                  </a:cubicBezTo>
                  <a:cubicBezTo>
                    <a:pt x="2192" y="394"/>
                    <a:pt x="2197" y="384"/>
                    <a:pt x="2206" y="374"/>
                  </a:cubicBezTo>
                  <a:lnTo>
                    <a:pt x="2206" y="374"/>
                  </a:lnTo>
                  <a:cubicBezTo>
                    <a:pt x="1636" y="4"/>
                    <a:pt x="1636" y="4"/>
                    <a:pt x="1636" y="4"/>
                  </a:cubicBezTo>
                  <a:cubicBezTo>
                    <a:pt x="1164" y="136"/>
                    <a:pt x="1164" y="136"/>
                    <a:pt x="1164" y="136"/>
                  </a:cubicBezTo>
                  <a:cubicBezTo>
                    <a:pt x="1130" y="121"/>
                    <a:pt x="1115" y="97"/>
                    <a:pt x="1091" y="67"/>
                  </a:cubicBezTo>
                  <a:cubicBezTo>
                    <a:pt x="1076" y="43"/>
                    <a:pt x="1057" y="43"/>
                    <a:pt x="1032" y="28"/>
                  </a:cubicBezTo>
                  <a:cubicBezTo>
                    <a:pt x="1013" y="19"/>
                    <a:pt x="1003" y="0"/>
                    <a:pt x="979" y="0"/>
                  </a:cubicBezTo>
                  <a:cubicBezTo>
                    <a:pt x="935" y="0"/>
                    <a:pt x="911" y="9"/>
                    <a:pt x="862" y="19"/>
                  </a:cubicBezTo>
                  <a:cubicBezTo>
                    <a:pt x="828" y="24"/>
                    <a:pt x="808" y="24"/>
                    <a:pt x="774" y="28"/>
                  </a:cubicBezTo>
                  <a:cubicBezTo>
                    <a:pt x="735" y="33"/>
                    <a:pt x="716" y="43"/>
                    <a:pt x="677" y="53"/>
                  </a:cubicBezTo>
                  <a:cubicBezTo>
                    <a:pt x="647" y="58"/>
                    <a:pt x="628" y="58"/>
                    <a:pt x="594" y="63"/>
                  </a:cubicBezTo>
                  <a:cubicBezTo>
                    <a:pt x="560" y="67"/>
                    <a:pt x="540" y="78"/>
                    <a:pt x="506" y="87"/>
                  </a:cubicBezTo>
                  <a:cubicBezTo>
                    <a:pt x="409" y="106"/>
                    <a:pt x="346" y="106"/>
                    <a:pt x="263" y="160"/>
                  </a:cubicBezTo>
                  <a:cubicBezTo>
                    <a:pt x="249" y="170"/>
                    <a:pt x="234" y="175"/>
                    <a:pt x="219" y="185"/>
                  </a:cubicBezTo>
                  <a:cubicBezTo>
                    <a:pt x="194" y="209"/>
                    <a:pt x="180" y="228"/>
                    <a:pt x="146" y="238"/>
                  </a:cubicBezTo>
                  <a:cubicBezTo>
                    <a:pt x="112" y="252"/>
                    <a:pt x="88" y="248"/>
                    <a:pt x="58" y="267"/>
                  </a:cubicBezTo>
                  <a:cubicBezTo>
                    <a:pt x="44" y="272"/>
                    <a:pt x="39" y="292"/>
                    <a:pt x="24" y="301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92">
              <a:extLst>
                <a:ext uri="{FF2B5EF4-FFF2-40B4-BE49-F238E27FC236}">
                  <a16:creationId xmlns:a16="http://schemas.microsoft.com/office/drawing/2014/main" id="{9DE383F8-AEE5-42A3-BBEE-EBFDEB1AD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0786" y="8138489"/>
              <a:ext cx="1503731" cy="1596243"/>
            </a:xfrm>
            <a:custGeom>
              <a:avLst/>
              <a:gdLst>
                <a:gd name="T0" fmla="*/ 488 w 2374"/>
                <a:gd name="T1" fmla="*/ 136 h 2519"/>
                <a:gd name="T2" fmla="*/ 1062 w 2374"/>
                <a:gd name="T3" fmla="*/ 0 h 2519"/>
                <a:gd name="T4" fmla="*/ 1052 w 2374"/>
                <a:gd name="T5" fmla="*/ 166 h 2519"/>
                <a:gd name="T6" fmla="*/ 1189 w 2374"/>
                <a:gd name="T7" fmla="*/ 268 h 2519"/>
                <a:gd name="T8" fmla="*/ 1354 w 2374"/>
                <a:gd name="T9" fmla="*/ 458 h 2519"/>
                <a:gd name="T10" fmla="*/ 1764 w 2374"/>
                <a:gd name="T11" fmla="*/ 707 h 2519"/>
                <a:gd name="T12" fmla="*/ 1881 w 2374"/>
                <a:gd name="T13" fmla="*/ 809 h 2519"/>
                <a:gd name="T14" fmla="*/ 2012 w 2374"/>
                <a:gd name="T15" fmla="*/ 907 h 2519"/>
                <a:gd name="T16" fmla="*/ 2139 w 2374"/>
                <a:gd name="T17" fmla="*/ 1150 h 2519"/>
                <a:gd name="T18" fmla="*/ 2270 w 2374"/>
                <a:gd name="T19" fmla="*/ 1335 h 2519"/>
                <a:gd name="T20" fmla="*/ 2358 w 2374"/>
                <a:gd name="T21" fmla="*/ 1374 h 2519"/>
                <a:gd name="T22" fmla="*/ 2373 w 2374"/>
                <a:gd name="T23" fmla="*/ 1413 h 2519"/>
                <a:gd name="T24" fmla="*/ 2280 w 2374"/>
                <a:gd name="T25" fmla="*/ 1603 h 2519"/>
                <a:gd name="T26" fmla="*/ 2251 w 2374"/>
                <a:gd name="T27" fmla="*/ 1808 h 2519"/>
                <a:gd name="T28" fmla="*/ 2231 w 2374"/>
                <a:gd name="T29" fmla="*/ 1958 h 2519"/>
                <a:gd name="T30" fmla="*/ 2260 w 2374"/>
                <a:gd name="T31" fmla="*/ 2056 h 2519"/>
                <a:gd name="T32" fmla="*/ 2280 w 2374"/>
                <a:gd name="T33" fmla="*/ 2183 h 2519"/>
                <a:gd name="T34" fmla="*/ 2216 w 2374"/>
                <a:gd name="T35" fmla="*/ 2197 h 2519"/>
                <a:gd name="T36" fmla="*/ 2158 w 2374"/>
                <a:gd name="T37" fmla="*/ 2202 h 2519"/>
                <a:gd name="T38" fmla="*/ 2080 w 2374"/>
                <a:gd name="T39" fmla="*/ 2202 h 2519"/>
                <a:gd name="T40" fmla="*/ 1978 w 2374"/>
                <a:gd name="T41" fmla="*/ 2270 h 2519"/>
                <a:gd name="T42" fmla="*/ 1953 w 2374"/>
                <a:gd name="T43" fmla="*/ 2460 h 2519"/>
                <a:gd name="T44" fmla="*/ 1057 w 2374"/>
                <a:gd name="T45" fmla="*/ 2499 h 2519"/>
                <a:gd name="T46" fmla="*/ 614 w 2374"/>
                <a:gd name="T47" fmla="*/ 2465 h 2519"/>
                <a:gd name="T48" fmla="*/ 478 w 2374"/>
                <a:gd name="T49" fmla="*/ 2407 h 2519"/>
                <a:gd name="T50" fmla="*/ 449 w 2374"/>
                <a:gd name="T51" fmla="*/ 1919 h 2519"/>
                <a:gd name="T52" fmla="*/ 468 w 2374"/>
                <a:gd name="T53" fmla="*/ 1734 h 2519"/>
                <a:gd name="T54" fmla="*/ 522 w 2374"/>
                <a:gd name="T55" fmla="*/ 1661 h 2519"/>
                <a:gd name="T56" fmla="*/ 449 w 2374"/>
                <a:gd name="T57" fmla="*/ 1545 h 2519"/>
                <a:gd name="T58" fmla="*/ 366 w 2374"/>
                <a:gd name="T59" fmla="*/ 1486 h 2519"/>
                <a:gd name="T60" fmla="*/ 336 w 2374"/>
                <a:gd name="T61" fmla="*/ 1369 h 2519"/>
                <a:gd name="T62" fmla="*/ 307 w 2374"/>
                <a:gd name="T63" fmla="*/ 1184 h 2519"/>
                <a:gd name="T64" fmla="*/ 5 w 2374"/>
                <a:gd name="T65" fmla="*/ 263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74" h="2519">
                  <a:moveTo>
                    <a:pt x="488" y="136"/>
                  </a:moveTo>
                  <a:lnTo>
                    <a:pt x="488" y="136"/>
                  </a:lnTo>
                  <a:cubicBezTo>
                    <a:pt x="1062" y="0"/>
                    <a:pt x="1062" y="0"/>
                    <a:pt x="1062" y="0"/>
                  </a:cubicBezTo>
                  <a:lnTo>
                    <a:pt x="1062" y="0"/>
                  </a:lnTo>
                  <a:cubicBezTo>
                    <a:pt x="1052" y="39"/>
                    <a:pt x="1038" y="59"/>
                    <a:pt x="1038" y="103"/>
                  </a:cubicBezTo>
                  <a:cubicBezTo>
                    <a:pt x="1038" y="127"/>
                    <a:pt x="1043" y="141"/>
                    <a:pt x="1052" y="166"/>
                  </a:cubicBezTo>
                  <a:cubicBezTo>
                    <a:pt x="1062" y="180"/>
                    <a:pt x="1067" y="200"/>
                    <a:pt x="1082" y="210"/>
                  </a:cubicBezTo>
                  <a:cubicBezTo>
                    <a:pt x="1126" y="234"/>
                    <a:pt x="1150" y="239"/>
                    <a:pt x="1189" y="268"/>
                  </a:cubicBezTo>
                  <a:cubicBezTo>
                    <a:pt x="1247" y="307"/>
                    <a:pt x="1267" y="341"/>
                    <a:pt x="1306" y="400"/>
                  </a:cubicBezTo>
                  <a:cubicBezTo>
                    <a:pt x="1320" y="424"/>
                    <a:pt x="1335" y="439"/>
                    <a:pt x="1354" y="458"/>
                  </a:cubicBezTo>
                  <a:cubicBezTo>
                    <a:pt x="1413" y="526"/>
                    <a:pt x="1476" y="531"/>
                    <a:pt x="1559" y="556"/>
                  </a:cubicBezTo>
                  <a:cubicBezTo>
                    <a:pt x="1652" y="589"/>
                    <a:pt x="1696" y="639"/>
                    <a:pt x="1764" y="707"/>
                  </a:cubicBezTo>
                  <a:cubicBezTo>
                    <a:pt x="1803" y="741"/>
                    <a:pt x="1807" y="780"/>
                    <a:pt x="1851" y="804"/>
                  </a:cubicBezTo>
                  <a:cubicBezTo>
                    <a:pt x="1861" y="809"/>
                    <a:pt x="1871" y="809"/>
                    <a:pt x="1881" y="809"/>
                  </a:cubicBezTo>
                  <a:cubicBezTo>
                    <a:pt x="1915" y="814"/>
                    <a:pt x="1929" y="824"/>
                    <a:pt x="1964" y="833"/>
                  </a:cubicBezTo>
                  <a:cubicBezTo>
                    <a:pt x="1992" y="843"/>
                    <a:pt x="2003" y="872"/>
                    <a:pt x="2012" y="907"/>
                  </a:cubicBezTo>
                  <a:cubicBezTo>
                    <a:pt x="2022" y="955"/>
                    <a:pt x="2022" y="984"/>
                    <a:pt x="2036" y="1028"/>
                  </a:cubicBezTo>
                  <a:cubicBezTo>
                    <a:pt x="2056" y="1087"/>
                    <a:pt x="2090" y="1116"/>
                    <a:pt x="2139" y="1150"/>
                  </a:cubicBezTo>
                  <a:cubicBezTo>
                    <a:pt x="2168" y="1174"/>
                    <a:pt x="2188" y="1184"/>
                    <a:pt x="2212" y="1218"/>
                  </a:cubicBezTo>
                  <a:cubicBezTo>
                    <a:pt x="2241" y="1257"/>
                    <a:pt x="2241" y="1291"/>
                    <a:pt x="2270" y="1335"/>
                  </a:cubicBezTo>
                  <a:cubicBezTo>
                    <a:pt x="2275" y="1345"/>
                    <a:pt x="2280" y="1360"/>
                    <a:pt x="2290" y="1369"/>
                  </a:cubicBezTo>
                  <a:cubicBezTo>
                    <a:pt x="2309" y="1379"/>
                    <a:pt x="2338" y="1369"/>
                    <a:pt x="2358" y="1374"/>
                  </a:cubicBezTo>
                  <a:lnTo>
                    <a:pt x="2358" y="1374"/>
                  </a:lnTo>
                  <a:cubicBezTo>
                    <a:pt x="2362" y="1388"/>
                    <a:pt x="2373" y="1398"/>
                    <a:pt x="2373" y="1413"/>
                  </a:cubicBezTo>
                  <a:cubicBezTo>
                    <a:pt x="2373" y="1452"/>
                    <a:pt x="2343" y="1466"/>
                    <a:pt x="2314" y="1501"/>
                  </a:cubicBezTo>
                  <a:cubicBezTo>
                    <a:pt x="2309" y="1545"/>
                    <a:pt x="2295" y="1564"/>
                    <a:pt x="2280" y="1603"/>
                  </a:cubicBezTo>
                  <a:cubicBezTo>
                    <a:pt x="2270" y="1656"/>
                    <a:pt x="2275" y="1686"/>
                    <a:pt x="2265" y="1739"/>
                  </a:cubicBezTo>
                  <a:cubicBezTo>
                    <a:pt x="2265" y="1769"/>
                    <a:pt x="2251" y="1783"/>
                    <a:pt x="2251" y="1808"/>
                  </a:cubicBezTo>
                  <a:cubicBezTo>
                    <a:pt x="2251" y="1827"/>
                    <a:pt x="2265" y="1841"/>
                    <a:pt x="2265" y="1861"/>
                  </a:cubicBezTo>
                  <a:cubicBezTo>
                    <a:pt x="2265" y="1900"/>
                    <a:pt x="2231" y="1919"/>
                    <a:pt x="2231" y="1958"/>
                  </a:cubicBezTo>
                  <a:cubicBezTo>
                    <a:pt x="2231" y="1978"/>
                    <a:pt x="2251" y="1978"/>
                    <a:pt x="2251" y="1998"/>
                  </a:cubicBezTo>
                  <a:cubicBezTo>
                    <a:pt x="2255" y="2017"/>
                    <a:pt x="2255" y="2037"/>
                    <a:pt x="2260" y="2056"/>
                  </a:cubicBezTo>
                  <a:cubicBezTo>
                    <a:pt x="2265" y="2085"/>
                    <a:pt x="2270" y="2104"/>
                    <a:pt x="2270" y="2134"/>
                  </a:cubicBezTo>
                  <a:cubicBezTo>
                    <a:pt x="2275" y="2153"/>
                    <a:pt x="2275" y="2168"/>
                    <a:pt x="2280" y="2183"/>
                  </a:cubicBezTo>
                  <a:lnTo>
                    <a:pt x="2280" y="2183"/>
                  </a:lnTo>
                  <a:cubicBezTo>
                    <a:pt x="2260" y="2187"/>
                    <a:pt x="2236" y="2192"/>
                    <a:pt x="2216" y="2197"/>
                  </a:cubicBezTo>
                  <a:cubicBezTo>
                    <a:pt x="2207" y="2202"/>
                    <a:pt x="2202" y="2207"/>
                    <a:pt x="2188" y="2207"/>
                  </a:cubicBezTo>
                  <a:cubicBezTo>
                    <a:pt x="2178" y="2207"/>
                    <a:pt x="2168" y="2202"/>
                    <a:pt x="2158" y="2202"/>
                  </a:cubicBezTo>
                  <a:cubicBezTo>
                    <a:pt x="2149" y="2207"/>
                    <a:pt x="2139" y="2212"/>
                    <a:pt x="2129" y="2212"/>
                  </a:cubicBezTo>
                  <a:cubicBezTo>
                    <a:pt x="2110" y="2212"/>
                    <a:pt x="2100" y="2207"/>
                    <a:pt x="2080" y="2202"/>
                  </a:cubicBezTo>
                  <a:cubicBezTo>
                    <a:pt x="2075" y="2202"/>
                    <a:pt x="2075" y="2197"/>
                    <a:pt x="2066" y="2197"/>
                  </a:cubicBezTo>
                  <a:cubicBezTo>
                    <a:pt x="2022" y="2197"/>
                    <a:pt x="1992" y="2231"/>
                    <a:pt x="1978" y="2270"/>
                  </a:cubicBezTo>
                  <a:cubicBezTo>
                    <a:pt x="1968" y="2294"/>
                    <a:pt x="1953" y="2309"/>
                    <a:pt x="1953" y="2333"/>
                  </a:cubicBezTo>
                  <a:cubicBezTo>
                    <a:pt x="1953" y="2460"/>
                    <a:pt x="1953" y="2460"/>
                    <a:pt x="1953" y="2460"/>
                  </a:cubicBezTo>
                  <a:cubicBezTo>
                    <a:pt x="1900" y="2450"/>
                    <a:pt x="1871" y="2426"/>
                    <a:pt x="1832" y="2392"/>
                  </a:cubicBezTo>
                  <a:cubicBezTo>
                    <a:pt x="1057" y="2499"/>
                    <a:pt x="1057" y="2499"/>
                    <a:pt x="1057" y="2499"/>
                  </a:cubicBezTo>
                  <a:cubicBezTo>
                    <a:pt x="765" y="2518"/>
                    <a:pt x="765" y="2518"/>
                    <a:pt x="765" y="2518"/>
                  </a:cubicBezTo>
                  <a:cubicBezTo>
                    <a:pt x="707" y="2494"/>
                    <a:pt x="673" y="2490"/>
                    <a:pt x="614" y="2465"/>
                  </a:cubicBezTo>
                  <a:cubicBezTo>
                    <a:pt x="561" y="2446"/>
                    <a:pt x="531" y="2421"/>
                    <a:pt x="478" y="2407"/>
                  </a:cubicBezTo>
                  <a:lnTo>
                    <a:pt x="478" y="2407"/>
                  </a:lnTo>
                  <a:cubicBezTo>
                    <a:pt x="483" y="2329"/>
                    <a:pt x="492" y="2299"/>
                    <a:pt x="497" y="2222"/>
                  </a:cubicBezTo>
                  <a:cubicBezTo>
                    <a:pt x="449" y="1919"/>
                    <a:pt x="449" y="1919"/>
                    <a:pt x="449" y="1919"/>
                  </a:cubicBezTo>
                  <a:cubicBezTo>
                    <a:pt x="453" y="1876"/>
                    <a:pt x="463" y="1851"/>
                    <a:pt x="463" y="1813"/>
                  </a:cubicBezTo>
                  <a:cubicBezTo>
                    <a:pt x="463" y="1783"/>
                    <a:pt x="458" y="1764"/>
                    <a:pt x="468" y="1734"/>
                  </a:cubicBezTo>
                  <a:cubicBezTo>
                    <a:pt x="478" y="1719"/>
                    <a:pt x="488" y="1705"/>
                    <a:pt x="497" y="1691"/>
                  </a:cubicBezTo>
                  <a:cubicBezTo>
                    <a:pt x="507" y="1681"/>
                    <a:pt x="522" y="1676"/>
                    <a:pt x="522" y="1661"/>
                  </a:cubicBezTo>
                  <a:cubicBezTo>
                    <a:pt x="522" y="1632"/>
                    <a:pt x="507" y="1622"/>
                    <a:pt x="492" y="1603"/>
                  </a:cubicBezTo>
                  <a:cubicBezTo>
                    <a:pt x="478" y="1578"/>
                    <a:pt x="463" y="1569"/>
                    <a:pt x="449" y="1545"/>
                  </a:cubicBezTo>
                  <a:cubicBezTo>
                    <a:pt x="434" y="1520"/>
                    <a:pt x="419" y="1510"/>
                    <a:pt x="395" y="1501"/>
                  </a:cubicBezTo>
                  <a:cubicBezTo>
                    <a:pt x="385" y="1496"/>
                    <a:pt x="375" y="1496"/>
                    <a:pt x="366" y="1486"/>
                  </a:cubicBezTo>
                  <a:cubicBezTo>
                    <a:pt x="351" y="1476"/>
                    <a:pt x="346" y="1462"/>
                    <a:pt x="346" y="1442"/>
                  </a:cubicBezTo>
                  <a:cubicBezTo>
                    <a:pt x="336" y="1413"/>
                    <a:pt x="341" y="1393"/>
                    <a:pt x="336" y="1369"/>
                  </a:cubicBezTo>
                  <a:cubicBezTo>
                    <a:pt x="331" y="1345"/>
                    <a:pt x="322" y="1330"/>
                    <a:pt x="317" y="1305"/>
                  </a:cubicBezTo>
                  <a:cubicBezTo>
                    <a:pt x="307" y="1262"/>
                    <a:pt x="312" y="1233"/>
                    <a:pt x="307" y="118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5" y="263"/>
                    <a:pt x="5" y="263"/>
                    <a:pt x="5" y="263"/>
                  </a:cubicBezTo>
                  <a:cubicBezTo>
                    <a:pt x="488" y="136"/>
                    <a:pt x="488" y="136"/>
                    <a:pt x="488" y="136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93">
              <a:extLst>
                <a:ext uri="{FF2B5EF4-FFF2-40B4-BE49-F238E27FC236}">
                  <a16:creationId xmlns:a16="http://schemas.microsoft.com/office/drawing/2014/main" id="{7FAA962F-3073-3753-A729-126A1AF65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6350" y="9524700"/>
              <a:ext cx="2503417" cy="1965899"/>
            </a:xfrm>
            <a:custGeom>
              <a:avLst/>
              <a:gdLst>
                <a:gd name="T0" fmla="*/ 1267 w 3947"/>
                <a:gd name="T1" fmla="*/ 282 h 3098"/>
                <a:gd name="T2" fmla="*/ 2485 w 3947"/>
                <a:gd name="T3" fmla="*/ 209 h 3098"/>
                <a:gd name="T4" fmla="*/ 2631 w 3947"/>
                <a:gd name="T5" fmla="*/ 87 h 3098"/>
                <a:gd name="T6" fmla="*/ 2782 w 3947"/>
                <a:gd name="T7" fmla="*/ 29 h 3098"/>
                <a:gd name="T8" fmla="*/ 2869 w 3947"/>
                <a:gd name="T9" fmla="*/ 14 h 3098"/>
                <a:gd name="T10" fmla="*/ 2938 w 3947"/>
                <a:gd name="T11" fmla="*/ 92 h 3098"/>
                <a:gd name="T12" fmla="*/ 2869 w 3947"/>
                <a:gd name="T13" fmla="*/ 185 h 3098"/>
                <a:gd name="T14" fmla="*/ 2904 w 3947"/>
                <a:gd name="T15" fmla="*/ 511 h 3098"/>
                <a:gd name="T16" fmla="*/ 3006 w 3947"/>
                <a:gd name="T17" fmla="*/ 282 h 3098"/>
                <a:gd name="T18" fmla="*/ 3118 w 3947"/>
                <a:gd name="T19" fmla="*/ 555 h 3098"/>
                <a:gd name="T20" fmla="*/ 3332 w 3947"/>
                <a:gd name="T21" fmla="*/ 920 h 3098"/>
                <a:gd name="T22" fmla="*/ 3503 w 3947"/>
                <a:gd name="T23" fmla="*/ 1100 h 3098"/>
                <a:gd name="T24" fmla="*/ 3449 w 3947"/>
                <a:gd name="T25" fmla="*/ 1178 h 3098"/>
                <a:gd name="T26" fmla="*/ 3629 w 3947"/>
                <a:gd name="T27" fmla="*/ 1461 h 3098"/>
                <a:gd name="T28" fmla="*/ 3824 w 3947"/>
                <a:gd name="T29" fmla="*/ 1802 h 3098"/>
                <a:gd name="T30" fmla="*/ 3902 w 3947"/>
                <a:gd name="T31" fmla="*/ 1992 h 3098"/>
                <a:gd name="T32" fmla="*/ 3922 w 3947"/>
                <a:gd name="T33" fmla="*/ 2283 h 3098"/>
                <a:gd name="T34" fmla="*/ 3883 w 3947"/>
                <a:gd name="T35" fmla="*/ 2795 h 3098"/>
                <a:gd name="T36" fmla="*/ 3800 w 3947"/>
                <a:gd name="T37" fmla="*/ 3043 h 3098"/>
                <a:gd name="T38" fmla="*/ 3551 w 3947"/>
                <a:gd name="T39" fmla="*/ 3063 h 3098"/>
                <a:gd name="T40" fmla="*/ 3634 w 3947"/>
                <a:gd name="T41" fmla="*/ 3000 h 3098"/>
                <a:gd name="T42" fmla="*/ 3435 w 3947"/>
                <a:gd name="T43" fmla="*/ 2868 h 3098"/>
                <a:gd name="T44" fmla="*/ 3215 w 3947"/>
                <a:gd name="T45" fmla="*/ 2698 h 3098"/>
                <a:gd name="T46" fmla="*/ 3059 w 3947"/>
                <a:gd name="T47" fmla="*/ 2435 h 3098"/>
                <a:gd name="T48" fmla="*/ 2962 w 3947"/>
                <a:gd name="T49" fmla="*/ 2299 h 3098"/>
                <a:gd name="T50" fmla="*/ 2869 w 3947"/>
                <a:gd name="T51" fmla="*/ 2216 h 3098"/>
                <a:gd name="T52" fmla="*/ 2689 w 3947"/>
                <a:gd name="T53" fmla="*/ 2133 h 3098"/>
                <a:gd name="T54" fmla="*/ 2602 w 3947"/>
                <a:gd name="T55" fmla="*/ 1957 h 3098"/>
                <a:gd name="T56" fmla="*/ 2636 w 3947"/>
                <a:gd name="T57" fmla="*/ 1763 h 3098"/>
                <a:gd name="T58" fmla="*/ 2499 w 3947"/>
                <a:gd name="T59" fmla="*/ 1792 h 3098"/>
                <a:gd name="T60" fmla="*/ 2451 w 3947"/>
                <a:gd name="T61" fmla="*/ 1587 h 3098"/>
                <a:gd name="T62" fmla="*/ 2431 w 3947"/>
                <a:gd name="T63" fmla="*/ 1310 h 3098"/>
                <a:gd name="T64" fmla="*/ 2300 w 3947"/>
                <a:gd name="T65" fmla="*/ 1056 h 3098"/>
                <a:gd name="T66" fmla="*/ 1988 w 3947"/>
                <a:gd name="T67" fmla="*/ 896 h 3098"/>
                <a:gd name="T68" fmla="*/ 1885 w 3947"/>
                <a:gd name="T69" fmla="*/ 720 h 3098"/>
                <a:gd name="T70" fmla="*/ 1754 w 3947"/>
                <a:gd name="T71" fmla="*/ 677 h 3098"/>
                <a:gd name="T72" fmla="*/ 1623 w 3947"/>
                <a:gd name="T73" fmla="*/ 686 h 3098"/>
                <a:gd name="T74" fmla="*/ 1530 w 3947"/>
                <a:gd name="T75" fmla="*/ 808 h 3098"/>
                <a:gd name="T76" fmla="*/ 1365 w 3947"/>
                <a:gd name="T77" fmla="*/ 891 h 3098"/>
                <a:gd name="T78" fmla="*/ 1189 w 3947"/>
                <a:gd name="T79" fmla="*/ 964 h 3098"/>
                <a:gd name="T80" fmla="*/ 1062 w 3947"/>
                <a:gd name="T81" fmla="*/ 837 h 3098"/>
                <a:gd name="T82" fmla="*/ 931 w 3947"/>
                <a:gd name="T83" fmla="*/ 720 h 3098"/>
                <a:gd name="T84" fmla="*/ 697 w 3947"/>
                <a:gd name="T85" fmla="*/ 701 h 3098"/>
                <a:gd name="T86" fmla="*/ 381 w 3947"/>
                <a:gd name="T87" fmla="*/ 705 h 3098"/>
                <a:gd name="T88" fmla="*/ 220 w 3947"/>
                <a:gd name="T89" fmla="*/ 705 h 3098"/>
                <a:gd name="T90" fmla="*/ 166 w 3947"/>
                <a:gd name="T91" fmla="*/ 823 h 3098"/>
                <a:gd name="T92" fmla="*/ 83 w 3947"/>
                <a:gd name="T93" fmla="*/ 832 h 3098"/>
                <a:gd name="T94" fmla="*/ 64 w 3947"/>
                <a:gd name="T95" fmla="*/ 652 h 3098"/>
                <a:gd name="T96" fmla="*/ 30 w 3947"/>
                <a:gd name="T97" fmla="*/ 448 h 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47" h="3098">
                  <a:moveTo>
                    <a:pt x="1131" y="224"/>
                  </a:moveTo>
                  <a:lnTo>
                    <a:pt x="1131" y="224"/>
                  </a:lnTo>
                  <a:cubicBezTo>
                    <a:pt x="1184" y="238"/>
                    <a:pt x="1214" y="263"/>
                    <a:pt x="1267" y="282"/>
                  </a:cubicBezTo>
                  <a:cubicBezTo>
                    <a:pt x="1326" y="307"/>
                    <a:pt x="1360" y="311"/>
                    <a:pt x="1418" y="335"/>
                  </a:cubicBezTo>
                  <a:cubicBezTo>
                    <a:pt x="1710" y="316"/>
                    <a:pt x="1710" y="316"/>
                    <a:pt x="1710" y="316"/>
                  </a:cubicBezTo>
                  <a:cubicBezTo>
                    <a:pt x="2485" y="209"/>
                    <a:pt x="2485" y="209"/>
                    <a:pt x="2485" y="209"/>
                  </a:cubicBezTo>
                  <a:cubicBezTo>
                    <a:pt x="2524" y="243"/>
                    <a:pt x="2553" y="267"/>
                    <a:pt x="2606" y="277"/>
                  </a:cubicBezTo>
                  <a:cubicBezTo>
                    <a:pt x="2606" y="150"/>
                    <a:pt x="2606" y="150"/>
                    <a:pt x="2606" y="150"/>
                  </a:cubicBezTo>
                  <a:cubicBezTo>
                    <a:pt x="2606" y="126"/>
                    <a:pt x="2621" y="111"/>
                    <a:pt x="2631" y="87"/>
                  </a:cubicBezTo>
                  <a:cubicBezTo>
                    <a:pt x="2645" y="48"/>
                    <a:pt x="2675" y="14"/>
                    <a:pt x="2719" y="14"/>
                  </a:cubicBezTo>
                  <a:cubicBezTo>
                    <a:pt x="2728" y="14"/>
                    <a:pt x="2728" y="19"/>
                    <a:pt x="2733" y="19"/>
                  </a:cubicBezTo>
                  <a:cubicBezTo>
                    <a:pt x="2753" y="24"/>
                    <a:pt x="2763" y="29"/>
                    <a:pt x="2782" y="29"/>
                  </a:cubicBezTo>
                  <a:cubicBezTo>
                    <a:pt x="2792" y="29"/>
                    <a:pt x="2802" y="24"/>
                    <a:pt x="2811" y="19"/>
                  </a:cubicBezTo>
                  <a:cubicBezTo>
                    <a:pt x="2821" y="19"/>
                    <a:pt x="2831" y="24"/>
                    <a:pt x="2841" y="24"/>
                  </a:cubicBezTo>
                  <a:cubicBezTo>
                    <a:pt x="2855" y="24"/>
                    <a:pt x="2860" y="19"/>
                    <a:pt x="2869" y="14"/>
                  </a:cubicBezTo>
                  <a:cubicBezTo>
                    <a:pt x="2889" y="9"/>
                    <a:pt x="2913" y="4"/>
                    <a:pt x="2933" y="0"/>
                  </a:cubicBezTo>
                  <a:lnTo>
                    <a:pt x="2933" y="0"/>
                  </a:lnTo>
                  <a:cubicBezTo>
                    <a:pt x="2933" y="29"/>
                    <a:pt x="2938" y="58"/>
                    <a:pt x="2938" y="92"/>
                  </a:cubicBezTo>
                  <a:cubicBezTo>
                    <a:pt x="2938" y="111"/>
                    <a:pt x="2918" y="116"/>
                    <a:pt x="2908" y="136"/>
                  </a:cubicBezTo>
                  <a:cubicBezTo>
                    <a:pt x="2899" y="150"/>
                    <a:pt x="2894" y="165"/>
                    <a:pt x="2884" y="180"/>
                  </a:cubicBezTo>
                  <a:cubicBezTo>
                    <a:pt x="2879" y="185"/>
                    <a:pt x="2869" y="180"/>
                    <a:pt x="2869" y="185"/>
                  </a:cubicBezTo>
                  <a:cubicBezTo>
                    <a:pt x="2845" y="209"/>
                    <a:pt x="2836" y="228"/>
                    <a:pt x="2836" y="263"/>
                  </a:cubicBezTo>
                  <a:cubicBezTo>
                    <a:pt x="2836" y="311"/>
                    <a:pt x="2865" y="335"/>
                    <a:pt x="2879" y="384"/>
                  </a:cubicBezTo>
                  <a:cubicBezTo>
                    <a:pt x="2894" y="428"/>
                    <a:pt x="2894" y="462"/>
                    <a:pt x="2904" y="511"/>
                  </a:cubicBezTo>
                  <a:cubicBezTo>
                    <a:pt x="2913" y="452"/>
                    <a:pt x="2904" y="418"/>
                    <a:pt x="2904" y="360"/>
                  </a:cubicBezTo>
                  <a:cubicBezTo>
                    <a:pt x="2904" y="277"/>
                    <a:pt x="2908" y="214"/>
                    <a:pt x="2957" y="150"/>
                  </a:cubicBezTo>
                  <a:cubicBezTo>
                    <a:pt x="2987" y="199"/>
                    <a:pt x="2987" y="233"/>
                    <a:pt x="3006" y="282"/>
                  </a:cubicBezTo>
                  <a:cubicBezTo>
                    <a:pt x="3015" y="307"/>
                    <a:pt x="3030" y="321"/>
                    <a:pt x="3035" y="346"/>
                  </a:cubicBezTo>
                  <a:cubicBezTo>
                    <a:pt x="3059" y="409"/>
                    <a:pt x="3065" y="448"/>
                    <a:pt x="3094" y="511"/>
                  </a:cubicBezTo>
                  <a:cubicBezTo>
                    <a:pt x="3098" y="531"/>
                    <a:pt x="3113" y="540"/>
                    <a:pt x="3118" y="555"/>
                  </a:cubicBezTo>
                  <a:cubicBezTo>
                    <a:pt x="3137" y="598"/>
                    <a:pt x="3142" y="628"/>
                    <a:pt x="3167" y="667"/>
                  </a:cubicBezTo>
                  <a:cubicBezTo>
                    <a:pt x="3191" y="711"/>
                    <a:pt x="3225" y="725"/>
                    <a:pt x="3255" y="769"/>
                  </a:cubicBezTo>
                  <a:cubicBezTo>
                    <a:pt x="3294" y="827"/>
                    <a:pt x="3303" y="862"/>
                    <a:pt x="3332" y="920"/>
                  </a:cubicBezTo>
                  <a:cubicBezTo>
                    <a:pt x="3357" y="959"/>
                    <a:pt x="3381" y="973"/>
                    <a:pt x="3405" y="1003"/>
                  </a:cubicBezTo>
                  <a:cubicBezTo>
                    <a:pt x="3420" y="1023"/>
                    <a:pt x="3430" y="1032"/>
                    <a:pt x="3444" y="1051"/>
                  </a:cubicBezTo>
                  <a:cubicBezTo>
                    <a:pt x="3464" y="1071"/>
                    <a:pt x="3483" y="1076"/>
                    <a:pt x="3503" y="1100"/>
                  </a:cubicBezTo>
                  <a:cubicBezTo>
                    <a:pt x="3522" y="1120"/>
                    <a:pt x="3527" y="1134"/>
                    <a:pt x="3537" y="1159"/>
                  </a:cubicBezTo>
                  <a:cubicBezTo>
                    <a:pt x="3488" y="1139"/>
                    <a:pt x="3459" y="1114"/>
                    <a:pt x="3400" y="1110"/>
                  </a:cubicBezTo>
                  <a:cubicBezTo>
                    <a:pt x="3410" y="1139"/>
                    <a:pt x="3435" y="1154"/>
                    <a:pt x="3449" y="1178"/>
                  </a:cubicBezTo>
                  <a:cubicBezTo>
                    <a:pt x="3479" y="1217"/>
                    <a:pt x="3488" y="1241"/>
                    <a:pt x="3513" y="1285"/>
                  </a:cubicBezTo>
                  <a:cubicBezTo>
                    <a:pt x="3527" y="1310"/>
                    <a:pt x="3537" y="1334"/>
                    <a:pt x="3551" y="1358"/>
                  </a:cubicBezTo>
                  <a:cubicBezTo>
                    <a:pt x="3581" y="1397"/>
                    <a:pt x="3610" y="1417"/>
                    <a:pt x="3629" y="1461"/>
                  </a:cubicBezTo>
                  <a:cubicBezTo>
                    <a:pt x="3664" y="1534"/>
                    <a:pt x="3683" y="1578"/>
                    <a:pt x="3731" y="1646"/>
                  </a:cubicBezTo>
                  <a:cubicBezTo>
                    <a:pt x="3746" y="1670"/>
                    <a:pt x="3756" y="1680"/>
                    <a:pt x="3771" y="1704"/>
                  </a:cubicBezTo>
                  <a:cubicBezTo>
                    <a:pt x="3795" y="1743"/>
                    <a:pt x="3824" y="1758"/>
                    <a:pt x="3824" y="1802"/>
                  </a:cubicBezTo>
                  <a:cubicBezTo>
                    <a:pt x="3824" y="1816"/>
                    <a:pt x="3814" y="1821"/>
                    <a:pt x="3814" y="1835"/>
                  </a:cubicBezTo>
                  <a:cubicBezTo>
                    <a:pt x="3814" y="1855"/>
                    <a:pt x="3824" y="1870"/>
                    <a:pt x="3834" y="1885"/>
                  </a:cubicBezTo>
                  <a:cubicBezTo>
                    <a:pt x="3863" y="1924"/>
                    <a:pt x="3878" y="1952"/>
                    <a:pt x="3902" y="1992"/>
                  </a:cubicBezTo>
                  <a:cubicBezTo>
                    <a:pt x="3932" y="2040"/>
                    <a:pt x="3941" y="2079"/>
                    <a:pt x="3941" y="2138"/>
                  </a:cubicBezTo>
                  <a:cubicBezTo>
                    <a:pt x="3941" y="2177"/>
                    <a:pt x="3932" y="2196"/>
                    <a:pt x="3927" y="2230"/>
                  </a:cubicBezTo>
                  <a:cubicBezTo>
                    <a:pt x="3922" y="2250"/>
                    <a:pt x="3927" y="2259"/>
                    <a:pt x="3922" y="2283"/>
                  </a:cubicBezTo>
                  <a:cubicBezTo>
                    <a:pt x="3946" y="2440"/>
                    <a:pt x="3946" y="2440"/>
                    <a:pt x="3946" y="2440"/>
                  </a:cubicBezTo>
                  <a:cubicBezTo>
                    <a:pt x="3932" y="2518"/>
                    <a:pt x="3936" y="2561"/>
                    <a:pt x="3922" y="2634"/>
                  </a:cubicBezTo>
                  <a:cubicBezTo>
                    <a:pt x="3912" y="2698"/>
                    <a:pt x="3892" y="2732"/>
                    <a:pt x="3883" y="2795"/>
                  </a:cubicBezTo>
                  <a:cubicBezTo>
                    <a:pt x="3902" y="2878"/>
                    <a:pt x="3902" y="2878"/>
                    <a:pt x="3902" y="2878"/>
                  </a:cubicBezTo>
                  <a:cubicBezTo>
                    <a:pt x="3897" y="2922"/>
                    <a:pt x="3883" y="2946"/>
                    <a:pt x="3863" y="2985"/>
                  </a:cubicBezTo>
                  <a:cubicBezTo>
                    <a:pt x="3844" y="3010"/>
                    <a:pt x="3834" y="3043"/>
                    <a:pt x="3800" y="3043"/>
                  </a:cubicBezTo>
                  <a:cubicBezTo>
                    <a:pt x="3771" y="3043"/>
                    <a:pt x="3756" y="3034"/>
                    <a:pt x="3731" y="3034"/>
                  </a:cubicBezTo>
                  <a:cubicBezTo>
                    <a:pt x="3683" y="3034"/>
                    <a:pt x="3673" y="3097"/>
                    <a:pt x="3629" y="3097"/>
                  </a:cubicBezTo>
                  <a:cubicBezTo>
                    <a:pt x="3595" y="3097"/>
                    <a:pt x="3571" y="3087"/>
                    <a:pt x="3551" y="3063"/>
                  </a:cubicBezTo>
                  <a:cubicBezTo>
                    <a:pt x="3561" y="3058"/>
                    <a:pt x="3561" y="3054"/>
                    <a:pt x="3566" y="3049"/>
                  </a:cubicBezTo>
                  <a:cubicBezTo>
                    <a:pt x="3581" y="3049"/>
                    <a:pt x="3590" y="3054"/>
                    <a:pt x="3600" y="3049"/>
                  </a:cubicBezTo>
                  <a:cubicBezTo>
                    <a:pt x="3620" y="3039"/>
                    <a:pt x="3634" y="3024"/>
                    <a:pt x="3634" y="3000"/>
                  </a:cubicBezTo>
                  <a:cubicBezTo>
                    <a:pt x="3634" y="2980"/>
                    <a:pt x="3615" y="2976"/>
                    <a:pt x="3600" y="2966"/>
                  </a:cubicBezTo>
                  <a:cubicBezTo>
                    <a:pt x="3595" y="2971"/>
                    <a:pt x="3595" y="2976"/>
                    <a:pt x="3585" y="2976"/>
                  </a:cubicBezTo>
                  <a:cubicBezTo>
                    <a:pt x="3513" y="2976"/>
                    <a:pt x="3488" y="2912"/>
                    <a:pt x="3435" y="2868"/>
                  </a:cubicBezTo>
                  <a:cubicBezTo>
                    <a:pt x="3415" y="2849"/>
                    <a:pt x="3410" y="2829"/>
                    <a:pt x="3391" y="2810"/>
                  </a:cubicBezTo>
                  <a:cubicBezTo>
                    <a:pt x="3357" y="2766"/>
                    <a:pt x="3322" y="2751"/>
                    <a:pt x="3274" y="2732"/>
                  </a:cubicBezTo>
                  <a:cubicBezTo>
                    <a:pt x="3250" y="2722"/>
                    <a:pt x="3225" y="2717"/>
                    <a:pt x="3215" y="2698"/>
                  </a:cubicBezTo>
                  <a:cubicBezTo>
                    <a:pt x="3191" y="2659"/>
                    <a:pt x="3186" y="2634"/>
                    <a:pt x="3176" y="2590"/>
                  </a:cubicBezTo>
                  <a:cubicBezTo>
                    <a:pt x="3167" y="2551"/>
                    <a:pt x="3162" y="2527"/>
                    <a:pt x="3133" y="2498"/>
                  </a:cubicBezTo>
                  <a:cubicBezTo>
                    <a:pt x="3109" y="2474"/>
                    <a:pt x="3059" y="2474"/>
                    <a:pt x="3059" y="2435"/>
                  </a:cubicBezTo>
                  <a:cubicBezTo>
                    <a:pt x="3059" y="2415"/>
                    <a:pt x="3074" y="2401"/>
                    <a:pt x="3084" y="2386"/>
                  </a:cubicBezTo>
                  <a:cubicBezTo>
                    <a:pt x="3059" y="2377"/>
                    <a:pt x="3040" y="2371"/>
                    <a:pt x="3011" y="2362"/>
                  </a:cubicBezTo>
                  <a:cubicBezTo>
                    <a:pt x="2982" y="2352"/>
                    <a:pt x="2977" y="2328"/>
                    <a:pt x="2962" y="2299"/>
                  </a:cubicBezTo>
                  <a:cubicBezTo>
                    <a:pt x="2943" y="2269"/>
                    <a:pt x="2938" y="2245"/>
                    <a:pt x="2933" y="2206"/>
                  </a:cubicBezTo>
                  <a:cubicBezTo>
                    <a:pt x="2884" y="2206"/>
                    <a:pt x="2884" y="2206"/>
                    <a:pt x="2884" y="2206"/>
                  </a:cubicBezTo>
                  <a:cubicBezTo>
                    <a:pt x="2879" y="2211"/>
                    <a:pt x="2874" y="2211"/>
                    <a:pt x="2869" y="2216"/>
                  </a:cubicBezTo>
                  <a:cubicBezTo>
                    <a:pt x="2865" y="2230"/>
                    <a:pt x="2865" y="2245"/>
                    <a:pt x="2850" y="2259"/>
                  </a:cubicBezTo>
                  <a:cubicBezTo>
                    <a:pt x="2831" y="2245"/>
                    <a:pt x="2821" y="2235"/>
                    <a:pt x="2802" y="2225"/>
                  </a:cubicBezTo>
                  <a:cubicBezTo>
                    <a:pt x="2753" y="2196"/>
                    <a:pt x="2723" y="2181"/>
                    <a:pt x="2689" y="2133"/>
                  </a:cubicBezTo>
                  <a:cubicBezTo>
                    <a:pt x="2670" y="2103"/>
                    <a:pt x="2660" y="2084"/>
                    <a:pt x="2650" y="2045"/>
                  </a:cubicBezTo>
                  <a:cubicBezTo>
                    <a:pt x="2645" y="2026"/>
                    <a:pt x="2641" y="2011"/>
                    <a:pt x="2631" y="2001"/>
                  </a:cubicBezTo>
                  <a:cubicBezTo>
                    <a:pt x="2617" y="1987"/>
                    <a:pt x="2602" y="1977"/>
                    <a:pt x="2602" y="1957"/>
                  </a:cubicBezTo>
                  <a:cubicBezTo>
                    <a:pt x="2602" y="1933"/>
                    <a:pt x="2617" y="1918"/>
                    <a:pt x="2631" y="1899"/>
                  </a:cubicBezTo>
                  <a:cubicBezTo>
                    <a:pt x="2645" y="1870"/>
                    <a:pt x="2650" y="1850"/>
                    <a:pt x="2650" y="1821"/>
                  </a:cubicBezTo>
                  <a:cubicBezTo>
                    <a:pt x="2650" y="1797"/>
                    <a:pt x="2650" y="1782"/>
                    <a:pt x="2636" y="1763"/>
                  </a:cubicBezTo>
                  <a:cubicBezTo>
                    <a:pt x="2617" y="1738"/>
                    <a:pt x="2592" y="1733"/>
                    <a:pt x="2562" y="1728"/>
                  </a:cubicBezTo>
                  <a:cubicBezTo>
                    <a:pt x="2553" y="1743"/>
                    <a:pt x="2553" y="1758"/>
                    <a:pt x="2548" y="1772"/>
                  </a:cubicBezTo>
                  <a:cubicBezTo>
                    <a:pt x="2538" y="1792"/>
                    <a:pt x="2519" y="1792"/>
                    <a:pt x="2499" y="1792"/>
                  </a:cubicBezTo>
                  <a:cubicBezTo>
                    <a:pt x="2490" y="1792"/>
                    <a:pt x="2490" y="1772"/>
                    <a:pt x="2485" y="1763"/>
                  </a:cubicBezTo>
                  <a:cubicBezTo>
                    <a:pt x="2475" y="1738"/>
                    <a:pt x="2470" y="1724"/>
                    <a:pt x="2465" y="1699"/>
                  </a:cubicBezTo>
                  <a:cubicBezTo>
                    <a:pt x="2460" y="1661"/>
                    <a:pt x="2451" y="1636"/>
                    <a:pt x="2451" y="1587"/>
                  </a:cubicBezTo>
                  <a:cubicBezTo>
                    <a:pt x="2451" y="1568"/>
                    <a:pt x="2451" y="1568"/>
                    <a:pt x="2451" y="1568"/>
                  </a:cubicBezTo>
                  <a:cubicBezTo>
                    <a:pt x="2451" y="1514"/>
                    <a:pt x="2451" y="1485"/>
                    <a:pt x="2451" y="1432"/>
                  </a:cubicBezTo>
                  <a:cubicBezTo>
                    <a:pt x="2451" y="1382"/>
                    <a:pt x="2431" y="1358"/>
                    <a:pt x="2431" y="1310"/>
                  </a:cubicBezTo>
                  <a:cubicBezTo>
                    <a:pt x="2431" y="1232"/>
                    <a:pt x="2431" y="1232"/>
                    <a:pt x="2431" y="1232"/>
                  </a:cubicBezTo>
                  <a:cubicBezTo>
                    <a:pt x="2431" y="1208"/>
                    <a:pt x="2407" y="1197"/>
                    <a:pt x="2402" y="1173"/>
                  </a:cubicBezTo>
                  <a:cubicBezTo>
                    <a:pt x="2377" y="1120"/>
                    <a:pt x="2349" y="1086"/>
                    <a:pt x="2300" y="1056"/>
                  </a:cubicBezTo>
                  <a:cubicBezTo>
                    <a:pt x="2217" y="1012"/>
                    <a:pt x="2168" y="998"/>
                    <a:pt x="2086" y="949"/>
                  </a:cubicBezTo>
                  <a:cubicBezTo>
                    <a:pt x="2071" y="944"/>
                    <a:pt x="2061" y="929"/>
                    <a:pt x="2042" y="925"/>
                  </a:cubicBezTo>
                  <a:cubicBezTo>
                    <a:pt x="2022" y="915"/>
                    <a:pt x="1998" y="915"/>
                    <a:pt x="1988" y="896"/>
                  </a:cubicBezTo>
                  <a:cubicBezTo>
                    <a:pt x="1983" y="886"/>
                    <a:pt x="1993" y="876"/>
                    <a:pt x="1988" y="866"/>
                  </a:cubicBezTo>
                  <a:cubicBezTo>
                    <a:pt x="1983" y="832"/>
                    <a:pt x="1964" y="818"/>
                    <a:pt x="1944" y="788"/>
                  </a:cubicBezTo>
                  <a:cubicBezTo>
                    <a:pt x="1925" y="764"/>
                    <a:pt x="1905" y="744"/>
                    <a:pt x="1885" y="720"/>
                  </a:cubicBezTo>
                  <a:cubicBezTo>
                    <a:pt x="1881" y="716"/>
                    <a:pt x="1881" y="711"/>
                    <a:pt x="1876" y="705"/>
                  </a:cubicBezTo>
                  <a:cubicBezTo>
                    <a:pt x="1857" y="691"/>
                    <a:pt x="1837" y="696"/>
                    <a:pt x="1818" y="691"/>
                  </a:cubicBezTo>
                  <a:cubicBezTo>
                    <a:pt x="1793" y="686"/>
                    <a:pt x="1779" y="677"/>
                    <a:pt x="1754" y="677"/>
                  </a:cubicBezTo>
                  <a:cubicBezTo>
                    <a:pt x="1744" y="677"/>
                    <a:pt x="1739" y="686"/>
                    <a:pt x="1725" y="686"/>
                  </a:cubicBezTo>
                  <a:cubicBezTo>
                    <a:pt x="1715" y="686"/>
                    <a:pt x="1705" y="686"/>
                    <a:pt x="1696" y="686"/>
                  </a:cubicBezTo>
                  <a:cubicBezTo>
                    <a:pt x="1623" y="686"/>
                    <a:pt x="1623" y="686"/>
                    <a:pt x="1623" y="686"/>
                  </a:cubicBezTo>
                  <a:cubicBezTo>
                    <a:pt x="1589" y="686"/>
                    <a:pt x="1574" y="696"/>
                    <a:pt x="1545" y="696"/>
                  </a:cubicBezTo>
                  <a:cubicBezTo>
                    <a:pt x="1545" y="720"/>
                    <a:pt x="1540" y="735"/>
                    <a:pt x="1540" y="764"/>
                  </a:cubicBezTo>
                  <a:cubicBezTo>
                    <a:pt x="1540" y="779"/>
                    <a:pt x="1540" y="799"/>
                    <a:pt x="1530" y="808"/>
                  </a:cubicBezTo>
                  <a:cubicBezTo>
                    <a:pt x="1511" y="823"/>
                    <a:pt x="1491" y="813"/>
                    <a:pt x="1467" y="823"/>
                  </a:cubicBezTo>
                  <a:cubicBezTo>
                    <a:pt x="1448" y="832"/>
                    <a:pt x="1442" y="857"/>
                    <a:pt x="1423" y="876"/>
                  </a:cubicBezTo>
                  <a:cubicBezTo>
                    <a:pt x="1409" y="891"/>
                    <a:pt x="1384" y="886"/>
                    <a:pt x="1365" y="891"/>
                  </a:cubicBezTo>
                  <a:cubicBezTo>
                    <a:pt x="1340" y="896"/>
                    <a:pt x="1326" y="910"/>
                    <a:pt x="1301" y="920"/>
                  </a:cubicBezTo>
                  <a:cubicBezTo>
                    <a:pt x="1257" y="935"/>
                    <a:pt x="1223" y="959"/>
                    <a:pt x="1175" y="964"/>
                  </a:cubicBezTo>
                  <a:cubicBezTo>
                    <a:pt x="1189" y="964"/>
                    <a:pt x="1189" y="964"/>
                    <a:pt x="1189" y="964"/>
                  </a:cubicBezTo>
                  <a:cubicBezTo>
                    <a:pt x="1175" y="949"/>
                    <a:pt x="1160" y="949"/>
                    <a:pt x="1145" y="935"/>
                  </a:cubicBezTo>
                  <a:cubicBezTo>
                    <a:pt x="1126" y="915"/>
                    <a:pt x="1131" y="891"/>
                    <a:pt x="1116" y="871"/>
                  </a:cubicBezTo>
                  <a:cubicBezTo>
                    <a:pt x="1106" y="852"/>
                    <a:pt x="1087" y="847"/>
                    <a:pt x="1062" y="837"/>
                  </a:cubicBezTo>
                  <a:cubicBezTo>
                    <a:pt x="1028" y="832"/>
                    <a:pt x="1004" y="827"/>
                    <a:pt x="984" y="803"/>
                  </a:cubicBezTo>
                  <a:cubicBezTo>
                    <a:pt x="970" y="788"/>
                    <a:pt x="975" y="774"/>
                    <a:pt x="965" y="759"/>
                  </a:cubicBezTo>
                  <a:cubicBezTo>
                    <a:pt x="960" y="740"/>
                    <a:pt x="951" y="730"/>
                    <a:pt x="931" y="720"/>
                  </a:cubicBezTo>
                  <a:cubicBezTo>
                    <a:pt x="838" y="735"/>
                    <a:pt x="838" y="735"/>
                    <a:pt x="838" y="735"/>
                  </a:cubicBezTo>
                  <a:cubicBezTo>
                    <a:pt x="804" y="725"/>
                    <a:pt x="790" y="711"/>
                    <a:pt x="756" y="701"/>
                  </a:cubicBezTo>
                  <a:cubicBezTo>
                    <a:pt x="731" y="696"/>
                    <a:pt x="716" y="705"/>
                    <a:pt x="697" y="701"/>
                  </a:cubicBezTo>
                  <a:cubicBezTo>
                    <a:pt x="649" y="686"/>
                    <a:pt x="624" y="652"/>
                    <a:pt x="575" y="652"/>
                  </a:cubicBezTo>
                  <a:cubicBezTo>
                    <a:pt x="527" y="652"/>
                    <a:pt x="503" y="667"/>
                    <a:pt x="454" y="686"/>
                  </a:cubicBezTo>
                  <a:cubicBezTo>
                    <a:pt x="425" y="696"/>
                    <a:pt x="410" y="705"/>
                    <a:pt x="381" y="705"/>
                  </a:cubicBezTo>
                  <a:cubicBezTo>
                    <a:pt x="361" y="705"/>
                    <a:pt x="351" y="705"/>
                    <a:pt x="332" y="701"/>
                  </a:cubicBezTo>
                  <a:cubicBezTo>
                    <a:pt x="322" y="696"/>
                    <a:pt x="318" y="686"/>
                    <a:pt x="303" y="686"/>
                  </a:cubicBezTo>
                  <a:cubicBezTo>
                    <a:pt x="268" y="686"/>
                    <a:pt x="254" y="705"/>
                    <a:pt x="220" y="705"/>
                  </a:cubicBezTo>
                  <a:cubicBezTo>
                    <a:pt x="210" y="705"/>
                    <a:pt x="205" y="705"/>
                    <a:pt x="196" y="701"/>
                  </a:cubicBezTo>
                  <a:cubicBezTo>
                    <a:pt x="196" y="730"/>
                    <a:pt x="196" y="750"/>
                    <a:pt x="186" y="779"/>
                  </a:cubicBezTo>
                  <a:cubicBezTo>
                    <a:pt x="186" y="799"/>
                    <a:pt x="186" y="813"/>
                    <a:pt x="166" y="823"/>
                  </a:cubicBezTo>
                  <a:cubicBezTo>
                    <a:pt x="157" y="832"/>
                    <a:pt x="142" y="827"/>
                    <a:pt x="122" y="827"/>
                  </a:cubicBezTo>
                  <a:cubicBezTo>
                    <a:pt x="108" y="827"/>
                    <a:pt x="98" y="827"/>
                    <a:pt x="83" y="832"/>
                  </a:cubicBezTo>
                  <a:lnTo>
                    <a:pt x="83" y="832"/>
                  </a:lnTo>
                  <a:cubicBezTo>
                    <a:pt x="79" y="803"/>
                    <a:pt x="79" y="788"/>
                    <a:pt x="69" y="759"/>
                  </a:cubicBezTo>
                  <a:cubicBezTo>
                    <a:pt x="64" y="740"/>
                    <a:pt x="59" y="725"/>
                    <a:pt x="59" y="705"/>
                  </a:cubicBezTo>
                  <a:cubicBezTo>
                    <a:pt x="59" y="686"/>
                    <a:pt x="64" y="672"/>
                    <a:pt x="64" y="652"/>
                  </a:cubicBezTo>
                  <a:cubicBezTo>
                    <a:pt x="59" y="633"/>
                    <a:pt x="35" y="628"/>
                    <a:pt x="20" y="613"/>
                  </a:cubicBezTo>
                  <a:cubicBezTo>
                    <a:pt x="6" y="594"/>
                    <a:pt x="0" y="574"/>
                    <a:pt x="0" y="550"/>
                  </a:cubicBezTo>
                  <a:cubicBezTo>
                    <a:pt x="0" y="511"/>
                    <a:pt x="20" y="487"/>
                    <a:pt x="30" y="448"/>
                  </a:cubicBezTo>
                  <a:cubicBezTo>
                    <a:pt x="1131" y="224"/>
                    <a:pt x="1131" y="224"/>
                    <a:pt x="1131" y="22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92F50E99-1FA4-55F0-C220-4301D402F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3520" y="8306515"/>
              <a:ext cx="1097695" cy="1769869"/>
            </a:xfrm>
            <a:custGeom>
              <a:avLst/>
              <a:gdLst>
                <a:gd name="T0" fmla="*/ 638 w 1731"/>
                <a:gd name="T1" fmla="*/ 2752 h 2792"/>
                <a:gd name="T2" fmla="*/ 638 w 1731"/>
                <a:gd name="T3" fmla="*/ 2752 h 2792"/>
                <a:gd name="T4" fmla="*/ 507 w 1731"/>
                <a:gd name="T5" fmla="*/ 2772 h 2792"/>
                <a:gd name="T6" fmla="*/ 439 w 1731"/>
                <a:gd name="T7" fmla="*/ 2719 h 2792"/>
                <a:gd name="T8" fmla="*/ 385 w 1731"/>
                <a:gd name="T9" fmla="*/ 2625 h 2792"/>
                <a:gd name="T10" fmla="*/ 307 w 1731"/>
                <a:gd name="T11" fmla="*/ 2747 h 2792"/>
                <a:gd name="T12" fmla="*/ 278 w 1731"/>
                <a:gd name="T13" fmla="*/ 2772 h 2792"/>
                <a:gd name="T14" fmla="*/ 200 w 1731"/>
                <a:gd name="T15" fmla="*/ 2786 h 2792"/>
                <a:gd name="T16" fmla="*/ 185 w 1731"/>
                <a:gd name="T17" fmla="*/ 2791 h 2792"/>
                <a:gd name="T18" fmla="*/ 185 w 1731"/>
                <a:gd name="T19" fmla="*/ 2791 h 2792"/>
                <a:gd name="T20" fmla="*/ 74 w 1731"/>
                <a:gd name="T21" fmla="*/ 1973 h 2792"/>
                <a:gd name="T22" fmla="*/ 63 w 1731"/>
                <a:gd name="T23" fmla="*/ 298 h 2792"/>
                <a:gd name="T24" fmla="*/ 0 w 1731"/>
                <a:gd name="T25" fmla="*/ 195 h 2792"/>
                <a:gd name="T26" fmla="*/ 0 w 1731"/>
                <a:gd name="T27" fmla="*/ 195 h 2792"/>
                <a:gd name="T28" fmla="*/ 39 w 1731"/>
                <a:gd name="T29" fmla="*/ 152 h 2792"/>
                <a:gd name="T30" fmla="*/ 69 w 1731"/>
                <a:gd name="T31" fmla="*/ 152 h 2792"/>
                <a:gd name="T32" fmla="*/ 171 w 1731"/>
                <a:gd name="T33" fmla="*/ 122 h 2792"/>
                <a:gd name="T34" fmla="*/ 249 w 1731"/>
                <a:gd name="T35" fmla="*/ 103 h 2792"/>
                <a:gd name="T36" fmla="*/ 293 w 1731"/>
                <a:gd name="T37" fmla="*/ 127 h 2792"/>
                <a:gd name="T38" fmla="*/ 385 w 1731"/>
                <a:gd name="T39" fmla="*/ 156 h 2792"/>
                <a:gd name="T40" fmla="*/ 1208 w 1731"/>
                <a:gd name="T41" fmla="*/ 0 h 2792"/>
                <a:gd name="T42" fmla="*/ 1208 w 1731"/>
                <a:gd name="T43" fmla="*/ 0 h 2792"/>
                <a:gd name="T44" fmla="*/ 1515 w 1731"/>
                <a:gd name="T45" fmla="*/ 921 h 2792"/>
                <a:gd name="T46" fmla="*/ 1525 w 1731"/>
                <a:gd name="T47" fmla="*/ 1042 h 2792"/>
                <a:gd name="T48" fmla="*/ 1544 w 1731"/>
                <a:gd name="T49" fmla="*/ 1106 h 2792"/>
                <a:gd name="T50" fmla="*/ 1554 w 1731"/>
                <a:gd name="T51" fmla="*/ 1179 h 2792"/>
                <a:gd name="T52" fmla="*/ 1574 w 1731"/>
                <a:gd name="T53" fmla="*/ 1223 h 2792"/>
                <a:gd name="T54" fmla="*/ 1603 w 1731"/>
                <a:gd name="T55" fmla="*/ 1238 h 2792"/>
                <a:gd name="T56" fmla="*/ 1657 w 1731"/>
                <a:gd name="T57" fmla="*/ 1282 h 2792"/>
                <a:gd name="T58" fmla="*/ 1700 w 1731"/>
                <a:gd name="T59" fmla="*/ 1340 h 2792"/>
                <a:gd name="T60" fmla="*/ 1730 w 1731"/>
                <a:gd name="T61" fmla="*/ 1398 h 2792"/>
                <a:gd name="T62" fmla="*/ 1705 w 1731"/>
                <a:gd name="T63" fmla="*/ 1428 h 2792"/>
                <a:gd name="T64" fmla="*/ 1676 w 1731"/>
                <a:gd name="T65" fmla="*/ 1471 h 2792"/>
                <a:gd name="T66" fmla="*/ 1671 w 1731"/>
                <a:gd name="T67" fmla="*/ 1550 h 2792"/>
                <a:gd name="T68" fmla="*/ 1657 w 1731"/>
                <a:gd name="T69" fmla="*/ 1656 h 2792"/>
                <a:gd name="T70" fmla="*/ 1705 w 1731"/>
                <a:gd name="T71" fmla="*/ 1959 h 2792"/>
                <a:gd name="T72" fmla="*/ 1686 w 1731"/>
                <a:gd name="T73" fmla="*/ 2144 h 2792"/>
                <a:gd name="T74" fmla="*/ 1686 w 1731"/>
                <a:gd name="T75" fmla="*/ 2144 h 2792"/>
                <a:gd name="T76" fmla="*/ 585 w 1731"/>
                <a:gd name="T77" fmla="*/ 2368 h 2792"/>
                <a:gd name="T78" fmla="*/ 555 w 1731"/>
                <a:gd name="T79" fmla="*/ 2470 h 2792"/>
                <a:gd name="T80" fmla="*/ 575 w 1731"/>
                <a:gd name="T81" fmla="*/ 2533 h 2792"/>
                <a:gd name="T82" fmla="*/ 619 w 1731"/>
                <a:gd name="T83" fmla="*/ 2572 h 2792"/>
                <a:gd name="T84" fmla="*/ 614 w 1731"/>
                <a:gd name="T85" fmla="*/ 2625 h 2792"/>
                <a:gd name="T86" fmla="*/ 624 w 1731"/>
                <a:gd name="T87" fmla="*/ 2679 h 2792"/>
                <a:gd name="T88" fmla="*/ 638 w 1731"/>
                <a:gd name="T89" fmla="*/ 2752 h 2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1" h="2792">
                  <a:moveTo>
                    <a:pt x="638" y="2752"/>
                  </a:moveTo>
                  <a:lnTo>
                    <a:pt x="638" y="2752"/>
                  </a:lnTo>
                  <a:cubicBezTo>
                    <a:pt x="594" y="2757"/>
                    <a:pt x="561" y="2772"/>
                    <a:pt x="507" y="2772"/>
                  </a:cubicBezTo>
                  <a:cubicBezTo>
                    <a:pt x="478" y="2772"/>
                    <a:pt x="458" y="2743"/>
                    <a:pt x="439" y="2719"/>
                  </a:cubicBezTo>
                  <a:cubicBezTo>
                    <a:pt x="414" y="2684"/>
                    <a:pt x="395" y="2664"/>
                    <a:pt x="385" y="2625"/>
                  </a:cubicBezTo>
                  <a:cubicBezTo>
                    <a:pt x="361" y="2679"/>
                    <a:pt x="346" y="2708"/>
                    <a:pt x="307" y="2747"/>
                  </a:cubicBezTo>
                  <a:cubicBezTo>
                    <a:pt x="298" y="2757"/>
                    <a:pt x="293" y="2767"/>
                    <a:pt x="278" y="2772"/>
                  </a:cubicBezTo>
                  <a:cubicBezTo>
                    <a:pt x="254" y="2786"/>
                    <a:pt x="229" y="2786"/>
                    <a:pt x="200" y="2786"/>
                  </a:cubicBezTo>
                  <a:cubicBezTo>
                    <a:pt x="195" y="2786"/>
                    <a:pt x="190" y="2791"/>
                    <a:pt x="185" y="2791"/>
                  </a:cubicBezTo>
                  <a:lnTo>
                    <a:pt x="185" y="2791"/>
                  </a:lnTo>
                  <a:cubicBezTo>
                    <a:pt x="74" y="1973"/>
                    <a:pt x="74" y="1973"/>
                    <a:pt x="74" y="1973"/>
                  </a:cubicBezTo>
                  <a:cubicBezTo>
                    <a:pt x="63" y="298"/>
                    <a:pt x="63" y="298"/>
                    <a:pt x="63" y="298"/>
                  </a:cubicBezTo>
                  <a:cubicBezTo>
                    <a:pt x="44" y="254"/>
                    <a:pt x="30" y="229"/>
                    <a:pt x="0" y="195"/>
                  </a:cubicBezTo>
                  <a:lnTo>
                    <a:pt x="0" y="195"/>
                  </a:lnTo>
                  <a:cubicBezTo>
                    <a:pt x="15" y="180"/>
                    <a:pt x="20" y="161"/>
                    <a:pt x="39" y="152"/>
                  </a:cubicBezTo>
                  <a:cubicBezTo>
                    <a:pt x="44" y="146"/>
                    <a:pt x="59" y="152"/>
                    <a:pt x="69" y="152"/>
                  </a:cubicBezTo>
                  <a:cubicBezTo>
                    <a:pt x="107" y="141"/>
                    <a:pt x="132" y="127"/>
                    <a:pt x="171" y="122"/>
                  </a:cubicBezTo>
                  <a:cubicBezTo>
                    <a:pt x="205" y="122"/>
                    <a:pt x="220" y="103"/>
                    <a:pt x="249" y="103"/>
                  </a:cubicBezTo>
                  <a:cubicBezTo>
                    <a:pt x="268" y="103"/>
                    <a:pt x="278" y="122"/>
                    <a:pt x="293" y="127"/>
                  </a:cubicBezTo>
                  <a:cubicBezTo>
                    <a:pt x="327" y="141"/>
                    <a:pt x="346" y="146"/>
                    <a:pt x="385" y="156"/>
                  </a:cubicBezTo>
                  <a:cubicBezTo>
                    <a:pt x="1208" y="0"/>
                    <a:pt x="1208" y="0"/>
                    <a:pt x="1208" y="0"/>
                  </a:cubicBezTo>
                  <a:lnTo>
                    <a:pt x="1208" y="0"/>
                  </a:lnTo>
                  <a:cubicBezTo>
                    <a:pt x="1515" y="921"/>
                    <a:pt x="1515" y="921"/>
                    <a:pt x="1515" y="921"/>
                  </a:cubicBezTo>
                  <a:cubicBezTo>
                    <a:pt x="1520" y="970"/>
                    <a:pt x="1515" y="999"/>
                    <a:pt x="1525" y="1042"/>
                  </a:cubicBezTo>
                  <a:cubicBezTo>
                    <a:pt x="1530" y="1067"/>
                    <a:pt x="1539" y="1082"/>
                    <a:pt x="1544" y="1106"/>
                  </a:cubicBezTo>
                  <a:cubicBezTo>
                    <a:pt x="1549" y="1130"/>
                    <a:pt x="1544" y="1150"/>
                    <a:pt x="1554" y="1179"/>
                  </a:cubicBezTo>
                  <a:cubicBezTo>
                    <a:pt x="1554" y="1199"/>
                    <a:pt x="1559" y="1213"/>
                    <a:pt x="1574" y="1223"/>
                  </a:cubicBezTo>
                  <a:cubicBezTo>
                    <a:pt x="1583" y="1233"/>
                    <a:pt x="1593" y="1233"/>
                    <a:pt x="1603" y="1238"/>
                  </a:cubicBezTo>
                  <a:cubicBezTo>
                    <a:pt x="1627" y="1247"/>
                    <a:pt x="1642" y="1257"/>
                    <a:pt x="1657" y="1282"/>
                  </a:cubicBezTo>
                  <a:cubicBezTo>
                    <a:pt x="1671" y="1306"/>
                    <a:pt x="1686" y="1315"/>
                    <a:pt x="1700" y="1340"/>
                  </a:cubicBezTo>
                  <a:cubicBezTo>
                    <a:pt x="1715" y="1359"/>
                    <a:pt x="1730" y="1369"/>
                    <a:pt x="1730" y="1398"/>
                  </a:cubicBezTo>
                  <a:cubicBezTo>
                    <a:pt x="1730" y="1413"/>
                    <a:pt x="1715" y="1418"/>
                    <a:pt x="1705" y="1428"/>
                  </a:cubicBezTo>
                  <a:cubicBezTo>
                    <a:pt x="1696" y="1442"/>
                    <a:pt x="1686" y="1456"/>
                    <a:pt x="1676" y="1471"/>
                  </a:cubicBezTo>
                  <a:cubicBezTo>
                    <a:pt x="1666" y="1501"/>
                    <a:pt x="1671" y="1520"/>
                    <a:pt x="1671" y="1550"/>
                  </a:cubicBezTo>
                  <a:cubicBezTo>
                    <a:pt x="1671" y="1588"/>
                    <a:pt x="1661" y="1613"/>
                    <a:pt x="1657" y="1656"/>
                  </a:cubicBezTo>
                  <a:cubicBezTo>
                    <a:pt x="1705" y="1959"/>
                    <a:pt x="1705" y="1959"/>
                    <a:pt x="1705" y="1959"/>
                  </a:cubicBezTo>
                  <a:cubicBezTo>
                    <a:pt x="1700" y="2036"/>
                    <a:pt x="1691" y="2066"/>
                    <a:pt x="1686" y="2144"/>
                  </a:cubicBezTo>
                  <a:lnTo>
                    <a:pt x="1686" y="2144"/>
                  </a:lnTo>
                  <a:cubicBezTo>
                    <a:pt x="585" y="2368"/>
                    <a:pt x="585" y="2368"/>
                    <a:pt x="585" y="2368"/>
                  </a:cubicBezTo>
                  <a:cubicBezTo>
                    <a:pt x="575" y="2407"/>
                    <a:pt x="555" y="2431"/>
                    <a:pt x="555" y="2470"/>
                  </a:cubicBezTo>
                  <a:cubicBezTo>
                    <a:pt x="555" y="2494"/>
                    <a:pt x="561" y="2514"/>
                    <a:pt x="575" y="2533"/>
                  </a:cubicBezTo>
                  <a:cubicBezTo>
                    <a:pt x="590" y="2548"/>
                    <a:pt x="614" y="2553"/>
                    <a:pt x="619" y="2572"/>
                  </a:cubicBezTo>
                  <a:cubicBezTo>
                    <a:pt x="619" y="2592"/>
                    <a:pt x="614" y="2606"/>
                    <a:pt x="614" y="2625"/>
                  </a:cubicBezTo>
                  <a:cubicBezTo>
                    <a:pt x="614" y="2645"/>
                    <a:pt x="619" y="2660"/>
                    <a:pt x="624" y="2679"/>
                  </a:cubicBezTo>
                  <a:cubicBezTo>
                    <a:pt x="634" y="2708"/>
                    <a:pt x="634" y="2723"/>
                    <a:pt x="638" y="2752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5">
              <a:extLst>
                <a:ext uri="{FF2B5EF4-FFF2-40B4-BE49-F238E27FC236}">
                  <a16:creationId xmlns:a16="http://schemas.microsoft.com/office/drawing/2014/main" id="{A90EDC72-FBD8-362F-4289-F31C023C5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244" y="8429733"/>
              <a:ext cx="980085" cy="1764268"/>
            </a:xfrm>
            <a:custGeom>
              <a:avLst/>
              <a:gdLst>
                <a:gd name="T0" fmla="*/ 453 w 1549"/>
                <a:gd name="T1" fmla="*/ 151 h 2782"/>
                <a:gd name="T2" fmla="*/ 375 w 1549"/>
                <a:gd name="T3" fmla="*/ 288 h 2782"/>
                <a:gd name="T4" fmla="*/ 336 w 1549"/>
                <a:gd name="T5" fmla="*/ 371 h 2782"/>
                <a:gd name="T6" fmla="*/ 316 w 1549"/>
                <a:gd name="T7" fmla="*/ 497 h 2782"/>
                <a:gd name="T8" fmla="*/ 219 w 1549"/>
                <a:gd name="T9" fmla="*/ 580 h 2782"/>
                <a:gd name="T10" fmla="*/ 199 w 1549"/>
                <a:gd name="T11" fmla="*/ 692 h 2782"/>
                <a:gd name="T12" fmla="*/ 131 w 1549"/>
                <a:gd name="T13" fmla="*/ 784 h 2782"/>
                <a:gd name="T14" fmla="*/ 126 w 1549"/>
                <a:gd name="T15" fmla="*/ 891 h 2782"/>
                <a:gd name="T16" fmla="*/ 121 w 1549"/>
                <a:gd name="T17" fmla="*/ 979 h 2782"/>
                <a:gd name="T18" fmla="*/ 146 w 1549"/>
                <a:gd name="T19" fmla="*/ 1145 h 2782"/>
                <a:gd name="T20" fmla="*/ 160 w 1549"/>
                <a:gd name="T21" fmla="*/ 1325 h 2782"/>
                <a:gd name="T22" fmla="*/ 170 w 1549"/>
                <a:gd name="T23" fmla="*/ 1403 h 2782"/>
                <a:gd name="T24" fmla="*/ 185 w 1549"/>
                <a:gd name="T25" fmla="*/ 1476 h 2782"/>
                <a:gd name="T26" fmla="*/ 248 w 1549"/>
                <a:gd name="T27" fmla="*/ 1627 h 2782"/>
                <a:gd name="T28" fmla="*/ 238 w 1549"/>
                <a:gd name="T29" fmla="*/ 1734 h 2782"/>
                <a:gd name="T30" fmla="*/ 185 w 1549"/>
                <a:gd name="T31" fmla="*/ 1807 h 2782"/>
                <a:gd name="T32" fmla="*/ 190 w 1549"/>
                <a:gd name="T33" fmla="*/ 1924 h 2782"/>
                <a:gd name="T34" fmla="*/ 151 w 1549"/>
                <a:gd name="T35" fmla="*/ 1992 h 2782"/>
                <a:gd name="T36" fmla="*/ 116 w 1549"/>
                <a:gd name="T37" fmla="*/ 2032 h 2782"/>
                <a:gd name="T38" fmla="*/ 53 w 1549"/>
                <a:gd name="T39" fmla="*/ 2129 h 2782"/>
                <a:gd name="T40" fmla="*/ 83 w 1549"/>
                <a:gd name="T41" fmla="*/ 2192 h 2782"/>
                <a:gd name="T42" fmla="*/ 34 w 1549"/>
                <a:gd name="T43" fmla="*/ 2280 h 2782"/>
                <a:gd name="T44" fmla="*/ 24 w 1549"/>
                <a:gd name="T45" fmla="*/ 2377 h 2782"/>
                <a:gd name="T46" fmla="*/ 44 w 1549"/>
                <a:gd name="T47" fmla="*/ 2469 h 2782"/>
                <a:gd name="T48" fmla="*/ 901 w 1549"/>
                <a:gd name="T49" fmla="*/ 2397 h 2782"/>
                <a:gd name="T50" fmla="*/ 886 w 1549"/>
                <a:gd name="T51" fmla="*/ 2518 h 2782"/>
                <a:gd name="T52" fmla="*/ 989 w 1549"/>
                <a:gd name="T53" fmla="*/ 2640 h 2782"/>
                <a:gd name="T54" fmla="*/ 1008 w 1549"/>
                <a:gd name="T55" fmla="*/ 2781 h 2782"/>
                <a:gd name="T56" fmla="*/ 1086 w 1549"/>
                <a:gd name="T57" fmla="*/ 2757 h 2782"/>
                <a:gd name="T58" fmla="*/ 1290 w 1549"/>
                <a:gd name="T59" fmla="*/ 2616 h 2782"/>
                <a:gd name="T60" fmla="*/ 1548 w 1549"/>
                <a:gd name="T61" fmla="*/ 2596 h 2782"/>
                <a:gd name="T62" fmla="*/ 1437 w 1549"/>
                <a:gd name="T63" fmla="*/ 1778 h 2782"/>
                <a:gd name="T64" fmla="*/ 1363 w 1549"/>
                <a:gd name="T65" fmla="*/ 0 h 2782"/>
                <a:gd name="T66" fmla="*/ 453 w 1549"/>
                <a:gd name="T67" fmla="*/ 151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9" h="2782">
                  <a:moveTo>
                    <a:pt x="453" y="151"/>
                  </a:moveTo>
                  <a:lnTo>
                    <a:pt x="453" y="151"/>
                  </a:lnTo>
                  <a:cubicBezTo>
                    <a:pt x="448" y="195"/>
                    <a:pt x="448" y="214"/>
                    <a:pt x="418" y="249"/>
                  </a:cubicBezTo>
                  <a:cubicBezTo>
                    <a:pt x="409" y="268"/>
                    <a:pt x="384" y="268"/>
                    <a:pt x="375" y="288"/>
                  </a:cubicBezTo>
                  <a:cubicBezTo>
                    <a:pt x="365" y="302"/>
                    <a:pt x="365" y="317"/>
                    <a:pt x="355" y="331"/>
                  </a:cubicBezTo>
                  <a:cubicBezTo>
                    <a:pt x="351" y="346"/>
                    <a:pt x="336" y="351"/>
                    <a:pt x="336" y="371"/>
                  </a:cubicBezTo>
                  <a:cubicBezTo>
                    <a:pt x="336" y="390"/>
                    <a:pt x="340" y="395"/>
                    <a:pt x="340" y="414"/>
                  </a:cubicBezTo>
                  <a:cubicBezTo>
                    <a:pt x="340" y="449"/>
                    <a:pt x="336" y="468"/>
                    <a:pt x="316" y="497"/>
                  </a:cubicBezTo>
                  <a:cubicBezTo>
                    <a:pt x="307" y="517"/>
                    <a:pt x="287" y="517"/>
                    <a:pt x="272" y="531"/>
                  </a:cubicBezTo>
                  <a:cubicBezTo>
                    <a:pt x="253" y="551"/>
                    <a:pt x="238" y="565"/>
                    <a:pt x="219" y="580"/>
                  </a:cubicBezTo>
                  <a:cubicBezTo>
                    <a:pt x="229" y="604"/>
                    <a:pt x="233" y="624"/>
                    <a:pt x="233" y="648"/>
                  </a:cubicBezTo>
                  <a:cubicBezTo>
                    <a:pt x="233" y="672"/>
                    <a:pt x="219" y="682"/>
                    <a:pt x="199" y="692"/>
                  </a:cubicBezTo>
                  <a:cubicBezTo>
                    <a:pt x="175" y="706"/>
                    <a:pt x="155" y="716"/>
                    <a:pt x="141" y="741"/>
                  </a:cubicBezTo>
                  <a:cubicBezTo>
                    <a:pt x="131" y="755"/>
                    <a:pt x="136" y="770"/>
                    <a:pt x="131" y="784"/>
                  </a:cubicBezTo>
                  <a:cubicBezTo>
                    <a:pt x="126" y="804"/>
                    <a:pt x="116" y="814"/>
                    <a:pt x="116" y="838"/>
                  </a:cubicBezTo>
                  <a:cubicBezTo>
                    <a:pt x="116" y="858"/>
                    <a:pt x="126" y="867"/>
                    <a:pt x="126" y="891"/>
                  </a:cubicBezTo>
                  <a:cubicBezTo>
                    <a:pt x="126" y="916"/>
                    <a:pt x="116" y="930"/>
                    <a:pt x="116" y="960"/>
                  </a:cubicBezTo>
                  <a:cubicBezTo>
                    <a:pt x="116" y="969"/>
                    <a:pt x="121" y="974"/>
                    <a:pt x="121" y="979"/>
                  </a:cubicBezTo>
                  <a:cubicBezTo>
                    <a:pt x="126" y="1008"/>
                    <a:pt x="136" y="1028"/>
                    <a:pt x="141" y="1057"/>
                  </a:cubicBezTo>
                  <a:cubicBezTo>
                    <a:pt x="151" y="1091"/>
                    <a:pt x="146" y="1111"/>
                    <a:pt x="146" y="1145"/>
                  </a:cubicBezTo>
                  <a:cubicBezTo>
                    <a:pt x="146" y="1252"/>
                    <a:pt x="146" y="1252"/>
                    <a:pt x="146" y="1252"/>
                  </a:cubicBezTo>
                  <a:cubicBezTo>
                    <a:pt x="146" y="1281"/>
                    <a:pt x="160" y="1296"/>
                    <a:pt x="160" y="1325"/>
                  </a:cubicBezTo>
                  <a:lnTo>
                    <a:pt x="160" y="1325"/>
                  </a:lnTo>
                  <a:cubicBezTo>
                    <a:pt x="165" y="1355"/>
                    <a:pt x="165" y="1374"/>
                    <a:pt x="170" y="1403"/>
                  </a:cubicBezTo>
                  <a:cubicBezTo>
                    <a:pt x="175" y="1413"/>
                    <a:pt x="185" y="1422"/>
                    <a:pt x="185" y="1432"/>
                  </a:cubicBezTo>
                  <a:cubicBezTo>
                    <a:pt x="190" y="1452"/>
                    <a:pt x="185" y="1461"/>
                    <a:pt x="185" y="1476"/>
                  </a:cubicBezTo>
                  <a:cubicBezTo>
                    <a:pt x="185" y="1500"/>
                    <a:pt x="204" y="1505"/>
                    <a:pt x="214" y="1525"/>
                  </a:cubicBezTo>
                  <a:cubicBezTo>
                    <a:pt x="233" y="1559"/>
                    <a:pt x="248" y="1583"/>
                    <a:pt x="248" y="1627"/>
                  </a:cubicBezTo>
                  <a:cubicBezTo>
                    <a:pt x="248" y="1720"/>
                    <a:pt x="248" y="1720"/>
                    <a:pt x="248" y="1720"/>
                  </a:cubicBezTo>
                  <a:cubicBezTo>
                    <a:pt x="248" y="1725"/>
                    <a:pt x="243" y="1729"/>
                    <a:pt x="238" y="1734"/>
                  </a:cubicBezTo>
                  <a:cubicBezTo>
                    <a:pt x="229" y="1759"/>
                    <a:pt x="209" y="1768"/>
                    <a:pt x="199" y="1792"/>
                  </a:cubicBezTo>
                  <a:cubicBezTo>
                    <a:pt x="194" y="1803"/>
                    <a:pt x="190" y="1803"/>
                    <a:pt x="185" y="1807"/>
                  </a:cubicBezTo>
                  <a:cubicBezTo>
                    <a:pt x="185" y="1822"/>
                    <a:pt x="190" y="1827"/>
                    <a:pt x="190" y="1836"/>
                  </a:cubicBezTo>
                  <a:cubicBezTo>
                    <a:pt x="190" y="1924"/>
                    <a:pt x="190" y="1924"/>
                    <a:pt x="190" y="1924"/>
                  </a:cubicBezTo>
                  <a:cubicBezTo>
                    <a:pt x="190" y="1934"/>
                    <a:pt x="185" y="1939"/>
                    <a:pt x="185" y="1944"/>
                  </a:cubicBezTo>
                  <a:cubicBezTo>
                    <a:pt x="175" y="1963"/>
                    <a:pt x="170" y="1982"/>
                    <a:pt x="151" y="1992"/>
                  </a:cubicBezTo>
                  <a:cubicBezTo>
                    <a:pt x="141" y="1997"/>
                    <a:pt x="131" y="1992"/>
                    <a:pt x="121" y="2002"/>
                  </a:cubicBezTo>
                  <a:cubicBezTo>
                    <a:pt x="116" y="2007"/>
                    <a:pt x="116" y="2021"/>
                    <a:pt x="116" y="2032"/>
                  </a:cubicBezTo>
                  <a:cubicBezTo>
                    <a:pt x="111" y="2056"/>
                    <a:pt x="111" y="2080"/>
                    <a:pt x="92" y="2095"/>
                  </a:cubicBezTo>
                  <a:cubicBezTo>
                    <a:pt x="78" y="2104"/>
                    <a:pt x="53" y="2109"/>
                    <a:pt x="53" y="2129"/>
                  </a:cubicBezTo>
                  <a:cubicBezTo>
                    <a:pt x="53" y="2138"/>
                    <a:pt x="68" y="2138"/>
                    <a:pt x="68" y="2143"/>
                  </a:cubicBezTo>
                  <a:cubicBezTo>
                    <a:pt x="78" y="2163"/>
                    <a:pt x="83" y="2173"/>
                    <a:pt x="83" y="2192"/>
                  </a:cubicBezTo>
                  <a:cubicBezTo>
                    <a:pt x="83" y="2212"/>
                    <a:pt x="73" y="2217"/>
                    <a:pt x="63" y="2236"/>
                  </a:cubicBezTo>
                  <a:cubicBezTo>
                    <a:pt x="53" y="2250"/>
                    <a:pt x="48" y="2265"/>
                    <a:pt x="34" y="2280"/>
                  </a:cubicBezTo>
                  <a:cubicBezTo>
                    <a:pt x="19" y="2299"/>
                    <a:pt x="0" y="2309"/>
                    <a:pt x="0" y="2333"/>
                  </a:cubicBezTo>
                  <a:cubicBezTo>
                    <a:pt x="0" y="2353"/>
                    <a:pt x="19" y="2363"/>
                    <a:pt x="24" y="2377"/>
                  </a:cubicBezTo>
                  <a:cubicBezTo>
                    <a:pt x="34" y="2402"/>
                    <a:pt x="24" y="2416"/>
                    <a:pt x="29" y="2441"/>
                  </a:cubicBezTo>
                  <a:cubicBezTo>
                    <a:pt x="29" y="2450"/>
                    <a:pt x="39" y="2460"/>
                    <a:pt x="44" y="2469"/>
                  </a:cubicBezTo>
                  <a:cubicBezTo>
                    <a:pt x="842" y="2348"/>
                    <a:pt x="842" y="2348"/>
                    <a:pt x="842" y="2348"/>
                  </a:cubicBezTo>
                  <a:cubicBezTo>
                    <a:pt x="862" y="2372"/>
                    <a:pt x="901" y="2367"/>
                    <a:pt x="901" y="2397"/>
                  </a:cubicBezTo>
                  <a:cubicBezTo>
                    <a:pt x="901" y="2430"/>
                    <a:pt x="901" y="2455"/>
                    <a:pt x="896" y="2489"/>
                  </a:cubicBezTo>
                  <a:cubicBezTo>
                    <a:pt x="896" y="2499"/>
                    <a:pt x="886" y="2508"/>
                    <a:pt x="886" y="2518"/>
                  </a:cubicBezTo>
                  <a:cubicBezTo>
                    <a:pt x="886" y="2538"/>
                    <a:pt x="906" y="2548"/>
                    <a:pt x="915" y="2557"/>
                  </a:cubicBezTo>
                  <a:cubicBezTo>
                    <a:pt x="949" y="2587"/>
                    <a:pt x="974" y="2601"/>
                    <a:pt x="989" y="2640"/>
                  </a:cubicBezTo>
                  <a:cubicBezTo>
                    <a:pt x="1008" y="2694"/>
                    <a:pt x="1008" y="2728"/>
                    <a:pt x="1008" y="2781"/>
                  </a:cubicBezTo>
                  <a:lnTo>
                    <a:pt x="1008" y="2781"/>
                  </a:lnTo>
                  <a:cubicBezTo>
                    <a:pt x="1017" y="2781"/>
                    <a:pt x="1028" y="2781"/>
                    <a:pt x="1032" y="2781"/>
                  </a:cubicBezTo>
                  <a:cubicBezTo>
                    <a:pt x="1056" y="2781"/>
                    <a:pt x="1071" y="2772"/>
                    <a:pt x="1086" y="2757"/>
                  </a:cubicBezTo>
                  <a:cubicBezTo>
                    <a:pt x="1115" y="2742"/>
                    <a:pt x="1130" y="2723"/>
                    <a:pt x="1154" y="2703"/>
                  </a:cubicBezTo>
                  <a:cubicBezTo>
                    <a:pt x="1203" y="2665"/>
                    <a:pt x="1232" y="2635"/>
                    <a:pt x="1290" y="2616"/>
                  </a:cubicBezTo>
                  <a:cubicBezTo>
                    <a:pt x="1320" y="2626"/>
                    <a:pt x="1320" y="2626"/>
                    <a:pt x="1320" y="2626"/>
                  </a:cubicBezTo>
                  <a:cubicBezTo>
                    <a:pt x="1412" y="2611"/>
                    <a:pt x="1465" y="2601"/>
                    <a:pt x="1548" y="2596"/>
                  </a:cubicBezTo>
                  <a:lnTo>
                    <a:pt x="1548" y="2596"/>
                  </a:lnTo>
                  <a:cubicBezTo>
                    <a:pt x="1437" y="1778"/>
                    <a:pt x="1437" y="1778"/>
                    <a:pt x="1437" y="1778"/>
                  </a:cubicBezTo>
                  <a:cubicBezTo>
                    <a:pt x="1426" y="103"/>
                    <a:pt x="1426" y="103"/>
                    <a:pt x="1426" y="103"/>
                  </a:cubicBezTo>
                  <a:cubicBezTo>
                    <a:pt x="1407" y="59"/>
                    <a:pt x="1393" y="34"/>
                    <a:pt x="1363" y="0"/>
                  </a:cubicBezTo>
                  <a:lnTo>
                    <a:pt x="1363" y="0"/>
                  </a:lnTo>
                  <a:cubicBezTo>
                    <a:pt x="453" y="151"/>
                    <a:pt x="453" y="151"/>
                    <a:pt x="453" y="151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96">
              <a:extLst>
                <a:ext uri="{FF2B5EF4-FFF2-40B4-BE49-F238E27FC236}">
                  <a16:creationId xmlns:a16="http://schemas.microsoft.com/office/drawing/2014/main" id="{C92352A2-7ED6-C177-545A-5AA9DF110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1358" y="7987266"/>
              <a:ext cx="1408522" cy="1372209"/>
            </a:xfrm>
            <a:custGeom>
              <a:avLst/>
              <a:gdLst>
                <a:gd name="T0" fmla="*/ 2022 w 2222"/>
                <a:gd name="T1" fmla="*/ 847 h 2163"/>
                <a:gd name="T2" fmla="*/ 2022 w 2222"/>
                <a:gd name="T3" fmla="*/ 847 h 2163"/>
                <a:gd name="T4" fmla="*/ 1987 w 2222"/>
                <a:gd name="T5" fmla="*/ 945 h 2163"/>
                <a:gd name="T6" fmla="*/ 1944 w 2222"/>
                <a:gd name="T7" fmla="*/ 984 h 2163"/>
                <a:gd name="T8" fmla="*/ 1924 w 2222"/>
                <a:gd name="T9" fmla="*/ 1027 h 2163"/>
                <a:gd name="T10" fmla="*/ 1905 w 2222"/>
                <a:gd name="T11" fmla="*/ 1067 h 2163"/>
                <a:gd name="T12" fmla="*/ 1909 w 2222"/>
                <a:gd name="T13" fmla="*/ 1110 h 2163"/>
                <a:gd name="T14" fmla="*/ 1885 w 2222"/>
                <a:gd name="T15" fmla="*/ 1193 h 2163"/>
                <a:gd name="T16" fmla="*/ 1841 w 2222"/>
                <a:gd name="T17" fmla="*/ 1227 h 2163"/>
                <a:gd name="T18" fmla="*/ 1788 w 2222"/>
                <a:gd name="T19" fmla="*/ 1276 h 2163"/>
                <a:gd name="T20" fmla="*/ 1802 w 2222"/>
                <a:gd name="T21" fmla="*/ 1344 h 2163"/>
                <a:gd name="T22" fmla="*/ 1768 w 2222"/>
                <a:gd name="T23" fmla="*/ 1388 h 2163"/>
                <a:gd name="T24" fmla="*/ 1710 w 2222"/>
                <a:gd name="T25" fmla="*/ 1437 h 2163"/>
                <a:gd name="T26" fmla="*/ 1700 w 2222"/>
                <a:gd name="T27" fmla="*/ 1480 h 2163"/>
                <a:gd name="T28" fmla="*/ 1685 w 2222"/>
                <a:gd name="T29" fmla="*/ 1534 h 2163"/>
                <a:gd name="T30" fmla="*/ 1695 w 2222"/>
                <a:gd name="T31" fmla="*/ 1587 h 2163"/>
                <a:gd name="T32" fmla="*/ 1685 w 2222"/>
                <a:gd name="T33" fmla="*/ 1656 h 2163"/>
                <a:gd name="T34" fmla="*/ 1690 w 2222"/>
                <a:gd name="T35" fmla="*/ 1675 h 2163"/>
                <a:gd name="T36" fmla="*/ 1710 w 2222"/>
                <a:gd name="T37" fmla="*/ 1753 h 2163"/>
                <a:gd name="T38" fmla="*/ 1715 w 2222"/>
                <a:gd name="T39" fmla="*/ 1841 h 2163"/>
                <a:gd name="T40" fmla="*/ 1715 w 2222"/>
                <a:gd name="T41" fmla="*/ 1948 h 2163"/>
                <a:gd name="T42" fmla="*/ 1729 w 2222"/>
                <a:gd name="T43" fmla="*/ 2021 h 2163"/>
                <a:gd name="T44" fmla="*/ 1729 w 2222"/>
                <a:gd name="T45" fmla="*/ 2021 h 2163"/>
                <a:gd name="T46" fmla="*/ 380 w 2222"/>
                <a:gd name="T47" fmla="*/ 2162 h 2163"/>
                <a:gd name="T48" fmla="*/ 380 w 2222"/>
                <a:gd name="T49" fmla="*/ 2162 h 2163"/>
                <a:gd name="T50" fmla="*/ 361 w 2222"/>
                <a:gd name="T51" fmla="*/ 1841 h 2163"/>
                <a:gd name="T52" fmla="*/ 273 w 2222"/>
                <a:gd name="T53" fmla="*/ 1841 h 2163"/>
                <a:gd name="T54" fmla="*/ 132 w 2222"/>
                <a:gd name="T55" fmla="*/ 1816 h 2163"/>
                <a:gd name="T56" fmla="*/ 132 w 2222"/>
                <a:gd name="T57" fmla="*/ 1816 h 2163"/>
                <a:gd name="T58" fmla="*/ 88 w 2222"/>
                <a:gd name="T59" fmla="*/ 755 h 2163"/>
                <a:gd name="T60" fmla="*/ 0 w 2222"/>
                <a:gd name="T61" fmla="*/ 229 h 2163"/>
                <a:gd name="T62" fmla="*/ 0 w 2222"/>
                <a:gd name="T63" fmla="*/ 229 h 2163"/>
                <a:gd name="T64" fmla="*/ 1929 w 2222"/>
                <a:gd name="T65" fmla="*/ 0 h 2163"/>
                <a:gd name="T66" fmla="*/ 1978 w 2222"/>
                <a:gd name="T67" fmla="*/ 43 h 2163"/>
                <a:gd name="T68" fmla="*/ 1963 w 2222"/>
                <a:gd name="T69" fmla="*/ 83 h 2163"/>
                <a:gd name="T70" fmla="*/ 1934 w 2222"/>
                <a:gd name="T71" fmla="*/ 170 h 2163"/>
                <a:gd name="T72" fmla="*/ 1939 w 2222"/>
                <a:gd name="T73" fmla="*/ 277 h 2163"/>
                <a:gd name="T74" fmla="*/ 1953 w 2222"/>
                <a:gd name="T75" fmla="*/ 282 h 2163"/>
                <a:gd name="T76" fmla="*/ 1987 w 2222"/>
                <a:gd name="T77" fmla="*/ 272 h 2163"/>
                <a:gd name="T78" fmla="*/ 2046 w 2222"/>
                <a:gd name="T79" fmla="*/ 263 h 2163"/>
                <a:gd name="T80" fmla="*/ 2138 w 2222"/>
                <a:gd name="T81" fmla="*/ 243 h 2163"/>
                <a:gd name="T82" fmla="*/ 2221 w 2222"/>
                <a:gd name="T83" fmla="*/ 238 h 2163"/>
                <a:gd name="T84" fmla="*/ 2221 w 2222"/>
                <a:gd name="T85" fmla="*/ 238 h 2163"/>
                <a:gd name="T86" fmla="*/ 2177 w 2222"/>
                <a:gd name="T87" fmla="*/ 346 h 2163"/>
                <a:gd name="T88" fmla="*/ 2143 w 2222"/>
                <a:gd name="T89" fmla="*/ 390 h 2163"/>
                <a:gd name="T90" fmla="*/ 2138 w 2222"/>
                <a:gd name="T91" fmla="*/ 468 h 2163"/>
                <a:gd name="T92" fmla="*/ 2070 w 2222"/>
                <a:gd name="T93" fmla="*/ 604 h 2163"/>
                <a:gd name="T94" fmla="*/ 2070 w 2222"/>
                <a:gd name="T95" fmla="*/ 672 h 2163"/>
                <a:gd name="T96" fmla="*/ 2022 w 2222"/>
                <a:gd name="T97" fmla="*/ 847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22" h="2163">
                  <a:moveTo>
                    <a:pt x="2022" y="847"/>
                  </a:moveTo>
                  <a:lnTo>
                    <a:pt x="2022" y="847"/>
                  </a:lnTo>
                  <a:cubicBezTo>
                    <a:pt x="2017" y="891"/>
                    <a:pt x="2017" y="910"/>
                    <a:pt x="1987" y="945"/>
                  </a:cubicBezTo>
                  <a:cubicBezTo>
                    <a:pt x="1978" y="964"/>
                    <a:pt x="1953" y="964"/>
                    <a:pt x="1944" y="984"/>
                  </a:cubicBezTo>
                  <a:cubicBezTo>
                    <a:pt x="1934" y="998"/>
                    <a:pt x="1934" y="1013"/>
                    <a:pt x="1924" y="1027"/>
                  </a:cubicBezTo>
                  <a:cubicBezTo>
                    <a:pt x="1920" y="1042"/>
                    <a:pt x="1905" y="1047"/>
                    <a:pt x="1905" y="1067"/>
                  </a:cubicBezTo>
                  <a:cubicBezTo>
                    <a:pt x="1905" y="1086"/>
                    <a:pt x="1909" y="1091"/>
                    <a:pt x="1909" y="1110"/>
                  </a:cubicBezTo>
                  <a:cubicBezTo>
                    <a:pt x="1909" y="1145"/>
                    <a:pt x="1905" y="1164"/>
                    <a:pt x="1885" y="1193"/>
                  </a:cubicBezTo>
                  <a:cubicBezTo>
                    <a:pt x="1876" y="1213"/>
                    <a:pt x="1856" y="1213"/>
                    <a:pt x="1841" y="1227"/>
                  </a:cubicBezTo>
                  <a:cubicBezTo>
                    <a:pt x="1822" y="1247"/>
                    <a:pt x="1807" y="1261"/>
                    <a:pt x="1788" y="1276"/>
                  </a:cubicBezTo>
                  <a:cubicBezTo>
                    <a:pt x="1798" y="1300"/>
                    <a:pt x="1802" y="1320"/>
                    <a:pt x="1802" y="1344"/>
                  </a:cubicBezTo>
                  <a:cubicBezTo>
                    <a:pt x="1802" y="1368"/>
                    <a:pt x="1788" y="1378"/>
                    <a:pt x="1768" y="1388"/>
                  </a:cubicBezTo>
                  <a:cubicBezTo>
                    <a:pt x="1744" y="1402"/>
                    <a:pt x="1724" y="1412"/>
                    <a:pt x="1710" y="1437"/>
                  </a:cubicBezTo>
                  <a:cubicBezTo>
                    <a:pt x="1700" y="1451"/>
                    <a:pt x="1705" y="1466"/>
                    <a:pt x="1700" y="1480"/>
                  </a:cubicBezTo>
                  <a:cubicBezTo>
                    <a:pt x="1695" y="1500"/>
                    <a:pt x="1685" y="1510"/>
                    <a:pt x="1685" y="1534"/>
                  </a:cubicBezTo>
                  <a:cubicBezTo>
                    <a:pt x="1685" y="1554"/>
                    <a:pt x="1695" y="1563"/>
                    <a:pt x="1695" y="1587"/>
                  </a:cubicBezTo>
                  <a:cubicBezTo>
                    <a:pt x="1695" y="1612"/>
                    <a:pt x="1685" y="1626"/>
                    <a:pt x="1685" y="1656"/>
                  </a:cubicBezTo>
                  <a:cubicBezTo>
                    <a:pt x="1685" y="1665"/>
                    <a:pt x="1690" y="1670"/>
                    <a:pt x="1690" y="1675"/>
                  </a:cubicBezTo>
                  <a:cubicBezTo>
                    <a:pt x="1695" y="1704"/>
                    <a:pt x="1705" y="1724"/>
                    <a:pt x="1710" y="1753"/>
                  </a:cubicBezTo>
                  <a:cubicBezTo>
                    <a:pt x="1720" y="1787"/>
                    <a:pt x="1715" y="1807"/>
                    <a:pt x="1715" y="1841"/>
                  </a:cubicBezTo>
                  <a:cubicBezTo>
                    <a:pt x="1715" y="1948"/>
                    <a:pt x="1715" y="1948"/>
                    <a:pt x="1715" y="1948"/>
                  </a:cubicBezTo>
                  <a:cubicBezTo>
                    <a:pt x="1715" y="1977"/>
                    <a:pt x="1729" y="1992"/>
                    <a:pt x="1729" y="2021"/>
                  </a:cubicBezTo>
                  <a:lnTo>
                    <a:pt x="1729" y="2021"/>
                  </a:lnTo>
                  <a:cubicBezTo>
                    <a:pt x="380" y="2162"/>
                    <a:pt x="380" y="2162"/>
                    <a:pt x="380" y="2162"/>
                  </a:cubicBezTo>
                  <a:lnTo>
                    <a:pt x="380" y="2162"/>
                  </a:lnTo>
                  <a:cubicBezTo>
                    <a:pt x="361" y="1841"/>
                    <a:pt x="361" y="1841"/>
                    <a:pt x="361" y="1841"/>
                  </a:cubicBezTo>
                  <a:cubicBezTo>
                    <a:pt x="326" y="1841"/>
                    <a:pt x="307" y="1841"/>
                    <a:pt x="273" y="1841"/>
                  </a:cubicBezTo>
                  <a:cubicBezTo>
                    <a:pt x="220" y="1841"/>
                    <a:pt x="180" y="1836"/>
                    <a:pt x="132" y="1816"/>
                  </a:cubicBezTo>
                  <a:lnTo>
                    <a:pt x="132" y="1816"/>
                  </a:lnTo>
                  <a:cubicBezTo>
                    <a:pt x="88" y="755"/>
                    <a:pt x="88" y="755"/>
                    <a:pt x="88" y="755"/>
                  </a:cubicBezTo>
                  <a:cubicBezTo>
                    <a:pt x="0" y="229"/>
                    <a:pt x="0" y="229"/>
                    <a:pt x="0" y="229"/>
                  </a:cubicBezTo>
                  <a:lnTo>
                    <a:pt x="0" y="229"/>
                  </a:lnTo>
                  <a:cubicBezTo>
                    <a:pt x="1929" y="0"/>
                    <a:pt x="1929" y="0"/>
                    <a:pt x="1929" y="0"/>
                  </a:cubicBezTo>
                  <a:cubicBezTo>
                    <a:pt x="1953" y="4"/>
                    <a:pt x="1978" y="19"/>
                    <a:pt x="1978" y="43"/>
                  </a:cubicBezTo>
                  <a:cubicBezTo>
                    <a:pt x="1978" y="58"/>
                    <a:pt x="1968" y="68"/>
                    <a:pt x="1963" y="83"/>
                  </a:cubicBezTo>
                  <a:cubicBezTo>
                    <a:pt x="1948" y="117"/>
                    <a:pt x="1934" y="136"/>
                    <a:pt x="1934" y="170"/>
                  </a:cubicBezTo>
                  <a:cubicBezTo>
                    <a:pt x="1934" y="214"/>
                    <a:pt x="1939" y="238"/>
                    <a:pt x="1939" y="277"/>
                  </a:cubicBezTo>
                  <a:cubicBezTo>
                    <a:pt x="1944" y="277"/>
                    <a:pt x="1948" y="282"/>
                    <a:pt x="1953" y="282"/>
                  </a:cubicBezTo>
                  <a:cubicBezTo>
                    <a:pt x="1968" y="282"/>
                    <a:pt x="1973" y="272"/>
                    <a:pt x="1987" y="272"/>
                  </a:cubicBezTo>
                  <a:cubicBezTo>
                    <a:pt x="2007" y="268"/>
                    <a:pt x="2022" y="268"/>
                    <a:pt x="2046" y="263"/>
                  </a:cubicBezTo>
                  <a:cubicBezTo>
                    <a:pt x="2080" y="258"/>
                    <a:pt x="2100" y="243"/>
                    <a:pt x="2138" y="243"/>
                  </a:cubicBezTo>
                  <a:cubicBezTo>
                    <a:pt x="2168" y="243"/>
                    <a:pt x="2192" y="238"/>
                    <a:pt x="2221" y="238"/>
                  </a:cubicBezTo>
                  <a:lnTo>
                    <a:pt x="2221" y="238"/>
                  </a:lnTo>
                  <a:cubicBezTo>
                    <a:pt x="2221" y="287"/>
                    <a:pt x="2202" y="311"/>
                    <a:pt x="2177" y="346"/>
                  </a:cubicBezTo>
                  <a:cubicBezTo>
                    <a:pt x="2168" y="365"/>
                    <a:pt x="2148" y="370"/>
                    <a:pt x="2143" y="390"/>
                  </a:cubicBezTo>
                  <a:cubicBezTo>
                    <a:pt x="2133" y="418"/>
                    <a:pt x="2138" y="438"/>
                    <a:pt x="2138" y="468"/>
                  </a:cubicBezTo>
                  <a:cubicBezTo>
                    <a:pt x="2133" y="526"/>
                    <a:pt x="2085" y="545"/>
                    <a:pt x="2070" y="604"/>
                  </a:cubicBezTo>
                  <a:cubicBezTo>
                    <a:pt x="2061" y="628"/>
                    <a:pt x="2070" y="642"/>
                    <a:pt x="2070" y="672"/>
                  </a:cubicBezTo>
                  <a:cubicBezTo>
                    <a:pt x="2070" y="740"/>
                    <a:pt x="2036" y="779"/>
                    <a:pt x="2022" y="847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97">
              <a:extLst>
                <a:ext uri="{FF2B5EF4-FFF2-40B4-BE49-F238E27FC236}">
                  <a16:creationId xmlns:a16="http://schemas.microsoft.com/office/drawing/2014/main" id="{1948313F-736F-C82B-2FE1-94B6D91F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671" y="7945260"/>
              <a:ext cx="1080894" cy="1206984"/>
            </a:xfrm>
            <a:custGeom>
              <a:avLst/>
              <a:gdLst>
                <a:gd name="T0" fmla="*/ 0 w 1706"/>
                <a:gd name="T1" fmla="*/ 1694 h 1905"/>
                <a:gd name="T2" fmla="*/ 0 w 1706"/>
                <a:gd name="T3" fmla="*/ 1694 h 1905"/>
                <a:gd name="T4" fmla="*/ 58 w 1706"/>
                <a:gd name="T5" fmla="*/ 1729 h 1905"/>
                <a:gd name="T6" fmla="*/ 83 w 1706"/>
                <a:gd name="T7" fmla="*/ 1772 h 1905"/>
                <a:gd name="T8" fmla="*/ 151 w 1706"/>
                <a:gd name="T9" fmla="*/ 1831 h 1905"/>
                <a:gd name="T10" fmla="*/ 185 w 1706"/>
                <a:gd name="T11" fmla="*/ 1807 h 1905"/>
                <a:gd name="T12" fmla="*/ 254 w 1706"/>
                <a:gd name="T13" fmla="*/ 1777 h 1905"/>
                <a:gd name="T14" fmla="*/ 293 w 1706"/>
                <a:gd name="T15" fmla="*/ 1792 h 1905"/>
                <a:gd name="T16" fmla="*/ 297 w 1706"/>
                <a:gd name="T17" fmla="*/ 1807 h 1905"/>
                <a:gd name="T18" fmla="*/ 375 w 1706"/>
                <a:gd name="T19" fmla="*/ 1826 h 1905"/>
                <a:gd name="T20" fmla="*/ 434 w 1706"/>
                <a:gd name="T21" fmla="*/ 1831 h 1905"/>
                <a:gd name="T22" fmla="*/ 487 w 1706"/>
                <a:gd name="T23" fmla="*/ 1855 h 1905"/>
                <a:gd name="T24" fmla="*/ 516 w 1706"/>
                <a:gd name="T25" fmla="*/ 1821 h 1905"/>
                <a:gd name="T26" fmla="*/ 560 w 1706"/>
                <a:gd name="T27" fmla="*/ 1836 h 1905"/>
                <a:gd name="T28" fmla="*/ 760 w 1706"/>
                <a:gd name="T29" fmla="*/ 1875 h 1905"/>
                <a:gd name="T30" fmla="*/ 828 w 1706"/>
                <a:gd name="T31" fmla="*/ 1904 h 1905"/>
                <a:gd name="T32" fmla="*/ 877 w 1706"/>
                <a:gd name="T33" fmla="*/ 1889 h 1905"/>
                <a:gd name="T34" fmla="*/ 955 w 1706"/>
                <a:gd name="T35" fmla="*/ 1855 h 1905"/>
                <a:gd name="T36" fmla="*/ 979 w 1706"/>
                <a:gd name="T37" fmla="*/ 1831 h 1905"/>
                <a:gd name="T38" fmla="*/ 1086 w 1706"/>
                <a:gd name="T39" fmla="*/ 1797 h 1905"/>
                <a:gd name="T40" fmla="*/ 1130 w 1706"/>
                <a:gd name="T41" fmla="*/ 1768 h 1905"/>
                <a:gd name="T42" fmla="*/ 1193 w 1706"/>
                <a:gd name="T43" fmla="*/ 1758 h 1905"/>
                <a:gd name="T44" fmla="*/ 1252 w 1706"/>
                <a:gd name="T45" fmla="*/ 1782 h 1905"/>
                <a:gd name="T46" fmla="*/ 1354 w 1706"/>
                <a:gd name="T47" fmla="*/ 1782 h 1905"/>
                <a:gd name="T48" fmla="*/ 1447 w 1706"/>
                <a:gd name="T49" fmla="*/ 1812 h 1905"/>
                <a:gd name="T50" fmla="*/ 1553 w 1706"/>
                <a:gd name="T51" fmla="*/ 1865 h 1905"/>
                <a:gd name="T52" fmla="*/ 1705 w 1706"/>
                <a:gd name="T53" fmla="*/ 1884 h 1905"/>
                <a:gd name="T54" fmla="*/ 1705 w 1706"/>
                <a:gd name="T55" fmla="*/ 1884 h 1905"/>
                <a:gd name="T56" fmla="*/ 1661 w 1706"/>
                <a:gd name="T57" fmla="*/ 823 h 1905"/>
                <a:gd name="T58" fmla="*/ 1573 w 1706"/>
                <a:gd name="T59" fmla="*/ 297 h 1905"/>
                <a:gd name="T60" fmla="*/ 1573 w 1706"/>
                <a:gd name="T61" fmla="*/ 297 h 1905"/>
                <a:gd name="T62" fmla="*/ 1549 w 1706"/>
                <a:gd name="T63" fmla="*/ 0 h 1905"/>
                <a:gd name="T64" fmla="*/ 1549 w 1706"/>
                <a:gd name="T65" fmla="*/ 0 h 1905"/>
                <a:gd name="T66" fmla="*/ 0 w 1706"/>
                <a:gd name="T67" fmla="*/ 77 h 1905"/>
                <a:gd name="T68" fmla="*/ 0 w 1706"/>
                <a:gd name="T69" fmla="*/ 77 h 1905"/>
                <a:gd name="T70" fmla="*/ 0 w 1706"/>
                <a:gd name="T71" fmla="*/ 1694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6" h="1905">
                  <a:moveTo>
                    <a:pt x="0" y="1694"/>
                  </a:moveTo>
                  <a:lnTo>
                    <a:pt x="0" y="1694"/>
                  </a:lnTo>
                  <a:cubicBezTo>
                    <a:pt x="19" y="1704"/>
                    <a:pt x="34" y="1714"/>
                    <a:pt x="58" y="1729"/>
                  </a:cubicBezTo>
                  <a:cubicBezTo>
                    <a:pt x="73" y="1738"/>
                    <a:pt x="73" y="1758"/>
                    <a:pt x="83" y="1772"/>
                  </a:cubicBezTo>
                  <a:cubicBezTo>
                    <a:pt x="97" y="1807"/>
                    <a:pt x="117" y="1831"/>
                    <a:pt x="151" y="1831"/>
                  </a:cubicBezTo>
                  <a:cubicBezTo>
                    <a:pt x="166" y="1831"/>
                    <a:pt x="175" y="1821"/>
                    <a:pt x="185" y="1807"/>
                  </a:cubicBezTo>
                  <a:cubicBezTo>
                    <a:pt x="204" y="1787"/>
                    <a:pt x="224" y="1777"/>
                    <a:pt x="254" y="1777"/>
                  </a:cubicBezTo>
                  <a:cubicBezTo>
                    <a:pt x="268" y="1777"/>
                    <a:pt x="278" y="1782"/>
                    <a:pt x="293" y="1792"/>
                  </a:cubicBezTo>
                  <a:cubicBezTo>
                    <a:pt x="293" y="1797"/>
                    <a:pt x="293" y="1807"/>
                    <a:pt x="297" y="1807"/>
                  </a:cubicBezTo>
                  <a:cubicBezTo>
                    <a:pt x="321" y="1826"/>
                    <a:pt x="341" y="1826"/>
                    <a:pt x="375" y="1826"/>
                  </a:cubicBezTo>
                  <a:cubicBezTo>
                    <a:pt x="395" y="1826"/>
                    <a:pt x="414" y="1821"/>
                    <a:pt x="434" y="1831"/>
                  </a:cubicBezTo>
                  <a:cubicBezTo>
                    <a:pt x="453" y="1836"/>
                    <a:pt x="463" y="1855"/>
                    <a:pt x="487" y="1855"/>
                  </a:cubicBezTo>
                  <a:cubicBezTo>
                    <a:pt x="502" y="1855"/>
                    <a:pt x="502" y="1821"/>
                    <a:pt x="516" y="1821"/>
                  </a:cubicBezTo>
                  <a:cubicBezTo>
                    <a:pt x="536" y="1821"/>
                    <a:pt x="545" y="1831"/>
                    <a:pt x="560" y="1836"/>
                  </a:cubicBezTo>
                  <a:cubicBezTo>
                    <a:pt x="638" y="1846"/>
                    <a:pt x="682" y="1860"/>
                    <a:pt x="760" y="1875"/>
                  </a:cubicBezTo>
                  <a:cubicBezTo>
                    <a:pt x="784" y="1879"/>
                    <a:pt x="799" y="1904"/>
                    <a:pt x="828" y="1904"/>
                  </a:cubicBezTo>
                  <a:cubicBezTo>
                    <a:pt x="848" y="1904"/>
                    <a:pt x="857" y="1899"/>
                    <a:pt x="877" y="1889"/>
                  </a:cubicBezTo>
                  <a:cubicBezTo>
                    <a:pt x="911" y="1884"/>
                    <a:pt x="930" y="1875"/>
                    <a:pt x="955" y="1855"/>
                  </a:cubicBezTo>
                  <a:cubicBezTo>
                    <a:pt x="964" y="1851"/>
                    <a:pt x="969" y="1840"/>
                    <a:pt x="979" y="1831"/>
                  </a:cubicBezTo>
                  <a:cubicBezTo>
                    <a:pt x="1018" y="1807"/>
                    <a:pt x="1047" y="1816"/>
                    <a:pt x="1086" y="1797"/>
                  </a:cubicBezTo>
                  <a:cubicBezTo>
                    <a:pt x="1105" y="1787"/>
                    <a:pt x="1110" y="1772"/>
                    <a:pt x="1130" y="1768"/>
                  </a:cubicBezTo>
                  <a:cubicBezTo>
                    <a:pt x="1155" y="1758"/>
                    <a:pt x="1169" y="1758"/>
                    <a:pt x="1193" y="1758"/>
                  </a:cubicBezTo>
                  <a:cubicBezTo>
                    <a:pt x="1213" y="1772"/>
                    <a:pt x="1227" y="1782"/>
                    <a:pt x="1252" y="1782"/>
                  </a:cubicBezTo>
                  <a:cubicBezTo>
                    <a:pt x="1354" y="1782"/>
                    <a:pt x="1354" y="1782"/>
                    <a:pt x="1354" y="1782"/>
                  </a:cubicBezTo>
                  <a:cubicBezTo>
                    <a:pt x="1393" y="1782"/>
                    <a:pt x="1412" y="1797"/>
                    <a:pt x="1447" y="1812"/>
                  </a:cubicBezTo>
                  <a:cubicBezTo>
                    <a:pt x="1490" y="1831"/>
                    <a:pt x="1510" y="1846"/>
                    <a:pt x="1553" y="1865"/>
                  </a:cubicBezTo>
                  <a:cubicBezTo>
                    <a:pt x="1608" y="1889"/>
                    <a:pt x="1646" y="1884"/>
                    <a:pt x="1705" y="1884"/>
                  </a:cubicBezTo>
                  <a:lnTo>
                    <a:pt x="1705" y="1884"/>
                  </a:lnTo>
                  <a:cubicBezTo>
                    <a:pt x="1661" y="823"/>
                    <a:pt x="1661" y="823"/>
                    <a:pt x="1661" y="823"/>
                  </a:cubicBezTo>
                  <a:cubicBezTo>
                    <a:pt x="1573" y="297"/>
                    <a:pt x="1573" y="297"/>
                    <a:pt x="1573" y="297"/>
                  </a:cubicBezTo>
                  <a:lnTo>
                    <a:pt x="1573" y="297"/>
                  </a:lnTo>
                  <a:cubicBezTo>
                    <a:pt x="1549" y="0"/>
                    <a:pt x="1549" y="0"/>
                    <a:pt x="1549" y="0"/>
                  </a:cubicBezTo>
                  <a:lnTo>
                    <a:pt x="1549" y="0"/>
                  </a:lnTo>
                  <a:cubicBezTo>
                    <a:pt x="1549" y="0"/>
                    <a:pt x="906" y="48"/>
                    <a:pt x="0" y="77"/>
                  </a:cubicBezTo>
                  <a:lnTo>
                    <a:pt x="0" y="77"/>
                  </a:lnTo>
                  <a:cubicBezTo>
                    <a:pt x="0" y="1694"/>
                    <a:pt x="0" y="1694"/>
                    <a:pt x="0" y="1694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98">
              <a:extLst>
                <a:ext uri="{FF2B5EF4-FFF2-40B4-BE49-F238E27FC236}">
                  <a16:creationId xmlns:a16="http://schemas.microsoft.com/office/drawing/2014/main" id="{E3E93097-B35B-0E49-0D24-09B1E806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2179" y="9272662"/>
              <a:ext cx="1596139" cy="1405814"/>
            </a:xfrm>
            <a:custGeom>
              <a:avLst/>
              <a:gdLst>
                <a:gd name="T0" fmla="*/ 25 w 2519"/>
                <a:gd name="T1" fmla="*/ 735 h 2217"/>
                <a:gd name="T2" fmla="*/ 205 w 2519"/>
                <a:gd name="T3" fmla="*/ 1067 h 2217"/>
                <a:gd name="T4" fmla="*/ 258 w 2519"/>
                <a:gd name="T5" fmla="*/ 1384 h 2217"/>
                <a:gd name="T6" fmla="*/ 229 w 2519"/>
                <a:gd name="T7" fmla="*/ 1914 h 2217"/>
                <a:gd name="T8" fmla="*/ 224 w 2519"/>
                <a:gd name="T9" fmla="*/ 1992 h 2217"/>
                <a:gd name="T10" fmla="*/ 497 w 2519"/>
                <a:gd name="T11" fmla="*/ 1934 h 2217"/>
                <a:gd name="T12" fmla="*/ 741 w 2519"/>
                <a:gd name="T13" fmla="*/ 2002 h 2217"/>
                <a:gd name="T14" fmla="*/ 994 w 2519"/>
                <a:gd name="T15" fmla="*/ 1924 h 2217"/>
                <a:gd name="T16" fmla="*/ 1111 w 2519"/>
                <a:gd name="T17" fmla="*/ 1851 h 2217"/>
                <a:gd name="T18" fmla="*/ 1237 w 2519"/>
                <a:gd name="T19" fmla="*/ 1880 h 2217"/>
                <a:gd name="T20" fmla="*/ 1393 w 2519"/>
                <a:gd name="T21" fmla="*/ 1968 h 2217"/>
                <a:gd name="T22" fmla="*/ 1379 w 2519"/>
                <a:gd name="T23" fmla="*/ 1876 h 2217"/>
                <a:gd name="T24" fmla="*/ 1305 w 2519"/>
                <a:gd name="T25" fmla="*/ 1705 h 2217"/>
                <a:gd name="T26" fmla="*/ 1457 w 2519"/>
                <a:gd name="T27" fmla="*/ 1851 h 2217"/>
                <a:gd name="T28" fmla="*/ 1442 w 2519"/>
                <a:gd name="T29" fmla="*/ 2128 h 2217"/>
                <a:gd name="T30" fmla="*/ 1642 w 2519"/>
                <a:gd name="T31" fmla="*/ 2207 h 2217"/>
                <a:gd name="T32" fmla="*/ 1817 w 2519"/>
                <a:gd name="T33" fmla="*/ 2133 h 2217"/>
                <a:gd name="T34" fmla="*/ 1968 w 2519"/>
                <a:gd name="T35" fmla="*/ 2124 h 2217"/>
                <a:gd name="T36" fmla="*/ 1993 w 2519"/>
                <a:gd name="T37" fmla="*/ 1900 h 2217"/>
                <a:gd name="T38" fmla="*/ 1890 w 2519"/>
                <a:gd name="T39" fmla="*/ 1851 h 2217"/>
                <a:gd name="T40" fmla="*/ 1963 w 2519"/>
                <a:gd name="T41" fmla="*/ 1797 h 2217"/>
                <a:gd name="T42" fmla="*/ 2095 w 2519"/>
                <a:gd name="T43" fmla="*/ 1934 h 2217"/>
                <a:gd name="T44" fmla="*/ 2406 w 2519"/>
                <a:gd name="T45" fmla="*/ 2153 h 2217"/>
                <a:gd name="T46" fmla="*/ 2518 w 2519"/>
                <a:gd name="T47" fmla="*/ 2002 h 2217"/>
                <a:gd name="T48" fmla="*/ 2358 w 2519"/>
                <a:gd name="T49" fmla="*/ 1885 h 2217"/>
                <a:gd name="T50" fmla="*/ 2265 w 2519"/>
                <a:gd name="T51" fmla="*/ 1763 h 2217"/>
                <a:gd name="T52" fmla="*/ 2416 w 2519"/>
                <a:gd name="T53" fmla="*/ 1656 h 2217"/>
                <a:gd name="T54" fmla="*/ 2338 w 2519"/>
                <a:gd name="T55" fmla="*/ 1569 h 2217"/>
                <a:gd name="T56" fmla="*/ 2148 w 2519"/>
                <a:gd name="T57" fmla="*/ 1603 h 2217"/>
                <a:gd name="T58" fmla="*/ 2114 w 2519"/>
                <a:gd name="T59" fmla="*/ 1514 h 2217"/>
                <a:gd name="T60" fmla="*/ 1983 w 2519"/>
                <a:gd name="T61" fmla="*/ 1564 h 2217"/>
                <a:gd name="T62" fmla="*/ 1734 w 2519"/>
                <a:gd name="T63" fmla="*/ 1417 h 2217"/>
                <a:gd name="T64" fmla="*/ 1914 w 2519"/>
                <a:gd name="T65" fmla="*/ 1349 h 2217"/>
                <a:gd name="T66" fmla="*/ 2197 w 2519"/>
                <a:gd name="T67" fmla="*/ 1456 h 2217"/>
                <a:gd name="T68" fmla="*/ 2104 w 2519"/>
                <a:gd name="T69" fmla="*/ 1232 h 2217"/>
                <a:gd name="T70" fmla="*/ 2090 w 2519"/>
                <a:gd name="T71" fmla="*/ 1072 h 2217"/>
                <a:gd name="T72" fmla="*/ 1218 w 2519"/>
                <a:gd name="T73" fmla="*/ 1116 h 2217"/>
                <a:gd name="T74" fmla="*/ 1223 w 2519"/>
                <a:gd name="T75" fmla="*/ 955 h 2217"/>
                <a:gd name="T76" fmla="*/ 1257 w 2519"/>
                <a:gd name="T77" fmla="*/ 818 h 2217"/>
                <a:gd name="T78" fmla="*/ 1305 w 2519"/>
                <a:gd name="T79" fmla="*/ 707 h 2217"/>
                <a:gd name="T80" fmla="*/ 1374 w 2519"/>
                <a:gd name="T81" fmla="*/ 619 h 2217"/>
                <a:gd name="T82" fmla="*/ 1374 w 2519"/>
                <a:gd name="T83" fmla="*/ 482 h 2217"/>
                <a:gd name="T84" fmla="*/ 1437 w 2519"/>
                <a:gd name="T85" fmla="*/ 395 h 2217"/>
                <a:gd name="T86" fmla="*/ 1374 w 2519"/>
                <a:gd name="T87" fmla="*/ 151 h 2217"/>
                <a:gd name="T88" fmla="*/ 1349 w 2519"/>
                <a:gd name="T89" fmla="*/ 0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19" h="2217">
                  <a:moveTo>
                    <a:pt x="0" y="141"/>
                  </a:moveTo>
                  <a:lnTo>
                    <a:pt x="0" y="141"/>
                  </a:lnTo>
                  <a:cubicBezTo>
                    <a:pt x="25" y="735"/>
                    <a:pt x="25" y="735"/>
                    <a:pt x="25" y="735"/>
                  </a:cubicBezTo>
                  <a:cubicBezTo>
                    <a:pt x="68" y="818"/>
                    <a:pt x="78" y="867"/>
                    <a:pt x="122" y="950"/>
                  </a:cubicBezTo>
                  <a:cubicBezTo>
                    <a:pt x="136" y="974"/>
                    <a:pt x="151" y="984"/>
                    <a:pt x="171" y="1008"/>
                  </a:cubicBezTo>
                  <a:cubicBezTo>
                    <a:pt x="185" y="1028"/>
                    <a:pt x="190" y="1047"/>
                    <a:pt x="205" y="1067"/>
                  </a:cubicBezTo>
                  <a:cubicBezTo>
                    <a:pt x="214" y="1086"/>
                    <a:pt x="229" y="1096"/>
                    <a:pt x="239" y="1116"/>
                  </a:cubicBezTo>
                  <a:cubicBezTo>
                    <a:pt x="263" y="1164"/>
                    <a:pt x="277" y="1199"/>
                    <a:pt x="277" y="1257"/>
                  </a:cubicBezTo>
                  <a:cubicBezTo>
                    <a:pt x="277" y="1310"/>
                    <a:pt x="277" y="1340"/>
                    <a:pt x="258" y="1384"/>
                  </a:cubicBezTo>
                  <a:cubicBezTo>
                    <a:pt x="234" y="1427"/>
                    <a:pt x="205" y="1451"/>
                    <a:pt x="205" y="1500"/>
                  </a:cubicBezTo>
                  <a:cubicBezTo>
                    <a:pt x="205" y="1554"/>
                    <a:pt x="234" y="1583"/>
                    <a:pt x="234" y="1641"/>
                  </a:cubicBezTo>
                  <a:cubicBezTo>
                    <a:pt x="234" y="1749"/>
                    <a:pt x="229" y="1807"/>
                    <a:pt x="229" y="1914"/>
                  </a:cubicBezTo>
                  <a:cubicBezTo>
                    <a:pt x="229" y="1919"/>
                    <a:pt x="224" y="1924"/>
                    <a:pt x="224" y="1929"/>
                  </a:cubicBezTo>
                  <a:cubicBezTo>
                    <a:pt x="224" y="1953"/>
                    <a:pt x="229" y="1968"/>
                    <a:pt x="224" y="1992"/>
                  </a:cubicBezTo>
                  <a:lnTo>
                    <a:pt x="224" y="1992"/>
                  </a:lnTo>
                  <a:cubicBezTo>
                    <a:pt x="229" y="1987"/>
                    <a:pt x="239" y="1987"/>
                    <a:pt x="244" y="1982"/>
                  </a:cubicBezTo>
                  <a:cubicBezTo>
                    <a:pt x="317" y="1968"/>
                    <a:pt x="356" y="1963"/>
                    <a:pt x="429" y="1953"/>
                  </a:cubicBezTo>
                  <a:cubicBezTo>
                    <a:pt x="453" y="1948"/>
                    <a:pt x="473" y="1934"/>
                    <a:pt x="497" y="1934"/>
                  </a:cubicBezTo>
                  <a:cubicBezTo>
                    <a:pt x="517" y="1934"/>
                    <a:pt x="531" y="1948"/>
                    <a:pt x="551" y="1953"/>
                  </a:cubicBezTo>
                  <a:cubicBezTo>
                    <a:pt x="594" y="1973"/>
                    <a:pt x="623" y="1978"/>
                    <a:pt x="672" y="1982"/>
                  </a:cubicBezTo>
                  <a:cubicBezTo>
                    <a:pt x="697" y="1987"/>
                    <a:pt x="711" y="2002"/>
                    <a:pt x="741" y="2002"/>
                  </a:cubicBezTo>
                  <a:cubicBezTo>
                    <a:pt x="838" y="2002"/>
                    <a:pt x="896" y="2002"/>
                    <a:pt x="999" y="2002"/>
                  </a:cubicBezTo>
                  <a:cubicBezTo>
                    <a:pt x="994" y="1987"/>
                    <a:pt x="989" y="1978"/>
                    <a:pt x="989" y="1963"/>
                  </a:cubicBezTo>
                  <a:cubicBezTo>
                    <a:pt x="989" y="1948"/>
                    <a:pt x="984" y="1934"/>
                    <a:pt x="994" y="1924"/>
                  </a:cubicBezTo>
                  <a:cubicBezTo>
                    <a:pt x="1004" y="1914"/>
                    <a:pt x="1013" y="1919"/>
                    <a:pt x="1023" y="1919"/>
                  </a:cubicBezTo>
                  <a:cubicBezTo>
                    <a:pt x="1033" y="1914"/>
                    <a:pt x="1033" y="1909"/>
                    <a:pt x="1037" y="1904"/>
                  </a:cubicBezTo>
                  <a:cubicBezTo>
                    <a:pt x="1072" y="1890"/>
                    <a:pt x="1076" y="1851"/>
                    <a:pt x="1111" y="1851"/>
                  </a:cubicBezTo>
                  <a:cubicBezTo>
                    <a:pt x="1125" y="1851"/>
                    <a:pt x="1130" y="1861"/>
                    <a:pt x="1140" y="1865"/>
                  </a:cubicBezTo>
                  <a:cubicBezTo>
                    <a:pt x="1164" y="1880"/>
                    <a:pt x="1179" y="1880"/>
                    <a:pt x="1203" y="1885"/>
                  </a:cubicBezTo>
                  <a:cubicBezTo>
                    <a:pt x="1218" y="1885"/>
                    <a:pt x="1223" y="1880"/>
                    <a:pt x="1237" y="1880"/>
                  </a:cubicBezTo>
                  <a:cubicBezTo>
                    <a:pt x="1247" y="1880"/>
                    <a:pt x="1252" y="1890"/>
                    <a:pt x="1257" y="1895"/>
                  </a:cubicBezTo>
                  <a:cubicBezTo>
                    <a:pt x="1272" y="1904"/>
                    <a:pt x="1276" y="1909"/>
                    <a:pt x="1291" y="1919"/>
                  </a:cubicBezTo>
                  <a:cubicBezTo>
                    <a:pt x="1325" y="1943"/>
                    <a:pt x="1349" y="1958"/>
                    <a:pt x="1393" y="1968"/>
                  </a:cubicBezTo>
                  <a:cubicBezTo>
                    <a:pt x="1398" y="1958"/>
                    <a:pt x="1403" y="1953"/>
                    <a:pt x="1403" y="1943"/>
                  </a:cubicBezTo>
                  <a:cubicBezTo>
                    <a:pt x="1403" y="1929"/>
                    <a:pt x="1393" y="1919"/>
                    <a:pt x="1388" y="1904"/>
                  </a:cubicBezTo>
                  <a:cubicBezTo>
                    <a:pt x="1383" y="1895"/>
                    <a:pt x="1383" y="1885"/>
                    <a:pt x="1379" y="1876"/>
                  </a:cubicBezTo>
                  <a:cubicBezTo>
                    <a:pt x="1364" y="1841"/>
                    <a:pt x="1335" y="1832"/>
                    <a:pt x="1315" y="1802"/>
                  </a:cubicBezTo>
                  <a:cubicBezTo>
                    <a:pt x="1296" y="1768"/>
                    <a:pt x="1296" y="1749"/>
                    <a:pt x="1291" y="1710"/>
                  </a:cubicBezTo>
                  <a:cubicBezTo>
                    <a:pt x="1305" y="1705"/>
                    <a:pt x="1305" y="1705"/>
                    <a:pt x="1305" y="1705"/>
                  </a:cubicBezTo>
                  <a:cubicBezTo>
                    <a:pt x="1325" y="1724"/>
                    <a:pt x="1335" y="1739"/>
                    <a:pt x="1359" y="1749"/>
                  </a:cubicBezTo>
                  <a:cubicBezTo>
                    <a:pt x="1383" y="1763"/>
                    <a:pt x="1403" y="1758"/>
                    <a:pt x="1422" y="1778"/>
                  </a:cubicBezTo>
                  <a:cubicBezTo>
                    <a:pt x="1442" y="1797"/>
                    <a:pt x="1452" y="1821"/>
                    <a:pt x="1457" y="1851"/>
                  </a:cubicBezTo>
                  <a:cubicBezTo>
                    <a:pt x="1461" y="1904"/>
                    <a:pt x="1446" y="1934"/>
                    <a:pt x="1457" y="1987"/>
                  </a:cubicBezTo>
                  <a:cubicBezTo>
                    <a:pt x="1457" y="2002"/>
                    <a:pt x="1461" y="2012"/>
                    <a:pt x="1461" y="2026"/>
                  </a:cubicBezTo>
                  <a:cubicBezTo>
                    <a:pt x="1442" y="2128"/>
                    <a:pt x="1442" y="2128"/>
                    <a:pt x="1442" y="2128"/>
                  </a:cubicBezTo>
                  <a:cubicBezTo>
                    <a:pt x="1471" y="2143"/>
                    <a:pt x="1490" y="2153"/>
                    <a:pt x="1520" y="2167"/>
                  </a:cubicBezTo>
                  <a:cubicBezTo>
                    <a:pt x="1554" y="2187"/>
                    <a:pt x="1568" y="2216"/>
                    <a:pt x="1607" y="2216"/>
                  </a:cubicBezTo>
                  <a:cubicBezTo>
                    <a:pt x="1622" y="2216"/>
                    <a:pt x="1627" y="2211"/>
                    <a:pt x="1642" y="2207"/>
                  </a:cubicBezTo>
                  <a:cubicBezTo>
                    <a:pt x="1656" y="2202"/>
                    <a:pt x="1671" y="2192"/>
                    <a:pt x="1681" y="2177"/>
                  </a:cubicBezTo>
                  <a:cubicBezTo>
                    <a:pt x="1695" y="2158"/>
                    <a:pt x="1700" y="2128"/>
                    <a:pt x="1729" y="2128"/>
                  </a:cubicBezTo>
                  <a:cubicBezTo>
                    <a:pt x="1763" y="2128"/>
                    <a:pt x="1783" y="2133"/>
                    <a:pt x="1817" y="2133"/>
                  </a:cubicBezTo>
                  <a:cubicBezTo>
                    <a:pt x="1847" y="2133"/>
                    <a:pt x="1861" y="2167"/>
                    <a:pt x="1890" y="2167"/>
                  </a:cubicBezTo>
                  <a:cubicBezTo>
                    <a:pt x="1905" y="2167"/>
                    <a:pt x="1910" y="2158"/>
                    <a:pt x="1924" y="2153"/>
                  </a:cubicBezTo>
                  <a:cubicBezTo>
                    <a:pt x="1938" y="2138"/>
                    <a:pt x="1949" y="2133"/>
                    <a:pt x="1968" y="2124"/>
                  </a:cubicBezTo>
                  <a:cubicBezTo>
                    <a:pt x="1993" y="2109"/>
                    <a:pt x="2021" y="2099"/>
                    <a:pt x="2021" y="2065"/>
                  </a:cubicBezTo>
                  <a:cubicBezTo>
                    <a:pt x="2021" y="2012"/>
                    <a:pt x="2012" y="1982"/>
                    <a:pt x="2002" y="1934"/>
                  </a:cubicBezTo>
                  <a:cubicBezTo>
                    <a:pt x="1997" y="1924"/>
                    <a:pt x="2002" y="1909"/>
                    <a:pt x="1993" y="1900"/>
                  </a:cubicBezTo>
                  <a:cubicBezTo>
                    <a:pt x="1988" y="1895"/>
                    <a:pt x="1973" y="1895"/>
                    <a:pt x="1963" y="1895"/>
                  </a:cubicBezTo>
                  <a:cubicBezTo>
                    <a:pt x="1953" y="1890"/>
                    <a:pt x="1944" y="1885"/>
                    <a:pt x="1934" y="1880"/>
                  </a:cubicBezTo>
                  <a:cubicBezTo>
                    <a:pt x="1914" y="1871"/>
                    <a:pt x="1890" y="1871"/>
                    <a:pt x="1890" y="1851"/>
                  </a:cubicBezTo>
                  <a:cubicBezTo>
                    <a:pt x="1890" y="1841"/>
                    <a:pt x="1905" y="1841"/>
                    <a:pt x="1905" y="1836"/>
                  </a:cubicBezTo>
                  <a:cubicBezTo>
                    <a:pt x="1919" y="1773"/>
                    <a:pt x="1919" y="1773"/>
                    <a:pt x="1919" y="1773"/>
                  </a:cubicBezTo>
                  <a:cubicBezTo>
                    <a:pt x="1938" y="1778"/>
                    <a:pt x="1949" y="1788"/>
                    <a:pt x="1963" y="1797"/>
                  </a:cubicBezTo>
                  <a:cubicBezTo>
                    <a:pt x="1983" y="1807"/>
                    <a:pt x="2002" y="1807"/>
                    <a:pt x="2007" y="1821"/>
                  </a:cubicBezTo>
                  <a:cubicBezTo>
                    <a:pt x="2021" y="1846"/>
                    <a:pt x="2021" y="1861"/>
                    <a:pt x="2036" y="1885"/>
                  </a:cubicBezTo>
                  <a:cubicBezTo>
                    <a:pt x="2051" y="1909"/>
                    <a:pt x="2070" y="1914"/>
                    <a:pt x="2095" y="1934"/>
                  </a:cubicBezTo>
                  <a:cubicBezTo>
                    <a:pt x="2119" y="1948"/>
                    <a:pt x="2134" y="1963"/>
                    <a:pt x="2158" y="1973"/>
                  </a:cubicBezTo>
                  <a:cubicBezTo>
                    <a:pt x="2211" y="2002"/>
                    <a:pt x="2250" y="2007"/>
                    <a:pt x="2309" y="2036"/>
                  </a:cubicBezTo>
                  <a:cubicBezTo>
                    <a:pt x="2358" y="2065"/>
                    <a:pt x="2372" y="2104"/>
                    <a:pt x="2406" y="2153"/>
                  </a:cubicBezTo>
                  <a:cubicBezTo>
                    <a:pt x="2436" y="2133"/>
                    <a:pt x="2445" y="2109"/>
                    <a:pt x="2469" y="2085"/>
                  </a:cubicBezTo>
                  <a:cubicBezTo>
                    <a:pt x="2484" y="2075"/>
                    <a:pt x="2489" y="2065"/>
                    <a:pt x="2499" y="2046"/>
                  </a:cubicBezTo>
                  <a:cubicBezTo>
                    <a:pt x="2504" y="2031"/>
                    <a:pt x="2518" y="2022"/>
                    <a:pt x="2518" y="2002"/>
                  </a:cubicBezTo>
                  <a:cubicBezTo>
                    <a:pt x="2518" y="1987"/>
                    <a:pt x="2504" y="1978"/>
                    <a:pt x="2494" y="1968"/>
                  </a:cubicBezTo>
                  <a:cubicBezTo>
                    <a:pt x="2465" y="1924"/>
                    <a:pt x="2441" y="1895"/>
                    <a:pt x="2392" y="1885"/>
                  </a:cubicBezTo>
                  <a:cubicBezTo>
                    <a:pt x="2377" y="1885"/>
                    <a:pt x="2372" y="1890"/>
                    <a:pt x="2358" y="1885"/>
                  </a:cubicBezTo>
                  <a:cubicBezTo>
                    <a:pt x="2328" y="1885"/>
                    <a:pt x="2314" y="1871"/>
                    <a:pt x="2284" y="1856"/>
                  </a:cubicBezTo>
                  <a:cubicBezTo>
                    <a:pt x="2265" y="1851"/>
                    <a:pt x="2245" y="1846"/>
                    <a:pt x="2245" y="1826"/>
                  </a:cubicBezTo>
                  <a:cubicBezTo>
                    <a:pt x="2245" y="1802"/>
                    <a:pt x="2265" y="1793"/>
                    <a:pt x="2265" y="1763"/>
                  </a:cubicBezTo>
                  <a:cubicBezTo>
                    <a:pt x="2265" y="1695"/>
                    <a:pt x="2265" y="1695"/>
                    <a:pt x="2265" y="1695"/>
                  </a:cubicBezTo>
                  <a:cubicBezTo>
                    <a:pt x="2289" y="1695"/>
                    <a:pt x="2304" y="1690"/>
                    <a:pt x="2323" y="1685"/>
                  </a:cubicBezTo>
                  <a:cubicBezTo>
                    <a:pt x="2363" y="1675"/>
                    <a:pt x="2382" y="1675"/>
                    <a:pt x="2416" y="1656"/>
                  </a:cubicBezTo>
                  <a:cubicBezTo>
                    <a:pt x="2421" y="1656"/>
                    <a:pt x="2421" y="1646"/>
                    <a:pt x="2426" y="1641"/>
                  </a:cubicBezTo>
                  <a:cubicBezTo>
                    <a:pt x="2402" y="1617"/>
                    <a:pt x="2397" y="1588"/>
                    <a:pt x="2367" y="1578"/>
                  </a:cubicBezTo>
                  <a:cubicBezTo>
                    <a:pt x="2358" y="1573"/>
                    <a:pt x="2348" y="1573"/>
                    <a:pt x="2338" y="1569"/>
                  </a:cubicBezTo>
                  <a:cubicBezTo>
                    <a:pt x="2323" y="1564"/>
                    <a:pt x="2323" y="1544"/>
                    <a:pt x="2309" y="1544"/>
                  </a:cubicBezTo>
                  <a:cubicBezTo>
                    <a:pt x="2284" y="1544"/>
                    <a:pt x="2275" y="1559"/>
                    <a:pt x="2256" y="1569"/>
                  </a:cubicBezTo>
                  <a:cubicBezTo>
                    <a:pt x="2217" y="1593"/>
                    <a:pt x="2192" y="1603"/>
                    <a:pt x="2148" y="1603"/>
                  </a:cubicBezTo>
                  <a:cubicBezTo>
                    <a:pt x="2104" y="1603"/>
                    <a:pt x="2104" y="1603"/>
                    <a:pt x="2104" y="1603"/>
                  </a:cubicBezTo>
                  <a:cubicBezTo>
                    <a:pt x="2109" y="1583"/>
                    <a:pt x="2124" y="1573"/>
                    <a:pt x="2124" y="1549"/>
                  </a:cubicBezTo>
                  <a:cubicBezTo>
                    <a:pt x="2124" y="1534"/>
                    <a:pt x="2129" y="1520"/>
                    <a:pt x="2114" y="1514"/>
                  </a:cubicBezTo>
                  <a:cubicBezTo>
                    <a:pt x="2095" y="1500"/>
                    <a:pt x="2075" y="1495"/>
                    <a:pt x="2056" y="1486"/>
                  </a:cubicBezTo>
                  <a:cubicBezTo>
                    <a:pt x="2046" y="1500"/>
                    <a:pt x="2036" y="1510"/>
                    <a:pt x="2021" y="1525"/>
                  </a:cubicBezTo>
                  <a:cubicBezTo>
                    <a:pt x="2012" y="1539"/>
                    <a:pt x="2002" y="1564"/>
                    <a:pt x="1983" y="1564"/>
                  </a:cubicBezTo>
                  <a:cubicBezTo>
                    <a:pt x="1890" y="1564"/>
                    <a:pt x="1890" y="1564"/>
                    <a:pt x="1890" y="1564"/>
                  </a:cubicBezTo>
                  <a:cubicBezTo>
                    <a:pt x="1847" y="1564"/>
                    <a:pt x="1812" y="1549"/>
                    <a:pt x="1792" y="1510"/>
                  </a:cubicBezTo>
                  <a:cubicBezTo>
                    <a:pt x="1773" y="1471"/>
                    <a:pt x="1734" y="1461"/>
                    <a:pt x="1734" y="1417"/>
                  </a:cubicBezTo>
                  <a:cubicBezTo>
                    <a:pt x="1768" y="1412"/>
                    <a:pt x="1792" y="1417"/>
                    <a:pt x="1822" y="1408"/>
                  </a:cubicBezTo>
                  <a:cubicBezTo>
                    <a:pt x="1847" y="1403"/>
                    <a:pt x="1851" y="1388"/>
                    <a:pt x="1871" y="1378"/>
                  </a:cubicBezTo>
                  <a:cubicBezTo>
                    <a:pt x="1885" y="1369"/>
                    <a:pt x="1899" y="1364"/>
                    <a:pt x="1914" y="1349"/>
                  </a:cubicBezTo>
                  <a:cubicBezTo>
                    <a:pt x="1934" y="1373"/>
                    <a:pt x="1958" y="1378"/>
                    <a:pt x="1988" y="1388"/>
                  </a:cubicBezTo>
                  <a:cubicBezTo>
                    <a:pt x="2021" y="1403"/>
                    <a:pt x="2041" y="1412"/>
                    <a:pt x="2075" y="1417"/>
                  </a:cubicBezTo>
                  <a:cubicBezTo>
                    <a:pt x="2124" y="1432"/>
                    <a:pt x="2153" y="1451"/>
                    <a:pt x="2197" y="1456"/>
                  </a:cubicBezTo>
                  <a:lnTo>
                    <a:pt x="2197" y="1456"/>
                  </a:lnTo>
                  <a:cubicBezTo>
                    <a:pt x="2197" y="1403"/>
                    <a:pt x="2197" y="1369"/>
                    <a:pt x="2178" y="1315"/>
                  </a:cubicBezTo>
                  <a:cubicBezTo>
                    <a:pt x="2163" y="1276"/>
                    <a:pt x="2138" y="1262"/>
                    <a:pt x="2104" y="1232"/>
                  </a:cubicBezTo>
                  <a:cubicBezTo>
                    <a:pt x="2095" y="1223"/>
                    <a:pt x="2075" y="1213"/>
                    <a:pt x="2075" y="1193"/>
                  </a:cubicBezTo>
                  <a:cubicBezTo>
                    <a:pt x="2075" y="1183"/>
                    <a:pt x="2085" y="1174"/>
                    <a:pt x="2085" y="1164"/>
                  </a:cubicBezTo>
                  <a:cubicBezTo>
                    <a:pt x="2090" y="1130"/>
                    <a:pt x="2090" y="1105"/>
                    <a:pt x="2090" y="1072"/>
                  </a:cubicBezTo>
                  <a:cubicBezTo>
                    <a:pt x="2090" y="1042"/>
                    <a:pt x="2051" y="1047"/>
                    <a:pt x="2031" y="1023"/>
                  </a:cubicBezTo>
                  <a:cubicBezTo>
                    <a:pt x="1233" y="1144"/>
                    <a:pt x="1233" y="1144"/>
                    <a:pt x="1233" y="1144"/>
                  </a:cubicBezTo>
                  <a:cubicBezTo>
                    <a:pt x="1228" y="1135"/>
                    <a:pt x="1218" y="1125"/>
                    <a:pt x="1218" y="1116"/>
                  </a:cubicBezTo>
                  <a:cubicBezTo>
                    <a:pt x="1213" y="1091"/>
                    <a:pt x="1223" y="1077"/>
                    <a:pt x="1213" y="1052"/>
                  </a:cubicBezTo>
                  <a:cubicBezTo>
                    <a:pt x="1208" y="1038"/>
                    <a:pt x="1189" y="1028"/>
                    <a:pt x="1189" y="1008"/>
                  </a:cubicBezTo>
                  <a:cubicBezTo>
                    <a:pt x="1189" y="984"/>
                    <a:pt x="1208" y="974"/>
                    <a:pt x="1223" y="955"/>
                  </a:cubicBezTo>
                  <a:cubicBezTo>
                    <a:pt x="1237" y="940"/>
                    <a:pt x="1242" y="925"/>
                    <a:pt x="1252" y="911"/>
                  </a:cubicBezTo>
                  <a:cubicBezTo>
                    <a:pt x="1262" y="892"/>
                    <a:pt x="1272" y="887"/>
                    <a:pt x="1272" y="867"/>
                  </a:cubicBezTo>
                  <a:cubicBezTo>
                    <a:pt x="1272" y="848"/>
                    <a:pt x="1267" y="838"/>
                    <a:pt x="1257" y="818"/>
                  </a:cubicBezTo>
                  <a:cubicBezTo>
                    <a:pt x="1257" y="813"/>
                    <a:pt x="1242" y="813"/>
                    <a:pt x="1242" y="804"/>
                  </a:cubicBezTo>
                  <a:cubicBezTo>
                    <a:pt x="1242" y="784"/>
                    <a:pt x="1267" y="779"/>
                    <a:pt x="1281" y="770"/>
                  </a:cubicBezTo>
                  <a:cubicBezTo>
                    <a:pt x="1300" y="755"/>
                    <a:pt x="1300" y="731"/>
                    <a:pt x="1305" y="707"/>
                  </a:cubicBezTo>
                  <a:cubicBezTo>
                    <a:pt x="1305" y="696"/>
                    <a:pt x="1305" y="682"/>
                    <a:pt x="1310" y="677"/>
                  </a:cubicBezTo>
                  <a:cubicBezTo>
                    <a:pt x="1320" y="667"/>
                    <a:pt x="1330" y="672"/>
                    <a:pt x="1340" y="667"/>
                  </a:cubicBezTo>
                  <a:cubicBezTo>
                    <a:pt x="1359" y="657"/>
                    <a:pt x="1364" y="638"/>
                    <a:pt x="1374" y="619"/>
                  </a:cubicBezTo>
                  <a:cubicBezTo>
                    <a:pt x="1374" y="614"/>
                    <a:pt x="1379" y="609"/>
                    <a:pt x="1379" y="599"/>
                  </a:cubicBezTo>
                  <a:cubicBezTo>
                    <a:pt x="1379" y="511"/>
                    <a:pt x="1379" y="511"/>
                    <a:pt x="1379" y="511"/>
                  </a:cubicBezTo>
                  <a:cubicBezTo>
                    <a:pt x="1379" y="502"/>
                    <a:pt x="1374" y="497"/>
                    <a:pt x="1374" y="482"/>
                  </a:cubicBezTo>
                  <a:cubicBezTo>
                    <a:pt x="1379" y="478"/>
                    <a:pt x="1383" y="478"/>
                    <a:pt x="1388" y="467"/>
                  </a:cubicBezTo>
                  <a:cubicBezTo>
                    <a:pt x="1398" y="443"/>
                    <a:pt x="1418" y="434"/>
                    <a:pt x="1427" y="409"/>
                  </a:cubicBezTo>
                  <a:cubicBezTo>
                    <a:pt x="1432" y="404"/>
                    <a:pt x="1437" y="400"/>
                    <a:pt x="1437" y="395"/>
                  </a:cubicBezTo>
                  <a:cubicBezTo>
                    <a:pt x="1437" y="302"/>
                    <a:pt x="1437" y="302"/>
                    <a:pt x="1437" y="302"/>
                  </a:cubicBezTo>
                  <a:cubicBezTo>
                    <a:pt x="1437" y="258"/>
                    <a:pt x="1422" y="234"/>
                    <a:pt x="1403" y="200"/>
                  </a:cubicBezTo>
                  <a:cubicBezTo>
                    <a:pt x="1393" y="180"/>
                    <a:pt x="1374" y="175"/>
                    <a:pt x="1374" y="151"/>
                  </a:cubicBezTo>
                  <a:cubicBezTo>
                    <a:pt x="1374" y="136"/>
                    <a:pt x="1379" y="127"/>
                    <a:pt x="1374" y="107"/>
                  </a:cubicBezTo>
                  <a:cubicBezTo>
                    <a:pt x="1374" y="97"/>
                    <a:pt x="1364" y="88"/>
                    <a:pt x="1359" y="78"/>
                  </a:cubicBezTo>
                  <a:cubicBezTo>
                    <a:pt x="1354" y="49"/>
                    <a:pt x="1354" y="30"/>
                    <a:pt x="1349" y="0"/>
                  </a:cubicBezTo>
                  <a:lnTo>
                    <a:pt x="1349" y="0"/>
                  </a:ln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grpFill/>
            <a:ln w="12700" cap="flat" cmpd="sng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260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40254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South East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94F4EF-9FA3-6FE1-7944-DCC02341951E}"/>
              </a:ext>
            </a:extLst>
          </p:cNvPr>
          <p:cNvGrpSpPr/>
          <p:nvPr/>
        </p:nvGrpSpPr>
        <p:grpSpPr>
          <a:xfrm>
            <a:off x="5736658" y="1157471"/>
            <a:ext cx="6455342" cy="5312986"/>
            <a:chOff x="5819797" y="2331019"/>
            <a:chExt cx="12724949" cy="10473104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6D2158B8-5469-5CED-9277-DC45D0703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97" y="2331019"/>
              <a:ext cx="2235946" cy="4915218"/>
            </a:xfrm>
            <a:custGeom>
              <a:avLst/>
              <a:gdLst>
                <a:gd name="T0" fmla="*/ 2342 w 3310"/>
                <a:gd name="T1" fmla="*/ 7285 h 7286"/>
                <a:gd name="T2" fmla="*/ 2365 w 3310"/>
                <a:gd name="T3" fmla="*/ 7176 h 7286"/>
                <a:gd name="T4" fmla="*/ 2314 w 3310"/>
                <a:gd name="T5" fmla="*/ 6721 h 7286"/>
                <a:gd name="T6" fmla="*/ 2164 w 3310"/>
                <a:gd name="T7" fmla="*/ 6106 h 7286"/>
                <a:gd name="T8" fmla="*/ 1963 w 3310"/>
                <a:gd name="T9" fmla="*/ 5271 h 7286"/>
                <a:gd name="T10" fmla="*/ 1807 w 3310"/>
                <a:gd name="T11" fmla="*/ 4845 h 7286"/>
                <a:gd name="T12" fmla="*/ 1612 w 3310"/>
                <a:gd name="T13" fmla="*/ 4690 h 7286"/>
                <a:gd name="T14" fmla="*/ 1283 w 3310"/>
                <a:gd name="T15" fmla="*/ 5075 h 7286"/>
                <a:gd name="T16" fmla="*/ 904 w 3310"/>
                <a:gd name="T17" fmla="*/ 5121 h 7286"/>
                <a:gd name="T18" fmla="*/ 748 w 3310"/>
                <a:gd name="T19" fmla="*/ 4914 h 7286"/>
                <a:gd name="T20" fmla="*/ 800 w 3310"/>
                <a:gd name="T21" fmla="*/ 4287 h 7286"/>
                <a:gd name="T22" fmla="*/ 363 w 3310"/>
                <a:gd name="T23" fmla="*/ 3504 h 7286"/>
                <a:gd name="T24" fmla="*/ 0 w 3310"/>
                <a:gd name="T25" fmla="*/ 3119 h 7286"/>
                <a:gd name="T26" fmla="*/ 138 w 3310"/>
                <a:gd name="T27" fmla="*/ 3009 h 7286"/>
                <a:gd name="T28" fmla="*/ 305 w 3310"/>
                <a:gd name="T29" fmla="*/ 2716 h 7286"/>
                <a:gd name="T30" fmla="*/ 415 w 3310"/>
                <a:gd name="T31" fmla="*/ 2307 h 7286"/>
                <a:gd name="T32" fmla="*/ 489 w 3310"/>
                <a:gd name="T33" fmla="*/ 1922 h 7286"/>
                <a:gd name="T34" fmla="*/ 794 w 3310"/>
                <a:gd name="T35" fmla="*/ 1939 h 7286"/>
                <a:gd name="T36" fmla="*/ 932 w 3310"/>
                <a:gd name="T37" fmla="*/ 1467 h 7286"/>
                <a:gd name="T38" fmla="*/ 1042 w 3310"/>
                <a:gd name="T39" fmla="*/ 990 h 7286"/>
                <a:gd name="T40" fmla="*/ 1301 w 3310"/>
                <a:gd name="T41" fmla="*/ 685 h 7286"/>
                <a:gd name="T42" fmla="*/ 1617 w 3310"/>
                <a:gd name="T43" fmla="*/ 546 h 7286"/>
                <a:gd name="T44" fmla="*/ 1790 w 3310"/>
                <a:gd name="T45" fmla="*/ 546 h 7286"/>
                <a:gd name="T46" fmla="*/ 1755 w 3310"/>
                <a:gd name="T47" fmla="*/ 288 h 7286"/>
                <a:gd name="T48" fmla="*/ 1848 w 3310"/>
                <a:gd name="T49" fmla="*/ 103 h 7286"/>
                <a:gd name="T50" fmla="*/ 1842 w 3310"/>
                <a:gd name="T51" fmla="*/ 103 h 7286"/>
                <a:gd name="T52" fmla="*/ 1905 w 3310"/>
                <a:gd name="T53" fmla="*/ 69 h 7286"/>
                <a:gd name="T54" fmla="*/ 2164 w 3310"/>
                <a:gd name="T55" fmla="*/ 178 h 7286"/>
                <a:gd name="T56" fmla="*/ 2250 w 3310"/>
                <a:gd name="T57" fmla="*/ 391 h 7286"/>
                <a:gd name="T58" fmla="*/ 2406 w 3310"/>
                <a:gd name="T59" fmla="*/ 581 h 7286"/>
                <a:gd name="T60" fmla="*/ 2308 w 3310"/>
                <a:gd name="T61" fmla="*/ 1145 h 7286"/>
                <a:gd name="T62" fmla="*/ 1991 w 3310"/>
                <a:gd name="T63" fmla="*/ 1686 h 7286"/>
                <a:gd name="T64" fmla="*/ 2060 w 3310"/>
                <a:gd name="T65" fmla="*/ 1876 h 7286"/>
                <a:gd name="T66" fmla="*/ 2411 w 3310"/>
                <a:gd name="T67" fmla="*/ 1945 h 7286"/>
                <a:gd name="T68" fmla="*/ 2532 w 3310"/>
                <a:gd name="T69" fmla="*/ 2261 h 7286"/>
                <a:gd name="T70" fmla="*/ 2682 w 3310"/>
                <a:gd name="T71" fmla="*/ 2434 h 7286"/>
                <a:gd name="T72" fmla="*/ 2682 w 3310"/>
                <a:gd name="T73" fmla="*/ 2693 h 7286"/>
                <a:gd name="T74" fmla="*/ 2895 w 3310"/>
                <a:gd name="T75" fmla="*/ 2797 h 7286"/>
                <a:gd name="T76" fmla="*/ 3137 w 3310"/>
                <a:gd name="T77" fmla="*/ 2923 h 7286"/>
                <a:gd name="T78" fmla="*/ 3309 w 3310"/>
                <a:gd name="T79" fmla="*/ 2889 h 7286"/>
                <a:gd name="T80" fmla="*/ 3298 w 3310"/>
                <a:gd name="T81" fmla="*/ 2889 h 7286"/>
                <a:gd name="T82" fmla="*/ 3102 w 3310"/>
                <a:gd name="T83" fmla="*/ 3205 h 7286"/>
                <a:gd name="T84" fmla="*/ 2901 w 3310"/>
                <a:gd name="T85" fmla="*/ 3378 h 7286"/>
                <a:gd name="T86" fmla="*/ 2550 w 3310"/>
                <a:gd name="T87" fmla="*/ 3574 h 7286"/>
                <a:gd name="T88" fmla="*/ 2262 w 3310"/>
                <a:gd name="T89" fmla="*/ 3666 h 7286"/>
                <a:gd name="T90" fmla="*/ 2049 w 3310"/>
                <a:gd name="T91" fmla="*/ 3786 h 7286"/>
                <a:gd name="T92" fmla="*/ 1974 w 3310"/>
                <a:gd name="T93" fmla="*/ 4396 h 7286"/>
                <a:gd name="T94" fmla="*/ 2262 w 3310"/>
                <a:gd name="T95" fmla="*/ 4753 h 7286"/>
                <a:gd name="T96" fmla="*/ 2337 w 3310"/>
                <a:gd name="T97" fmla="*/ 5012 h 7286"/>
                <a:gd name="T98" fmla="*/ 2325 w 3310"/>
                <a:gd name="T99" fmla="*/ 5196 h 7286"/>
                <a:gd name="T100" fmla="*/ 2262 w 3310"/>
                <a:gd name="T101" fmla="*/ 5467 h 7286"/>
                <a:gd name="T102" fmla="*/ 2400 w 3310"/>
                <a:gd name="T103" fmla="*/ 5881 h 7286"/>
                <a:gd name="T104" fmla="*/ 2550 w 3310"/>
                <a:gd name="T105" fmla="*/ 6353 h 7286"/>
                <a:gd name="T106" fmla="*/ 2676 w 3310"/>
                <a:gd name="T107" fmla="*/ 6646 h 7286"/>
                <a:gd name="T108" fmla="*/ 2356 w 3310"/>
                <a:gd name="T109" fmla="*/ 7285 h 7286"/>
                <a:gd name="T110" fmla="*/ 2342 w 3310"/>
                <a:gd name="T111" fmla="*/ 7285 h 7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10" h="7286">
                  <a:moveTo>
                    <a:pt x="2342" y="7285"/>
                  </a:moveTo>
                  <a:cubicBezTo>
                    <a:pt x="2348" y="7239"/>
                    <a:pt x="2360" y="7205"/>
                    <a:pt x="2365" y="7176"/>
                  </a:cubicBezTo>
                  <a:cubicBezTo>
                    <a:pt x="2400" y="7044"/>
                    <a:pt x="2268" y="6842"/>
                    <a:pt x="2314" y="6721"/>
                  </a:cubicBezTo>
                  <a:cubicBezTo>
                    <a:pt x="2360" y="6600"/>
                    <a:pt x="2331" y="6261"/>
                    <a:pt x="2164" y="6106"/>
                  </a:cubicBezTo>
                  <a:cubicBezTo>
                    <a:pt x="1997" y="5956"/>
                    <a:pt x="1980" y="5467"/>
                    <a:pt x="1963" y="5271"/>
                  </a:cubicBezTo>
                  <a:cubicBezTo>
                    <a:pt x="1945" y="5075"/>
                    <a:pt x="1888" y="4926"/>
                    <a:pt x="1807" y="4845"/>
                  </a:cubicBezTo>
                  <a:cubicBezTo>
                    <a:pt x="1732" y="4765"/>
                    <a:pt x="1640" y="4535"/>
                    <a:pt x="1612" y="4690"/>
                  </a:cubicBezTo>
                  <a:cubicBezTo>
                    <a:pt x="1583" y="4845"/>
                    <a:pt x="1381" y="4943"/>
                    <a:pt x="1283" y="5075"/>
                  </a:cubicBezTo>
                  <a:cubicBezTo>
                    <a:pt x="1186" y="5214"/>
                    <a:pt x="1036" y="5191"/>
                    <a:pt x="904" y="5121"/>
                  </a:cubicBezTo>
                  <a:cubicBezTo>
                    <a:pt x="777" y="5052"/>
                    <a:pt x="668" y="5047"/>
                    <a:pt x="748" y="4914"/>
                  </a:cubicBezTo>
                  <a:cubicBezTo>
                    <a:pt x="823" y="4776"/>
                    <a:pt x="869" y="4529"/>
                    <a:pt x="800" y="4287"/>
                  </a:cubicBezTo>
                  <a:cubicBezTo>
                    <a:pt x="737" y="4045"/>
                    <a:pt x="587" y="3597"/>
                    <a:pt x="363" y="3504"/>
                  </a:cubicBezTo>
                  <a:cubicBezTo>
                    <a:pt x="213" y="3441"/>
                    <a:pt x="75" y="3274"/>
                    <a:pt x="0" y="3119"/>
                  </a:cubicBezTo>
                  <a:cubicBezTo>
                    <a:pt x="63" y="3061"/>
                    <a:pt x="138" y="3009"/>
                    <a:pt x="138" y="3009"/>
                  </a:cubicBezTo>
                  <a:cubicBezTo>
                    <a:pt x="138" y="3009"/>
                    <a:pt x="213" y="2716"/>
                    <a:pt x="305" y="2716"/>
                  </a:cubicBezTo>
                  <a:cubicBezTo>
                    <a:pt x="397" y="2716"/>
                    <a:pt x="351" y="2400"/>
                    <a:pt x="415" y="2307"/>
                  </a:cubicBezTo>
                  <a:cubicBezTo>
                    <a:pt x="472" y="2215"/>
                    <a:pt x="443" y="1922"/>
                    <a:pt x="489" y="1922"/>
                  </a:cubicBezTo>
                  <a:cubicBezTo>
                    <a:pt x="535" y="1922"/>
                    <a:pt x="812" y="2014"/>
                    <a:pt x="794" y="1939"/>
                  </a:cubicBezTo>
                  <a:cubicBezTo>
                    <a:pt x="777" y="1864"/>
                    <a:pt x="961" y="1605"/>
                    <a:pt x="932" y="1467"/>
                  </a:cubicBezTo>
                  <a:cubicBezTo>
                    <a:pt x="904" y="1329"/>
                    <a:pt x="1042" y="1162"/>
                    <a:pt x="1042" y="990"/>
                  </a:cubicBezTo>
                  <a:cubicBezTo>
                    <a:pt x="1042" y="823"/>
                    <a:pt x="1191" y="777"/>
                    <a:pt x="1301" y="685"/>
                  </a:cubicBezTo>
                  <a:cubicBezTo>
                    <a:pt x="1404" y="592"/>
                    <a:pt x="1589" y="472"/>
                    <a:pt x="1617" y="546"/>
                  </a:cubicBezTo>
                  <a:cubicBezTo>
                    <a:pt x="1652" y="627"/>
                    <a:pt x="1882" y="685"/>
                    <a:pt x="1790" y="546"/>
                  </a:cubicBezTo>
                  <a:cubicBezTo>
                    <a:pt x="1698" y="414"/>
                    <a:pt x="1698" y="322"/>
                    <a:pt x="1755" y="288"/>
                  </a:cubicBezTo>
                  <a:cubicBezTo>
                    <a:pt x="1819" y="259"/>
                    <a:pt x="1848" y="103"/>
                    <a:pt x="1848" y="103"/>
                  </a:cubicBezTo>
                  <a:lnTo>
                    <a:pt x="1842" y="103"/>
                  </a:lnTo>
                  <a:cubicBezTo>
                    <a:pt x="1871" y="92"/>
                    <a:pt x="1894" y="75"/>
                    <a:pt x="1905" y="69"/>
                  </a:cubicBezTo>
                  <a:cubicBezTo>
                    <a:pt x="2003" y="0"/>
                    <a:pt x="2164" y="75"/>
                    <a:pt x="2164" y="178"/>
                  </a:cubicBezTo>
                  <a:cubicBezTo>
                    <a:pt x="2164" y="282"/>
                    <a:pt x="2176" y="391"/>
                    <a:pt x="2250" y="391"/>
                  </a:cubicBezTo>
                  <a:cubicBezTo>
                    <a:pt x="2325" y="391"/>
                    <a:pt x="2406" y="391"/>
                    <a:pt x="2406" y="581"/>
                  </a:cubicBezTo>
                  <a:cubicBezTo>
                    <a:pt x="2406" y="771"/>
                    <a:pt x="2475" y="984"/>
                    <a:pt x="2308" y="1145"/>
                  </a:cubicBezTo>
                  <a:cubicBezTo>
                    <a:pt x="2147" y="1312"/>
                    <a:pt x="1957" y="1600"/>
                    <a:pt x="1991" y="1686"/>
                  </a:cubicBezTo>
                  <a:cubicBezTo>
                    <a:pt x="2026" y="1772"/>
                    <a:pt x="1940" y="1939"/>
                    <a:pt x="2060" y="1876"/>
                  </a:cubicBezTo>
                  <a:cubicBezTo>
                    <a:pt x="2181" y="1818"/>
                    <a:pt x="2457" y="1876"/>
                    <a:pt x="2411" y="1945"/>
                  </a:cubicBezTo>
                  <a:cubicBezTo>
                    <a:pt x="2371" y="2014"/>
                    <a:pt x="2423" y="2256"/>
                    <a:pt x="2532" y="2261"/>
                  </a:cubicBezTo>
                  <a:cubicBezTo>
                    <a:pt x="2647" y="2273"/>
                    <a:pt x="2717" y="2330"/>
                    <a:pt x="2682" y="2434"/>
                  </a:cubicBezTo>
                  <a:cubicBezTo>
                    <a:pt x="2647" y="2538"/>
                    <a:pt x="2584" y="2693"/>
                    <a:pt x="2682" y="2693"/>
                  </a:cubicBezTo>
                  <a:cubicBezTo>
                    <a:pt x="2774" y="2693"/>
                    <a:pt x="2912" y="2693"/>
                    <a:pt x="2895" y="2797"/>
                  </a:cubicBezTo>
                  <a:cubicBezTo>
                    <a:pt x="2878" y="2900"/>
                    <a:pt x="2964" y="2992"/>
                    <a:pt x="3137" y="2923"/>
                  </a:cubicBezTo>
                  <a:cubicBezTo>
                    <a:pt x="3234" y="2883"/>
                    <a:pt x="3286" y="2848"/>
                    <a:pt x="3309" y="2889"/>
                  </a:cubicBezTo>
                  <a:lnTo>
                    <a:pt x="3298" y="2889"/>
                  </a:lnTo>
                  <a:cubicBezTo>
                    <a:pt x="3298" y="2889"/>
                    <a:pt x="3102" y="3113"/>
                    <a:pt x="3102" y="3205"/>
                  </a:cubicBezTo>
                  <a:cubicBezTo>
                    <a:pt x="3102" y="3297"/>
                    <a:pt x="2935" y="3297"/>
                    <a:pt x="2901" y="3378"/>
                  </a:cubicBezTo>
                  <a:cubicBezTo>
                    <a:pt x="2872" y="3453"/>
                    <a:pt x="2613" y="3470"/>
                    <a:pt x="2550" y="3574"/>
                  </a:cubicBezTo>
                  <a:cubicBezTo>
                    <a:pt x="2492" y="3683"/>
                    <a:pt x="2308" y="3666"/>
                    <a:pt x="2262" y="3666"/>
                  </a:cubicBezTo>
                  <a:cubicBezTo>
                    <a:pt x="2216" y="3666"/>
                    <a:pt x="2060" y="3683"/>
                    <a:pt x="2049" y="3786"/>
                  </a:cubicBezTo>
                  <a:cubicBezTo>
                    <a:pt x="2032" y="3896"/>
                    <a:pt x="1974" y="4322"/>
                    <a:pt x="1974" y="4396"/>
                  </a:cubicBezTo>
                  <a:cubicBezTo>
                    <a:pt x="1974" y="4477"/>
                    <a:pt x="2187" y="4719"/>
                    <a:pt x="2262" y="4753"/>
                  </a:cubicBezTo>
                  <a:cubicBezTo>
                    <a:pt x="2337" y="4782"/>
                    <a:pt x="2245" y="4966"/>
                    <a:pt x="2337" y="5012"/>
                  </a:cubicBezTo>
                  <a:cubicBezTo>
                    <a:pt x="2429" y="5058"/>
                    <a:pt x="2371" y="5208"/>
                    <a:pt x="2325" y="5196"/>
                  </a:cubicBezTo>
                  <a:cubicBezTo>
                    <a:pt x="2279" y="5179"/>
                    <a:pt x="2354" y="5392"/>
                    <a:pt x="2262" y="5467"/>
                  </a:cubicBezTo>
                  <a:cubicBezTo>
                    <a:pt x="2170" y="5547"/>
                    <a:pt x="2245" y="5743"/>
                    <a:pt x="2400" y="5881"/>
                  </a:cubicBezTo>
                  <a:cubicBezTo>
                    <a:pt x="2550" y="6019"/>
                    <a:pt x="2550" y="6232"/>
                    <a:pt x="2550" y="6353"/>
                  </a:cubicBezTo>
                  <a:cubicBezTo>
                    <a:pt x="2550" y="6480"/>
                    <a:pt x="2676" y="6491"/>
                    <a:pt x="2676" y="6646"/>
                  </a:cubicBezTo>
                  <a:cubicBezTo>
                    <a:pt x="2676" y="6646"/>
                    <a:pt x="2503" y="7267"/>
                    <a:pt x="2356" y="7285"/>
                  </a:cubicBezTo>
                  <a:lnTo>
                    <a:pt x="2342" y="728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FA83628-C6F7-655F-45B1-CBD310A19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587" y="3812727"/>
              <a:ext cx="1890581" cy="3957166"/>
            </a:xfrm>
            <a:custGeom>
              <a:avLst/>
              <a:gdLst>
                <a:gd name="T0" fmla="*/ 1291 w 2799"/>
                <a:gd name="T1" fmla="*/ 0 h 5866"/>
                <a:gd name="T2" fmla="*/ 1295 w 2799"/>
                <a:gd name="T3" fmla="*/ 3 h 5866"/>
                <a:gd name="T4" fmla="*/ 1618 w 2799"/>
                <a:gd name="T5" fmla="*/ 170 h 5866"/>
                <a:gd name="T6" fmla="*/ 1727 w 2799"/>
                <a:gd name="T7" fmla="*/ 400 h 5866"/>
                <a:gd name="T8" fmla="*/ 2107 w 2799"/>
                <a:gd name="T9" fmla="*/ 694 h 5866"/>
                <a:gd name="T10" fmla="*/ 2187 w 2799"/>
                <a:gd name="T11" fmla="*/ 757 h 5866"/>
                <a:gd name="T12" fmla="*/ 2153 w 2799"/>
                <a:gd name="T13" fmla="*/ 786 h 5866"/>
                <a:gd name="T14" fmla="*/ 1853 w 2799"/>
                <a:gd name="T15" fmla="*/ 981 h 5866"/>
                <a:gd name="T16" fmla="*/ 1704 w 2799"/>
                <a:gd name="T17" fmla="*/ 1212 h 5866"/>
                <a:gd name="T18" fmla="*/ 1428 w 2799"/>
                <a:gd name="T19" fmla="*/ 1551 h 5866"/>
                <a:gd name="T20" fmla="*/ 1525 w 2799"/>
                <a:gd name="T21" fmla="*/ 2075 h 5866"/>
                <a:gd name="T22" fmla="*/ 1698 w 2799"/>
                <a:gd name="T23" fmla="*/ 2374 h 5866"/>
                <a:gd name="T24" fmla="*/ 2320 w 2799"/>
                <a:gd name="T25" fmla="*/ 2898 h 5866"/>
                <a:gd name="T26" fmla="*/ 2688 w 2799"/>
                <a:gd name="T27" fmla="*/ 3508 h 5866"/>
                <a:gd name="T28" fmla="*/ 2798 w 2799"/>
                <a:gd name="T29" fmla="*/ 4125 h 5866"/>
                <a:gd name="T30" fmla="*/ 2798 w 2799"/>
                <a:gd name="T31" fmla="*/ 4263 h 5866"/>
                <a:gd name="T32" fmla="*/ 2780 w 2799"/>
                <a:gd name="T33" fmla="*/ 4405 h 5866"/>
                <a:gd name="T34" fmla="*/ 2475 w 2799"/>
                <a:gd name="T35" fmla="*/ 4918 h 5866"/>
                <a:gd name="T36" fmla="*/ 1951 w 2799"/>
                <a:gd name="T37" fmla="*/ 5171 h 5866"/>
                <a:gd name="T38" fmla="*/ 1710 w 2799"/>
                <a:gd name="T39" fmla="*/ 5211 h 5866"/>
                <a:gd name="T40" fmla="*/ 1606 w 2799"/>
                <a:gd name="T41" fmla="*/ 5418 h 5866"/>
                <a:gd name="T42" fmla="*/ 1514 w 2799"/>
                <a:gd name="T43" fmla="*/ 5568 h 5866"/>
                <a:gd name="T44" fmla="*/ 1163 w 2799"/>
                <a:gd name="T45" fmla="*/ 5832 h 5866"/>
                <a:gd name="T46" fmla="*/ 1113 w 2799"/>
                <a:gd name="T47" fmla="*/ 5865 h 5866"/>
                <a:gd name="T48" fmla="*/ 1081 w 2799"/>
                <a:gd name="T49" fmla="*/ 5865 h 5866"/>
                <a:gd name="T50" fmla="*/ 973 w 2799"/>
                <a:gd name="T51" fmla="*/ 5682 h 5866"/>
                <a:gd name="T52" fmla="*/ 1076 w 2799"/>
                <a:gd name="T53" fmla="*/ 5343 h 5866"/>
                <a:gd name="T54" fmla="*/ 910 w 2799"/>
                <a:gd name="T55" fmla="*/ 5211 h 5866"/>
                <a:gd name="T56" fmla="*/ 1146 w 2799"/>
                <a:gd name="T57" fmla="*/ 5027 h 5866"/>
                <a:gd name="T58" fmla="*/ 1589 w 2799"/>
                <a:gd name="T59" fmla="*/ 5027 h 5866"/>
                <a:gd name="T60" fmla="*/ 1589 w 2799"/>
                <a:gd name="T61" fmla="*/ 4682 h 5866"/>
                <a:gd name="T62" fmla="*/ 1928 w 2799"/>
                <a:gd name="T63" fmla="*/ 4463 h 5866"/>
                <a:gd name="T64" fmla="*/ 2199 w 2799"/>
                <a:gd name="T65" fmla="*/ 4020 h 5866"/>
                <a:gd name="T66" fmla="*/ 2078 w 2799"/>
                <a:gd name="T67" fmla="*/ 3387 h 5866"/>
                <a:gd name="T68" fmla="*/ 2003 w 2799"/>
                <a:gd name="T69" fmla="*/ 2990 h 5866"/>
                <a:gd name="T70" fmla="*/ 1687 w 2799"/>
                <a:gd name="T71" fmla="*/ 2696 h 5866"/>
                <a:gd name="T72" fmla="*/ 1364 w 2799"/>
                <a:gd name="T73" fmla="*/ 2282 h 5866"/>
                <a:gd name="T74" fmla="*/ 1169 w 2799"/>
                <a:gd name="T75" fmla="*/ 1937 h 5866"/>
                <a:gd name="T76" fmla="*/ 754 w 2799"/>
                <a:gd name="T77" fmla="*/ 1568 h 5866"/>
                <a:gd name="T78" fmla="*/ 1048 w 2799"/>
                <a:gd name="T79" fmla="*/ 1396 h 5866"/>
                <a:gd name="T80" fmla="*/ 927 w 2799"/>
                <a:gd name="T81" fmla="*/ 1102 h 5866"/>
                <a:gd name="T82" fmla="*/ 656 w 2799"/>
                <a:gd name="T83" fmla="*/ 1033 h 5866"/>
                <a:gd name="T84" fmla="*/ 334 w 2799"/>
                <a:gd name="T85" fmla="*/ 860 h 5866"/>
                <a:gd name="T86" fmla="*/ 139 w 2799"/>
                <a:gd name="T87" fmla="*/ 567 h 5866"/>
                <a:gd name="T88" fmla="*/ 0 w 2799"/>
                <a:gd name="T89" fmla="*/ 360 h 5866"/>
                <a:gd name="T90" fmla="*/ 104 w 2799"/>
                <a:gd name="T91" fmla="*/ 279 h 5866"/>
                <a:gd name="T92" fmla="*/ 397 w 2799"/>
                <a:gd name="T93" fmla="*/ 251 h 5866"/>
                <a:gd name="T94" fmla="*/ 731 w 2799"/>
                <a:gd name="T95" fmla="*/ 251 h 5866"/>
                <a:gd name="T96" fmla="*/ 990 w 2799"/>
                <a:gd name="T97" fmla="*/ 205 h 5866"/>
                <a:gd name="T98" fmla="*/ 1238 w 2799"/>
                <a:gd name="T99" fmla="*/ 0 h 5866"/>
                <a:gd name="T100" fmla="*/ 1291 w 2799"/>
                <a:gd name="T101" fmla="*/ 0 h 5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9" h="5866">
                  <a:moveTo>
                    <a:pt x="1291" y="0"/>
                  </a:moveTo>
                  <a:cubicBezTo>
                    <a:pt x="1293" y="1"/>
                    <a:pt x="1294" y="2"/>
                    <a:pt x="1295" y="3"/>
                  </a:cubicBezTo>
                  <a:cubicBezTo>
                    <a:pt x="1341" y="49"/>
                    <a:pt x="1376" y="141"/>
                    <a:pt x="1618" y="170"/>
                  </a:cubicBezTo>
                  <a:cubicBezTo>
                    <a:pt x="1865" y="205"/>
                    <a:pt x="1727" y="325"/>
                    <a:pt x="1727" y="400"/>
                  </a:cubicBezTo>
                  <a:cubicBezTo>
                    <a:pt x="1727" y="475"/>
                    <a:pt x="2003" y="676"/>
                    <a:pt x="2107" y="694"/>
                  </a:cubicBezTo>
                  <a:cubicBezTo>
                    <a:pt x="2130" y="694"/>
                    <a:pt x="2153" y="717"/>
                    <a:pt x="2187" y="757"/>
                  </a:cubicBezTo>
                  <a:cubicBezTo>
                    <a:pt x="2176" y="763"/>
                    <a:pt x="2164" y="768"/>
                    <a:pt x="2153" y="786"/>
                  </a:cubicBezTo>
                  <a:cubicBezTo>
                    <a:pt x="2095" y="872"/>
                    <a:pt x="1974" y="976"/>
                    <a:pt x="1853" y="981"/>
                  </a:cubicBezTo>
                  <a:cubicBezTo>
                    <a:pt x="1727" y="987"/>
                    <a:pt x="1698" y="1091"/>
                    <a:pt x="1704" y="1212"/>
                  </a:cubicBezTo>
                  <a:cubicBezTo>
                    <a:pt x="1710" y="1332"/>
                    <a:pt x="1456" y="1373"/>
                    <a:pt x="1428" y="1551"/>
                  </a:cubicBezTo>
                  <a:cubicBezTo>
                    <a:pt x="1399" y="1730"/>
                    <a:pt x="1410" y="1977"/>
                    <a:pt x="1525" y="2075"/>
                  </a:cubicBezTo>
                  <a:cubicBezTo>
                    <a:pt x="1641" y="2173"/>
                    <a:pt x="1618" y="2299"/>
                    <a:pt x="1698" y="2374"/>
                  </a:cubicBezTo>
                  <a:cubicBezTo>
                    <a:pt x="1779" y="2449"/>
                    <a:pt x="2222" y="2903"/>
                    <a:pt x="2320" y="2898"/>
                  </a:cubicBezTo>
                  <a:cubicBezTo>
                    <a:pt x="2418" y="2892"/>
                    <a:pt x="2682" y="3398"/>
                    <a:pt x="2688" y="3508"/>
                  </a:cubicBezTo>
                  <a:cubicBezTo>
                    <a:pt x="2692" y="3589"/>
                    <a:pt x="2783" y="3848"/>
                    <a:pt x="2798" y="4125"/>
                  </a:cubicBezTo>
                  <a:lnTo>
                    <a:pt x="2798" y="4263"/>
                  </a:lnTo>
                  <a:cubicBezTo>
                    <a:pt x="2795" y="4310"/>
                    <a:pt x="2789" y="4358"/>
                    <a:pt x="2780" y="4405"/>
                  </a:cubicBezTo>
                  <a:cubicBezTo>
                    <a:pt x="2705" y="4762"/>
                    <a:pt x="2671" y="4791"/>
                    <a:pt x="2475" y="4918"/>
                  </a:cubicBezTo>
                  <a:cubicBezTo>
                    <a:pt x="2279" y="5044"/>
                    <a:pt x="2084" y="5177"/>
                    <a:pt x="1951" y="5171"/>
                  </a:cubicBezTo>
                  <a:cubicBezTo>
                    <a:pt x="1813" y="5165"/>
                    <a:pt x="1750" y="5136"/>
                    <a:pt x="1710" y="5211"/>
                  </a:cubicBezTo>
                  <a:cubicBezTo>
                    <a:pt x="1669" y="5286"/>
                    <a:pt x="1698" y="5424"/>
                    <a:pt x="1606" y="5418"/>
                  </a:cubicBezTo>
                  <a:cubicBezTo>
                    <a:pt x="1514" y="5413"/>
                    <a:pt x="1600" y="5539"/>
                    <a:pt x="1514" y="5568"/>
                  </a:cubicBezTo>
                  <a:cubicBezTo>
                    <a:pt x="1428" y="5596"/>
                    <a:pt x="1215" y="5757"/>
                    <a:pt x="1163" y="5832"/>
                  </a:cubicBezTo>
                  <a:cubicBezTo>
                    <a:pt x="1150" y="5851"/>
                    <a:pt x="1132" y="5862"/>
                    <a:pt x="1113" y="5865"/>
                  </a:cubicBezTo>
                  <a:lnTo>
                    <a:pt x="1081" y="5865"/>
                  </a:lnTo>
                  <a:cubicBezTo>
                    <a:pt x="1028" y="5856"/>
                    <a:pt x="973" y="5796"/>
                    <a:pt x="973" y="5682"/>
                  </a:cubicBezTo>
                  <a:cubicBezTo>
                    <a:pt x="967" y="5499"/>
                    <a:pt x="1169" y="5401"/>
                    <a:pt x="1076" y="5343"/>
                  </a:cubicBezTo>
                  <a:cubicBezTo>
                    <a:pt x="1007" y="5297"/>
                    <a:pt x="950" y="5269"/>
                    <a:pt x="910" y="5211"/>
                  </a:cubicBezTo>
                  <a:cubicBezTo>
                    <a:pt x="1013" y="5159"/>
                    <a:pt x="1146" y="5085"/>
                    <a:pt x="1146" y="5027"/>
                  </a:cubicBezTo>
                  <a:cubicBezTo>
                    <a:pt x="1146" y="4929"/>
                    <a:pt x="1537" y="5125"/>
                    <a:pt x="1589" y="5027"/>
                  </a:cubicBezTo>
                  <a:cubicBezTo>
                    <a:pt x="1635" y="4929"/>
                    <a:pt x="1295" y="4607"/>
                    <a:pt x="1589" y="4682"/>
                  </a:cubicBezTo>
                  <a:cubicBezTo>
                    <a:pt x="1882" y="4757"/>
                    <a:pt x="1830" y="4584"/>
                    <a:pt x="1928" y="4463"/>
                  </a:cubicBezTo>
                  <a:cubicBezTo>
                    <a:pt x="2026" y="4342"/>
                    <a:pt x="2348" y="4244"/>
                    <a:pt x="2199" y="4020"/>
                  </a:cubicBezTo>
                  <a:cubicBezTo>
                    <a:pt x="2055" y="3801"/>
                    <a:pt x="2055" y="3531"/>
                    <a:pt x="2078" y="3387"/>
                  </a:cubicBezTo>
                  <a:cubicBezTo>
                    <a:pt x="2101" y="3237"/>
                    <a:pt x="2078" y="3065"/>
                    <a:pt x="2003" y="2990"/>
                  </a:cubicBezTo>
                  <a:cubicBezTo>
                    <a:pt x="1928" y="2921"/>
                    <a:pt x="1733" y="2846"/>
                    <a:pt x="1687" y="2696"/>
                  </a:cubicBezTo>
                  <a:cubicBezTo>
                    <a:pt x="1635" y="2552"/>
                    <a:pt x="1416" y="2403"/>
                    <a:pt x="1364" y="2282"/>
                  </a:cubicBezTo>
                  <a:cubicBezTo>
                    <a:pt x="1318" y="2161"/>
                    <a:pt x="1169" y="2034"/>
                    <a:pt x="1169" y="1937"/>
                  </a:cubicBezTo>
                  <a:cubicBezTo>
                    <a:pt x="1169" y="1839"/>
                    <a:pt x="702" y="1695"/>
                    <a:pt x="754" y="1568"/>
                  </a:cubicBezTo>
                  <a:cubicBezTo>
                    <a:pt x="800" y="1448"/>
                    <a:pt x="1048" y="1522"/>
                    <a:pt x="1048" y="1396"/>
                  </a:cubicBezTo>
                  <a:cubicBezTo>
                    <a:pt x="1048" y="1275"/>
                    <a:pt x="950" y="1275"/>
                    <a:pt x="927" y="1102"/>
                  </a:cubicBezTo>
                  <a:cubicBezTo>
                    <a:pt x="898" y="935"/>
                    <a:pt x="731" y="981"/>
                    <a:pt x="656" y="1033"/>
                  </a:cubicBezTo>
                  <a:cubicBezTo>
                    <a:pt x="582" y="1079"/>
                    <a:pt x="334" y="981"/>
                    <a:pt x="334" y="860"/>
                  </a:cubicBezTo>
                  <a:cubicBezTo>
                    <a:pt x="334" y="734"/>
                    <a:pt x="139" y="665"/>
                    <a:pt x="139" y="567"/>
                  </a:cubicBezTo>
                  <a:cubicBezTo>
                    <a:pt x="139" y="510"/>
                    <a:pt x="69" y="435"/>
                    <a:pt x="0" y="360"/>
                  </a:cubicBezTo>
                  <a:cubicBezTo>
                    <a:pt x="41" y="343"/>
                    <a:pt x="75" y="314"/>
                    <a:pt x="104" y="279"/>
                  </a:cubicBezTo>
                  <a:cubicBezTo>
                    <a:pt x="185" y="187"/>
                    <a:pt x="334" y="354"/>
                    <a:pt x="397" y="251"/>
                  </a:cubicBezTo>
                  <a:cubicBezTo>
                    <a:pt x="455" y="141"/>
                    <a:pt x="593" y="325"/>
                    <a:pt x="731" y="251"/>
                  </a:cubicBezTo>
                  <a:cubicBezTo>
                    <a:pt x="869" y="170"/>
                    <a:pt x="933" y="308"/>
                    <a:pt x="990" y="205"/>
                  </a:cubicBezTo>
                  <a:cubicBezTo>
                    <a:pt x="1037" y="123"/>
                    <a:pt x="1161" y="25"/>
                    <a:pt x="1238" y="0"/>
                  </a:cubicBezTo>
                  <a:lnTo>
                    <a:pt x="1291" y="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587225-C1F4-3C75-4131-9C5574936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0538" y="4029923"/>
              <a:ext cx="1920353" cy="2350498"/>
            </a:xfrm>
            <a:custGeom>
              <a:avLst/>
              <a:gdLst>
                <a:gd name="T0" fmla="*/ 2843 w 2844"/>
                <a:gd name="T1" fmla="*/ 3062 h 3483"/>
                <a:gd name="T2" fmla="*/ 2831 w 2844"/>
                <a:gd name="T3" fmla="*/ 3217 h 3483"/>
                <a:gd name="T4" fmla="*/ 2555 w 2844"/>
                <a:gd name="T5" fmla="*/ 3269 h 3483"/>
                <a:gd name="T6" fmla="*/ 2290 w 2844"/>
                <a:gd name="T7" fmla="*/ 3350 h 3483"/>
                <a:gd name="T8" fmla="*/ 2209 w 2844"/>
                <a:gd name="T9" fmla="*/ 3482 h 3483"/>
                <a:gd name="T10" fmla="*/ 2184 w 2844"/>
                <a:gd name="T11" fmla="*/ 3482 h 3483"/>
                <a:gd name="T12" fmla="*/ 2175 w 2844"/>
                <a:gd name="T13" fmla="*/ 3453 h 3483"/>
                <a:gd name="T14" fmla="*/ 2009 w 2844"/>
                <a:gd name="T15" fmla="*/ 3344 h 3483"/>
                <a:gd name="T16" fmla="*/ 2060 w 2844"/>
                <a:gd name="T17" fmla="*/ 2906 h 3483"/>
                <a:gd name="T18" fmla="*/ 1795 w 2844"/>
                <a:gd name="T19" fmla="*/ 2492 h 3483"/>
                <a:gd name="T20" fmla="*/ 1761 w 2844"/>
                <a:gd name="T21" fmla="*/ 2032 h 3483"/>
                <a:gd name="T22" fmla="*/ 1485 w 2844"/>
                <a:gd name="T23" fmla="*/ 1750 h 3483"/>
                <a:gd name="T24" fmla="*/ 1116 w 2844"/>
                <a:gd name="T25" fmla="*/ 1767 h 3483"/>
                <a:gd name="T26" fmla="*/ 869 w 2844"/>
                <a:gd name="T27" fmla="*/ 1830 h 3483"/>
                <a:gd name="T28" fmla="*/ 593 w 2844"/>
                <a:gd name="T29" fmla="*/ 1848 h 3483"/>
                <a:gd name="T30" fmla="*/ 242 w 2844"/>
                <a:gd name="T31" fmla="*/ 1980 h 3483"/>
                <a:gd name="T32" fmla="*/ 345 w 2844"/>
                <a:gd name="T33" fmla="*/ 1686 h 3483"/>
                <a:gd name="T34" fmla="*/ 374 w 2844"/>
                <a:gd name="T35" fmla="*/ 1272 h 3483"/>
                <a:gd name="T36" fmla="*/ 109 w 2844"/>
                <a:gd name="T37" fmla="*/ 1174 h 3483"/>
                <a:gd name="T38" fmla="*/ 81 w 2844"/>
                <a:gd name="T39" fmla="*/ 875 h 3483"/>
                <a:gd name="T40" fmla="*/ 0 w 2844"/>
                <a:gd name="T41" fmla="*/ 800 h 3483"/>
                <a:gd name="T42" fmla="*/ 138 w 2844"/>
                <a:gd name="T43" fmla="*/ 685 h 3483"/>
                <a:gd name="T44" fmla="*/ 334 w 2844"/>
                <a:gd name="T45" fmla="*/ 369 h 3483"/>
                <a:gd name="T46" fmla="*/ 535 w 2844"/>
                <a:gd name="T47" fmla="*/ 547 h 3483"/>
                <a:gd name="T48" fmla="*/ 552 w 2844"/>
                <a:gd name="T49" fmla="*/ 242 h 3483"/>
                <a:gd name="T50" fmla="*/ 610 w 2844"/>
                <a:gd name="T51" fmla="*/ 46 h 3483"/>
                <a:gd name="T52" fmla="*/ 765 w 2844"/>
                <a:gd name="T53" fmla="*/ 35 h 3483"/>
                <a:gd name="T54" fmla="*/ 904 w 2844"/>
                <a:gd name="T55" fmla="*/ 242 h 3483"/>
                <a:gd name="T56" fmla="*/ 1099 w 2844"/>
                <a:gd name="T57" fmla="*/ 535 h 3483"/>
                <a:gd name="T58" fmla="*/ 1421 w 2844"/>
                <a:gd name="T59" fmla="*/ 708 h 3483"/>
                <a:gd name="T60" fmla="*/ 1692 w 2844"/>
                <a:gd name="T61" fmla="*/ 777 h 3483"/>
                <a:gd name="T62" fmla="*/ 1813 w 2844"/>
                <a:gd name="T63" fmla="*/ 1071 h 3483"/>
                <a:gd name="T64" fmla="*/ 1519 w 2844"/>
                <a:gd name="T65" fmla="*/ 1243 h 3483"/>
                <a:gd name="T66" fmla="*/ 1934 w 2844"/>
                <a:gd name="T67" fmla="*/ 1612 h 3483"/>
                <a:gd name="T68" fmla="*/ 2129 w 2844"/>
                <a:gd name="T69" fmla="*/ 1957 h 3483"/>
                <a:gd name="T70" fmla="*/ 2452 w 2844"/>
                <a:gd name="T71" fmla="*/ 2371 h 3483"/>
                <a:gd name="T72" fmla="*/ 2768 w 2844"/>
                <a:gd name="T73" fmla="*/ 2665 h 3483"/>
                <a:gd name="T74" fmla="*/ 2843 w 2844"/>
                <a:gd name="T75" fmla="*/ 2840 h 3483"/>
                <a:gd name="T76" fmla="*/ 2843 w 2844"/>
                <a:gd name="T77" fmla="*/ 3062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44" h="3483">
                  <a:moveTo>
                    <a:pt x="2843" y="3062"/>
                  </a:moveTo>
                  <a:cubicBezTo>
                    <a:pt x="2837" y="3102"/>
                    <a:pt x="2831" y="3154"/>
                    <a:pt x="2831" y="3217"/>
                  </a:cubicBezTo>
                  <a:cubicBezTo>
                    <a:pt x="2734" y="3292"/>
                    <a:pt x="2618" y="3298"/>
                    <a:pt x="2555" y="3269"/>
                  </a:cubicBezTo>
                  <a:cubicBezTo>
                    <a:pt x="2475" y="3234"/>
                    <a:pt x="2290" y="3217"/>
                    <a:pt x="2290" y="3350"/>
                  </a:cubicBezTo>
                  <a:cubicBezTo>
                    <a:pt x="2290" y="3428"/>
                    <a:pt x="2243" y="3472"/>
                    <a:pt x="2209" y="3482"/>
                  </a:cubicBezTo>
                  <a:lnTo>
                    <a:pt x="2184" y="3482"/>
                  </a:lnTo>
                  <a:cubicBezTo>
                    <a:pt x="2175" y="3478"/>
                    <a:pt x="2171" y="3468"/>
                    <a:pt x="2175" y="3453"/>
                  </a:cubicBezTo>
                  <a:cubicBezTo>
                    <a:pt x="2187" y="3396"/>
                    <a:pt x="2089" y="3396"/>
                    <a:pt x="2009" y="3344"/>
                  </a:cubicBezTo>
                  <a:cubicBezTo>
                    <a:pt x="2141" y="3200"/>
                    <a:pt x="2049" y="3079"/>
                    <a:pt x="2060" y="2906"/>
                  </a:cubicBezTo>
                  <a:cubicBezTo>
                    <a:pt x="2078" y="2705"/>
                    <a:pt x="1911" y="2527"/>
                    <a:pt x="1795" y="2492"/>
                  </a:cubicBezTo>
                  <a:cubicBezTo>
                    <a:pt x="1680" y="2458"/>
                    <a:pt x="1876" y="2095"/>
                    <a:pt x="1761" y="2032"/>
                  </a:cubicBezTo>
                  <a:cubicBezTo>
                    <a:pt x="1646" y="1963"/>
                    <a:pt x="1565" y="1848"/>
                    <a:pt x="1485" y="1750"/>
                  </a:cubicBezTo>
                  <a:cubicBezTo>
                    <a:pt x="1398" y="1652"/>
                    <a:pt x="1151" y="1686"/>
                    <a:pt x="1116" y="1767"/>
                  </a:cubicBezTo>
                  <a:cubicBezTo>
                    <a:pt x="1088" y="1848"/>
                    <a:pt x="921" y="1900"/>
                    <a:pt x="869" y="1830"/>
                  </a:cubicBezTo>
                  <a:cubicBezTo>
                    <a:pt x="823" y="1767"/>
                    <a:pt x="725" y="1750"/>
                    <a:pt x="593" y="1848"/>
                  </a:cubicBezTo>
                  <a:cubicBezTo>
                    <a:pt x="460" y="1946"/>
                    <a:pt x="276" y="2130"/>
                    <a:pt x="242" y="1980"/>
                  </a:cubicBezTo>
                  <a:cubicBezTo>
                    <a:pt x="213" y="1830"/>
                    <a:pt x="345" y="1848"/>
                    <a:pt x="345" y="1686"/>
                  </a:cubicBezTo>
                  <a:cubicBezTo>
                    <a:pt x="345" y="1520"/>
                    <a:pt x="426" y="1439"/>
                    <a:pt x="374" y="1272"/>
                  </a:cubicBezTo>
                  <a:cubicBezTo>
                    <a:pt x="328" y="1105"/>
                    <a:pt x="161" y="1289"/>
                    <a:pt x="109" y="1174"/>
                  </a:cubicBezTo>
                  <a:cubicBezTo>
                    <a:pt x="63" y="1059"/>
                    <a:pt x="109" y="927"/>
                    <a:pt x="81" y="875"/>
                  </a:cubicBezTo>
                  <a:cubicBezTo>
                    <a:pt x="69" y="858"/>
                    <a:pt x="40" y="829"/>
                    <a:pt x="0" y="800"/>
                  </a:cubicBezTo>
                  <a:cubicBezTo>
                    <a:pt x="63" y="772"/>
                    <a:pt x="138" y="749"/>
                    <a:pt x="138" y="685"/>
                  </a:cubicBezTo>
                  <a:cubicBezTo>
                    <a:pt x="138" y="593"/>
                    <a:pt x="334" y="369"/>
                    <a:pt x="334" y="369"/>
                  </a:cubicBezTo>
                  <a:cubicBezTo>
                    <a:pt x="414" y="351"/>
                    <a:pt x="414" y="518"/>
                    <a:pt x="535" y="547"/>
                  </a:cubicBezTo>
                  <a:cubicBezTo>
                    <a:pt x="656" y="582"/>
                    <a:pt x="598" y="288"/>
                    <a:pt x="552" y="242"/>
                  </a:cubicBezTo>
                  <a:cubicBezTo>
                    <a:pt x="506" y="196"/>
                    <a:pt x="564" y="0"/>
                    <a:pt x="610" y="46"/>
                  </a:cubicBezTo>
                  <a:cubicBezTo>
                    <a:pt x="639" y="75"/>
                    <a:pt x="702" y="69"/>
                    <a:pt x="765" y="35"/>
                  </a:cubicBezTo>
                  <a:cubicBezTo>
                    <a:pt x="834" y="110"/>
                    <a:pt x="904" y="185"/>
                    <a:pt x="904" y="242"/>
                  </a:cubicBezTo>
                  <a:cubicBezTo>
                    <a:pt x="904" y="340"/>
                    <a:pt x="1099" y="409"/>
                    <a:pt x="1099" y="535"/>
                  </a:cubicBezTo>
                  <a:cubicBezTo>
                    <a:pt x="1099" y="656"/>
                    <a:pt x="1347" y="754"/>
                    <a:pt x="1421" y="708"/>
                  </a:cubicBezTo>
                  <a:cubicBezTo>
                    <a:pt x="1496" y="656"/>
                    <a:pt x="1663" y="610"/>
                    <a:pt x="1692" y="777"/>
                  </a:cubicBezTo>
                  <a:cubicBezTo>
                    <a:pt x="1715" y="950"/>
                    <a:pt x="1813" y="950"/>
                    <a:pt x="1813" y="1071"/>
                  </a:cubicBezTo>
                  <a:cubicBezTo>
                    <a:pt x="1813" y="1197"/>
                    <a:pt x="1565" y="1123"/>
                    <a:pt x="1519" y="1243"/>
                  </a:cubicBezTo>
                  <a:cubicBezTo>
                    <a:pt x="1467" y="1370"/>
                    <a:pt x="1934" y="1514"/>
                    <a:pt x="1934" y="1612"/>
                  </a:cubicBezTo>
                  <a:cubicBezTo>
                    <a:pt x="1934" y="1709"/>
                    <a:pt x="2083" y="1836"/>
                    <a:pt x="2129" y="1957"/>
                  </a:cubicBezTo>
                  <a:cubicBezTo>
                    <a:pt x="2181" y="2078"/>
                    <a:pt x="2400" y="2227"/>
                    <a:pt x="2452" y="2371"/>
                  </a:cubicBezTo>
                  <a:cubicBezTo>
                    <a:pt x="2498" y="2521"/>
                    <a:pt x="2693" y="2596"/>
                    <a:pt x="2768" y="2665"/>
                  </a:cubicBezTo>
                  <a:cubicBezTo>
                    <a:pt x="2806" y="2703"/>
                    <a:pt x="2831" y="2767"/>
                    <a:pt x="2843" y="2840"/>
                  </a:cubicBezTo>
                  <a:lnTo>
                    <a:pt x="2843" y="3062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6CB4A7BE-1D80-B29A-7510-B7BDF28F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625" y="4571429"/>
              <a:ext cx="2072195" cy="3951216"/>
            </a:xfrm>
            <a:custGeom>
              <a:avLst/>
              <a:gdLst>
                <a:gd name="T0" fmla="*/ 3070 w 3071"/>
                <a:gd name="T1" fmla="*/ 2390 h 5857"/>
                <a:gd name="T2" fmla="*/ 2999 w 3071"/>
                <a:gd name="T3" fmla="*/ 2544 h 5857"/>
                <a:gd name="T4" fmla="*/ 2952 w 3071"/>
                <a:gd name="T5" fmla="*/ 2504 h 5857"/>
                <a:gd name="T6" fmla="*/ 2423 w 3071"/>
                <a:gd name="T7" fmla="*/ 2486 h 5857"/>
                <a:gd name="T8" fmla="*/ 1894 w 3071"/>
                <a:gd name="T9" fmla="*/ 2751 h 5857"/>
                <a:gd name="T10" fmla="*/ 1911 w 3071"/>
                <a:gd name="T11" fmla="*/ 3096 h 5857"/>
                <a:gd name="T12" fmla="*/ 1963 w 3071"/>
                <a:gd name="T13" fmla="*/ 3396 h 5857"/>
                <a:gd name="T14" fmla="*/ 1957 w 3071"/>
                <a:gd name="T15" fmla="*/ 3407 h 5857"/>
                <a:gd name="T16" fmla="*/ 1928 w 3071"/>
                <a:gd name="T17" fmla="*/ 3396 h 5857"/>
                <a:gd name="T18" fmla="*/ 1519 w 3071"/>
                <a:gd name="T19" fmla="*/ 3177 h 5857"/>
                <a:gd name="T20" fmla="*/ 1226 w 3071"/>
                <a:gd name="T21" fmla="*/ 2941 h 5857"/>
                <a:gd name="T22" fmla="*/ 898 w 3071"/>
                <a:gd name="T23" fmla="*/ 3039 h 5857"/>
                <a:gd name="T24" fmla="*/ 691 w 3071"/>
                <a:gd name="T25" fmla="*/ 3827 h 5857"/>
                <a:gd name="T26" fmla="*/ 645 w 3071"/>
                <a:gd name="T27" fmla="*/ 4449 h 5857"/>
                <a:gd name="T28" fmla="*/ 886 w 3071"/>
                <a:gd name="T29" fmla="*/ 4626 h 5857"/>
                <a:gd name="T30" fmla="*/ 1030 w 3071"/>
                <a:gd name="T31" fmla="*/ 4989 h 5857"/>
                <a:gd name="T32" fmla="*/ 1301 w 3071"/>
                <a:gd name="T33" fmla="*/ 5432 h 5857"/>
                <a:gd name="T34" fmla="*/ 1744 w 3071"/>
                <a:gd name="T35" fmla="*/ 5691 h 5857"/>
                <a:gd name="T36" fmla="*/ 1629 w 3071"/>
                <a:gd name="T37" fmla="*/ 5846 h 5857"/>
                <a:gd name="T38" fmla="*/ 1503 w 3071"/>
                <a:gd name="T39" fmla="*/ 5856 h 5857"/>
                <a:gd name="T40" fmla="*/ 1444 w 3071"/>
                <a:gd name="T41" fmla="*/ 5856 h 5857"/>
                <a:gd name="T42" fmla="*/ 1324 w 3071"/>
                <a:gd name="T43" fmla="*/ 5806 h 5857"/>
                <a:gd name="T44" fmla="*/ 1134 w 3071"/>
                <a:gd name="T45" fmla="*/ 5581 h 5857"/>
                <a:gd name="T46" fmla="*/ 909 w 3071"/>
                <a:gd name="T47" fmla="*/ 5564 h 5857"/>
                <a:gd name="T48" fmla="*/ 789 w 3071"/>
                <a:gd name="T49" fmla="*/ 5374 h 5857"/>
                <a:gd name="T50" fmla="*/ 282 w 3071"/>
                <a:gd name="T51" fmla="*/ 4874 h 5857"/>
                <a:gd name="T52" fmla="*/ 259 w 3071"/>
                <a:gd name="T53" fmla="*/ 4534 h 5857"/>
                <a:gd name="T54" fmla="*/ 368 w 3071"/>
                <a:gd name="T55" fmla="*/ 3965 h 5857"/>
                <a:gd name="T56" fmla="*/ 702 w 3071"/>
                <a:gd name="T57" fmla="*/ 3326 h 5857"/>
                <a:gd name="T58" fmla="*/ 576 w 3071"/>
                <a:gd name="T59" fmla="*/ 3033 h 5857"/>
                <a:gd name="T60" fmla="*/ 426 w 3071"/>
                <a:gd name="T61" fmla="*/ 2561 h 5857"/>
                <a:gd name="T62" fmla="*/ 288 w 3071"/>
                <a:gd name="T63" fmla="*/ 2147 h 5857"/>
                <a:gd name="T64" fmla="*/ 351 w 3071"/>
                <a:gd name="T65" fmla="*/ 1876 h 5857"/>
                <a:gd name="T66" fmla="*/ 363 w 3071"/>
                <a:gd name="T67" fmla="*/ 1692 h 5857"/>
                <a:gd name="T68" fmla="*/ 288 w 3071"/>
                <a:gd name="T69" fmla="*/ 1433 h 5857"/>
                <a:gd name="T70" fmla="*/ 0 w 3071"/>
                <a:gd name="T71" fmla="*/ 1076 h 5857"/>
                <a:gd name="T72" fmla="*/ 75 w 3071"/>
                <a:gd name="T73" fmla="*/ 466 h 5857"/>
                <a:gd name="T74" fmla="*/ 288 w 3071"/>
                <a:gd name="T75" fmla="*/ 346 h 5857"/>
                <a:gd name="T76" fmla="*/ 576 w 3071"/>
                <a:gd name="T77" fmla="*/ 254 h 5857"/>
                <a:gd name="T78" fmla="*/ 927 w 3071"/>
                <a:gd name="T79" fmla="*/ 58 h 5857"/>
                <a:gd name="T80" fmla="*/ 990 w 3071"/>
                <a:gd name="T81" fmla="*/ 0 h 5857"/>
                <a:gd name="T82" fmla="*/ 1071 w 3071"/>
                <a:gd name="T83" fmla="*/ 75 h 5857"/>
                <a:gd name="T84" fmla="*/ 1099 w 3071"/>
                <a:gd name="T85" fmla="*/ 374 h 5857"/>
                <a:gd name="T86" fmla="*/ 1364 w 3071"/>
                <a:gd name="T87" fmla="*/ 472 h 5857"/>
                <a:gd name="T88" fmla="*/ 1335 w 3071"/>
                <a:gd name="T89" fmla="*/ 886 h 5857"/>
                <a:gd name="T90" fmla="*/ 1232 w 3071"/>
                <a:gd name="T91" fmla="*/ 1180 h 5857"/>
                <a:gd name="T92" fmla="*/ 1583 w 3071"/>
                <a:gd name="T93" fmla="*/ 1048 h 5857"/>
                <a:gd name="T94" fmla="*/ 1859 w 3071"/>
                <a:gd name="T95" fmla="*/ 1030 h 5857"/>
                <a:gd name="T96" fmla="*/ 2106 w 3071"/>
                <a:gd name="T97" fmla="*/ 967 h 5857"/>
                <a:gd name="T98" fmla="*/ 2475 w 3071"/>
                <a:gd name="T99" fmla="*/ 950 h 5857"/>
                <a:gd name="T100" fmla="*/ 2751 w 3071"/>
                <a:gd name="T101" fmla="*/ 1232 h 5857"/>
                <a:gd name="T102" fmla="*/ 2785 w 3071"/>
                <a:gd name="T103" fmla="*/ 1692 h 5857"/>
                <a:gd name="T104" fmla="*/ 3050 w 3071"/>
                <a:gd name="T105" fmla="*/ 2106 h 5857"/>
                <a:gd name="T106" fmla="*/ 3070 w 3071"/>
                <a:gd name="T107" fmla="*/ 2337 h 5857"/>
                <a:gd name="T108" fmla="*/ 3070 w 3071"/>
                <a:gd name="T109" fmla="*/ 2390 h 5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71" h="5857">
                  <a:moveTo>
                    <a:pt x="3070" y="2390"/>
                  </a:moveTo>
                  <a:cubicBezTo>
                    <a:pt x="3066" y="2441"/>
                    <a:pt x="3047" y="2491"/>
                    <a:pt x="2999" y="2544"/>
                  </a:cubicBezTo>
                  <a:cubicBezTo>
                    <a:pt x="2981" y="2532"/>
                    <a:pt x="2964" y="2521"/>
                    <a:pt x="2952" y="2504"/>
                  </a:cubicBezTo>
                  <a:cubicBezTo>
                    <a:pt x="2866" y="2406"/>
                    <a:pt x="2573" y="2538"/>
                    <a:pt x="2423" y="2486"/>
                  </a:cubicBezTo>
                  <a:cubicBezTo>
                    <a:pt x="2273" y="2434"/>
                    <a:pt x="2043" y="2567"/>
                    <a:pt x="1894" y="2751"/>
                  </a:cubicBezTo>
                  <a:cubicBezTo>
                    <a:pt x="1744" y="2929"/>
                    <a:pt x="1911" y="2929"/>
                    <a:pt x="1911" y="3096"/>
                  </a:cubicBezTo>
                  <a:cubicBezTo>
                    <a:pt x="1911" y="3263"/>
                    <a:pt x="2009" y="3263"/>
                    <a:pt x="1963" y="3396"/>
                  </a:cubicBezTo>
                  <a:cubicBezTo>
                    <a:pt x="1957" y="3396"/>
                    <a:pt x="1957" y="3401"/>
                    <a:pt x="1957" y="3407"/>
                  </a:cubicBezTo>
                  <a:cubicBezTo>
                    <a:pt x="1945" y="3401"/>
                    <a:pt x="1940" y="3396"/>
                    <a:pt x="1928" y="3396"/>
                  </a:cubicBezTo>
                  <a:cubicBezTo>
                    <a:pt x="1744" y="3344"/>
                    <a:pt x="1744" y="3165"/>
                    <a:pt x="1519" y="3177"/>
                  </a:cubicBezTo>
                  <a:cubicBezTo>
                    <a:pt x="1289" y="3188"/>
                    <a:pt x="1272" y="3108"/>
                    <a:pt x="1226" y="2941"/>
                  </a:cubicBezTo>
                  <a:cubicBezTo>
                    <a:pt x="1180" y="2774"/>
                    <a:pt x="817" y="2889"/>
                    <a:pt x="898" y="3039"/>
                  </a:cubicBezTo>
                  <a:cubicBezTo>
                    <a:pt x="978" y="3188"/>
                    <a:pt x="708" y="3660"/>
                    <a:pt x="691" y="3827"/>
                  </a:cubicBezTo>
                  <a:cubicBezTo>
                    <a:pt x="673" y="3994"/>
                    <a:pt x="512" y="4385"/>
                    <a:pt x="645" y="4449"/>
                  </a:cubicBezTo>
                  <a:cubicBezTo>
                    <a:pt x="771" y="4511"/>
                    <a:pt x="886" y="4517"/>
                    <a:pt x="886" y="4626"/>
                  </a:cubicBezTo>
                  <a:cubicBezTo>
                    <a:pt x="886" y="4741"/>
                    <a:pt x="1048" y="4856"/>
                    <a:pt x="1030" y="4989"/>
                  </a:cubicBezTo>
                  <a:cubicBezTo>
                    <a:pt x="1013" y="5121"/>
                    <a:pt x="1105" y="5414"/>
                    <a:pt x="1301" y="5432"/>
                  </a:cubicBezTo>
                  <a:cubicBezTo>
                    <a:pt x="1468" y="5443"/>
                    <a:pt x="1669" y="5581"/>
                    <a:pt x="1744" y="5691"/>
                  </a:cubicBezTo>
                  <a:cubicBezTo>
                    <a:pt x="1617" y="5731"/>
                    <a:pt x="1663" y="5840"/>
                    <a:pt x="1629" y="5846"/>
                  </a:cubicBezTo>
                  <a:cubicBezTo>
                    <a:pt x="1608" y="5849"/>
                    <a:pt x="1557" y="5855"/>
                    <a:pt x="1503" y="5856"/>
                  </a:cubicBezTo>
                  <a:lnTo>
                    <a:pt x="1444" y="5856"/>
                  </a:lnTo>
                  <a:cubicBezTo>
                    <a:pt x="1380" y="5854"/>
                    <a:pt x="1324" y="5842"/>
                    <a:pt x="1324" y="5806"/>
                  </a:cubicBezTo>
                  <a:cubicBezTo>
                    <a:pt x="1324" y="5731"/>
                    <a:pt x="1283" y="5610"/>
                    <a:pt x="1134" y="5581"/>
                  </a:cubicBezTo>
                  <a:cubicBezTo>
                    <a:pt x="1053" y="5564"/>
                    <a:pt x="978" y="5558"/>
                    <a:pt x="909" y="5564"/>
                  </a:cubicBezTo>
                  <a:cubicBezTo>
                    <a:pt x="875" y="5501"/>
                    <a:pt x="840" y="5432"/>
                    <a:pt x="789" y="5374"/>
                  </a:cubicBezTo>
                  <a:cubicBezTo>
                    <a:pt x="593" y="5121"/>
                    <a:pt x="386" y="4885"/>
                    <a:pt x="282" y="4874"/>
                  </a:cubicBezTo>
                  <a:cubicBezTo>
                    <a:pt x="178" y="4862"/>
                    <a:pt x="213" y="4707"/>
                    <a:pt x="259" y="4534"/>
                  </a:cubicBezTo>
                  <a:cubicBezTo>
                    <a:pt x="294" y="4391"/>
                    <a:pt x="334" y="4126"/>
                    <a:pt x="368" y="3965"/>
                  </a:cubicBezTo>
                  <a:cubicBezTo>
                    <a:pt x="518" y="3988"/>
                    <a:pt x="702" y="3326"/>
                    <a:pt x="702" y="3326"/>
                  </a:cubicBezTo>
                  <a:cubicBezTo>
                    <a:pt x="702" y="3171"/>
                    <a:pt x="576" y="3160"/>
                    <a:pt x="576" y="3033"/>
                  </a:cubicBezTo>
                  <a:cubicBezTo>
                    <a:pt x="576" y="2912"/>
                    <a:pt x="576" y="2699"/>
                    <a:pt x="426" y="2561"/>
                  </a:cubicBezTo>
                  <a:cubicBezTo>
                    <a:pt x="271" y="2423"/>
                    <a:pt x="196" y="2227"/>
                    <a:pt x="288" y="2147"/>
                  </a:cubicBezTo>
                  <a:cubicBezTo>
                    <a:pt x="380" y="2072"/>
                    <a:pt x="305" y="1859"/>
                    <a:pt x="351" y="1876"/>
                  </a:cubicBezTo>
                  <a:cubicBezTo>
                    <a:pt x="397" y="1888"/>
                    <a:pt x="455" y="1738"/>
                    <a:pt x="363" y="1692"/>
                  </a:cubicBezTo>
                  <a:cubicBezTo>
                    <a:pt x="271" y="1646"/>
                    <a:pt x="363" y="1462"/>
                    <a:pt x="288" y="1433"/>
                  </a:cubicBezTo>
                  <a:cubicBezTo>
                    <a:pt x="213" y="1399"/>
                    <a:pt x="0" y="1157"/>
                    <a:pt x="0" y="1076"/>
                  </a:cubicBezTo>
                  <a:cubicBezTo>
                    <a:pt x="0" y="1002"/>
                    <a:pt x="58" y="576"/>
                    <a:pt x="75" y="466"/>
                  </a:cubicBezTo>
                  <a:cubicBezTo>
                    <a:pt x="86" y="363"/>
                    <a:pt x="242" y="346"/>
                    <a:pt x="288" y="346"/>
                  </a:cubicBezTo>
                  <a:cubicBezTo>
                    <a:pt x="334" y="346"/>
                    <a:pt x="518" y="363"/>
                    <a:pt x="576" y="254"/>
                  </a:cubicBezTo>
                  <a:cubicBezTo>
                    <a:pt x="639" y="150"/>
                    <a:pt x="898" y="133"/>
                    <a:pt x="927" y="58"/>
                  </a:cubicBezTo>
                  <a:cubicBezTo>
                    <a:pt x="938" y="29"/>
                    <a:pt x="961" y="12"/>
                    <a:pt x="990" y="0"/>
                  </a:cubicBezTo>
                  <a:cubicBezTo>
                    <a:pt x="1030" y="29"/>
                    <a:pt x="1059" y="58"/>
                    <a:pt x="1071" y="75"/>
                  </a:cubicBezTo>
                  <a:cubicBezTo>
                    <a:pt x="1099" y="127"/>
                    <a:pt x="1053" y="259"/>
                    <a:pt x="1099" y="374"/>
                  </a:cubicBezTo>
                  <a:cubicBezTo>
                    <a:pt x="1151" y="489"/>
                    <a:pt x="1318" y="305"/>
                    <a:pt x="1364" y="472"/>
                  </a:cubicBezTo>
                  <a:cubicBezTo>
                    <a:pt x="1416" y="639"/>
                    <a:pt x="1335" y="720"/>
                    <a:pt x="1335" y="886"/>
                  </a:cubicBezTo>
                  <a:cubicBezTo>
                    <a:pt x="1335" y="1048"/>
                    <a:pt x="1203" y="1030"/>
                    <a:pt x="1232" y="1180"/>
                  </a:cubicBezTo>
                  <a:cubicBezTo>
                    <a:pt x="1266" y="1330"/>
                    <a:pt x="1450" y="1146"/>
                    <a:pt x="1583" y="1048"/>
                  </a:cubicBezTo>
                  <a:cubicBezTo>
                    <a:pt x="1715" y="950"/>
                    <a:pt x="1813" y="967"/>
                    <a:pt x="1859" y="1030"/>
                  </a:cubicBezTo>
                  <a:cubicBezTo>
                    <a:pt x="1911" y="1100"/>
                    <a:pt x="2078" y="1048"/>
                    <a:pt x="2106" y="967"/>
                  </a:cubicBezTo>
                  <a:cubicBezTo>
                    <a:pt x="2141" y="886"/>
                    <a:pt x="2388" y="852"/>
                    <a:pt x="2475" y="950"/>
                  </a:cubicBezTo>
                  <a:cubicBezTo>
                    <a:pt x="2555" y="1048"/>
                    <a:pt x="2636" y="1163"/>
                    <a:pt x="2751" y="1232"/>
                  </a:cubicBezTo>
                  <a:cubicBezTo>
                    <a:pt x="2866" y="1295"/>
                    <a:pt x="2670" y="1658"/>
                    <a:pt x="2785" y="1692"/>
                  </a:cubicBezTo>
                  <a:cubicBezTo>
                    <a:pt x="2901" y="1727"/>
                    <a:pt x="3068" y="1905"/>
                    <a:pt x="3050" y="2106"/>
                  </a:cubicBezTo>
                  <a:cubicBezTo>
                    <a:pt x="3044" y="2193"/>
                    <a:pt x="3065" y="2267"/>
                    <a:pt x="3070" y="2337"/>
                  </a:cubicBezTo>
                  <a:lnTo>
                    <a:pt x="3070" y="2390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B62800B-0D68-70F3-B832-C738BFB7A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8277" y="5142689"/>
              <a:ext cx="1601783" cy="2344546"/>
            </a:xfrm>
            <a:custGeom>
              <a:avLst/>
              <a:gdLst>
                <a:gd name="T0" fmla="*/ 442 w 2372"/>
                <a:gd name="T1" fmla="*/ 0 h 3473"/>
                <a:gd name="T2" fmla="*/ 863 w 2372"/>
                <a:gd name="T3" fmla="*/ 71 h 3473"/>
                <a:gd name="T4" fmla="*/ 927 w 2372"/>
                <a:gd name="T5" fmla="*/ 209 h 3473"/>
                <a:gd name="T6" fmla="*/ 956 w 2372"/>
                <a:gd name="T7" fmla="*/ 836 h 3473"/>
                <a:gd name="T8" fmla="*/ 691 w 2372"/>
                <a:gd name="T9" fmla="*/ 1389 h 3473"/>
                <a:gd name="T10" fmla="*/ 886 w 2372"/>
                <a:gd name="T11" fmla="*/ 1746 h 3473"/>
                <a:gd name="T12" fmla="*/ 1422 w 2372"/>
                <a:gd name="T13" fmla="*/ 1832 h 3473"/>
                <a:gd name="T14" fmla="*/ 1686 w 2372"/>
                <a:gd name="T15" fmla="*/ 2177 h 3473"/>
                <a:gd name="T16" fmla="*/ 2118 w 2372"/>
                <a:gd name="T17" fmla="*/ 2488 h 3473"/>
                <a:gd name="T18" fmla="*/ 2222 w 2372"/>
                <a:gd name="T19" fmla="*/ 2954 h 3473"/>
                <a:gd name="T20" fmla="*/ 2049 w 2372"/>
                <a:gd name="T21" fmla="*/ 3184 h 3473"/>
                <a:gd name="T22" fmla="*/ 1922 w 2372"/>
                <a:gd name="T23" fmla="*/ 3288 h 3473"/>
                <a:gd name="T24" fmla="*/ 1733 w 2372"/>
                <a:gd name="T25" fmla="*/ 2805 h 3473"/>
                <a:gd name="T26" fmla="*/ 1571 w 2372"/>
                <a:gd name="T27" fmla="*/ 2638 h 3473"/>
                <a:gd name="T28" fmla="*/ 1456 w 2372"/>
                <a:gd name="T29" fmla="*/ 2292 h 3473"/>
                <a:gd name="T30" fmla="*/ 984 w 2372"/>
                <a:gd name="T31" fmla="*/ 1947 h 3473"/>
                <a:gd name="T32" fmla="*/ 633 w 2372"/>
                <a:gd name="T33" fmla="*/ 1832 h 3473"/>
                <a:gd name="T34" fmla="*/ 242 w 2372"/>
                <a:gd name="T35" fmla="*/ 1711 h 3473"/>
                <a:gd name="T36" fmla="*/ 138 w 2372"/>
                <a:gd name="T37" fmla="*/ 1412 h 3473"/>
                <a:gd name="T38" fmla="*/ 35 w 2372"/>
                <a:gd name="T39" fmla="*/ 882 h 3473"/>
                <a:gd name="T40" fmla="*/ 219 w 2372"/>
                <a:gd name="T41" fmla="*/ 928 h 3473"/>
                <a:gd name="T42" fmla="*/ 300 w 2372"/>
                <a:gd name="T43" fmla="*/ 25 h 3473"/>
                <a:gd name="T44" fmla="*/ 384 w 2372"/>
                <a:gd name="T45" fmla="*/ 0 h 3473"/>
                <a:gd name="T46" fmla="*/ 442 w 2372"/>
                <a:gd name="T47" fmla="*/ 0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72" h="3473">
                  <a:moveTo>
                    <a:pt x="442" y="0"/>
                  </a:moveTo>
                  <a:cubicBezTo>
                    <a:pt x="602" y="11"/>
                    <a:pt x="804" y="105"/>
                    <a:pt x="863" y="71"/>
                  </a:cubicBezTo>
                  <a:cubicBezTo>
                    <a:pt x="944" y="25"/>
                    <a:pt x="956" y="71"/>
                    <a:pt x="927" y="209"/>
                  </a:cubicBezTo>
                  <a:cubicBezTo>
                    <a:pt x="910" y="347"/>
                    <a:pt x="1111" y="658"/>
                    <a:pt x="956" y="836"/>
                  </a:cubicBezTo>
                  <a:cubicBezTo>
                    <a:pt x="794" y="1021"/>
                    <a:pt x="553" y="1239"/>
                    <a:pt x="691" y="1389"/>
                  </a:cubicBezTo>
                  <a:cubicBezTo>
                    <a:pt x="829" y="1539"/>
                    <a:pt x="691" y="1855"/>
                    <a:pt x="886" y="1746"/>
                  </a:cubicBezTo>
                  <a:cubicBezTo>
                    <a:pt x="1076" y="1631"/>
                    <a:pt x="1410" y="1734"/>
                    <a:pt x="1422" y="1832"/>
                  </a:cubicBezTo>
                  <a:cubicBezTo>
                    <a:pt x="1433" y="1936"/>
                    <a:pt x="1686" y="1993"/>
                    <a:pt x="1686" y="2177"/>
                  </a:cubicBezTo>
                  <a:cubicBezTo>
                    <a:pt x="1686" y="2361"/>
                    <a:pt x="2026" y="2292"/>
                    <a:pt x="2118" y="2488"/>
                  </a:cubicBezTo>
                  <a:cubicBezTo>
                    <a:pt x="2210" y="2684"/>
                    <a:pt x="2371" y="2851"/>
                    <a:pt x="2222" y="2954"/>
                  </a:cubicBezTo>
                  <a:cubicBezTo>
                    <a:pt x="2072" y="3058"/>
                    <a:pt x="2026" y="3046"/>
                    <a:pt x="2049" y="3184"/>
                  </a:cubicBezTo>
                  <a:cubicBezTo>
                    <a:pt x="2072" y="3322"/>
                    <a:pt x="1957" y="3472"/>
                    <a:pt x="1922" y="3288"/>
                  </a:cubicBezTo>
                  <a:cubicBezTo>
                    <a:pt x="1894" y="3104"/>
                    <a:pt x="1629" y="2954"/>
                    <a:pt x="1733" y="2805"/>
                  </a:cubicBezTo>
                  <a:cubicBezTo>
                    <a:pt x="1836" y="2661"/>
                    <a:pt x="1675" y="2546"/>
                    <a:pt x="1571" y="2638"/>
                  </a:cubicBezTo>
                  <a:cubicBezTo>
                    <a:pt x="1468" y="2730"/>
                    <a:pt x="1410" y="2396"/>
                    <a:pt x="1456" y="2292"/>
                  </a:cubicBezTo>
                  <a:cubicBezTo>
                    <a:pt x="1502" y="2189"/>
                    <a:pt x="1203" y="1913"/>
                    <a:pt x="984" y="1947"/>
                  </a:cubicBezTo>
                  <a:cubicBezTo>
                    <a:pt x="771" y="1982"/>
                    <a:pt x="852" y="1757"/>
                    <a:pt x="633" y="1832"/>
                  </a:cubicBezTo>
                  <a:cubicBezTo>
                    <a:pt x="415" y="1913"/>
                    <a:pt x="184" y="1890"/>
                    <a:pt x="242" y="1711"/>
                  </a:cubicBezTo>
                  <a:cubicBezTo>
                    <a:pt x="300" y="1527"/>
                    <a:pt x="231" y="1412"/>
                    <a:pt x="138" y="1412"/>
                  </a:cubicBezTo>
                  <a:cubicBezTo>
                    <a:pt x="46" y="1412"/>
                    <a:pt x="0" y="986"/>
                    <a:pt x="35" y="882"/>
                  </a:cubicBezTo>
                  <a:cubicBezTo>
                    <a:pt x="63" y="808"/>
                    <a:pt x="150" y="986"/>
                    <a:pt x="219" y="928"/>
                  </a:cubicBezTo>
                  <a:cubicBezTo>
                    <a:pt x="288" y="871"/>
                    <a:pt x="150" y="117"/>
                    <a:pt x="300" y="25"/>
                  </a:cubicBezTo>
                  <a:cubicBezTo>
                    <a:pt x="324" y="10"/>
                    <a:pt x="353" y="2"/>
                    <a:pt x="384" y="0"/>
                  </a:cubicBezTo>
                  <a:lnTo>
                    <a:pt x="442" y="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AACDE28B-592A-FD88-F0F2-008AE6254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6075" y="6448853"/>
              <a:ext cx="434685" cy="413568"/>
            </a:xfrm>
            <a:custGeom>
              <a:avLst/>
              <a:gdLst>
                <a:gd name="T0" fmla="*/ 23 w 645"/>
                <a:gd name="T1" fmla="*/ 115 h 611"/>
                <a:gd name="T2" fmla="*/ 391 w 645"/>
                <a:gd name="T3" fmla="*/ 529 h 611"/>
                <a:gd name="T4" fmla="*/ 23 w 645"/>
                <a:gd name="T5" fmla="*/ 115 h 611"/>
                <a:gd name="T6" fmla="*/ 23 w 645"/>
                <a:gd name="T7" fmla="*/ 115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611">
                  <a:moveTo>
                    <a:pt x="23" y="115"/>
                  </a:moveTo>
                  <a:cubicBezTo>
                    <a:pt x="0" y="0"/>
                    <a:pt x="644" y="448"/>
                    <a:pt x="391" y="529"/>
                  </a:cubicBezTo>
                  <a:cubicBezTo>
                    <a:pt x="138" y="610"/>
                    <a:pt x="57" y="276"/>
                    <a:pt x="23" y="115"/>
                  </a:cubicBezTo>
                  <a:lnTo>
                    <a:pt x="23" y="11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7A64BEC7-C5B4-1462-2517-F4C9F5666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4643" y="6901101"/>
              <a:ext cx="643095" cy="815236"/>
            </a:xfrm>
            <a:custGeom>
              <a:avLst/>
              <a:gdLst>
                <a:gd name="T0" fmla="*/ 196 w 951"/>
                <a:gd name="T1" fmla="*/ 558 h 1209"/>
                <a:gd name="T2" fmla="*/ 173 w 951"/>
                <a:gd name="T3" fmla="*/ 35 h 1209"/>
                <a:gd name="T4" fmla="*/ 754 w 951"/>
                <a:gd name="T5" fmla="*/ 489 h 1209"/>
                <a:gd name="T6" fmla="*/ 904 w 951"/>
                <a:gd name="T7" fmla="*/ 558 h 1209"/>
                <a:gd name="T8" fmla="*/ 489 w 951"/>
                <a:gd name="T9" fmla="*/ 1173 h 1209"/>
                <a:gd name="T10" fmla="*/ 432 w 951"/>
                <a:gd name="T11" fmla="*/ 754 h 1209"/>
                <a:gd name="T12" fmla="*/ 397 w 951"/>
                <a:gd name="T13" fmla="*/ 443 h 1209"/>
                <a:gd name="T14" fmla="*/ 196 w 951"/>
                <a:gd name="T15" fmla="*/ 558 h 1209"/>
                <a:gd name="T16" fmla="*/ 196 w 951"/>
                <a:gd name="T17" fmla="*/ 558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1" h="1209">
                  <a:moveTo>
                    <a:pt x="196" y="558"/>
                  </a:moveTo>
                  <a:cubicBezTo>
                    <a:pt x="58" y="587"/>
                    <a:pt x="0" y="69"/>
                    <a:pt x="173" y="35"/>
                  </a:cubicBezTo>
                  <a:cubicBezTo>
                    <a:pt x="340" y="0"/>
                    <a:pt x="789" y="351"/>
                    <a:pt x="754" y="489"/>
                  </a:cubicBezTo>
                  <a:cubicBezTo>
                    <a:pt x="720" y="627"/>
                    <a:pt x="858" y="455"/>
                    <a:pt x="904" y="558"/>
                  </a:cubicBezTo>
                  <a:cubicBezTo>
                    <a:pt x="950" y="662"/>
                    <a:pt x="651" y="1208"/>
                    <a:pt x="489" y="1173"/>
                  </a:cubicBezTo>
                  <a:cubicBezTo>
                    <a:pt x="328" y="1139"/>
                    <a:pt x="328" y="858"/>
                    <a:pt x="432" y="754"/>
                  </a:cubicBezTo>
                  <a:cubicBezTo>
                    <a:pt x="535" y="650"/>
                    <a:pt x="409" y="328"/>
                    <a:pt x="397" y="443"/>
                  </a:cubicBezTo>
                  <a:cubicBezTo>
                    <a:pt x="386" y="558"/>
                    <a:pt x="254" y="547"/>
                    <a:pt x="196" y="558"/>
                  </a:cubicBezTo>
                  <a:lnTo>
                    <a:pt x="196" y="55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BF2DACF3-669C-53BA-D4F1-CD370FD9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8160" y="7043916"/>
              <a:ext cx="613323" cy="895569"/>
            </a:xfrm>
            <a:custGeom>
              <a:avLst/>
              <a:gdLst>
                <a:gd name="T0" fmla="*/ 0 w 910"/>
                <a:gd name="T1" fmla="*/ 1162 h 1329"/>
                <a:gd name="T2" fmla="*/ 495 w 910"/>
                <a:gd name="T3" fmla="*/ 564 h 1329"/>
                <a:gd name="T4" fmla="*/ 805 w 910"/>
                <a:gd name="T5" fmla="*/ 138 h 1329"/>
                <a:gd name="T6" fmla="*/ 702 w 910"/>
                <a:gd name="T7" fmla="*/ 552 h 1329"/>
                <a:gd name="T8" fmla="*/ 0 w 910"/>
                <a:gd name="T9" fmla="*/ 1202 h 1329"/>
                <a:gd name="T10" fmla="*/ 0 w 910"/>
                <a:gd name="T11" fmla="*/ 1162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0" h="1329">
                  <a:moveTo>
                    <a:pt x="0" y="1162"/>
                  </a:moveTo>
                  <a:cubicBezTo>
                    <a:pt x="38" y="1034"/>
                    <a:pt x="352" y="747"/>
                    <a:pt x="495" y="564"/>
                  </a:cubicBezTo>
                  <a:cubicBezTo>
                    <a:pt x="656" y="357"/>
                    <a:pt x="736" y="0"/>
                    <a:pt x="805" y="138"/>
                  </a:cubicBezTo>
                  <a:cubicBezTo>
                    <a:pt x="874" y="276"/>
                    <a:pt x="909" y="403"/>
                    <a:pt x="702" y="552"/>
                  </a:cubicBezTo>
                  <a:cubicBezTo>
                    <a:pt x="495" y="702"/>
                    <a:pt x="69" y="1328"/>
                    <a:pt x="0" y="1202"/>
                  </a:cubicBezTo>
                  <a:lnTo>
                    <a:pt x="0" y="1162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CB2D7322-A5B5-0F78-35FB-4E4590E0E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3309" y="7377152"/>
              <a:ext cx="276887" cy="276703"/>
            </a:xfrm>
            <a:custGeom>
              <a:avLst/>
              <a:gdLst>
                <a:gd name="T0" fmla="*/ 35 w 410"/>
                <a:gd name="T1" fmla="*/ 299 h 408"/>
                <a:gd name="T2" fmla="*/ 323 w 410"/>
                <a:gd name="T3" fmla="*/ 115 h 408"/>
                <a:gd name="T4" fmla="*/ 35 w 410"/>
                <a:gd name="T5" fmla="*/ 299 h 408"/>
                <a:gd name="T6" fmla="*/ 35 w 410"/>
                <a:gd name="T7" fmla="*/ 299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0" h="408">
                  <a:moveTo>
                    <a:pt x="35" y="299"/>
                  </a:moveTo>
                  <a:cubicBezTo>
                    <a:pt x="0" y="213"/>
                    <a:pt x="231" y="0"/>
                    <a:pt x="323" y="115"/>
                  </a:cubicBezTo>
                  <a:cubicBezTo>
                    <a:pt x="409" y="230"/>
                    <a:pt x="81" y="407"/>
                    <a:pt x="35" y="299"/>
                  </a:cubicBezTo>
                  <a:lnTo>
                    <a:pt x="35" y="29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5F90A1C5-6A20-75D1-CF0A-B76918437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4416" y="7415830"/>
              <a:ext cx="1289169" cy="1210953"/>
            </a:xfrm>
            <a:custGeom>
              <a:avLst/>
              <a:gdLst>
                <a:gd name="T0" fmla="*/ 1909 w 1910"/>
                <a:gd name="T1" fmla="*/ 990 h 1796"/>
                <a:gd name="T2" fmla="*/ 1865 w 1910"/>
                <a:gd name="T3" fmla="*/ 1133 h 1796"/>
                <a:gd name="T4" fmla="*/ 1451 w 1910"/>
                <a:gd name="T5" fmla="*/ 1306 h 1796"/>
                <a:gd name="T6" fmla="*/ 1462 w 1910"/>
                <a:gd name="T7" fmla="*/ 1795 h 1796"/>
                <a:gd name="T8" fmla="*/ 1065 w 1910"/>
                <a:gd name="T9" fmla="*/ 1588 h 1796"/>
                <a:gd name="T10" fmla="*/ 743 w 1910"/>
                <a:gd name="T11" fmla="*/ 926 h 1796"/>
                <a:gd name="T12" fmla="*/ 455 w 1910"/>
                <a:gd name="T13" fmla="*/ 1030 h 1796"/>
                <a:gd name="T14" fmla="*/ 115 w 1910"/>
                <a:gd name="T15" fmla="*/ 1214 h 1796"/>
                <a:gd name="T16" fmla="*/ 259 w 1910"/>
                <a:gd name="T17" fmla="*/ 811 h 1796"/>
                <a:gd name="T18" fmla="*/ 708 w 1910"/>
                <a:gd name="T19" fmla="*/ 546 h 1796"/>
                <a:gd name="T20" fmla="*/ 1054 w 1910"/>
                <a:gd name="T21" fmla="*/ 627 h 1796"/>
                <a:gd name="T22" fmla="*/ 1278 w 1910"/>
                <a:gd name="T23" fmla="*/ 454 h 1796"/>
                <a:gd name="T24" fmla="*/ 1497 w 1910"/>
                <a:gd name="T25" fmla="*/ 253 h 1796"/>
                <a:gd name="T26" fmla="*/ 1773 w 1910"/>
                <a:gd name="T27" fmla="*/ 276 h 1796"/>
                <a:gd name="T28" fmla="*/ 1909 w 1910"/>
                <a:gd name="T29" fmla="*/ 978 h 1796"/>
                <a:gd name="T30" fmla="*/ 1909 w 1910"/>
                <a:gd name="T31" fmla="*/ 990 h 1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0" h="1796">
                  <a:moveTo>
                    <a:pt x="1909" y="990"/>
                  </a:moveTo>
                  <a:cubicBezTo>
                    <a:pt x="1909" y="1048"/>
                    <a:pt x="1896" y="1097"/>
                    <a:pt x="1865" y="1133"/>
                  </a:cubicBezTo>
                  <a:cubicBezTo>
                    <a:pt x="1727" y="1294"/>
                    <a:pt x="1462" y="1179"/>
                    <a:pt x="1451" y="1306"/>
                  </a:cubicBezTo>
                  <a:cubicBezTo>
                    <a:pt x="1439" y="1427"/>
                    <a:pt x="1589" y="1795"/>
                    <a:pt x="1462" y="1795"/>
                  </a:cubicBezTo>
                  <a:cubicBezTo>
                    <a:pt x="1336" y="1795"/>
                    <a:pt x="1324" y="1634"/>
                    <a:pt x="1065" y="1588"/>
                  </a:cubicBezTo>
                  <a:cubicBezTo>
                    <a:pt x="800" y="1542"/>
                    <a:pt x="938" y="961"/>
                    <a:pt x="743" y="926"/>
                  </a:cubicBezTo>
                  <a:cubicBezTo>
                    <a:pt x="547" y="892"/>
                    <a:pt x="593" y="1041"/>
                    <a:pt x="455" y="1030"/>
                  </a:cubicBezTo>
                  <a:cubicBezTo>
                    <a:pt x="317" y="1018"/>
                    <a:pt x="248" y="1202"/>
                    <a:pt x="115" y="1214"/>
                  </a:cubicBezTo>
                  <a:cubicBezTo>
                    <a:pt x="0" y="1220"/>
                    <a:pt x="92" y="857"/>
                    <a:pt x="259" y="811"/>
                  </a:cubicBezTo>
                  <a:cubicBezTo>
                    <a:pt x="432" y="765"/>
                    <a:pt x="593" y="466"/>
                    <a:pt x="708" y="546"/>
                  </a:cubicBezTo>
                  <a:cubicBezTo>
                    <a:pt x="823" y="627"/>
                    <a:pt x="1065" y="765"/>
                    <a:pt x="1054" y="627"/>
                  </a:cubicBezTo>
                  <a:cubicBezTo>
                    <a:pt x="1042" y="489"/>
                    <a:pt x="1255" y="627"/>
                    <a:pt x="1278" y="454"/>
                  </a:cubicBezTo>
                  <a:cubicBezTo>
                    <a:pt x="1301" y="287"/>
                    <a:pt x="1600" y="420"/>
                    <a:pt x="1497" y="253"/>
                  </a:cubicBezTo>
                  <a:cubicBezTo>
                    <a:pt x="1393" y="81"/>
                    <a:pt x="1773" y="0"/>
                    <a:pt x="1773" y="276"/>
                  </a:cubicBezTo>
                  <a:cubicBezTo>
                    <a:pt x="1773" y="482"/>
                    <a:pt x="1906" y="777"/>
                    <a:pt x="1909" y="978"/>
                  </a:cubicBezTo>
                  <a:lnTo>
                    <a:pt x="1909" y="99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FB4AABF-1999-630C-3E28-FA34CAB21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853" y="10236427"/>
              <a:ext cx="196502" cy="315383"/>
            </a:xfrm>
            <a:custGeom>
              <a:avLst/>
              <a:gdLst>
                <a:gd name="T0" fmla="*/ 23 w 289"/>
                <a:gd name="T1" fmla="*/ 178 h 467"/>
                <a:gd name="T2" fmla="*/ 208 w 289"/>
                <a:gd name="T3" fmla="*/ 397 h 467"/>
                <a:gd name="T4" fmla="*/ 23 w 289"/>
                <a:gd name="T5" fmla="*/ 178 h 467"/>
                <a:gd name="T6" fmla="*/ 23 w 289"/>
                <a:gd name="T7" fmla="*/ 17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467">
                  <a:moveTo>
                    <a:pt x="23" y="178"/>
                  </a:moveTo>
                  <a:cubicBezTo>
                    <a:pt x="92" y="0"/>
                    <a:pt x="288" y="328"/>
                    <a:pt x="208" y="397"/>
                  </a:cubicBezTo>
                  <a:cubicBezTo>
                    <a:pt x="127" y="466"/>
                    <a:pt x="0" y="235"/>
                    <a:pt x="23" y="178"/>
                  </a:cubicBezTo>
                  <a:lnTo>
                    <a:pt x="23" y="17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B73759BC-82D0-1D9B-0E46-505F4BF5D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8983" y="10760081"/>
              <a:ext cx="199479" cy="229100"/>
            </a:xfrm>
            <a:custGeom>
              <a:avLst/>
              <a:gdLst>
                <a:gd name="T0" fmla="*/ 293 w 294"/>
                <a:gd name="T1" fmla="*/ 104 h 341"/>
                <a:gd name="T2" fmla="*/ 86 w 294"/>
                <a:gd name="T3" fmla="*/ 196 h 341"/>
                <a:gd name="T4" fmla="*/ 293 w 294"/>
                <a:gd name="T5" fmla="*/ 104 h 341"/>
                <a:gd name="T6" fmla="*/ 293 w 294"/>
                <a:gd name="T7" fmla="*/ 10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341">
                  <a:moveTo>
                    <a:pt x="293" y="104"/>
                  </a:moveTo>
                  <a:cubicBezTo>
                    <a:pt x="293" y="207"/>
                    <a:pt x="178" y="340"/>
                    <a:pt x="86" y="196"/>
                  </a:cubicBezTo>
                  <a:cubicBezTo>
                    <a:pt x="0" y="46"/>
                    <a:pt x="293" y="0"/>
                    <a:pt x="293" y="104"/>
                  </a:cubicBezTo>
                  <a:lnTo>
                    <a:pt x="293" y="104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7BD371E1-7052-0437-8604-630FE6311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5" y="9617561"/>
              <a:ext cx="267956" cy="377866"/>
            </a:xfrm>
            <a:custGeom>
              <a:avLst/>
              <a:gdLst>
                <a:gd name="T0" fmla="*/ 17 w 398"/>
                <a:gd name="T1" fmla="*/ 110 h 560"/>
                <a:gd name="T2" fmla="*/ 259 w 398"/>
                <a:gd name="T3" fmla="*/ 421 h 560"/>
                <a:gd name="T4" fmla="*/ 17 w 398"/>
                <a:gd name="T5" fmla="*/ 110 h 560"/>
                <a:gd name="T6" fmla="*/ 17 w 398"/>
                <a:gd name="T7" fmla="*/ 11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560">
                  <a:moveTo>
                    <a:pt x="17" y="110"/>
                  </a:moveTo>
                  <a:cubicBezTo>
                    <a:pt x="40" y="0"/>
                    <a:pt x="397" y="282"/>
                    <a:pt x="259" y="421"/>
                  </a:cubicBezTo>
                  <a:cubicBezTo>
                    <a:pt x="121" y="559"/>
                    <a:pt x="0" y="225"/>
                    <a:pt x="17" y="110"/>
                  </a:cubicBezTo>
                  <a:lnTo>
                    <a:pt x="17" y="11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17F4152C-5B58-A113-6799-60DCDF31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4433" y="9564006"/>
              <a:ext cx="1854852" cy="2064868"/>
            </a:xfrm>
            <a:custGeom>
              <a:avLst/>
              <a:gdLst>
                <a:gd name="T0" fmla="*/ 449 w 2747"/>
                <a:gd name="T1" fmla="*/ 2146 h 3062"/>
                <a:gd name="T2" fmla="*/ 208 w 2747"/>
                <a:gd name="T3" fmla="*/ 1761 h 3062"/>
                <a:gd name="T4" fmla="*/ 518 w 2747"/>
                <a:gd name="T5" fmla="*/ 1019 h 3062"/>
                <a:gd name="T6" fmla="*/ 789 w 2747"/>
                <a:gd name="T7" fmla="*/ 443 h 3062"/>
                <a:gd name="T8" fmla="*/ 1261 w 2747"/>
                <a:gd name="T9" fmla="*/ 247 h 3062"/>
                <a:gd name="T10" fmla="*/ 2233 w 2747"/>
                <a:gd name="T11" fmla="*/ 351 h 3062"/>
                <a:gd name="T12" fmla="*/ 2642 w 2747"/>
                <a:gd name="T13" fmla="*/ 190 h 3062"/>
                <a:gd name="T14" fmla="*/ 1969 w 2747"/>
                <a:gd name="T15" fmla="*/ 593 h 3062"/>
                <a:gd name="T16" fmla="*/ 685 w 2747"/>
                <a:gd name="T17" fmla="*/ 880 h 3062"/>
                <a:gd name="T18" fmla="*/ 1169 w 2747"/>
                <a:gd name="T19" fmla="*/ 1254 h 3062"/>
                <a:gd name="T20" fmla="*/ 1957 w 2747"/>
                <a:gd name="T21" fmla="*/ 1030 h 3062"/>
                <a:gd name="T22" fmla="*/ 1376 w 2747"/>
                <a:gd name="T23" fmla="*/ 1450 h 3062"/>
                <a:gd name="T24" fmla="*/ 1502 w 2747"/>
                <a:gd name="T25" fmla="*/ 1772 h 3062"/>
                <a:gd name="T26" fmla="*/ 1577 w 2747"/>
                <a:gd name="T27" fmla="*/ 2216 h 3062"/>
                <a:gd name="T28" fmla="*/ 1560 w 2747"/>
                <a:gd name="T29" fmla="*/ 2515 h 3062"/>
                <a:gd name="T30" fmla="*/ 1203 w 2747"/>
                <a:gd name="T31" fmla="*/ 2469 h 3062"/>
                <a:gd name="T32" fmla="*/ 1008 w 2747"/>
                <a:gd name="T33" fmla="*/ 2077 h 3062"/>
                <a:gd name="T34" fmla="*/ 754 w 2747"/>
                <a:gd name="T35" fmla="*/ 1922 h 3062"/>
                <a:gd name="T36" fmla="*/ 800 w 2747"/>
                <a:gd name="T37" fmla="*/ 2630 h 3062"/>
                <a:gd name="T38" fmla="*/ 610 w 2747"/>
                <a:gd name="T39" fmla="*/ 3010 h 3062"/>
                <a:gd name="T40" fmla="*/ 564 w 2747"/>
                <a:gd name="T41" fmla="*/ 2561 h 3062"/>
                <a:gd name="T42" fmla="*/ 449 w 2747"/>
                <a:gd name="T43" fmla="*/ 2146 h 3062"/>
                <a:gd name="T44" fmla="*/ 449 w 2747"/>
                <a:gd name="T45" fmla="*/ 2146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47" h="3062">
                  <a:moveTo>
                    <a:pt x="449" y="2146"/>
                  </a:moveTo>
                  <a:cubicBezTo>
                    <a:pt x="277" y="2135"/>
                    <a:pt x="0" y="2089"/>
                    <a:pt x="208" y="1761"/>
                  </a:cubicBezTo>
                  <a:cubicBezTo>
                    <a:pt x="415" y="1427"/>
                    <a:pt x="415" y="1076"/>
                    <a:pt x="518" y="1019"/>
                  </a:cubicBezTo>
                  <a:cubicBezTo>
                    <a:pt x="616" y="961"/>
                    <a:pt x="576" y="478"/>
                    <a:pt x="789" y="443"/>
                  </a:cubicBezTo>
                  <a:cubicBezTo>
                    <a:pt x="1008" y="408"/>
                    <a:pt x="996" y="155"/>
                    <a:pt x="1261" y="247"/>
                  </a:cubicBezTo>
                  <a:cubicBezTo>
                    <a:pt x="1526" y="339"/>
                    <a:pt x="2038" y="478"/>
                    <a:pt x="2233" y="351"/>
                  </a:cubicBezTo>
                  <a:cubicBezTo>
                    <a:pt x="2429" y="224"/>
                    <a:pt x="2746" y="0"/>
                    <a:pt x="2642" y="190"/>
                  </a:cubicBezTo>
                  <a:cubicBezTo>
                    <a:pt x="2538" y="385"/>
                    <a:pt x="2245" y="719"/>
                    <a:pt x="1969" y="593"/>
                  </a:cubicBezTo>
                  <a:cubicBezTo>
                    <a:pt x="1692" y="466"/>
                    <a:pt x="743" y="524"/>
                    <a:pt x="685" y="880"/>
                  </a:cubicBezTo>
                  <a:cubicBezTo>
                    <a:pt x="628" y="1231"/>
                    <a:pt x="1111" y="1462"/>
                    <a:pt x="1169" y="1254"/>
                  </a:cubicBezTo>
                  <a:cubicBezTo>
                    <a:pt x="1226" y="1053"/>
                    <a:pt x="1900" y="915"/>
                    <a:pt x="1957" y="1030"/>
                  </a:cubicBezTo>
                  <a:cubicBezTo>
                    <a:pt x="2015" y="1139"/>
                    <a:pt x="1537" y="1416"/>
                    <a:pt x="1376" y="1450"/>
                  </a:cubicBezTo>
                  <a:cubicBezTo>
                    <a:pt x="1215" y="1485"/>
                    <a:pt x="1330" y="1657"/>
                    <a:pt x="1502" y="1772"/>
                  </a:cubicBezTo>
                  <a:cubicBezTo>
                    <a:pt x="1669" y="1887"/>
                    <a:pt x="1456" y="2077"/>
                    <a:pt x="1577" y="2216"/>
                  </a:cubicBezTo>
                  <a:cubicBezTo>
                    <a:pt x="1704" y="2354"/>
                    <a:pt x="1738" y="2457"/>
                    <a:pt x="1560" y="2515"/>
                  </a:cubicBezTo>
                  <a:cubicBezTo>
                    <a:pt x="1376" y="2572"/>
                    <a:pt x="1203" y="2687"/>
                    <a:pt x="1203" y="2469"/>
                  </a:cubicBezTo>
                  <a:cubicBezTo>
                    <a:pt x="1203" y="2250"/>
                    <a:pt x="904" y="2273"/>
                    <a:pt x="1008" y="2077"/>
                  </a:cubicBezTo>
                  <a:cubicBezTo>
                    <a:pt x="1111" y="1887"/>
                    <a:pt x="800" y="1795"/>
                    <a:pt x="754" y="1922"/>
                  </a:cubicBezTo>
                  <a:cubicBezTo>
                    <a:pt x="708" y="2043"/>
                    <a:pt x="697" y="2549"/>
                    <a:pt x="800" y="2630"/>
                  </a:cubicBezTo>
                  <a:cubicBezTo>
                    <a:pt x="904" y="2710"/>
                    <a:pt x="789" y="2941"/>
                    <a:pt x="610" y="3010"/>
                  </a:cubicBezTo>
                  <a:cubicBezTo>
                    <a:pt x="461" y="3061"/>
                    <a:pt x="530" y="2710"/>
                    <a:pt x="564" y="2561"/>
                  </a:cubicBezTo>
                  <a:cubicBezTo>
                    <a:pt x="593" y="2411"/>
                    <a:pt x="616" y="2158"/>
                    <a:pt x="449" y="2146"/>
                  </a:cubicBezTo>
                  <a:lnTo>
                    <a:pt x="449" y="214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A33CE0EB-A9B3-6756-90A9-036C87A9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7098" y="8576201"/>
              <a:ext cx="2977292" cy="3082424"/>
            </a:xfrm>
            <a:custGeom>
              <a:avLst/>
              <a:gdLst>
                <a:gd name="T0" fmla="*/ 78 w 4409"/>
                <a:gd name="T1" fmla="*/ 0 h 4570"/>
                <a:gd name="T2" fmla="*/ 518 w 4409"/>
                <a:gd name="T3" fmla="*/ 190 h 4570"/>
                <a:gd name="T4" fmla="*/ 1076 w 4409"/>
                <a:gd name="T5" fmla="*/ 455 h 4570"/>
                <a:gd name="T6" fmla="*/ 1727 w 4409"/>
                <a:gd name="T7" fmla="*/ 1036 h 4570"/>
                <a:gd name="T8" fmla="*/ 2060 w 4409"/>
                <a:gd name="T9" fmla="*/ 1370 h 4570"/>
                <a:gd name="T10" fmla="*/ 2360 w 4409"/>
                <a:gd name="T11" fmla="*/ 1496 h 4570"/>
                <a:gd name="T12" fmla="*/ 2601 w 4409"/>
                <a:gd name="T13" fmla="*/ 1606 h 4570"/>
                <a:gd name="T14" fmla="*/ 2791 w 4409"/>
                <a:gd name="T15" fmla="*/ 1801 h 4570"/>
                <a:gd name="T16" fmla="*/ 2998 w 4409"/>
                <a:gd name="T17" fmla="*/ 1974 h 4570"/>
                <a:gd name="T18" fmla="*/ 3194 w 4409"/>
                <a:gd name="T19" fmla="*/ 2331 h 4570"/>
                <a:gd name="T20" fmla="*/ 3275 w 4409"/>
                <a:gd name="T21" fmla="*/ 2601 h 4570"/>
                <a:gd name="T22" fmla="*/ 3614 w 4409"/>
                <a:gd name="T23" fmla="*/ 2947 h 4570"/>
                <a:gd name="T24" fmla="*/ 3856 w 4409"/>
                <a:gd name="T25" fmla="*/ 3154 h 4570"/>
                <a:gd name="T26" fmla="*/ 4098 w 4409"/>
                <a:gd name="T27" fmla="*/ 3223 h 4570"/>
                <a:gd name="T28" fmla="*/ 3948 w 4409"/>
                <a:gd name="T29" fmla="*/ 3039 h 4570"/>
                <a:gd name="T30" fmla="*/ 3994 w 4409"/>
                <a:gd name="T31" fmla="*/ 2866 h 4570"/>
                <a:gd name="T32" fmla="*/ 4316 w 4409"/>
                <a:gd name="T33" fmla="*/ 3177 h 4570"/>
                <a:gd name="T34" fmla="*/ 4305 w 4409"/>
                <a:gd name="T35" fmla="*/ 3418 h 4570"/>
                <a:gd name="T36" fmla="*/ 4144 w 4409"/>
                <a:gd name="T37" fmla="*/ 3505 h 4570"/>
                <a:gd name="T38" fmla="*/ 4086 w 4409"/>
                <a:gd name="T39" fmla="*/ 3908 h 4570"/>
                <a:gd name="T40" fmla="*/ 3948 w 4409"/>
                <a:gd name="T41" fmla="*/ 4483 h 4570"/>
                <a:gd name="T42" fmla="*/ 3539 w 4409"/>
                <a:gd name="T43" fmla="*/ 4472 h 4570"/>
                <a:gd name="T44" fmla="*/ 3344 w 4409"/>
                <a:gd name="T45" fmla="*/ 4276 h 4570"/>
                <a:gd name="T46" fmla="*/ 2642 w 4409"/>
                <a:gd name="T47" fmla="*/ 3666 h 4570"/>
                <a:gd name="T48" fmla="*/ 2083 w 4409"/>
                <a:gd name="T49" fmla="*/ 3004 h 4570"/>
                <a:gd name="T50" fmla="*/ 1491 w 4409"/>
                <a:gd name="T51" fmla="*/ 2112 h 4570"/>
                <a:gd name="T52" fmla="*/ 1065 w 4409"/>
                <a:gd name="T53" fmla="*/ 1335 h 4570"/>
                <a:gd name="T54" fmla="*/ 541 w 4409"/>
                <a:gd name="T55" fmla="*/ 783 h 4570"/>
                <a:gd name="T56" fmla="*/ 0 w 4409"/>
                <a:gd name="T57" fmla="*/ 121 h 4570"/>
                <a:gd name="T58" fmla="*/ 0 w 4409"/>
                <a:gd name="T59" fmla="*/ 87 h 4570"/>
                <a:gd name="T60" fmla="*/ 12 w 4409"/>
                <a:gd name="T61" fmla="*/ 41 h 4570"/>
                <a:gd name="T62" fmla="*/ 49 w 4409"/>
                <a:gd name="T63" fmla="*/ 0 h 4570"/>
                <a:gd name="T64" fmla="*/ 78 w 4409"/>
                <a:gd name="T65" fmla="*/ 0 h 4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09" h="4570">
                  <a:moveTo>
                    <a:pt x="78" y="0"/>
                  </a:moveTo>
                  <a:cubicBezTo>
                    <a:pt x="157" y="22"/>
                    <a:pt x="284" y="199"/>
                    <a:pt x="518" y="190"/>
                  </a:cubicBezTo>
                  <a:cubicBezTo>
                    <a:pt x="823" y="179"/>
                    <a:pt x="1007" y="259"/>
                    <a:pt x="1076" y="455"/>
                  </a:cubicBezTo>
                  <a:cubicBezTo>
                    <a:pt x="1145" y="645"/>
                    <a:pt x="1675" y="892"/>
                    <a:pt x="1727" y="1036"/>
                  </a:cubicBezTo>
                  <a:cubicBezTo>
                    <a:pt x="1796" y="1220"/>
                    <a:pt x="1980" y="1404"/>
                    <a:pt x="2060" y="1370"/>
                  </a:cubicBezTo>
                  <a:cubicBezTo>
                    <a:pt x="2141" y="1335"/>
                    <a:pt x="2268" y="1393"/>
                    <a:pt x="2360" y="1496"/>
                  </a:cubicBezTo>
                  <a:cubicBezTo>
                    <a:pt x="2452" y="1600"/>
                    <a:pt x="2498" y="1473"/>
                    <a:pt x="2601" y="1606"/>
                  </a:cubicBezTo>
                  <a:cubicBezTo>
                    <a:pt x="2699" y="1744"/>
                    <a:pt x="2791" y="1686"/>
                    <a:pt x="2791" y="1801"/>
                  </a:cubicBezTo>
                  <a:cubicBezTo>
                    <a:pt x="2791" y="1917"/>
                    <a:pt x="2998" y="1836"/>
                    <a:pt x="2998" y="1974"/>
                  </a:cubicBezTo>
                  <a:cubicBezTo>
                    <a:pt x="2998" y="2112"/>
                    <a:pt x="3321" y="2216"/>
                    <a:pt x="3194" y="2331"/>
                  </a:cubicBezTo>
                  <a:cubicBezTo>
                    <a:pt x="3068" y="2446"/>
                    <a:pt x="3079" y="2601"/>
                    <a:pt x="3275" y="2601"/>
                  </a:cubicBezTo>
                  <a:cubicBezTo>
                    <a:pt x="3470" y="2601"/>
                    <a:pt x="3436" y="2935"/>
                    <a:pt x="3614" y="2947"/>
                  </a:cubicBezTo>
                  <a:cubicBezTo>
                    <a:pt x="3798" y="2958"/>
                    <a:pt x="3695" y="3165"/>
                    <a:pt x="3856" y="3154"/>
                  </a:cubicBezTo>
                  <a:cubicBezTo>
                    <a:pt x="4017" y="3142"/>
                    <a:pt x="4063" y="3303"/>
                    <a:pt x="4098" y="3223"/>
                  </a:cubicBezTo>
                  <a:cubicBezTo>
                    <a:pt x="4132" y="3142"/>
                    <a:pt x="4063" y="3050"/>
                    <a:pt x="3948" y="3039"/>
                  </a:cubicBezTo>
                  <a:cubicBezTo>
                    <a:pt x="3833" y="3027"/>
                    <a:pt x="3798" y="2866"/>
                    <a:pt x="3994" y="2866"/>
                  </a:cubicBezTo>
                  <a:cubicBezTo>
                    <a:pt x="4190" y="2866"/>
                    <a:pt x="4236" y="3154"/>
                    <a:pt x="4316" y="3177"/>
                  </a:cubicBezTo>
                  <a:cubicBezTo>
                    <a:pt x="4397" y="3200"/>
                    <a:pt x="4408" y="3441"/>
                    <a:pt x="4305" y="3418"/>
                  </a:cubicBezTo>
                  <a:cubicBezTo>
                    <a:pt x="4201" y="3395"/>
                    <a:pt x="4144" y="3430"/>
                    <a:pt x="4144" y="3505"/>
                  </a:cubicBezTo>
                  <a:cubicBezTo>
                    <a:pt x="4144" y="3585"/>
                    <a:pt x="4075" y="3747"/>
                    <a:pt x="4086" y="3908"/>
                  </a:cubicBezTo>
                  <a:cubicBezTo>
                    <a:pt x="4098" y="4069"/>
                    <a:pt x="4063" y="4495"/>
                    <a:pt x="3948" y="4483"/>
                  </a:cubicBezTo>
                  <a:cubicBezTo>
                    <a:pt x="3833" y="4472"/>
                    <a:pt x="3597" y="4368"/>
                    <a:pt x="3539" y="4472"/>
                  </a:cubicBezTo>
                  <a:cubicBezTo>
                    <a:pt x="3482" y="4569"/>
                    <a:pt x="3413" y="4368"/>
                    <a:pt x="3344" y="4276"/>
                  </a:cubicBezTo>
                  <a:cubicBezTo>
                    <a:pt x="3275" y="4184"/>
                    <a:pt x="2768" y="3885"/>
                    <a:pt x="2642" y="3666"/>
                  </a:cubicBezTo>
                  <a:cubicBezTo>
                    <a:pt x="2521" y="3453"/>
                    <a:pt x="2141" y="3303"/>
                    <a:pt x="2083" y="3004"/>
                  </a:cubicBezTo>
                  <a:cubicBezTo>
                    <a:pt x="2026" y="2705"/>
                    <a:pt x="1658" y="2147"/>
                    <a:pt x="1491" y="2112"/>
                  </a:cubicBezTo>
                  <a:cubicBezTo>
                    <a:pt x="1318" y="2078"/>
                    <a:pt x="1295" y="1358"/>
                    <a:pt x="1065" y="1335"/>
                  </a:cubicBezTo>
                  <a:cubicBezTo>
                    <a:pt x="835" y="1312"/>
                    <a:pt x="731" y="898"/>
                    <a:pt x="541" y="783"/>
                  </a:cubicBezTo>
                  <a:cubicBezTo>
                    <a:pt x="368" y="682"/>
                    <a:pt x="19" y="336"/>
                    <a:pt x="0" y="121"/>
                  </a:cubicBezTo>
                  <a:lnTo>
                    <a:pt x="0" y="87"/>
                  </a:lnTo>
                  <a:cubicBezTo>
                    <a:pt x="1" y="71"/>
                    <a:pt x="5" y="55"/>
                    <a:pt x="12" y="41"/>
                  </a:cubicBezTo>
                  <a:cubicBezTo>
                    <a:pt x="23" y="18"/>
                    <a:pt x="35" y="5"/>
                    <a:pt x="49" y="0"/>
                  </a:cubicBezTo>
                  <a:lnTo>
                    <a:pt x="78" y="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37851E3E-F778-0FF1-CF43-0F0B06A4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4813" y="9447969"/>
              <a:ext cx="532934" cy="758704"/>
            </a:xfrm>
            <a:custGeom>
              <a:avLst/>
              <a:gdLst>
                <a:gd name="T0" fmla="*/ 535 w 789"/>
                <a:gd name="T1" fmla="*/ 789 h 1124"/>
                <a:gd name="T2" fmla="*/ 385 w 789"/>
                <a:gd name="T3" fmla="*/ 1099 h 1124"/>
                <a:gd name="T4" fmla="*/ 178 w 789"/>
                <a:gd name="T5" fmla="*/ 253 h 1124"/>
                <a:gd name="T6" fmla="*/ 443 w 789"/>
                <a:gd name="T7" fmla="*/ 397 h 1124"/>
                <a:gd name="T8" fmla="*/ 673 w 789"/>
                <a:gd name="T9" fmla="*/ 501 h 1124"/>
                <a:gd name="T10" fmla="*/ 535 w 789"/>
                <a:gd name="T11" fmla="*/ 789 h 1124"/>
                <a:gd name="T12" fmla="*/ 535 w 789"/>
                <a:gd name="T13" fmla="*/ 789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1124">
                  <a:moveTo>
                    <a:pt x="535" y="789"/>
                  </a:moveTo>
                  <a:cubicBezTo>
                    <a:pt x="282" y="766"/>
                    <a:pt x="512" y="1076"/>
                    <a:pt x="385" y="1099"/>
                  </a:cubicBezTo>
                  <a:cubicBezTo>
                    <a:pt x="241" y="1123"/>
                    <a:pt x="0" y="501"/>
                    <a:pt x="178" y="253"/>
                  </a:cubicBezTo>
                  <a:cubicBezTo>
                    <a:pt x="362" y="0"/>
                    <a:pt x="443" y="317"/>
                    <a:pt x="443" y="397"/>
                  </a:cubicBezTo>
                  <a:cubicBezTo>
                    <a:pt x="443" y="478"/>
                    <a:pt x="673" y="340"/>
                    <a:pt x="673" y="501"/>
                  </a:cubicBezTo>
                  <a:cubicBezTo>
                    <a:pt x="673" y="662"/>
                    <a:pt x="788" y="812"/>
                    <a:pt x="535" y="789"/>
                  </a:cubicBezTo>
                  <a:lnTo>
                    <a:pt x="535" y="78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1736C4F8-3FAF-D875-7F7E-8611E3284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8152" y="10801736"/>
              <a:ext cx="413845" cy="333235"/>
            </a:xfrm>
            <a:custGeom>
              <a:avLst/>
              <a:gdLst>
                <a:gd name="T0" fmla="*/ 52 w 611"/>
                <a:gd name="T1" fmla="*/ 207 h 496"/>
                <a:gd name="T2" fmla="*/ 524 w 611"/>
                <a:gd name="T3" fmla="*/ 334 h 496"/>
                <a:gd name="T4" fmla="*/ 52 w 611"/>
                <a:gd name="T5" fmla="*/ 207 h 496"/>
                <a:gd name="T6" fmla="*/ 52 w 611"/>
                <a:gd name="T7" fmla="*/ 20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496">
                  <a:moveTo>
                    <a:pt x="52" y="207"/>
                  </a:moveTo>
                  <a:cubicBezTo>
                    <a:pt x="0" y="0"/>
                    <a:pt x="610" y="178"/>
                    <a:pt x="524" y="334"/>
                  </a:cubicBezTo>
                  <a:cubicBezTo>
                    <a:pt x="432" y="495"/>
                    <a:pt x="98" y="391"/>
                    <a:pt x="52" y="207"/>
                  </a:cubicBezTo>
                  <a:lnTo>
                    <a:pt x="52" y="207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4C5094AB-3782-EBF3-05FF-5FFC04BA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5754" y="12217984"/>
              <a:ext cx="1286191" cy="229100"/>
            </a:xfrm>
            <a:custGeom>
              <a:avLst/>
              <a:gdLst>
                <a:gd name="T0" fmla="*/ 1594 w 1906"/>
                <a:gd name="T1" fmla="*/ 46 h 341"/>
                <a:gd name="T2" fmla="*/ 1468 w 1906"/>
                <a:gd name="T3" fmla="*/ 156 h 341"/>
                <a:gd name="T4" fmla="*/ 679 w 1906"/>
                <a:gd name="T5" fmla="*/ 328 h 341"/>
                <a:gd name="T6" fmla="*/ 52 w 1906"/>
                <a:gd name="T7" fmla="*/ 213 h 341"/>
                <a:gd name="T8" fmla="*/ 771 w 1906"/>
                <a:gd name="T9" fmla="*/ 109 h 341"/>
                <a:gd name="T10" fmla="*/ 1594 w 1906"/>
                <a:gd name="T11" fmla="*/ 46 h 341"/>
                <a:gd name="T12" fmla="*/ 1594 w 1906"/>
                <a:gd name="T13" fmla="*/ 4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6" h="341">
                  <a:moveTo>
                    <a:pt x="1594" y="46"/>
                  </a:moveTo>
                  <a:cubicBezTo>
                    <a:pt x="1905" y="86"/>
                    <a:pt x="1675" y="144"/>
                    <a:pt x="1468" y="156"/>
                  </a:cubicBezTo>
                  <a:cubicBezTo>
                    <a:pt x="1260" y="167"/>
                    <a:pt x="990" y="340"/>
                    <a:pt x="679" y="328"/>
                  </a:cubicBezTo>
                  <a:cubicBezTo>
                    <a:pt x="369" y="317"/>
                    <a:pt x="92" y="305"/>
                    <a:pt x="52" y="213"/>
                  </a:cubicBezTo>
                  <a:cubicBezTo>
                    <a:pt x="0" y="115"/>
                    <a:pt x="461" y="0"/>
                    <a:pt x="771" y="109"/>
                  </a:cubicBezTo>
                  <a:cubicBezTo>
                    <a:pt x="1076" y="225"/>
                    <a:pt x="1283" y="0"/>
                    <a:pt x="1594" y="46"/>
                  </a:cubicBezTo>
                  <a:lnTo>
                    <a:pt x="1594" y="4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E4D6444C-CC21-5F66-3E02-80A0DAD6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1088" y="10774960"/>
              <a:ext cx="809823" cy="324309"/>
            </a:xfrm>
            <a:custGeom>
              <a:avLst/>
              <a:gdLst>
                <a:gd name="T0" fmla="*/ 806 w 1198"/>
                <a:gd name="T1" fmla="*/ 92 h 479"/>
                <a:gd name="T2" fmla="*/ 1071 w 1198"/>
                <a:gd name="T3" fmla="*/ 478 h 479"/>
                <a:gd name="T4" fmla="*/ 582 w 1198"/>
                <a:gd name="T5" fmla="*/ 305 h 479"/>
                <a:gd name="T6" fmla="*/ 52 w 1198"/>
                <a:gd name="T7" fmla="*/ 231 h 479"/>
                <a:gd name="T8" fmla="*/ 806 w 1198"/>
                <a:gd name="T9" fmla="*/ 92 h 479"/>
                <a:gd name="T10" fmla="*/ 806 w 1198"/>
                <a:gd name="T11" fmla="*/ 9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8" h="479">
                  <a:moveTo>
                    <a:pt x="806" y="92"/>
                  </a:moveTo>
                  <a:cubicBezTo>
                    <a:pt x="1105" y="184"/>
                    <a:pt x="1197" y="478"/>
                    <a:pt x="1071" y="478"/>
                  </a:cubicBezTo>
                  <a:cubicBezTo>
                    <a:pt x="944" y="478"/>
                    <a:pt x="818" y="305"/>
                    <a:pt x="582" y="305"/>
                  </a:cubicBezTo>
                  <a:cubicBezTo>
                    <a:pt x="340" y="305"/>
                    <a:pt x="98" y="363"/>
                    <a:pt x="52" y="231"/>
                  </a:cubicBezTo>
                  <a:cubicBezTo>
                    <a:pt x="0" y="75"/>
                    <a:pt x="513" y="0"/>
                    <a:pt x="806" y="92"/>
                  </a:cubicBezTo>
                  <a:lnTo>
                    <a:pt x="806" y="92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49AE006A-E4D7-C846-85B8-F11419866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7092" y="10102539"/>
              <a:ext cx="2667654" cy="2338596"/>
            </a:xfrm>
            <a:custGeom>
              <a:avLst/>
              <a:gdLst>
                <a:gd name="T0" fmla="*/ 2618 w 3949"/>
                <a:gd name="T1" fmla="*/ 558 h 3465"/>
                <a:gd name="T2" fmla="*/ 3948 w 3949"/>
                <a:gd name="T3" fmla="*/ 1024 h 3465"/>
                <a:gd name="T4" fmla="*/ 3948 w 3949"/>
                <a:gd name="T5" fmla="*/ 3464 h 3465"/>
                <a:gd name="T6" fmla="*/ 3533 w 3949"/>
                <a:gd name="T7" fmla="*/ 3148 h 3465"/>
                <a:gd name="T8" fmla="*/ 2641 w 3949"/>
                <a:gd name="T9" fmla="*/ 3194 h 3465"/>
                <a:gd name="T10" fmla="*/ 3010 w 3949"/>
                <a:gd name="T11" fmla="*/ 2883 h 3465"/>
                <a:gd name="T12" fmla="*/ 3021 w 3949"/>
                <a:gd name="T13" fmla="*/ 2538 h 3465"/>
                <a:gd name="T14" fmla="*/ 2803 w 3949"/>
                <a:gd name="T15" fmla="*/ 2095 h 3465"/>
                <a:gd name="T16" fmla="*/ 1715 w 3949"/>
                <a:gd name="T17" fmla="*/ 1715 h 3465"/>
                <a:gd name="T18" fmla="*/ 1375 w 3949"/>
                <a:gd name="T19" fmla="*/ 1531 h 3465"/>
                <a:gd name="T20" fmla="*/ 973 w 3949"/>
                <a:gd name="T21" fmla="*/ 1416 h 3465"/>
                <a:gd name="T22" fmla="*/ 708 w 3949"/>
                <a:gd name="T23" fmla="*/ 1416 h 3465"/>
                <a:gd name="T24" fmla="*/ 472 w 3949"/>
                <a:gd name="T25" fmla="*/ 1076 h 3465"/>
                <a:gd name="T26" fmla="*/ 696 w 3949"/>
                <a:gd name="T27" fmla="*/ 1018 h 3465"/>
                <a:gd name="T28" fmla="*/ 1030 w 3949"/>
                <a:gd name="T29" fmla="*/ 961 h 3465"/>
                <a:gd name="T30" fmla="*/ 1065 w 3949"/>
                <a:gd name="T31" fmla="*/ 846 h 3465"/>
                <a:gd name="T32" fmla="*/ 449 w 3949"/>
                <a:gd name="T33" fmla="*/ 811 h 3465"/>
                <a:gd name="T34" fmla="*/ 230 w 3949"/>
                <a:gd name="T35" fmla="*/ 547 h 3465"/>
                <a:gd name="T36" fmla="*/ 23 w 3949"/>
                <a:gd name="T37" fmla="*/ 443 h 3465"/>
                <a:gd name="T38" fmla="*/ 357 w 3949"/>
                <a:gd name="T39" fmla="*/ 196 h 3465"/>
                <a:gd name="T40" fmla="*/ 1237 w 3949"/>
                <a:gd name="T41" fmla="*/ 311 h 3465"/>
                <a:gd name="T42" fmla="*/ 1646 w 3949"/>
                <a:gd name="T43" fmla="*/ 1266 h 3465"/>
                <a:gd name="T44" fmla="*/ 2279 w 3949"/>
                <a:gd name="T45" fmla="*/ 869 h 3465"/>
                <a:gd name="T46" fmla="*/ 2618 w 3949"/>
                <a:gd name="T47" fmla="*/ 558 h 3465"/>
                <a:gd name="T48" fmla="*/ 2618 w 3949"/>
                <a:gd name="T49" fmla="*/ 55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9" h="3465">
                  <a:moveTo>
                    <a:pt x="2618" y="558"/>
                  </a:moveTo>
                  <a:cubicBezTo>
                    <a:pt x="2762" y="552"/>
                    <a:pt x="3453" y="857"/>
                    <a:pt x="3948" y="1024"/>
                  </a:cubicBezTo>
                  <a:cubicBezTo>
                    <a:pt x="3948" y="1024"/>
                    <a:pt x="3948" y="1024"/>
                    <a:pt x="3948" y="3464"/>
                  </a:cubicBezTo>
                  <a:cubicBezTo>
                    <a:pt x="3746" y="3332"/>
                    <a:pt x="3643" y="3148"/>
                    <a:pt x="3533" y="3148"/>
                  </a:cubicBezTo>
                  <a:cubicBezTo>
                    <a:pt x="3378" y="3148"/>
                    <a:pt x="2699" y="3292"/>
                    <a:pt x="2641" y="3194"/>
                  </a:cubicBezTo>
                  <a:cubicBezTo>
                    <a:pt x="2584" y="3090"/>
                    <a:pt x="2803" y="2883"/>
                    <a:pt x="3010" y="2883"/>
                  </a:cubicBezTo>
                  <a:cubicBezTo>
                    <a:pt x="3217" y="2883"/>
                    <a:pt x="3171" y="2699"/>
                    <a:pt x="3021" y="2538"/>
                  </a:cubicBezTo>
                  <a:cubicBezTo>
                    <a:pt x="2872" y="2376"/>
                    <a:pt x="3033" y="2261"/>
                    <a:pt x="2803" y="2095"/>
                  </a:cubicBezTo>
                  <a:cubicBezTo>
                    <a:pt x="2572" y="1922"/>
                    <a:pt x="1980" y="1726"/>
                    <a:pt x="1715" y="1715"/>
                  </a:cubicBezTo>
                  <a:cubicBezTo>
                    <a:pt x="1456" y="1703"/>
                    <a:pt x="1634" y="1600"/>
                    <a:pt x="1375" y="1531"/>
                  </a:cubicBezTo>
                  <a:cubicBezTo>
                    <a:pt x="1111" y="1462"/>
                    <a:pt x="973" y="1266"/>
                    <a:pt x="973" y="1416"/>
                  </a:cubicBezTo>
                  <a:cubicBezTo>
                    <a:pt x="973" y="1565"/>
                    <a:pt x="708" y="1600"/>
                    <a:pt x="708" y="1416"/>
                  </a:cubicBezTo>
                  <a:cubicBezTo>
                    <a:pt x="708" y="1237"/>
                    <a:pt x="564" y="1156"/>
                    <a:pt x="472" y="1076"/>
                  </a:cubicBezTo>
                  <a:cubicBezTo>
                    <a:pt x="380" y="995"/>
                    <a:pt x="564" y="984"/>
                    <a:pt x="696" y="1018"/>
                  </a:cubicBezTo>
                  <a:cubicBezTo>
                    <a:pt x="834" y="1053"/>
                    <a:pt x="834" y="892"/>
                    <a:pt x="1030" y="961"/>
                  </a:cubicBezTo>
                  <a:cubicBezTo>
                    <a:pt x="1226" y="1030"/>
                    <a:pt x="1203" y="834"/>
                    <a:pt x="1065" y="846"/>
                  </a:cubicBezTo>
                  <a:cubicBezTo>
                    <a:pt x="927" y="857"/>
                    <a:pt x="518" y="961"/>
                    <a:pt x="449" y="811"/>
                  </a:cubicBezTo>
                  <a:cubicBezTo>
                    <a:pt x="380" y="662"/>
                    <a:pt x="380" y="547"/>
                    <a:pt x="230" y="547"/>
                  </a:cubicBezTo>
                  <a:cubicBezTo>
                    <a:pt x="80" y="547"/>
                    <a:pt x="0" y="593"/>
                    <a:pt x="23" y="443"/>
                  </a:cubicBezTo>
                  <a:cubicBezTo>
                    <a:pt x="46" y="288"/>
                    <a:pt x="288" y="385"/>
                    <a:pt x="357" y="196"/>
                  </a:cubicBezTo>
                  <a:cubicBezTo>
                    <a:pt x="426" y="0"/>
                    <a:pt x="1111" y="138"/>
                    <a:pt x="1237" y="311"/>
                  </a:cubicBezTo>
                  <a:cubicBezTo>
                    <a:pt x="1364" y="477"/>
                    <a:pt x="1375" y="1358"/>
                    <a:pt x="1646" y="1266"/>
                  </a:cubicBezTo>
                  <a:cubicBezTo>
                    <a:pt x="1922" y="1179"/>
                    <a:pt x="2129" y="869"/>
                    <a:pt x="2279" y="869"/>
                  </a:cubicBezTo>
                  <a:cubicBezTo>
                    <a:pt x="2429" y="869"/>
                    <a:pt x="2452" y="570"/>
                    <a:pt x="2618" y="558"/>
                  </a:cubicBezTo>
                  <a:lnTo>
                    <a:pt x="2618" y="55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AB84C3C-390F-B0D0-08E0-16D3329FB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442" y="12435184"/>
              <a:ext cx="521026" cy="368939"/>
            </a:xfrm>
            <a:custGeom>
              <a:avLst/>
              <a:gdLst>
                <a:gd name="T0" fmla="*/ 175 w 772"/>
                <a:gd name="T1" fmla="*/ 544 h 545"/>
                <a:gd name="T2" fmla="*/ 155 w 772"/>
                <a:gd name="T3" fmla="*/ 536 h 545"/>
                <a:gd name="T4" fmla="*/ 339 w 772"/>
                <a:gd name="T5" fmla="*/ 98 h 545"/>
                <a:gd name="T6" fmla="*/ 466 w 772"/>
                <a:gd name="T7" fmla="*/ 167 h 545"/>
                <a:gd name="T8" fmla="*/ 524 w 772"/>
                <a:gd name="T9" fmla="*/ 52 h 545"/>
                <a:gd name="T10" fmla="*/ 650 w 772"/>
                <a:gd name="T11" fmla="*/ 0 h 545"/>
                <a:gd name="T12" fmla="*/ 771 w 772"/>
                <a:gd name="T13" fmla="*/ 133 h 545"/>
                <a:gd name="T14" fmla="*/ 731 w 772"/>
                <a:gd name="T15" fmla="*/ 156 h 545"/>
                <a:gd name="T16" fmla="*/ 690 w 772"/>
                <a:gd name="T17" fmla="*/ 190 h 545"/>
                <a:gd name="T18" fmla="*/ 639 w 772"/>
                <a:gd name="T19" fmla="*/ 254 h 545"/>
                <a:gd name="T20" fmla="*/ 277 w 772"/>
                <a:gd name="T21" fmla="*/ 544 h 545"/>
                <a:gd name="T22" fmla="*/ 175 w 772"/>
                <a:gd name="T23" fmla="*/ 54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2" h="545">
                  <a:moveTo>
                    <a:pt x="175" y="544"/>
                  </a:moveTo>
                  <a:cubicBezTo>
                    <a:pt x="168" y="542"/>
                    <a:pt x="162" y="539"/>
                    <a:pt x="155" y="536"/>
                  </a:cubicBezTo>
                  <a:cubicBezTo>
                    <a:pt x="0" y="449"/>
                    <a:pt x="121" y="185"/>
                    <a:pt x="339" y="98"/>
                  </a:cubicBezTo>
                  <a:cubicBezTo>
                    <a:pt x="380" y="138"/>
                    <a:pt x="432" y="190"/>
                    <a:pt x="466" y="167"/>
                  </a:cubicBezTo>
                  <a:cubicBezTo>
                    <a:pt x="489" y="144"/>
                    <a:pt x="506" y="98"/>
                    <a:pt x="524" y="52"/>
                  </a:cubicBezTo>
                  <a:cubicBezTo>
                    <a:pt x="570" y="46"/>
                    <a:pt x="610" y="23"/>
                    <a:pt x="650" y="0"/>
                  </a:cubicBezTo>
                  <a:cubicBezTo>
                    <a:pt x="690" y="29"/>
                    <a:pt x="737" y="81"/>
                    <a:pt x="771" y="133"/>
                  </a:cubicBezTo>
                  <a:cubicBezTo>
                    <a:pt x="754" y="138"/>
                    <a:pt x="742" y="150"/>
                    <a:pt x="731" y="156"/>
                  </a:cubicBezTo>
                  <a:cubicBezTo>
                    <a:pt x="713" y="167"/>
                    <a:pt x="702" y="179"/>
                    <a:pt x="690" y="190"/>
                  </a:cubicBezTo>
                  <a:cubicBezTo>
                    <a:pt x="679" y="208"/>
                    <a:pt x="662" y="231"/>
                    <a:pt x="639" y="254"/>
                  </a:cubicBezTo>
                  <a:cubicBezTo>
                    <a:pt x="549" y="366"/>
                    <a:pt x="406" y="510"/>
                    <a:pt x="277" y="544"/>
                  </a:cubicBezTo>
                  <a:lnTo>
                    <a:pt x="175" y="544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5E9E78E4-25E8-9A9F-9078-69CBD30B6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2457" y="12533369"/>
              <a:ext cx="529959" cy="270754"/>
            </a:xfrm>
            <a:custGeom>
              <a:avLst/>
              <a:gdLst>
                <a:gd name="T0" fmla="*/ 634 w 784"/>
                <a:gd name="T1" fmla="*/ 400 h 401"/>
                <a:gd name="T2" fmla="*/ 420 w 784"/>
                <a:gd name="T3" fmla="*/ 288 h 401"/>
                <a:gd name="T4" fmla="*/ 75 w 784"/>
                <a:gd name="T5" fmla="*/ 115 h 401"/>
                <a:gd name="T6" fmla="*/ 783 w 784"/>
                <a:gd name="T7" fmla="*/ 311 h 401"/>
                <a:gd name="T8" fmla="*/ 737 w 784"/>
                <a:gd name="T9" fmla="*/ 400 h 401"/>
                <a:gd name="T10" fmla="*/ 634 w 784"/>
                <a:gd name="T11" fmla="*/ 4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4" h="401">
                  <a:moveTo>
                    <a:pt x="634" y="400"/>
                  </a:moveTo>
                  <a:cubicBezTo>
                    <a:pt x="552" y="379"/>
                    <a:pt x="459" y="323"/>
                    <a:pt x="420" y="288"/>
                  </a:cubicBezTo>
                  <a:cubicBezTo>
                    <a:pt x="340" y="219"/>
                    <a:pt x="144" y="219"/>
                    <a:pt x="75" y="115"/>
                  </a:cubicBezTo>
                  <a:cubicBezTo>
                    <a:pt x="0" y="0"/>
                    <a:pt x="783" y="115"/>
                    <a:pt x="783" y="311"/>
                  </a:cubicBezTo>
                  <a:cubicBezTo>
                    <a:pt x="783" y="360"/>
                    <a:pt x="765" y="388"/>
                    <a:pt x="737" y="400"/>
                  </a:cubicBezTo>
                  <a:lnTo>
                    <a:pt x="634" y="40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3595B15C-D6EB-4F2F-588F-BBCFEA1E6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2178" y="12164428"/>
              <a:ext cx="848530" cy="392742"/>
            </a:xfrm>
            <a:custGeom>
              <a:avLst/>
              <a:gdLst>
                <a:gd name="T0" fmla="*/ 610 w 1255"/>
                <a:gd name="T1" fmla="*/ 103 h 582"/>
                <a:gd name="T2" fmla="*/ 1185 w 1255"/>
                <a:gd name="T3" fmla="*/ 282 h 582"/>
                <a:gd name="T4" fmla="*/ 633 w 1255"/>
                <a:gd name="T5" fmla="*/ 443 h 582"/>
                <a:gd name="T6" fmla="*/ 74 w 1255"/>
                <a:gd name="T7" fmla="*/ 351 h 582"/>
                <a:gd name="T8" fmla="*/ 259 w 1255"/>
                <a:gd name="T9" fmla="*/ 149 h 582"/>
                <a:gd name="T10" fmla="*/ 610 w 1255"/>
                <a:gd name="T11" fmla="*/ 103 h 582"/>
                <a:gd name="T12" fmla="*/ 610 w 1255"/>
                <a:gd name="T13" fmla="*/ 10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5" h="582">
                  <a:moveTo>
                    <a:pt x="610" y="103"/>
                  </a:moveTo>
                  <a:cubicBezTo>
                    <a:pt x="656" y="0"/>
                    <a:pt x="1254" y="138"/>
                    <a:pt x="1185" y="282"/>
                  </a:cubicBezTo>
                  <a:cubicBezTo>
                    <a:pt x="1116" y="431"/>
                    <a:pt x="920" y="305"/>
                    <a:pt x="633" y="443"/>
                  </a:cubicBezTo>
                  <a:cubicBezTo>
                    <a:pt x="351" y="581"/>
                    <a:pt x="109" y="397"/>
                    <a:pt x="74" y="351"/>
                  </a:cubicBezTo>
                  <a:cubicBezTo>
                    <a:pt x="0" y="253"/>
                    <a:pt x="144" y="69"/>
                    <a:pt x="259" y="149"/>
                  </a:cubicBezTo>
                  <a:cubicBezTo>
                    <a:pt x="374" y="224"/>
                    <a:pt x="564" y="201"/>
                    <a:pt x="610" y="103"/>
                  </a:cubicBezTo>
                  <a:lnTo>
                    <a:pt x="610" y="10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F3276DA0-C2CD-2EF5-379E-132A3203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827" y="8290573"/>
              <a:ext cx="2536653" cy="1529311"/>
            </a:xfrm>
            <a:custGeom>
              <a:avLst/>
              <a:gdLst>
                <a:gd name="T0" fmla="*/ 3757 w 3758"/>
                <a:gd name="T1" fmla="*/ 616 h 2267"/>
                <a:gd name="T2" fmla="*/ 3401 w 3758"/>
                <a:gd name="T3" fmla="*/ 766 h 2267"/>
                <a:gd name="T4" fmla="*/ 3159 w 3758"/>
                <a:gd name="T5" fmla="*/ 996 h 2267"/>
                <a:gd name="T6" fmla="*/ 2980 w 3758"/>
                <a:gd name="T7" fmla="*/ 938 h 2267"/>
                <a:gd name="T8" fmla="*/ 2383 w 3758"/>
                <a:gd name="T9" fmla="*/ 1186 h 2267"/>
                <a:gd name="T10" fmla="*/ 2153 w 3758"/>
                <a:gd name="T11" fmla="*/ 1531 h 2267"/>
                <a:gd name="T12" fmla="*/ 2037 w 3758"/>
                <a:gd name="T13" fmla="*/ 1899 h 2267"/>
                <a:gd name="T14" fmla="*/ 1698 w 3758"/>
                <a:gd name="T15" fmla="*/ 2124 h 2267"/>
                <a:gd name="T16" fmla="*/ 1330 w 3758"/>
                <a:gd name="T17" fmla="*/ 2055 h 2267"/>
                <a:gd name="T18" fmla="*/ 944 w 3758"/>
                <a:gd name="T19" fmla="*/ 2216 h 2267"/>
                <a:gd name="T20" fmla="*/ 438 w 3758"/>
                <a:gd name="T21" fmla="*/ 2262 h 2267"/>
                <a:gd name="T22" fmla="*/ 432 w 3758"/>
                <a:gd name="T23" fmla="*/ 2266 h 2267"/>
                <a:gd name="T24" fmla="*/ 361 w 3758"/>
                <a:gd name="T25" fmla="*/ 2266 h 2267"/>
                <a:gd name="T26" fmla="*/ 115 w 3758"/>
                <a:gd name="T27" fmla="*/ 2101 h 2267"/>
                <a:gd name="T28" fmla="*/ 0 w 3758"/>
                <a:gd name="T29" fmla="*/ 1853 h 2267"/>
                <a:gd name="T30" fmla="*/ 576 w 3758"/>
                <a:gd name="T31" fmla="*/ 1997 h 2267"/>
                <a:gd name="T32" fmla="*/ 829 w 3758"/>
                <a:gd name="T33" fmla="*/ 1508 h 2267"/>
                <a:gd name="T34" fmla="*/ 1387 w 3758"/>
                <a:gd name="T35" fmla="*/ 1335 h 2267"/>
                <a:gd name="T36" fmla="*/ 1732 w 3758"/>
                <a:gd name="T37" fmla="*/ 800 h 2267"/>
                <a:gd name="T38" fmla="*/ 1738 w 3758"/>
                <a:gd name="T39" fmla="*/ 800 h 2267"/>
                <a:gd name="T40" fmla="*/ 1951 w 3758"/>
                <a:gd name="T41" fmla="*/ 1071 h 2267"/>
                <a:gd name="T42" fmla="*/ 2199 w 3758"/>
                <a:gd name="T43" fmla="*/ 984 h 2267"/>
                <a:gd name="T44" fmla="*/ 2199 w 3758"/>
                <a:gd name="T45" fmla="*/ 754 h 2267"/>
                <a:gd name="T46" fmla="*/ 2279 w 3758"/>
                <a:gd name="T47" fmla="*/ 651 h 2267"/>
                <a:gd name="T48" fmla="*/ 2485 w 3758"/>
                <a:gd name="T49" fmla="*/ 386 h 2267"/>
                <a:gd name="T50" fmla="*/ 2796 w 3758"/>
                <a:gd name="T51" fmla="*/ 0 h 2267"/>
                <a:gd name="T52" fmla="*/ 3147 w 3758"/>
                <a:gd name="T53" fmla="*/ 294 h 2267"/>
                <a:gd name="T54" fmla="*/ 3493 w 3758"/>
                <a:gd name="T55" fmla="*/ 386 h 2267"/>
                <a:gd name="T56" fmla="*/ 3757 w 3758"/>
                <a:gd name="T57" fmla="*/ 537 h 2267"/>
                <a:gd name="T58" fmla="*/ 3757 w 3758"/>
                <a:gd name="T59" fmla="*/ 616 h 2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58" h="2267">
                  <a:moveTo>
                    <a:pt x="3757" y="616"/>
                  </a:moveTo>
                  <a:cubicBezTo>
                    <a:pt x="3711" y="754"/>
                    <a:pt x="3297" y="674"/>
                    <a:pt x="3401" y="766"/>
                  </a:cubicBezTo>
                  <a:cubicBezTo>
                    <a:pt x="3493" y="846"/>
                    <a:pt x="3297" y="933"/>
                    <a:pt x="3159" y="996"/>
                  </a:cubicBezTo>
                  <a:cubicBezTo>
                    <a:pt x="3084" y="961"/>
                    <a:pt x="3021" y="938"/>
                    <a:pt x="2980" y="938"/>
                  </a:cubicBezTo>
                  <a:cubicBezTo>
                    <a:pt x="2796" y="938"/>
                    <a:pt x="2360" y="892"/>
                    <a:pt x="2383" y="1186"/>
                  </a:cubicBezTo>
                  <a:cubicBezTo>
                    <a:pt x="2406" y="1485"/>
                    <a:pt x="2130" y="1370"/>
                    <a:pt x="2153" y="1531"/>
                  </a:cubicBezTo>
                  <a:cubicBezTo>
                    <a:pt x="2176" y="1692"/>
                    <a:pt x="2015" y="1692"/>
                    <a:pt x="2037" y="1899"/>
                  </a:cubicBezTo>
                  <a:cubicBezTo>
                    <a:pt x="2061" y="2101"/>
                    <a:pt x="1928" y="2009"/>
                    <a:pt x="1698" y="2124"/>
                  </a:cubicBezTo>
                  <a:cubicBezTo>
                    <a:pt x="1468" y="2239"/>
                    <a:pt x="1560" y="2055"/>
                    <a:pt x="1330" y="2055"/>
                  </a:cubicBezTo>
                  <a:cubicBezTo>
                    <a:pt x="1100" y="2055"/>
                    <a:pt x="1077" y="2170"/>
                    <a:pt x="944" y="2216"/>
                  </a:cubicBezTo>
                  <a:cubicBezTo>
                    <a:pt x="806" y="2262"/>
                    <a:pt x="530" y="2193"/>
                    <a:pt x="438" y="2262"/>
                  </a:cubicBezTo>
                  <a:cubicBezTo>
                    <a:pt x="436" y="2264"/>
                    <a:pt x="434" y="2265"/>
                    <a:pt x="432" y="2266"/>
                  </a:cubicBezTo>
                  <a:lnTo>
                    <a:pt x="361" y="2266"/>
                  </a:lnTo>
                  <a:cubicBezTo>
                    <a:pt x="279" y="2231"/>
                    <a:pt x="184" y="2101"/>
                    <a:pt x="115" y="2101"/>
                  </a:cubicBezTo>
                  <a:cubicBezTo>
                    <a:pt x="69" y="2101"/>
                    <a:pt x="29" y="1980"/>
                    <a:pt x="0" y="1853"/>
                  </a:cubicBezTo>
                  <a:cubicBezTo>
                    <a:pt x="173" y="1888"/>
                    <a:pt x="512" y="2135"/>
                    <a:pt x="576" y="1997"/>
                  </a:cubicBezTo>
                  <a:cubicBezTo>
                    <a:pt x="645" y="1853"/>
                    <a:pt x="518" y="1531"/>
                    <a:pt x="829" y="1508"/>
                  </a:cubicBezTo>
                  <a:cubicBezTo>
                    <a:pt x="1134" y="1485"/>
                    <a:pt x="1341" y="1554"/>
                    <a:pt x="1387" y="1335"/>
                  </a:cubicBezTo>
                  <a:cubicBezTo>
                    <a:pt x="1433" y="1117"/>
                    <a:pt x="1640" y="800"/>
                    <a:pt x="1732" y="800"/>
                  </a:cubicBezTo>
                  <a:lnTo>
                    <a:pt x="1738" y="800"/>
                  </a:lnTo>
                  <a:cubicBezTo>
                    <a:pt x="1825" y="956"/>
                    <a:pt x="1900" y="1071"/>
                    <a:pt x="1951" y="1071"/>
                  </a:cubicBezTo>
                  <a:cubicBezTo>
                    <a:pt x="2084" y="1071"/>
                    <a:pt x="2107" y="961"/>
                    <a:pt x="2199" y="984"/>
                  </a:cubicBezTo>
                  <a:cubicBezTo>
                    <a:pt x="2251" y="996"/>
                    <a:pt x="2233" y="892"/>
                    <a:pt x="2199" y="754"/>
                  </a:cubicBezTo>
                  <a:cubicBezTo>
                    <a:pt x="2251" y="743"/>
                    <a:pt x="2291" y="714"/>
                    <a:pt x="2279" y="651"/>
                  </a:cubicBezTo>
                  <a:cubicBezTo>
                    <a:pt x="2256" y="490"/>
                    <a:pt x="2474" y="501"/>
                    <a:pt x="2485" y="386"/>
                  </a:cubicBezTo>
                  <a:cubicBezTo>
                    <a:pt x="2497" y="271"/>
                    <a:pt x="2658" y="0"/>
                    <a:pt x="2796" y="0"/>
                  </a:cubicBezTo>
                  <a:cubicBezTo>
                    <a:pt x="2934" y="0"/>
                    <a:pt x="3147" y="190"/>
                    <a:pt x="3147" y="294"/>
                  </a:cubicBezTo>
                  <a:cubicBezTo>
                    <a:pt x="3147" y="397"/>
                    <a:pt x="3389" y="409"/>
                    <a:pt x="3493" y="386"/>
                  </a:cubicBezTo>
                  <a:cubicBezTo>
                    <a:pt x="3576" y="368"/>
                    <a:pt x="3725" y="438"/>
                    <a:pt x="3757" y="537"/>
                  </a:cubicBezTo>
                  <a:lnTo>
                    <a:pt x="3757" y="61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7A171AE6-88F8-AAA4-0858-2BF9EB991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9075" y="8891586"/>
              <a:ext cx="2777815" cy="2290992"/>
            </a:xfrm>
            <a:custGeom>
              <a:avLst/>
              <a:gdLst>
                <a:gd name="T0" fmla="*/ 3222 w 4115"/>
                <a:gd name="T1" fmla="*/ 2308 h 3397"/>
                <a:gd name="T2" fmla="*/ 2922 w 4115"/>
                <a:gd name="T3" fmla="*/ 3166 h 3397"/>
                <a:gd name="T4" fmla="*/ 2365 w 4115"/>
                <a:gd name="T5" fmla="*/ 3258 h 3397"/>
                <a:gd name="T6" fmla="*/ 1870 w 4115"/>
                <a:gd name="T7" fmla="*/ 3033 h 3397"/>
                <a:gd name="T8" fmla="*/ 1358 w 4115"/>
                <a:gd name="T9" fmla="*/ 3085 h 3397"/>
                <a:gd name="T10" fmla="*/ 1047 w 4115"/>
                <a:gd name="T11" fmla="*/ 2941 h 3397"/>
                <a:gd name="T12" fmla="*/ 679 w 4115"/>
                <a:gd name="T13" fmla="*/ 2423 h 3397"/>
                <a:gd name="T14" fmla="*/ 351 w 4115"/>
                <a:gd name="T15" fmla="*/ 2038 h 3397"/>
                <a:gd name="T16" fmla="*/ 144 w 4115"/>
                <a:gd name="T17" fmla="*/ 1497 h 3397"/>
                <a:gd name="T18" fmla="*/ 397 w 4115"/>
                <a:gd name="T19" fmla="*/ 961 h 3397"/>
                <a:gd name="T20" fmla="*/ 437 w 4115"/>
                <a:gd name="T21" fmla="*/ 961 h 3397"/>
                <a:gd name="T22" fmla="*/ 552 w 4115"/>
                <a:gd name="T23" fmla="*/ 1209 h 3397"/>
                <a:gd name="T24" fmla="*/ 875 w 4115"/>
                <a:gd name="T25" fmla="*/ 1370 h 3397"/>
                <a:gd name="T26" fmla="*/ 1381 w 4115"/>
                <a:gd name="T27" fmla="*/ 1324 h 3397"/>
                <a:gd name="T28" fmla="*/ 1767 w 4115"/>
                <a:gd name="T29" fmla="*/ 1163 h 3397"/>
                <a:gd name="T30" fmla="*/ 2135 w 4115"/>
                <a:gd name="T31" fmla="*/ 1232 h 3397"/>
                <a:gd name="T32" fmla="*/ 2474 w 4115"/>
                <a:gd name="T33" fmla="*/ 1007 h 3397"/>
                <a:gd name="T34" fmla="*/ 2590 w 4115"/>
                <a:gd name="T35" fmla="*/ 639 h 3397"/>
                <a:gd name="T36" fmla="*/ 2820 w 4115"/>
                <a:gd name="T37" fmla="*/ 294 h 3397"/>
                <a:gd name="T38" fmla="*/ 3417 w 4115"/>
                <a:gd name="T39" fmla="*/ 46 h 3397"/>
                <a:gd name="T40" fmla="*/ 3596 w 4115"/>
                <a:gd name="T41" fmla="*/ 104 h 3397"/>
                <a:gd name="T42" fmla="*/ 3538 w 4115"/>
                <a:gd name="T43" fmla="*/ 133 h 3397"/>
                <a:gd name="T44" fmla="*/ 3515 w 4115"/>
                <a:gd name="T45" fmla="*/ 420 h 3397"/>
                <a:gd name="T46" fmla="*/ 3642 w 4115"/>
                <a:gd name="T47" fmla="*/ 766 h 3397"/>
                <a:gd name="T48" fmla="*/ 3768 w 4115"/>
                <a:gd name="T49" fmla="*/ 1076 h 3397"/>
                <a:gd name="T50" fmla="*/ 4033 w 4115"/>
                <a:gd name="T51" fmla="*/ 1381 h 3397"/>
                <a:gd name="T52" fmla="*/ 3446 w 4115"/>
                <a:gd name="T53" fmla="*/ 1715 h 3397"/>
                <a:gd name="T54" fmla="*/ 3222 w 4115"/>
                <a:gd name="T55" fmla="*/ 2308 h 3397"/>
                <a:gd name="T56" fmla="*/ 3222 w 4115"/>
                <a:gd name="T57" fmla="*/ 2308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15" h="3397">
                  <a:moveTo>
                    <a:pt x="3222" y="2308"/>
                  </a:moveTo>
                  <a:cubicBezTo>
                    <a:pt x="3015" y="2435"/>
                    <a:pt x="3141" y="3085"/>
                    <a:pt x="2922" y="3166"/>
                  </a:cubicBezTo>
                  <a:cubicBezTo>
                    <a:pt x="2705" y="3246"/>
                    <a:pt x="2388" y="3396"/>
                    <a:pt x="2365" y="3258"/>
                  </a:cubicBezTo>
                  <a:cubicBezTo>
                    <a:pt x="2342" y="3119"/>
                    <a:pt x="1985" y="3056"/>
                    <a:pt x="1870" y="3033"/>
                  </a:cubicBezTo>
                  <a:cubicBezTo>
                    <a:pt x="1755" y="3010"/>
                    <a:pt x="1404" y="3189"/>
                    <a:pt x="1358" y="3085"/>
                  </a:cubicBezTo>
                  <a:cubicBezTo>
                    <a:pt x="1312" y="2987"/>
                    <a:pt x="1197" y="2837"/>
                    <a:pt x="1047" y="2941"/>
                  </a:cubicBezTo>
                  <a:cubicBezTo>
                    <a:pt x="898" y="3039"/>
                    <a:pt x="679" y="2665"/>
                    <a:pt x="679" y="2423"/>
                  </a:cubicBezTo>
                  <a:cubicBezTo>
                    <a:pt x="679" y="2181"/>
                    <a:pt x="432" y="2158"/>
                    <a:pt x="351" y="2038"/>
                  </a:cubicBezTo>
                  <a:cubicBezTo>
                    <a:pt x="270" y="1911"/>
                    <a:pt x="316" y="1658"/>
                    <a:pt x="144" y="1497"/>
                  </a:cubicBezTo>
                  <a:cubicBezTo>
                    <a:pt x="0" y="1364"/>
                    <a:pt x="247" y="973"/>
                    <a:pt x="397" y="961"/>
                  </a:cubicBezTo>
                  <a:cubicBezTo>
                    <a:pt x="409" y="956"/>
                    <a:pt x="420" y="961"/>
                    <a:pt x="437" y="961"/>
                  </a:cubicBezTo>
                  <a:cubicBezTo>
                    <a:pt x="466" y="1088"/>
                    <a:pt x="506" y="1209"/>
                    <a:pt x="552" y="1209"/>
                  </a:cubicBezTo>
                  <a:cubicBezTo>
                    <a:pt x="644" y="1209"/>
                    <a:pt x="783" y="1439"/>
                    <a:pt x="875" y="1370"/>
                  </a:cubicBezTo>
                  <a:cubicBezTo>
                    <a:pt x="967" y="1301"/>
                    <a:pt x="1243" y="1370"/>
                    <a:pt x="1381" y="1324"/>
                  </a:cubicBezTo>
                  <a:cubicBezTo>
                    <a:pt x="1514" y="1278"/>
                    <a:pt x="1537" y="1163"/>
                    <a:pt x="1767" y="1163"/>
                  </a:cubicBezTo>
                  <a:cubicBezTo>
                    <a:pt x="1997" y="1163"/>
                    <a:pt x="1905" y="1347"/>
                    <a:pt x="2135" y="1232"/>
                  </a:cubicBezTo>
                  <a:cubicBezTo>
                    <a:pt x="2365" y="1117"/>
                    <a:pt x="2498" y="1209"/>
                    <a:pt x="2474" y="1007"/>
                  </a:cubicBezTo>
                  <a:cubicBezTo>
                    <a:pt x="2452" y="800"/>
                    <a:pt x="2613" y="800"/>
                    <a:pt x="2590" y="639"/>
                  </a:cubicBezTo>
                  <a:cubicBezTo>
                    <a:pt x="2567" y="478"/>
                    <a:pt x="2843" y="593"/>
                    <a:pt x="2820" y="294"/>
                  </a:cubicBezTo>
                  <a:cubicBezTo>
                    <a:pt x="2797" y="0"/>
                    <a:pt x="3233" y="46"/>
                    <a:pt x="3417" y="46"/>
                  </a:cubicBezTo>
                  <a:cubicBezTo>
                    <a:pt x="3458" y="46"/>
                    <a:pt x="3521" y="69"/>
                    <a:pt x="3596" y="104"/>
                  </a:cubicBezTo>
                  <a:cubicBezTo>
                    <a:pt x="3579" y="115"/>
                    <a:pt x="3556" y="127"/>
                    <a:pt x="3538" y="133"/>
                  </a:cubicBezTo>
                  <a:cubicBezTo>
                    <a:pt x="3417" y="202"/>
                    <a:pt x="3665" y="409"/>
                    <a:pt x="3515" y="420"/>
                  </a:cubicBezTo>
                  <a:cubicBezTo>
                    <a:pt x="3371" y="432"/>
                    <a:pt x="3538" y="674"/>
                    <a:pt x="3642" y="766"/>
                  </a:cubicBezTo>
                  <a:cubicBezTo>
                    <a:pt x="3745" y="858"/>
                    <a:pt x="3619" y="1007"/>
                    <a:pt x="3768" y="1076"/>
                  </a:cubicBezTo>
                  <a:cubicBezTo>
                    <a:pt x="3918" y="1140"/>
                    <a:pt x="4114" y="1289"/>
                    <a:pt x="4033" y="1381"/>
                  </a:cubicBezTo>
                  <a:cubicBezTo>
                    <a:pt x="3953" y="1474"/>
                    <a:pt x="3429" y="1485"/>
                    <a:pt x="3446" y="1715"/>
                  </a:cubicBezTo>
                  <a:cubicBezTo>
                    <a:pt x="3469" y="1946"/>
                    <a:pt x="3429" y="2181"/>
                    <a:pt x="3222" y="2308"/>
                  </a:cubicBezTo>
                  <a:lnTo>
                    <a:pt x="3222" y="230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52EE9F4-59F8-CBC0-8ADC-BBEFF9E59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6047" y="11548539"/>
              <a:ext cx="2786746" cy="892595"/>
            </a:xfrm>
            <a:custGeom>
              <a:avLst/>
              <a:gdLst>
                <a:gd name="T0" fmla="*/ 3511 w 4126"/>
                <a:gd name="T1" fmla="*/ 915 h 1324"/>
                <a:gd name="T2" fmla="*/ 3896 w 4126"/>
                <a:gd name="T3" fmla="*/ 1151 h 1324"/>
                <a:gd name="T4" fmla="*/ 3442 w 4126"/>
                <a:gd name="T5" fmla="*/ 1139 h 1324"/>
                <a:gd name="T6" fmla="*/ 2924 w 4126"/>
                <a:gd name="T7" fmla="*/ 1116 h 1324"/>
                <a:gd name="T8" fmla="*/ 1963 w 4126"/>
                <a:gd name="T9" fmla="*/ 961 h 1324"/>
                <a:gd name="T10" fmla="*/ 1232 w 4126"/>
                <a:gd name="T11" fmla="*/ 777 h 1324"/>
                <a:gd name="T12" fmla="*/ 547 w 4126"/>
                <a:gd name="T13" fmla="*/ 719 h 1324"/>
                <a:gd name="T14" fmla="*/ 340 w 4126"/>
                <a:gd name="T15" fmla="*/ 500 h 1324"/>
                <a:gd name="T16" fmla="*/ 52 w 4126"/>
                <a:gd name="T17" fmla="*/ 443 h 1324"/>
                <a:gd name="T18" fmla="*/ 236 w 4126"/>
                <a:gd name="T19" fmla="*/ 212 h 1324"/>
                <a:gd name="T20" fmla="*/ 1140 w 4126"/>
                <a:gd name="T21" fmla="*/ 258 h 1324"/>
                <a:gd name="T22" fmla="*/ 1963 w 4126"/>
                <a:gd name="T23" fmla="*/ 443 h 1324"/>
                <a:gd name="T24" fmla="*/ 2763 w 4126"/>
                <a:gd name="T25" fmla="*/ 535 h 1324"/>
                <a:gd name="T26" fmla="*/ 3223 w 4126"/>
                <a:gd name="T27" fmla="*/ 546 h 1324"/>
                <a:gd name="T28" fmla="*/ 2832 w 4126"/>
                <a:gd name="T29" fmla="*/ 811 h 1324"/>
                <a:gd name="T30" fmla="*/ 3511 w 4126"/>
                <a:gd name="T31" fmla="*/ 915 h 1324"/>
                <a:gd name="T32" fmla="*/ 3511 w 4126"/>
                <a:gd name="T33" fmla="*/ 91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6" h="1324">
                  <a:moveTo>
                    <a:pt x="3511" y="915"/>
                  </a:moveTo>
                  <a:cubicBezTo>
                    <a:pt x="3522" y="1053"/>
                    <a:pt x="4125" y="984"/>
                    <a:pt x="3896" y="1151"/>
                  </a:cubicBezTo>
                  <a:cubicBezTo>
                    <a:pt x="3666" y="1323"/>
                    <a:pt x="3522" y="1030"/>
                    <a:pt x="3442" y="1139"/>
                  </a:cubicBezTo>
                  <a:cubicBezTo>
                    <a:pt x="3361" y="1254"/>
                    <a:pt x="3131" y="1081"/>
                    <a:pt x="2924" y="1116"/>
                  </a:cubicBezTo>
                  <a:cubicBezTo>
                    <a:pt x="2717" y="1151"/>
                    <a:pt x="2193" y="1139"/>
                    <a:pt x="1963" y="961"/>
                  </a:cubicBezTo>
                  <a:cubicBezTo>
                    <a:pt x="1732" y="777"/>
                    <a:pt x="1278" y="673"/>
                    <a:pt x="1232" y="777"/>
                  </a:cubicBezTo>
                  <a:cubicBezTo>
                    <a:pt x="1186" y="880"/>
                    <a:pt x="691" y="742"/>
                    <a:pt x="547" y="719"/>
                  </a:cubicBezTo>
                  <a:cubicBezTo>
                    <a:pt x="397" y="696"/>
                    <a:pt x="443" y="500"/>
                    <a:pt x="340" y="500"/>
                  </a:cubicBezTo>
                  <a:cubicBezTo>
                    <a:pt x="236" y="500"/>
                    <a:pt x="87" y="581"/>
                    <a:pt x="52" y="443"/>
                  </a:cubicBezTo>
                  <a:cubicBezTo>
                    <a:pt x="0" y="235"/>
                    <a:pt x="110" y="431"/>
                    <a:pt x="236" y="212"/>
                  </a:cubicBezTo>
                  <a:cubicBezTo>
                    <a:pt x="363" y="0"/>
                    <a:pt x="978" y="143"/>
                    <a:pt x="1140" y="258"/>
                  </a:cubicBezTo>
                  <a:cubicBezTo>
                    <a:pt x="1301" y="374"/>
                    <a:pt x="1951" y="604"/>
                    <a:pt x="1963" y="443"/>
                  </a:cubicBezTo>
                  <a:cubicBezTo>
                    <a:pt x="1974" y="282"/>
                    <a:pt x="2400" y="650"/>
                    <a:pt x="2763" y="535"/>
                  </a:cubicBezTo>
                  <a:cubicBezTo>
                    <a:pt x="3131" y="420"/>
                    <a:pt x="3373" y="454"/>
                    <a:pt x="3223" y="546"/>
                  </a:cubicBezTo>
                  <a:cubicBezTo>
                    <a:pt x="3073" y="638"/>
                    <a:pt x="2613" y="719"/>
                    <a:pt x="2832" y="811"/>
                  </a:cubicBezTo>
                  <a:cubicBezTo>
                    <a:pt x="3050" y="903"/>
                    <a:pt x="3499" y="777"/>
                    <a:pt x="3511" y="915"/>
                  </a:cubicBezTo>
                  <a:lnTo>
                    <a:pt x="3511" y="91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A0F5B68-31BE-D9A1-48DD-07117F82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947" y="8320326"/>
              <a:ext cx="1152211" cy="1425176"/>
            </a:xfrm>
            <a:custGeom>
              <a:avLst/>
              <a:gdLst>
                <a:gd name="T0" fmla="*/ 1353 w 1705"/>
                <a:gd name="T1" fmla="*/ 783 h 2113"/>
                <a:gd name="T2" fmla="*/ 1359 w 1705"/>
                <a:gd name="T3" fmla="*/ 1525 h 2113"/>
                <a:gd name="T4" fmla="*/ 1618 w 1705"/>
                <a:gd name="T5" fmla="*/ 2072 h 2113"/>
                <a:gd name="T6" fmla="*/ 869 w 1705"/>
                <a:gd name="T7" fmla="*/ 1698 h 2113"/>
                <a:gd name="T8" fmla="*/ 501 w 1705"/>
                <a:gd name="T9" fmla="*/ 1341 h 2113"/>
                <a:gd name="T10" fmla="*/ 104 w 1705"/>
                <a:gd name="T11" fmla="*/ 599 h 2113"/>
                <a:gd name="T12" fmla="*/ 0 w 1705"/>
                <a:gd name="T13" fmla="*/ 6 h 2113"/>
                <a:gd name="T14" fmla="*/ 225 w 1705"/>
                <a:gd name="T15" fmla="*/ 23 h 2113"/>
                <a:gd name="T16" fmla="*/ 415 w 1705"/>
                <a:gd name="T17" fmla="*/ 248 h 2113"/>
                <a:gd name="T18" fmla="*/ 720 w 1705"/>
                <a:gd name="T19" fmla="*/ 288 h 2113"/>
                <a:gd name="T20" fmla="*/ 835 w 1705"/>
                <a:gd name="T21" fmla="*/ 133 h 2113"/>
                <a:gd name="T22" fmla="*/ 864 w 1705"/>
                <a:gd name="T23" fmla="*/ 184 h 2113"/>
                <a:gd name="T24" fmla="*/ 1054 w 1705"/>
                <a:gd name="T25" fmla="*/ 375 h 2113"/>
                <a:gd name="T26" fmla="*/ 1353 w 1705"/>
                <a:gd name="T27" fmla="*/ 783 h 2113"/>
                <a:gd name="T28" fmla="*/ 1353 w 1705"/>
                <a:gd name="T29" fmla="*/ 783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5" h="2113">
                  <a:moveTo>
                    <a:pt x="1353" y="783"/>
                  </a:moveTo>
                  <a:cubicBezTo>
                    <a:pt x="1347" y="1036"/>
                    <a:pt x="1232" y="1393"/>
                    <a:pt x="1359" y="1525"/>
                  </a:cubicBezTo>
                  <a:cubicBezTo>
                    <a:pt x="1485" y="1658"/>
                    <a:pt x="1704" y="2032"/>
                    <a:pt x="1618" y="2072"/>
                  </a:cubicBezTo>
                  <a:cubicBezTo>
                    <a:pt x="1531" y="2112"/>
                    <a:pt x="1094" y="1859"/>
                    <a:pt x="869" y="1698"/>
                  </a:cubicBezTo>
                  <a:cubicBezTo>
                    <a:pt x="651" y="1537"/>
                    <a:pt x="553" y="1491"/>
                    <a:pt x="501" y="1341"/>
                  </a:cubicBezTo>
                  <a:cubicBezTo>
                    <a:pt x="449" y="1192"/>
                    <a:pt x="110" y="829"/>
                    <a:pt x="104" y="599"/>
                  </a:cubicBezTo>
                  <a:cubicBezTo>
                    <a:pt x="98" y="426"/>
                    <a:pt x="92" y="207"/>
                    <a:pt x="0" y="6"/>
                  </a:cubicBezTo>
                  <a:cubicBezTo>
                    <a:pt x="69" y="0"/>
                    <a:pt x="144" y="6"/>
                    <a:pt x="225" y="23"/>
                  </a:cubicBezTo>
                  <a:cubicBezTo>
                    <a:pt x="374" y="52"/>
                    <a:pt x="415" y="173"/>
                    <a:pt x="415" y="248"/>
                  </a:cubicBezTo>
                  <a:cubicBezTo>
                    <a:pt x="415" y="323"/>
                    <a:pt x="668" y="294"/>
                    <a:pt x="720" y="288"/>
                  </a:cubicBezTo>
                  <a:cubicBezTo>
                    <a:pt x="754" y="282"/>
                    <a:pt x="708" y="173"/>
                    <a:pt x="835" y="133"/>
                  </a:cubicBezTo>
                  <a:cubicBezTo>
                    <a:pt x="852" y="150"/>
                    <a:pt x="864" y="167"/>
                    <a:pt x="864" y="184"/>
                  </a:cubicBezTo>
                  <a:cubicBezTo>
                    <a:pt x="898" y="300"/>
                    <a:pt x="996" y="196"/>
                    <a:pt x="1054" y="375"/>
                  </a:cubicBezTo>
                  <a:cubicBezTo>
                    <a:pt x="1111" y="553"/>
                    <a:pt x="1359" y="524"/>
                    <a:pt x="1353" y="783"/>
                  </a:cubicBezTo>
                  <a:lnTo>
                    <a:pt x="1353" y="78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121853" tIns="60926" rIns="121853" bIns="6092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540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35349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Panama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lang="en-US" sz="38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B81FC11-FB96-AA58-2AB7-5C3982B2EBBB}"/>
              </a:ext>
            </a:extLst>
          </p:cNvPr>
          <p:cNvGrpSpPr>
            <a:grpSpLocks/>
          </p:cNvGrpSpPr>
          <p:nvPr/>
        </p:nvGrpSpPr>
        <p:grpSpPr bwMode="auto">
          <a:xfrm>
            <a:off x="5775785" y="2860205"/>
            <a:ext cx="6416215" cy="2670642"/>
            <a:chOff x="6337300" y="2517775"/>
            <a:chExt cx="7627938" cy="317500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A48C3E3-9CDB-97F6-7714-A4D0F484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555875"/>
              <a:ext cx="1214438" cy="1038225"/>
            </a:xfrm>
            <a:custGeom>
              <a:avLst/>
              <a:gdLst>
                <a:gd name="T0" fmla="*/ 2147483646 w 6744"/>
                <a:gd name="T1" fmla="*/ 2147483646 h 5772"/>
                <a:gd name="T2" fmla="*/ 2147483646 w 6744"/>
                <a:gd name="T3" fmla="*/ 2147483646 h 5772"/>
                <a:gd name="T4" fmla="*/ 2147483646 w 6744"/>
                <a:gd name="T5" fmla="*/ 2147483646 h 5772"/>
                <a:gd name="T6" fmla="*/ 2147483646 w 6744"/>
                <a:gd name="T7" fmla="*/ 2147483646 h 5772"/>
                <a:gd name="T8" fmla="*/ 2147483646 w 6744"/>
                <a:gd name="T9" fmla="*/ 2147483646 h 5772"/>
                <a:gd name="T10" fmla="*/ 2147483646 w 6744"/>
                <a:gd name="T11" fmla="*/ 2147483646 h 5772"/>
                <a:gd name="T12" fmla="*/ 2147483646 w 6744"/>
                <a:gd name="T13" fmla="*/ 2147483646 h 5772"/>
                <a:gd name="T14" fmla="*/ 2147483646 w 6744"/>
                <a:gd name="T15" fmla="*/ 2147483646 h 5772"/>
                <a:gd name="T16" fmla="*/ 2147483646 w 6744"/>
                <a:gd name="T17" fmla="*/ 2147483646 h 5772"/>
                <a:gd name="T18" fmla="*/ 2147483646 w 6744"/>
                <a:gd name="T19" fmla="*/ 2147483646 h 5772"/>
                <a:gd name="T20" fmla="*/ 2147483646 w 6744"/>
                <a:gd name="T21" fmla="*/ 2147483646 h 5772"/>
                <a:gd name="T22" fmla="*/ 2147483646 w 6744"/>
                <a:gd name="T23" fmla="*/ 2147483646 h 5772"/>
                <a:gd name="T24" fmla="*/ 2147483646 w 6744"/>
                <a:gd name="T25" fmla="*/ 2147483646 h 5772"/>
                <a:gd name="T26" fmla="*/ 2147483646 w 6744"/>
                <a:gd name="T27" fmla="*/ 2147483646 h 5772"/>
                <a:gd name="T28" fmla="*/ 2147483646 w 6744"/>
                <a:gd name="T29" fmla="*/ 2147483646 h 5772"/>
                <a:gd name="T30" fmla="*/ 2147483646 w 6744"/>
                <a:gd name="T31" fmla="*/ 2147483646 h 5772"/>
                <a:gd name="T32" fmla="*/ 2147483646 w 6744"/>
                <a:gd name="T33" fmla="*/ 2147483646 h 5772"/>
                <a:gd name="T34" fmla="*/ 2147483646 w 6744"/>
                <a:gd name="T35" fmla="*/ 2147483646 h 5772"/>
                <a:gd name="T36" fmla="*/ 2147483646 w 6744"/>
                <a:gd name="T37" fmla="*/ 2147483646 h 5772"/>
                <a:gd name="T38" fmla="*/ 2147483646 w 6744"/>
                <a:gd name="T39" fmla="*/ 2147483646 h 5772"/>
                <a:gd name="T40" fmla="*/ 2147483646 w 6744"/>
                <a:gd name="T41" fmla="*/ 2147483646 h 5772"/>
                <a:gd name="T42" fmla="*/ 2147483646 w 6744"/>
                <a:gd name="T43" fmla="*/ 2147483646 h 5772"/>
                <a:gd name="T44" fmla="*/ 2147483646 w 6744"/>
                <a:gd name="T45" fmla="*/ 2147483646 h 5772"/>
                <a:gd name="T46" fmla="*/ 2147483646 w 6744"/>
                <a:gd name="T47" fmla="*/ 2147483646 h 5772"/>
                <a:gd name="T48" fmla="*/ 2147483646 w 6744"/>
                <a:gd name="T49" fmla="*/ 2147483646 h 5772"/>
                <a:gd name="T50" fmla="*/ 2147483646 w 6744"/>
                <a:gd name="T51" fmla="*/ 2147483646 h 5772"/>
                <a:gd name="T52" fmla="*/ 2147483646 w 6744"/>
                <a:gd name="T53" fmla="*/ 2147483646 h 5772"/>
                <a:gd name="T54" fmla="*/ 2147483646 w 6744"/>
                <a:gd name="T55" fmla="*/ 2147483646 h 5772"/>
                <a:gd name="T56" fmla="*/ 2147483646 w 6744"/>
                <a:gd name="T57" fmla="*/ 2147483646 h 5772"/>
                <a:gd name="T58" fmla="*/ 2147483646 w 6744"/>
                <a:gd name="T59" fmla="*/ 2147483646 h 5772"/>
                <a:gd name="T60" fmla="*/ 2147483646 w 6744"/>
                <a:gd name="T61" fmla="*/ 2147483646 h 5772"/>
                <a:gd name="T62" fmla="*/ 2147483646 w 6744"/>
                <a:gd name="T63" fmla="*/ 2147483646 h 5772"/>
                <a:gd name="T64" fmla="*/ 2147483646 w 6744"/>
                <a:gd name="T65" fmla="*/ 2147483646 h 5772"/>
                <a:gd name="T66" fmla="*/ 2147483646 w 6744"/>
                <a:gd name="T67" fmla="*/ 2147483646 h 5772"/>
                <a:gd name="T68" fmla="*/ 2147483646 w 6744"/>
                <a:gd name="T69" fmla="*/ 2147483646 h 5772"/>
                <a:gd name="T70" fmla="*/ 2147483646 w 6744"/>
                <a:gd name="T71" fmla="*/ 2147483646 h 5772"/>
                <a:gd name="T72" fmla="*/ 2147483646 w 6744"/>
                <a:gd name="T73" fmla="*/ 2147483646 h 5772"/>
                <a:gd name="T74" fmla="*/ 2147483646 w 6744"/>
                <a:gd name="T75" fmla="*/ 2147483646 h 5772"/>
                <a:gd name="T76" fmla="*/ 2147483646 w 6744"/>
                <a:gd name="T77" fmla="*/ 2147483646 h 5772"/>
                <a:gd name="T78" fmla="*/ 2147483646 w 6744"/>
                <a:gd name="T79" fmla="*/ 2147483646 h 5772"/>
                <a:gd name="T80" fmla="*/ 2147483646 w 6744"/>
                <a:gd name="T81" fmla="*/ 2147483646 h 5772"/>
                <a:gd name="T82" fmla="*/ 2147483646 w 6744"/>
                <a:gd name="T83" fmla="*/ 2147483646 h 5772"/>
                <a:gd name="T84" fmla="*/ 2147483646 w 6744"/>
                <a:gd name="T85" fmla="*/ 2147483646 h 5772"/>
                <a:gd name="T86" fmla="*/ 2147483646 w 6744"/>
                <a:gd name="T87" fmla="*/ 2147483646 h 5772"/>
                <a:gd name="T88" fmla="*/ 2147483646 w 6744"/>
                <a:gd name="T89" fmla="*/ 2147483646 h 5772"/>
                <a:gd name="T90" fmla="*/ 2147483646 w 6744"/>
                <a:gd name="T91" fmla="*/ 2147483646 h 5772"/>
                <a:gd name="T92" fmla="*/ 2147483646 w 6744"/>
                <a:gd name="T93" fmla="*/ 2147483646 h 5772"/>
                <a:gd name="T94" fmla="*/ 2147483646 w 6744"/>
                <a:gd name="T95" fmla="*/ 2147483646 h 5772"/>
                <a:gd name="T96" fmla="*/ 2147483646 w 6744"/>
                <a:gd name="T97" fmla="*/ 2147483646 h 5772"/>
                <a:gd name="T98" fmla="*/ 2147483646 w 6744"/>
                <a:gd name="T99" fmla="*/ 2147483646 h 5772"/>
                <a:gd name="T100" fmla="*/ 2147483646 w 6744"/>
                <a:gd name="T101" fmla="*/ 2147483646 h 5772"/>
                <a:gd name="T102" fmla="*/ 2147483646 w 6744"/>
                <a:gd name="T103" fmla="*/ 2147483646 h 5772"/>
                <a:gd name="T104" fmla="*/ 2147483646 w 6744"/>
                <a:gd name="T105" fmla="*/ 2147483646 h 5772"/>
                <a:gd name="T106" fmla="*/ 2147483646 w 6744"/>
                <a:gd name="T107" fmla="*/ 2147483646 h 5772"/>
                <a:gd name="T108" fmla="*/ 2147483646 w 6744"/>
                <a:gd name="T109" fmla="*/ 2147483646 h 5772"/>
                <a:gd name="T110" fmla="*/ 2147483646 w 6744"/>
                <a:gd name="T111" fmla="*/ 2147483646 h 5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744" h="5772">
                  <a:moveTo>
                    <a:pt x="39" y="3867"/>
                  </a:moveTo>
                  <a:lnTo>
                    <a:pt x="20" y="2686"/>
                  </a:lnTo>
                  <a:lnTo>
                    <a:pt x="0" y="1809"/>
                  </a:lnTo>
                  <a:lnTo>
                    <a:pt x="0" y="1200"/>
                  </a:lnTo>
                  <a:lnTo>
                    <a:pt x="20" y="1066"/>
                  </a:lnTo>
                  <a:lnTo>
                    <a:pt x="76" y="952"/>
                  </a:lnTo>
                  <a:lnTo>
                    <a:pt x="210" y="914"/>
                  </a:lnTo>
                  <a:lnTo>
                    <a:pt x="591" y="857"/>
                  </a:lnTo>
                  <a:lnTo>
                    <a:pt x="705" y="800"/>
                  </a:lnTo>
                  <a:lnTo>
                    <a:pt x="705" y="743"/>
                  </a:lnTo>
                  <a:lnTo>
                    <a:pt x="686" y="724"/>
                  </a:lnTo>
                  <a:lnTo>
                    <a:pt x="629" y="705"/>
                  </a:lnTo>
                  <a:lnTo>
                    <a:pt x="610" y="667"/>
                  </a:lnTo>
                  <a:lnTo>
                    <a:pt x="553" y="457"/>
                  </a:lnTo>
                  <a:lnTo>
                    <a:pt x="457" y="304"/>
                  </a:lnTo>
                  <a:lnTo>
                    <a:pt x="477" y="228"/>
                  </a:lnTo>
                  <a:lnTo>
                    <a:pt x="553" y="114"/>
                  </a:lnTo>
                  <a:lnTo>
                    <a:pt x="686" y="0"/>
                  </a:lnTo>
                  <a:lnTo>
                    <a:pt x="819" y="0"/>
                  </a:lnTo>
                  <a:lnTo>
                    <a:pt x="1239" y="152"/>
                  </a:lnTo>
                  <a:lnTo>
                    <a:pt x="1544" y="419"/>
                  </a:lnTo>
                  <a:lnTo>
                    <a:pt x="1620" y="438"/>
                  </a:lnTo>
                  <a:lnTo>
                    <a:pt x="1676" y="419"/>
                  </a:lnTo>
                  <a:lnTo>
                    <a:pt x="1753" y="495"/>
                  </a:lnTo>
                  <a:lnTo>
                    <a:pt x="1829" y="667"/>
                  </a:lnTo>
                  <a:lnTo>
                    <a:pt x="1905" y="762"/>
                  </a:lnTo>
                  <a:lnTo>
                    <a:pt x="1981" y="800"/>
                  </a:lnTo>
                  <a:lnTo>
                    <a:pt x="2115" y="838"/>
                  </a:lnTo>
                  <a:lnTo>
                    <a:pt x="2248" y="857"/>
                  </a:lnTo>
                  <a:lnTo>
                    <a:pt x="2343" y="838"/>
                  </a:lnTo>
                  <a:lnTo>
                    <a:pt x="2382" y="743"/>
                  </a:lnTo>
                  <a:lnTo>
                    <a:pt x="2419" y="457"/>
                  </a:lnTo>
                  <a:lnTo>
                    <a:pt x="2458" y="381"/>
                  </a:lnTo>
                  <a:lnTo>
                    <a:pt x="2572" y="400"/>
                  </a:lnTo>
                  <a:lnTo>
                    <a:pt x="2686" y="457"/>
                  </a:lnTo>
                  <a:lnTo>
                    <a:pt x="2743" y="457"/>
                  </a:lnTo>
                  <a:lnTo>
                    <a:pt x="2667" y="190"/>
                  </a:lnTo>
                  <a:lnTo>
                    <a:pt x="2743" y="228"/>
                  </a:lnTo>
                  <a:lnTo>
                    <a:pt x="3448" y="781"/>
                  </a:lnTo>
                  <a:lnTo>
                    <a:pt x="3867" y="1219"/>
                  </a:lnTo>
                  <a:lnTo>
                    <a:pt x="4134" y="1352"/>
                  </a:lnTo>
                  <a:lnTo>
                    <a:pt x="4324" y="1238"/>
                  </a:lnTo>
                  <a:lnTo>
                    <a:pt x="4305" y="1352"/>
                  </a:lnTo>
                  <a:lnTo>
                    <a:pt x="4267" y="1447"/>
                  </a:lnTo>
                  <a:lnTo>
                    <a:pt x="4077" y="1790"/>
                  </a:lnTo>
                  <a:lnTo>
                    <a:pt x="4058" y="1886"/>
                  </a:lnTo>
                  <a:lnTo>
                    <a:pt x="4077" y="1981"/>
                  </a:lnTo>
                  <a:lnTo>
                    <a:pt x="4153" y="2057"/>
                  </a:lnTo>
                  <a:lnTo>
                    <a:pt x="4229" y="2095"/>
                  </a:lnTo>
                  <a:lnTo>
                    <a:pt x="4286" y="2153"/>
                  </a:lnTo>
                  <a:lnTo>
                    <a:pt x="4286" y="2248"/>
                  </a:lnTo>
                  <a:lnTo>
                    <a:pt x="4191" y="2324"/>
                  </a:lnTo>
                  <a:lnTo>
                    <a:pt x="4001" y="2305"/>
                  </a:lnTo>
                  <a:lnTo>
                    <a:pt x="3982" y="2381"/>
                  </a:lnTo>
                  <a:lnTo>
                    <a:pt x="3943" y="2438"/>
                  </a:lnTo>
                  <a:lnTo>
                    <a:pt x="3962" y="2476"/>
                  </a:lnTo>
                  <a:lnTo>
                    <a:pt x="4001" y="2495"/>
                  </a:lnTo>
                  <a:lnTo>
                    <a:pt x="4038" y="2476"/>
                  </a:lnTo>
                  <a:lnTo>
                    <a:pt x="4115" y="2534"/>
                  </a:lnTo>
                  <a:lnTo>
                    <a:pt x="4172" y="2610"/>
                  </a:lnTo>
                  <a:lnTo>
                    <a:pt x="4210" y="2724"/>
                  </a:lnTo>
                  <a:lnTo>
                    <a:pt x="4229" y="2800"/>
                  </a:lnTo>
                  <a:lnTo>
                    <a:pt x="4267" y="2876"/>
                  </a:lnTo>
                  <a:lnTo>
                    <a:pt x="4534" y="3028"/>
                  </a:lnTo>
                  <a:lnTo>
                    <a:pt x="4572" y="3028"/>
                  </a:lnTo>
                  <a:lnTo>
                    <a:pt x="4629" y="2952"/>
                  </a:lnTo>
                  <a:lnTo>
                    <a:pt x="4723" y="2933"/>
                  </a:lnTo>
                  <a:lnTo>
                    <a:pt x="4762" y="2914"/>
                  </a:lnTo>
                  <a:lnTo>
                    <a:pt x="4666" y="2781"/>
                  </a:lnTo>
                  <a:lnTo>
                    <a:pt x="4762" y="2800"/>
                  </a:lnTo>
                  <a:lnTo>
                    <a:pt x="4799" y="2876"/>
                  </a:lnTo>
                  <a:lnTo>
                    <a:pt x="4819" y="2971"/>
                  </a:lnTo>
                  <a:lnTo>
                    <a:pt x="4876" y="3028"/>
                  </a:lnTo>
                  <a:lnTo>
                    <a:pt x="4952" y="3047"/>
                  </a:lnTo>
                  <a:lnTo>
                    <a:pt x="5009" y="3028"/>
                  </a:lnTo>
                  <a:lnTo>
                    <a:pt x="5028" y="2952"/>
                  </a:lnTo>
                  <a:lnTo>
                    <a:pt x="5028" y="2838"/>
                  </a:lnTo>
                  <a:lnTo>
                    <a:pt x="5066" y="2838"/>
                  </a:lnTo>
                  <a:lnTo>
                    <a:pt x="5085" y="2933"/>
                  </a:lnTo>
                  <a:lnTo>
                    <a:pt x="5124" y="2971"/>
                  </a:lnTo>
                  <a:lnTo>
                    <a:pt x="5180" y="2991"/>
                  </a:lnTo>
                  <a:lnTo>
                    <a:pt x="5219" y="2952"/>
                  </a:lnTo>
                  <a:lnTo>
                    <a:pt x="5219" y="2857"/>
                  </a:lnTo>
                  <a:lnTo>
                    <a:pt x="5238" y="2800"/>
                  </a:lnTo>
                  <a:lnTo>
                    <a:pt x="5256" y="2781"/>
                  </a:lnTo>
                  <a:lnTo>
                    <a:pt x="5314" y="2838"/>
                  </a:lnTo>
                  <a:lnTo>
                    <a:pt x="5333" y="2800"/>
                  </a:lnTo>
                  <a:lnTo>
                    <a:pt x="5314" y="2781"/>
                  </a:lnTo>
                  <a:lnTo>
                    <a:pt x="5333" y="2781"/>
                  </a:lnTo>
                  <a:lnTo>
                    <a:pt x="5371" y="2781"/>
                  </a:lnTo>
                  <a:lnTo>
                    <a:pt x="5371" y="2857"/>
                  </a:lnTo>
                  <a:lnTo>
                    <a:pt x="5390" y="2895"/>
                  </a:lnTo>
                  <a:lnTo>
                    <a:pt x="5428" y="2933"/>
                  </a:lnTo>
                  <a:lnTo>
                    <a:pt x="5466" y="2991"/>
                  </a:lnTo>
                  <a:lnTo>
                    <a:pt x="5505" y="2991"/>
                  </a:lnTo>
                  <a:lnTo>
                    <a:pt x="5505" y="2933"/>
                  </a:lnTo>
                  <a:lnTo>
                    <a:pt x="5561" y="2933"/>
                  </a:lnTo>
                  <a:lnTo>
                    <a:pt x="5542" y="3047"/>
                  </a:lnTo>
                  <a:lnTo>
                    <a:pt x="5561" y="3238"/>
                  </a:lnTo>
                  <a:lnTo>
                    <a:pt x="5505" y="3333"/>
                  </a:lnTo>
                  <a:lnTo>
                    <a:pt x="5295" y="3200"/>
                  </a:lnTo>
                  <a:lnTo>
                    <a:pt x="5180" y="3143"/>
                  </a:lnTo>
                  <a:lnTo>
                    <a:pt x="4990" y="3143"/>
                  </a:lnTo>
                  <a:lnTo>
                    <a:pt x="4914" y="3200"/>
                  </a:lnTo>
                  <a:lnTo>
                    <a:pt x="4895" y="3314"/>
                  </a:lnTo>
                  <a:lnTo>
                    <a:pt x="4914" y="3448"/>
                  </a:lnTo>
                  <a:lnTo>
                    <a:pt x="4971" y="3543"/>
                  </a:lnTo>
                  <a:lnTo>
                    <a:pt x="4971" y="3581"/>
                  </a:lnTo>
                  <a:lnTo>
                    <a:pt x="4933" y="3562"/>
                  </a:lnTo>
                  <a:lnTo>
                    <a:pt x="4819" y="3543"/>
                  </a:lnTo>
                  <a:lnTo>
                    <a:pt x="4857" y="3638"/>
                  </a:lnTo>
                  <a:lnTo>
                    <a:pt x="5028" y="3733"/>
                  </a:lnTo>
                  <a:lnTo>
                    <a:pt x="5066" y="3809"/>
                  </a:lnTo>
                  <a:lnTo>
                    <a:pt x="5028" y="4286"/>
                  </a:lnTo>
                  <a:lnTo>
                    <a:pt x="4990" y="4286"/>
                  </a:lnTo>
                  <a:lnTo>
                    <a:pt x="4971" y="4266"/>
                  </a:lnTo>
                  <a:lnTo>
                    <a:pt x="4952" y="4248"/>
                  </a:lnTo>
                  <a:lnTo>
                    <a:pt x="4914" y="4229"/>
                  </a:lnTo>
                  <a:lnTo>
                    <a:pt x="5047" y="4362"/>
                  </a:lnTo>
                  <a:lnTo>
                    <a:pt x="5219" y="4438"/>
                  </a:lnTo>
                  <a:lnTo>
                    <a:pt x="5390" y="4457"/>
                  </a:lnTo>
                  <a:lnTo>
                    <a:pt x="5505" y="4381"/>
                  </a:lnTo>
                  <a:lnTo>
                    <a:pt x="5771" y="4476"/>
                  </a:lnTo>
                  <a:lnTo>
                    <a:pt x="5866" y="4515"/>
                  </a:lnTo>
                  <a:lnTo>
                    <a:pt x="5866" y="4591"/>
                  </a:lnTo>
                  <a:lnTo>
                    <a:pt x="5962" y="4743"/>
                  </a:lnTo>
                  <a:lnTo>
                    <a:pt x="6000" y="4781"/>
                  </a:lnTo>
                  <a:lnTo>
                    <a:pt x="6018" y="4819"/>
                  </a:lnTo>
                  <a:lnTo>
                    <a:pt x="6038" y="4857"/>
                  </a:lnTo>
                  <a:lnTo>
                    <a:pt x="6057" y="4895"/>
                  </a:lnTo>
                  <a:lnTo>
                    <a:pt x="6095" y="4895"/>
                  </a:lnTo>
                  <a:lnTo>
                    <a:pt x="6171" y="4876"/>
                  </a:lnTo>
                  <a:lnTo>
                    <a:pt x="6304" y="4895"/>
                  </a:lnTo>
                  <a:lnTo>
                    <a:pt x="6647" y="4781"/>
                  </a:lnTo>
                  <a:lnTo>
                    <a:pt x="6743" y="4781"/>
                  </a:lnTo>
                  <a:lnTo>
                    <a:pt x="6724" y="4819"/>
                  </a:lnTo>
                  <a:lnTo>
                    <a:pt x="6685" y="4972"/>
                  </a:lnTo>
                  <a:lnTo>
                    <a:pt x="6552" y="5067"/>
                  </a:lnTo>
                  <a:lnTo>
                    <a:pt x="6362" y="5105"/>
                  </a:lnTo>
                  <a:lnTo>
                    <a:pt x="6057" y="5105"/>
                  </a:lnTo>
                  <a:lnTo>
                    <a:pt x="5847" y="5105"/>
                  </a:lnTo>
                  <a:lnTo>
                    <a:pt x="5714" y="5181"/>
                  </a:lnTo>
                  <a:lnTo>
                    <a:pt x="5619" y="5333"/>
                  </a:lnTo>
                  <a:lnTo>
                    <a:pt x="5561" y="5486"/>
                  </a:lnTo>
                  <a:lnTo>
                    <a:pt x="5505" y="5524"/>
                  </a:lnTo>
                  <a:lnTo>
                    <a:pt x="5447" y="5448"/>
                  </a:lnTo>
                  <a:lnTo>
                    <a:pt x="5409" y="5257"/>
                  </a:lnTo>
                  <a:lnTo>
                    <a:pt x="5390" y="5181"/>
                  </a:lnTo>
                  <a:lnTo>
                    <a:pt x="5295" y="5124"/>
                  </a:lnTo>
                  <a:lnTo>
                    <a:pt x="5276" y="4991"/>
                  </a:lnTo>
                  <a:lnTo>
                    <a:pt x="5352" y="4933"/>
                  </a:lnTo>
                  <a:lnTo>
                    <a:pt x="5390" y="4819"/>
                  </a:lnTo>
                  <a:lnTo>
                    <a:pt x="5333" y="4724"/>
                  </a:lnTo>
                  <a:lnTo>
                    <a:pt x="5161" y="4610"/>
                  </a:lnTo>
                  <a:lnTo>
                    <a:pt x="4914" y="4552"/>
                  </a:lnTo>
                  <a:lnTo>
                    <a:pt x="4838" y="4476"/>
                  </a:lnTo>
                  <a:lnTo>
                    <a:pt x="4780" y="4400"/>
                  </a:lnTo>
                  <a:lnTo>
                    <a:pt x="4629" y="4381"/>
                  </a:lnTo>
                  <a:lnTo>
                    <a:pt x="4477" y="4324"/>
                  </a:lnTo>
                  <a:lnTo>
                    <a:pt x="4458" y="4210"/>
                  </a:lnTo>
                  <a:lnTo>
                    <a:pt x="4515" y="4095"/>
                  </a:lnTo>
                  <a:lnTo>
                    <a:pt x="4610" y="4019"/>
                  </a:lnTo>
                  <a:lnTo>
                    <a:pt x="4704" y="3905"/>
                  </a:lnTo>
                  <a:lnTo>
                    <a:pt x="4780" y="3809"/>
                  </a:lnTo>
                  <a:lnTo>
                    <a:pt x="4723" y="3771"/>
                  </a:lnTo>
                  <a:lnTo>
                    <a:pt x="4572" y="3714"/>
                  </a:lnTo>
                  <a:lnTo>
                    <a:pt x="4515" y="3657"/>
                  </a:lnTo>
                  <a:lnTo>
                    <a:pt x="4553" y="3562"/>
                  </a:lnTo>
                  <a:lnTo>
                    <a:pt x="4534" y="3467"/>
                  </a:lnTo>
                  <a:lnTo>
                    <a:pt x="4458" y="3467"/>
                  </a:lnTo>
                  <a:lnTo>
                    <a:pt x="4363" y="3562"/>
                  </a:lnTo>
                  <a:lnTo>
                    <a:pt x="4267" y="3753"/>
                  </a:lnTo>
                  <a:lnTo>
                    <a:pt x="4248" y="3943"/>
                  </a:lnTo>
                  <a:lnTo>
                    <a:pt x="4058" y="4095"/>
                  </a:lnTo>
                  <a:lnTo>
                    <a:pt x="3962" y="4190"/>
                  </a:lnTo>
                  <a:lnTo>
                    <a:pt x="3715" y="4286"/>
                  </a:lnTo>
                  <a:lnTo>
                    <a:pt x="3620" y="4381"/>
                  </a:lnTo>
                  <a:lnTo>
                    <a:pt x="3715" y="4476"/>
                  </a:lnTo>
                  <a:lnTo>
                    <a:pt x="3848" y="4533"/>
                  </a:lnTo>
                  <a:lnTo>
                    <a:pt x="4134" y="4629"/>
                  </a:lnTo>
                  <a:lnTo>
                    <a:pt x="4286" y="4762"/>
                  </a:lnTo>
                  <a:lnTo>
                    <a:pt x="4382" y="4933"/>
                  </a:lnTo>
                  <a:lnTo>
                    <a:pt x="4419" y="5086"/>
                  </a:lnTo>
                  <a:lnTo>
                    <a:pt x="4363" y="5200"/>
                  </a:lnTo>
                  <a:lnTo>
                    <a:pt x="4286" y="5429"/>
                  </a:lnTo>
                  <a:lnTo>
                    <a:pt x="4229" y="5638"/>
                  </a:lnTo>
                  <a:lnTo>
                    <a:pt x="4172" y="5771"/>
                  </a:lnTo>
                  <a:lnTo>
                    <a:pt x="3581" y="5505"/>
                  </a:lnTo>
                  <a:lnTo>
                    <a:pt x="3258" y="5390"/>
                  </a:lnTo>
                  <a:lnTo>
                    <a:pt x="2972" y="5390"/>
                  </a:lnTo>
                  <a:lnTo>
                    <a:pt x="2895" y="5219"/>
                  </a:lnTo>
                  <a:lnTo>
                    <a:pt x="2819" y="5162"/>
                  </a:lnTo>
                  <a:lnTo>
                    <a:pt x="2705" y="5124"/>
                  </a:lnTo>
                  <a:lnTo>
                    <a:pt x="2286" y="5105"/>
                  </a:lnTo>
                  <a:lnTo>
                    <a:pt x="1810" y="5162"/>
                  </a:lnTo>
                  <a:lnTo>
                    <a:pt x="1658" y="4991"/>
                  </a:lnTo>
                  <a:lnTo>
                    <a:pt x="1600" y="4972"/>
                  </a:lnTo>
                  <a:lnTo>
                    <a:pt x="1620" y="4952"/>
                  </a:lnTo>
                  <a:lnTo>
                    <a:pt x="1581" y="4895"/>
                  </a:lnTo>
                  <a:lnTo>
                    <a:pt x="1391" y="4571"/>
                  </a:lnTo>
                  <a:lnTo>
                    <a:pt x="1295" y="4515"/>
                  </a:lnTo>
                  <a:lnTo>
                    <a:pt x="972" y="4400"/>
                  </a:lnTo>
                  <a:lnTo>
                    <a:pt x="648" y="4152"/>
                  </a:lnTo>
                  <a:lnTo>
                    <a:pt x="477" y="4076"/>
                  </a:lnTo>
                  <a:lnTo>
                    <a:pt x="438" y="4057"/>
                  </a:lnTo>
                  <a:lnTo>
                    <a:pt x="401" y="4019"/>
                  </a:lnTo>
                  <a:lnTo>
                    <a:pt x="381" y="3962"/>
                  </a:lnTo>
                  <a:lnTo>
                    <a:pt x="362" y="3905"/>
                  </a:lnTo>
                  <a:lnTo>
                    <a:pt x="305" y="3867"/>
                  </a:lnTo>
                  <a:lnTo>
                    <a:pt x="248" y="3867"/>
                  </a:lnTo>
                  <a:lnTo>
                    <a:pt x="39" y="3962"/>
                  </a:lnTo>
                  <a:lnTo>
                    <a:pt x="39" y="3867"/>
                  </a:lnTo>
                  <a:close/>
                  <a:moveTo>
                    <a:pt x="5904" y="2038"/>
                  </a:moveTo>
                  <a:lnTo>
                    <a:pt x="6095" y="2114"/>
                  </a:lnTo>
                  <a:lnTo>
                    <a:pt x="6171" y="2171"/>
                  </a:lnTo>
                  <a:lnTo>
                    <a:pt x="6247" y="2285"/>
                  </a:lnTo>
                  <a:lnTo>
                    <a:pt x="6114" y="2267"/>
                  </a:lnTo>
                  <a:lnTo>
                    <a:pt x="5962" y="2324"/>
                  </a:lnTo>
                  <a:lnTo>
                    <a:pt x="5847" y="2438"/>
                  </a:lnTo>
                  <a:lnTo>
                    <a:pt x="5790" y="2590"/>
                  </a:lnTo>
                  <a:lnTo>
                    <a:pt x="5752" y="2590"/>
                  </a:lnTo>
                  <a:lnTo>
                    <a:pt x="5676" y="2495"/>
                  </a:lnTo>
                  <a:lnTo>
                    <a:pt x="5695" y="2495"/>
                  </a:lnTo>
                  <a:lnTo>
                    <a:pt x="5714" y="2457"/>
                  </a:lnTo>
                  <a:lnTo>
                    <a:pt x="5714" y="2285"/>
                  </a:lnTo>
                  <a:lnTo>
                    <a:pt x="5676" y="2229"/>
                  </a:lnTo>
                  <a:lnTo>
                    <a:pt x="5619" y="2190"/>
                  </a:lnTo>
                  <a:lnTo>
                    <a:pt x="5619" y="2133"/>
                  </a:lnTo>
                  <a:lnTo>
                    <a:pt x="5714" y="2190"/>
                  </a:lnTo>
                  <a:lnTo>
                    <a:pt x="5637" y="2038"/>
                  </a:lnTo>
                  <a:lnTo>
                    <a:pt x="5542" y="1981"/>
                  </a:lnTo>
                  <a:lnTo>
                    <a:pt x="5409" y="1962"/>
                  </a:lnTo>
                  <a:lnTo>
                    <a:pt x="5276" y="1886"/>
                  </a:lnTo>
                  <a:lnTo>
                    <a:pt x="5276" y="1848"/>
                  </a:lnTo>
                  <a:lnTo>
                    <a:pt x="5314" y="1809"/>
                  </a:lnTo>
                  <a:lnTo>
                    <a:pt x="5352" y="1790"/>
                  </a:lnTo>
                  <a:lnTo>
                    <a:pt x="5390" y="1809"/>
                  </a:lnTo>
                  <a:lnTo>
                    <a:pt x="5409" y="1848"/>
                  </a:lnTo>
                  <a:lnTo>
                    <a:pt x="5485" y="1867"/>
                  </a:lnTo>
                  <a:lnTo>
                    <a:pt x="5542" y="1886"/>
                  </a:lnTo>
                  <a:lnTo>
                    <a:pt x="5600" y="1867"/>
                  </a:lnTo>
                  <a:lnTo>
                    <a:pt x="5657" y="1848"/>
                  </a:lnTo>
                  <a:lnTo>
                    <a:pt x="5733" y="1867"/>
                  </a:lnTo>
                  <a:lnTo>
                    <a:pt x="5904" y="2038"/>
                  </a:lnTo>
                  <a:close/>
                  <a:moveTo>
                    <a:pt x="4419" y="1391"/>
                  </a:moveTo>
                  <a:lnTo>
                    <a:pt x="4629" y="1238"/>
                  </a:lnTo>
                  <a:lnTo>
                    <a:pt x="4743" y="1181"/>
                  </a:lnTo>
                  <a:lnTo>
                    <a:pt x="4876" y="1181"/>
                  </a:lnTo>
                  <a:lnTo>
                    <a:pt x="5066" y="1486"/>
                  </a:lnTo>
                  <a:lnTo>
                    <a:pt x="5124" y="1657"/>
                  </a:lnTo>
                  <a:lnTo>
                    <a:pt x="5028" y="1790"/>
                  </a:lnTo>
                  <a:lnTo>
                    <a:pt x="5028" y="1848"/>
                  </a:lnTo>
                  <a:lnTo>
                    <a:pt x="5047" y="1867"/>
                  </a:lnTo>
                  <a:lnTo>
                    <a:pt x="5066" y="1886"/>
                  </a:lnTo>
                  <a:lnTo>
                    <a:pt x="5047" y="1924"/>
                  </a:lnTo>
                  <a:lnTo>
                    <a:pt x="5028" y="1981"/>
                  </a:lnTo>
                  <a:lnTo>
                    <a:pt x="4914" y="1809"/>
                  </a:lnTo>
                  <a:lnTo>
                    <a:pt x="4762" y="1657"/>
                  </a:lnTo>
                  <a:lnTo>
                    <a:pt x="4419" y="1391"/>
                  </a:lnTo>
                  <a:close/>
                  <a:moveTo>
                    <a:pt x="6457" y="3124"/>
                  </a:moveTo>
                  <a:lnTo>
                    <a:pt x="6419" y="3086"/>
                  </a:lnTo>
                  <a:lnTo>
                    <a:pt x="6419" y="3067"/>
                  </a:lnTo>
                  <a:lnTo>
                    <a:pt x="6457" y="3086"/>
                  </a:lnTo>
                  <a:lnTo>
                    <a:pt x="6495" y="3124"/>
                  </a:lnTo>
                  <a:lnTo>
                    <a:pt x="6533" y="3143"/>
                  </a:lnTo>
                  <a:lnTo>
                    <a:pt x="6590" y="3162"/>
                  </a:lnTo>
                  <a:lnTo>
                    <a:pt x="6609" y="3219"/>
                  </a:lnTo>
                  <a:lnTo>
                    <a:pt x="6628" y="3257"/>
                  </a:lnTo>
                  <a:lnTo>
                    <a:pt x="6666" y="3295"/>
                  </a:lnTo>
                  <a:lnTo>
                    <a:pt x="6724" y="3314"/>
                  </a:lnTo>
                  <a:lnTo>
                    <a:pt x="6724" y="3352"/>
                  </a:lnTo>
                  <a:lnTo>
                    <a:pt x="6647" y="3391"/>
                  </a:lnTo>
                  <a:lnTo>
                    <a:pt x="6590" y="3409"/>
                  </a:lnTo>
                  <a:lnTo>
                    <a:pt x="6552" y="3409"/>
                  </a:lnTo>
                  <a:lnTo>
                    <a:pt x="6495" y="3352"/>
                  </a:lnTo>
                  <a:lnTo>
                    <a:pt x="6438" y="3333"/>
                  </a:lnTo>
                  <a:lnTo>
                    <a:pt x="6399" y="3257"/>
                  </a:lnTo>
                  <a:lnTo>
                    <a:pt x="6399" y="3200"/>
                  </a:lnTo>
                  <a:lnTo>
                    <a:pt x="6457" y="3124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6350913-CD63-1083-8121-3BC7020C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0" y="3449638"/>
              <a:ext cx="1998663" cy="1211262"/>
            </a:xfrm>
            <a:custGeom>
              <a:avLst/>
              <a:gdLst>
                <a:gd name="T0" fmla="*/ 2147483646 w 11106"/>
                <a:gd name="T1" fmla="*/ 2147483646 h 6723"/>
                <a:gd name="T2" fmla="*/ 2147483646 w 11106"/>
                <a:gd name="T3" fmla="*/ 2147483646 h 6723"/>
                <a:gd name="T4" fmla="*/ 0 w 11106"/>
                <a:gd name="T5" fmla="*/ 2147483646 h 6723"/>
                <a:gd name="T6" fmla="*/ 2147483646 w 11106"/>
                <a:gd name="T7" fmla="*/ 2147483646 h 6723"/>
                <a:gd name="T8" fmla="*/ 2147483646 w 11106"/>
                <a:gd name="T9" fmla="*/ 2147483646 h 6723"/>
                <a:gd name="T10" fmla="*/ 2147483646 w 11106"/>
                <a:gd name="T11" fmla="*/ 2147483646 h 6723"/>
                <a:gd name="T12" fmla="*/ 2147483646 w 11106"/>
                <a:gd name="T13" fmla="*/ 2147483646 h 6723"/>
                <a:gd name="T14" fmla="*/ 2147483646 w 11106"/>
                <a:gd name="T15" fmla="*/ 2147483646 h 6723"/>
                <a:gd name="T16" fmla="*/ 2147483646 w 11106"/>
                <a:gd name="T17" fmla="*/ 2147483646 h 6723"/>
                <a:gd name="T18" fmla="*/ 2147483646 w 11106"/>
                <a:gd name="T19" fmla="*/ 2147483646 h 6723"/>
                <a:gd name="T20" fmla="*/ 2147483646 w 11106"/>
                <a:gd name="T21" fmla="*/ 2147483646 h 6723"/>
                <a:gd name="T22" fmla="*/ 2147483646 w 11106"/>
                <a:gd name="T23" fmla="*/ 2147483646 h 6723"/>
                <a:gd name="T24" fmla="*/ 2147483646 w 11106"/>
                <a:gd name="T25" fmla="*/ 2147483646 h 6723"/>
                <a:gd name="T26" fmla="*/ 2147483646 w 11106"/>
                <a:gd name="T27" fmla="*/ 2147483646 h 6723"/>
                <a:gd name="T28" fmla="*/ 2147483646 w 11106"/>
                <a:gd name="T29" fmla="*/ 2147483646 h 6723"/>
                <a:gd name="T30" fmla="*/ 2147483646 w 11106"/>
                <a:gd name="T31" fmla="*/ 2147483646 h 6723"/>
                <a:gd name="T32" fmla="*/ 2147483646 w 11106"/>
                <a:gd name="T33" fmla="*/ 2147483646 h 6723"/>
                <a:gd name="T34" fmla="*/ 2147483646 w 11106"/>
                <a:gd name="T35" fmla="*/ 2147483646 h 6723"/>
                <a:gd name="T36" fmla="*/ 2147483646 w 11106"/>
                <a:gd name="T37" fmla="*/ 2147483646 h 6723"/>
                <a:gd name="T38" fmla="*/ 2147483646 w 11106"/>
                <a:gd name="T39" fmla="*/ 2147483646 h 6723"/>
                <a:gd name="T40" fmla="*/ 2147483646 w 11106"/>
                <a:gd name="T41" fmla="*/ 2147483646 h 6723"/>
                <a:gd name="T42" fmla="*/ 2147483646 w 11106"/>
                <a:gd name="T43" fmla="*/ 2147483646 h 6723"/>
                <a:gd name="T44" fmla="*/ 2147483646 w 11106"/>
                <a:gd name="T45" fmla="*/ 2147483646 h 6723"/>
                <a:gd name="T46" fmla="*/ 2147483646 w 11106"/>
                <a:gd name="T47" fmla="*/ 2147483646 h 6723"/>
                <a:gd name="T48" fmla="*/ 2147483646 w 11106"/>
                <a:gd name="T49" fmla="*/ 2147483646 h 6723"/>
                <a:gd name="T50" fmla="*/ 2147483646 w 11106"/>
                <a:gd name="T51" fmla="*/ 2147483646 h 6723"/>
                <a:gd name="T52" fmla="*/ 2147483646 w 11106"/>
                <a:gd name="T53" fmla="*/ 2147483646 h 6723"/>
                <a:gd name="T54" fmla="*/ 2147483646 w 11106"/>
                <a:gd name="T55" fmla="*/ 2147483646 h 6723"/>
                <a:gd name="T56" fmla="*/ 2147483646 w 11106"/>
                <a:gd name="T57" fmla="*/ 2147483646 h 6723"/>
                <a:gd name="T58" fmla="*/ 2147483646 w 11106"/>
                <a:gd name="T59" fmla="*/ 2147483646 h 6723"/>
                <a:gd name="T60" fmla="*/ 2147483646 w 11106"/>
                <a:gd name="T61" fmla="*/ 2147483646 h 6723"/>
                <a:gd name="T62" fmla="*/ 2147483646 w 11106"/>
                <a:gd name="T63" fmla="*/ 2147483646 h 6723"/>
                <a:gd name="T64" fmla="*/ 2147483646 w 11106"/>
                <a:gd name="T65" fmla="*/ 2147483646 h 6723"/>
                <a:gd name="T66" fmla="*/ 2147483646 w 11106"/>
                <a:gd name="T67" fmla="*/ 2147483646 h 6723"/>
                <a:gd name="T68" fmla="*/ 2147483646 w 11106"/>
                <a:gd name="T69" fmla="*/ 2147483646 h 6723"/>
                <a:gd name="T70" fmla="*/ 2147483646 w 11106"/>
                <a:gd name="T71" fmla="*/ 2147483646 h 6723"/>
                <a:gd name="T72" fmla="*/ 2147483646 w 11106"/>
                <a:gd name="T73" fmla="*/ 2147483646 h 6723"/>
                <a:gd name="T74" fmla="*/ 2147483646 w 11106"/>
                <a:gd name="T75" fmla="*/ 2147483646 h 6723"/>
                <a:gd name="T76" fmla="*/ 2147483646 w 11106"/>
                <a:gd name="T77" fmla="*/ 2147483646 h 6723"/>
                <a:gd name="T78" fmla="*/ 2147483646 w 11106"/>
                <a:gd name="T79" fmla="*/ 2147483646 h 6723"/>
                <a:gd name="T80" fmla="*/ 2147483646 w 11106"/>
                <a:gd name="T81" fmla="*/ 2147483646 h 6723"/>
                <a:gd name="T82" fmla="*/ 2147483646 w 11106"/>
                <a:gd name="T83" fmla="*/ 2147483646 h 6723"/>
                <a:gd name="T84" fmla="*/ 2147483646 w 11106"/>
                <a:gd name="T85" fmla="*/ 2147483646 h 6723"/>
                <a:gd name="T86" fmla="*/ 2147483646 w 11106"/>
                <a:gd name="T87" fmla="*/ 2147483646 h 6723"/>
                <a:gd name="T88" fmla="*/ 2147483646 w 11106"/>
                <a:gd name="T89" fmla="*/ 2147483646 h 6723"/>
                <a:gd name="T90" fmla="*/ 2147483646 w 11106"/>
                <a:gd name="T91" fmla="*/ 2147483646 h 6723"/>
                <a:gd name="T92" fmla="*/ 2147483646 w 11106"/>
                <a:gd name="T93" fmla="*/ 2147483646 h 6723"/>
                <a:gd name="T94" fmla="*/ 2147483646 w 11106"/>
                <a:gd name="T95" fmla="*/ 2147483646 h 6723"/>
                <a:gd name="T96" fmla="*/ 2147483646 w 11106"/>
                <a:gd name="T97" fmla="*/ 2147483646 h 6723"/>
                <a:gd name="T98" fmla="*/ 2147483646 w 11106"/>
                <a:gd name="T99" fmla="*/ 2147483646 h 6723"/>
                <a:gd name="T100" fmla="*/ 2147483646 w 11106"/>
                <a:gd name="T101" fmla="*/ 2147483646 h 6723"/>
                <a:gd name="T102" fmla="*/ 2147483646 w 11106"/>
                <a:gd name="T103" fmla="*/ 2147483646 h 6723"/>
                <a:gd name="T104" fmla="*/ 2147483646 w 11106"/>
                <a:gd name="T105" fmla="*/ 2147483646 h 6723"/>
                <a:gd name="T106" fmla="*/ 2147483646 w 11106"/>
                <a:gd name="T107" fmla="*/ 2147483646 h 6723"/>
                <a:gd name="T108" fmla="*/ 2147483646 w 11106"/>
                <a:gd name="T109" fmla="*/ 2147483646 h 6723"/>
                <a:gd name="T110" fmla="*/ 2147483646 w 11106"/>
                <a:gd name="T111" fmla="*/ 2147483646 h 6723"/>
                <a:gd name="T112" fmla="*/ 2147483646 w 11106"/>
                <a:gd name="T113" fmla="*/ 2147483646 h 6723"/>
                <a:gd name="T114" fmla="*/ 2147483646 w 11106"/>
                <a:gd name="T115" fmla="*/ 2147483646 h 6723"/>
                <a:gd name="T116" fmla="*/ 2147483646 w 11106"/>
                <a:gd name="T117" fmla="*/ 2147483646 h 6723"/>
                <a:gd name="T118" fmla="*/ 2147483646 w 11106"/>
                <a:gd name="T119" fmla="*/ 2147483646 h 6723"/>
                <a:gd name="T120" fmla="*/ 2147483646 w 11106"/>
                <a:gd name="T121" fmla="*/ 2147483646 h 6723"/>
                <a:gd name="T122" fmla="*/ 2147483646 w 11106"/>
                <a:gd name="T123" fmla="*/ 2147483646 h 6723"/>
                <a:gd name="T124" fmla="*/ 2147483646 w 11106"/>
                <a:gd name="T125" fmla="*/ 2147483646 h 67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106" h="6723">
                  <a:moveTo>
                    <a:pt x="1105" y="6437"/>
                  </a:moveTo>
                  <a:lnTo>
                    <a:pt x="1162" y="6284"/>
                  </a:lnTo>
                  <a:lnTo>
                    <a:pt x="1201" y="5942"/>
                  </a:lnTo>
                  <a:lnTo>
                    <a:pt x="820" y="5122"/>
                  </a:lnTo>
                  <a:lnTo>
                    <a:pt x="781" y="4894"/>
                  </a:lnTo>
                  <a:lnTo>
                    <a:pt x="724" y="4818"/>
                  </a:lnTo>
                  <a:lnTo>
                    <a:pt x="610" y="4741"/>
                  </a:lnTo>
                  <a:lnTo>
                    <a:pt x="534" y="4741"/>
                  </a:lnTo>
                  <a:lnTo>
                    <a:pt x="457" y="4779"/>
                  </a:lnTo>
                  <a:lnTo>
                    <a:pt x="400" y="4760"/>
                  </a:lnTo>
                  <a:lnTo>
                    <a:pt x="362" y="4741"/>
                  </a:lnTo>
                  <a:lnTo>
                    <a:pt x="305" y="4627"/>
                  </a:lnTo>
                  <a:lnTo>
                    <a:pt x="267" y="4589"/>
                  </a:lnTo>
                  <a:lnTo>
                    <a:pt x="58" y="4475"/>
                  </a:lnTo>
                  <a:lnTo>
                    <a:pt x="0" y="4398"/>
                  </a:lnTo>
                  <a:lnTo>
                    <a:pt x="0" y="4303"/>
                  </a:lnTo>
                  <a:lnTo>
                    <a:pt x="58" y="4265"/>
                  </a:lnTo>
                  <a:lnTo>
                    <a:pt x="400" y="4075"/>
                  </a:lnTo>
                  <a:lnTo>
                    <a:pt x="705" y="3770"/>
                  </a:lnTo>
                  <a:lnTo>
                    <a:pt x="915" y="3657"/>
                  </a:lnTo>
                  <a:lnTo>
                    <a:pt x="1124" y="3600"/>
                  </a:lnTo>
                  <a:lnTo>
                    <a:pt x="1315" y="3505"/>
                  </a:lnTo>
                  <a:lnTo>
                    <a:pt x="1467" y="3314"/>
                  </a:lnTo>
                  <a:lnTo>
                    <a:pt x="1543" y="3104"/>
                  </a:lnTo>
                  <a:lnTo>
                    <a:pt x="1563" y="2838"/>
                  </a:lnTo>
                  <a:lnTo>
                    <a:pt x="1505" y="2342"/>
                  </a:lnTo>
                  <a:lnTo>
                    <a:pt x="1448" y="2114"/>
                  </a:lnTo>
                  <a:lnTo>
                    <a:pt x="1372" y="1923"/>
                  </a:lnTo>
                  <a:lnTo>
                    <a:pt x="1238" y="1752"/>
                  </a:lnTo>
                  <a:lnTo>
                    <a:pt x="1029" y="1504"/>
                  </a:lnTo>
                  <a:lnTo>
                    <a:pt x="953" y="1409"/>
                  </a:lnTo>
                  <a:lnTo>
                    <a:pt x="915" y="1295"/>
                  </a:lnTo>
                  <a:lnTo>
                    <a:pt x="934" y="1199"/>
                  </a:lnTo>
                  <a:lnTo>
                    <a:pt x="991" y="1123"/>
                  </a:lnTo>
                  <a:lnTo>
                    <a:pt x="1201" y="990"/>
                  </a:lnTo>
                  <a:lnTo>
                    <a:pt x="1277" y="914"/>
                  </a:lnTo>
                  <a:lnTo>
                    <a:pt x="1277" y="818"/>
                  </a:lnTo>
                  <a:lnTo>
                    <a:pt x="1219" y="780"/>
                  </a:lnTo>
                  <a:lnTo>
                    <a:pt x="1182" y="742"/>
                  </a:lnTo>
                  <a:lnTo>
                    <a:pt x="1258" y="647"/>
                  </a:lnTo>
                  <a:lnTo>
                    <a:pt x="1334" y="590"/>
                  </a:lnTo>
                  <a:lnTo>
                    <a:pt x="2076" y="285"/>
                  </a:lnTo>
                  <a:lnTo>
                    <a:pt x="2286" y="152"/>
                  </a:lnTo>
                  <a:lnTo>
                    <a:pt x="2381" y="0"/>
                  </a:lnTo>
                  <a:lnTo>
                    <a:pt x="2439" y="19"/>
                  </a:lnTo>
                  <a:lnTo>
                    <a:pt x="2591" y="190"/>
                  </a:lnTo>
                  <a:lnTo>
                    <a:pt x="3067" y="133"/>
                  </a:lnTo>
                  <a:lnTo>
                    <a:pt x="3486" y="152"/>
                  </a:lnTo>
                  <a:lnTo>
                    <a:pt x="3600" y="190"/>
                  </a:lnTo>
                  <a:lnTo>
                    <a:pt x="3676" y="247"/>
                  </a:lnTo>
                  <a:lnTo>
                    <a:pt x="3753" y="418"/>
                  </a:lnTo>
                  <a:lnTo>
                    <a:pt x="4039" y="418"/>
                  </a:lnTo>
                  <a:lnTo>
                    <a:pt x="4362" y="533"/>
                  </a:lnTo>
                  <a:lnTo>
                    <a:pt x="4953" y="799"/>
                  </a:lnTo>
                  <a:lnTo>
                    <a:pt x="4972" y="818"/>
                  </a:lnTo>
                  <a:lnTo>
                    <a:pt x="5277" y="933"/>
                  </a:lnTo>
                  <a:lnTo>
                    <a:pt x="5410" y="1009"/>
                  </a:lnTo>
                  <a:lnTo>
                    <a:pt x="5543" y="1047"/>
                  </a:lnTo>
                  <a:lnTo>
                    <a:pt x="5771" y="1066"/>
                  </a:lnTo>
                  <a:lnTo>
                    <a:pt x="5961" y="1104"/>
                  </a:lnTo>
                  <a:lnTo>
                    <a:pt x="6000" y="1085"/>
                  </a:lnTo>
                  <a:lnTo>
                    <a:pt x="6114" y="1066"/>
                  </a:lnTo>
                  <a:lnTo>
                    <a:pt x="6152" y="1085"/>
                  </a:lnTo>
                  <a:lnTo>
                    <a:pt x="6457" y="1143"/>
                  </a:lnTo>
                  <a:lnTo>
                    <a:pt x="6476" y="1143"/>
                  </a:lnTo>
                  <a:lnTo>
                    <a:pt x="6571" y="1580"/>
                  </a:lnTo>
                  <a:lnTo>
                    <a:pt x="6495" y="2190"/>
                  </a:lnTo>
                  <a:lnTo>
                    <a:pt x="6438" y="2399"/>
                  </a:lnTo>
                  <a:lnTo>
                    <a:pt x="6476" y="2552"/>
                  </a:lnTo>
                  <a:lnTo>
                    <a:pt x="6552" y="2647"/>
                  </a:lnTo>
                  <a:lnTo>
                    <a:pt x="6304" y="3180"/>
                  </a:lnTo>
                  <a:lnTo>
                    <a:pt x="6286" y="3371"/>
                  </a:lnTo>
                  <a:lnTo>
                    <a:pt x="6400" y="3428"/>
                  </a:lnTo>
                  <a:lnTo>
                    <a:pt x="6609" y="3428"/>
                  </a:lnTo>
                  <a:lnTo>
                    <a:pt x="6857" y="3371"/>
                  </a:lnTo>
                  <a:lnTo>
                    <a:pt x="6971" y="3314"/>
                  </a:lnTo>
                  <a:lnTo>
                    <a:pt x="7048" y="3295"/>
                  </a:lnTo>
                  <a:lnTo>
                    <a:pt x="7104" y="3333"/>
                  </a:lnTo>
                  <a:lnTo>
                    <a:pt x="7180" y="3447"/>
                  </a:lnTo>
                  <a:lnTo>
                    <a:pt x="7314" y="3657"/>
                  </a:lnTo>
                  <a:lnTo>
                    <a:pt x="7409" y="3770"/>
                  </a:lnTo>
                  <a:lnTo>
                    <a:pt x="7447" y="3998"/>
                  </a:lnTo>
                  <a:lnTo>
                    <a:pt x="7600" y="4227"/>
                  </a:lnTo>
                  <a:lnTo>
                    <a:pt x="7942" y="4303"/>
                  </a:lnTo>
                  <a:lnTo>
                    <a:pt x="8609" y="4322"/>
                  </a:lnTo>
                  <a:lnTo>
                    <a:pt x="8800" y="4379"/>
                  </a:lnTo>
                  <a:lnTo>
                    <a:pt x="8914" y="4608"/>
                  </a:lnTo>
                  <a:lnTo>
                    <a:pt x="9124" y="4779"/>
                  </a:lnTo>
                  <a:lnTo>
                    <a:pt x="9505" y="4779"/>
                  </a:lnTo>
                  <a:lnTo>
                    <a:pt x="9619" y="4665"/>
                  </a:lnTo>
                  <a:lnTo>
                    <a:pt x="9695" y="4551"/>
                  </a:lnTo>
                  <a:lnTo>
                    <a:pt x="9809" y="4532"/>
                  </a:lnTo>
                  <a:lnTo>
                    <a:pt x="9867" y="4684"/>
                  </a:lnTo>
                  <a:lnTo>
                    <a:pt x="10057" y="4646"/>
                  </a:lnTo>
                  <a:lnTo>
                    <a:pt x="10209" y="4532"/>
                  </a:lnTo>
                  <a:lnTo>
                    <a:pt x="10285" y="4418"/>
                  </a:lnTo>
                  <a:lnTo>
                    <a:pt x="10381" y="4170"/>
                  </a:lnTo>
                  <a:lnTo>
                    <a:pt x="10514" y="3980"/>
                  </a:lnTo>
                  <a:lnTo>
                    <a:pt x="10819" y="3884"/>
                  </a:lnTo>
                  <a:lnTo>
                    <a:pt x="11010" y="3941"/>
                  </a:lnTo>
                  <a:lnTo>
                    <a:pt x="11028" y="4208"/>
                  </a:lnTo>
                  <a:lnTo>
                    <a:pt x="11086" y="4437"/>
                  </a:lnTo>
                  <a:lnTo>
                    <a:pt x="11105" y="4646"/>
                  </a:lnTo>
                  <a:lnTo>
                    <a:pt x="11086" y="4875"/>
                  </a:lnTo>
                  <a:lnTo>
                    <a:pt x="11066" y="4913"/>
                  </a:lnTo>
                  <a:lnTo>
                    <a:pt x="11047" y="4913"/>
                  </a:lnTo>
                  <a:lnTo>
                    <a:pt x="11010" y="4951"/>
                  </a:lnTo>
                  <a:lnTo>
                    <a:pt x="10647" y="5408"/>
                  </a:lnTo>
                  <a:lnTo>
                    <a:pt x="10476" y="5580"/>
                  </a:lnTo>
                  <a:lnTo>
                    <a:pt x="10438" y="5637"/>
                  </a:lnTo>
                  <a:lnTo>
                    <a:pt x="10400" y="5713"/>
                  </a:lnTo>
                  <a:lnTo>
                    <a:pt x="10228" y="6437"/>
                  </a:lnTo>
                  <a:lnTo>
                    <a:pt x="10209" y="6532"/>
                  </a:lnTo>
                  <a:lnTo>
                    <a:pt x="10171" y="6608"/>
                  </a:lnTo>
                  <a:lnTo>
                    <a:pt x="10152" y="6665"/>
                  </a:lnTo>
                  <a:lnTo>
                    <a:pt x="10000" y="6704"/>
                  </a:lnTo>
                  <a:lnTo>
                    <a:pt x="10000" y="6722"/>
                  </a:lnTo>
                  <a:lnTo>
                    <a:pt x="9943" y="6646"/>
                  </a:lnTo>
                  <a:lnTo>
                    <a:pt x="9847" y="6360"/>
                  </a:lnTo>
                  <a:lnTo>
                    <a:pt x="9790" y="6303"/>
                  </a:lnTo>
                  <a:lnTo>
                    <a:pt x="9752" y="6418"/>
                  </a:lnTo>
                  <a:lnTo>
                    <a:pt x="9752" y="6475"/>
                  </a:lnTo>
                  <a:lnTo>
                    <a:pt x="9752" y="6532"/>
                  </a:lnTo>
                  <a:lnTo>
                    <a:pt x="9676" y="6475"/>
                  </a:lnTo>
                  <a:lnTo>
                    <a:pt x="9676" y="6360"/>
                  </a:lnTo>
                  <a:lnTo>
                    <a:pt x="9657" y="6265"/>
                  </a:lnTo>
                  <a:lnTo>
                    <a:pt x="9542" y="6189"/>
                  </a:lnTo>
                  <a:lnTo>
                    <a:pt x="9542" y="6151"/>
                  </a:lnTo>
                  <a:lnTo>
                    <a:pt x="9600" y="6170"/>
                  </a:lnTo>
                  <a:lnTo>
                    <a:pt x="9657" y="6189"/>
                  </a:lnTo>
                  <a:lnTo>
                    <a:pt x="9714" y="6189"/>
                  </a:lnTo>
                  <a:lnTo>
                    <a:pt x="9752" y="6151"/>
                  </a:lnTo>
                  <a:lnTo>
                    <a:pt x="9790" y="6151"/>
                  </a:lnTo>
                  <a:lnTo>
                    <a:pt x="9828" y="6170"/>
                  </a:lnTo>
                  <a:lnTo>
                    <a:pt x="9904" y="6189"/>
                  </a:lnTo>
                  <a:lnTo>
                    <a:pt x="9657" y="5751"/>
                  </a:lnTo>
                  <a:lnTo>
                    <a:pt x="9486" y="5541"/>
                  </a:lnTo>
                  <a:lnTo>
                    <a:pt x="9428" y="5427"/>
                  </a:lnTo>
                  <a:lnTo>
                    <a:pt x="9390" y="5294"/>
                  </a:lnTo>
                  <a:lnTo>
                    <a:pt x="9352" y="5294"/>
                  </a:lnTo>
                  <a:lnTo>
                    <a:pt x="9314" y="5389"/>
                  </a:lnTo>
                  <a:lnTo>
                    <a:pt x="9295" y="5465"/>
                  </a:lnTo>
                  <a:lnTo>
                    <a:pt x="9314" y="5522"/>
                  </a:lnTo>
                  <a:lnTo>
                    <a:pt x="9390" y="5541"/>
                  </a:lnTo>
                  <a:lnTo>
                    <a:pt x="9352" y="5617"/>
                  </a:lnTo>
                  <a:lnTo>
                    <a:pt x="9238" y="5732"/>
                  </a:lnTo>
                  <a:lnTo>
                    <a:pt x="9200" y="5789"/>
                  </a:lnTo>
                  <a:lnTo>
                    <a:pt x="9161" y="5789"/>
                  </a:lnTo>
                  <a:lnTo>
                    <a:pt x="9029" y="5694"/>
                  </a:lnTo>
                  <a:lnTo>
                    <a:pt x="8457" y="5465"/>
                  </a:lnTo>
                  <a:lnTo>
                    <a:pt x="8399" y="5427"/>
                  </a:lnTo>
                  <a:lnTo>
                    <a:pt x="8095" y="5370"/>
                  </a:lnTo>
                  <a:lnTo>
                    <a:pt x="8000" y="5351"/>
                  </a:lnTo>
                  <a:lnTo>
                    <a:pt x="7923" y="5294"/>
                  </a:lnTo>
                  <a:lnTo>
                    <a:pt x="7942" y="5199"/>
                  </a:lnTo>
                  <a:lnTo>
                    <a:pt x="8076" y="4989"/>
                  </a:lnTo>
                  <a:lnTo>
                    <a:pt x="7981" y="5027"/>
                  </a:lnTo>
                  <a:lnTo>
                    <a:pt x="7886" y="5084"/>
                  </a:lnTo>
                  <a:lnTo>
                    <a:pt x="7809" y="5180"/>
                  </a:lnTo>
                  <a:lnTo>
                    <a:pt x="7771" y="5275"/>
                  </a:lnTo>
                  <a:lnTo>
                    <a:pt x="7733" y="5294"/>
                  </a:lnTo>
                  <a:lnTo>
                    <a:pt x="7638" y="5236"/>
                  </a:lnTo>
                  <a:lnTo>
                    <a:pt x="7485" y="5104"/>
                  </a:lnTo>
                  <a:lnTo>
                    <a:pt x="7371" y="5180"/>
                  </a:lnTo>
                  <a:lnTo>
                    <a:pt x="7143" y="5160"/>
                  </a:lnTo>
                  <a:lnTo>
                    <a:pt x="6895" y="5084"/>
                  </a:lnTo>
                  <a:lnTo>
                    <a:pt x="6781" y="4989"/>
                  </a:lnTo>
                  <a:lnTo>
                    <a:pt x="6743" y="4989"/>
                  </a:lnTo>
                  <a:lnTo>
                    <a:pt x="6723" y="5122"/>
                  </a:lnTo>
                  <a:lnTo>
                    <a:pt x="6552" y="5522"/>
                  </a:lnTo>
                  <a:lnTo>
                    <a:pt x="6533" y="5522"/>
                  </a:lnTo>
                  <a:lnTo>
                    <a:pt x="6495" y="5503"/>
                  </a:lnTo>
                  <a:lnTo>
                    <a:pt x="6495" y="5541"/>
                  </a:lnTo>
                  <a:lnTo>
                    <a:pt x="6438" y="5541"/>
                  </a:lnTo>
                  <a:lnTo>
                    <a:pt x="6514" y="5370"/>
                  </a:lnTo>
                  <a:lnTo>
                    <a:pt x="6514" y="5332"/>
                  </a:lnTo>
                  <a:lnTo>
                    <a:pt x="6438" y="5351"/>
                  </a:lnTo>
                  <a:lnTo>
                    <a:pt x="6457" y="5294"/>
                  </a:lnTo>
                  <a:lnTo>
                    <a:pt x="6457" y="5236"/>
                  </a:lnTo>
                  <a:lnTo>
                    <a:pt x="6495" y="5218"/>
                  </a:lnTo>
                  <a:lnTo>
                    <a:pt x="6533" y="5199"/>
                  </a:lnTo>
                  <a:lnTo>
                    <a:pt x="6533" y="5141"/>
                  </a:lnTo>
                  <a:lnTo>
                    <a:pt x="6438" y="5160"/>
                  </a:lnTo>
                  <a:lnTo>
                    <a:pt x="6323" y="5218"/>
                  </a:lnTo>
                  <a:lnTo>
                    <a:pt x="6228" y="5236"/>
                  </a:lnTo>
                  <a:lnTo>
                    <a:pt x="6152" y="5218"/>
                  </a:lnTo>
                  <a:lnTo>
                    <a:pt x="6076" y="5122"/>
                  </a:lnTo>
                  <a:lnTo>
                    <a:pt x="6000" y="5104"/>
                  </a:lnTo>
                  <a:lnTo>
                    <a:pt x="6000" y="5046"/>
                  </a:lnTo>
                  <a:lnTo>
                    <a:pt x="6037" y="5046"/>
                  </a:lnTo>
                  <a:lnTo>
                    <a:pt x="6057" y="5008"/>
                  </a:lnTo>
                  <a:lnTo>
                    <a:pt x="6095" y="4989"/>
                  </a:lnTo>
                  <a:lnTo>
                    <a:pt x="6019" y="4779"/>
                  </a:lnTo>
                  <a:lnTo>
                    <a:pt x="6000" y="4665"/>
                  </a:lnTo>
                  <a:lnTo>
                    <a:pt x="6057" y="4608"/>
                  </a:lnTo>
                  <a:lnTo>
                    <a:pt x="6057" y="4551"/>
                  </a:lnTo>
                  <a:lnTo>
                    <a:pt x="6000" y="4513"/>
                  </a:lnTo>
                  <a:lnTo>
                    <a:pt x="6000" y="4475"/>
                  </a:lnTo>
                  <a:lnTo>
                    <a:pt x="6019" y="4437"/>
                  </a:lnTo>
                  <a:lnTo>
                    <a:pt x="6057" y="4398"/>
                  </a:lnTo>
                  <a:lnTo>
                    <a:pt x="6057" y="4418"/>
                  </a:lnTo>
                  <a:lnTo>
                    <a:pt x="6057" y="4437"/>
                  </a:lnTo>
                  <a:lnTo>
                    <a:pt x="6057" y="4456"/>
                  </a:lnTo>
                  <a:lnTo>
                    <a:pt x="6095" y="4456"/>
                  </a:lnTo>
                  <a:lnTo>
                    <a:pt x="6057" y="4361"/>
                  </a:lnTo>
                  <a:lnTo>
                    <a:pt x="6076" y="4284"/>
                  </a:lnTo>
                  <a:lnTo>
                    <a:pt x="6133" y="4227"/>
                  </a:lnTo>
                  <a:lnTo>
                    <a:pt x="6247" y="4189"/>
                  </a:lnTo>
                  <a:lnTo>
                    <a:pt x="6076" y="4189"/>
                  </a:lnTo>
                  <a:lnTo>
                    <a:pt x="5981" y="4208"/>
                  </a:lnTo>
                  <a:lnTo>
                    <a:pt x="5942" y="4227"/>
                  </a:lnTo>
                  <a:lnTo>
                    <a:pt x="5828" y="4456"/>
                  </a:lnTo>
                  <a:lnTo>
                    <a:pt x="5828" y="4513"/>
                  </a:lnTo>
                  <a:lnTo>
                    <a:pt x="5695" y="4494"/>
                  </a:lnTo>
                  <a:lnTo>
                    <a:pt x="5580" y="4437"/>
                  </a:lnTo>
                  <a:lnTo>
                    <a:pt x="5524" y="4342"/>
                  </a:lnTo>
                  <a:lnTo>
                    <a:pt x="5561" y="4189"/>
                  </a:lnTo>
                  <a:lnTo>
                    <a:pt x="5447" y="4246"/>
                  </a:lnTo>
                  <a:lnTo>
                    <a:pt x="5315" y="4284"/>
                  </a:lnTo>
                  <a:lnTo>
                    <a:pt x="5181" y="4303"/>
                  </a:lnTo>
                  <a:lnTo>
                    <a:pt x="5067" y="4246"/>
                  </a:lnTo>
                  <a:lnTo>
                    <a:pt x="5067" y="4303"/>
                  </a:lnTo>
                  <a:lnTo>
                    <a:pt x="5086" y="4398"/>
                  </a:lnTo>
                  <a:lnTo>
                    <a:pt x="5105" y="4456"/>
                  </a:lnTo>
                  <a:lnTo>
                    <a:pt x="4991" y="4475"/>
                  </a:lnTo>
                  <a:lnTo>
                    <a:pt x="4782" y="4570"/>
                  </a:lnTo>
                  <a:lnTo>
                    <a:pt x="4687" y="4608"/>
                  </a:lnTo>
                  <a:lnTo>
                    <a:pt x="4553" y="4570"/>
                  </a:lnTo>
                  <a:lnTo>
                    <a:pt x="4458" y="4475"/>
                  </a:lnTo>
                  <a:lnTo>
                    <a:pt x="4438" y="4398"/>
                  </a:lnTo>
                  <a:lnTo>
                    <a:pt x="4572" y="4342"/>
                  </a:lnTo>
                  <a:lnTo>
                    <a:pt x="4572" y="4303"/>
                  </a:lnTo>
                  <a:lnTo>
                    <a:pt x="4515" y="4284"/>
                  </a:lnTo>
                  <a:lnTo>
                    <a:pt x="4477" y="4227"/>
                  </a:lnTo>
                  <a:lnTo>
                    <a:pt x="4458" y="4170"/>
                  </a:lnTo>
                  <a:lnTo>
                    <a:pt x="4477" y="4094"/>
                  </a:lnTo>
                  <a:lnTo>
                    <a:pt x="4401" y="4151"/>
                  </a:lnTo>
                  <a:lnTo>
                    <a:pt x="4382" y="4246"/>
                  </a:lnTo>
                  <a:lnTo>
                    <a:pt x="4362" y="4342"/>
                  </a:lnTo>
                  <a:lnTo>
                    <a:pt x="4229" y="4398"/>
                  </a:lnTo>
                  <a:lnTo>
                    <a:pt x="4229" y="4456"/>
                  </a:lnTo>
                  <a:lnTo>
                    <a:pt x="4248" y="4494"/>
                  </a:lnTo>
                  <a:lnTo>
                    <a:pt x="4286" y="4532"/>
                  </a:lnTo>
                  <a:lnTo>
                    <a:pt x="4306" y="4589"/>
                  </a:lnTo>
                  <a:lnTo>
                    <a:pt x="4324" y="4646"/>
                  </a:lnTo>
                  <a:lnTo>
                    <a:pt x="4191" y="4684"/>
                  </a:lnTo>
                  <a:lnTo>
                    <a:pt x="4134" y="4684"/>
                  </a:lnTo>
                  <a:lnTo>
                    <a:pt x="4077" y="4646"/>
                  </a:lnTo>
                  <a:lnTo>
                    <a:pt x="3886" y="4684"/>
                  </a:lnTo>
                  <a:lnTo>
                    <a:pt x="3600" y="4608"/>
                  </a:lnTo>
                  <a:lnTo>
                    <a:pt x="3086" y="4398"/>
                  </a:lnTo>
                  <a:lnTo>
                    <a:pt x="2838" y="4342"/>
                  </a:lnTo>
                  <a:lnTo>
                    <a:pt x="2553" y="4342"/>
                  </a:lnTo>
                  <a:lnTo>
                    <a:pt x="2267" y="4379"/>
                  </a:lnTo>
                  <a:lnTo>
                    <a:pt x="1753" y="4551"/>
                  </a:lnTo>
                  <a:lnTo>
                    <a:pt x="1543" y="4665"/>
                  </a:lnTo>
                  <a:lnTo>
                    <a:pt x="1372" y="4837"/>
                  </a:lnTo>
                  <a:lnTo>
                    <a:pt x="1258" y="5104"/>
                  </a:lnTo>
                  <a:lnTo>
                    <a:pt x="1238" y="5408"/>
                  </a:lnTo>
                  <a:lnTo>
                    <a:pt x="1296" y="5713"/>
                  </a:lnTo>
                  <a:lnTo>
                    <a:pt x="1467" y="6189"/>
                  </a:lnTo>
                  <a:lnTo>
                    <a:pt x="1467" y="6246"/>
                  </a:lnTo>
                  <a:lnTo>
                    <a:pt x="1372" y="6342"/>
                  </a:lnTo>
                  <a:lnTo>
                    <a:pt x="1315" y="6456"/>
                  </a:lnTo>
                  <a:lnTo>
                    <a:pt x="1258" y="6513"/>
                  </a:lnTo>
                  <a:lnTo>
                    <a:pt x="1105" y="6437"/>
                  </a:lnTo>
                  <a:close/>
                  <a:moveTo>
                    <a:pt x="6057" y="5236"/>
                  </a:moveTo>
                  <a:lnTo>
                    <a:pt x="5905" y="5199"/>
                  </a:lnTo>
                  <a:lnTo>
                    <a:pt x="5790" y="5199"/>
                  </a:lnTo>
                  <a:lnTo>
                    <a:pt x="5752" y="5218"/>
                  </a:lnTo>
                  <a:lnTo>
                    <a:pt x="5752" y="5294"/>
                  </a:lnTo>
                  <a:lnTo>
                    <a:pt x="5752" y="5332"/>
                  </a:lnTo>
                  <a:lnTo>
                    <a:pt x="5809" y="5446"/>
                  </a:lnTo>
                  <a:lnTo>
                    <a:pt x="5600" y="5294"/>
                  </a:lnTo>
                  <a:lnTo>
                    <a:pt x="5543" y="5294"/>
                  </a:lnTo>
                  <a:lnTo>
                    <a:pt x="5410" y="5275"/>
                  </a:lnTo>
                  <a:lnTo>
                    <a:pt x="5353" y="5236"/>
                  </a:lnTo>
                  <a:lnTo>
                    <a:pt x="5296" y="5122"/>
                  </a:lnTo>
                  <a:lnTo>
                    <a:pt x="5372" y="5065"/>
                  </a:lnTo>
                  <a:lnTo>
                    <a:pt x="5600" y="4989"/>
                  </a:lnTo>
                  <a:lnTo>
                    <a:pt x="5695" y="5046"/>
                  </a:lnTo>
                  <a:lnTo>
                    <a:pt x="5847" y="5084"/>
                  </a:lnTo>
                  <a:lnTo>
                    <a:pt x="5981" y="5160"/>
                  </a:lnTo>
                  <a:lnTo>
                    <a:pt x="6057" y="5236"/>
                  </a:lnTo>
                  <a:close/>
                  <a:moveTo>
                    <a:pt x="5105" y="4799"/>
                  </a:moveTo>
                  <a:lnTo>
                    <a:pt x="5315" y="4951"/>
                  </a:lnTo>
                  <a:lnTo>
                    <a:pt x="5163" y="4989"/>
                  </a:lnTo>
                  <a:lnTo>
                    <a:pt x="4915" y="5122"/>
                  </a:lnTo>
                  <a:lnTo>
                    <a:pt x="4800" y="5141"/>
                  </a:lnTo>
                  <a:lnTo>
                    <a:pt x="4705" y="5104"/>
                  </a:lnTo>
                  <a:lnTo>
                    <a:pt x="4610" y="5008"/>
                  </a:lnTo>
                  <a:lnTo>
                    <a:pt x="4515" y="4894"/>
                  </a:lnTo>
                  <a:lnTo>
                    <a:pt x="4477" y="4799"/>
                  </a:lnTo>
                  <a:lnTo>
                    <a:pt x="4515" y="4799"/>
                  </a:lnTo>
                  <a:lnTo>
                    <a:pt x="4687" y="4818"/>
                  </a:lnTo>
                  <a:lnTo>
                    <a:pt x="5048" y="4551"/>
                  </a:lnTo>
                  <a:lnTo>
                    <a:pt x="5200" y="4608"/>
                  </a:lnTo>
                  <a:lnTo>
                    <a:pt x="5296" y="4684"/>
                  </a:lnTo>
                  <a:lnTo>
                    <a:pt x="5296" y="4741"/>
                  </a:lnTo>
                  <a:lnTo>
                    <a:pt x="5220" y="4779"/>
                  </a:lnTo>
                  <a:lnTo>
                    <a:pt x="5105" y="4741"/>
                  </a:lnTo>
                  <a:lnTo>
                    <a:pt x="5105" y="4799"/>
                  </a:lnTo>
                  <a:close/>
                  <a:moveTo>
                    <a:pt x="4972" y="6056"/>
                  </a:moveTo>
                  <a:lnTo>
                    <a:pt x="4991" y="5979"/>
                  </a:lnTo>
                  <a:lnTo>
                    <a:pt x="5029" y="5884"/>
                  </a:lnTo>
                  <a:lnTo>
                    <a:pt x="5105" y="5789"/>
                  </a:lnTo>
                  <a:lnTo>
                    <a:pt x="5181" y="5751"/>
                  </a:lnTo>
                  <a:lnTo>
                    <a:pt x="5258" y="5751"/>
                  </a:lnTo>
                  <a:lnTo>
                    <a:pt x="5277" y="5789"/>
                  </a:lnTo>
                  <a:lnTo>
                    <a:pt x="5277" y="5865"/>
                  </a:lnTo>
                  <a:lnTo>
                    <a:pt x="5277" y="5961"/>
                  </a:lnTo>
                  <a:lnTo>
                    <a:pt x="5144" y="6018"/>
                  </a:lnTo>
                  <a:lnTo>
                    <a:pt x="5067" y="6056"/>
                  </a:lnTo>
                  <a:lnTo>
                    <a:pt x="4972" y="60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E3A45215-49A7-FE38-B271-577DC8BD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2038" y="2592388"/>
              <a:ext cx="2473325" cy="1358900"/>
            </a:xfrm>
            <a:custGeom>
              <a:avLst/>
              <a:gdLst>
                <a:gd name="T0" fmla="*/ 2147483646 w 13735"/>
                <a:gd name="T1" fmla="*/ 2147483646 h 7544"/>
                <a:gd name="T2" fmla="*/ 2147483646 w 13735"/>
                <a:gd name="T3" fmla="*/ 2147483646 h 7544"/>
                <a:gd name="T4" fmla="*/ 2147483646 w 13735"/>
                <a:gd name="T5" fmla="*/ 2147483646 h 7544"/>
                <a:gd name="T6" fmla="*/ 2147483646 w 13735"/>
                <a:gd name="T7" fmla="*/ 2147483646 h 7544"/>
                <a:gd name="T8" fmla="*/ 2147483646 w 13735"/>
                <a:gd name="T9" fmla="*/ 2147483646 h 7544"/>
                <a:gd name="T10" fmla="*/ 2147483646 w 13735"/>
                <a:gd name="T11" fmla="*/ 2147483646 h 7544"/>
                <a:gd name="T12" fmla="*/ 2147483646 w 13735"/>
                <a:gd name="T13" fmla="*/ 2147483646 h 7544"/>
                <a:gd name="T14" fmla="*/ 2147483646 w 13735"/>
                <a:gd name="T15" fmla="*/ 2147483646 h 7544"/>
                <a:gd name="T16" fmla="*/ 2147483646 w 13735"/>
                <a:gd name="T17" fmla="*/ 2147483646 h 7544"/>
                <a:gd name="T18" fmla="*/ 2147483646 w 13735"/>
                <a:gd name="T19" fmla="*/ 2147483646 h 7544"/>
                <a:gd name="T20" fmla="*/ 2147483646 w 13735"/>
                <a:gd name="T21" fmla="*/ 2147483646 h 7544"/>
                <a:gd name="T22" fmla="*/ 2147483646 w 13735"/>
                <a:gd name="T23" fmla="*/ 2147483646 h 7544"/>
                <a:gd name="T24" fmla="*/ 2147483646 w 13735"/>
                <a:gd name="T25" fmla="*/ 2147483646 h 7544"/>
                <a:gd name="T26" fmla="*/ 2147483646 w 13735"/>
                <a:gd name="T27" fmla="*/ 2147483646 h 7544"/>
                <a:gd name="T28" fmla="*/ 2147483646 w 13735"/>
                <a:gd name="T29" fmla="*/ 2147483646 h 7544"/>
                <a:gd name="T30" fmla="*/ 2147483646 w 13735"/>
                <a:gd name="T31" fmla="*/ 2147483646 h 7544"/>
                <a:gd name="T32" fmla="*/ 2147483646 w 13735"/>
                <a:gd name="T33" fmla="*/ 2147483646 h 7544"/>
                <a:gd name="T34" fmla="*/ 2147483646 w 13735"/>
                <a:gd name="T35" fmla="*/ 2147483646 h 7544"/>
                <a:gd name="T36" fmla="*/ 2147483646 w 13735"/>
                <a:gd name="T37" fmla="*/ 2147483646 h 7544"/>
                <a:gd name="T38" fmla="*/ 2147483646 w 13735"/>
                <a:gd name="T39" fmla="*/ 2147483646 h 7544"/>
                <a:gd name="T40" fmla="*/ 2147483646 w 13735"/>
                <a:gd name="T41" fmla="*/ 2147483646 h 7544"/>
                <a:gd name="T42" fmla="*/ 2147483646 w 13735"/>
                <a:gd name="T43" fmla="*/ 2147483646 h 7544"/>
                <a:gd name="T44" fmla="*/ 2147483646 w 13735"/>
                <a:gd name="T45" fmla="*/ 2147483646 h 7544"/>
                <a:gd name="T46" fmla="*/ 2147483646 w 13735"/>
                <a:gd name="T47" fmla="*/ 2147483646 h 7544"/>
                <a:gd name="T48" fmla="*/ 2147483646 w 13735"/>
                <a:gd name="T49" fmla="*/ 2147483646 h 7544"/>
                <a:gd name="T50" fmla="*/ 0 w 13735"/>
                <a:gd name="T51" fmla="*/ 2147483646 h 7544"/>
                <a:gd name="T52" fmla="*/ 2147483646 w 13735"/>
                <a:gd name="T53" fmla="*/ 2147483646 h 7544"/>
                <a:gd name="T54" fmla="*/ 2147483646 w 13735"/>
                <a:gd name="T55" fmla="*/ 2147483646 h 7544"/>
                <a:gd name="T56" fmla="*/ 2147483646 w 13735"/>
                <a:gd name="T57" fmla="*/ 2147483646 h 7544"/>
                <a:gd name="T58" fmla="*/ 2147483646 w 13735"/>
                <a:gd name="T59" fmla="*/ 2147483646 h 7544"/>
                <a:gd name="T60" fmla="*/ 2147483646 w 13735"/>
                <a:gd name="T61" fmla="*/ 2147483646 h 7544"/>
                <a:gd name="T62" fmla="*/ 2147483646 w 13735"/>
                <a:gd name="T63" fmla="*/ 2147483646 h 7544"/>
                <a:gd name="T64" fmla="*/ 2147483646 w 13735"/>
                <a:gd name="T65" fmla="*/ 2147483646 h 7544"/>
                <a:gd name="T66" fmla="*/ 2147483646 w 13735"/>
                <a:gd name="T67" fmla="*/ 2147483646 h 7544"/>
                <a:gd name="T68" fmla="*/ 2147483646 w 13735"/>
                <a:gd name="T69" fmla="*/ 2147483646 h 7544"/>
                <a:gd name="T70" fmla="*/ 2147483646 w 13735"/>
                <a:gd name="T71" fmla="*/ 2147483646 h 7544"/>
                <a:gd name="T72" fmla="*/ 2147483646 w 13735"/>
                <a:gd name="T73" fmla="*/ 2147483646 h 7544"/>
                <a:gd name="T74" fmla="*/ 2147483646 w 13735"/>
                <a:gd name="T75" fmla="*/ 2147483646 h 7544"/>
                <a:gd name="T76" fmla="*/ 2147483646 w 13735"/>
                <a:gd name="T77" fmla="*/ 2147483646 h 7544"/>
                <a:gd name="T78" fmla="*/ 2147483646 w 13735"/>
                <a:gd name="T79" fmla="*/ 2147483646 h 7544"/>
                <a:gd name="T80" fmla="*/ 2147483646 w 13735"/>
                <a:gd name="T81" fmla="*/ 2147483646 h 7544"/>
                <a:gd name="T82" fmla="*/ 2147483646 w 13735"/>
                <a:gd name="T83" fmla="*/ 2147483646 h 7544"/>
                <a:gd name="T84" fmla="*/ 2147483646 w 13735"/>
                <a:gd name="T85" fmla="*/ 2147483646 h 7544"/>
                <a:gd name="T86" fmla="*/ 2147483646 w 13735"/>
                <a:gd name="T87" fmla="*/ 2147483646 h 7544"/>
                <a:gd name="T88" fmla="*/ 2147483646 w 13735"/>
                <a:gd name="T89" fmla="*/ 2147483646 h 7544"/>
                <a:gd name="T90" fmla="*/ 2147483646 w 13735"/>
                <a:gd name="T91" fmla="*/ 2147483646 h 7544"/>
                <a:gd name="T92" fmla="*/ 2147483646 w 13735"/>
                <a:gd name="T93" fmla="*/ 2147483646 h 7544"/>
                <a:gd name="T94" fmla="*/ 2147483646 w 13735"/>
                <a:gd name="T95" fmla="*/ 2147483646 h 7544"/>
                <a:gd name="T96" fmla="*/ 2147483646 w 13735"/>
                <a:gd name="T97" fmla="*/ 2147483646 h 7544"/>
                <a:gd name="T98" fmla="*/ 2147483646 w 13735"/>
                <a:gd name="T99" fmla="*/ 2147483646 h 7544"/>
                <a:gd name="T100" fmla="*/ 2147483646 w 13735"/>
                <a:gd name="T101" fmla="*/ 2147483646 h 7544"/>
                <a:gd name="T102" fmla="*/ 2147483646 w 13735"/>
                <a:gd name="T103" fmla="*/ 2147483646 h 7544"/>
                <a:gd name="T104" fmla="*/ 2147483646 w 13735"/>
                <a:gd name="T105" fmla="*/ 2147483646 h 7544"/>
                <a:gd name="T106" fmla="*/ 2147483646 w 13735"/>
                <a:gd name="T107" fmla="*/ 2147483646 h 75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735" h="7544">
                  <a:moveTo>
                    <a:pt x="13734" y="6629"/>
                  </a:moveTo>
                  <a:lnTo>
                    <a:pt x="13715" y="6724"/>
                  </a:lnTo>
                  <a:lnTo>
                    <a:pt x="13658" y="6781"/>
                  </a:lnTo>
                  <a:lnTo>
                    <a:pt x="13525" y="6781"/>
                  </a:lnTo>
                  <a:lnTo>
                    <a:pt x="13410" y="6820"/>
                  </a:lnTo>
                  <a:lnTo>
                    <a:pt x="13296" y="6896"/>
                  </a:lnTo>
                  <a:lnTo>
                    <a:pt x="13296" y="6934"/>
                  </a:lnTo>
                  <a:lnTo>
                    <a:pt x="13334" y="7010"/>
                  </a:lnTo>
                  <a:lnTo>
                    <a:pt x="13334" y="7144"/>
                  </a:lnTo>
                  <a:lnTo>
                    <a:pt x="13239" y="7334"/>
                  </a:lnTo>
                  <a:lnTo>
                    <a:pt x="13049" y="7543"/>
                  </a:lnTo>
                  <a:lnTo>
                    <a:pt x="12858" y="7315"/>
                  </a:lnTo>
                  <a:lnTo>
                    <a:pt x="12763" y="7277"/>
                  </a:lnTo>
                  <a:lnTo>
                    <a:pt x="12496" y="7162"/>
                  </a:lnTo>
                  <a:lnTo>
                    <a:pt x="12401" y="7048"/>
                  </a:lnTo>
                  <a:lnTo>
                    <a:pt x="12324" y="6800"/>
                  </a:lnTo>
                  <a:lnTo>
                    <a:pt x="12248" y="6686"/>
                  </a:lnTo>
                  <a:lnTo>
                    <a:pt x="12039" y="6477"/>
                  </a:lnTo>
                  <a:lnTo>
                    <a:pt x="11925" y="6324"/>
                  </a:lnTo>
                  <a:lnTo>
                    <a:pt x="11715" y="6134"/>
                  </a:lnTo>
                  <a:lnTo>
                    <a:pt x="11544" y="6001"/>
                  </a:lnTo>
                  <a:lnTo>
                    <a:pt x="11486" y="5943"/>
                  </a:lnTo>
                  <a:lnTo>
                    <a:pt x="11449" y="5886"/>
                  </a:lnTo>
                  <a:lnTo>
                    <a:pt x="11429" y="5829"/>
                  </a:lnTo>
                  <a:lnTo>
                    <a:pt x="11429" y="5734"/>
                  </a:lnTo>
                  <a:lnTo>
                    <a:pt x="11372" y="5639"/>
                  </a:lnTo>
                  <a:lnTo>
                    <a:pt x="11296" y="5543"/>
                  </a:lnTo>
                  <a:lnTo>
                    <a:pt x="11010" y="5277"/>
                  </a:lnTo>
                  <a:lnTo>
                    <a:pt x="10915" y="5200"/>
                  </a:lnTo>
                  <a:lnTo>
                    <a:pt x="10819" y="5144"/>
                  </a:lnTo>
                  <a:lnTo>
                    <a:pt x="10610" y="5010"/>
                  </a:lnTo>
                  <a:lnTo>
                    <a:pt x="10496" y="4953"/>
                  </a:lnTo>
                  <a:lnTo>
                    <a:pt x="10420" y="4896"/>
                  </a:lnTo>
                  <a:lnTo>
                    <a:pt x="10382" y="4819"/>
                  </a:lnTo>
                  <a:lnTo>
                    <a:pt x="10325" y="4724"/>
                  </a:lnTo>
                  <a:lnTo>
                    <a:pt x="10248" y="4610"/>
                  </a:lnTo>
                  <a:lnTo>
                    <a:pt x="9867" y="4210"/>
                  </a:lnTo>
                  <a:lnTo>
                    <a:pt x="9639" y="4020"/>
                  </a:lnTo>
                  <a:lnTo>
                    <a:pt x="9105" y="3639"/>
                  </a:lnTo>
                  <a:lnTo>
                    <a:pt x="8915" y="3639"/>
                  </a:lnTo>
                  <a:lnTo>
                    <a:pt x="8762" y="3391"/>
                  </a:lnTo>
                  <a:lnTo>
                    <a:pt x="8706" y="3353"/>
                  </a:lnTo>
                  <a:lnTo>
                    <a:pt x="8629" y="3315"/>
                  </a:lnTo>
                  <a:lnTo>
                    <a:pt x="8134" y="3200"/>
                  </a:lnTo>
                  <a:lnTo>
                    <a:pt x="8077" y="3163"/>
                  </a:lnTo>
                  <a:lnTo>
                    <a:pt x="8058" y="3124"/>
                  </a:lnTo>
                  <a:lnTo>
                    <a:pt x="8134" y="3010"/>
                  </a:lnTo>
                  <a:lnTo>
                    <a:pt x="8172" y="2915"/>
                  </a:lnTo>
                  <a:lnTo>
                    <a:pt x="8134" y="2762"/>
                  </a:lnTo>
                  <a:lnTo>
                    <a:pt x="8077" y="2705"/>
                  </a:lnTo>
                  <a:lnTo>
                    <a:pt x="8039" y="2686"/>
                  </a:lnTo>
                  <a:lnTo>
                    <a:pt x="8000" y="2705"/>
                  </a:lnTo>
                  <a:lnTo>
                    <a:pt x="8000" y="2743"/>
                  </a:lnTo>
                  <a:lnTo>
                    <a:pt x="7963" y="2782"/>
                  </a:lnTo>
                  <a:lnTo>
                    <a:pt x="7944" y="2801"/>
                  </a:lnTo>
                  <a:lnTo>
                    <a:pt x="7886" y="2801"/>
                  </a:lnTo>
                  <a:lnTo>
                    <a:pt x="7715" y="2782"/>
                  </a:lnTo>
                  <a:lnTo>
                    <a:pt x="7543" y="2762"/>
                  </a:lnTo>
                  <a:lnTo>
                    <a:pt x="7372" y="2782"/>
                  </a:lnTo>
                  <a:lnTo>
                    <a:pt x="7315" y="2743"/>
                  </a:lnTo>
                  <a:lnTo>
                    <a:pt x="7277" y="2686"/>
                  </a:lnTo>
                  <a:lnTo>
                    <a:pt x="7201" y="2496"/>
                  </a:lnTo>
                  <a:lnTo>
                    <a:pt x="7182" y="2362"/>
                  </a:lnTo>
                  <a:lnTo>
                    <a:pt x="7143" y="2305"/>
                  </a:lnTo>
                  <a:lnTo>
                    <a:pt x="7106" y="2305"/>
                  </a:lnTo>
                  <a:lnTo>
                    <a:pt x="6839" y="2439"/>
                  </a:lnTo>
                  <a:lnTo>
                    <a:pt x="6781" y="2439"/>
                  </a:lnTo>
                  <a:lnTo>
                    <a:pt x="6725" y="2439"/>
                  </a:lnTo>
                  <a:lnTo>
                    <a:pt x="6591" y="2420"/>
                  </a:lnTo>
                  <a:lnTo>
                    <a:pt x="6381" y="2420"/>
                  </a:lnTo>
                  <a:lnTo>
                    <a:pt x="6286" y="2401"/>
                  </a:lnTo>
                  <a:lnTo>
                    <a:pt x="6248" y="2362"/>
                  </a:lnTo>
                  <a:lnTo>
                    <a:pt x="6229" y="2325"/>
                  </a:lnTo>
                  <a:lnTo>
                    <a:pt x="6229" y="2267"/>
                  </a:lnTo>
                  <a:lnTo>
                    <a:pt x="6229" y="2210"/>
                  </a:lnTo>
                  <a:lnTo>
                    <a:pt x="6210" y="2153"/>
                  </a:lnTo>
                  <a:lnTo>
                    <a:pt x="6172" y="2076"/>
                  </a:lnTo>
                  <a:lnTo>
                    <a:pt x="6134" y="2058"/>
                  </a:lnTo>
                  <a:lnTo>
                    <a:pt x="6077" y="2039"/>
                  </a:lnTo>
                  <a:lnTo>
                    <a:pt x="6039" y="2000"/>
                  </a:lnTo>
                  <a:lnTo>
                    <a:pt x="6019" y="1962"/>
                  </a:lnTo>
                  <a:lnTo>
                    <a:pt x="6000" y="1905"/>
                  </a:lnTo>
                  <a:lnTo>
                    <a:pt x="5924" y="1848"/>
                  </a:lnTo>
                  <a:lnTo>
                    <a:pt x="5886" y="1829"/>
                  </a:lnTo>
                  <a:lnTo>
                    <a:pt x="5829" y="1867"/>
                  </a:lnTo>
                  <a:lnTo>
                    <a:pt x="5772" y="1905"/>
                  </a:lnTo>
                  <a:lnTo>
                    <a:pt x="5715" y="1924"/>
                  </a:lnTo>
                  <a:lnTo>
                    <a:pt x="5696" y="1905"/>
                  </a:lnTo>
                  <a:lnTo>
                    <a:pt x="5658" y="1772"/>
                  </a:lnTo>
                  <a:lnTo>
                    <a:pt x="5619" y="1715"/>
                  </a:lnTo>
                  <a:lnTo>
                    <a:pt x="5524" y="1619"/>
                  </a:lnTo>
                  <a:lnTo>
                    <a:pt x="5467" y="1619"/>
                  </a:lnTo>
                  <a:lnTo>
                    <a:pt x="5429" y="1639"/>
                  </a:lnTo>
                  <a:lnTo>
                    <a:pt x="5353" y="1734"/>
                  </a:lnTo>
                  <a:lnTo>
                    <a:pt x="5315" y="1772"/>
                  </a:lnTo>
                  <a:lnTo>
                    <a:pt x="4953" y="1848"/>
                  </a:lnTo>
                  <a:lnTo>
                    <a:pt x="4839" y="1867"/>
                  </a:lnTo>
                  <a:lnTo>
                    <a:pt x="4705" y="1829"/>
                  </a:lnTo>
                  <a:lnTo>
                    <a:pt x="4610" y="1772"/>
                  </a:lnTo>
                  <a:lnTo>
                    <a:pt x="4343" y="1581"/>
                  </a:lnTo>
                  <a:lnTo>
                    <a:pt x="4191" y="1467"/>
                  </a:lnTo>
                  <a:lnTo>
                    <a:pt x="4114" y="1448"/>
                  </a:lnTo>
                  <a:lnTo>
                    <a:pt x="4077" y="1467"/>
                  </a:lnTo>
                  <a:lnTo>
                    <a:pt x="4058" y="1600"/>
                  </a:lnTo>
                  <a:lnTo>
                    <a:pt x="4038" y="1658"/>
                  </a:lnTo>
                  <a:lnTo>
                    <a:pt x="3982" y="1658"/>
                  </a:lnTo>
                  <a:lnTo>
                    <a:pt x="3886" y="1619"/>
                  </a:lnTo>
                  <a:lnTo>
                    <a:pt x="3772" y="1486"/>
                  </a:lnTo>
                  <a:lnTo>
                    <a:pt x="3715" y="1467"/>
                  </a:lnTo>
                  <a:lnTo>
                    <a:pt x="3677" y="1467"/>
                  </a:lnTo>
                  <a:lnTo>
                    <a:pt x="3620" y="1467"/>
                  </a:lnTo>
                  <a:lnTo>
                    <a:pt x="3601" y="1486"/>
                  </a:lnTo>
                  <a:lnTo>
                    <a:pt x="3562" y="1524"/>
                  </a:lnTo>
                  <a:lnTo>
                    <a:pt x="3486" y="1563"/>
                  </a:lnTo>
                  <a:lnTo>
                    <a:pt x="3410" y="1581"/>
                  </a:lnTo>
                  <a:lnTo>
                    <a:pt x="3181" y="1543"/>
                  </a:lnTo>
                  <a:lnTo>
                    <a:pt x="3048" y="1543"/>
                  </a:lnTo>
                  <a:lnTo>
                    <a:pt x="2953" y="1563"/>
                  </a:lnTo>
                  <a:lnTo>
                    <a:pt x="2895" y="1581"/>
                  </a:lnTo>
                  <a:lnTo>
                    <a:pt x="2819" y="1658"/>
                  </a:lnTo>
                  <a:lnTo>
                    <a:pt x="2743" y="1695"/>
                  </a:lnTo>
                  <a:lnTo>
                    <a:pt x="2629" y="1695"/>
                  </a:lnTo>
                  <a:lnTo>
                    <a:pt x="2553" y="1658"/>
                  </a:lnTo>
                  <a:lnTo>
                    <a:pt x="2514" y="1658"/>
                  </a:lnTo>
                  <a:lnTo>
                    <a:pt x="2477" y="1658"/>
                  </a:lnTo>
                  <a:lnTo>
                    <a:pt x="2477" y="1695"/>
                  </a:lnTo>
                  <a:lnTo>
                    <a:pt x="2477" y="1753"/>
                  </a:lnTo>
                  <a:lnTo>
                    <a:pt x="2458" y="1791"/>
                  </a:lnTo>
                  <a:lnTo>
                    <a:pt x="2419" y="1810"/>
                  </a:lnTo>
                  <a:lnTo>
                    <a:pt x="2343" y="1791"/>
                  </a:lnTo>
                  <a:lnTo>
                    <a:pt x="2286" y="1772"/>
                  </a:lnTo>
                  <a:lnTo>
                    <a:pt x="2229" y="1791"/>
                  </a:lnTo>
                  <a:lnTo>
                    <a:pt x="2038" y="1867"/>
                  </a:lnTo>
                  <a:lnTo>
                    <a:pt x="2001" y="1905"/>
                  </a:lnTo>
                  <a:lnTo>
                    <a:pt x="1981" y="1944"/>
                  </a:lnTo>
                  <a:lnTo>
                    <a:pt x="2001" y="2000"/>
                  </a:lnTo>
                  <a:lnTo>
                    <a:pt x="2019" y="2039"/>
                  </a:lnTo>
                  <a:lnTo>
                    <a:pt x="2038" y="2076"/>
                  </a:lnTo>
                  <a:lnTo>
                    <a:pt x="2038" y="2115"/>
                  </a:lnTo>
                  <a:lnTo>
                    <a:pt x="2019" y="2134"/>
                  </a:lnTo>
                  <a:lnTo>
                    <a:pt x="1943" y="2153"/>
                  </a:lnTo>
                  <a:lnTo>
                    <a:pt x="1620" y="2172"/>
                  </a:lnTo>
                  <a:lnTo>
                    <a:pt x="1505" y="2153"/>
                  </a:lnTo>
                  <a:lnTo>
                    <a:pt x="1467" y="2115"/>
                  </a:lnTo>
                  <a:lnTo>
                    <a:pt x="1410" y="2058"/>
                  </a:lnTo>
                  <a:lnTo>
                    <a:pt x="1353" y="2000"/>
                  </a:lnTo>
                  <a:lnTo>
                    <a:pt x="1200" y="1944"/>
                  </a:lnTo>
                  <a:lnTo>
                    <a:pt x="1105" y="1924"/>
                  </a:lnTo>
                  <a:lnTo>
                    <a:pt x="991" y="1924"/>
                  </a:lnTo>
                  <a:lnTo>
                    <a:pt x="895" y="1924"/>
                  </a:lnTo>
                  <a:lnTo>
                    <a:pt x="800" y="1944"/>
                  </a:lnTo>
                  <a:lnTo>
                    <a:pt x="305" y="2096"/>
                  </a:lnTo>
                  <a:lnTo>
                    <a:pt x="76" y="2134"/>
                  </a:lnTo>
                  <a:lnTo>
                    <a:pt x="20" y="2096"/>
                  </a:lnTo>
                  <a:lnTo>
                    <a:pt x="0" y="2039"/>
                  </a:lnTo>
                  <a:lnTo>
                    <a:pt x="20" y="1962"/>
                  </a:lnTo>
                  <a:lnTo>
                    <a:pt x="57" y="1886"/>
                  </a:lnTo>
                  <a:lnTo>
                    <a:pt x="115" y="1829"/>
                  </a:lnTo>
                  <a:lnTo>
                    <a:pt x="248" y="1772"/>
                  </a:lnTo>
                  <a:lnTo>
                    <a:pt x="267" y="1848"/>
                  </a:lnTo>
                  <a:lnTo>
                    <a:pt x="305" y="1848"/>
                  </a:lnTo>
                  <a:lnTo>
                    <a:pt x="438" y="1734"/>
                  </a:lnTo>
                  <a:lnTo>
                    <a:pt x="648" y="1600"/>
                  </a:lnTo>
                  <a:lnTo>
                    <a:pt x="762" y="1543"/>
                  </a:lnTo>
                  <a:lnTo>
                    <a:pt x="895" y="1505"/>
                  </a:lnTo>
                  <a:lnTo>
                    <a:pt x="953" y="1467"/>
                  </a:lnTo>
                  <a:lnTo>
                    <a:pt x="1010" y="1429"/>
                  </a:lnTo>
                  <a:lnTo>
                    <a:pt x="1029" y="1391"/>
                  </a:lnTo>
                  <a:lnTo>
                    <a:pt x="1029" y="1334"/>
                  </a:lnTo>
                  <a:lnTo>
                    <a:pt x="1048" y="1219"/>
                  </a:lnTo>
                  <a:lnTo>
                    <a:pt x="1067" y="1143"/>
                  </a:lnTo>
                  <a:lnTo>
                    <a:pt x="1162" y="1029"/>
                  </a:lnTo>
                  <a:lnTo>
                    <a:pt x="1219" y="972"/>
                  </a:lnTo>
                  <a:lnTo>
                    <a:pt x="1295" y="934"/>
                  </a:lnTo>
                  <a:lnTo>
                    <a:pt x="1334" y="915"/>
                  </a:lnTo>
                  <a:lnTo>
                    <a:pt x="1391" y="915"/>
                  </a:lnTo>
                  <a:lnTo>
                    <a:pt x="1467" y="896"/>
                  </a:lnTo>
                  <a:lnTo>
                    <a:pt x="1486" y="838"/>
                  </a:lnTo>
                  <a:lnTo>
                    <a:pt x="1486" y="229"/>
                  </a:lnTo>
                  <a:lnTo>
                    <a:pt x="1486" y="77"/>
                  </a:lnTo>
                  <a:lnTo>
                    <a:pt x="1676" y="58"/>
                  </a:lnTo>
                  <a:lnTo>
                    <a:pt x="1924" y="19"/>
                  </a:lnTo>
                  <a:lnTo>
                    <a:pt x="2229" y="0"/>
                  </a:lnTo>
                  <a:lnTo>
                    <a:pt x="2324" y="58"/>
                  </a:lnTo>
                  <a:lnTo>
                    <a:pt x="2324" y="134"/>
                  </a:lnTo>
                  <a:lnTo>
                    <a:pt x="2210" y="210"/>
                  </a:lnTo>
                  <a:lnTo>
                    <a:pt x="2115" y="191"/>
                  </a:lnTo>
                  <a:lnTo>
                    <a:pt x="2057" y="248"/>
                  </a:lnTo>
                  <a:lnTo>
                    <a:pt x="1962" y="248"/>
                  </a:lnTo>
                  <a:lnTo>
                    <a:pt x="1752" y="267"/>
                  </a:lnTo>
                  <a:lnTo>
                    <a:pt x="1639" y="305"/>
                  </a:lnTo>
                  <a:lnTo>
                    <a:pt x="1543" y="439"/>
                  </a:lnTo>
                  <a:lnTo>
                    <a:pt x="1562" y="610"/>
                  </a:lnTo>
                  <a:lnTo>
                    <a:pt x="1600" y="838"/>
                  </a:lnTo>
                  <a:lnTo>
                    <a:pt x="1734" y="877"/>
                  </a:lnTo>
                  <a:lnTo>
                    <a:pt x="1848" y="857"/>
                  </a:lnTo>
                  <a:lnTo>
                    <a:pt x="1924" y="896"/>
                  </a:lnTo>
                  <a:lnTo>
                    <a:pt x="2019" y="877"/>
                  </a:lnTo>
                  <a:lnTo>
                    <a:pt x="2115" y="857"/>
                  </a:lnTo>
                  <a:lnTo>
                    <a:pt x="2191" y="838"/>
                  </a:lnTo>
                  <a:lnTo>
                    <a:pt x="2267" y="857"/>
                  </a:lnTo>
                  <a:lnTo>
                    <a:pt x="2362" y="857"/>
                  </a:lnTo>
                  <a:lnTo>
                    <a:pt x="2496" y="915"/>
                  </a:lnTo>
                  <a:lnTo>
                    <a:pt x="2572" y="934"/>
                  </a:lnTo>
                  <a:lnTo>
                    <a:pt x="2629" y="991"/>
                  </a:lnTo>
                  <a:lnTo>
                    <a:pt x="2686" y="1029"/>
                  </a:lnTo>
                  <a:lnTo>
                    <a:pt x="2724" y="1086"/>
                  </a:lnTo>
                  <a:lnTo>
                    <a:pt x="2781" y="1086"/>
                  </a:lnTo>
                  <a:lnTo>
                    <a:pt x="2876" y="1086"/>
                  </a:lnTo>
                  <a:lnTo>
                    <a:pt x="2934" y="1086"/>
                  </a:lnTo>
                  <a:lnTo>
                    <a:pt x="2991" y="1105"/>
                  </a:lnTo>
                  <a:lnTo>
                    <a:pt x="3086" y="1086"/>
                  </a:lnTo>
                  <a:lnTo>
                    <a:pt x="3124" y="1029"/>
                  </a:lnTo>
                  <a:lnTo>
                    <a:pt x="3200" y="1010"/>
                  </a:lnTo>
                  <a:lnTo>
                    <a:pt x="3334" y="1029"/>
                  </a:lnTo>
                  <a:lnTo>
                    <a:pt x="3543" y="991"/>
                  </a:lnTo>
                  <a:lnTo>
                    <a:pt x="3601" y="934"/>
                  </a:lnTo>
                  <a:lnTo>
                    <a:pt x="3715" y="953"/>
                  </a:lnTo>
                  <a:lnTo>
                    <a:pt x="3810" y="934"/>
                  </a:lnTo>
                  <a:lnTo>
                    <a:pt x="3886" y="915"/>
                  </a:lnTo>
                  <a:lnTo>
                    <a:pt x="3982" y="857"/>
                  </a:lnTo>
                  <a:lnTo>
                    <a:pt x="4058" y="953"/>
                  </a:lnTo>
                  <a:lnTo>
                    <a:pt x="4172" y="1010"/>
                  </a:lnTo>
                  <a:lnTo>
                    <a:pt x="4267" y="1010"/>
                  </a:lnTo>
                  <a:lnTo>
                    <a:pt x="4515" y="1067"/>
                  </a:lnTo>
                  <a:lnTo>
                    <a:pt x="4667" y="1048"/>
                  </a:lnTo>
                  <a:lnTo>
                    <a:pt x="4762" y="1124"/>
                  </a:lnTo>
                  <a:lnTo>
                    <a:pt x="4876" y="1143"/>
                  </a:lnTo>
                  <a:lnTo>
                    <a:pt x="4972" y="1105"/>
                  </a:lnTo>
                  <a:lnTo>
                    <a:pt x="5067" y="1029"/>
                  </a:lnTo>
                  <a:lnTo>
                    <a:pt x="5181" y="991"/>
                  </a:lnTo>
                  <a:lnTo>
                    <a:pt x="5296" y="1010"/>
                  </a:lnTo>
                  <a:lnTo>
                    <a:pt x="5429" y="1105"/>
                  </a:lnTo>
                  <a:lnTo>
                    <a:pt x="5524" y="1143"/>
                  </a:lnTo>
                  <a:lnTo>
                    <a:pt x="5772" y="1143"/>
                  </a:lnTo>
                  <a:lnTo>
                    <a:pt x="5886" y="1219"/>
                  </a:lnTo>
                  <a:lnTo>
                    <a:pt x="5963" y="1201"/>
                  </a:lnTo>
                  <a:lnTo>
                    <a:pt x="6077" y="1238"/>
                  </a:lnTo>
                  <a:lnTo>
                    <a:pt x="6153" y="1315"/>
                  </a:lnTo>
                  <a:lnTo>
                    <a:pt x="6229" y="1372"/>
                  </a:lnTo>
                  <a:lnTo>
                    <a:pt x="6420" y="1467"/>
                  </a:lnTo>
                  <a:lnTo>
                    <a:pt x="6496" y="1505"/>
                  </a:lnTo>
                  <a:lnTo>
                    <a:pt x="6610" y="1543"/>
                  </a:lnTo>
                  <a:lnTo>
                    <a:pt x="6781" y="1581"/>
                  </a:lnTo>
                  <a:lnTo>
                    <a:pt x="6934" y="1658"/>
                  </a:lnTo>
                  <a:lnTo>
                    <a:pt x="7048" y="1753"/>
                  </a:lnTo>
                  <a:lnTo>
                    <a:pt x="7162" y="1791"/>
                  </a:lnTo>
                  <a:lnTo>
                    <a:pt x="7220" y="1829"/>
                  </a:lnTo>
                  <a:lnTo>
                    <a:pt x="7296" y="1829"/>
                  </a:lnTo>
                  <a:lnTo>
                    <a:pt x="7391" y="1867"/>
                  </a:lnTo>
                  <a:lnTo>
                    <a:pt x="7486" y="1924"/>
                  </a:lnTo>
                  <a:lnTo>
                    <a:pt x="7600" y="1981"/>
                  </a:lnTo>
                  <a:lnTo>
                    <a:pt x="7734" y="2058"/>
                  </a:lnTo>
                  <a:lnTo>
                    <a:pt x="7848" y="2076"/>
                  </a:lnTo>
                  <a:lnTo>
                    <a:pt x="7963" y="2058"/>
                  </a:lnTo>
                  <a:lnTo>
                    <a:pt x="8020" y="2096"/>
                  </a:lnTo>
                  <a:lnTo>
                    <a:pt x="8115" y="2134"/>
                  </a:lnTo>
                  <a:lnTo>
                    <a:pt x="8210" y="2153"/>
                  </a:lnTo>
                  <a:lnTo>
                    <a:pt x="8344" y="2229"/>
                  </a:lnTo>
                  <a:lnTo>
                    <a:pt x="8401" y="2325"/>
                  </a:lnTo>
                  <a:lnTo>
                    <a:pt x="8591" y="2362"/>
                  </a:lnTo>
                  <a:lnTo>
                    <a:pt x="8820" y="2401"/>
                  </a:lnTo>
                  <a:lnTo>
                    <a:pt x="8953" y="2457"/>
                  </a:lnTo>
                  <a:lnTo>
                    <a:pt x="9048" y="2534"/>
                  </a:lnTo>
                  <a:lnTo>
                    <a:pt x="9067" y="2629"/>
                  </a:lnTo>
                  <a:lnTo>
                    <a:pt x="9239" y="2782"/>
                  </a:lnTo>
                  <a:lnTo>
                    <a:pt x="9315" y="2801"/>
                  </a:lnTo>
                  <a:lnTo>
                    <a:pt x="9448" y="2858"/>
                  </a:lnTo>
                  <a:lnTo>
                    <a:pt x="9696" y="3143"/>
                  </a:lnTo>
                  <a:lnTo>
                    <a:pt x="9810" y="3334"/>
                  </a:lnTo>
                  <a:lnTo>
                    <a:pt x="9905" y="3448"/>
                  </a:lnTo>
                  <a:lnTo>
                    <a:pt x="10020" y="3620"/>
                  </a:lnTo>
                  <a:lnTo>
                    <a:pt x="10267" y="3791"/>
                  </a:lnTo>
                  <a:lnTo>
                    <a:pt x="10229" y="3676"/>
                  </a:lnTo>
                  <a:lnTo>
                    <a:pt x="10191" y="3600"/>
                  </a:lnTo>
                  <a:lnTo>
                    <a:pt x="10115" y="3429"/>
                  </a:lnTo>
                  <a:lnTo>
                    <a:pt x="10115" y="3315"/>
                  </a:lnTo>
                  <a:lnTo>
                    <a:pt x="10229" y="3372"/>
                  </a:lnTo>
                  <a:lnTo>
                    <a:pt x="10325" y="3544"/>
                  </a:lnTo>
                  <a:lnTo>
                    <a:pt x="10382" y="3620"/>
                  </a:lnTo>
                  <a:lnTo>
                    <a:pt x="10572" y="3753"/>
                  </a:lnTo>
                  <a:lnTo>
                    <a:pt x="10610" y="3925"/>
                  </a:lnTo>
                  <a:lnTo>
                    <a:pt x="10687" y="4001"/>
                  </a:lnTo>
                  <a:lnTo>
                    <a:pt x="10763" y="4057"/>
                  </a:lnTo>
                  <a:lnTo>
                    <a:pt x="10877" y="4153"/>
                  </a:lnTo>
                  <a:lnTo>
                    <a:pt x="10896" y="4229"/>
                  </a:lnTo>
                  <a:lnTo>
                    <a:pt x="10972" y="4306"/>
                  </a:lnTo>
                  <a:lnTo>
                    <a:pt x="11048" y="4382"/>
                  </a:lnTo>
                  <a:lnTo>
                    <a:pt x="11068" y="4438"/>
                  </a:lnTo>
                  <a:lnTo>
                    <a:pt x="10991" y="4572"/>
                  </a:lnTo>
                  <a:lnTo>
                    <a:pt x="11144" y="4743"/>
                  </a:lnTo>
                  <a:lnTo>
                    <a:pt x="11239" y="4972"/>
                  </a:lnTo>
                  <a:lnTo>
                    <a:pt x="11315" y="5048"/>
                  </a:lnTo>
                  <a:lnTo>
                    <a:pt x="11372" y="4991"/>
                  </a:lnTo>
                  <a:lnTo>
                    <a:pt x="11410" y="4991"/>
                  </a:lnTo>
                  <a:lnTo>
                    <a:pt x="11410" y="5105"/>
                  </a:lnTo>
                  <a:lnTo>
                    <a:pt x="11563" y="5181"/>
                  </a:lnTo>
                  <a:lnTo>
                    <a:pt x="11696" y="5315"/>
                  </a:lnTo>
                  <a:lnTo>
                    <a:pt x="11867" y="5505"/>
                  </a:lnTo>
                  <a:lnTo>
                    <a:pt x="12001" y="5581"/>
                  </a:lnTo>
                  <a:lnTo>
                    <a:pt x="11962" y="5505"/>
                  </a:lnTo>
                  <a:lnTo>
                    <a:pt x="11925" y="5467"/>
                  </a:lnTo>
                  <a:lnTo>
                    <a:pt x="11867" y="5410"/>
                  </a:lnTo>
                  <a:lnTo>
                    <a:pt x="11867" y="5353"/>
                  </a:lnTo>
                  <a:lnTo>
                    <a:pt x="11886" y="5315"/>
                  </a:lnTo>
                  <a:lnTo>
                    <a:pt x="11982" y="5372"/>
                  </a:lnTo>
                  <a:lnTo>
                    <a:pt x="12058" y="5467"/>
                  </a:lnTo>
                  <a:lnTo>
                    <a:pt x="12077" y="5525"/>
                  </a:lnTo>
                  <a:lnTo>
                    <a:pt x="12287" y="5696"/>
                  </a:lnTo>
                  <a:lnTo>
                    <a:pt x="12267" y="5810"/>
                  </a:lnTo>
                  <a:lnTo>
                    <a:pt x="12401" y="5924"/>
                  </a:lnTo>
                  <a:lnTo>
                    <a:pt x="12439" y="5810"/>
                  </a:lnTo>
                  <a:lnTo>
                    <a:pt x="12515" y="5810"/>
                  </a:lnTo>
                  <a:lnTo>
                    <a:pt x="12572" y="5943"/>
                  </a:lnTo>
                  <a:lnTo>
                    <a:pt x="12553" y="6058"/>
                  </a:lnTo>
                  <a:lnTo>
                    <a:pt x="12534" y="6172"/>
                  </a:lnTo>
                  <a:lnTo>
                    <a:pt x="12496" y="6267"/>
                  </a:lnTo>
                  <a:lnTo>
                    <a:pt x="12591" y="6343"/>
                  </a:lnTo>
                  <a:lnTo>
                    <a:pt x="12820" y="6496"/>
                  </a:lnTo>
                  <a:lnTo>
                    <a:pt x="12991" y="6591"/>
                  </a:lnTo>
                  <a:lnTo>
                    <a:pt x="13220" y="6629"/>
                  </a:lnTo>
                  <a:lnTo>
                    <a:pt x="13448" y="6610"/>
                  </a:lnTo>
                  <a:lnTo>
                    <a:pt x="13582" y="6515"/>
                  </a:lnTo>
                  <a:lnTo>
                    <a:pt x="13620" y="6553"/>
                  </a:lnTo>
                  <a:lnTo>
                    <a:pt x="13639" y="6591"/>
                  </a:lnTo>
                  <a:lnTo>
                    <a:pt x="13696" y="6610"/>
                  </a:lnTo>
                  <a:lnTo>
                    <a:pt x="13734" y="6629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6E97D1C-245D-9DD2-D88C-7E12801CE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0763" y="3638550"/>
              <a:ext cx="1377950" cy="1554163"/>
            </a:xfrm>
            <a:custGeom>
              <a:avLst/>
              <a:gdLst>
                <a:gd name="T0" fmla="*/ 2147483646 w 7658"/>
                <a:gd name="T1" fmla="*/ 2147483646 h 8629"/>
                <a:gd name="T2" fmla="*/ 2147483646 w 7658"/>
                <a:gd name="T3" fmla="*/ 2147483646 h 8629"/>
                <a:gd name="T4" fmla="*/ 2147483646 w 7658"/>
                <a:gd name="T5" fmla="*/ 2147483646 h 8629"/>
                <a:gd name="T6" fmla="*/ 2147483646 w 7658"/>
                <a:gd name="T7" fmla="*/ 2147483646 h 8629"/>
                <a:gd name="T8" fmla="*/ 2147483646 w 7658"/>
                <a:gd name="T9" fmla="*/ 2147483646 h 8629"/>
                <a:gd name="T10" fmla="*/ 2147483646 w 7658"/>
                <a:gd name="T11" fmla="*/ 2147483646 h 8629"/>
                <a:gd name="T12" fmla="*/ 2147483646 w 7658"/>
                <a:gd name="T13" fmla="*/ 2147483646 h 8629"/>
                <a:gd name="T14" fmla="*/ 2147483646 w 7658"/>
                <a:gd name="T15" fmla="*/ 2147483646 h 8629"/>
                <a:gd name="T16" fmla="*/ 2147483646 w 7658"/>
                <a:gd name="T17" fmla="*/ 2147483646 h 8629"/>
                <a:gd name="T18" fmla="*/ 2147483646 w 7658"/>
                <a:gd name="T19" fmla="*/ 2147483646 h 8629"/>
                <a:gd name="T20" fmla="*/ 2147483646 w 7658"/>
                <a:gd name="T21" fmla="*/ 2147483646 h 8629"/>
                <a:gd name="T22" fmla="*/ 2147483646 w 7658"/>
                <a:gd name="T23" fmla="*/ 2147483646 h 8629"/>
                <a:gd name="T24" fmla="*/ 2147483646 w 7658"/>
                <a:gd name="T25" fmla="*/ 2147483646 h 8629"/>
                <a:gd name="T26" fmla="*/ 2147483646 w 7658"/>
                <a:gd name="T27" fmla="*/ 2147483646 h 8629"/>
                <a:gd name="T28" fmla="*/ 2147483646 w 7658"/>
                <a:gd name="T29" fmla="*/ 2147483646 h 8629"/>
                <a:gd name="T30" fmla="*/ 2147483646 w 7658"/>
                <a:gd name="T31" fmla="*/ 2147483646 h 8629"/>
                <a:gd name="T32" fmla="*/ 2147483646 w 7658"/>
                <a:gd name="T33" fmla="*/ 2147483646 h 8629"/>
                <a:gd name="T34" fmla="*/ 2147483646 w 7658"/>
                <a:gd name="T35" fmla="*/ 2147483646 h 8629"/>
                <a:gd name="T36" fmla="*/ 2147483646 w 7658"/>
                <a:gd name="T37" fmla="*/ 2147483646 h 8629"/>
                <a:gd name="T38" fmla="*/ 2147483646 w 7658"/>
                <a:gd name="T39" fmla="*/ 2147483646 h 8629"/>
                <a:gd name="T40" fmla="*/ 2147483646 w 7658"/>
                <a:gd name="T41" fmla="*/ 2147483646 h 8629"/>
                <a:gd name="T42" fmla="*/ 2147483646 w 7658"/>
                <a:gd name="T43" fmla="*/ 2147483646 h 8629"/>
                <a:gd name="T44" fmla="*/ 2147483646 w 7658"/>
                <a:gd name="T45" fmla="*/ 2147483646 h 8629"/>
                <a:gd name="T46" fmla="*/ 2147483646 w 7658"/>
                <a:gd name="T47" fmla="*/ 2147483646 h 8629"/>
                <a:gd name="T48" fmla="*/ 2147483646 w 7658"/>
                <a:gd name="T49" fmla="*/ 2147483646 h 8629"/>
                <a:gd name="T50" fmla="*/ 2147483646 w 7658"/>
                <a:gd name="T51" fmla="*/ 2147483646 h 8629"/>
                <a:gd name="T52" fmla="*/ 2147483646 w 7658"/>
                <a:gd name="T53" fmla="*/ 2147483646 h 8629"/>
                <a:gd name="T54" fmla="*/ 2147483646 w 7658"/>
                <a:gd name="T55" fmla="*/ 2147483646 h 8629"/>
                <a:gd name="T56" fmla="*/ 2147483646 w 7658"/>
                <a:gd name="T57" fmla="*/ 2147483646 h 8629"/>
                <a:gd name="T58" fmla="*/ 2147483646 w 7658"/>
                <a:gd name="T59" fmla="*/ 2147483646 h 8629"/>
                <a:gd name="T60" fmla="*/ 2147483646 w 7658"/>
                <a:gd name="T61" fmla="*/ 2147483646 h 8629"/>
                <a:gd name="T62" fmla="*/ 2147483646 w 7658"/>
                <a:gd name="T63" fmla="*/ 2147483646 h 8629"/>
                <a:gd name="T64" fmla="*/ 2147483646 w 7658"/>
                <a:gd name="T65" fmla="*/ 2147483646 h 8629"/>
                <a:gd name="T66" fmla="*/ 2147483646 w 7658"/>
                <a:gd name="T67" fmla="*/ 2147483646 h 8629"/>
                <a:gd name="T68" fmla="*/ 2147483646 w 7658"/>
                <a:gd name="T69" fmla="*/ 2147483646 h 8629"/>
                <a:gd name="T70" fmla="*/ 2147483646 w 7658"/>
                <a:gd name="T71" fmla="*/ 2147483646 h 8629"/>
                <a:gd name="T72" fmla="*/ 2147483646 w 7658"/>
                <a:gd name="T73" fmla="*/ 2147483646 h 8629"/>
                <a:gd name="T74" fmla="*/ 2147483646 w 7658"/>
                <a:gd name="T75" fmla="*/ 2147483646 h 8629"/>
                <a:gd name="T76" fmla="*/ 2147483646 w 7658"/>
                <a:gd name="T77" fmla="*/ 2147483646 h 8629"/>
                <a:gd name="T78" fmla="*/ 2147483646 w 7658"/>
                <a:gd name="T79" fmla="*/ 2147483646 h 8629"/>
                <a:gd name="T80" fmla="*/ 2147483646 w 7658"/>
                <a:gd name="T81" fmla="*/ 2147483646 h 8629"/>
                <a:gd name="T82" fmla="*/ 2147483646 w 7658"/>
                <a:gd name="T83" fmla="*/ 2147483646 h 8629"/>
                <a:gd name="T84" fmla="*/ 2147483646 w 7658"/>
                <a:gd name="T85" fmla="*/ 2147483646 h 8629"/>
                <a:gd name="T86" fmla="*/ 2147483646 w 7658"/>
                <a:gd name="T87" fmla="*/ 2147483646 h 8629"/>
                <a:gd name="T88" fmla="*/ 2147483646 w 7658"/>
                <a:gd name="T89" fmla="*/ 2147483646 h 8629"/>
                <a:gd name="T90" fmla="*/ 2147483646 w 7658"/>
                <a:gd name="T91" fmla="*/ 2147483646 h 8629"/>
                <a:gd name="T92" fmla="*/ 2147483646 w 7658"/>
                <a:gd name="T93" fmla="*/ 2147483646 h 8629"/>
                <a:gd name="T94" fmla="*/ 2147483646 w 7658"/>
                <a:gd name="T95" fmla="*/ 2147483646 h 8629"/>
                <a:gd name="T96" fmla="*/ 2147483646 w 7658"/>
                <a:gd name="T97" fmla="*/ 2147483646 h 8629"/>
                <a:gd name="T98" fmla="*/ 2147483646 w 7658"/>
                <a:gd name="T99" fmla="*/ 2147483646 h 8629"/>
                <a:gd name="T100" fmla="*/ 2147483646 w 7658"/>
                <a:gd name="T101" fmla="*/ 2147483646 h 8629"/>
                <a:gd name="T102" fmla="*/ 2147483646 w 7658"/>
                <a:gd name="T103" fmla="*/ 2147483646 h 8629"/>
                <a:gd name="T104" fmla="*/ 2147483646 w 7658"/>
                <a:gd name="T105" fmla="*/ 2147483646 h 8629"/>
                <a:gd name="T106" fmla="*/ 2147483646 w 7658"/>
                <a:gd name="T107" fmla="*/ 2147483646 h 8629"/>
                <a:gd name="T108" fmla="*/ 2147483646 w 7658"/>
                <a:gd name="T109" fmla="*/ 2147483646 h 8629"/>
                <a:gd name="T110" fmla="*/ 2147483646 w 7658"/>
                <a:gd name="T111" fmla="*/ 2147483646 h 86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658" h="8629">
                  <a:moveTo>
                    <a:pt x="6229" y="1733"/>
                  </a:moveTo>
                  <a:lnTo>
                    <a:pt x="6152" y="1828"/>
                  </a:lnTo>
                  <a:lnTo>
                    <a:pt x="6095" y="2038"/>
                  </a:lnTo>
                  <a:lnTo>
                    <a:pt x="6076" y="2209"/>
                  </a:lnTo>
                  <a:lnTo>
                    <a:pt x="6152" y="2248"/>
                  </a:lnTo>
                  <a:lnTo>
                    <a:pt x="6361" y="2229"/>
                  </a:lnTo>
                  <a:lnTo>
                    <a:pt x="6495" y="2267"/>
                  </a:lnTo>
                  <a:lnTo>
                    <a:pt x="6571" y="2324"/>
                  </a:lnTo>
                  <a:lnTo>
                    <a:pt x="6686" y="2534"/>
                  </a:lnTo>
                  <a:lnTo>
                    <a:pt x="6781" y="2780"/>
                  </a:lnTo>
                  <a:lnTo>
                    <a:pt x="6838" y="3275"/>
                  </a:lnTo>
                  <a:lnTo>
                    <a:pt x="6914" y="3542"/>
                  </a:lnTo>
                  <a:lnTo>
                    <a:pt x="6991" y="3676"/>
                  </a:lnTo>
                  <a:lnTo>
                    <a:pt x="7086" y="3694"/>
                  </a:lnTo>
                  <a:lnTo>
                    <a:pt x="7181" y="3713"/>
                  </a:lnTo>
                  <a:lnTo>
                    <a:pt x="7276" y="3752"/>
                  </a:lnTo>
                  <a:lnTo>
                    <a:pt x="7314" y="3828"/>
                  </a:lnTo>
                  <a:lnTo>
                    <a:pt x="7485" y="4152"/>
                  </a:lnTo>
                  <a:lnTo>
                    <a:pt x="7657" y="4418"/>
                  </a:lnTo>
                  <a:lnTo>
                    <a:pt x="7657" y="4438"/>
                  </a:lnTo>
                  <a:lnTo>
                    <a:pt x="6838" y="4647"/>
                  </a:lnTo>
                  <a:lnTo>
                    <a:pt x="6686" y="4685"/>
                  </a:lnTo>
                  <a:lnTo>
                    <a:pt x="6533" y="4723"/>
                  </a:lnTo>
                  <a:lnTo>
                    <a:pt x="6438" y="4780"/>
                  </a:lnTo>
                  <a:lnTo>
                    <a:pt x="6400" y="4837"/>
                  </a:lnTo>
                  <a:lnTo>
                    <a:pt x="6343" y="4914"/>
                  </a:lnTo>
                  <a:lnTo>
                    <a:pt x="6266" y="4951"/>
                  </a:lnTo>
                  <a:lnTo>
                    <a:pt x="6095" y="4971"/>
                  </a:lnTo>
                  <a:lnTo>
                    <a:pt x="6057" y="4971"/>
                  </a:lnTo>
                  <a:lnTo>
                    <a:pt x="6019" y="4951"/>
                  </a:lnTo>
                  <a:lnTo>
                    <a:pt x="5867" y="4971"/>
                  </a:lnTo>
                  <a:lnTo>
                    <a:pt x="5733" y="5047"/>
                  </a:lnTo>
                  <a:lnTo>
                    <a:pt x="5619" y="5028"/>
                  </a:lnTo>
                  <a:lnTo>
                    <a:pt x="5486" y="4837"/>
                  </a:lnTo>
                  <a:lnTo>
                    <a:pt x="5428" y="4780"/>
                  </a:lnTo>
                  <a:lnTo>
                    <a:pt x="5276" y="4742"/>
                  </a:lnTo>
                  <a:lnTo>
                    <a:pt x="5200" y="4628"/>
                  </a:lnTo>
                  <a:lnTo>
                    <a:pt x="5238" y="4514"/>
                  </a:lnTo>
                  <a:lnTo>
                    <a:pt x="5105" y="4189"/>
                  </a:lnTo>
                  <a:lnTo>
                    <a:pt x="4819" y="3961"/>
                  </a:lnTo>
                  <a:lnTo>
                    <a:pt x="4629" y="3866"/>
                  </a:lnTo>
                  <a:lnTo>
                    <a:pt x="4419" y="3828"/>
                  </a:lnTo>
                  <a:lnTo>
                    <a:pt x="4343" y="3771"/>
                  </a:lnTo>
                  <a:lnTo>
                    <a:pt x="4304" y="3676"/>
                  </a:lnTo>
                  <a:lnTo>
                    <a:pt x="4304" y="3618"/>
                  </a:lnTo>
                  <a:lnTo>
                    <a:pt x="4304" y="3561"/>
                  </a:lnTo>
                  <a:lnTo>
                    <a:pt x="4266" y="3542"/>
                  </a:lnTo>
                  <a:lnTo>
                    <a:pt x="4228" y="3523"/>
                  </a:lnTo>
                  <a:lnTo>
                    <a:pt x="4152" y="3504"/>
                  </a:lnTo>
                  <a:lnTo>
                    <a:pt x="4114" y="3428"/>
                  </a:lnTo>
                  <a:lnTo>
                    <a:pt x="4114" y="3390"/>
                  </a:lnTo>
                  <a:lnTo>
                    <a:pt x="4095" y="3371"/>
                  </a:lnTo>
                  <a:lnTo>
                    <a:pt x="4057" y="3295"/>
                  </a:lnTo>
                  <a:lnTo>
                    <a:pt x="3999" y="3237"/>
                  </a:lnTo>
                  <a:lnTo>
                    <a:pt x="3943" y="3180"/>
                  </a:lnTo>
                  <a:lnTo>
                    <a:pt x="3886" y="3104"/>
                  </a:lnTo>
                  <a:lnTo>
                    <a:pt x="3867" y="3028"/>
                  </a:lnTo>
                  <a:lnTo>
                    <a:pt x="3847" y="2914"/>
                  </a:lnTo>
                  <a:lnTo>
                    <a:pt x="3714" y="2723"/>
                  </a:lnTo>
                  <a:lnTo>
                    <a:pt x="3714" y="2666"/>
                  </a:lnTo>
                  <a:lnTo>
                    <a:pt x="3733" y="2610"/>
                  </a:lnTo>
                  <a:lnTo>
                    <a:pt x="3752" y="2553"/>
                  </a:lnTo>
                  <a:lnTo>
                    <a:pt x="3771" y="2476"/>
                  </a:lnTo>
                  <a:lnTo>
                    <a:pt x="3771" y="2400"/>
                  </a:lnTo>
                  <a:lnTo>
                    <a:pt x="3733" y="2324"/>
                  </a:lnTo>
                  <a:lnTo>
                    <a:pt x="3562" y="2153"/>
                  </a:lnTo>
                  <a:lnTo>
                    <a:pt x="3562" y="2095"/>
                  </a:lnTo>
                  <a:lnTo>
                    <a:pt x="3581" y="2077"/>
                  </a:lnTo>
                  <a:lnTo>
                    <a:pt x="3562" y="2019"/>
                  </a:lnTo>
                  <a:lnTo>
                    <a:pt x="3466" y="2000"/>
                  </a:lnTo>
                  <a:lnTo>
                    <a:pt x="3409" y="1962"/>
                  </a:lnTo>
                  <a:lnTo>
                    <a:pt x="3314" y="1886"/>
                  </a:lnTo>
                  <a:lnTo>
                    <a:pt x="3295" y="1848"/>
                  </a:lnTo>
                  <a:lnTo>
                    <a:pt x="3295" y="1828"/>
                  </a:lnTo>
                  <a:lnTo>
                    <a:pt x="3352" y="1733"/>
                  </a:lnTo>
                  <a:lnTo>
                    <a:pt x="3333" y="1600"/>
                  </a:lnTo>
                  <a:lnTo>
                    <a:pt x="3219" y="1505"/>
                  </a:lnTo>
                  <a:lnTo>
                    <a:pt x="3142" y="1410"/>
                  </a:lnTo>
                  <a:lnTo>
                    <a:pt x="3085" y="1276"/>
                  </a:lnTo>
                  <a:lnTo>
                    <a:pt x="3066" y="1124"/>
                  </a:lnTo>
                  <a:lnTo>
                    <a:pt x="3142" y="971"/>
                  </a:lnTo>
                  <a:lnTo>
                    <a:pt x="3295" y="895"/>
                  </a:lnTo>
                  <a:lnTo>
                    <a:pt x="3505" y="591"/>
                  </a:lnTo>
                  <a:lnTo>
                    <a:pt x="3581" y="438"/>
                  </a:lnTo>
                  <a:lnTo>
                    <a:pt x="3695" y="324"/>
                  </a:lnTo>
                  <a:lnTo>
                    <a:pt x="3790" y="286"/>
                  </a:lnTo>
                  <a:lnTo>
                    <a:pt x="3923" y="267"/>
                  </a:lnTo>
                  <a:lnTo>
                    <a:pt x="3999" y="191"/>
                  </a:lnTo>
                  <a:lnTo>
                    <a:pt x="4057" y="96"/>
                  </a:lnTo>
                  <a:lnTo>
                    <a:pt x="4228" y="19"/>
                  </a:lnTo>
                  <a:lnTo>
                    <a:pt x="4400" y="0"/>
                  </a:lnTo>
                  <a:lnTo>
                    <a:pt x="4552" y="38"/>
                  </a:lnTo>
                  <a:lnTo>
                    <a:pt x="4609" y="19"/>
                  </a:lnTo>
                  <a:lnTo>
                    <a:pt x="4629" y="76"/>
                  </a:lnTo>
                  <a:lnTo>
                    <a:pt x="4666" y="133"/>
                  </a:lnTo>
                  <a:lnTo>
                    <a:pt x="4724" y="191"/>
                  </a:lnTo>
                  <a:lnTo>
                    <a:pt x="4895" y="324"/>
                  </a:lnTo>
                  <a:lnTo>
                    <a:pt x="5105" y="514"/>
                  </a:lnTo>
                  <a:lnTo>
                    <a:pt x="5219" y="667"/>
                  </a:lnTo>
                  <a:lnTo>
                    <a:pt x="5428" y="876"/>
                  </a:lnTo>
                  <a:lnTo>
                    <a:pt x="5504" y="990"/>
                  </a:lnTo>
                  <a:lnTo>
                    <a:pt x="5581" y="1238"/>
                  </a:lnTo>
                  <a:lnTo>
                    <a:pt x="5676" y="1352"/>
                  </a:lnTo>
                  <a:lnTo>
                    <a:pt x="5943" y="1467"/>
                  </a:lnTo>
                  <a:lnTo>
                    <a:pt x="6038" y="1505"/>
                  </a:lnTo>
                  <a:lnTo>
                    <a:pt x="6229" y="1733"/>
                  </a:lnTo>
                  <a:close/>
                  <a:moveTo>
                    <a:pt x="1809" y="6247"/>
                  </a:moveTo>
                  <a:lnTo>
                    <a:pt x="1981" y="6152"/>
                  </a:lnTo>
                  <a:lnTo>
                    <a:pt x="2152" y="5999"/>
                  </a:lnTo>
                  <a:lnTo>
                    <a:pt x="2285" y="6152"/>
                  </a:lnTo>
                  <a:lnTo>
                    <a:pt x="2514" y="6837"/>
                  </a:lnTo>
                  <a:lnTo>
                    <a:pt x="2533" y="7066"/>
                  </a:lnTo>
                  <a:lnTo>
                    <a:pt x="2609" y="7123"/>
                  </a:lnTo>
                  <a:lnTo>
                    <a:pt x="2685" y="7142"/>
                  </a:lnTo>
                  <a:lnTo>
                    <a:pt x="2743" y="7257"/>
                  </a:lnTo>
                  <a:lnTo>
                    <a:pt x="2780" y="7371"/>
                  </a:lnTo>
                  <a:lnTo>
                    <a:pt x="2743" y="7466"/>
                  </a:lnTo>
                  <a:lnTo>
                    <a:pt x="2724" y="7542"/>
                  </a:lnTo>
                  <a:lnTo>
                    <a:pt x="2800" y="8171"/>
                  </a:lnTo>
                  <a:lnTo>
                    <a:pt x="2762" y="8418"/>
                  </a:lnTo>
                  <a:lnTo>
                    <a:pt x="2628" y="8532"/>
                  </a:lnTo>
                  <a:lnTo>
                    <a:pt x="2476" y="8628"/>
                  </a:lnTo>
                  <a:lnTo>
                    <a:pt x="2381" y="8514"/>
                  </a:lnTo>
                  <a:lnTo>
                    <a:pt x="2267" y="8418"/>
                  </a:lnTo>
                  <a:lnTo>
                    <a:pt x="2133" y="8495"/>
                  </a:lnTo>
                  <a:lnTo>
                    <a:pt x="2057" y="8628"/>
                  </a:lnTo>
                  <a:lnTo>
                    <a:pt x="1886" y="8532"/>
                  </a:lnTo>
                  <a:lnTo>
                    <a:pt x="1828" y="8228"/>
                  </a:lnTo>
                  <a:lnTo>
                    <a:pt x="1752" y="8171"/>
                  </a:lnTo>
                  <a:lnTo>
                    <a:pt x="1638" y="8133"/>
                  </a:lnTo>
                  <a:lnTo>
                    <a:pt x="1524" y="8056"/>
                  </a:lnTo>
                  <a:lnTo>
                    <a:pt x="1409" y="7999"/>
                  </a:lnTo>
                  <a:lnTo>
                    <a:pt x="1104" y="8075"/>
                  </a:lnTo>
                  <a:lnTo>
                    <a:pt x="990" y="7980"/>
                  </a:lnTo>
                  <a:lnTo>
                    <a:pt x="647" y="7599"/>
                  </a:lnTo>
                  <a:lnTo>
                    <a:pt x="457" y="7294"/>
                  </a:lnTo>
                  <a:lnTo>
                    <a:pt x="362" y="6952"/>
                  </a:lnTo>
                  <a:lnTo>
                    <a:pt x="209" y="6666"/>
                  </a:lnTo>
                  <a:lnTo>
                    <a:pt x="171" y="6647"/>
                  </a:lnTo>
                  <a:lnTo>
                    <a:pt x="95" y="6609"/>
                  </a:lnTo>
                  <a:lnTo>
                    <a:pt x="57" y="6514"/>
                  </a:lnTo>
                  <a:lnTo>
                    <a:pt x="19" y="6419"/>
                  </a:lnTo>
                  <a:lnTo>
                    <a:pt x="19" y="6266"/>
                  </a:lnTo>
                  <a:lnTo>
                    <a:pt x="37" y="6114"/>
                  </a:lnTo>
                  <a:lnTo>
                    <a:pt x="0" y="6038"/>
                  </a:lnTo>
                  <a:lnTo>
                    <a:pt x="37" y="5942"/>
                  </a:lnTo>
                  <a:lnTo>
                    <a:pt x="152" y="5904"/>
                  </a:lnTo>
                  <a:lnTo>
                    <a:pt x="266" y="5904"/>
                  </a:lnTo>
                  <a:lnTo>
                    <a:pt x="400" y="5771"/>
                  </a:lnTo>
                  <a:lnTo>
                    <a:pt x="552" y="5675"/>
                  </a:lnTo>
                  <a:lnTo>
                    <a:pt x="780" y="5752"/>
                  </a:lnTo>
                  <a:lnTo>
                    <a:pt x="952" y="5637"/>
                  </a:lnTo>
                  <a:lnTo>
                    <a:pt x="914" y="5561"/>
                  </a:lnTo>
                  <a:lnTo>
                    <a:pt x="876" y="5466"/>
                  </a:lnTo>
                  <a:lnTo>
                    <a:pt x="895" y="5409"/>
                  </a:lnTo>
                  <a:lnTo>
                    <a:pt x="876" y="5332"/>
                  </a:lnTo>
                  <a:lnTo>
                    <a:pt x="762" y="5276"/>
                  </a:lnTo>
                  <a:lnTo>
                    <a:pt x="780" y="5142"/>
                  </a:lnTo>
                  <a:lnTo>
                    <a:pt x="971" y="5066"/>
                  </a:lnTo>
                  <a:lnTo>
                    <a:pt x="1085" y="4971"/>
                  </a:lnTo>
                  <a:lnTo>
                    <a:pt x="1200" y="5047"/>
                  </a:lnTo>
                  <a:lnTo>
                    <a:pt x="1409" y="5352"/>
                  </a:lnTo>
                  <a:lnTo>
                    <a:pt x="1485" y="5428"/>
                  </a:lnTo>
                  <a:lnTo>
                    <a:pt x="1561" y="5523"/>
                  </a:lnTo>
                  <a:lnTo>
                    <a:pt x="1600" y="5752"/>
                  </a:lnTo>
                  <a:lnTo>
                    <a:pt x="1676" y="5809"/>
                  </a:lnTo>
                  <a:lnTo>
                    <a:pt x="1752" y="5847"/>
                  </a:lnTo>
                  <a:lnTo>
                    <a:pt x="1809" y="6247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504C2AB-EA35-DDCC-A7B5-8027E5E9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8838" y="3248025"/>
              <a:ext cx="1676400" cy="2406650"/>
            </a:xfrm>
            <a:custGeom>
              <a:avLst/>
              <a:gdLst>
                <a:gd name="T0" fmla="*/ 2147483646 w 9316"/>
                <a:gd name="T1" fmla="*/ 2147483646 h 13371"/>
                <a:gd name="T2" fmla="*/ 2147483646 w 9316"/>
                <a:gd name="T3" fmla="*/ 2147483646 h 13371"/>
                <a:gd name="T4" fmla="*/ 2147483646 w 9316"/>
                <a:gd name="T5" fmla="*/ 2147483646 h 13371"/>
                <a:gd name="T6" fmla="*/ 2147483646 w 9316"/>
                <a:gd name="T7" fmla="*/ 2147483646 h 13371"/>
                <a:gd name="T8" fmla="*/ 2147483646 w 9316"/>
                <a:gd name="T9" fmla="*/ 2147483646 h 13371"/>
                <a:gd name="T10" fmla="*/ 2147483646 w 9316"/>
                <a:gd name="T11" fmla="*/ 2147483646 h 13371"/>
                <a:gd name="T12" fmla="*/ 2147483646 w 9316"/>
                <a:gd name="T13" fmla="*/ 2147483646 h 13371"/>
                <a:gd name="T14" fmla="*/ 2147483646 w 9316"/>
                <a:gd name="T15" fmla="*/ 2147483646 h 13371"/>
                <a:gd name="T16" fmla="*/ 2147483646 w 9316"/>
                <a:gd name="T17" fmla="*/ 2147483646 h 13371"/>
                <a:gd name="T18" fmla="*/ 2147483646 w 9316"/>
                <a:gd name="T19" fmla="*/ 2147483646 h 13371"/>
                <a:gd name="T20" fmla="*/ 2147483646 w 9316"/>
                <a:gd name="T21" fmla="*/ 2147483646 h 13371"/>
                <a:gd name="T22" fmla="*/ 2147483646 w 9316"/>
                <a:gd name="T23" fmla="*/ 2147483646 h 13371"/>
                <a:gd name="T24" fmla="*/ 2147483646 w 9316"/>
                <a:gd name="T25" fmla="*/ 2147483646 h 13371"/>
                <a:gd name="T26" fmla="*/ 2147483646 w 9316"/>
                <a:gd name="T27" fmla="*/ 2147483646 h 13371"/>
                <a:gd name="T28" fmla="*/ 2147483646 w 9316"/>
                <a:gd name="T29" fmla="*/ 2147483646 h 13371"/>
                <a:gd name="T30" fmla="*/ 2147483646 w 9316"/>
                <a:gd name="T31" fmla="*/ 2147483646 h 13371"/>
                <a:gd name="T32" fmla="*/ 2147483646 w 9316"/>
                <a:gd name="T33" fmla="*/ 2147483646 h 13371"/>
                <a:gd name="T34" fmla="*/ 2147483646 w 9316"/>
                <a:gd name="T35" fmla="*/ 2147483646 h 13371"/>
                <a:gd name="T36" fmla="*/ 2147483646 w 9316"/>
                <a:gd name="T37" fmla="*/ 2147483646 h 13371"/>
                <a:gd name="T38" fmla="*/ 2147483646 w 9316"/>
                <a:gd name="T39" fmla="*/ 2147483646 h 13371"/>
                <a:gd name="T40" fmla="*/ 2147483646 w 9316"/>
                <a:gd name="T41" fmla="*/ 2147483646 h 13371"/>
                <a:gd name="T42" fmla="*/ 2147483646 w 9316"/>
                <a:gd name="T43" fmla="*/ 2147483646 h 13371"/>
                <a:gd name="T44" fmla="*/ 2147483646 w 9316"/>
                <a:gd name="T45" fmla="*/ 2147483646 h 13371"/>
                <a:gd name="T46" fmla="*/ 2147483646 w 9316"/>
                <a:gd name="T47" fmla="*/ 2147483646 h 13371"/>
                <a:gd name="T48" fmla="*/ 2147483646 w 9316"/>
                <a:gd name="T49" fmla="*/ 2147483646 h 13371"/>
                <a:gd name="T50" fmla="*/ 2147483646 w 9316"/>
                <a:gd name="T51" fmla="*/ 2147483646 h 13371"/>
                <a:gd name="T52" fmla="*/ 2147483646 w 9316"/>
                <a:gd name="T53" fmla="*/ 2147483646 h 13371"/>
                <a:gd name="T54" fmla="*/ 2147483646 w 9316"/>
                <a:gd name="T55" fmla="*/ 2147483646 h 13371"/>
                <a:gd name="T56" fmla="*/ 2147483646 w 9316"/>
                <a:gd name="T57" fmla="*/ 2147483646 h 13371"/>
                <a:gd name="T58" fmla="*/ 2147483646 w 9316"/>
                <a:gd name="T59" fmla="*/ 2147483646 h 13371"/>
                <a:gd name="T60" fmla="*/ 2147483646 w 9316"/>
                <a:gd name="T61" fmla="*/ 2147483646 h 13371"/>
                <a:gd name="T62" fmla="*/ 2147483646 w 9316"/>
                <a:gd name="T63" fmla="*/ 2147483646 h 13371"/>
                <a:gd name="T64" fmla="*/ 2147483646 w 9316"/>
                <a:gd name="T65" fmla="*/ 2147483646 h 13371"/>
                <a:gd name="T66" fmla="*/ 2147483646 w 9316"/>
                <a:gd name="T67" fmla="*/ 2147483646 h 13371"/>
                <a:gd name="T68" fmla="*/ 2147483646 w 9316"/>
                <a:gd name="T69" fmla="*/ 2147483646 h 13371"/>
                <a:gd name="T70" fmla="*/ 2147483646 w 9316"/>
                <a:gd name="T71" fmla="*/ 2147483646 h 13371"/>
                <a:gd name="T72" fmla="*/ 2147483646 w 9316"/>
                <a:gd name="T73" fmla="*/ 2147483646 h 13371"/>
                <a:gd name="T74" fmla="*/ 2147483646 w 9316"/>
                <a:gd name="T75" fmla="*/ 2147483646 h 13371"/>
                <a:gd name="T76" fmla="*/ 2147483646 w 9316"/>
                <a:gd name="T77" fmla="*/ 2147483646 h 13371"/>
                <a:gd name="T78" fmla="*/ 2147483646 w 9316"/>
                <a:gd name="T79" fmla="*/ 2147483646 h 13371"/>
                <a:gd name="T80" fmla="*/ 2147483646 w 9316"/>
                <a:gd name="T81" fmla="*/ 2147483646 h 13371"/>
                <a:gd name="T82" fmla="*/ 2147483646 w 9316"/>
                <a:gd name="T83" fmla="*/ 2147483646 h 13371"/>
                <a:gd name="T84" fmla="*/ 2147483646 w 9316"/>
                <a:gd name="T85" fmla="*/ 2147483646 h 13371"/>
                <a:gd name="T86" fmla="*/ 2147483646 w 9316"/>
                <a:gd name="T87" fmla="*/ 2147483646 h 13371"/>
                <a:gd name="T88" fmla="*/ 2147483646 w 9316"/>
                <a:gd name="T89" fmla="*/ 2147483646 h 13371"/>
                <a:gd name="T90" fmla="*/ 2147483646 w 9316"/>
                <a:gd name="T91" fmla="*/ 2147483646 h 13371"/>
                <a:gd name="T92" fmla="*/ 2147483646 w 9316"/>
                <a:gd name="T93" fmla="*/ 2147483646 h 13371"/>
                <a:gd name="T94" fmla="*/ 2147483646 w 9316"/>
                <a:gd name="T95" fmla="*/ 2147483646 h 13371"/>
                <a:gd name="T96" fmla="*/ 2147483646 w 9316"/>
                <a:gd name="T97" fmla="*/ 2147483646 h 13371"/>
                <a:gd name="T98" fmla="*/ 2147483646 w 9316"/>
                <a:gd name="T99" fmla="*/ 2147483646 h 13371"/>
                <a:gd name="T100" fmla="*/ 2147483646 w 9316"/>
                <a:gd name="T101" fmla="*/ 2147483646 h 13371"/>
                <a:gd name="T102" fmla="*/ 2147483646 w 9316"/>
                <a:gd name="T103" fmla="*/ 2147483646 h 13371"/>
                <a:gd name="T104" fmla="*/ 2147483646 w 9316"/>
                <a:gd name="T105" fmla="*/ 2147483646 h 13371"/>
                <a:gd name="T106" fmla="*/ 2147483646 w 9316"/>
                <a:gd name="T107" fmla="*/ 2147483646 h 13371"/>
                <a:gd name="T108" fmla="*/ 2147483646 w 9316"/>
                <a:gd name="T109" fmla="*/ 2147483646 h 13371"/>
                <a:gd name="T110" fmla="*/ 2147483646 w 9316"/>
                <a:gd name="T111" fmla="*/ 2147483646 h 13371"/>
                <a:gd name="T112" fmla="*/ 2147483646 w 9316"/>
                <a:gd name="T113" fmla="*/ 2147483646 h 13371"/>
                <a:gd name="T114" fmla="*/ 2147483646 w 9316"/>
                <a:gd name="T115" fmla="*/ 2147483646 h 13371"/>
                <a:gd name="T116" fmla="*/ 2147483646 w 9316"/>
                <a:gd name="T117" fmla="*/ 2147483646 h 13371"/>
                <a:gd name="T118" fmla="*/ 2147483646 w 9316"/>
                <a:gd name="T119" fmla="*/ 2147483646 h 133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316" h="13371">
                  <a:moveTo>
                    <a:pt x="8553" y="6589"/>
                  </a:moveTo>
                  <a:lnTo>
                    <a:pt x="8629" y="6704"/>
                  </a:lnTo>
                  <a:lnTo>
                    <a:pt x="8839" y="7103"/>
                  </a:lnTo>
                  <a:lnTo>
                    <a:pt x="8991" y="7675"/>
                  </a:lnTo>
                  <a:lnTo>
                    <a:pt x="9010" y="7846"/>
                  </a:lnTo>
                  <a:lnTo>
                    <a:pt x="9048" y="7942"/>
                  </a:lnTo>
                  <a:lnTo>
                    <a:pt x="9125" y="8018"/>
                  </a:lnTo>
                  <a:lnTo>
                    <a:pt x="9201" y="8075"/>
                  </a:lnTo>
                  <a:lnTo>
                    <a:pt x="9277" y="8151"/>
                  </a:lnTo>
                  <a:lnTo>
                    <a:pt x="9315" y="8265"/>
                  </a:lnTo>
                  <a:lnTo>
                    <a:pt x="9277" y="8285"/>
                  </a:lnTo>
                  <a:lnTo>
                    <a:pt x="9010" y="8285"/>
                  </a:lnTo>
                  <a:lnTo>
                    <a:pt x="8801" y="8323"/>
                  </a:lnTo>
                  <a:lnTo>
                    <a:pt x="8553" y="8418"/>
                  </a:lnTo>
                  <a:lnTo>
                    <a:pt x="8344" y="8532"/>
                  </a:lnTo>
                  <a:lnTo>
                    <a:pt x="8191" y="8685"/>
                  </a:lnTo>
                  <a:lnTo>
                    <a:pt x="8001" y="9103"/>
                  </a:lnTo>
                  <a:lnTo>
                    <a:pt x="7791" y="9370"/>
                  </a:lnTo>
                  <a:lnTo>
                    <a:pt x="7772" y="9465"/>
                  </a:lnTo>
                  <a:lnTo>
                    <a:pt x="7867" y="9675"/>
                  </a:lnTo>
                  <a:lnTo>
                    <a:pt x="8001" y="9809"/>
                  </a:lnTo>
                  <a:lnTo>
                    <a:pt x="8058" y="9941"/>
                  </a:lnTo>
                  <a:lnTo>
                    <a:pt x="7848" y="10132"/>
                  </a:lnTo>
                  <a:lnTo>
                    <a:pt x="6839" y="10761"/>
                  </a:lnTo>
                  <a:lnTo>
                    <a:pt x="6496" y="11104"/>
                  </a:lnTo>
                  <a:lnTo>
                    <a:pt x="6324" y="11237"/>
                  </a:lnTo>
                  <a:lnTo>
                    <a:pt x="6153" y="11256"/>
                  </a:lnTo>
                  <a:lnTo>
                    <a:pt x="6077" y="11180"/>
                  </a:lnTo>
                  <a:lnTo>
                    <a:pt x="6001" y="10818"/>
                  </a:lnTo>
                  <a:lnTo>
                    <a:pt x="5943" y="10723"/>
                  </a:lnTo>
                  <a:lnTo>
                    <a:pt x="5734" y="10456"/>
                  </a:lnTo>
                  <a:lnTo>
                    <a:pt x="5715" y="10437"/>
                  </a:lnTo>
                  <a:lnTo>
                    <a:pt x="5657" y="10418"/>
                  </a:lnTo>
                  <a:lnTo>
                    <a:pt x="5639" y="10399"/>
                  </a:lnTo>
                  <a:lnTo>
                    <a:pt x="5639" y="10380"/>
                  </a:lnTo>
                  <a:lnTo>
                    <a:pt x="5677" y="10304"/>
                  </a:lnTo>
                  <a:lnTo>
                    <a:pt x="5677" y="10285"/>
                  </a:lnTo>
                  <a:lnTo>
                    <a:pt x="5601" y="10208"/>
                  </a:lnTo>
                  <a:lnTo>
                    <a:pt x="5239" y="9904"/>
                  </a:lnTo>
                  <a:lnTo>
                    <a:pt x="5162" y="9865"/>
                  </a:lnTo>
                  <a:lnTo>
                    <a:pt x="4991" y="9961"/>
                  </a:lnTo>
                  <a:lnTo>
                    <a:pt x="4953" y="10227"/>
                  </a:lnTo>
                  <a:lnTo>
                    <a:pt x="4991" y="10532"/>
                  </a:lnTo>
                  <a:lnTo>
                    <a:pt x="5048" y="10761"/>
                  </a:lnTo>
                  <a:lnTo>
                    <a:pt x="5220" y="11065"/>
                  </a:lnTo>
                  <a:lnTo>
                    <a:pt x="5239" y="11237"/>
                  </a:lnTo>
                  <a:lnTo>
                    <a:pt x="5162" y="11409"/>
                  </a:lnTo>
                  <a:lnTo>
                    <a:pt x="5067" y="11542"/>
                  </a:lnTo>
                  <a:lnTo>
                    <a:pt x="4934" y="11637"/>
                  </a:lnTo>
                  <a:lnTo>
                    <a:pt x="4763" y="11656"/>
                  </a:lnTo>
                  <a:lnTo>
                    <a:pt x="4591" y="11618"/>
                  </a:lnTo>
                  <a:lnTo>
                    <a:pt x="4343" y="12418"/>
                  </a:lnTo>
                  <a:lnTo>
                    <a:pt x="4057" y="13370"/>
                  </a:lnTo>
                  <a:lnTo>
                    <a:pt x="4038" y="13370"/>
                  </a:lnTo>
                  <a:lnTo>
                    <a:pt x="3886" y="13332"/>
                  </a:lnTo>
                  <a:lnTo>
                    <a:pt x="3676" y="13142"/>
                  </a:lnTo>
                  <a:lnTo>
                    <a:pt x="3372" y="12742"/>
                  </a:lnTo>
                  <a:lnTo>
                    <a:pt x="3258" y="12666"/>
                  </a:lnTo>
                  <a:lnTo>
                    <a:pt x="3200" y="12608"/>
                  </a:lnTo>
                  <a:lnTo>
                    <a:pt x="3181" y="12513"/>
                  </a:lnTo>
                  <a:lnTo>
                    <a:pt x="3181" y="12437"/>
                  </a:lnTo>
                  <a:lnTo>
                    <a:pt x="3219" y="12380"/>
                  </a:lnTo>
                  <a:lnTo>
                    <a:pt x="3239" y="12303"/>
                  </a:lnTo>
                  <a:lnTo>
                    <a:pt x="3200" y="12227"/>
                  </a:lnTo>
                  <a:lnTo>
                    <a:pt x="3163" y="12189"/>
                  </a:lnTo>
                  <a:lnTo>
                    <a:pt x="3143" y="12208"/>
                  </a:lnTo>
                  <a:lnTo>
                    <a:pt x="3124" y="12227"/>
                  </a:lnTo>
                  <a:lnTo>
                    <a:pt x="3105" y="12247"/>
                  </a:lnTo>
                  <a:lnTo>
                    <a:pt x="3048" y="12227"/>
                  </a:lnTo>
                  <a:lnTo>
                    <a:pt x="3029" y="12189"/>
                  </a:lnTo>
                  <a:lnTo>
                    <a:pt x="3048" y="12151"/>
                  </a:lnTo>
                  <a:lnTo>
                    <a:pt x="3067" y="12151"/>
                  </a:lnTo>
                  <a:lnTo>
                    <a:pt x="2991" y="12018"/>
                  </a:lnTo>
                  <a:lnTo>
                    <a:pt x="2934" y="11980"/>
                  </a:lnTo>
                  <a:lnTo>
                    <a:pt x="2877" y="12056"/>
                  </a:lnTo>
                  <a:lnTo>
                    <a:pt x="2819" y="12056"/>
                  </a:lnTo>
                  <a:lnTo>
                    <a:pt x="2648" y="11846"/>
                  </a:lnTo>
                  <a:lnTo>
                    <a:pt x="2534" y="11751"/>
                  </a:lnTo>
                  <a:lnTo>
                    <a:pt x="2457" y="11694"/>
                  </a:lnTo>
                  <a:lnTo>
                    <a:pt x="2438" y="11675"/>
                  </a:lnTo>
                  <a:lnTo>
                    <a:pt x="2420" y="11599"/>
                  </a:lnTo>
                  <a:lnTo>
                    <a:pt x="2381" y="11523"/>
                  </a:lnTo>
                  <a:lnTo>
                    <a:pt x="2305" y="11504"/>
                  </a:lnTo>
                  <a:lnTo>
                    <a:pt x="2267" y="11465"/>
                  </a:lnTo>
                  <a:lnTo>
                    <a:pt x="2229" y="11389"/>
                  </a:lnTo>
                  <a:lnTo>
                    <a:pt x="2172" y="11256"/>
                  </a:lnTo>
                  <a:lnTo>
                    <a:pt x="2134" y="11256"/>
                  </a:lnTo>
                  <a:lnTo>
                    <a:pt x="2096" y="11351"/>
                  </a:lnTo>
                  <a:lnTo>
                    <a:pt x="2096" y="11294"/>
                  </a:lnTo>
                  <a:lnTo>
                    <a:pt x="2076" y="11028"/>
                  </a:lnTo>
                  <a:lnTo>
                    <a:pt x="2039" y="10894"/>
                  </a:lnTo>
                  <a:lnTo>
                    <a:pt x="1962" y="10875"/>
                  </a:lnTo>
                  <a:lnTo>
                    <a:pt x="1905" y="10932"/>
                  </a:lnTo>
                  <a:lnTo>
                    <a:pt x="1886" y="11065"/>
                  </a:lnTo>
                  <a:lnTo>
                    <a:pt x="1848" y="10970"/>
                  </a:lnTo>
                  <a:lnTo>
                    <a:pt x="1867" y="10894"/>
                  </a:lnTo>
                  <a:lnTo>
                    <a:pt x="1886" y="10837"/>
                  </a:lnTo>
                  <a:lnTo>
                    <a:pt x="1886" y="10761"/>
                  </a:lnTo>
                  <a:lnTo>
                    <a:pt x="1867" y="10685"/>
                  </a:lnTo>
                  <a:lnTo>
                    <a:pt x="1829" y="10627"/>
                  </a:lnTo>
                  <a:lnTo>
                    <a:pt x="1734" y="10551"/>
                  </a:lnTo>
                  <a:lnTo>
                    <a:pt x="1581" y="10361"/>
                  </a:lnTo>
                  <a:lnTo>
                    <a:pt x="1486" y="10285"/>
                  </a:lnTo>
                  <a:lnTo>
                    <a:pt x="1353" y="10266"/>
                  </a:lnTo>
                  <a:lnTo>
                    <a:pt x="1372" y="10190"/>
                  </a:lnTo>
                  <a:lnTo>
                    <a:pt x="1334" y="10113"/>
                  </a:lnTo>
                  <a:lnTo>
                    <a:pt x="1277" y="10075"/>
                  </a:lnTo>
                  <a:lnTo>
                    <a:pt x="1200" y="10056"/>
                  </a:lnTo>
                  <a:lnTo>
                    <a:pt x="1258" y="9923"/>
                  </a:lnTo>
                  <a:lnTo>
                    <a:pt x="1296" y="9827"/>
                  </a:lnTo>
                  <a:lnTo>
                    <a:pt x="1296" y="9732"/>
                  </a:lnTo>
                  <a:lnTo>
                    <a:pt x="1238" y="9599"/>
                  </a:lnTo>
                  <a:lnTo>
                    <a:pt x="1029" y="9275"/>
                  </a:lnTo>
                  <a:lnTo>
                    <a:pt x="991" y="9180"/>
                  </a:lnTo>
                  <a:lnTo>
                    <a:pt x="933" y="8951"/>
                  </a:lnTo>
                  <a:lnTo>
                    <a:pt x="781" y="8761"/>
                  </a:lnTo>
                  <a:lnTo>
                    <a:pt x="591" y="8590"/>
                  </a:lnTo>
                  <a:lnTo>
                    <a:pt x="457" y="8418"/>
                  </a:lnTo>
                  <a:lnTo>
                    <a:pt x="362" y="8189"/>
                  </a:lnTo>
                  <a:lnTo>
                    <a:pt x="305" y="7960"/>
                  </a:lnTo>
                  <a:lnTo>
                    <a:pt x="305" y="7865"/>
                  </a:lnTo>
                  <a:lnTo>
                    <a:pt x="324" y="7789"/>
                  </a:lnTo>
                  <a:lnTo>
                    <a:pt x="305" y="7713"/>
                  </a:lnTo>
                  <a:lnTo>
                    <a:pt x="172" y="7484"/>
                  </a:lnTo>
                  <a:lnTo>
                    <a:pt x="153" y="7389"/>
                  </a:lnTo>
                  <a:lnTo>
                    <a:pt x="191" y="7256"/>
                  </a:lnTo>
                  <a:lnTo>
                    <a:pt x="286" y="7122"/>
                  </a:lnTo>
                  <a:lnTo>
                    <a:pt x="362" y="7066"/>
                  </a:lnTo>
                  <a:lnTo>
                    <a:pt x="457" y="7313"/>
                  </a:lnTo>
                  <a:lnTo>
                    <a:pt x="552" y="7351"/>
                  </a:lnTo>
                  <a:lnTo>
                    <a:pt x="667" y="7332"/>
                  </a:lnTo>
                  <a:lnTo>
                    <a:pt x="762" y="7275"/>
                  </a:lnTo>
                  <a:lnTo>
                    <a:pt x="953" y="7370"/>
                  </a:lnTo>
                  <a:lnTo>
                    <a:pt x="1238" y="7237"/>
                  </a:lnTo>
                  <a:lnTo>
                    <a:pt x="1486" y="6970"/>
                  </a:lnTo>
                  <a:lnTo>
                    <a:pt x="1600" y="6704"/>
                  </a:lnTo>
                  <a:lnTo>
                    <a:pt x="1581" y="6551"/>
                  </a:lnTo>
                  <a:lnTo>
                    <a:pt x="1543" y="6456"/>
                  </a:lnTo>
                  <a:lnTo>
                    <a:pt x="1486" y="6399"/>
                  </a:lnTo>
                  <a:lnTo>
                    <a:pt x="1391" y="6323"/>
                  </a:lnTo>
                  <a:lnTo>
                    <a:pt x="1182" y="6075"/>
                  </a:lnTo>
                  <a:lnTo>
                    <a:pt x="1105" y="6018"/>
                  </a:lnTo>
                  <a:lnTo>
                    <a:pt x="1105" y="5979"/>
                  </a:lnTo>
                  <a:lnTo>
                    <a:pt x="1296" y="5999"/>
                  </a:lnTo>
                  <a:lnTo>
                    <a:pt x="1353" y="5979"/>
                  </a:lnTo>
                  <a:lnTo>
                    <a:pt x="1448" y="5923"/>
                  </a:lnTo>
                  <a:lnTo>
                    <a:pt x="1448" y="5865"/>
                  </a:lnTo>
                  <a:lnTo>
                    <a:pt x="1410" y="5847"/>
                  </a:lnTo>
                  <a:lnTo>
                    <a:pt x="1391" y="5827"/>
                  </a:lnTo>
                  <a:lnTo>
                    <a:pt x="1372" y="5808"/>
                  </a:lnTo>
                  <a:lnTo>
                    <a:pt x="1353" y="5770"/>
                  </a:lnTo>
                  <a:lnTo>
                    <a:pt x="1410" y="5751"/>
                  </a:lnTo>
                  <a:lnTo>
                    <a:pt x="1429" y="5751"/>
                  </a:lnTo>
                  <a:lnTo>
                    <a:pt x="1448" y="5675"/>
                  </a:lnTo>
                  <a:lnTo>
                    <a:pt x="1505" y="5713"/>
                  </a:lnTo>
                  <a:lnTo>
                    <a:pt x="1600" y="5789"/>
                  </a:lnTo>
                  <a:lnTo>
                    <a:pt x="1639" y="5827"/>
                  </a:lnTo>
                  <a:lnTo>
                    <a:pt x="1695" y="5847"/>
                  </a:lnTo>
                  <a:lnTo>
                    <a:pt x="1753" y="5847"/>
                  </a:lnTo>
                  <a:lnTo>
                    <a:pt x="1867" y="5827"/>
                  </a:lnTo>
                  <a:lnTo>
                    <a:pt x="1867" y="5789"/>
                  </a:lnTo>
                  <a:lnTo>
                    <a:pt x="1962" y="5675"/>
                  </a:lnTo>
                  <a:lnTo>
                    <a:pt x="1981" y="5656"/>
                  </a:lnTo>
                  <a:lnTo>
                    <a:pt x="1981" y="5446"/>
                  </a:lnTo>
                  <a:lnTo>
                    <a:pt x="1981" y="5370"/>
                  </a:lnTo>
                  <a:lnTo>
                    <a:pt x="2000" y="5370"/>
                  </a:lnTo>
                  <a:lnTo>
                    <a:pt x="2134" y="5218"/>
                  </a:lnTo>
                  <a:lnTo>
                    <a:pt x="2172" y="5161"/>
                  </a:lnTo>
                  <a:lnTo>
                    <a:pt x="2172" y="5104"/>
                  </a:lnTo>
                  <a:lnTo>
                    <a:pt x="2172" y="4951"/>
                  </a:lnTo>
                  <a:lnTo>
                    <a:pt x="2210" y="4913"/>
                  </a:lnTo>
                  <a:lnTo>
                    <a:pt x="2286" y="4875"/>
                  </a:lnTo>
                  <a:lnTo>
                    <a:pt x="2343" y="4875"/>
                  </a:lnTo>
                  <a:lnTo>
                    <a:pt x="2381" y="4894"/>
                  </a:lnTo>
                  <a:lnTo>
                    <a:pt x="2420" y="5161"/>
                  </a:lnTo>
                  <a:lnTo>
                    <a:pt x="2438" y="5218"/>
                  </a:lnTo>
                  <a:lnTo>
                    <a:pt x="2496" y="5294"/>
                  </a:lnTo>
                  <a:lnTo>
                    <a:pt x="2629" y="5351"/>
                  </a:lnTo>
                  <a:lnTo>
                    <a:pt x="2743" y="5408"/>
                  </a:lnTo>
                  <a:lnTo>
                    <a:pt x="2858" y="5427"/>
                  </a:lnTo>
                  <a:lnTo>
                    <a:pt x="2934" y="5466"/>
                  </a:lnTo>
                  <a:lnTo>
                    <a:pt x="2991" y="5580"/>
                  </a:lnTo>
                  <a:lnTo>
                    <a:pt x="3124" y="5923"/>
                  </a:lnTo>
                  <a:lnTo>
                    <a:pt x="3200" y="6018"/>
                  </a:lnTo>
                  <a:lnTo>
                    <a:pt x="3277" y="6094"/>
                  </a:lnTo>
                  <a:lnTo>
                    <a:pt x="3391" y="6113"/>
                  </a:lnTo>
                  <a:lnTo>
                    <a:pt x="3429" y="6113"/>
                  </a:lnTo>
                  <a:lnTo>
                    <a:pt x="3505" y="6075"/>
                  </a:lnTo>
                  <a:lnTo>
                    <a:pt x="3581" y="6094"/>
                  </a:lnTo>
                  <a:lnTo>
                    <a:pt x="3639" y="6189"/>
                  </a:lnTo>
                  <a:lnTo>
                    <a:pt x="3676" y="6228"/>
                  </a:lnTo>
                  <a:lnTo>
                    <a:pt x="3753" y="6265"/>
                  </a:lnTo>
                  <a:lnTo>
                    <a:pt x="3810" y="6265"/>
                  </a:lnTo>
                  <a:lnTo>
                    <a:pt x="3905" y="6265"/>
                  </a:lnTo>
                  <a:lnTo>
                    <a:pt x="3905" y="6228"/>
                  </a:lnTo>
                  <a:lnTo>
                    <a:pt x="3791" y="6208"/>
                  </a:lnTo>
                  <a:lnTo>
                    <a:pt x="3696" y="6132"/>
                  </a:lnTo>
                  <a:lnTo>
                    <a:pt x="3620" y="6056"/>
                  </a:lnTo>
                  <a:lnTo>
                    <a:pt x="3562" y="5979"/>
                  </a:lnTo>
                  <a:lnTo>
                    <a:pt x="3924" y="6037"/>
                  </a:lnTo>
                  <a:lnTo>
                    <a:pt x="4115" y="6113"/>
                  </a:lnTo>
                  <a:lnTo>
                    <a:pt x="4248" y="6246"/>
                  </a:lnTo>
                  <a:lnTo>
                    <a:pt x="4419" y="6342"/>
                  </a:lnTo>
                  <a:lnTo>
                    <a:pt x="4458" y="6399"/>
                  </a:lnTo>
                  <a:lnTo>
                    <a:pt x="4458" y="6513"/>
                  </a:lnTo>
                  <a:lnTo>
                    <a:pt x="4477" y="6589"/>
                  </a:lnTo>
                  <a:lnTo>
                    <a:pt x="4534" y="6627"/>
                  </a:lnTo>
                  <a:lnTo>
                    <a:pt x="4610" y="6665"/>
                  </a:lnTo>
                  <a:lnTo>
                    <a:pt x="4686" y="6627"/>
                  </a:lnTo>
                  <a:lnTo>
                    <a:pt x="4763" y="6665"/>
                  </a:lnTo>
                  <a:lnTo>
                    <a:pt x="4819" y="6780"/>
                  </a:lnTo>
                  <a:lnTo>
                    <a:pt x="4858" y="6894"/>
                  </a:lnTo>
                  <a:lnTo>
                    <a:pt x="4895" y="6970"/>
                  </a:lnTo>
                  <a:lnTo>
                    <a:pt x="5010" y="7008"/>
                  </a:lnTo>
                  <a:lnTo>
                    <a:pt x="5124" y="6970"/>
                  </a:lnTo>
                  <a:lnTo>
                    <a:pt x="5200" y="6875"/>
                  </a:lnTo>
                  <a:lnTo>
                    <a:pt x="4991" y="6875"/>
                  </a:lnTo>
                  <a:lnTo>
                    <a:pt x="4724" y="6551"/>
                  </a:lnTo>
                  <a:lnTo>
                    <a:pt x="4610" y="6570"/>
                  </a:lnTo>
                  <a:lnTo>
                    <a:pt x="4229" y="6094"/>
                  </a:lnTo>
                  <a:lnTo>
                    <a:pt x="4153" y="6056"/>
                  </a:lnTo>
                  <a:lnTo>
                    <a:pt x="4057" y="5979"/>
                  </a:lnTo>
                  <a:lnTo>
                    <a:pt x="3410" y="5865"/>
                  </a:lnTo>
                  <a:lnTo>
                    <a:pt x="3258" y="5808"/>
                  </a:lnTo>
                  <a:lnTo>
                    <a:pt x="3143" y="5713"/>
                  </a:lnTo>
                  <a:lnTo>
                    <a:pt x="3048" y="5561"/>
                  </a:lnTo>
                  <a:lnTo>
                    <a:pt x="3029" y="5408"/>
                  </a:lnTo>
                  <a:lnTo>
                    <a:pt x="2858" y="5085"/>
                  </a:lnTo>
                  <a:lnTo>
                    <a:pt x="2819" y="4894"/>
                  </a:lnTo>
                  <a:lnTo>
                    <a:pt x="2934" y="4781"/>
                  </a:lnTo>
                  <a:lnTo>
                    <a:pt x="2858" y="4724"/>
                  </a:lnTo>
                  <a:lnTo>
                    <a:pt x="2762" y="4666"/>
                  </a:lnTo>
                  <a:lnTo>
                    <a:pt x="2686" y="4571"/>
                  </a:lnTo>
                  <a:lnTo>
                    <a:pt x="2629" y="4476"/>
                  </a:lnTo>
                  <a:lnTo>
                    <a:pt x="2591" y="4362"/>
                  </a:lnTo>
                  <a:lnTo>
                    <a:pt x="2610" y="4285"/>
                  </a:lnTo>
                  <a:lnTo>
                    <a:pt x="2648" y="4248"/>
                  </a:lnTo>
                  <a:lnTo>
                    <a:pt x="2686" y="4171"/>
                  </a:lnTo>
                  <a:lnTo>
                    <a:pt x="2667" y="4095"/>
                  </a:lnTo>
                  <a:lnTo>
                    <a:pt x="2629" y="4057"/>
                  </a:lnTo>
                  <a:lnTo>
                    <a:pt x="2553" y="4057"/>
                  </a:lnTo>
                  <a:lnTo>
                    <a:pt x="2477" y="3981"/>
                  </a:lnTo>
                  <a:lnTo>
                    <a:pt x="2438" y="3904"/>
                  </a:lnTo>
                  <a:lnTo>
                    <a:pt x="2438" y="3828"/>
                  </a:lnTo>
                  <a:lnTo>
                    <a:pt x="2420" y="3771"/>
                  </a:lnTo>
                  <a:lnTo>
                    <a:pt x="2324" y="3733"/>
                  </a:lnTo>
                  <a:lnTo>
                    <a:pt x="2362" y="3790"/>
                  </a:lnTo>
                  <a:lnTo>
                    <a:pt x="2362" y="3981"/>
                  </a:lnTo>
                  <a:lnTo>
                    <a:pt x="2401" y="4057"/>
                  </a:lnTo>
                  <a:lnTo>
                    <a:pt x="2496" y="4114"/>
                  </a:lnTo>
                  <a:lnTo>
                    <a:pt x="2534" y="4114"/>
                  </a:lnTo>
                  <a:lnTo>
                    <a:pt x="2534" y="4152"/>
                  </a:lnTo>
                  <a:lnTo>
                    <a:pt x="2534" y="4380"/>
                  </a:lnTo>
                  <a:lnTo>
                    <a:pt x="2553" y="4457"/>
                  </a:lnTo>
                  <a:lnTo>
                    <a:pt x="2648" y="4685"/>
                  </a:lnTo>
                  <a:lnTo>
                    <a:pt x="2648" y="4761"/>
                  </a:lnTo>
                  <a:lnTo>
                    <a:pt x="2629" y="4837"/>
                  </a:lnTo>
                  <a:lnTo>
                    <a:pt x="2572" y="4837"/>
                  </a:lnTo>
                  <a:lnTo>
                    <a:pt x="2438" y="4590"/>
                  </a:lnTo>
                  <a:lnTo>
                    <a:pt x="2362" y="4495"/>
                  </a:lnTo>
                  <a:lnTo>
                    <a:pt x="2286" y="4419"/>
                  </a:lnTo>
                  <a:lnTo>
                    <a:pt x="2172" y="4419"/>
                  </a:lnTo>
                  <a:lnTo>
                    <a:pt x="2076" y="4495"/>
                  </a:lnTo>
                  <a:lnTo>
                    <a:pt x="2000" y="4609"/>
                  </a:lnTo>
                  <a:lnTo>
                    <a:pt x="1981" y="4761"/>
                  </a:lnTo>
                  <a:lnTo>
                    <a:pt x="1943" y="4875"/>
                  </a:lnTo>
                  <a:lnTo>
                    <a:pt x="1829" y="4951"/>
                  </a:lnTo>
                  <a:lnTo>
                    <a:pt x="1695" y="5008"/>
                  </a:lnTo>
                  <a:lnTo>
                    <a:pt x="1562" y="5027"/>
                  </a:lnTo>
                  <a:lnTo>
                    <a:pt x="1505" y="5008"/>
                  </a:lnTo>
                  <a:lnTo>
                    <a:pt x="1486" y="4951"/>
                  </a:lnTo>
                  <a:lnTo>
                    <a:pt x="1486" y="4875"/>
                  </a:lnTo>
                  <a:lnTo>
                    <a:pt x="1486" y="4837"/>
                  </a:lnTo>
                  <a:lnTo>
                    <a:pt x="1543" y="4781"/>
                  </a:lnTo>
                  <a:lnTo>
                    <a:pt x="1734" y="4685"/>
                  </a:lnTo>
                  <a:lnTo>
                    <a:pt x="1772" y="4705"/>
                  </a:lnTo>
                  <a:lnTo>
                    <a:pt x="1791" y="4705"/>
                  </a:lnTo>
                  <a:lnTo>
                    <a:pt x="1848" y="4724"/>
                  </a:lnTo>
                  <a:lnTo>
                    <a:pt x="1848" y="4495"/>
                  </a:lnTo>
                  <a:lnTo>
                    <a:pt x="1810" y="4266"/>
                  </a:lnTo>
                  <a:lnTo>
                    <a:pt x="1695" y="3885"/>
                  </a:lnTo>
                  <a:lnTo>
                    <a:pt x="1639" y="3885"/>
                  </a:lnTo>
                  <a:lnTo>
                    <a:pt x="1581" y="3981"/>
                  </a:lnTo>
                  <a:lnTo>
                    <a:pt x="1619" y="4057"/>
                  </a:lnTo>
                  <a:lnTo>
                    <a:pt x="1695" y="4114"/>
                  </a:lnTo>
                  <a:lnTo>
                    <a:pt x="1734" y="4171"/>
                  </a:lnTo>
                  <a:lnTo>
                    <a:pt x="1734" y="4304"/>
                  </a:lnTo>
                  <a:lnTo>
                    <a:pt x="1676" y="4419"/>
                  </a:lnTo>
                  <a:lnTo>
                    <a:pt x="1639" y="4495"/>
                  </a:lnTo>
                  <a:lnTo>
                    <a:pt x="1695" y="4571"/>
                  </a:lnTo>
                  <a:lnTo>
                    <a:pt x="1695" y="4629"/>
                  </a:lnTo>
                  <a:lnTo>
                    <a:pt x="1676" y="4647"/>
                  </a:lnTo>
                  <a:lnTo>
                    <a:pt x="1639" y="4666"/>
                  </a:lnTo>
                  <a:lnTo>
                    <a:pt x="1600" y="4685"/>
                  </a:lnTo>
                  <a:lnTo>
                    <a:pt x="1562" y="4609"/>
                  </a:lnTo>
                  <a:lnTo>
                    <a:pt x="1524" y="4590"/>
                  </a:lnTo>
                  <a:lnTo>
                    <a:pt x="1467" y="4552"/>
                  </a:lnTo>
                  <a:lnTo>
                    <a:pt x="1448" y="4533"/>
                  </a:lnTo>
                  <a:lnTo>
                    <a:pt x="1429" y="4476"/>
                  </a:lnTo>
                  <a:lnTo>
                    <a:pt x="1429" y="4457"/>
                  </a:lnTo>
                  <a:lnTo>
                    <a:pt x="1467" y="4457"/>
                  </a:lnTo>
                  <a:lnTo>
                    <a:pt x="1486" y="4419"/>
                  </a:lnTo>
                  <a:lnTo>
                    <a:pt x="1562" y="4285"/>
                  </a:lnTo>
                  <a:lnTo>
                    <a:pt x="1562" y="4228"/>
                  </a:lnTo>
                  <a:lnTo>
                    <a:pt x="1448" y="4171"/>
                  </a:lnTo>
                  <a:lnTo>
                    <a:pt x="1486" y="4266"/>
                  </a:lnTo>
                  <a:lnTo>
                    <a:pt x="1467" y="4304"/>
                  </a:lnTo>
                  <a:lnTo>
                    <a:pt x="1429" y="4343"/>
                  </a:lnTo>
                  <a:lnTo>
                    <a:pt x="1391" y="4380"/>
                  </a:lnTo>
                  <a:lnTo>
                    <a:pt x="1296" y="4571"/>
                  </a:lnTo>
                  <a:lnTo>
                    <a:pt x="1182" y="4590"/>
                  </a:lnTo>
                  <a:lnTo>
                    <a:pt x="1124" y="4514"/>
                  </a:lnTo>
                  <a:lnTo>
                    <a:pt x="1048" y="4285"/>
                  </a:lnTo>
                  <a:lnTo>
                    <a:pt x="991" y="4343"/>
                  </a:lnTo>
                  <a:lnTo>
                    <a:pt x="991" y="4419"/>
                  </a:lnTo>
                  <a:lnTo>
                    <a:pt x="896" y="4571"/>
                  </a:lnTo>
                  <a:lnTo>
                    <a:pt x="762" y="4705"/>
                  </a:lnTo>
                  <a:lnTo>
                    <a:pt x="648" y="4724"/>
                  </a:lnTo>
                  <a:lnTo>
                    <a:pt x="591" y="4609"/>
                  </a:lnTo>
                  <a:lnTo>
                    <a:pt x="515" y="4171"/>
                  </a:lnTo>
                  <a:lnTo>
                    <a:pt x="457" y="4038"/>
                  </a:lnTo>
                  <a:lnTo>
                    <a:pt x="496" y="3981"/>
                  </a:lnTo>
                  <a:lnTo>
                    <a:pt x="515" y="3923"/>
                  </a:lnTo>
                  <a:lnTo>
                    <a:pt x="457" y="3923"/>
                  </a:lnTo>
                  <a:lnTo>
                    <a:pt x="457" y="3981"/>
                  </a:lnTo>
                  <a:lnTo>
                    <a:pt x="400" y="3981"/>
                  </a:lnTo>
                  <a:lnTo>
                    <a:pt x="400" y="3828"/>
                  </a:lnTo>
                  <a:lnTo>
                    <a:pt x="362" y="3828"/>
                  </a:lnTo>
                  <a:lnTo>
                    <a:pt x="343" y="4019"/>
                  </a:lnTo>
                  <a:lnTo>
                    <a:pt x="457" y="4380"/>
                  </a:lnTo>
                  <a:lnTo>
                    <a:pt x="534" y="4724"/>
                  </a:lnTo>
                  <a:lnTo>
                    <a:pt x="667" y="4837"/>
                  </a:lnTo>
                  <a:lnTo>
                    <a:pt x="705" y="4951"/>
                  </a:lnTo>
                  <a:lnTo>
                    <a:pt x="515" y="5370"/>
                  </a:lnTo>
                  <a:lnTo>
                    <a:pt x="476" y="5313"/>
                  </a:lnTo>
                  <a:lnTo>
                    <a:pt x="420" y="5275"/>
                  </a:lnTo>
                  <a:lnTo>
                    <a:pt x="362" y="5256"/>
                  </a:lnTo>
                  <a:lnTo>
                    <a:pt x="343" y="5256"/>
                  </a:lnTo>
                  <a:lnTo>
                    <a:pt x="324" y="4932"/>
                  </a:lnTo>
                  <a:lnTo>
                    <a:pt x="210" y="4495"/>
                  </a:lnTo>
                  <a:lnTo>
                    <a:pt x="191" y="4343"/>
                  </a:lnTo>
                  <a:lnTo>
                    <a:pt x="95" y="4114"/>
                  </a:lnTo>
                  <a:lnTo>
                    <a:pt x="76" y="3943"/>
                  </a:lnTo>
                  <a:lnTo>
                    <a:pt x="76" y="3847"/>
                  </a:lnTo>
                  <a:lnTo>
                    <a:pt x="58" y="3790"/>
                  </a:lnTo>
                  <a:lnTo>
                    <a:pt x="19" y="3771"/>
                  </a:lnTo>
                  <a:lnTo>
                    <a:pt x="0" y="3733"/>
                  </a:lnTo>
                  <a:lnTo>
                    <a:pt x="0" y="3676"/>
                  </a:lnTo>
                  <a:lnTo>
                    <a:pt x="39" y="3466"/>
                  </a:lnTo>
                  <a:lnTo>
                    <a:pt x="76" y="3181"/>
                  </a:lnTo>
                  <a:lnTo>
                    <a:pt x="95" y="3066"/>
                  </a:lnTo>
                  <a:lnTo>
                    <a:pt x="115" y="2971"/>
                  </a:lnTo>
                  <a:lnTo>
                    <a:pt x="172" y="2895"/>
                  </a:lnTo>
                  <a:lnTo>
                    <a:pt x="191" y="2819"/>
                  </a:lnTo>
                  <a:lnTo>
                    <a:pt x="210" y="2704"/>
                  </a:lnTo>
                  <a:lnTo>
                    <a:pt x="210" y="2628"/>
                  </a:lnTo>
                  <a:lnTo>
                    <a:pt x="172" y="2438"/>
                  </a:lnTo>
                  <a:lnTo>
                    <a:pt x="153" y="2381"/>
                  </a:lnTo>
                  <a:lnTo>
                    <a:pt x="76" y="1962"/>
                  </a:lnTo>
                  <a:lnTo>
                    <a:pt x="58" y="1847"/>
                  </a:lnTo>
                  <a:lnTo>
                    <a:pt x="95" y="1809"/>
                  </a:lnTo>
                  <a:lnTo>
                    <a:pt x="134" y="1771"/>
                  </a:lnTo>
                  <a:lnTo>
                    <a:pt x="476" y="1657"/>
                  </a:lnTo>
                  <a:lnTo>
                    <a:pt x="572" y="1676"/>
                  </a:lnTo>
                  <a:lnTo>
                    <a:pt x="686" y="1695"/>
                  </a:lnTo>
                  <a:lnTo>
                    <a:pt x="857" y="1752"/>
                  </a:lnTo>
                  <a:lnTo>
                    <a:pt x="915" y="1790"/>
                  </a:lnTo>
                  <a:lnTo>
                    <a:pt x="991" y="1904"/>
                  </a:lnTo>
                  <a:lnTo>
                    <a:pt x="1067" y="1942"/>
                  </a:lnTo>
                  <a:lnTo>
                    <a:pt x="1143" y="1923"/>
                  </a:lnTo>
                  <a:lnTo>
                    <a:pt x="1219" y="1886"/>
                  </a:lnTo>
                  <a:lnTo>
                    <a:pt x="1238" y="1809"/>
                  </a:lnTo>
                  <a:lnTo>
                    <a:pt x="1258" y="1752"/>
                  </a:lnTo>
                  <a:lnTo>
                    <a:pt x="1277" y="1695"/>
                  </a:lnTo>
                  <a:lnTo>
                    <a:pt x="1353" y="1619"/>
                  </a:lnTo>
                  <a:lnTo>
                    <a:pt x="1562" y="1524"/>
                  </a:lnTo>
                  <a:lnTo>
                    <a:pt x="1695" y="1485"/>
                  </a:lnTo>
                  <a:lnTo>
                    <a:pt x="1829" y="1485"/>
                  </a:lnTo>
                  <a:lnTo>
                    <a:pt x="1962" y="1485"/>
                  </a:lnTo>
                  <a:lnTo>
                    <a:pt x="2039" y="1466"/>
                  </a:lnTo>
                  <a:lnTo>
                    <a:pt x="2096" y="1428"/>
                  </a:lnTo>
                  <a:lnTo>
                    <a:pt x="2191" y="1276"/>
                  </a:lnTo>
                  <a:lnTo>
                    <a:pt x="2305" y="1161"/>
                  </a:lnTo>
                  <a:lnTo>
                    <a:pt x="2438" y="1104"/>
                  </a:lnTo>
                  <a:lnTo>
                    <a:pt x="2610" y="1066"/>
                  </a:lnTo>
                  <a:lnTo>
                    <a:pt x="2686" y="1009"/>
                  </a:lnTo>
                  <a:lnTo>
                    <a:pt x="2724" y="952"/>
                  </a:lnTo>
                  <a:lnTo>
                    <a:pt x="2705" y="838"/>
                  </a:lnTo>
                  <a:lnTo>
                    <a:pt x="2705" y="704"/>
                  </a:lnTo>
                  <a:lnTo>
                    <a:pt x="2724" y="533"/>
                  </a:lnTo>
                  <a:lnTo>
                    <a:pt x="2762" y="400"/>
                  </a:lnTo>
                  <a:lnTo>
                    <a:pt x="2800" y="286"/>
                  </a:lnTo>
                  <a:lnTo>
                    <a:pt x="2953" y="95"/>
                  </a:lnTo>
                  <a:lnTo>
                    <a:pt x="2991" y="0"/>
                  </a:lnTo>
                  <a:lnTo>
                    <a:pt x="3181" y="0"/>
                  </a:lnTo>
                  <a:lnTo>
                    <a:pt x="3715" y="381"/>
                  </a:lnTo>
                  <a:lnTo>
                    <a:pt x="3943" y="571"/>
                  </a:lnTo>
                  <a:lnTo>
                    <a:pt x="4324" y="971"/>
                  </a:lnTo>
                  <a:lnTo>
                    <a:pt x="4401" y="1085"/>
                  </a:lnTo>
                  <a:lnTo>
                    <a:pt x="4458" y="1180"/>
                  </a:lnTo>
                  <a:lnTo>
                    <a:pt x="4496" y="1257"/>
                  </a:lnTo>
                  <a:lnTo>
                    <a:pt x="4572" y="1314"/>
                  </a:lnTo>
                  <a:lnTo>
                    <a:pt x="4686" y="1371"/>
                  </a:lnTo>
                  <a:lnTo>
                    <a:pt x="4895" y="1505"/>
                  </a:lnTo>
                  <a:lnTo>
                    <a:pt x="4991" y="1561"/>
                  </a:lnTo>
                  <a:lnTo>
                    <a:pt x="5086" y="1638"/>
                  </a:lnTo>
                  <a:lnTo>
                    <a:pt x="5372" y="1904"/>
                  </a:lnTo>
                  <a:lnTo>
                    <a:pt x="5448" y="2000"/>
                  </a:lnTo>
                  <a:lnTo>
                    <a:pt x="5505" y="2095"/>
                  </a:lnTo>
                  <a:lnTo>
                    <a:pt x="5505" y="2190"/>
                  </a:lnTo>
                  <a:lnTo>
                    <a:pt x="5448" y="2209"/>
                  </a:lnTo>
                  <a:lnTo>
                    <a:pt x="5296" y="2171"/>
                  </a:lnTo>
                  <a:lnTo>
                    <a:pt x="5124" y="2190"/>
                  </a:lnTo>
                  <a:lnTo>
                    <a:pt x="4953" y="2267"/>
                  </a:lnTo>
                  <a:lnTo>
                    <a:pt x="4895" y="2362"/>
                  </a:lnTo>
                  <a:lnTo>
                    <a:pt x="4819" y="2438"/>
                  </a:lnTo>
                  <a:lnTo>
                    <a:pt x="4686" y="2457"/>
                  </a:lnTo>
                  <a:lnTo>
                    <a:pt x="4591" y="2495"/>
                  </a:lnTo>
                  <a:lnTo>
                    <a:pt x="4477" y="2609"/>
                  </a:lnTo>
                  <a:lnTo>
                    <a:pt x="4401" y="2762"/>
                  </a:lnTo>
                  <a:lnTo>
                    <a:pt x="4191" y="3066"/>
                  </a:lnTo>
                  <a:lnTo>
                    <a:pt x="4038" y="3142"/>
                  </a:lnTo>
                  <a:lnTo>
                    <a:pt x="3962" y="3295"/>
                  </a:lnTo>
                  <a:lnTo>
                    <a:pt x="3981" y="3447"/>
                  </a:lnTo>
                  <a:lnTo>
                    <a:pt x="4038" y="3581"/>
                  </a:lnTo>
                  <a:lnTo>
                    <a:pt x="4115" y="3676"/>
                  </a:lnTo>
                  <a:lnTo>
                    <a:pt x="4229" y="3771"/>
                  </a:lnTo>
                  <a:lnTo>
                    <a:pt x="4248" y="3904"/>
                  </a:lnTo>
                  <a:lnTo>
                    <a:pt x="4191" y="3999"/>
                  </a:lnTo>
                  <a:lnTo>
                    <a:pt x="4191" y="4019"/>
                  </a:lnTo>
                  <a:lnTo>
                    <a:pt x="4210" y="4057"/>
                  </a:lnTo>
                  <a:lnTo>
                    <a:pt x="4305" y="4133"/>
                  </a:lnTo>
                  <a:lnTo>
                    <a:pt x="4362" y="4171"/>
                  </a:lnTo>
                  <a:lnTo>
                    <a:pt x="4458" y="4190"/>
                  </a:lnTo>
                  <a:lnTo>
                    <a:pt x="4477" y="4248"/>
                  </a:lnTo>
                  <a:lnTo>
                    <a:pt x="4458" y="4266"/>
                  </a:lnTo>
                  <a:lnTo>
                    <a:pt x="4458" y="4324"/>
                  </a:lnTo>
                  <a:lnTo>
                    <a:pt x="4629" y="4495"/>
                  </a:lnTo>
                  <a:lnTo>
                    <a:pt x="4667" y="4571"/>
                  </a:lnTo>
                  <a:lnTo>
                    <a:pt x="4667" y="4647"/>
                  </a:lnTo>
                  <a:lnTo>
                    <a:pt x="4648" y="4724"/>
                  </a:lnTo>
                  <a:lnTo>
                    <a:pt x="4629" y="4781"/>
                  </a:lnTo>
                  <a:lnTo>
                    <a:pt x="4610" y="4837"/>
                  </a:lnTo>
                  <a:lnTo>
                    <a:pt x="4610" y="4894"/>
                  </a:lnTo>
                  <a:lnTo>
                    <a:pt x="4743" y="5085"/>
                  </a:lnTo>
                  <a:lnTo>
                    <a:pt x="4763" y="5199"/>
                  </a:lnTo>
                  <a:lnTo>
                    <a:pt x="4782" y="5275"/>
                  </a:lnTo>
                  <a:lnTo>
                    <a:pt x="4839" y="5351"/>
                  </a:lnTo>
                  <a:lnTo>
                    <a:pt x="4895" y="5408"/>
                  </a:lnTo>
                  <a:lnTo>
                    <a:pt x="4953" y="5466"/>
                  </a:lnTo>
                  <a:lnTo>
                    <a:pt x="4991" y="5542"/>
                  </a:lnTo>
                  <a:lnTo>
                    <a:pt x="5010" y="5561"/>
                  </a:lnTo>
                  <a:lnTo>
                    <a:pt x="5010" y="5599"/>
                  </a:lnTo>
                  <a:lnTo>
                    <a:pt x="5048" y="5675"/>
                  </a:lnTo>
                  <a:lnTo>
                    <a:pt x="5124" y="5694"/>
                  </a:lnTo>
                  <a:lnTo>
                    <a:pt x="5162" y="5713"/>
                  </a:lnTo>
                  <a:lnTo>
                    <a:pt x="5200" y="5732"/>
                  </a:lnTo>
                  <a:lnTo>
                    <a:pt x="5200" y="5789"/>
                  </a:lnTo>
                  <a:lnTo>
                    <a:pt x="5200" y="5847"/>
                  </a:lnTo>
                  <a:lnTo>
                    <a:pt x="5239" y="5942"/>
                  </a:lnTo>
                  <a:lnTo>
                    <a:pt x="5315" y="5999"/>
                  </a:lnTo>
                  <a:lnTo>
                    <a:pt x="5525" y="6037"/>
                  </a:lnTo>
                  <a:lnTo>
                    <a:pt x="5715" y="6132"/>
                  </a:lnTo>
                  <a:lnTo>
                    <a:pt x="6001" y="6360"/>
                  </a:lnTo>
                  <a:lnTo>
                    <a:pt x="6134" y="6685"/>
                  </a:lnTo>
                  <a:lnTo>
                    <a:pt x="6096" y="6799"/>
                  </a:lnTo>
                  <a:lnTo>
                    <a:pt x="6172" y="6913"/>
                  </a:lnTo>
                  <a:lnTo>
                    <a:pt x="6324" y="6951"/>
                  </a:lnTo>
                  <a:lnTo>
                    <a:pt x="6382" y="7008"/>
                  </a:lnTo>
                  <a:lnTo>
                    <a:pt x="6515" y="7199"/>
                  </a:lnTo>
                  <a:lnTo>
                    <a:pt x="6629" y="7218"/>
                  </a:lnTo>
                  <a:lnTo>
                    <a:pt x="6763" y="7142"/>
                  </a:lnTo>
                  <a:lnTo>
                    <a:pt x="6915" y="7122"/>
                  </a:lnTo>
                  <a:lnTo>
                    <a:pt x="6953" y="7142"/>
                  </a:lnTo>
                  <a:lnTo>
                    <a:pt x="6991" y="7142"/>
                  </a:lnTo>
                  <a:lnTo>
                    <a:pt x="7162" y="7122"/>
                  </a:lnTo>
                  <a:lnTo>
                    <a:pt x="7239" y="7085"/>
                  </a:lnTo>
                  <a:lnTo>
                    <a:pt x="7296" y="7008"/>
                  </a:lnTo>
                  <a:lnTo>
                    <a:pt x="7334" y="6951"/>
                  </a:lnTo>
                  <a:lnTo>
                    <a:pt x="7429" y="6894"/>
                  </a:lnTo>
                  <a:lnTo>
                    <a:pt x="7582" y="6856"/>
                  </a:lnTo>
                  <a:lnTo>
                    <a:pt x="7734" y="6818"/>
                  </a:lnTo>
                  <a:lnTo>
                    <a:pt x="8553" y="6609"/>
                  </a:lnTo>
                  <a:lnTo>
                    <a:pt x="8553" y="6589"/>
                  </a:lnTo>
                  <a:close/>
                  <a:moveTo>
                    <a:pt x="2705" y="8418"/>
                  </a:moveTo>
                  <a:lnTo>
                    <a:pt x="2648" y="8018"/>
                  </a:lnTo>
                  <a:lnTo>
                    <a:pt x="2572" y="7980"/>
                  </a:lnTo>
                  <a:lnTo>
                    <a:pt x="2496" y="7923"/>
                  </a:lnTo>
                  <a:lnTo>
                    <a:pt x="2457" y="7694"/>
                  </a:lnTo>
                  <a:lnTo>
                    <a:pt x="2381" y="7599"/>
                  </a:lnTo>
                  <a:lnTo>
                    <a:pt x="2305" y="7523"/>
                  </a:lnTo>
                  <a:lnTo>
                    <a:pt x="2096" y="7218"/>
                  </a:lnTo>
                  <a:lnTo>
                    <a:pt x="1981" y="7142"/>
                  </a:lnTo>
                  <a:lnTo>
                    <a:pt x="1867" y="7237"/>
                  </a:lnTo>
                  <a:lnTo>
                    <a:pt x="1676" y="7313"/>
                  </a:lnTo>
                  <a:lnTo>
                    <a:pt x="1658" y="7447"/>
                  </a:lnTo>
                  <a:lnTo>
                    <a:pt x="1772" y="7503"/>
                  </a:lnTo>
                  <a:lnTo>
                    <a:pt x="1791" y="7580"/>
                  </a:lnTo>
                  <a:lnTo>
                    <a:pt x="1772" y="7637"/>
                  </a:lnTo>
                  <a:lnTo>
                    <a:pt x="1810" y="7732"/>
                  </a:lnTo>
                  <a:lnTo>
                    <a:pt x="1848" y="7808"/>
                  </a:lnTo>
                  <a:lnTo>
                    <a:pt x="1676" y="7923"/>
                  </a:lnTo>
                  <a:lnTo>
                    <a:pt x="1448" y="7846"/>
                  </a:lnTo>
                  <a:lnTo>
                    <a:pt x="1296" y="7942"/>
                  </a:lnTo>
                  <a:lnTo>
                    <a:pt x="1162" y="8075"/>
                  </a:lnTo>
                  <a:lnTo>
                    <a:pt x="1048" y="8075"/>
                  </a:lnTo>
                  <a:lnTo>
                    <a:pt x="933" y="8113"/>
                  </a:lnTo>
                  <a:lnTo>
                    <a:pt x="896" y="8209"/>
                  </a:lnTo>
                  <a:lnTo>
                    <a:pt x="933" y="8285"/>
                  </a:lnTo>
                  <a:lnTo>
                    <a:pt x="915" y="8437"/>
                  </a:lnTo>
                  <a:lnTo>
                    <a:pt x="915" y="8590"/>
                  </a:lnTo>
                  <a:lnTo>
                    <a:pt x="953" y="8685"/>
                  </a:lnTo>
                  <a:lnTo>
                    <a:pt x="991" y="8780"/>
                  </a:lnTo>
                  <a:lnTo>
                    <a:pt x="1067" y="8818"/>
                  </a:lnTo>
                  <a:lnTo>
                    <a:pt x="1105" y="8837"/>
                  </a:lnTo>
                  <a:lnTo>
                    <a:pt x="1258" y="9123"/>
                  </a:lnTo>
                  <a:lnTo>
                    <a:pt x="1353" y="9465"/>
                  </a:lnTo>
                  <a:lnTo>
                    <a:pt x="1543" y="9770"/>
                  </a:lnTo>
                  <a:lnTo>
                    <a:pt x="1886" y="10151"/>
                  </a:lnTo>
                  <a:lnTo>
                    <a:pt x="2000" y="10246"/>
                  </a:lnTo>
                  <a:lnTo>
                    <a:pt x="2305" y="10170"/>
                  </a:lnTo>
                  <a:lnTo>
                    <a:pt x="2420" y="10227"/>
                  </a:lnTo>
                  <a:lnTo>
                    <a:pt x="2534" y="10304"/>
                  </a:lnTo>
                  <a:lnTo>
                    <a:pt x="2648" y="10342"/>
                  </a:lnTo>
                  <a:lnTo>
                    <a:pt x="2724" y="10399"/>
                  </a:lnTo>
                  <a:lnTo>
                    <a:pt x="2782" y="10703"/>
                  </a:lnTo>
                  <a:lnTo>
                    <a:pt x="2953" y="10799"/>
                  </a:lnTo>
                  <a:lnTo>
                    <a:pt x="3029" y="10666"/>
                  </a:lnTo>
                  <a:lnTo>
                    <a:pt x="3163" y="10589"/>
                  </a:lnTo>
                  <a:lnTo>
                    <a:pt x="3277" y="10685"/>
                  </a:lnTo>
                  <a:lnTo>
                    <a:pt x="3372" y="10799"/>
                  </a:lnTo>
                  <a:lnTo>
                    <a:pt x="3524" y="10703"/>
                  </a:lnTo>
                  <a:lnTo>
                    <a:pt x="3658" y="10589"/>
                  </a:lnTo>
                  <a:lnTo>
                    <a:pt x="3696" y="10342"/>
                  </a:lnTo>
                  <a:lnTo>
                    <a:pt x="3620" y="9713"/>
                  </a:lnTo>
                  <a:lnTo>
                    <a:pt x="3639" y="9637"/>
                  </a:lnTo>
                  <a:lnTo>
                    <a:pt x="3676" y="9542"/>
                  </a:lnTo>
                  <a:lnTo>
                    <a:pt x="3639" y="9428"/>
                  </a:lnTo>
                  <a:lnTo>
                    <a:pt x="3581" y="9313"/>
                  </a:lnTo>
                  <a:lnTo>
                    <a:pt x="3505" y="9294"/>
                  </a:lnTo>
                  <a:lnTo>
                    <a:pt x="3429" y="9237"/>
                  </a:lnTo>
                  <a:lnTo>
                    <a:pt x="3410" y="9008"/>
                  </a:lnTo>
                  <a:lnTo>
                    <a:pt x="3181" y="8323"/>
                  </a:lnTo>
                  <a:lnTo>
                    <a:pt x="3048" y="8170"/>
                  </a:lnTo>
                  <a:lnTo>
                    <a:pt x="2877" y="8323"/>
                  </a:lnTo>
                  <a:lnTo>
                    <a:pt x="2705" y="8418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A7D1374-AEB6-E6EF-F910-A33F697F5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7450" y="2716213"/>
              <a:ext cx="2749550" cy="1666875"/>
            </a:xfrm>
            <a:custGeom>
              <a:avLst/>
              <a:gdLst>
                <a:gd name="T0" fmla="*/ 2147483646 w 15278"/>
                <a:gd name="T1" fmla="*/ 2147483646 h 9258"/>
                <a:gd name="T2" fmla="*/ 2147483646 w 15278"/>
                <a:gd name="T3" fmla="*/ 2147483646 h 9258"/>
                <a:gd name="T4" fmla="*/ 2147483646 w 15278"/>
                <a:gd name="T5" fmla="*/ 2147483646 h 9258"/>
                <a:gd name="T6" fmla="*/ 2147483646 w 15278"/>
                <a:gd name="T7" fmla="*/ 2147483646 h 9258"/>
                <a:gd name="T8" fmla="*/ 2147483646 w 15278"/>
                <a:gd name="T9" fmla="*/ 2147483646 h 9258"/>
                <a:gd name="T10" fmla="*/ 2147483646 w 15278"/>
                <a:gd name="T11" fmla="*/ 2147483646 h 9258"/>
                <a:gd name="T12" fmla="*/ 2147483646 w 15278"/>
                <a:gd name="T13" fmla="*/ 2147483646 h 9258"/>
                <a:gd name="T14" fmla="*/ 2147483646 w 15278"/>
                <a:gd name="T15" fmla="*/ 2147483646 h 9258"/>
                <a:gd name="T16" fmla="*/ 2147483646 w 15278"/>
                <a:gd name="T17" fmla="*/ 2147483646 h 9258"/>
                <a:gd name="T18" fmla="*/ 2147483646 w 15278"/>
                <a:gd name="T19" fmla="*/ 2147483646 h 9258"/>
                <a:gd name="T20" fmla="*/ 2147483646 w 15278"/>
                <a:gd name="T21" fmla="*/ 2147483646 h 9258"/>
                <a:gd name="T22" fmla="*/ 2147483646 w 15278"/>
                <a:gd name="T23" fmla="*/ 2147483646 h 9258"/>
                <a:gd name="T24" fmla="*/ 2147483646 w 15278"/>
                <a:gd name="T25" fmla="*/ 2147483646 h 9258"/>
                <a:gd name="T26" fmla="*/ 2147483646 w 15278"/>
                <a:gd name="T27" fmla="*/ 2147483646 h 9258"/>
                <a:gd name="T28" fmla="*/ 2147483646 w 15278"/>
                <a:gd name="T29" fmla="*/ 2147483646 h 9258"/>
                <a:gd name="T30" fmla="*/ 2147483646 w 15278"/>
                <a:gd name="T31" fmla="*/ 2147483646 h 9258"/>
                <a:gd name="T32" fmla="*/ 2147483646 w 15278"/>
                <a:gd name="T33" fmla="*/ 2147483646 h 9258"/>
                <a:gd name="T34" fmla="*/ 2147483646 w 15278"/>
                <a:gd name="T35" fmla="*/ 2147483646 h 9258"/>
                <a:gd name="T36" fmla="*/ 2147483646 w 15278"/>
                <a:gd name="T37" fmla="*/ 2147483646 h 9258"/>
                <a:gd name="T38" fmla="*/ 2147483646 w 15278"/>
                <a:gd name="T39" fmla="*/ 2147483646 h 9258"/>
                <a:gd name="T40" fmla="*/ 2147483646 w 15278"/>
                <a:gd name="T41" fmla="*/ 2147483646 h 9258"/>
                <a:gd name="T42" fmla="*/ 2147483646 w 15278"/>
                <a:gd name="T43" fmla="*/ 2147483646 h 9258"/>
                <a:gd name="T44" fmla="*/ 2147483646 w 15278"/>
                <a:gd name="T45" fmla="*/ 2147483646 h 9258"/>
                <a:gd name="T46" fmla="*/ 2147483646 w 15278"/>
                <a:gd name="T47" fmla="*/ 2147483646 h 9258"/>
                <a:gd name="T48" fmla="*/ 2147483646 w 15278"/>
                <a:gd name="T49" fmla="*/ 2147483646 h 9258"/>
                <a:gd name="T50" fmla="*/ 2147483646 w 15278"/>
                <a:gd name="T51" fmla="*/ 2147483646 h 9258"/>
                <a:gd name="T52" fmla="*/ 2147483646 w 15278"/>
                <a:gd name="T53" fmla="*/ 2147483646 h 9258"/>
                <a:gd name="T54" fmla="*/ 2147483646 w 15278"/>
                <a:gd name="T55" fmla="*/ 2147483646 h 9258"/>
                <a:gd name="T56" fmla="*/ 2147483646 w 15278"/>
                <a:gd name="T57" fmla="*/ 2147483646 h 9258"/>
                <a:gd name="T58" fmla="*/ 2147483646 w 15278"/>
                <a:gd name="T59" fmla="*/ 2147483646 h 9258"/>
                <a:gd name="T60" fmla="*/ 2147483646 w 15278"/>
                <a:gd name="T61" fmla="*/ 2147483646 h 9258"/>
                <a:gd name="T62" fmla="*/ 2147483646 w 15278"/>
                <a:gd name="T63" fmla="*/ 2147483646 h 9258"/>
                <a:gd name="T64" fmla="*/ 2147483646 w 15278"/>
                <a:gd name="T65" fmla="*/ 2147483646 h 9258"/>
                <a:gd name="T66" fmla="*/ 2147483646 w 15278"/>
                <a:gd name="T67" fmla="*/ 2147483646 h 9258"/>
                <a:gd name="T68" fmla="*/ 2147483646 w 15278"/>
                <a:gd name="T69" fmla="*/ 2147483646 h 9258"/>
                <a:gd name="T70" fmla="*/ 2147483646 w 15278"/>
                <a:gd name="T71" fmla="*/ 2147483646 h 9258"/>
                <a:gd name="T72" fmla="*/ 2147483646 w 15278"/>
                <a:gd name="T73" fmla="*/ 2147483646 h 9258"/>
                <a:gd name="T74" fmla="*/ 2147483646 w 15278"/>
                <a:gd name="T75" fmla="*/ 2147483646 h 9258"/>
                <a:gd name="T76" fmla="*/ 2147483646 w 15278"/>
                <a:gd name="T77" fmla="*/ 2147483646 h 9258"/>
                <a:gd name="T78" fmla="*/ 2147483646 w 15278"/>
                <a:gd name="T79" fmla="*/ 2147483646 h 9258"/>
                <a:gd name="T80" fmla="*/ 2147483646 w 15278"/>
                <a:gd name="T81" fmla="*/ 2147483646 h 9258"/>
                <a:gd name="T82" fmla="*/ 2147483646 w 15278"/>
                <a:gd name="T83" fmla="*/ 2147483646 h 9258"/>
                <a:gd name="T84" fmla="*/ 2147483646 w 15278"/>
                <a:gd name="T85" fmla="*/ 2147483646 h 9258"/>
                <a:gd name="T86" fmla="*/ 2147483646 w 15278"/>
                <a:gd name="T87" fmla="*/ 2147483646 h 9258"/>
                <a:gd name="T88" fmla="*/ 2147483646 w 15278"/>
                <a:gd name="T89" fmla="*/ 2147483646 h 9258"/>
                <a:gd name="T90" fmla="*/ 2147483646 w 15278"/>
                <a:gd name="T91" fmla="*/ 2147483646 h 9258"/>
                <a:gd name="T92" fmla="*/ 2147483646 w 15278"/>
                <a:gd name="T93" fmla="*/ 2147483646 h 9258"/>
                <a:gd name="T94" fmla="*/ 2147483646 w 15278"/>
                <a:gd name="T95" fmla="*/ 2147483646 h 9258"/>
                <a:gd name="T96" fmla="*/ 2147483646 w 15278"/>
                <a:gd name="T97" fmla="*/ 2147483646 h 9258"/>
                <a:gd name="T98" fmla="*/ 2147483646 w 15278"/>
                <a:gd name="T99" fmla="*/ 2147483646 h 9258"/>
                <a:gd name="T100" fmla="*/ 2147483646 w 15278"/>
                <a:gd name="T101" fmla="*/ 2147483646 h 9258"/>
                <a:gd name="T102" fmla="*/ 2147483646 w 15278"/>
                <a:gd name="T103" fmla="*/ 2147483646 h 9258"/>
                <a:gd name="T104" fmla="*/ 2147483646 w 15278"/>
                <a:gd name="T105" fmla="*/ 2147483646 h 9258"/>
                <a:gd name="T106" fmla="*/ 2147483646 w 15278"/>
                <a:gd name="T107" fmla="*/ 2147483646 h 9258"/>
                <a:gd name="T108" fmla="*/ 2147483646 w 15278"/>
                <a:gd name="T109" fmla="*/ 2147483646 h 9258"/>
                <a:gd name="T110" fmla="*/ 2147483646 w 15278"/>
                <a:gd name="T111" fmla="*/ 2147483646 h 9258"/>
                <a:gd name="T112" fmla="*/ 2147483646 w 15278"/>
                <a:gd name="T113" fmla="*/ 2147483646 h 9258"/>
                <a:gd name="T114" fmla="*/ 2147483646 w 15278"/>
                <a:gd name="T115" fmla="*/ 2147483646 h 9258"/>
                <a:gd name="T116" fmla="*/ 2147483646 w 15278"/>
                <a:gd name="T117" fmla="*/ 2147483646 h 925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78" h="9258">
                  <a:moveTo>
                    <a:pt x="12629" y="8209"/>
                  </a:moveTo>
                  <a:lnTo>
                    <a:pt x="12591" y="8171"/>
                  </a:lnTo>
                  <a:lnTo>
                    <a:pt x="12420" y="7980"/>
                  </a:lnTo>
                  <a:lnTo>
                    <a:pt x="12344" y="7923"/>
                  </a:lnTo>
                  <a:lnTo>
                    <a:pt x="12381" y="7847"/>
                  </a:lnTo>
                  <a:lnTo>
                    <a:pt x="12381" y="7714"/>
                  </a:lnTo>
                  <a:lnTo>
                    <a:pt x="12344" y="7582"/>
                  </a:lnTo>
                  <a:lnTo>
                    <a:pt x="12305" y="7486"/>
                  </a:lnTo>
                  <a:lnTo>
                    <a:pt x="12248" y="7524"/>
                  </a:lnTo>
                  <a:lnTo>
                    <a:pt x="12210" y="7562"/>
                  </a:lnTo>
                  <a:lnTo>
                    <a:pt x="12210" y="7619"/>
                  </a:lnTo>
                  <a:lnTo>
                    <a:pt x="12191" y="7677"/>
                  </a:lnTo>
                  <a:lnTo>
                    <a:pt x="12172" y="7619"/>
                  </a:lnTo>
                  <a:lnTo>
                    <a:pt x="12077" y="7505"/>
                  </a:lnTo>
                  <a:lnTo>
                    <a:pt x="12058" y="7429"/>
                  </a:lnTo>
                  <a:lnTo>
                    <a:pt x="12058" y="7333"/>
                  </a:lnTo>
                  <a:lnTo>
                    <a:pt x="12096" y="7086"/>
                  </a:lnTo>
                  <a:lnTo>
                    <a:pt x="12058" y="6952"/>
                  </a:lnTo>
                  <a:lnTo>
                    <a:pt x="11848" y="6667"/>
                  </a:lnTo>
                  <a:lnTo>
                    <a:pt x="11753" y="6572"/>
                  </a:lnTo>
                  <a:lnTo>
                    <a:pt x="11867" y="6591"/>
                  </a:lnTo>
                  <a:lnTo>
                    <a:pt x="11944" y="6610"/>
                  </a:lnTo>
                  <a:lnTo>
                    <a:pt x="12020" y="6629"/>
                  </a:lnTo>
                  <a:lnTo>
                    <a:pt x="12096" y="6572"/>
                  </a:lnTo>
                  <a:lnTo>
                    <a:pt x="11981" y="6495"/>
                  </a:lnTo>
                  <a:lnTo>
                    <a:pt x="11944" y="6419"/>
                  </a:lnTo>
                  <a:lnTo>
                    <a:pt x="11963" y="6153"/>
                  </a:lnTo>
                  <a:lnTo>
                    <a:pt x="11505" y="6038"/>
                  </a:lnTo>
                  <a:lnTo>
                    <a:pt x="11543" y="5924"/>
                  </a:lnTo>
                  <a:lnTo>
                    <a:pt x="11563" y="5886"/>
                  </a:lnTo>
                  <a:lnTo>
                    <a:pt x="11524" y="5886"/>
                  </a:lnTo>
                  <a:lnTo>
                    <a:pt x="11487" y="5886"/>
                  </a:lnTo>
                  <a:lnTo>
                    <a:pt x="11467" y="5943"/>
                  </a:lnTo>
                  <a:lnTo>
                    <a:pt x="11391" y="5905"/>
                  </a:lnTo>
                  <a:lnTo>
                    <a:pt x="11353" y="5905"/>
                  </a:lnTo>
                  <a:lnTo>
                    <a:pt x="11296" y="5924"/>
                  </a:lnTo>
                  <a:lnTo>
                    <a:pt x="11238" y="5943"/>
                  </a:lnTo>
                  <a:lnTo>
                    <a:pt x="11182" y="5905"/>
                  </a:lnTo>
                  <a:lnTo>
                    <a:pt x="11124" y="5810"/>
                  </a:lnTo>
                  <a:lnTo>
                    <a:pt x="11067" y="5638"/>
                  </a:lnTo>
                  <a:lnTo>
                    <a:pt x="11162" y="5562"/>
                  </a:lnTo>
                  <a:lnTo>
                    <a:pt x="11201" y="5429"/>
                  </a:lnTo>
                  <a:lnTo>
                    <a:pt x="11201" y="5276"/>
                  </a:lnTo>
                  <a:lnTo>
                    <a:pt x="11162" y="5143"/>
                  </a:lnTo>
                  <a:lnTo>
                    <a:pt x="11106" y="5143"/>
                  </a:lnTo>
                  <a:lnTo>
                    <a:pt x="11106" y="5257"/>
                  </a:lnTo>
                  <a:lnTo>
                    <a:pt x="11124" y="5410"/>
                  </a:lnTo>
                  <a:lnTo>
                    <a:pt x="11124" y="5505"/>
                  </a:lnTo>
                  <a:lnTo>
                    <a:pt x="11010" y="5486"/>
                  </a:lnTo>
                  <a:lnTo>
                    <a:pt x="10896" y="5619"/>
                  </a:lnTo>
                  <a:lnTo>
                    <a:pt x="10667" y="5334"/>
                  </a:lnTo>
                  <a:lnTo>
                    <a:pt x="10476" y="5334"/>
                  </a:lnTo>
                  <a:lnTo>
                    <a:pt x="10344" y="5238"/>
                  </a:lnTo>
                  <a:lnTo>
                    <a:pt x="10191" y="4934"/>
                  </a:lnTo>
                  <a:lnTo>
                    <a:pt x="10077" y="4839"/>
                  </a:lnTo>
                  <a:lnTo>
                    <a:pt x="10077" y="4781"/>
                  </a:lnTo>
                  <a:lnTo>
                    <a:pt x="10134" y="4781"/>
                  </a:lnTo>
                  <a:lnTo>
                    <a:pt x="10134" y="4743"/>
                  </a:lnTo>
                  <a:lnTo>
                    <a:pt x="10019" y="4705"/>
                  </a:lnTo>
                  <a:lnTo>
                    <a:pt x="9963" y="4629"/>
                  </a:lnTo>
                  <a:lnTo>
                    <a:pt x="9905" y="4553"/>
                  </a:lnTo>
                  <a:lnTo>
                    <a:pt x="9829" y="4495"/>
                  </a:lnTo>
                  <a:lnTo>
                    <a:pt x="9886" y="4610"/>
                  </a:lnTo>
                  <a:lnTo>
                    <a:pt x="9905" y="4705"/>
                  </a:lnTo>
                  <a:lnTo>
                    <a:pt x="9848" y="4781"/>
                  </a:lnTo>
                  <a:lnTo>
                    <a:pt x="9734" y="4839"/>
                  </a:lnTo>
                  <a:lnTo>
                    <a:pt x="9619" y="4857"/>
                  </a:lnTo>
                  <a:lnTo>
                    <a:pt x="9562" y="4819"/>
                  </a:lnTo>
                  <a:lnTo>
                    <a:pt x="9410" y="4667"/>
                  </a:lnTo>
                  <a:lnTo>
                    <a:pt x="9372" y="4553"/>
                  </a:lnTo>
                  <a:lnTo>
                    <a:pt x="9334" y="4400"/>
                  </a:lnTo>
                  <a:lnTo>
                    <a:pt x="9296" y="4286"/>
                  </a:lnTo>
                  <a:lnTo>
                    <a:pt x="8343" y="3791"/>
                  </a:lnTo>
                  <a:lnTo>
                    <a:pt x="7982" y="3696"/>
                  </a:lnTo>
                  <a:lnTo>
                    <a:pt x="7791" y="3581"/>
                  </a:lnTo>
                  <a:lnTo>
                    <a:pt x="7753" y="3543"/>
                  </a:lnTo>
                  <a:lnTo>
                    <a:pt x="7753" y="3467"/>
                  </a:lnTo>
                  <a:lnTo>
                    <a:pt x="7772" y="3429"/>
                  </a:lnTo>
                  <a:lnTo>
                    <a:pt x="7791" y="3371"/>
                  </a:lnTo>
                  <a:lnTo>
                    <a:pt x="7810" y="3315"/>
                  </a:lnTo>
                  <a:lnTo>
                    <a:pt x="7810" y="3162"/>
                  </a:lnTo>
                  <a:lnTo>
                    <a:pt x="7810" y="3029"/>
                  </a:lnTo>
                  <a:lnTo>
                    <a:pt x="7753" y="2953"/>
                  </a:lnTo>
                  <a:lnTo>
                    <a:pt x="7620" y="2934"/>
                  </a:lnTo>
                  <a:lnTo>
                    <a:pt x="7620" y="2895"/>
                  </a:lnTo>
                  <a:lnTo>
                    <a:pt x="7772" y="2876"/>
                  </a:lnTo>
                  <a:lnTo>
                    <a:pt x="7886" y="2819"/>
                  </a:lnTo>
                  <a:lnTo>
                    <a:pt x="7962" y="2705"/>
                  </a:lnTo>
                  <a:lnTo>
                    <a:pt x="8019" y="2591"/>
                  </a:lnTo>
                  <a:lnTo>
                    <a:pt x="8058" y="2591"/>
                  </a:lnTo>
                  <a:lnTo>
                    <a:pt x="8114" y="2686"/>
                  </a:lnTo>
                  <a:lnTo>
                    <a:pt x="8191" y="2686"/>
                  </a:lnTo>
                  <a:lnTo>
                    <a:pt x="8305" y="2591"/>
                  </a:lnTo>
                  <a:lnTo>
                    <a:pt x="8458" y="2533"/>
                  </a:lnTo>
                  <a:lnTo>
                    <a:pt x="8515" y="2496"/>
                  </a:lnTo>
                  <a:lnTo>
                    <a:pt x="8553" y="2438"/>
                  </a:lnTo>
                  <a:lnTo>
                    <a:pt x="8495" y="2457"/>
                  </a:lnTo>
                  <a:lnTo>
                    <a:pt x="8400" y="2457"/>
                  </a:lnTo>
                  <a:lnTo>
                    <a:pt x="8343" y="2477"/>
                  </a:lnTo>
                  <a:lnTo>
                    <a:pt x="8305" y="2514"/>
                  </a:lnTo>
                  <a:lnTo>
                    <a:pt x="8210" y="2629"/>
                  </a:lnTo>
                  <a:lnTo>
                    <a:pt x="8172" y="2648"/>
                  </a:lnTo>
                  <a:lnTo>
                    <a:pt x="8114" y="2629"/>
                  </a:lnTo>
                  <a:lnTo>
                    <a:pt x="8096" y="2572"/>
                  </a:lnTo>
                  <a:lnTo>
                    <a:pt x="8077" y="2533"/>
                  </a:lnTo>
                  <a:lnTo>
                    <a:pt x="8019" y="2533"/>
                  </a:lnTo>
                  <a:lnTo>
                    <a:pt x="7962" y="2572"/>
                  </a:lnTo>
                  <a:lnTo>
                    <a:pt x="7886" y="2705"/>
                  </a:lnTo>
                  <a:lnTo>
                    <a:pt x="7829" y="2743"/>
                  </a:lnTo>
                  <a:lnTo>
                    <a:pt x="7810" y="2762"/>
                  </a:lnTo>
                  <a:lnTo>
                    <a:pt x="7791" y="2781"/>
                  </a:lnTo>
                  <a:lnTo>
                    <a:pt x="7753" y="2819"/>
                  </a:lnTo>
                  <a:lnTo>
                    <a:pt x="7696" y="2838"/>
                  </a:lnTo>
                  <a:lnTo>
                    <a:pt x="7620" y="2838"/>
                  </a:lnTo>
                  <a:lnTo>
                    <a:pt x="7562" y="2858"/>
                  </a:lnTo>
                  <a:lnTo>
                    <a:pt x="7524" y="2895"/>
                  </a:lnTo>
                  <a:lnTo>
                    <a:pt x="7524" y="2934"/>
                  </a:lnTo>
                  <a:lnTo>
                    <a:pt x="7562" y="2990"/>
                  </a:lnTo>
                  <a:lnTo>
                    <a:pt x="7657" y="3010"/>
                  </a:lnTo>
                  <a:lnTo>
                    <a:pt x="7734" y="3086"/>
                  </a:lnTo>
                  <a:lnTo>
                    <a:pt x="7753" y="3239"/>
                  </a:lnTo>
                  <a:lnTo>
                    <a:pt x="7734" y="3334"/>
                  </a:lnTo>
                  <a:lnTo>
                    <a:pt x="7657" y="3448"/>
                  </a:lnTo>
                  <a:lnTo>
                    <a:pt x="7543" y="3543"/>
                  </a:lnTo>
                  <a:lnTo>
                    <a:pt x="7448" y="3505"/>
                  </a:lnTo>
                  <a:lnTo>
                    <a:pt x="7391" y="3486"/>
                  </a:lnTo>
                  <a:lnTo>
                    <a:pt x="7220" y="3448"/>
                  </a:lnTo>
                  <a:lnTo>
                    <a:pt x="7220" y="3410"/>
                  </a:lnTo>
                  <a:lnTo>
                    <a:pt x="7181" y="3353"/>
                  </a:lnTo>
                  <a:lnTo>
                    <a:pt x="7143" y="3334"/>
                  </a:lnTo>
                  <a:lnTo>
                    <a:pt x="7124" y="3410"/>
                  </a:lnTo>
                  <a:lnTo>
                    <a:pt x="6991" y="3448"/>
                  </a:lnTo>
                  <a:lnTo>
                    <a:pt x="6419" y="3353"/>
                  </a:lnTo>
                  <a:lnTo>
                    <a:pt x="6229" y="3391"/>
                  </a:lnTo>
                  <a:lnTo>
                    <a:pt x="6191" y="3391"/>
                  </a:lnTo>
                  <a:lnTo>
                    <a:pt x="6191" y="3334"/>
                  </a:lnTo>
                  <a:lnTo>
                    <a:pt x="6019" y="3391"/>
                  </a:lnTo>
                  <a:lnTo>
                    <a:pt x="5600" y="3353"/>
                  </a:lnTo>
                  <a:lnTo>
                    <a:pt x="5448" y="3448"/>
                  </a:lnTo>
                  <a:lnTo>
                    <a:pt x="5372" y="3391"/>
                  </a:lnTo>
                  <a:lnTo>
                    <a:pt x="5315" y="3391"/>
                  </a:lnTo>
                  <a:lnTo>
                    <a:pt x="5239" y="3429"/>
                  </a:lnTo>
                  <a:lnTo>
                    <a:pt x="5124" y="3448"/>
                  </a:lnTo>
                  <a:lnTo>
                    <a:pt x="5029" y="3486"/>
                  </a:lnTo>
                  <a:lnTo>
                    <a:pt x="4972" y="3486"/>
                  </a:lnTo>
                  <a:lnTo>
                    <a:pt x="4914" y="3505"/>
                  </a:lnTo>
                  <a:lnTo>
                    <a:pt x="4895" y="3543"/>
                  </a:lnTo>
                  <a:lnTo>
                    <a:pt x="4895" y="3581"/>
                  </a:lnTo>
                  <a:lnTo>
                    <a:pt x="4877" y="3581"/>
                  </a:lnTo>
                  <a:lnTo>
                    <a:pt x="4858" y="3620"/>
                  </a:lnTo>
                  <a:lnTo>
                    <a:pt x="4648" y="3734"/>
                  </a:lnTo>
                  <a:lnTo>
                    <a:pt x="4629" y="3810"/>
                  </a:lnTo>
                  <a:lnTo>
                    <a:pt x="4648" y="3867"/>
                  </a:lnTo>
                  <a:lnTo>
                    <a:pt x="4629" y="3905"/>
                  </a:lnTo>
                  <a:lnTo>
                    <a:pt x="4553" y="3943"/>
                  </a:lnTo>
                  <a:lnTo>
                    <a:pt x="4686" y="4153"/>
                  </a:lnTo>
                  <a:lnTo>
                    <a:pt x="4705" y="4229"/>
                  </a:lnTo>
                  <a:lnTo>
                    <a:pt x="4610" y="4172"/>
                  </a:lnTo>
                  <a:lnTo>
                    <a:pt x="4496" y="4057"/>
                  </a:lnTo>
                  <a:lnTo>
                    <a:pt x="4401" y="3924"/>
                  </a:lnTo>
                  <a:lnTo>
                    <a:pt x="4362" y="3791"/>
                  </a:lnTo>
                  <a:lnTo>
                    <a:pt x="4305" y="3791"/>
                  </a:lnTo>
                  <a:lnTo>
                    <a:pt x="4324" y="3829"/>
                  </a:lnTo>
                  <a:lnTo>
                    <a:pt x="4324" y="3848"/>
                  </a:lnTo>
                  <a:lnTo>
                    <a:pt x="4362" y="3886"/>
                  </a:lnTo>
                  <a:lnTo>
                    <a:pt x="4362" y="3943"/>
                  </a:lnTo>
                  <a:lnTo>
                    <a:pt x="4305" y="3943"/>
                  </a:lnTo>
                  <a:lnTo>
                    <a:pt x="4362" y="4114"/>
                  </a:lnTo>
                  <a:lnTo>
                    <a:pt x="4324" y="4267"/>
                  </a:lnTo>
                  <a:lnTo>
                    <a:pt x="4229" y="4343"/>
                  </a:lnTo>
                  <a:lnTo>
                    <a:pt x="4057" y="4286"/>
                  </a:lnTo>
                  <a:lnTo>
                    <a:pt x="3734" y="4343"/>
                  </a:lnTo>
                  <a:lnTo>
                    <a:pt x="3619" y="4400"/>
                  </a:lnTo>
                  <a:lnTo>
                    <a:pt x="3676" y="4495"/>
                  </a:lnTo>
                  <a:lnTo>
                    <a:pt x="3676" y="4534"/>
                  </a:lnTo>
                  <a:lnTo>
                    <a:pt x="3581" y="4514"/>
                  </a:lnTo>
                  <a:lnTo>
                    <a:pt x="3543" y="4477"/>
                  </a:lnTo>
                  <a:lnTo>
                    <a:pt x="3486" y="4458"/>
                  </a:lnTo>
                  <a:lnTo>
                    <a:pt x="3410" y="4495"/>
                  </a:lnTo>
                  <a:lnTo>
                    <a:pt x="3391" y="4458"/>
                  </a:lnTo>
                  <a:lnTo>
                    <a:pt x="3372" y="4438"/>
                  </a:lnTo>
                  <a:lnTo>
                    <a:pt x="3314" y="4438"/>
                  </a:lnTo>
                  <a:lnTo>
                    <a:pt x="3314" y="4495"/>
                  </a:lnTo>
                  <a:lnTo>
                    <a:pt x="3353" y="4514"/>
                  </a:lnTo>
                  <a:lnTo>
                    <a:pt x="3353" y="4553"/>
                  </a:lnTo>
                  <a:lnTo>
                    <a:pt x="3372" y="4591"/>
                  </a:lnTo>
                  <a:lnTo>
                    <a:pt x="3258" y="4572"/>
                  </a:lnTo>
                  <a:lnTo>
                    <a:pt x="3124" y="4629"/>
                  </a:lnTo>
                  <a:lnTo>
                    <a:pt x="3029" y="4724"/>
                  </a:lnTo>
                  <a:lnTo>
                    <a:pt x="2972" y="4839"/>
                  </a:lnTo>
                  <a:lnTo>
                    <a:pt x="2953" y="4971"/>
                  </a:lnTo>
                  <a:lnTo>
                    <a:pt x="2972" y="5410"/>
                  </a:lnTo>
                  <a:lnTo>
                    <a:pt x="2991" y="5448"/>
                  </a:lnTo>
                  <a:lnTo>
                    <a:pt x="3029" y="5467"/>
                  </a:lnTo>
                  <a:lnTo>
                    <a:pt x="3067" y="5486"/>
                  </a:lnTo>
                  <a:lnTo>
                    <a:pt x="3067" y="5505"/>
                  </a:lnTo>
                  <a:lnTo>
                    <a:pt x="3067" y="5562"/>
                  </a:lnTo>
                  <a:lnTo>
                    <a:pt x="3048" y="5601"/>
                  </a:lnTo>
                  <a:lnTo>
                    <a:pt x="3029" y="5638"/>
                  </a:lnTo>
                  <a:lnTo>
                    <a:pt x="3010" y="5696"/>
                  </a:lnTo>
                  <a:lnTo>
                    <a:pt x="2991" y="5753"/>
                  </a:lnTo>
                  <a:lnTo>
                    <a:pt x="2953" y="5810"/>
                  </a:lnTo>
                  <a:lnTo>
                    <a:pt x="2896" y="5867"/>
                  </a:lnTo>
                  <a:lnTo>
                    <a:pt x="2877" y="5886"/>
                  </a:lnTo>
                  <a:lnTo>
                    <a:pt x="2781" y="5924"/>
                  </a:lnTo>
                  <a:lnTo>
                    <a:pt x="2686" y="5943"/>
                  </a:lnTo>
                  <a:lnTo>
                    <a:pt x="2686" y="5981"/>
                  </a:lnTo>
                  <a:lnTo>
                    <a:pt x="2705" y="6000"/>
                  </a:lnTo>
                  <a:lnTo>
                    <a:pt x="2686" y="6038"/>
                  </a:lnTo>
                  <a:lnTo>
                    <a:pt x="2552" y="6077"/>
                  </a:lnTo>
                  <a:lnTo>
                    <a:pt x="2438" y="6134"/>
                  </a:lnTo>
                  <a:lnTo>
                    <a:pt x="2533" y="6210"/>
                  </a:lnTo>
                  <a:lnTo>
                    <a:pt x="2781" y="6267"/>
                  </a:lnTo>
                  <a:lnTo>
                    <a:pt x="3010" y="6172"/>
                  </a:lnTo>
                  <a:lnTo>
                    <a:pt x="3219" y="6077"/>
                  </a:lnTo>
                  <a:lnTo>
                    <a:pt x="3314" y="6019"/>
                  </a:lnTo>
                  <a:lnTo>
                    <a:pt x="3334" y="5981"/>
                  </a:lnTo>
                  <a:lnTo>
                    <a:pt x="3372" y="5981"/>
                  </a:lnTo>
                  <a:lnTo>
                    <a:pt x="3372" y="6058"/>
                  </a:lnTo>
                  <a:lnTo>
                    <a:pt x="3353" y="6095"/>
                  </a:lnTo>
                  <a:lnTo>
                    <a:pt x="3105" y="6286"/>
                  </a:lnTo>
                  <a:lnTo>
                    <a:pt x="2819" y="6553"/>
                  </a:lnTo>
                  <a:lnTo>
                    <a:pt x="2667" y="6610"/>
                  </a:lnTo>
                  <a:lnTo>
                    <a:pt x="2438" y="6686"/>
                  </a:lnTo>
                  <a:lnTo>
                    <a:pt x="2171" y="6762"/>
                  </a:lnTo>
                  <a:lnTo>
                    <a:pt x="2115" y="6820"/>
                  </a:lnTo>
                  <a:lnTo>
                    <a:pt x="2134" y="6896"/>
                  </a:lnTo>
                  <a:lnTo>
                    <a:pt x="2115" y="6952"/>
                  </a:lnTo>
                  <a:lnTo>
                    <a:pt x="2095" y="6991"/>
                  </a:lnTo>
                  <a:lnTo>
                    <a:pt x="2057" y="6991"/>
                  </a:lnTo>
                  <a:lnTo>
                    <a:pt x="1981" y="7010"/>
                  </a:lnTo>
                  <a:lnTo>
                    <a:pt x="1943" y="7029"/>
                  </a:lnTo>
                  <a:lnTo>
                    <a:pt x="1829" y="7124"/>
                  </a:lnTo>
                  <a:lnTo>
                    <a:pt x="1790" y="7162"/>
                  </a:lnTo>
                  <a:lnTo>
                    <a:pt x="1714" y="7181"/>
                  </a:lnTo>
                  <a:lnTo>
                    <a:pt x="1676" y="7219"/>
                  </a:lnTo>
                  <a:lnTo>
                    <a:pt x="1600" y="7353"/>
                  </a:lnTo>
                  <a:lnTo>
                    <a:pt x="1581" y="7372"/>
                  </a:lnTo>
                  <a:lnTo>
                    <a:pt x="1562" y="7410"/>
                  </a:lnTo>
                  <a:lnTo>
                    <a:pt x="1409" y="7543"/>
                  </a:lnTo>
                  <a:lnTo>
                    <a:pt x="896" y="7885"/>
                  </a:lnTo>
                  <a:lnTo>
                    <a:pt x="610" y="7524"/>
                  </a:lnTo>
                  <a:lnTo>
                    <a:pt x="571" y="7467"/>
                  </a:lnTo>
                  <a:lnTo>
                    <a:pt x="534" y="7353"/>
                  </a:lnTo>
                  <a:lnTo>
                    <a:pt x="495" y="6934"/>
                  </a:lnTo>
                  <a:lnTo>
                    <a:pt x="438" y="6762"/>
                  </a:lnTo>
                  <a:lnTo>
                    <a:pt x="438" y="6534"/>
                  </a:lnTo>
                  <a:lnTo>
                    <a:pt x="438" y="6458"/>
                  </a:lnTo>
                  <a:lnTo>
                    <a:pt x="419" y="6210"/>
                  </a:lnTo>
                  <a:lnTo>
                    <a:pt x="381" y="6095"/>
                  </a:lnTo>
                  <a:lnTo>
                    <a:pt x="190" y="5276"/>
                  </a:lnTo>
                  <a:lnTo>
                    <a:pt x="19" y="4724"/>
                  </a:lnTo>
                  <a:lnTo>
                    <a:pt x="0" y="4553"/>
                  </a:lnTo>
                  <a:lnTo>
                    <a:pt x="19" y="4419"/>
                  </a:lnTo>
                  <a:lnTo>
                    <a:pt x="76" y="4305"/>
                  </a:lnTo>
                  <a:lnTo>
                    <a:pt x="229" y="4057"/>
                  </a:lnTo>
                  <a:lnTo>
                    <a:pt x="190" y="3867"/>
                  </a:lnTo>
                  <a:lnTo>
                    <a:pt x="515" y="3620"/>
                  </a:lnTo>
                  <a:lnTo>
                    <a:pt x="819" y="3715"/>
                  </a:lnTo>
                  <a:lnTo>
                    <a:pt x="1029" y="3734"/>
                  </a:lnTo>
                  <a:lnTo>
                    <a:pt x="1295" y="3657"/>
                  </a:lnTo>
                  <a:lnTo>
                    <a:pt x="1505" y="3524"/>
                  </a:lnTo>
                  <a:lnTo>
                    <a:pt x="1543" y="3429"/>
                  </a:lnTo>
                  <a:lnTo>
                    <a:pt x="1581" y="3315"/>
                  </a:lnTo>
                  <a:lnTo>
                    <a:pt x="1581" y="3200"/>
                  </a:lnTo>
                  <a:lnTo>
                    <a:pt x="1562" y="3124"/>
                  </a:lnTo>
                  <a:lnTo>
                    <a:pt x="1505" y="3010"/>
                  </a:lnTo>
                  <a:lnTo>
                    <a:pt x="1467" y="2876"/>
                  </a:lnTo>
                  <a:lnTo>
                    <a:pt x="1753" y="2210"/>
                  </a:lnTo>
                  <a:lnTo>
                    <a:pt x="1867" y="2096"/>
                  </a:lnTo>
                  <a:lnTo>
                    <a:pt x="1981" y="2076"/>
                  </a:lnTo>
                  <a:lnTo>
                    <a:pt x="2210" y="2191"/>
                  </a:lnTo>
                  <a:lnTo>
                    <a:pt x="2419" y="2229"/>
                  </a:lnTo>
                  <a:lnTo>
                    <a:pt x="2496" y="2267"/>
                  </a:lnTo>
                  <a:lnTo>
                    <a:pt x="2572" y="2343"/>
                  </a:lnTo>
                  <a:lnTo>
                    <a:pt x="2705" y="2572"/>
                  </a:lnTo>
                  <a:lnTo>
                    <a:pt x="2781" y="2667"/>
                  </a:lnTo>
                  <a:lnTo>
                    <a:pt x="2953" y="2705"/>
                  </a:lnTo>
                  <a:lnTo>
                    <a:pt x="3314" y="2686"/>
                  </a:lnTo>
                  <a:lnTo>
                    <a:pt x="3429" y="2648"/>
                  </a:lnTo>
                  <a:lnTo>
                    <a:pt x="3562" y="2553"/>
                  </a:lnTo>
                  <a:lnTo>
                    <a:pt x="3771" y="2305"/>
                  </a:lnTo>
                  <a:lnTo>
                    <a:pt x="3810" y="2115"/>
                  </a:lnTo>
                  <a:lnTo>
                    <a:pt x="3867" y="2076"/>
                  </a:lnTo>
                  <a:lnTo>
                    <a:pt x="3905" y="2038"/>
                  </a:lnTo>
                  <a:lnTo>
                    <a:pt x="4038" y="1981"/>
                  </a:lnTo>
                  <a:lnTo>
                    <a:pt x="4152" y="1943"/>
                  </a:lnTo>
                  <a:lnTo>
                    <a:pt x="4267" y="1905"/>
                  </a:lnTo>
                  <a:lnTo>
                    <a:pt x="4286" y="1867"/>
                  </a:lnTo>
                  <a:lnTo>
                    <a:pt x="4305" y="1810"/>
                  </a:lnTo>
                  <a:lnTo>
                    <a:pt x="4267" y="1676"/>
                  </a:lnTo>
                  <a:lnTo>
                    <a:pt x="4286" y="1562"/>
                  </a:lnTo>
                  <a:lnTo>
                    <a:pt x="4324" y="1410"/>
                  </a:lnTo>
                  <a:lnTo>
                    <a:pt x="4419" y="1181"/>
                  </a:lnTo>
                  <a:lnTo>
                    <a:pt x="4438" y="1067"/>
                  </a:lnTo>
                  <a:lnTo>
                    <a:pt x="4457" y="972"/>
                  </a:lnTo>
                  <a:lnTo>
                    <a:pt x="4438" y="953"/>
                  </a:lnTo>
                  <a:lnTo>
                    <a:pt x="4419" y="895"/>
                  </a:lnTo>
                  <a:lnTo>
                    <a:pt x="4438" y="819"/>
                  </a:lnTo>
                  <a:lnTo>
                    <a:pt x="4629" y="171"/>
                  </a:lnTo>
                  <a:lnTo>
                    <a:pt x="4895" y="76"/>
                  </a:lnTo>
                  <a:lnTo>
                    <a:pt x="5219" y="0"/>
                  </a:lnTo>
                  <a:lnTo>
                    <a:pt x="5391" y="38"/>
                  </a:lnTo>
                  <a:lnTo>
                    <a:pt x="5505" y="95"/>
                  </a:lnTo>
                  <a:lnTo>
                    <a:pt x="5562" y="134"/>
                  </a:lnTo>
                  <a:lnTo>
                    <a:pt x="5620" y="210"/>
                  </a:lnTo>
                  <a:lnTo>
                    <a:pt x="5639" y="248"/>
                  </a:lnTo>
                  <a:lnTo>
                    <a:pt x="5715" y="343"/>
                  </a:lnTo>
                  <a:lnTo>
                    <a:pt x="5734" y="362"/>
                  </a:lnTo>
                  <a:lnTo>
                    <a:pt x="5715" y="381"/>
                  </a:lnTo>
                  <a:lnTo>
                    <a:pt x="5676" y="400"/>
                  </a:lnTo>
                  <a:lnTo>
                    <a:pt x="5600" y="438"/>
                  </a:lnTo>
                  <a:lnTo>
                    <a:pt x="5562" y="476"/>
                  </a:lnTo>
                  <a:lnTo>
                    <a:pt x="5524" y="515"/>
                  </a:lnTo>
                  <a:lnTo>
                    <a:pt x="5524" y="552"/>
                  </a:lnTo>
                  <a:lnTo>
                    <a:pt x="5543" y="610"/>
                  </a:lnTo>
                  <a:lnTo>
                    <a:pt x="5562" y="629"/>
                  </a:lnTo>
                  <a:lnTo>
                    <a:pt x="5620" y="610"/>
                  </a:lnTo>
                  <a:lnTo>
                    <a:pt x="5734" y="572"/>
                  </a:lnTo>
                  <a:lnTo>
                    <a:pt x="5810" y="552"/>
                  </a:lnTo>
                  <a:lnTo>
                    <a:pt x="5981" y="552"/>
                  </a:lnTo>
                  <a:lnTo>
                    <a:pt x="6019" y="552"/>
                  </a:lnTo>
                  <a:lnTo>
                    <a:pt x="6096" y="496"/>
                  </a:lnTo>
                  <a:lnTo>
                    <a:pt x="6172" y="476"/>
                  </a:lnTo>
                  <a:lnTo>
                    <a:pt x="6305" y="457"/>
                  </a:lnTo>
                  <a:lnTo>
                    <a:pt x="6458" y="515"/>
                  </a:lnTo>
                  <a:lnTo>
                    <a:pt x="6534" y="552"/>
                  </a:lnTo>
                  <a:lnTo>
                    <a:pt x="6572" y="610"/>
                  </a:lnTo>
                  <a:lnTo>
                    <a:pt x="6553" y="648"/>
                  </a:lnTo>
                  <a:lnTo>
                    <a:pt x="6514" y="724"/>
                  </a:lnTo>
                  <a:lnTo>
                    <a:pt x="6496" y="762"/>
                  </a:lnTo>
                  <a:lnTo>
                    <a:pt x="6534" y="781"/>
                  </a:lnTo>
                  <a:lnTo>
                    <a:pt x="6610" y="800"/>
                  </a:lnTo>
                  <a:lnTo>
                    <a:pt x="6648" y="838"/>
                  </a:lnTo>
                  <a:lnTo>
                    <a:pt x="6667" y="895"/>
                  </a:lnTo>
                  <a:lnTo>
                    <a:pt x="6667" y="933"/>
                  </a:lnTo>
                  <a:lnTo>
                    <a:pt x="6667" y="991"/>
                  </a:lnTo>
                  <a:lnTo>
                    <a:pt x="6667" y="1009"/>
                  </a:lnTo>
                  <a:lnTo>
                    <a:pt x="6610" y="1086"/>
                  </a:lnTo>
                  <a:lnTo>
                    <a:pt x="6477" y="1143"/>
                  </a:lnTo>
                  <a:lnTo>
                    <a:pt x="6419" y="1200"/>
                  </a:lnTo>
                  <a:lnTo>
                    <a:pt x="6382" y="1276"/>
                  </a:lnTo>
                  <a:lnTo>
                    <a:pt x="6362" y="1353"/>
                  </a:lnTo>
                  <a:lnTo>
                    <a:pt x="6382" y="1410"/>
                  </a:lnTo>
                  <a:lnTo>
                    <a:pt x="6438" y="1448"/>
                  </a:lnTo>
                  <a:lnTo>
                    <a:pt x="6667" y="1410"/>
                  </a:lnTo>
                  <a:lnTo>
                    <a:pt x="7162" y="1258"/>
                  </a:lnTo>
                  <a:lnTo>
                    <a:pt x="7257" y="1238"/>
                  </a:lnTo>
                  <a:lnTo>
                    <a:pt x="7353" y="1238"/>
                  </a:lnTo>
                  <a:lnTo>
                    <a:pt x="7467" y="1238"/>
                  </a:lnTo>
                  <a:lnTo>
                    <a:pt x="7562" y="1258"/>
                  </a:lnTo>
                  <a:lnTo>
                    <a:pt x="7715" y="1314"/>
                  </a:lnTo>
                  <a:lnTo>
                    <a:pt x="7772" y="1372"/>
                  </a:lnTo>
                  <a:lnTo>
                    <a:pt x="7829" y="1429"/>
                  </a:lnTo>
                  <a:lnTo>
                    <a:pt x="7867" y="1467"/>
                  </a:lnTo>
                  <a:lnTo>
                    <a:pt x="7982" y="1486"/>
                  </a:lnTo>
                  <a:lnTo>
                    <a:pt x="8305" y="1467"/>
                  </a:lnTo>
                  <a:lnTo>
                    <a:pt x="8381" y="1448"/>
                  </a:lnTo>
                  <a:lnTo>
                    <a:pt x="8400" y="1429"/>
                  </a:lnTo>
                  <a:lnTo>
                    <a:pt x="8400" y="1390"/>
                  </a:lnTo>
                  <a:lnTo>
                    <a:pt x="8381" y="1353"/>
                  </a:lnTo>
                  <a:lnTo>
                    <a:pt x="8363" y="1314"/>
                  </a:lnTo>
                  <a:lnTo>
                    <a:pt x="8343" y="1258"/>
                  </a:lnTo>
                  <a:lnTo>
                    <a:pt x="8363" y="1219"/>
                  </a:lnTo>
                  <a:lnTo>
                    <a:pt x="8400" y="1181"/>
                  </a:lnTo>
                  <a:lnTo>
                    <a:pt x="8591" y="1105"/>
                  </a:lnTo>
                  <a:lnTo>
                    <a:pt x="8648" y="1086"/>
                  </a:lnTo>
                  <a:lnTo>
                    <a:pt x="8705" y="1105"/>
                  </a:lnTo>
                  <a:lnTo>
                    <a:pt x="8781" y="1124"/>
                  </a:lnTo>
                  <a:lnTo>
                    <a:pt x="8820" y="1105"/>
                  </a:lnTo>
                  <a:lnTo>
                    <a:pt x="8839" y="1067"/>
                  </a:lnTo>
                  <a:lnTo>
                    <a:pt x="8839" y="1009"/>
                  </a:lnTo>
                  <a:lnTo>
                    <a:pt x="8839" y="972"/>
                  </a:lnTo>
                  <a:lnTo>
                    <a:pt x="8876" y="972"/>
                  </a:lnTo>
                  <a:lnTo>
                    <a:pt x="8915" y="972"/>
                  </a:lnTo>
                  <a:lnTo>
                    <a:pt x="8991" y="1009"/>
                  </a:lnTo>
                  <a:lnTo>
                    <a:pt x="9105" y="1009"/>
                  </a:lnTo>
                  <a:lnTo>
                    <a:pt x="9181" y="972"/>
                  </a:lnTo>
                  <a:lnTo>
                    <a:pt x="9257" y="895"/>
                  </a:lnTo>
                  <a:lnTo>
                    <a:pt x="9315" y="877"/>
                  </a:lnTo>
                  <a:lnTo>
                    <a:pt x="9410" y="857"/>
                  </a:lnTo>
                  <a:lnTo>
                    <a:pt x="9543" y="857"/>
                  </a:lnTo>
                  <a:lnTo>
                    <a:pt x="9772" y="895"/>
                  </a:lnTo>
                  <a:lnTo>
                    <a:pt x="9848" y="877"/>
                  </a:lnTo>
                  <a:lnTo>
                    <a:pt x="9924" y="838"/>
                  </a:lnTo>
                  <a:lnTo>
                    <a:pt x="9963" y="800"/>
                  </a:lnTo>
                  <a:lnTo>
                    <a:pt x="9982" y="781"/>
                  </a:lnTo>
                  <a:lnTo>
                    <a:pt x="10039" y="781"/>
                  </a:lnTo>
                  <a:lnTo>
                    <a:pt x="10077" y="781"/>
                  </a:lnTo>
                  <a:lnTo>
                    <a:pt x="10134" y="800"/>
                  </a:lnTo>
                  <a:lnTo>
                    <a:pt x="10248" y="933"/>
                  </a:lnTo>
                  <a:lnTo>
                    <a:pt x="10344" y="972"/>
                  </a:lnTo>
                  <a:lnTo>
                    <a:pt x="10400" y="972"/>
                  </a:lnTo>
                  <a:lnTo>
                    <a:pt x="10420" y="914"/>
                  </a:lnTo>
                  <a:lnTo>
                    <a:pt x="10439" y="781"/>
                  </a:lnTo>
                  <a:lnTo>
                    <a:pt x="10476" y="762"/>
                  </a:lnTo>
                  <a:lnTo>
                    <a:pt x="10553" y="781"/>
                  </a:lnTo>
                  <a:lnTo>
                    <a:pt x="10705" y="895"/>
                  </a:lnTo>
                  <a:lnTo>
                    <a:pt x="10972" y="1086"/>
                  </a:lnTo>
                  <a:lnTo>
                    <a:pt x="11067" y="1143"/>
                  </a:lnTo>
                  <a:lnTo>
                    <a:pt x="11201" y="1181"/>
                  </a:lnTo>
                  <a:lnTo>
                    <a:pt x="11315" y="1162"/>
                  </a:lnTo>
                  <a:lnTo>
                    <a:pt x="11677" y="1086"/>
                  </a:lnTo>
                  <a:lnTo>
                    <a:pt x="11715" y="1048"/>
                  </a:lnTo>
                  <a:lnTo>
                    <a:pt x="11791" y="953"/>
                  </a:lnTo>
                  <a:lnTo>
                    <a:pt x="11829" y="933"/>
                  </a:lnTo>
                  <a:lnTo>
                    <a:pt x="11886" y="933"/>
                  </a:lnTo>
                  <a:lnTo>
                    <a:pt x="11981" y="1029"/>
                  </a:lnTo>
                  <a:lnTo>
                    <a:pt x="12020" y="1086"/>
                  </a:lnTo>
                  <a:lnTo>
                    <a:pt x="12058" y="1219"/>
                  </a:lnTo>
                  <a:lnTo>
                    <a:pt x="12077" y="1238"/>
                  </a:lnTo>
                  <a:lnTo>
                    <a:pt x="12134" y="1219"/>
                  </a:lnTo>
                  <a:lnTo>
                    <a:pt x="12191" y="1181"/>
                  </a:lnTo>
                  <a:lnTo>
                    <a:pt x="12248" y="1143"/>
                  </a:lnTo>
                  <a:lnTo>
                    <a:pt x="12286" y="1162"/>
                  </a:lnTo>
                  <a:lnTo>
                    <a:pt x="12362" y="1219"/>
                  </a:lnTo>
                  <a:lnTo>
                    <a:pt x="12381" y="1276"/>
                  </a:lnTo>
                  <a:lnTo>
                    <a:pt x="12401" y="1314"/>
                  </a:lnTo>
                  <a:lnTo>
                    <a:pt x="12439" y="1353"/>
                  </a:lnTo>
                  <a:lnTo>
                    <a:pt x="12496" y="1372"/>
                  </a:lnTo>
                  <a:lnTo>
                    <a:pt x="12534" y="1390"/>
                  </a:lnTo>
                  <a:lnTo>
                    <a:pt x="12572" y="1467"/>
                  </a:lnTo>
                  <a:lnTo>
                    <a:pt x="12591" y="1524"/>
                  </a:lnTo>
                  <a:lnTo>
                    <a:pt x="12591" y="1581"/>
                  </a:lnTo>
                  <a:lnTo>
                    <a:pt x="12591" y="1639"/>
                  </a:lnTo>
                  <a:lnTo>
                    <a:pt x="12610" y="1676"/>
                  </a:lnTo>
                  <a:lnTo>
                    <a:pt x="12648" y="1715"/>
                  </a:lnTo>
                  <a:lnTo>
                    <a:pt x="12743" y="1734"/>
                  </a:lnTo>
                  <a:lnTo>
                    <a:pt x="12953" y="1734"/>
                  </a:lnTo>
                  <a:lnTo>
                    <a:pt x="13087" y="1753"/>
                  </a:lnTo>
                  <a:lnTo>
                    <a:pt x="13143" y="1753"/>
                  </a:lnTo>
                  <a:lnTo>
                    <a:pt x="13201" y="1753"/>
                  </a:lnTo>
                  <a:lnTo>
                    <a:pt x="13468" y="1619"/>
                  </a:lnTo>
                  <a:lnTo>
                    <a:pt x="13505" y="1619"/>
                  </a:lnTo>
                  <a:lnTo>
                    <a:pt x="13544" y="1676"/>
                  </a:lnTo>
                  <a:lnTo>
                    <a:pt x="13563" y="1810"/>
                  </a:lnTo>
                  <a:lnTo>
                    <a:pt x="13639" y="2000"/>
                  </a:lnTo>
                  <a:lnTo>
                    <a:pt x="13677" y="2057"/>
                  </a:lnTo>
                  <a:lnTo>
                    <a:pt x="13734" y="2096"/>
                  </a:lnTo>
                  <a:lnTo>
                    <a:pt x="13905" y="2076"/>
                  </a:lnTo>
                  <a:lnTo>
                    <a:pt x="14077" y="2096"/>
                  </a:lnTo>
                  <a:lnTo>
                    <a:pt x="14248" y="2115"/>
                  </a:lnTo>
                  <a:lnTo>
                    <a:pt x="14306" y="2115"/>
                  </a:lnTo>
                  <a:lnTo>
                    <a:pt x="14325" y="2096"/>
                  </a:lnTo>
                  <a:lnTo>
                    <a:pt x="14362" y="2057"/>
                  </a:lnTo>
                  <a:lnTo>
                    <a:pt x="14362" y="2019"/>
                  </a:lnTo>
                  <a:lnTo>
                    <a:pt x="14401" y="2000"/>
                  </a:lnTo>
                  <a:lnTo>
                    <a:pt x="14439" y="2019"/>
                  </a:lnTo>
                  <a:lnTo>
                    <a:pt x="14496" y="2076"/>
                  </a:lnTo>
                  <a:lnTo>
                    <a:pt x="14534" y="2229"/>
                  </a:lnTo>
                  <a:lnTo>
                    <a:pt x="14496" y="2324"/>
                  </a:lnTo>
                  <a:lnTo>
                    <a:pt x="14420" y="2438"/>
                  </a:lnTo>
                  <a:lnTo>
                    <a:pt x="14439" y="2477"/>
                  </a:lnTo>
                  <a:lnTo>
                    <a:pt x="14496" y="2514"/>
                  </a:lnTo>
                  <a:lnTo>
                    <a:pt x="14991" y="2629"/>
                  </a:lnTo>
                  <a:lnTo>
                    <a:pt x="15068" y="2667"/>
                  </a:lnTo>
                  <a:lnTo>
                    <a:pt x="15124" y="2705"/>
                  </a:lnTo>
                  <a:lnTo>
                    <a:pt x="15277" y="2953"/>
                  </a:lnTo>
                  <a:lnTo>
                    <a:pt x="15239" y="3048"/>
                  </a:lnTo>
                  <a:lnTo>
                    <a:pt x="15086" y="3239"/>
                  </a:lnTo>
                  <a:lnTo>
                    <a:pt x="15048" y="3353"/>
                  </a:lnTo>
                  <a:lnTo>
                    <a:pt x="15010" y="3486"/>
                  </a:lnTo>
                  <a:lnTo>
                    <a:pt x="14991" y="3657"/>
                  </a:lnTo>
                  <a:lnTo>
                    <a:pt x="14991" y="3791"/>
                  </a:lnTo>
                  <a:lnTo>
                    <a:pt x="15010" y="3905"/>
                  </a:lnTo>
                  <a:lnTo>
                    <a:pt x="14972" y="3962"/>
                  </a:lnTo>
                  <a:lnTo>
                    <a:pt x="14896" y="4019"/>
                  </a:lnTo>
                  <a:lnTo>
                    <a:pt x="14724" y="4057"/>
                  </a:lnTo>
                  <a:lnTo>
                    <a:pt x="14591" y="4114"/>
                  </a:lnTo>
                  <a:lnTo>
                    <a:pt x="14477" y="4229"/>
                  </a:lnTo>
                  <a:lnTo>
                    <a:pt x="14382" y="4381"/>
                  </a:lnTo>
                  <a:lnTo>
                    <a:pt x="14325" y="4419"/>
                  </a:lnTo>
                  <a:lnTo>
                    <a:pt x="14248" y="4438"/>
                  </a:lnTo>
                  <a:lnTo>
                    <a:pt x="14115" y="4438"/>
                  </a:lnTo>
                  <a:lnTo>
                    <a:pt x="13981" y="4438"/>
                  </a:lnTo>
                  <a:lnTo>
                    <a:pt x="13848" y="4477"/>
                  </a:lnTo>
                  <a:lnTo>
                    <a:pt x="13639" y="4572"/>
                  </a:lnTo>
                  <a:lnTo>
                    <a:pt x="13563" y="4648"/>
                  </a:lnTo>
                  <a:lnTo>
                    <a:pt x="13544" y="4705"/>
                  </a:lnTo>
                  <a:lnTo>
                    <a:pt x="13524" y="4762"/>
                  </a:lnTo>
                  <a:lnTo>
                    <a:pt x="13505" y="4839"/>
                  </a:lnTo>
                  <a:lnTo>
                    <a:pt x="13429" y="4876"/>
                  </a:lnTo>
                  <a:lnTo>
                    <a:pt x="13353" y="4895"/>
                  </a:lnTo>
                  <a:lnTo>
                    <a:pt x="13277" y="4857"/>
                  </a:lnTo>
                  <a:lnTo>
                    <a:pt x="13201" y="4743"/>
                  </a:lnTo>
                  <a:lnTo>
                    <a:pt x="13143" y="4705"/>
                  </a:lnTo>
                  <a:lnTo>
                    <a:pt x="12972" y="4648"/>
                  </a:lnTo>
                  <a:lnTo>
                    <a:pt x="12858" y="4629"/>
                  </a:lnTo>
                  <a:lnTo>
                    <a:pt x="12762" y="4610"/>
                  </a:lnTo>
                  <a:lnTo>
                    <a:pt x="12420" y="4724"/>
                  </a:lnTo>
                  <a:lnTo>
                    <a:pt x="12381" y="4762"/>
                  </a:lnTo>
                  <a:lnTo>
                    <a:pt x="12344" y="4800"/>
                  </a:lnTo>
                  <a:lnTo>
                    <a:pt x="12362" y="4915"/>
                  </a:lnTo>
                  <a:lnTo>
                    <a:pt x="12439" y="5334"/>
                  </a:lnTo>
                  <a:lnTo>
                    <a:pt x="12458" y="5391"/>
                  </a:lnTo>
                  <a:lnTo>
                    <a:pt x="12496" y="5581"/>
                  </a:lnTo>
                  <a:lnTo>
                    <a:pt x="12496" y="5657"/>
                  </a:lnTo>
                  <a:lnTo>
                    <a:pt x="12477" y="5772"/>
                  </a:lnTo>
                  <a:lnTo>
                    <a:pt x="12458" y="5848"/>
                  </a:lnTo>
                  <a:lnTo>
                    <a:pt x="12401" y="5924"/>
                  </a:lnTo>
                  <a:lnTo>
                    <a:pt x="12381" y="6019"/>
                  </a:lnTo>
                  <a:lnTo>
                    <a:pt x="12362" y="6134"/>
                  </a:lnTo>
                  <a:lnTo>
                    <a:pt x="12325" y="6419"/>
                  </a:lnTo>
                  <a:lnTo>
                    <a:pt x="12286" y="6629"/>
                  </a:lnTo>
                  <a:lnTo>
                    <a:pt x="12286" y="6686"/>
                  </a:lnTo>
                  <a:lnTo>
                    <a:pt x="12305" y="6724"/>
                  </a:lnTo>
                  <a:lnTo>
                    <a:pt x="12344" y="6743"/>
                  </a:lnTo>
                  <a:lnTo>
                    <a:pt x="12362" y="6800"/>
                  </a:lnTo>
                  <a:lnTo>
                    <a:pt x="12362" y="6896"/>
                  </a:lnTo>
                  <a:lnTo>
                    <a:pt x="12381" y="7067"/>
                  </a:lnTo>
                  <a:lnTo>
                    <a:pt x="12477" y="7296"/>
                  </a:lnTo>
                  <a:lnTo>
                    <a:pt x="12496" y="7448"/>
                  </a:lnTo>
                  <a:lnTo>
                    <a:pt x="12610" y="7885"/>
                  </a:lnTo>
                  <a:lnTo>
                    <a:pt x="12629" y="8209"/>
                  </a:lnTo>
                  <a:close/>
                  <a:moveTo>
                    <a:pt x="7715" y="8533"/>
                  </a:moveTo>
                  <a:lnTo>
                    <a:pt x="7753" y="8628"/>
                  </a:lnTo>
                  <a:lnTo>
                    <a:pt x="7791" y="8780"/>
                  </a:lnTo>
                  <a:lnTo>
                    <a:pt x="7848" y="8837"/>
                  </a:lnTo>
                  <a:lnTo>
                    <a:pt x="7886" y="8856"/>
                  </a:lnTo>
                  <a:lnTo>
                    <a:pt x="7924" y="8876"/>
                  </a:lnTo>
                  <a:lnTo>
                    <a:pt x="7886" y="8895"/>
                  </a:lnTo>
                  <a:lnTo>
                    <a:pt x="7810" y="8914"/>
                  </a:lnTo>
                  <a:lnTo>
                    <a:pt x="7734" y="8876"/>
                  </a:lnTo>
                  <a:lnTo>
                    <a:pt x="7638" y="8932"/>
                  </a:lnTo>
                  <a:lnTo>
                    <a:pt x="7638" y="8990"/>
                  </a:lnTo>
                  <a:lnTo>
                    <a:pt x="7677" y="9028"/>
                  </a:lnTo>
                  <a:lnTo>
                    <a:pt x="7677" y="9104"/>
                  </a:lnTo>
                  <a:lnTo>
                    <a:pt x="7638" y="9104"/>
                  </a:lnTo>
                  <a:lnTo>
                    <a:pt x="7601" y="9142"/>
                  </a:lnTo>
                  <a:lnTo>
                    <a:pt x="7601" y="9237"/>
                  </a:lnTo>
                  <a:lnTo>
                    <a:pt x="7505" y="9257"/>
                  </a:lnTo>
                  <a:lnTo>
                    <a:pt x="7372" y="8990"/>
                  </a:lnTo>
                  <a:lnTo>
                    <a:pt x="7410" y="8895"/>
                  </a:lnTo>
                  <a:lnTo>
                    <a:pt x="7448" y="8895"/>
                  </a:lnTo>
                  <a:lnTo>
                    <a:pt x="7448" y="8856"/>
                  </a:lnTo>
                  <a:lnTo>
                    <a:pt x="7486" y="8761"/>
                  </a:lnTo>
                  <a:lnTo>
                    <a:pt x="7448" y="8685"/>
                  </a:lnTo>
                  <a:lnTo>
                    <a:pt x="7486" y="8571"/>
                  </a:lnTo>
                  <a:lnTo>
                    <a:pt x="7581" y="8456"/>
                  </a:lnTo>
                  <a:lnTo>
                    <a:pt x="7638" y="8456"/>
                  </a:lnTo>
                  <a:lnTo>
                    <a:pt x="7657" y="8456"/>
                  </a:lnTo>
                  <a:lnTo>
                    <a:pt x="7696" y="8495"/>
                  </a:lnTo>
                  <a:lnTo>
                    <a:pt x="7715" y="8533"/>
                  </a:lnTo>
                  <a:close/>
                  <a:moveTo>
                    <a:pt x="7772" y="7980"/>
                  </a:moveTo>
                  <a:lnTo>
                    <a:pt x="7715" y="8018"/>
                  </a:lnTo>
                  <a:lnTo>
                    <a:pt x="7581" y="7923"/>
                  </a:lnTo>
                  <a:lnTo>
                    <a:pt x="7448" y="7828"/>
                  </a:lnTo>
                  <a:lnTo>
                    <a:pt x="7543" y="7658"/>
                  </a:lnTo>
                  <a:lnTo>
                    <a:pt x="7638" y="7734"/>
                  </a:lnTo>
                  <a:lnTo>
                    <a:pt x="7715" y="7809"/>
                  </a:lnTo>
                  <a:lnTo>
                    <a:pt x="7734" y="7790"/>
                  </a:lnTo>
                  <a:lnTo>
                    <a:pt x="7753" y="7714"/>
                  </a:lnTo>
                  <a:lnTo>
                    <a:pt x="7791" y="7753"/>
                  </a:lnTo>
                  <a:lnTo>
                    <a:pt x="7772" y="7828"/>
                  </a:lnTo>
                  <a:lnTo>
                    <a:pt x="7829" y="7866"/>
                  </a:lnTo>
                  <a:lnTo>
                    <a:pt x="7810" y="7923"/>
                  </a:lnTo>
                  <a:lnTo>
                    <a:pt x="7772" y="7980"/>
                  </a:lnTo>
                  <a:close/>
                  <a:moveTo>
                    <a:pt x="9162" y="7448"/>
                  </a:moveTo>
                  <a:lnTo>
                    <a:pt x="9162" y="7353"/>
                  </a:lnTo>
                  <a:lnTo>
                    <a:pt x="9181" y="7315"/>
                  </a:lnTo>
                  <a:lnTo>
                    <a:pt x="9257" y="7372"/>
                  </a:lnTo>
                  <a:lnTo>
                    <a:pt x="9334" y="7410"/>
                  </a:lnTo>
                  <a:lnTo>
                    <a:pt x="9372" y="7467"/>
                  </a:lnTo>
                  <a:lnTo>
                    <a:pt x="9410" y="7543"/>
                  </a:lnTo>
                  <a:lnTo>
                    <a:pt x="9429" y="7638"/>
                  </a:lnTo>
                  <a:lnTo>
                    <a:pt x="9429" y="7714"/>
                  </a:lnTo>
                  <a:lnTo>
                    <a:pt x="9429" y="7772"/>
                  </a:lnTo>
                  <a:lnTo>
                    <a:pt x="9524" y="7790"/>
                  </a:lnTo>
                  <a:lnTo>
                    <a:pt x="9582" y="7885"/>
                  </a:lnTo>
                  <a:lnTo>
                    <a:pt x="9562" y="7961"/>
                  </a:lnTo>
                  <a:lnTo>
                    <a:pt x="9505" y="7999"/>
                  </a:lnTo>
                  <a:lnTo>
                    <a:pt x="9486" y="8094"/>
                  </a:lnTo>
                  <a:lnTo>
                    <a:pt x="9582" y="8285"/>
                  </a:lnTo>
                  <a:lnTo>
                    <a:pt x="9524" y="8438"/>
                  </a:lnTo>
                  <a:lnTo>
                    <a:pt x="9448" y="8495"/>
                  </a:lnTo>
                  <a:lnTo>
                    <a:pt x="9448" y="8571"/>
                  </a:lnTo>
                  <a:lnTo>
                    <a:pt x="9410" y="8628"/>
                  </a:lnTo>
                  <a:lnTo>
                    <a:pt x="9315" y="8609"/>
                  </a:lnTo>
                  <a:lnTo>
                    <a:pt x="9277" y="8571"/>
                  </a:lnTo>
                  <a:lnTo>
                    <a:pt x="9238" y="8590"/>
                  </a:lnTo>
                  <a:lnTo>
                    <a:pt x="9181" y="8590"/>
                  </a:lnTo>
                  <a:lnTo>
                    <a:pt x="9143" y="8609"/>
                  </a:lnTo>
                  <a:lnTo>
                    <a:pt x="9105" y="8571"/>
                  </a:lnTo>
                  <a:lnTo>
                    <a:pt x="9105" y="8533"/>
                  </a:lnTo>
                  <a:lnTo>
                    <a:pt x="9067" y="8571"/>
                  </a:lnTo>
                  <a:lnTo>
                    <a:pt x="9029" y="8628"/>
                  </a:lnTo>
                  <a:lnTo>
                    <a:pt x="8953" y="8723"/>
                  </a:lnTo>
                  <a:lnTo>
                    <a:pt x="8972" y="8780"/>
                  </a:lnTo>
                  <a:lnTo>
                    <a:pt x="8953" y="8837"/>
                  </a:lnTo>
                  <a:lnTo>
                    <a:pt x="9010" y="8932"/>
                  </a:lnTo>
                  <a:lnTo>
                    <a:pt x="9029" y="9066"/>
                  </a:lnTo>
                  <a:lnTo>
                    <a:pt x="9067" y="9104"/>
                  </a:lnTo>
                  <a:lnTo>
                    <a:pt x="9125" y="9104"/>
                  </a:lnTo>
                  <a:lnTo>
                    <a:pt x="9125" y="9142"/>
                  </a:lnTo>
                  <a:lnTo>
                    <a:pt x="9086" y="9181"/>
                  </a:lnTo>
                  <a:lnTo>
                    <a:pt x="8972" y="9123"/>
                  </a:lnTo>
                  <a:lnTo>
                    <a:pt x="8896" y="9066"/>
                  </a:lnTo>
                  <a:lnTo>
                    <a:pt x="8915" y="8952"/>
                  </a:lnTo>
                  <a:lnTo>
                    <a:pt x="8858" y="8780"/>
                  </a:lnTo>
                  <a:lnTo>
                    <a:pt x="8820" y="8723"/>
                  </a:lnTo>
                  <a:lnTo>
                    <a:pt x="8686" y="8666"/>
                  </a:lnTo>
                  <a:lnTo>
                    <a:pt x="8648" y="8628"/>
                  </a:lnTo>
                  <a:lnTo>
                    <a:pt x="8610" y="8552"/>
                  </a:lnTo>
                  <a:lnTo>
                    <a:pt x="8629" y="8438"/>
                  </a:lnTo>
                  <a:lnTo>
                    <a:pt x="8686" y="8380"/>
                  </a:lnTo>
                  <a:lnTo>
                    <a:pt x="8705" y="8247"/>
                  </a:lnTo>
                  <a:lnTo>
                    <a:pt x="8686" y="8209"/>
                  </a:lnTo>
                  <a:lnTo>
                    <a:pt x="8629" y="8133"/>
                  </a:lnTo>
                  <a:lnTo>
                    <a:pt x="8610" y="8075"/>
                  </a:lnTo>
                  <a:lnTo>
                    <a:pt x="8629" y="8018"/>
                  </a:lnTo>
                  <a:lnTo>
                    <a:pt x="8667" y="7980"/>
                  </a:lnTo>
                  <a:lnTo>
                    <a:pt x="8667" y="7923"/>
                  </a:lnTo>
                  <a:lnTo>
                    <a:pt x="8629" y="7809"/>
                  </a:lnTo>
                  <a:lnTo>
                    <a:pt x="8648" y="7734"/>
                  </a:lnTo>
                  <a:lnTo>
                    <a:pt x="8572" y="7543"/>
                  </a:lnTo>
                  <a:lnTo>
                    <a:pt x="8591" y="7429"/>
                  </a:lnTo>
                  <a:lnTo>
                    <a:pt x="8686" y="7429"/>
                  </a:lnTo>
                  <a:lnTo>
                    <a:pt x="8762" y="7486"/>
                  </a:lnTo>
                  <a:lnTo>
                    <a:pt x="9048" y="7353"/>
                  </a:lnTo>
                  <a:lnTo>
                    <a:pt x="9105" y="7410"/>
                  </a:lnTo>
                  <a:lnTo>
                    <a:pt x="9125" y="7448"/>
                  </a:lnTo>
                  <a:lnTo>
                    <a:pt x="9143" y="7486"/>
                  </a:lnTo>
                  <a:lnTo>
                    <a:pt x="9162" y="7448"/>
                  </a:lnTo>
                  <a:close/>
                  <a:moveTo>
                    <a:pt x="4286" y="4953"/>
                  </a:moveTo>
                  <a:lnTo>
                    <a:pt x="4324" y="4915"/>
                  </a:lnTo>
                  <a:lnTo>
                    <a:pt x="4381" y="4934"/>
                  </a:lnTo>
                  <a:lnTo>
                    <a:pt x="4401" y="4934"/>
                  </a:lnTo>
                  <a:lnTo>
                    <a:pt x="4401" y="4953"/>
                  </a:lnTo>
                  <a:lnTo>
                    <a:pt x="4381" y="4971"/>
                  </a:lnTo>
                  <a:lnTo>
                    <a:pt x="4419" y="5010"/>
                  </a:lnTo>
                  <a:lnTo>
                    <a:pt x="4438" y="5029"/>
                  </a:lnTo>
                  <a:lnTo>
                    <a:pt x="4496" y="5048"/>
                  </a:lnTo>
                  <a:lnTo>
                    <a:pt x="4496" y="5086"/>
                  </a:lnTo>
                  <a:lnTo>
                    <a:pt x="4477" y="5124"/>
                  </a:lnTo>
                  <a:lnTo>
                    <a:pt x="4438" y="5143"/>
                  </a:lnTo>
                  <a:lnTo>
                    <a:pt x="4419" y="5105"/>
                  </a:lnTo>
                  <a:lnTo>
                    <a:pt x="4381" y="5067"/>
                  </a:lnTo>
                  <a:lnTo>
                    <a:pt x="4343" y="5086"/>
                  </a:lnTo>
                  <a:lnTo>
                    <a:pt x="4286" y="5067"/>
                  </a:lnTo>
                  <a:lnTo>
                    <a:pt x="4267" y="5029"/>
                  </a:lnTo>
                  <a:lnTo>
                    <a:pt x="4286" y="4953"/>
                  </a:lnTo>
                  <a:close/>
                  <a:moveTo>
                    <a:pt x="7429" y="3810"/>
                  </a:moveTo>
                  <a:lnTo>
                    <a:pt x="7448" y="3791"/>
                  </a:lnTo>
                  <a:lnTo>
                    <a:pt x="7467" y="3829"/>
                  </a:lnTo>
                  <a:lnTo>
                    <a:pt x="7505" y="3848"/>
                  </a:lnTo>
                  <a:lnTo>
                    <a:pt x="7467" y="3867"/>
                  </a:lnTo>
                  <a:lnTo>
                    <a:pt x="7467" y="3905"/>
                  </a:lnTo>
                  <a:lnTo>
                    <a:pt x="7448" y="3905"/>
                  </a:lnTo>
                  <a:lnTo>
                    <a:pt x="7429" y="3905"/>
                  </a:lnTo>
                  <a:lnTo>
                    <a:pt x="7448" y="3867"/>
                  </a:lnTo>
                  <a:lnTo>
                    <a:pt x="7448" y="3848"/>
                  </a:lnTo>
                  <a:lnTo>
                    <a:pt x="7429" y="3848"/>
                  </a:lnTo>
                  <a:lnTo>
                    <a:pt x="7429" y="3810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BD2157C-D2CD-333B-9A5C-F00C69055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6550" y="3282950"/>
              <a:ext cx="1012825" cy="1254125"/>
            </a:xfrm>
            <a:custGeom>
              <a:avLst/>
              <a:gdLst>
                <a:gd name="T0" fmla="*/ 2147483646 w 5621"/>
                <a:gd name="T1" fmla="*/ 2147483646 h 6972"/>
                <a:gd name="T2" fmla="*/ 2147483646 w 5621"/>
                <a:gd name="T3" fmla="*/ 2147483646 h 6972"/>
                <a:gd name="T4" fmla="*/ 2147483646 w 5621"/>
                <a:gd name="T5" fmla="*/ 2147483646 h 6972"/>
                <a:gd name="T6" fmla="*/ 2147483646 w 5621"/>
                <a:gd name="T7" fmla="*/ 2147483646 h 6972"/>
                <a:gd name="T8" fmla="*/ 2147483646 w 5621"/>
                <a:gd name="T9" fmla="*/ 2147483646 h 6972"/>
                <a:gd name="T10" fmla="*/ 2147483646 w 5621"/>
                <a:gd name="T11" fmla="*/ 2147483646 h 6972"/>
                <a:gd name="T12" fmla="*/ 2147483646 w 5621"/>
                <a:gd name="T13" fmla="*/ 2147483646 h 6972"/>
                <a:gd name="T14" fmla="*/ 2147483646 w 5621"/>
                <a:gd name="T15" fmla="*/ 2147483646 h 6972"/>
                <a:gd name="T16" fmla="*/ 2147483646 w 5621"/>
                <a:gd name="T17" fmla="*/ 2147483646 h 6972"/>
                <a:gd name="T18" fmla="*/ 2147483646 w 5621"/>
                <a:gd name="T19" fmla="*/ 2147483646 h 6972"/>
                <a:gd name="T20" fmla="*/ 2147483646 w 5621"/>
                <a:gd name="T21" fmla="*/ 2147483646 h 6972"/>
                <a:gd name="T22" fmla="*/ 2147483646 w 5621"/>
                <a:gd name="T23" fmla="*/ 2147483646 h 6972"/>
                <a:gd name="T24" fmla="*/ 2147483646 w 5621"/>
                <a:gd name="T25" fmla="*/ 2147483646 h 6972"/>
                <a:gd name="T26" fmla="*/ 2147483646 w 5621"/>
                <a:gd name="T27" fmla="*/ 2147483646 h 6972"/>
                <a:gd name="T28" fmla="*/ 2147483646 w 5621"/>
                <a:gd name="T29" fmla="*/ 2147483646 h 6972"/>
                <a:gd name="T30" fmla="*/ 2147483646 w 5621"/>
                <a:gd name="T31" fmla="*/ 2147483646 h 6972"/>
                <a:gd name="T32" fmla="*/ 2147483646 w 5621"/>
                <a:gd name="T33" fmla="*/ 2147483646 h 6972"/>
                <a:gd name="T34" fmla="*/ 2147483646 w 5621"/>
                <a:gd name="T35" fmla="*/ 2147483646 h 6972"/>
                <a:gd name="T36" fmla="*/ 2147483646 w 5621"/>
                <a:gd name="T37" fmla="*/ 2147483646 h 6972"/>
                <a:gd name="T38" fmla="*/ 2147483646 w 5621"/>
                <a:gd name="T39" fmla="*/ 2147483646 h 6972"/>
                <a:gd name="T40" fmla="*/ 2147483646 w 5621"/>
                <a:gd name="T41" fmla="*/ 2147483646 h 6972"/>
                <a:gd name="T42" fmla="*/ 2147483646 w 5621"/>
                <a:gd name="T43" fmla="*/ 2147483646 h 6972"/>
                <a:gd name="T44" fmla="*/ 2147483646 w 5621"/>
                <a:gd name="T45" fmla="*/ 2147483646 h 6972"/>
                <a:gd name="T46" fmla="*/ 2147483646 w 5621"/>
                <a:gd name="T47" fmla="*/ 2147483646 h 6972"/>
                <a:gd name="T48" fmla="*/ 2147483646 w 5621"/>
                <a:gd name="T49" fmla="*/ 2147483646 h 6972"/>
                <a:gd name="T50" fmla="*/ 2147483646 w 5621"/>
                <a:gd name="T51" fmla="*/ 2147483646 h 6972"/>
                <a:gd name="T52" fmla="*/ 2147483646 w 5621"/>
                <a:gd name="T53" fmla="*/ 2147483646 h 6972"/>
                <a:gd name="T54" fmla="*/ 2147483646 w 5621"/>
                <a:gd name="T55" fmla="*/ 2147483646 h 6972"/>
                <a:gd name="T56" fmla="*/ 2147483646 w 5621"/>
                <a:gd name="T57" fmla="*/ 2147483646 h 6972"/>
                <a:gd name="T58" fmla="*/ 2147483646 w 5621"/>
                <a:gd name="T59" fmla="*/ 2147483646 h 6972"/>
                <a:gd name="T60" fmla="*/ 2147483646 w 5621"/>
                <a:gd name="T61" fmla="*/ 2147483646 h 6972"/>
                <a:gd name="T62" fmla="*/ 2147483646 w 5621"/>
                <a:gd name="T63" fmla="*/ 2147483646 h 6972"/>
                <a:gd name="T64" fmla="*/ 2147483646 w 5621"/>
                <a:gd name="T65" fmla="*/ 2147483646 h 6972"/>
                <a:gd name="T66" fmla="*/ 2147483646 w 5621"/>
                <a:gd name="T67" fmla="*/ 2147483646 h 6972"/>
                <a:gd name="T68" fmla="*/ 2147483646 w 5621"/>
                <a:gd name="T69" fmla="*/ 2147483646 h 6972"/>
                <a:gd name="T70" fmla="*/ 2147483646 w 5621"/>
                <a:gd name="T71" fmla="*/ 2147483646 h 6972"/>
                <a:gd name="T72" fmla="*/ 2147483646 w 5621"/>
                <a:gd name="T73" fmla="*/ 2147483646 h 6972"/>
                <a:gd name="T74" fmla="*/ 2147483646 w 5621"/>
                <a:gd name="T75" fmla="*/ 2147483646 h 6972"/>
                <a:gd name="T76" fmla="*/ 2147483646 w 5621"/>
                <a:gd name="T77" fmla="*/ 2147483646 h 6972"/>
                <a:gd name="T78" fmla="*/ 2147483646 w 5621"/>
                <a:gd name="T79" fmla="*/ 2147483646 h 6972"/>
                <a:gd name="T80" fmla="*/ 2147483646 w 5621"/>
                <a:gd name="T81" fmla="*/ 2147483646 h 6972"/>
                <a:gd name="T82" fmla="*/ 2147483646 w 5621"/>
                <a:gd name="T83" fmla="*/ 2147483646 h 6972"/>
                <a:gd name="T84" fmla="*/ 2147483646 w 5621"/>
                <a:gd name="T85" fmla="*/ 2147483646 h 6972"/>
                <a:gd name="T86" fmla="*/ 2147483646 w 5621"/>
                <a:gd name="T87" fmla="*/ 2147483646 h 6972"/>
                <a:gd name="T88" fmla="*/ 2147483646 w 5621"/>
                <a:gd name="T89" fmla="*/ 2147483646 h 6972"/>
                <a:gd name="T90" fmla="*/ 2147483646 w 5621"/>
                <a:gd name="T91" fmla="*/ 2147483646 h 6972"/>
                <a:gd name="T92" fmla="*/ 2147483646 w 5621"/>
                <a:gd name="T93" fmla="*/ 2147483646 h 6972"/>
                <a:gd name="T94" fmla="*/ 2147483646 w 5621"/>
                <a:gd name="T95" fmla="*/ 0 h 6972"/>
                <a:gd name="T96" fmla="*/ 2147483646 w 5621"/>
                <a:gd name="T97" fmla="*/ 2147483646 h 6972"/>
                <a:gd name="T98" fmla="*/ 2147483646 w 5621"/>
                <a:gd name="T99" fmla="*/ 2147483646 h 6972"/>
                <a:gd name="T100" fmla="*/ 2147483646 w 5621"/>
                <a:gd name="T101" fmla="*/ 2147483646 h 6972"/>
                <a:gd name="T102" fmla="*/ 2147483646 w 5621"/>
                <a:gd name="T103" fmla="*/ 2147483646 h 6972"/>
                <a:gd name="T104" fmla="*/ 2147483646 w 5621"/>
                <a:gd name="T105" fmla="*/ 2147483646 h 6972"/>
                <a:gd name="T106" fmla="*/ 2147483646 w 5621"/>
                <a:gd name="T107" fmla="*/ 2147483646 h 6972"/>
                <a:gd name="T108" fmla="*/ 2147483646 w 5621"/>
                <a:gd name="T109" fmla="*/ 2147483646 h 6972"/>
                <a:gd name="T110" fmla="*/ 2147483646 w 5621"/>
                <a:gd name="T111" fmla="*/ 2147483646 h 6972"/>
                <a:gd name="T112" fmla="*/ 2147483646 w 5621"/>
                <a:gd name="T113" fmla="*/ 2147483646 h 6972"/>
                <a:gd name="T114" fmla="*/ 2147483646 w 5621"/>
                <a:gd name="T115" fmla="*/ 2147483646 h 6972"/>
                <a:gd name="T116" fmla="*/ 2147483646 w 5621"/>
                <a:gd name="T117" fmla="*/ 2147483646 h 69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621" h="6972">
                  <a:moveTo>
                    <a:pt x="5620" y="4742"/>
                  </a:moveTo>
                  <a:lnTo>
                    <a:pt x="5334" y="4932"/>
                  </a:lnTo>
                  <a:lnTo>
                    <a:pt x="5010" y="5085"/>
                  </a:lnTo>
                  <a:lnTo>
                    <a:pt x="4515" y="5352"/>
                  </a:lnTo>
                  <a:lnTo>
                    <a:pt x="4286" y="5447"/>
                  </a:lnTo>
                  <a:lnTo>
                    <a:pt x="3943" y="5485"/>
                  </a:lnTo>
                  <a:lnTo>
                    <a:pt x="3886" y="5466"/>
                  </a:lnTo>
                  <a:lnTo>
                    <a:pt x="3791" y="5447"/>
                  </a:lnTo>
                  <a:lnTo>
                    <a:pt x="3753" y="5447"/>
                  </a:lnTo>
                  <a:lnTo>
                    <a:pt x="3695" y="5447"/>
                  </a:lnTo>
                  <a:lnTo>
                    <a:pt x="3562" y="5523"/>
                  </a:lnTo>
                  <a:lnTo>
                    <a:pt x="3505" y="5542"/>
                  </a:lnTo>
                  <a:lnTo>
                    <a:pt x="3314" y="5485"/>
                  </a:lnTo>
                  <a:lnTo>
                    <a:pt x="3219" y="5428"/>
                  </a:lnTo>
                  <a:lnTo>
                    <a:pt x="3181" y="5371"/>
                  </a:lnTo>
                  <a:lnTo>
                    <a:pt x="3200" y="5332"/>
                  </a:lnTo>
                  <a:lnTo>
                    <a:pt x="3143" y="5371"/>
                  </a:lnTo>
                  <a:lnTo>
                    <a:pt x="3124" y="5390"/>
                  </a:lnTo>
                  <a:lnTo>
                    <a:pt x="3143" y="5428"/>
                  </a:lnTo>
                  <a:lnTo>
                    <a:pt x="3124" y="5485"/>
                  </a:lnTo>
                  <a:lnTo>
                    <a:pt x="2991" y="5561"/>
                  </a:lnTo>
                  <a:lnTo>
                    <a:pt x="2533" y="6018"/>
                  </a:lnTo>
                  <a:lnTo>
                    <a:pt x="2476" y="6152"/>
                  </a:lnTo>
                  <a:lnTo>
                    <a:pt x="2496" y="6856"/>
                  </a:lnTo>
                  <a:lnTo>
                    <a:pt x="2496" y="6932"/>
                  </a:lnTo>
                  <a:lnTo>
                    <a:pt x="2476" y="6971"/>
                  </a:lnTo>
                  <a:lnTo>
                    <a:pt x="2381" y="6932"/>
                  </a:lnTo>
                  <a:lnTo>
                    <a:pt x="2210" y="6818"/>
                  </a:lnTo>
                  <a:lnTo>
                    <a:pt x="2115" y="6780"/>
                  </a:lnTo>
                  <a:lnTo>
                    <a:pt x="2076" y="6780"/>
                  </a:lnTo>
                  <a:lnTo>
                    <a:pt x="2000" y="6856"/>
                  </a:lnTo>
                  <a:lnTo>
                    <a:pt x="1962" y="6856"/>
                  </a:lnTo>
                  <a:lnTo>
                    <a:pt x="1886" y="6799"/>
                  </a:lnTo>
                  <a:lnTo>
                    <a:pt x="1753" y="6666"/>
                  </a:lnTo>
                  <a:lnTo>
                    <a:pt x="1658" y="6628"/>
                  </a:lnTo>
                  <a:lnTo>
                    <a:pt x="1524" y="6628"/>
                  </a:lnTo>
                  <a:lnTo>
                    <a:pt x="1257" y="6723"/>
                  </a:lnTo>
                  <a:lnTo>
                    <a:pt x="1143" y="6723"/>
                  </a:lnTo>
                  <a:lnTo>
                    <a:pt x="972" y="6666"/>
                  </a:lnTo>
                  <a:lnTo>
                    <a:pt x="629" y="6437"/>
                  </a:lnTo>
                  <a:lnTo>
                    <a:pt x="591" y="6323"/>
                  </a:lnTo>
                  <a:lnTo>
                    <a:pt x="781" y="5980"/>
                  </a:lnTo>
                  <a:lnTo>
                    <a:pt x="896" y="5618"/>
                  </a:lnTo>
                  <a:lnTo>
                    <a:pt x="915" y="5371"/>
                  </a:lnTo>
                  <a:lnTo>
                    <a:pt x="743" y="5085"/>
                  </a:lnTo>
                  <a:lnTo>
                    <a:pt x="457" y="4362"/>
                  </a:lnTo>
                  <a:lnTo>
                    <a:pt x="305" y="4058"/>
                  </a:lnTo>
                  <a:lnTo>
                    <a:pt x="153" y="3848"/>
                  </a:lnTo>
                  <a:lnTo>
                    <a:pt x="0" y="3714"/>
                  </a:lnTo>
                  <a:lnTo>
                    <a:pt x="76" y="3638"/>
                  </a:lnTo>
                  <a:lnTo>
                    <a:pt x="305" y="3600"/>
                  </a:lnTo>
                  <a:lnTo>
                    <a:pt x="495" y="3372"/>
                  </a:lnTo>
                  <a:lnTo>
                    <a:pt x="591" y="3143"/>
                  </a:lnTo>
                  <a:lnTo>
                    <a:pt x="762" y="3162"/>
                  </a:lnTo>
                  <a:lnTo>
                    <a:pt x="838" y="3048"/>
                  </a:lnTo>
                  <a:lnTo>
                    <a:pt x="915" y="2952"/>
                  </a:lnTo>
                  <a:lnTo>
                    <a:pt x="933" y="2876"/>
                  </a:lnTo>
                  <a:lnTo>
                    <a:pt x="915" y="2800"/>
                  </a:lnTo>
                  <a:lnTo>
                    <a:pt x="896" y="2705"/>
                  </a:lnTo>
                  <a:lnTo>
                    <a:pt x="915" y="2572"/>
                  </a:lnTo>
                  <a:lnTo>
                    <a:pt x="972" y="2419"/>
                  </a:lnTo>
                  <a:lnTo>
                    <a:pt x="1029" y="2248"/>
                  </a:lnTo>
                  <a:lnTo>
                    <a:pt x="1105" y="2153"/>
                  </a:lnTo>
                  <a:lnTo>
                    <a:pt x="1219" y="2038"/>
                  </a:lnTo>
                  <a:lnTo>
                    <a:pt x="1296" y="2019"/>
                  </a:lnTo>
                  <a:lnTo>
                    <a:pt x="1372" y="2000"/>
                  </a:lnTo>
                  <a:lnTo>
                    <a:pt x="1505" y="2019"/>
                  </a:lnTo>
                  <a:lnTo>
                    <a:pt x="1581" y="2038"/>
                  </a:lnTo>
                  <a:lnTo>
                    <a:pt x="1695" y="2019"/>
                  </a:lnTo>
                  <a:lnTo>
                    <a:pt x="1810" y="2000"/>
                  </a:lnTo>
                  <a:lnTo>
                    <a:pt x="1924" y="1943"/>
                  </a:lnTo>
                  <a:lnTo>
                    <a:pt x="2000" y="1867"/>
                  </a:lnTo>
                  <a:lnTo>
                    <a:pt x="2057" y="1772"/>
                  </a:lnTo>
                  <a:lnTo>
                    <a:pt x="2076" y="1657"/>
                  </a:lnTo>
                  <a:lnTo>
                    <a:pt x="2057" y="1429"/>
                  </a:lnTo>
                  <a:lnTo>
                    <a:pt x="2039" y="1352"/>
                  </a:lnTo>
                  <a:lnTo>
                    <a:pt x="2019" y="1315"/>
                  </a:lnTo>
                  <a:lnTo>
                    <a:pt x="2000" y="1295"/>
                  </a:lnTo>
                  <a:lnTo>
                    <a:pt x="2019" y="1219"/>
                  </a:lnTo>
                  <a:lnTo>
                    <a:pt x="2095" y="953"/>
                  </a:lnTo>
                  <a:lnTo>
                    <a:pt x="2134" y="895"/>
                  </a:lnTo>
                  <a:lnTo>
                    <a:pt x="2210" y="876"/>
                  </a:lnTo>
                  <a:lnTo>
                    <a:pt x="2857" y="1124"/>
                  </a:lnTo>
                  <a:lnTo>
                    <a:pt x="2953" y="1181"/>
                  </a:lnTo>
                  <a:lnTo>
                    <a:pt x="3105" y="1238"/>
                  </a:lnTo>
                  <a:lnTo>
                    <a:pt x="3295" y="1257"/>
                  </a:lnTo>
                  <a:lnTo>
                    <a:pt x="3353" y="1276"/>
                  </a:lnTo>
                  <a:lnTo>
                    <a:pt x="3448" y="1257"/>
                  </a:lnTo>
                  <a:lnTo>
                    <a:pt x="3562" y="1162"/>
                  </a:lnTo>
                  <a:lnTo>
                    <a:pt x="4134" y="609"/>
                  </a:lnTo>
                  <a:lnTo>
                    <a:pt x="4229" y="553"/>
                  </a:lnTo>
                  <a:lnTo>
                    <a:pt x="4324" y="514"/>
                  </a:lnTo>
                  <a:lnTo>
                    <a:pt x="4362" y="457"/>
                  </a:lnTo>
                  <a:lnTo>
                    <a:pt x="4419" y="362"/>
                  </a:lnTo>
                  <a:lnTo>
                    <a:pt x="4457" y="152"/>
                  </a:lnTo>
                  <a:lnTo>
                    <a:pt x="4533" y="0"/>
                  </a:lnTo>
                  <a:lnTo>
                    <a:pt x="4629" y="191"/>
                  </a:lnTo>
                  <a:lnTo>
                    <a:pt x="4629" y="267"/>
                  </a:lnTo>
                  <a:lnTo>
                    <a:pt x="4686" y="514"/>
                  </a:lnTo>
                  <a:lnTo>
                    <a:pt x="4724" y="591"/>
                  </a:lnTo>
                  <a:lnTo>
                    <a:pt x="4782" y="648"/>
                  </a:lnTo>
                  <a:lnTo>
                    <a:pt x="4838" y="686"/>
                  </a:lnTo>
                  <a:lnTo>
                    <a:pt x="4914" y="724"/>
                  </a:lnTo>
                  <a:lnTo>
                    <a:pt x="4953" y="914"/>
                  </a:lnTo>
                  <a:lnTo>
                    <a:pt x="4800" y="1162"/>
                  </a:lnTo>
                  <a:lnTo>
                    <a:pt x="4743" y="1276"/>
                  </a:lnTo>
                  <a:lnTo>
                    <a:pt x="4724" y="1410"/>
                  </a:lnTo>
                  <a:lnTo>
                    <a:pt x="4743" y="1581"/>
                  </a:lnTo>
                  <a:lnTo>
                    <a:pt x="4914" y="2133"/>
                  </a:lnTo>
                  <a:lnTo>
                    <a:pt x="5105" y="2952"/>
                  </a:lnTo>
                  <a:lnTo>
                    <a:pt x="5143" y="3067"/>
                  </a:lnTo>
                  <a:lnTo>
                    <a:pt x="5162" y="3315"/>
                  </a:lnTo>
                  <a:lnTo>
                    <a:pt x="5162" y="3391"/>
                  </a:lnTo>
                  <a:lnTo>
                    <a:pt x="5162" y="3619"/>
                  </a:lnTo>
                  <a:lnTo>
                    <a:pt x="5219" y="3791"/>
                  </a:lnTo>
                  <a:lnTo>
                    <a:pt x="5258" y="4210"/>
                  </a:lnTo>
                  <a:lnTo>
                    <a:pt x="5295" y="4324"/>
                  </a:lnTo>
                  <a:lnTo>
                    <a:pt x="5334" y="4381"/>
                  </a:lnTo>
                  <a:lnTo>
                    <a:pt x="5620" y="4742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8172B9F-4064-EDEF-8427-B7391EDE6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775" y="3494088"/>
              <a:ext cx="1657350" cy="2198687"/>
            </a:xfrm>
            <a:custGeom>
              <a:avLst/>
              <a:gdLst>
                <a:gd name="T0" fmla="*/ 2147483646 w 9201"/>
                <a:gd name="T1" fmla="*/ 2147483646 h 12210"/>
                <a:gd name="T2" fmla="*/ 2147483646 w 9201"/>
                <a:gd name="T3" fmla="*/ 2147483646 h 12210"/>
                <a:gd name="T4" fmla="*/ 2147483646 w 9201"/>
                <a:gd name="T5" fmla="*/ 2147483646 h 12210"/>
                <a:gd name="T6" fmla="*/ 2147483646 w 9201"/>
                <a:gd name="T7" fmla="*/ 2147483646 h 12210"/>
                <a:gd name="T8" fmla="*/ 2147483646 w 9201"/>
                <a:gd name="T9" fmla="*/ 2147483646 h 12210"/>
                <a:gd name="T10" fmla="*/ 2147483646 w 9201"/>
                <a:gd name="T11" fmla="*/ 2147483646 h 12210"/>
                <a:gd name="T12" fmla="*/ 2147483646 w 9201"/>
                <a:gd name="T13" fmla="*/ 2147483646 h 12210"/>
                <a:gd name="T14" fmla="*/ 2147483646 w 9201"/>
                <a:gd name="T15" fmla="*/ 2147483646 h 12210"/>
                <a:gd name="T16" fmla="*/ 2147483646 w 9201"/>
                <a:gd name="T17" fmla="*/ 2147483646 h 12210"/>
                <a:gd name="T18" fmla="*/ 2147483646 w 9201"/>
                <a:gd name="T19" fmla="*/ 2147483646 h 12210"/>
                <a:gd name="T20" fmla="*/ 2147483646 w 9201"/>
                <a:gd name="T21" fmla="*/ 2147483646 h 12210"/>
                <a:gd name="T22" fmla="*/ 2147483646 w 9201"/>
                <a:gd name="T23" fmla="*/ 2147483646 h 12210"/>
                <a:gd name="T24" fmla="*/ 2147483646 w 9201"/>
                <a:gd name="T25" fmla="*/ 2147483646 h 12210"/>
                <a:gd name="T26" fmla="*/ 2147483646 w 9201"/>
                <a:gd name="T27" fmla="*/ 2147483646 h 12210"/>
                <a:gd name="T28" fmla="*/ 2147483646 w 9201"/>
                <a:gd name="T29" fmla="*/ 2147483646 h 12210"/>
                <a:gd name="T30" fmla="*/ 2147483646 w 9201"/>
                <a:gd name="T31" fmla="*/ 2147483646 h 12210"/>
                <a:gd name="T32" fmla="*/ 2147483646 w 9201"/>
                <a:gd name="T33" fmla="*/ 2147483646 h 12210"/>
                <a:gd name="T34" fmla="*/ 2147483646 w 9201"/>
                <a:gd name="T35" fmla="*/ 2147483646 h 12210"/>
                <a:gd name="T36" fmla="*/ 2147483646 w 9201"/>
                <a:gd name="T37" fmla="*/ 2147483646 h 12210"/>
                <a:gd name="T38" fmla="*/ 2147483646 w 9201"/>
                <a:gd name="T39" fmla="*/ 2147483646 h 12210"/>
                <a:gd name="T40" fmla="*/ 2147483646 w 9201"/>
                <a:gd name="T41" fmla="*/ 2147483646 h 12210"/>
                <a:gd name="T42" fmla="*/ 2147483646 w 9201"/>
                <a:gd name="T43" fmla="*/ 2147483646 h 12210"/>
                <a:gd name="T44" fmla="*/ 2147483646 w 9201"/>
                <a:gd name="T45" fmla="*/ 2147483646 h 12210"/>
                <a:gd name="T46" fmla="*/ 2147483646 w 9201"/>
                <a:gd name="T47" fmla="*/ 2147483646 h 12210"/>
                <a:gd name="T48" fmla="*/ 2147483646 w 9201"/>
                <a:gd name="T49" fmla="*/ 2147483646 h 12210"/>
                <a:gd name="T50" fmla="*/ 2147483646 w 9201"/>
                <a:gd name="T51" fmla="*/ 2147483646 h 12210"/>
                <a:gd name="T52" fmla="*/ 2147483646 w 9201"/>
                <a:gd name="T53" fmla="*/ 2147483646 h 12210"/>
                <a:gd name="T54" fmla="*/ 2147483646 w 9201"/>
                <a:gd name="T55" fmla="*/ 2147483646 h 12210"/>
                <a:gd name="T56" fmla="*/ 2147483646 w 9201"/>
                <a:gd name="T57" fmla="*/ 2147483646 h 12210"/>
                <a:gd name="T58" fmla="*/ 2147483646 w 9201"/>
                <a:gd name="T59" fmla="*/ 2147483646 h 12210"/>
                <a:gd name="T60" fmla="*/ 2147483646 w 9201"/>
                <a:gd name="T61" fmla="*/ 2147483646 h 12210"/>
                <a:gd name="T62" fmla="*/ 2147483646 w 9201"/>
                <a:gd name="T63" fmla="*/ 2147483646 h 12210"/>
                <a:gd name="T64" fmla="*/ 2147483646 w 9201"/>
                <a:gd name="T65" fmla="*/ 2147483646 h 12210"/>
                <a:gd name="T66" fmla="*/ 2147483646 w 9201"/>
                <a:gd name="T67" fmla="*/ 2147483646 h 12210"/>
                <a:gd name="T68" fmla="*/ 2147483646 w 9201"/>
                <a:gd name="T69" fmla="*/ 2147483646 h 12210"/>
                <a:gd name="T70" fmla="*/ 2147483646 w 9201"/>
                <a:gd name="T71" fmla="*/ 2147483646 h 12210"/>
                <a:gd name="T72" fmla="*/ 2147483646 w 9201"/>
                <a:gd name="T73" fmla="*/ 2147483646 h 12210"/>
                <a:gd name="T74" fmla="*/ 2147483646 w 9201"/>
                <a:gd name="T75" fmla="*/ 2147483646 h 12210"/>
                <a:gd name="T76" fmla="*/ 2147483646 w 9201"/>
                <a:gd name="T77" fmla="*/ 2147483646 h 12210"/>
                <a:gd name="T78" fmla="*/ 2147483646 w 9201"/>
                <a:gd name="T79" fmla="*/ 2147483646 h 12210"/>
                <a:gd name="T80" fmla="*/ 2147483646 w 9201"/>
                <a:gd name="T81" fmla="*/ 2147483646 h 12210"/>
                <a:gd name="T82" fmla="*/ 2147483646 w 9201"/>
                <a:gd name="T83" fmla="*/ 2147483646 h 12210"/>
                <a:gd name="T84" fmla="*/ 2147483646 w 9201"/>
                <a:gd name="T85" fmla="*/ 2147483646 h 12210"/>
                <a:gd name="T86" fmla="*/ 2147483646 w 9201"/>
                <a:gd name="T87" fmla="*/ 2147483646 h 12210"/>
                <a:gd name="T88" fmla="*/ 2147483646 w 9201"/>
                <a:gd name="T89" fmla="*/ 2147483646 h 12210"/>
                <a:gd name="T90" fmla="*/ 2147483646 w 9201"/>
                <a:gd name="T91" fmla="*/ 2147483646 h 12210"/>
                <a:gd name="T92" fmla="*/ 2147483646 w 9201"/>
                <a:gd name="T93" fmla="*/ 2147483646 h 12210"/>
                <a:gd name="T94" fmla="*/ 2147483646 w 9201"/>
                <a:gd name="T95" fmla="*/ 2147483646 h 12210"/>
                <a:gd name="T96" fmla="*/ 2147483646 w 9201"/>
                <a:gd name="T97" fmla="*/ 2147483646 h 12210"/>
                <a:gd name="T98" fmla="*/ 2147483646 w 9201"/>
                <a:gd name="T99" fmla="*/ 2147483646 h 12210"/>
                <a:gd name="T100" fmla="*/ 2147483646 w 9201"/>
                <a:gd name="T101" fmla="*/ 2147483646 h 12210"/>
                <a:gd name="T102" fmla="*/ 2147483646 w 9201"/>
                <a:gd name="T103" fmla="*/ 2147483646 h 12210"/>
                <a:gd name="T104" fmla="*/ 2147483646 w 9201"/>
                <a:gd name="T105" fmla="*/ 2147483646 h 12210"/>
                <a:gd name="T106" fmla="*/ 2147483646 w 9201"/>
                <a:gd name="T107" fmla="*/ 2147483646 h 12210"/>
                <a:gd name="T108" fmla="*/ 2147483646 w 9201"/>
                <a:gd name="T109" fmla="*/ 2147483646 h 12210"/>
                <a:gd name="T110" fmla="*/ 2147483646 w 9201"/>
                <a:gd name="T111" fmla="*/ 2147483646 h 12210"/>
                <a:gd name="T112" fmla="*/ 2147483646 w 9201"/>
                <a:gd name="T113" fmla="*/ 2147483646 h 12210"/>
                <a:gd name="T114" fmla="*/ 2147483646 w 9201"/>
                <a:gd name="T115" fmla="*/ 2147483646 h 12210"/>
                <a:gd name="T116" fmla="*/ 2147483646 w 9201"/>
                <a:gd name="T117" fmla="*/ 2147483646 h 12210"/>
                <a:gd name="T118" fmla="*/ 2147483646 w 9201"/>
                <a:gd name="T119" fmla="*/ 2147483646 h 12210"/>
                <a:gd name="T120" fmla="*/ 2147483646 w 9201"/>
                <a:gd name="T121" fmla="*/ 2147483646 h 122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201" h="12210">
                  <a:moveTo>
                    <a:pt x="533" y="11618"/>
                  </a:moveTo>
                  <a:lnTo>
                    <a:pt x="610" y="11599"/>
                  </a:lnTo>
                  <a:lnTo>
                    <a:pt x="666" y="11599"/>
                  </a:lnTo>
                  <a:lnTo>
                    <a:pt x="742" y="11618"/>
                  </a:lnTo>
                  <a:lnTo>
                    <a:pt x="838" y="11618"/>
                  </a:lnTo>
                  <a:lnTo>
                    <a:pt x="742" y="11694"/>
                  </a:lnTo>
                  <a:lnTo>
                    <a:pt x="647" y="11885"/>
                  </a:lnTo>
                  <a:lnTo>
                    <a:pt x="590" y="11980"/>
                  </a:lnTo>
                  <a:lnTo>
                    <a:pt x="610" y="12019"/>
                  </a:lnTo>
                  <a:lnTo>
                    <a:pt x="647" y="12075"/>
                  </a:lnTo>
                  <a:lnTo>
                    <a:pt x="590" y="12075"/>
                  </a:lnTo>
                  <a:lnTo>
                    <a:pt x="476" y="11733"/>
                  </a:lnTo>
                  <a:lnTo>
                    <a:pt x="495" y="11675"/>
                  </a:lnTo>
                  <a:lnTo>
                    <a:pt x="457" y="11638"/>
                  </a:lnTo>
                  <a:lnTo>
                    <a:pt x="457" y="11618"/>
                  </a:lnTo>
                  <a:lnTo>
                    <a:pt x="495" y="11580"/>
                  </a:lnTo>
                  <a:lnTo>
                    <a:pt x="514" y="11580"/>
                  </a:lnTo>
                  <a:lnTo>
                    <a:pt x="533" y="11580"/>
                  </a:lnTo>
                  <a:lnTo>
                    <a:pt x="533" y="11599"/>
                  </a:lnTo>
                  <a:lnTo>
                    <a:pt x="533" y="11618"/>
                  </a:lnTo>
                  <a:close/>
                  <a:moveTo>
                    <a:pt x="5276" y="9637"/>
                  </a:moveTo>
                  <a:lnTo>
                    <a:pt x="5371" y="9580"/>
                  </a:lnTo>
                  <a:lnTo>
                    <a:pt x="5505" y="9542"/>
                  </a:lnTo>
                  <a:lnTo>
                    <a:pt x="5714" y="9485"/>
                  </a:lnTo>
                  <a:lnTo>
                    <a:pt x="5810" y="9523"/>
                  </a:lnTo>
                  <a:lnTo>
                    <a:pt x="5905" y="9523"/>
                  </a:lnTo>
                  <a:lnTo>
                    <a:pt x="6114" y="9523"/>
                  </a:lnTo>
                  <a:lnTo>
                    <a:pt x="6038" y="9694"/>
                  </a:lnTo>
                  <a:lnTo>
                    <a:pt x="5981" y="9752"/>
                  </a:lnTo>
                  <a:lnTo>
                    <a:pt x="5886" y="9790"/>
                  </a:lnTo>
                  <a:lnTo>
                    <a:pt x="5810" y="9828"/>
                  </a:lnTo>
                  <a:lnTo>
                    <a:pt x="5752" y="9828"/>
                  </a:lnTo>
                  <a:lnTo>
                    <a:pt x="5695" y="9809"/>
                  </a:lnTo>
                  <a:lnTo>
                    <a:pt x="5657" y="9771"/>
                  </a:lnTo>
                  <a:lnTo>
                    <a:pt x="5600" y="9752"/>
                  </a:lnTo>
                  <a:lnTo>
                    <a:pt x="5562" y="9733"/>
                  </a:lnTo>
                  <a:lnTo>
                    <a:pt x="5505" y="9733"/>
                  </a:lnTo>
                  <a:lnTo>
                    <a:pt x="5429" y="9752"/>
                  </a:lnTo>
                  <a:lnTo>
                    <a:pt x="5390" y="9790"/>
                  </a:lnTo>
                  <a:lnTo>
                    <a:pt x="5352" y="9828"/>
                  </a:lnTo>
                  <a:lnTo>
                    <a:pt x="5314" y="9885"/>
                  </a:lnTo>
                  <a:lnTo>
                    <a:pt x="5124" y="9980"/>
                  </a:lnTo>
                  <a:lnTo>
                    <a:pt x="5029" y="10094"/>
                  </a:lnTo>
                  <a:lnTo>
                    <a:pt x="4971" y="10133"/>
                  </a:lnTo>
                  <a:lnTo>
                    <a:pt x="4914" y="10133"/>
                  </a:lnTo>
                  <a:lnTo>
                    <a:pt x="4857" y="10114"/>
                  </a:lnTo>
                  <a:lnTo>
                    <a:pt x="4800" y="10094"/>
                  </a:lnTo>
                  <a:lnTo>
                    <a:pt x="4781" y="10075"/>
                  </a:lnTo>
                  <a:lnTo>
                    <a:pt x="4590" y="10152"/>
                  </a:lnTo>
                  <a:lnTo>
                    <a:pt x="4533" y="10152"/>
                  </a:lnTo>
                  <a:lnTo>
                    <a:pt x="4609" y="10057"/>
                  </a:lnTo>
                  <a:lnTo>
                    <a:pt x="4667" y="9980"/>
                  </a:lnTo>
                  <a:lnTo>
                    <a:pt x="4743" y="9923"/>
                  </a:lnTo>
                  <a:lnTo>
                    <a:pt x="4838" y="9885"/>
                  </a:lnTo>
                  <a:lnTo>
                    <a:pt x="5105" y="9847"/>
                  </a:lnTo>
                  <a:lnTo>
                    <a:pt x="5181" y="9790"/>
                  </a:lnTo>
                  <a:lnTo>
                    <a:pt x="5219" y="9713"/>
                  </a:lnTo>
                  <a:lnTo>
                    <a:pt x="5276" y="9637"/>
                  </a:lnTo>
                  <a:close/>
                  <a:moveTo>
                    <a:pt x="1562" y="10818"/>
                  </a:moveTo>
                  <a:lnTo>
                    <a:pt x="1657" y="10876"/>
                  </a:lnTo>
                  <a:lnTo>
                    <a:pt x="1866" y="10856"/>
                  </a:lnTo>
                  <a:lnTo>
                    <a:pt x="1924" y="10895"/>
                  </a:lnTo>
                  <a:lnTo>
                    <a:pt x="2114" y="11276"/>
                  </a:lnTo>
                  <a:lnTo>
                    <a:pt x="1981" y="11333"/>
                  </a:lnTo>
                  <a:lnTo>
                    <a:pt x="1829" y="11371"/>
                  </a:lnTo>
                  <a:lnTo>
                    <a:pt x="1676" y="11371"/>
                  </a:lnTo>
                  <a:lnTo>
                    <a:pt x="1428" y="11237"/>
                  </a:lnTo>
                  <a:lnTo>
                    <a:pt x="1123" y="11199"/>
                  </a:lnTo>
                  <a:lnTo>
                    <a:pt x="971" y="11181"/>
                  </a:lnTo>
                  <a:lnTo>
                    <a:pt x="914" y="11104"/>
                  </a:lnTo>
                  <a:lnTo>
                    <a:pt x="724" y="10914"/>
                  </a:lnTo>
                  <a:lnTo>
                    <a:pt x="590" y="10837"/>
                  </a:lnTo>
                  <a:lnTo>
                    <a:pt x="285" y="10590"/>
                  </a:lnTo>
                  <a:lnTo>
                    <a:pt x="133" y="10228"/>
                  </a:lnTo>
                  <a:lnTo>
                    <a:pt x="76" y="10190"/>
                  </a:lnTo>
                  <a:lnTo>
                    <a:pt x="57" y="10152"/>
                  </a:lnTo>
                  <a:lnTo>
                    <a:pt x="0" y="9961"/>
                  </a:lnTo>
                  <a:lnTo>
                    <a:pt x="19" y="9961"/>
                  </a:lnTo>
                  <a:lnTo>
                    <a:pt x="171" y="9942"/>
                  </a:lnTo>
                  <a:lnTo>
                    <a:pt x="247" y="9923"/>
                  </a:lnTo>
                  <a:lnTo>
                    <a:pt x="247" y="9904"/>
                  </a:lnTo>
                  <a:lnTo>
                    <a:pt x="324" y="9733"/>
                  </a:lnTo>
                  <a:lnTo>
                    <a:pt x="343" y="9733"/>
                  </a:lnTo>
                  <a:lnTo>
                    <a:pt x="361" y="9657"/>
                  </a:lnTo>
                  <a:lnTo>
                    <a:pt x="361" y="9580"/>
                  </a:lnTo>
                  <a:lnTo>
                    <a:pt x="381" y="9523"/>
                  </a:lnTo>
                  <a:lnTo>
                    <a:pt x="419" y="9466"/>
                  </a:lnTo>
                  <a:lnTo>
                    <a:pt x="476" y="9428"/>
                  </a:lnTo>
                  <a:lnTo>
                    <a:pt x="610" y="9390"/>
                  </a:lnTo>
                  <a:lnTo>
                    <a:pt x="800" y="9237"/>
                  </a:lnTo>
                  <a:lnTo>
                    <a:pt x="876" y="9200"/>
                  </a:lnTo>
                  <a:lnTo>
                    <a:pt x="876" y="9237"/>
                  </a:lnTo>
                  <a:lnTo>
                    <a:pt x="933" y="9237"/>
                  </a:lnTo>
                  <a:lnTo>
                    <a:pt x="914" y="9180"/>
                  </a:lnTo>
                  <a:lnTo>
                    <a:pt x="895" y="9085"/>
                  </a:lnTo>
                  <a:lnTo>
                    <a:pt x="876" y="9028"/>
                  </a:lnTo>
                  <a:lnTo>
                    <a:pt x="933" y="9028"/>
                  </a:lnTo>
                  <a:lnTo>
                    <a:pt x="933" y="9085"/>
                  </a:lnTo>
                  <a:lnTo>
                    <a:pt x="971" y="9085"/>
                  </a:lnTo>
                  <a:lnTo>
                    <a:pt x="971" y="9047"/>
                  </a:lnTo>
                  <a:lnTo>
                    <a:pt x="991" y="9047"/>
                  </a:lnTo>
                  <a:lnTo>
                    <a:pt x="1009" y="9028"/>
                  </a:lnTo>
                  <a:lnTo>
                    <a:pt x="1028" y="9028"/>
                  </a:lnTo>
                  <a:lnTo>
                    <a:pt x="1200" y="9504"/>
                  </a:lnTo>
                  <a:lnTo>
                    <a:pt x="1200" y="9580"/>
                  </a:lnTo>
                  <a:lnTo>
                    <a:pt x="1219" y="9599"/>
                  </a:lnTo>
                  <a:lnTo>
                    <a:pt x="1276" y="9694"/>
                  </a:lnTo>
                  <a:lnTo>
                    <a:pt x="1276" y="9713"/>
                  </a:lnTo>
                  <a:lnTo>
                    <a:pt x="1276" y="9771"/>
                  </a:lnTo>
                  <a:lnTo>
                    <a:pt x="1276" y="9790"/>
                  </a:lnTo>
                  <a:lnTo>
                    <a:pt x="1295" y="9790"/>
                  </a:lnTo>
                  <a:lnTo>
                    <a:pt x="1352" y="9771"/>
                  </a:lnTo>
                  <a:lnTo>
                    <a:pt x="1371" y="9790"/>
                  </a:lnTo>
                  <a:lnTo>
                    <a:pt x="1448" y="9828"/>
                  </a:lnTo>
                  <a:lnTo>
                    <a:pt x="1485" y="9847"/>
                  </a:lnTo>
                  <a:lnTo>
                    <a:pt x="1524" y="9885"/>
                  </a:lnTo>
                  <a:lnTo>
                    <a:pt x="1524" y="9999"/>
                  </a:lnTo>
                  <a:lnTo>
                    <a:pt x="1485" y="10038"/>
                  </a:lnTo>
                  <a:lnTo>
                    <a:pt x="1257" y="10133"/>
                  </a:lnTo>
                  <a:lnTo>
                    <a:pt x="1238" y="10171"/>
                  </a:lnTo>
                  <a:lnTo>
                    <a:pt x="1200" y="10380"/>
                  </a:lnTo>
                  <a:lnTo>
                    <a:pt x="1181" y="10419"/>
                  </a:lnTo>
                  <a:lnTo>
                    <a:pt x="1219" y="10514"/>
                  </a:lnTo>
                  <a:lnTo>
                    <a:pt x="1352" y="10628"/>
                  </a:lnTo>
                  <a:lnTo>
                    <a:pt x="1371" y="10704"/>
                  </a:lnTo>
                  <a:lnTo>
                    <a:pt x="1390" y="10780"/>
                  </a:lnTo>
                  <a:lnTo>
                    <a:pt x="1428" y="10837"/>
                  </a:lnTo>
                  <a:lnTo>
                    <a:pt x="1467" y="10856"/>
                  </a:lnTo>
                  <a:lnTo>
                    <a:pt x="1524" y="10818"/>
                  </a:lnTo>
                  <a:lnTo>
                    <a:pt x="1562" y="10818"/>
                  </a:lnTo>
                  <a:close/>
                  <a:moveTo>
                    <a:pt x="4819" y="686"/>
                  </a:moveTo>
                  <a:lnTo>
                    <a:pt x="5085" y="647"/>
                  </a:lnTo>
                  <a:lnTo>
                    <a:pt x="5410" y="610"/>
                  </a:lnTo>
                  <a:lnTo>
                    <a:pt x="5714" y="571"/>
                  </a:lnTo>
                  <a:lnTo>
                    <a:pt x="5771" y="591"/>
                  </a:lnTo>
                  <a:lnTo>
                    <a:pt x="5847" y="571"/>
                  </a:lnTo>
                  <a:lnTo>
                    <a:pt x="5905" y="533"/>
                  </a:lnTo>
                  <a:lnTo>
                    <a:pt x="5962" y="457"/>
                  </a:lnTo>
                  <a:lnTo>
                    <a:pt x="6533" y="267"/>
                  </a:lnTo>
                  <a:lnTo>
                    <a:pt x="7086" y="38"/>
                  </a:lnTo>
                  <a:lnTo>
                    <a:pt x="7200" y="0"/>
                  </a:lnTo>
                  <a:lnTo>
                    <a:pt x="7333" y="0"/>
                  </a:lnTo>
                  <a:lnTo>
                    <a:pt x="7352" y="57"/>
                  </a:lnTo>
                  <a:lnTo>
                    <a:pt x="7352" y="76"/>
                  </a:lnTo>
                  <a:lnTo>
                    <a:pt x="7352" y="229"/>
                  </a:lnTo>
                  <a:lnTo>
                    <a:pt x="7391" y="305"/>
                  </a:lnTo>
                  <a:lnTo>
                    <a:pt x="7429" y="381"/>
                  </a:lnTo>
                  <a:lnTo>
                    <a:pt x="7505" y="476"/>
                  </a:lnTo>
                  <a:lnTo>
                    <a:pt x="7543" y="515"/>
                  </a:lnTo>
                  <a:lnTo>
                    <a:pt x="7676" y="610"/>
                  </a:lnTo>
                  <a:lnTo>
                    <a:pt x="7809" y="667"/>
                  </a:lnTo>
                  <a:lnTo>
                    <a:pt x="7943" y="705"/>
                  </a:lnTo>
                  <a:lnTo>
                    <a:pt x="8019" y="743"/>
                  </a:lnTo>
                  <a:lnTo>
                    <a:pt x="8076" y="781"/>
                  </a:lnTo>
                  <a:lnTo>
                    <a:pt x="8229" y="952"/>
                  </a:lnTo>
                  <a:lnTo>
                    <a:pt x="8267" y="1028"/>
                  </a:lnTo>
                  <a:lnTo>
                    <a:pt x="8305" y="1143"/>
                  </a:lnTo>
                  <a:lnTo>
                    <a:pt x="8267" y="1238"/>
                  </a:lnTo>
                  <a:lnTo>
                    <a:pt x="8229" y="1333"/>
                  </a:lnTo>
                  <a:lnTo>
                    <a:pt x="8209" y="1429"/>
                  </a:lnTo>
                  <a:lnTo>
                    <a:pt x="8229" y="1562"/>
                  </a:lnTo>
                  <a:lnTo>
                    <a:pt x="8267" y="1619"/>
                  </a:lnTo>
                  <a:lnTo>
                    <a:pt x="8305" y="1657"/>
                  </a:lnTo>
                  <a:lnTo>
                    <a:pt x="8324" y="1695"/>
                  </a:lnTo>
                  <a:lnTo>
                    <a:pt x="8343" y="1753"/>
                  </a:lnTo>
                  <a:lnTo>
                    <a:pt x="8229" y="1962"/>
                  </a:lnTo>
                  <a:lnTo>
                    <a:pt x="8133" y="2191"/>
                  </a:lnTo>
                  <a:lnTo>
                    <a:pt x="7943" y="2419"/>
                  </a:lnTo>
                  <a:lnTo>
                    <a:pt x="7714" y="2457"/>
                  </a:lnTo>
                  <a:lnTo>
                    <a:pt x="7638" y="2533"/>
                  </a:lnTo>
                  <a:lnTo>
                    <a:pt x="7791" y="2667"/>
                  </a:lnTo>
                  <a:lnTo>
                    <a:pt x="7943" y="2877"/>
                  </a:lnTo>
                  <a:lnTo>
                    <a:pt x="8095" y="3181"/>
                  </a:lnTo>
                  <a:lnTo>
                    <a:pt x="8381" y="3904"/>
                  </a:lnTo>
                  <a:lnTo>
                    <a:pt x="8553" y="4190"/>
                  </a:lnTo>
                  <a:lnTo>
                    <a:pt x="8534" y="4437"/>
                  </a:lnTo>
                  <a:lnTo>
                    <a:pt x="8419" y="4799"/>
                  </a:lnTo>
                  <a:lnTo>
                    <a:pt x="8229" y="5142"/>
                  </a:lnTo>
                  <a:lnTo>
                    <a:pt x="8267" y="5256"/>
                  </a:lnTo>
                  <a:lnTo>
                    <a:pt x="8610" y="5485"/>
                  </a:lnTo>
                  <a:lnTo>
                    <a:pt x="8438" y="5504"/>
                  </a:lnTo>
                  <a:lnTo>
                    <a:pt x="8381" y="5485"/>
                  </a:lnTo>
                  <a:lnTo>
                    <a:pt x="8286" y="5485"/>
                  </a:lnTo>
                  <a:lnTo>
                    <a:pt x="8209" y="5504"/>
                  </a:lnTo>
                  <a:lnTo>
                    <a:pt x="8038" y="5695"/>
                  </a:lnTo>
                  <a:lnTo>
                    <a:pt x="7924" y="5809"/>
                  </a:lnTo>
                  <a:lnTo>
                    <a:pt x="7676" y="5904"/>
                  </a:lnTo>
                  <a:lnTo>
                    <a:pt x="7410" y="6018"/>
                  </a:lnTo>
                  <a:lnTo>
                    <a:pt x="7524" y="6323"/>
                  </a:lnTo>
                  <a:lnTo>
                    <a:pt x="7505" y="6437"/>
                  </a:lnTo>
                  <a:lnTo>
                    <a:pt x="7429" y="6589"/>
                  </a:lnTo>
                  <a:lnTo>
                    <a:pt x="7371" y="6666"/>
                  </a:lnTo>
                  <a:lnTo>
                    <a:pt x="7162" y="6856"/>
                  </a:lnTo>
                  <a:lnTo>
                    <a:pt x="7029" y="7009"/>
                  </a:lnTo>
                  <a:lnTo>
                    <a:pt x="6838" y="7066"/>
                  </a:lnTo>
                  <a:lnTo>
                    <a:pt x="6800" y="7085"/>
                  </a:lnTo>
                  <a:lnTo>
                    <a:pt x="6762" y="7161"/>
                  </a:lnTo>
                  <a:lnTo>
                    <a:pt x="6743" y="7980"/>
                  </a:lnTo>
                  <a:lnTo>
                    <a:pt x="6762" y="8152"/>
                  </a:lnTo>
                  <a:lnTo>
                    <a:pt x="6934" y="8113"/>
                  </a:lnTo>
                  <a:lnTo>
                    <a:pt x="7010" y="8133"/>
                  </a:lnTo>
                  <a:lnTo>
                    <a:pt x="7048" y="8171"/>
                  </a:lnTo>
                  <a:lnTo>
                    <a:pt x="7086" y="8247"/>
                  </a:lnTo>
                  <a:lnTo>
                    <a:pt x="7124" y="8361"/>
                  </a:lnTo>
                  <a:lnTo>
                    <a:pt x="7181" y="8570"/>
                  </a:lnTo>
                  <a:lnTo>
                    <a:pt x="7219" y="8666"/>
                  </a:lnTo>
                  <a:lnTo>
                    <a:pt x="7772" y="9485"/>
                  </a:lnTo>
                  <a:lnTo>
                    <a:pt x="8000" y="9618"/>
                  </a:lnTo>
                  <a:lnTo>
                    <a:pt x="8133" y="9657"/>
                  </a:lnTo>
                  <a:lnTo>
                    <a:pt x="8190" y="9676"/>
                  </a:lnTo>
                  <a:lnTo>
                    <a:pt x="8362" y="9866"/>
                  </a:lnTo>
                  <a:lnTo>
                    <a:pt x="8362" y="10075"/>
                  </a:lnTo>
                  <a:lnTo>
                    <a:pt x="8400" y="10380"/>
                  </a:lnTo>
                  <a:lnTo>
                    <a:pt x="8514" y="10723"/>
                  </a:lnTo>
                  <a:lnTo>
                    <a:pt x="8705" y="10971"/>
                  </a:lnTo>
                  <a:lnTo>
                    <a:pt x="8743" y="11142"/>
                  </a:lnTo>
                  <a:lnTo>
                    <a:pt x="8762" y="11257"/>
                  </a:lnTo>
                  <a:lnTo>
                    <a:pt x="8743" y="11333"/>
                  </a:lnTo>
                  <a:lnTo>
                    <a:pt x="8743" y="11371"/>
                  </a:lnTo>
                  <a:lnTo>
                    <a:pt x="8857" y="11409"/>
                  </a:lnTo>
                  <a:lnTo>
                    <a:pt x="8915" y="11447"/>
                  </a:lnTo>
                  <a:lnTo>
                    <a:pt x="9067" y="11542"/>
                  </a:lnTo>
                  <a:lnTo>
                    <a:pt x="9143" y="11638"/>
                  </a:lnTo>
                  <a:lnTo>
                    <a:pt x="9181" y="11733"/>
                  </a:lnTo>
                  <a:lnTo>
                    <a:pt x="9200" y="11999"/>
                  </a:lnTo>
                  <a:lnTo>
                    <a:pt x="8419" y="12133"/>
                  </a:lnTo>
                  <a:lnTo>
                    <a:pt x="7848" y="12152"/>
                  </a:lnTo>
                  <a:lnTo>
                    <a:pt x="7696" y="12114"/>
                  </a:lnTo>
                  <a:lnTo>
                    <a:pt x="7638" y="12114"/>
                  </a:lnTo>
                  <a:lnTo>
                    <a:pt x="7600" y="12152"/>
                  </a:lnTo>
                  <a:lnTo>
                    <a:pt x="7562" y="12171"/>
                  </a:lnTo>
                  <a:lnTo>
                    <a:pt x="7524" y="12152"/>
                  </a:lnTo>
                  <a:lnTo>
                    <a:pt x="7486" y="12114"/>
                  </a:lnTo>
                  <a:lnTo>
                    <a:pt x="7447" y="12114"/>
                  </a:lnTo>
                  <a:lnTo>
                    <a:pt x="7352" y="12209"/>
                  </a:lnTo>
                  <a:lnTo>
                    <a:pt x="7257" y="12171"/>
                  </a:lnTo>
                  <a:lnTo>
                    <a:pt x="7143" y="11980"/>
                  </a:lnTo>
                  <a:lnTo>
                    <a:pt x="7105" y="11942"/>
                  </a:lnTo>
                  <a:lnTo>
                    <a:pt x="7066" y="11904"/>
                  </a:lnTo>
                  <a:lnTo>
                    <a:pt x="6990" y="11885"/>
                  </a:lnTo>
                  <a:lnTo>
                    <a:pt x="6934" y="11866"/>
                  </a:lnTo>
                  <a:lnTo>
                    <a:pt x="6857" y="11847"/>
                  </a:lnTo>
                  <a:lnTo>
                    <a:pt x="6857" y="11790"/>
                  </a:lnTo>
                  <a:lnTo>
                    <a:pt x="6895" y="11752"/>
                  </a:lnTo>
                  <a:lnTo>
                    <a:pt x="6934" y="11714"/>
                  </a:lnTo>
                  <a:lnTo>
                    <a:pt x="6952" y="11694"/>
                  </a:lnTo>
                  <a:lnTo>
                    <a:pt x="6952" y="11542"/>
                  </a:lnTo>
                  <a:lnTo>
                    <a:pt x="6952" y="11466"/>
                  </a:lnTo>
                  <a:lnTo>
                    <a:pt x="6990" y="11428"/>
                  </a:lnTo>
                  <a:lnTo>
                    <a:pt x="7066" y="11352"/>
                  </a:lnTo>
                  <a:lnTo>
                    <a:pt x="7105" y="11333"/>
                  </a:lnTo>
                  <a:lnTo>
                    <a:pt x="7124" y="11218"/>
                  </a:lnTo>
                  <a:lnTo>
                    <a:pt x="7124" y="11085"/>
                  </a:lnTo>
                  <a:lnTo>
                    <a:pt x="7105" y="10971"/>
                  </a:lnTo>
                  <a:lnTo>
                    <a:pt x="6914" y="10856"/>
                  </a:lnTo>
                  <a:lnTo>
                    <a:pt x="6914" y="10723"/>
                  </a:lnTo>
                  <a:lnTo>
                    <a:pt x="6990" y="10495"/>
                  </a:lnTo>
                  <a:lnTo>
                    <a:pt x="6971" y="10399"/>
                  </a:lnTo>
                  <a:lnTo>
                    <a:pt x="6705" y="10133"/>
                  </a:lnTo>
                  <a:lnTo>
                    <a:pt x="6685" y="10114"/>
                  </a:lnTo>
                  <a:lnTo>
                    <a:pt x="6629" y="10057"/>
                  </a:lnTo>
                  <a:lnTo>
                    <a:pt x="6590" y="9999"/>
                  </a:lnTo>
                  <a:lnTo>
                    <a:pt x="6685" y="9961"/>
                  </a:lnTo>
                  <a:lnTo>
                    <a:pt x="6685" y="9885"/>
                  </a:lnTo>
                  <a:lnTo>
                    <a:pt x="6705" y="9828"/>
                  </a:lnTo>
                  <a:lnTo>
                    <a:pt x="6724" y="9752"/>
                  </a:lnTo>
                  <a:lnTo>
                    <a:pt x="6743" y="9676"/>
                  </a:lnTo>
                  <a:lnTo>
                    <a:pt x="6667" y="9580"/>
                  </a:lnTo>
                  <a:lnTo>
                    <a:pt x="6572" y="9485"/>
                  </a:lnTo>
                  <a:lnTo>
                    <a:pt x="6495" y="9428"/>
                  </a:lnTo>
                  <a:lnTo>
                    <a:pt x="6495" y="9390"/>
                  </a:lnTo>
                  <a:lnTo>
                    <a:pt x="6553" y="9390"/>
                  </a:lnTo>
                  <a:lnTo>
                    <a:pt x="6553" y="9332"/>
                  </a:lnTo>
                  <a:lnTo>
                    <a:pt x="6209" y="8990"/>
                  </a:lnTo>
                  <a:lnTo>
                    <a:pt x="6133" y="8951"/>
                  </a:lnTo>
                  <a:lnTo>
                    <a:pt x="6076" y="8933"/>
                  </a:lnTo>
                  <a:lnTo>
                    <a:pt x="6057" y="8914"/>
                  </a:lnTo>
                  <a:lnTo>
                    <a:pt x="6057" y="8837"/>
                  </a:lnTo>
                  <a:lnTo>
                    <a:pt x="6095" y="8780"/>
                  </a:lnTo>
                  <a:lnTo>
                    <a:pt x="6152" y="8723"/>
                  </a:lnTo>
                  <a:lnTo>
                    <a:pt x="6228" y="8704"/>
                  </a:lnTo>
                  <a:lnTo>
                    <a:pt x="6305" y="8742"/>
                  </a:lnTo>
                  <a:lnTo>
                    <a:pt x="6286" y="8666"/>
                  </a:lnTo>
                  <a:lnTo>
                    <a:pt x="6191" y="8609"/>
                  </a:lnTo>
                  <a:lnTo>
                    <a:pt x="6095" y="8552"/>
                  </a:lnTo>
                  <a:lnTo>
                    <a:pt x="6038" y="8533"/>
                  </a:lnTo>
                  <a:lnTo>
                    <a:pt x="6038" y="8514"/>
                  </a:lnTo>
                  <a:lnTo>
                    <a:pt x="6172" y="8285"/>
                  </a:lnTo>
                  <a:lnTo>
                    <a:pt x="6076" y="8285"/>
                  </a:lnTo>
                  <a:lnTo>
                    <a:pt x="6019" y="8285"/>
                  </a:lnTo>
                  <a:lnTo>
                    <a:pt x="5962" y="8266"/>
                  </a:lnTo>
                  <a:lnTo>
                    <a:pt x="5905" y="8228"/>
                  </a:lnTo>
                  <a:lnTo>
                    <a:pt x="5943" y="8228"/>
                  </a:lnTo>
                  <a:lnTo>
                    <a:pt x="5962" y="8228"/>
                  </a:lnTo>
                  <a:lnTo>
                    <a:pt x="5962" y="8190"/>
                  </a:lnTo>
                  <a:lnTo>
                    <a:pt x="5810" y="8152"/>
                  </a:lnTo>
                  <a:lnTo>
                    <a:pt x="5733" y="8057"/>
                  </a:lnTo>
                  <a:lnTo>
                    <a:pt x="5733" y="7942"/>
                  </a:lnTo>
                  <a:lnTo>
                    <a:pt x="5791" y="7885"/>
                  </a:lnTo>
                  <a:lnTo>
                    <a:pt x="5828" y="7866"/>
                  </a:lnTo>
                  <a:lnTo>
                    <a:pt x="5867" y="7847"/>
                  </a:lnTo>
                  <a:lnTo>
                    <a:pt x="5924" y="7809"/>
                  </a:lnTo>
                  <a:lnTo>
                    <a:pt x="6000" y="7790"/>
                  </a:lnTo>
                  <a:lnTo>
                    <a:pt x="6076" y="7790"/>
                  </a:lnTo>
                  <a:lnTo>
                    <a:pt x="6152" y="7771"/>
                  </a:lnTo>
                  <a:lnTo>
                    <a:pt x="6191" y="7732"/>
                  </a:lnTo>
                  <a:lnTo>
                    <a:pt x="6209" y="7637"/>
                  </a:lnTo>
                  <a:lnTo>
                    <a:pt x="6172" y="7637"/>
                  </a:lnTo>
                  <a:lnTo>
                    <a:pt x="6000" y="7732"/>
                  </a:lnTo>
                  <a:lnTo>
                    <a:pt x="5943" y="7542"/>
                  </a:lnTo>
                  <a:lnTo>
                    <a:pt x="5962" y="7085"/>
                  </a:lnTo>
                  <a:lnTo>
                    <a:pt x="5810" y="7390"/>
                  </a:lnTo>
                  <a:lnTo>
                    <a:pt x="5695" y="7485"/>
                  </a:lnTo>
                  <a:lnTo>
                    <a:pt x="5619" y="7333"/>
                  </a:lnTo>
                  <a:lnTo>
                    <a:pt x="5581" y="7333"/>
                  </a:lnTo>
                  <a:lnTo>
                    <a:pt x="5581" y="7409"/>
                  </a:lnTo>
                  <a:lnTo>
                    <a:pt x="5619" y="7466"/>
                  </a:lnTo>
                  <a:lnTo>
                    <a:pt x="5657" y="7523"/>
                  </a:lnTo>
                  <a:lnTo>
                    <a:pt x="5714" y="7542"/>
                  </a:lnTo>
                  <a:lnTo>
                    <a:pt x="5714" y="7599"/>
                  </a:lnTo>
                  <a:lnTo>
                    <a:pt x="5390" y="7599"/>
                  </a:lnTo>
                  <a:lnTo>
                    <a:pt x="5334" y="7580"/>
                  </a:lnTo>
                  <a:lnTo>
                    <a:pt x="5238" y="7504"/>
                  </a:lnTo>
                  <a:lnTo>
                    <a:pt x="5143" y="7485"/>
                  </a:lnTo>
                  <a:lnTo>
                    <a:pt x="4971" y="7447"/>
                  </a:lnTo>
                  <a:lnTo>
                    <a:pt x="4933" y="7333"/>
                  </a:lnTo>
                  <a:lnTo>
                    <a:pt x="4914" y="7219"/>
                  </a:lnTo>
                  <a:lnTo>
                    <a:pt x="4781" y="7199"/>
                  </a:lnTo>
                  <a:lnTo>
                    <a:pt x="4857" y="7219"/>
                  </a:lnTo>
                  <a:lnTo>
                    <a:pt x="4876" y="7237"/>
                  </a:lnTo>
                  <a:lnTo>
                    <a:pt x="4876" y="7295"/>
                  </a:lnTo>
                  <a:lnTo>
                    <a:pt x="4781" y="7333"/>
                  </a:lnTo>
                  <a:lnTo>
                    <a:pt x="4800" y="7390"/>
                  </a:lnTo>
                  <a:lnTo>
                    <a:pt x="4933" y="7485"/>
                  </a:lnTo>
                  <a:lnTo>
                    <a:pt x="5048" y="7561"/>
                  </a:lnTo>
                  <a:lnTo>
                    <a:pt x="5085" y="7561"/>
                  </a:lnTo>
                  <a:lnTo>
                    <a:pt x="5067" y="7637"/>
                  </a:lnTo>
                  <a:lnTo>
                    <a:pt x="5048" y="7676"/>
                  </a:lnTo>
                  <a:lnTo>
                    <a:pt x="5029" y="7732"/>
                  </a:lnTo>
                  <a:lnTo>
                    <a:pt x="5162" y="7980"/>
                  </a:lnTo>
                  <a:lnTo>
                    <a:pt x="5105" y="8171"/>
                  </a:lnTo>
                  <a:lnTo>
                    <a:pt x="4933" y="8323"/>
                  </a:lnTo>
                  <a:lnTo>
                    <a:pt x="4781" y="8438"/>
                  </a:lnTo>
                  <a:lnTo>
                    <a:pt x="4743" y="8380"/>
                  </a:lnTo>
                  <a:lnTo>
                    <a:pt x="4743" y="8342"/>
                  </a:lnTo>
                  <a:lnTo>
                    <a:pt x="4762" y="8323"/>
                  </a:lnTo>
                  <a:lnTo>
                    <a:pt x="4781" y="8285"/>
                  </a:lnTo>
                  <a:lnTo>
                    <a:pt x="4781" y="8228"/>
                  </a:lnTo>
                  <a:lnTo>
                    <a:pt x="4686" y="8228"/>
                  </a:lnTo>
                  <a:lnTo>
                    <a:pt x="4590" y="8228"/>
                  </a:lnTo>
                  <a:lnTo>
                    <a:pt x="4590" y="8285"/>
                  </a:lnTo>
                  <a:lnTo>
                    <a:pt x="4667" y="8304"/>
                  </a:lnTo>
                  <a:lnTo>
                    <a:pt x="4704" y="8342"/>
                  </a:lnTo>
                  <a:lnTo>
                    <a:pt x="4781" y="8494"/>
                  </a:lnTo>
                  <a:lnTo>
                    <a:pt x="4686" y="8514"/>
                  </a:lnTo>
                  <a:lnTo>
                    <a:pt x="4648" y="8514"/>
                  </a:lnTo>
                  <a:lnTo>
                    <a:pt x="4590" y="8494"/>
                  </a:lnTo>
                  <a:lnTo>
                    <a:pt x="4628" y="8570"/>
                  </a:lnTo>
                  <a:lnTo>
                    <a:pt x="4686" y="8628"/>
                  </a:lnTo>
                  <a:lnTo>
                    <a:pt x="4724" y="8628"/>
                  </a:lnTo>
                  <a:lnTo>
                    <a:pt x="4819" y="8590"/>
                  </a:lnTo>
                  <a:lnTo>
                    <a:pt x="4933" y="8533"/>
                  </a:lnTo>
                  <a:lnTo>
                    <a:pt x="4953" y="8628"/>
                  </a:lnTo>
                  <a:lnTo>
                    <a:pt x="4933" y="8933"/>
                  </a:lnTo>
                  <a:lnTo>
                    <a:pt x="4953" y="9028"/>
                  </a:lnTo>
                  <a:lnTo>
                    <a:pt x="4953" y="9066"/>
                  </a:lnTo>
                  <a:lnTo>
                    <a:pt x="4933" y="9142"/>
                  </a:lnTo>
                  <a:lnTo>
                    <a:pt x="4895" y="9161"/>
                  </a:lnTo>
                  <a:lnTo>
                    <a:pt x="4819" y="9237"/>
                  </a:lnTo>
                  <a:lnTo>
                    <a:pt x="4781" y="9295"/>
                  </a:lnTo>
                  <a:lnTo>
                    <a:pt x="4724" y="9295"/>
                  </a:lnTo>
                  <a:lnTo>
                    <a:pt x="4667" y="9237"/>
                  </a:lnTo>
                  <a:lnTo>
                    <a:pt x="4438" y="9123"/>
                  </a:lnTo>
                  <a:lnTo>
                    <a:pt x="4381" y="9104"/>
                  </a:lnTo>
                  <a:lnTo>
                    <a:pt x="4343" y="9009"/>
                  </a:lnTo>
                  <a:lnTo>
                    <a:pt x="4247" y="8990"/>
                  </a:lnTo>
                  <a:lnTo>
                    <a:pt x="4095" y="8990"/>
                  </a:lnTo>
                  <a:lnTo>
                    <a:pt x="3485" y="8819"/>
                  </a:lnTo>
                  <a:lnTo>
                    <a:pt x="3295" y="8837"/>
                  </a:lnTo>
                  <a:lnTo>
                    <a:pt x="3276" y="8761"/>
                  </a:lnTo>
                  <a:lnTo>
                    <a:pt x="3219" y="8685"/>
                  </a:lnTo>
                  <a:lnTo>
                    <a:pt x="3162" y="8628"/>
                  </a:lnTo>
                  <a:lnTo>
                    <a:pt x="3104" y="8590"/>
                  </a:lnTo>
                  <a:lnTo>
                    <a:pt x="2933" y="8628"/>
                  </a:lnTo>
                  <a:lnTo>
                    <a:pt x="2723" y="8609"/>
                  </a:lnTo>
                  <a:lnTo>
                    <a:pt x="2571" y="8552"/>
                  </a:lnTo>
                  <a:lnTo>
                    <a:pt x="2552" y="8438"/>
                  </a:lnTo>
                  <a:lnTo>
                    <a:pt x="2628" y="8418"/>
                  </a:lnTo>
                  <a:lnTo>
                    <a:pt x="2762" y="8342"/>
                  </a:lnTo>
                  <a:lnTo>
                    <a:pt x="2838" y="8266"/>
                  </a:lnTo>
                  <a:lnTo>
                    <a:pt x="2552" y="8190"/>
                  </a:lnTo>
                  <a:lnTo>
                    <a:pt x="2476" y="8209"/>
                  </a:lnTo>
                  <a:lnTo>
                    <a:pt x="2457" y="8342"/>
                  </a:lnTo>
                  <a:lnTo>
                    <a:pt x="2305" y="8209"/>
                  </a:lnTo>
                  <a:lnTo>
                    <a:pt x="2210" y="8190"/>
                  </a:lnTo>
                  <a:lnTo>
                    <a:pt x="2210" y="8133"/>
                  </a:lnTo>
                  <a:lnTo>
                    <a:pt x="2266" y="8076"/>
                  </a:lnTo>
                  <a:lnTo>
                    <a:pt x="2228" y="8018"/>
                  </a:lnTo>
                  <a:lnTo>
                    <a:pt x="2152" y="7942"/>
                  </a:lnTo>
                  <a:lnTo>
                    <a:pt x="2114" y="7866"/>
                  </a:lnTo>
                  <a:lnTo>
                    <a:pt x="2133" y="7752"/>
                  </a:lnTo>
                  <a:lnTo>
                    <a:pt x="2171" y="7676"/>
                  </a:lnTo>
                  <a:lnTo>
                    <a:pt x="2266" y="7542"/>
                  </a:lnTo>
                  <a:lnTo>
                    <a:pt x="2266" y="7485"/>
                  </a:lnTo>
                  <a:lnTo>
                    <a:pt x="2210" y="7466"/>
                  </a:lnTo>
                  <a:lnTo>
                    <a:pt x="2171" y="7447"/>
                  </a:lnTo>
                  <a:lnTo>
                    <a:pt x="2114" y="7447"/>
                  </a:lnTo>
                  <a:lnTo>
                    <a:pt x="2057" y="7485"/>
                  </a:lnTo>
                  <a:lnTo>
                    <a:pt x="2019" y="7485"/>
                  </a:lnTo>
                  <a:lnTo>
                    <a:pt x="1962" y="7447"/>
                  </a:lnTo>
                  <a:lnTo>
                    <a:pt x="1962" y="7390"/>
                  </a:lnTo>
                  <a:lnTo>
                    <a:pt x="2038" y="7333"/>
                  </a:lnTo>
                  <a:lnTo>
                    <a:pt x="2038" y="7275"/>
                  </a:lnTo>
                  <a:lnTo>
                    <a:pt x="1981" y="7256"/>
                  </a:lnTo>
                  <a:lnTo>
                    <a:pt x="1866" y="7237"/>
                  </a:lnTo>
                  <a:lnTo>
                    <a:pt x="1885" y="7142"/>
                  </a:lnTo>
                  <a:lnTo>
                    <a:pt x="1905" y="7009"/>
                  </a:lnTo>
                  <a:lnTo>
                    <a:pt x="1943" y="6952"/>
                  </a:lnTo>
                  <a:lnTo>
                    <a:pt x="2057" y="6990"/>
                  </a:lnTo>
                  <a:lnTo>
                    <a:pt x="2057" y="6933"/>
                  </a:lnTo>
                  <a:lnTo>
                    <a:pt x="2019" y="6875"/>
                  </a:lnTo>
                  <a:lnTo>
                    <a:pt x="1924" y="6799"/>
                  </a:lnTo>
                  <a:lnTo>
                    <a:pt x="1962" y="6742"/>
                  </a:lnTo>
                  <a:lnTo>
                    <a:pt x="1943" y="6628"/>
                  </a:lnTo>
                  <a:lnTo>
                    <a:pt x="1962" y="6552"/>
                  </a:lnTo>
                  <a:lnTo>
                    <a:pt x="1885" y="6589"/>
                  </a:lnTo>
                  <a:lnTo>
                    <a:pt x="1848" y="6571"/>
                  </a:lnTo>
                  <a:lnTo>
                    <a:pt x="1829" y="6571"/>
                  </a:lnTo>
                  <a:lnTo>
                    <a:pt x="1829" y="6666"/>
                  </a:lnTo>
                  <a:lnTo>
                    <a:pt x="1866" y="6761"/>
                  </a:lnTo>
                  <a:lnTo>
                    <a:pt x="1866" y="6818"/>
                  </a:lnTo>
                  <a:lnTo>
                    <a:pt x="1848" y="6856"/>
                  </a:lnTo>
                  <a:lnTo>
                    <a:pt x="1790" y="6838"/>
                  </a:lnTo>
                  <a:lnTo>
                    <a:pt x="1752" y="6818"/>
                  </a:lnTo>
                  <a:lnTo>
                    <a:pt x="1733" y="6780"/>
                  </a:lnTo>
                  <a:lnTo>
                    <a:pt x="1733" y="6723"/>
                  </a:lnTo>
                  <a:lnTo>
                    <a:pt x="1695" y="6647"/>
                  </a:lnTo>
                  <a:lnTo>
                    <a:pt x="1581" y="6475"/>
                  </a:lnTo>
                  <a:lnTo>
                    <a:pt x="1581" y="6457"/>
                  </a:lnTo>
                  <a:lnTo>
                    <a:pt x="1733" y="6418"/>
                  </a:lnTo>
                  <a:lnTo>
                    <a:pt x="1752" y="6361"/>
                  </a:lnTo>
                  <a:lnTo>
                    <a:pt x="1790" y="6285"/>
                  </a:lnTo>
                  <a:lnTo>
                    <a:pt x="1809" y="6190"/>
                  </a:lnTo>
                  <a:lnTo>
                    <a:pt x="1981" y="5466"/>
                  </a:lnTo>
                  <a:lnTo>
                    <a:pt x="2019" y="5390"/>
                  </a:lnTo>
                  <a:lnTo>
                    <a:pt x="2057" y="5333"/>
                  </a:lnTo>
                  <a:lnTo>
                    <a:pt x="2228" y="5161"/>
                  </a:lnTo>
                  <a:lnTo>
                    <a:pt x="2591" y="4704"/>
                  </a:lnTo>
                  <a:lnTo>
                    <a:pt x="2628" y="4666"/>
                  </a:lnTo>
                  <a:lnTo>
                    <a:pt x="2647" y="4666"/>
                  </a:lnTo>
                  <a:lnTo>
                    <a:pt x="2667" y="4628"/>
                  </a:lnTo>
                  <a:lnTo>
                    <a:pt x="2686" y="4399"/>
                  </a:lnTo>
                  <a:lnTo>
                    <a:pt x="2667" y="4190"/>
                  </a:lnTo>
                  <a:lnTo>
                    <a:pt x="2609" y="3961"/>
                  </a:lnTo>
                  <a:lnTo>
                    <a:pt x="2591" y="3694"/>
                  </a:lnTo>
                  <a:lnTo>
                    <a:pt x="2552" y="3334"/>
                  </a:lnTo>
                  <a:lnTo>
                    <a:pt x="2571" y="3219"/>
                  </a:lnTo>
                  <a:lnTo>
                    <a:pt x="2591" y="3105"/>
                  </a:lnTo>
                  <a:lnTo>
                    <a:pt x="2762" y="2686"/>
                  </a:lnTo>
                  <a:lnTo>
                    <a:pt x="2819" y="2400"/>
                  </a:lnTo>
                  <a:lnTo>
                    <a:pt x="2838" y="2095"/>
                  </a:lnTo>
                  <a:lnTo>
                    <a:pt x="3009" y="2191"/>
                  </a:lnTo>
                  <a:lnTo>
                    <a:pt x="3238" y="2248"/>
                  </a:lnTo>
                  <a:lnTo>
                    <a:pt x="3314" y="2286"/>
                  </a:lnTo>
                  <a:lnTo>
                    <a:pt x="3371" y="2324"/>
                  </a:lnTo>
                  <a:lnTo>
                    <a:pt x="3390" y="2381"/>
                  </a:lnTo>
                  <a:lnTo>
                    <a:pt x="3733" y="2419"/>
                  </a:lnTo>
                  <a:lnTo>
                    <a:pt x="3924" y="2381"/>
                  </a:lnTo>
                  <a:lnTo>
                    <a:pt x="3981" y="2381"/>
                  </a:lnTo>
                  <a:lnTo>
                    <a:pt x="4324" y="2648"/>
                  </a:lnTo>
                  <a:lnTo>
                    <a:pt x="4438" y="2724"/>
                  </a:lnTo>
                  <a:lnTo>
                    <a:pt x="4724" y="2800"/>
                  </a:lnTo>
                  <a:lnTo>
                    <a:pt x="4895" y="2877"/>
                  </a:lnTo>
                  <a:lnTo>
                    <a:pt x="4971" y="2895"/>
                  </a:lnTo>
                  <a:lnTo>
                    <a:pt x="5029" y="2895"/>
                  </a:lnTo>
                  <a:lnTo>
                    <a:pt x="5238" y="2838"/>
                  </a:lnTo>
                  <a:lnTo>
                    <a:pt x="5124" y="2724"/>
                  </a:lnTo>
                  <a:lnTo>
                    <a:pt x="5048" y="2610"/>
                  </a:lnTo>
                  <a:lnTo>
                    <a:pt x="5029" y="2552"/>
                  </a:lnTo>
                  <a:lnTo>
                    <a:pt x="4990" y="2496"/>
                  </a:lnTo>
                  <a:lnTo>
                    <a:pt x="4933" y="2438"/>
                  </a:lnTo>
                  <a:lnTo>
                    <a:pt x="4876" y="2343"/>
                  </a:lnTo>
                  <a:lnTo>
                    <a:pt x="4838" y="2191"/>
                  </a:lnTo>
                  <a:lnTo>
                    <a:pt x="4800" y="1905"/>
                  </a:lnTo>
                  <a:lnTo>
                    <a:pt x="4838" y="1467"/>
                  </a:lnTo>
                  <a:lnTo>
                    <a:pt x="4743" y="933"/>
                  </a:lnTo>
                  <a:lnTo>
                    <a:pt x="4800" y="743"/>
                  </a:lnTo>
                  <a:lnTo>
                    <a:pt x="4800" y="705"/>
                  </a:lnTo>
                  <a:lnTo>
                    <a:pt x="4819" y="6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916D5993-F21E-BD49-B780-6C1E0CC07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575" y="2517775"/>
              <a:ext cx="2317750" cy="1333500"/>
            </a:xfrm>
            <a:custGeom>
              <a:avLst/>
              <a:gdLst>
                <a:gd name="T0" fmla="*/ 2147483646 w 12878"/>
                <a:gd name="T1" fmla="*/ 2147483646 h 7410"/>
                <a:gd name="T2" fmla="*/ 2147483646 w 12878"/>
                <a:gd name="T3" fmla="*/ 2147483646 h 7410"/>
                <a:gd name="T4" fmla="*/ 2147483646 w 12878"/>
                <a:gd name="T5" fmla="*/ 2147483646 h 7410"/>
                <a:gd name="T6" fmla="*/ 2147483646 w 12878"/>
                <a:gd name="T7" fmla="*/ 2147483646 h 7410"/>
                <a:gd name="T8" fmla="*/ 2147483646 w 12878"/>
                <a:gd name="T9" fmla="*/ 2147483646 h 7410"/>
                <a:gd name="T10" fmla="*/ 2147483646 w 12878"/>
                <a:gd name="T11" fmla="*/ 2147483646 h 7410"/>
                <a:gd name="T12" fmla="*/ 2147483646 w 12878"/>
                <a:gd name="T13" fmla="*/ 2147483646 h 7410"/>
                <a:gd name="T14" fmla="*/ 2147483646 w 12878"/>
                <a:gd name="T15" fmla="*/ 2147483646 h 7410"/>
                <a:gd name="T16" fmla="*/ 2147483646 w 12878"/>
                <a:gd name="T17" fmla="*/ 2147483646 h 7410"/>
                <a:gd name="T18" fmla="*/ 2147483646 w 12878"/>
                <a:gd name="T19" fmla="*/ 2147483646 h 7410"/>
                <a:gd name="T20" fmla="*/ 2147483646 w 12878"/>
                <a:gd name="T21" fmla="*/ 2147483646 h 7410"/>
                <a:gd name="T22" fmla="*/ 2147483646 w 12878"/>
                <a:gd name="T23" fmla="*/ 2147483646 h 7410"/>
                <a:gd name="T24" fmla="*/ 2147483646 w 12878"/>
                <a:gd name="T25" fmla="*/ 2147483646 h 7410"/>
                <a:gd name="T26" fmla="*/ 2147483646 w 12878"/>
                <a:gd name="T27" fmla="*/ 2147483646 h 7410"/>
                <a:gd name="T28" fmla="*/ 2147483646 w 12878"/>
                <a:gd name="T29" fmla="*/ 2147483646 h 7410"/>
                <a:gd name="T30" fmla="*/ 2147483646 w 12878"/>
                <a:gd name="T31" fmla="*/ 2147483646 h 7410"/>
                <a:gd name="T32" fmla="*/ 2147483646 w 12878"/>
                <a:gd name="T33" fmla="*/ 2147483646 h 7410"/>
                <a:gd name="T34" fmla="*/ 2147483646 w 12878"/>
                <a:gd name="T35" fmla="*/ 2147483646 h 7410"/>
                <a:gd name="T36" fmla="*/ 2147483646 w 12878"/>
                <a:gd name="T37" fmla="*/ 2147483646 h 7410"/>
                <a:gd name="T38" fmla="*/ 2147483646 w 12878"/>
                <a:gd name="T39" fmla="*/ 2147483646 h 7410"/>
                <a:gd name="T40" fmla="*/ 2147483646 w 12878"/>
                <a:gd name="T41" fmla="*/ 2147483646 h 7410"/>
                <a:gd name="T42" fmla="*/ 2147483646 w 12878"/>
                <a:gd name="T43" fmla="*/ 2147483646 h 7410"/>
                <a:gd name="T44" fmla="*/ 2147483646 w 12878"/>
                <a:gd name="T45" fmla="*/ 2147483646 h 7410"/>
                <a:gd name="T46" fmla="*/ 2147483646 w 12878"/>
                <a:gd name="T47" fmla="*/ 2147483646 h 7410"/>
                <a:gd name="T48" fmla="*/ 2147483646 w 12878"/>
                <a:gd name="T49" fmla="*/ 2147483646 h 7410"/>
                <a:gd name="T50" fmla="*/ 2147483646 w 12878"/>
                <a:gd name="T51" fmla="*/ 2147483646 h 7410"/>
                <a:gd name="T52" fmla="*/ 2147483646 w 12878"/>
                <a:gd name="T53" fmla="*/ 2147483646 h 7410"/>
                <a:gd name="T54" fmla="*/ 2147483646 w 12878"/>
                <a:gd name="T55" fmla="*/ 2147483646 h 7410"/>
                <a:gd name="T56" fmla="*/ 2147483646 w 12878"/>
                <a:gd name="T57" fmla="*/ 2147483646 h 7410"/>
                <a:gd name="T58" fmla="*/ 2147483646 w 12878"/>
                <a:gd name="T59" fmla="*/ 2147483646 h 7410"/>
                <a:gd name="T60" fmla="*/ 2147483646 w 12878"/>
                <a:gd name="T61" fmla="*/ 2147483646 h 7410"/>
                <a:gd name="T62" fmla="*/ 2147483646 w 12878"/>
                <a:gd name="T63" fmla="*/ 2147483646 h 7410"/>
                <a:gd name="T64" fmla="*/ 2147483646 w 12878"/>
                <a:gd name="T65" fmla="*/ 2147483646 h 7410"/>
                <a:gd name="T66" fmla="*/ 2147483646 w 12878"/>
                <a:gd name="T67" fmla="*/ 2147483646 h 7410"/>
                <a:gd name="T68" fmla="*/ 2147483646 w 12878"/>
                <a:gd name="T69" fmla="*/ 2147483646 h 7410"/>
                <a:gd name="T70" fmla="*/ 2147483646 w 12878"/>
                <a:gd name="T71" fmla="*/ 2147483646 h 7410"/>
                <a:gd name="T72" fmla="*/ 2147483646 w 12878"/>
                <a:gd name="T73" fmla="*/ 2147483646 h 7410"/>
                <a:gd name="T74" fmla="*/ 2147483646 w 12878"/>
                <a:gd name="T75" fmla="*/ 2147483646 h 7410"/>
                <a:gd name="T76" fmla="*/ 2147483646 w 12878"/>
                <a:gd name="T77" fmla="*/ 2147483646 h 7410"/>
                <a:gd name="T78" fmla="*/ 2147483646 w 12878"/>
                <a:gd name="T79" fmla="*/ 2147483646 h 7410"/>
                <a:gd name="T80" fmla="*/ 2147483646 w 12878"/>
                <a:gd name="T81" fmla="*/ 2147483646 h 7410"/>
                <a:gd name="T82" fmla="*/ 2147483646 w 12878"/>
                <a:gd name="T83" fmla="*/ 2147483646 h 7410"/>
                <a:gd name="T84" fmla="*/ 2147483646 w 12878"/>
                <a:gd name="T85" fmla="*/ 2147483646 h 7410"/>
                <a:gd name="T86" fmla="*/ 2147483646 w 12878"/>
                <a:gd name="T87" fmla="*/ 2147483646 h 7410"/>
                <a:gd name="T88" fmla="*/ 2147483646 w 12878"/>
                <a:gd name="T89" fmla="*/ 2147483646 h 7410"/>
                <a:gd name="T90" fmla="*/ 2147483646 w 12878"/>
                <a:gd name="T91" fmla="*/ 2147483646 h 7410"/>
                <a:gd name="T92" fmla="*/ 2147483646 w 12878"/>
                <a:gd name="T93" fmla="*/ 2147483646 h 7410"/>
                <a:gd name="T94" fmla="*/ 2147483646 w 12878"/>
                <a:gd name="T95" fmla="*/ 2147483646 h 7410"/>
                <a:gd name="T96" fmla="*/ 2147483646 w 12878"/>
                <a:gd name="T97" fmla="*/ 2147483646 h 7410"/>
                <a:gd name="T98" fmla="*/ 2147483646 w 12878"/>
                <a:gd name="T99" fmla="*/ 2147483646 h 7410"/>
                <a:gd name="T100" fmla="*/ 2147483646 w 12878"/>
                <a:gd name="T101" fmla="*/ 2147483646 h 7410"/>
                <a:gd name="T102" fmla="*/ 2147483646 w 12878"/>
                <a:gd name="T103" fmla="*/ 2147483646 h 7410"/>
                <a:gd name="T104" fmla="*/ 2147483646 w 12878"/>
                <a:gd name="T105" fmla="*/ 2147483646 h 7410"/>
                <a:gd name="T106" fmla="*/ 2147483646 w 12878"/>
                <a:gd name="T107" fmla="*/ 2147483646 h 7410"/>
                <a:gd name="T108" fmla="*/ 2147483646 w 12878"/>
                <a:gd name="T109" fmla="*/ 2147483646 h 7410"/>
                <a:gd name="T110" fmla="*/ 2147483646 w 12878"/>
                <a:gd name="T111" fmla="*/ 2147483646 h 7410"/>
                <a:gd name="T112" fmla="*/ 2147483646 w 12878"/>
                <a:gd name="T113" fmla="*/ 2147483646 h 7410"/>
                <a:gd name="T114" fmla="*/ 2147483646 w 12878"/>
                <a:gd name="T115" fmla="*/ 2147483646 h 7410"/>
                <a:gd name="T116" fmla="*/ 2147483646 w 12878"/>
                <a:gd name="T117" fmla="*/ 2147483646 h 7410"/>
                <a:gd name="T118" fmla="*/ 2147483646 w 12878"/>
                <a:gd name="T119" fmla="*/ 2147483646 h 74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878" h="7410">
                  <a:moveTo>
                    <a:pt x="12877" y="495"/>
                  </a:moveTo>
                  <a:lnTo>
                    <a:pt x="12877" y="647"/>
                  </a:lnTo>
                  <a:lnTo>
                    <a:pt x="12877" y="1256"/>
                  </a:lnTo>
                  <a:lnTo>
                    <a:pt x="12858" y="1314"/>
                  </a:lnTo>
                  <a:lnTo>
                    <a:pt x="12782" y="1333"/>
                  </a:lnTo>
                  <a:lnTo>
                    <a:pt x="12725" y="1333"/>
                  </a:lnTo>
                  <a:lnTo>
                    <a:pt x="12686" y="1352"/>
                  </a:lnTo>
                  <a:lnTo>
                    <a:pt x="12610" y="1390"/>
                  </a:lnTo>
                  <a:lnTo>
                    <a:pt x="12553" y="1447"/>
                  </a:lnTo>
                  <a:lnTo>
                    <a:pt x="12458" y="1561"/>
                  </a:lnTo>
                  <a:lnTo>
                    <a:pt x="12439" y="1637"/>
                  </a:lnTo>
                  <a:lnTo>
                    <a:pt x="12420" y="1752"/>
                  </a:lnTo>
                  <a:lnTo>
                    <a:pt x="12420" y="1809"/>
                  </a:lnTo>
                  <a:lnTo>
                    <a:pt x="12401" y="1847"/>
                  </a:lnTo>
                  <a:lnTo>
                    <a:pt x="12344" y="1885"/>
                  </a:lnTo>
                  <a:lnTo>
                    <a:pt x="12286" y="1923"/>
                  </a:lnTo>
                  <a:lnTo>
                    <a:pt x="12153" y="1961"/>
                  </a:lnTo>
                  <a:lnTo>
                    <a:pt x="12039" y="2018"/>
                  </a:lnTo>
                  <a:lnTo>
                    <a:pt x="11829" y="2152"/>
                  </a:lnTo>
                  <a:lnTo>
                    <a:pt x="11696" y="2266"/>
                  </a:lnTo>
                  <a:lnTo>
                    <a:pt x="11658" y="2266"/>
                  </a:lnTo>
                  <a:lnTo>
                    <a:pt x="11639" y="2190"/>
                  </a:lnTo>
                  <a:lnTo>
                    <a:pt x="11696" y="2113"/>
                  </a:lnTo>
                  <a:lnTo>
                    <a:pt x="11696" y="2095"/>
                  </a:lnTo>
                  <a:lnTo>
                    <a:pt x="11696" y="2037"/>
                  </a:lnTo>
                  <a:lnTo>
                    <a:pt x="11696" y="1999"/>
                  </a:lnTo>
                  <a:lnTo>
                    <a:pt x="11677" y="1942"/>
                  </a:lnTo>
                  <a:lnTo>
                    <a:pt x="11639" y="1904"/>
                  </a:lnTo>
                  <a:lnTo>
                    <a:pt x="11563" y="1885"/>
                  </a:lnTo>
                  <a:lnTo>
                    <a:pt x="11525" y="1866"/>
                  </a:lnTo>
                  <a:lnTo>
                    <a:pt x="11543" y="1828"/>
                  </a:lnTo>
                  <a:lnTo>
                    <a:pt x="11582" y="1752"/>
                  </a:lnTo>
                  <a:lnTo>
                    <a:pt x="11601" y="1714"/>
                  </a:lnTo>
                  <a:lnTo>
                    <a:pt x="11563" y="1656"/>
                  </a:lnTo>
                  <a:lnTo>
                    <a:pt x="11487" y="1619"/>
                  </a:lnTo>
                  <a:lnTo>
                    <a:pt x="11334" y="1561"/>
                  </a:lnTo>
                  <a:lnTo>
                    <a:pt x="11201" y="1580"/>
                  </a:lnTo>
                  <a:lnTo>
                    <a:pt x="11125" y="1600"/>
                  </a:lnTo>
                  <a:lnTo>
                    <a:pt x="11048" y="1656"/>
                  </a:lnTo>
                  <a:lnTo>
                    <a:pt x="11010" y="1656"/>
                  </a:lnTo>
                  <a:lnTo>
                    <a:pt x="10839" y="1656"/>
                  </a:lnTo>
                  <a:lnTo>
                    <a:pt x="10763" y="1676"/>
                  </a:lnTo>
                  <a:lnTo>
                    <a:pt x="10649" y="1714"/>
                  </a:lnTo>
                  <a:lnTo>
                    <a:pt x="10591" y="1733"/>
                  </a:lnTo>
                  <a:lnTo>
                    <a:pt x="10572" y="1714"/>
                  </a:lnTo>
                  <a:lnTo>
                    <a:pt x="10553" y="1656"/>
                  </a:lnTo>
                  <a:lnTo>
                    <a:pt x="10553" y="1619"/>
                  </a:lnTo>
                  <a:lnTo>
                    <a:pt x="10591" y="1580"/>
                  </a:lnTo>
                  <a:lnTo>
                    <a:pt x="10629" y="1542"/>
                  </a:lnTo>
                  <a:lnTo>
                    <a:pt x="10705" y="1504"/>
                  </a:lnTo>
                  <a:lnTo>
                    <a:pt x="10744" y="1485"/>
                  </a:lnTo>
                  <a:lnTo>
                    <a:pt x="10763" y="1466"/>
                  </a:lnTo>
                  <a:lnTo>
                    <a:pt x="10744" y="1447"/>
                  </a:lnTo>
                  <a:lnTo>
                    <a:pt x="10668" y="1352"/>
                  </a:lnTo>
                  <a:lnTo>
                    <a:pt x="10649" y="1314"/>
                  </a:lnTo>
                  <a:lnTo>
                    <a:pt x="10591" y="1238"/>
                  </a:lnTo>
                  <a:lnTo>
                    <a:pt x="10534" y="1199"/>
                  </a:lnTo>
                  <a:lnTo>
                    <a:pt x="10420" y="1142"/>
                  </a:lnTo>
                  <a:lnTo>
                    <a:pt x="10248" y="1104"/>
                  </a:lnTo>
                  <a:lnTo>
                    <a:pt x="9924" y="1180"/>
                  </a:lnTo>
                  <a:lnTo>
                    <a:pt x="9658" y="1275"/>
                  </a:lnTo>
                  <a:lnTo>
                    <a:pt x="9467" y="1923"/>
                  </a:lnTo>
                  <a:lnTo>
                    <a:pt x="9448" y="1999"/>
                  </a:lnTo>
                  <a:lnTo>
                    <a:pt x="9467" y="2057"/>
                  </a:lnTo>
                  <a:lnTo>
                    <a:pt x="9486" y="2076"/>
                  </a:lnTo>
                  <a:lnTo>
                    <a:pt x="9467" y="2171"/>
                  </a:lnTo>
                  <a:lnTo>
                    <a:pt x="9448" y="2285"/>
                  </a:lnTo>
                  <a:lnTo>
                    <a:pt x="9353" y="2514"/>
                  </a:lnTo>
                  <a:lnTo>
                    <a:pt x="9315" y="2666"/>
                  </a:lnTo>
                  <a:lnTo>
                    <a:pt x="9296" y="2780"/>
                  </a:lnTo>
                  <a:lnTo>
                    <a:pt x="9334" y="2914"/>
                  </a:lnTo>
                  <a:lnTo>
                    <a:pt x="9315" y="2971"/>
                  </a:lnTo>
                  <a:lnTo>
                    <a:pt x="9296" y="3009"/>
                  </a:lnTo>
                  <a:lnTo>
                    <a:pt x="9181" y="3047"/>
                  </a:lnTo>
                  <a:lnTo>
                    <a:pt x="9067" y="3085"/>
                  </a:lnTo>
                  <a:lnTo>
                    <a:pt x="8934" y="3142"/>
                  </a:lnTo>
                  <a:lnTo>
                    <a:pt x="8896" y="3180"/>
                  </a:lnTo>
                  <a:lnTo>
                    <a:pt x="8839" y="3219"/>
                  </a:lnTo>
                  <a:lnTo>
                    <a:pt x="8800" y="3409"/>
                  </a:lnTo>
                  <a:lnTo>
                    <a:pt x="8591" y="3657"/>
                  </a:lnTo>
                  <a:lnTo>
                    <a:pt x="8458" y="3752"/>
                  </a:lnTo>
                  <a:lnTo>
                    <a:pt x="8343" y="3790"/>
                  </a:lnTo>
                  <a:lnTo>
                    <a:pt x="7982" y="3809"/>
                  </a:lnTo>
                  <a:lnTo>
                    <a:pt x="7810" y="3771"/>
                  </a:lnTo>
                  <a:lnTo>
                    <a:pt x="7734" y="3676"/>
                  </a:lnTo>
                  <a:lnTo>
                    <a:pt x="7601" y="3447"/>
                  </a:lnTo>
                  <a:lnTo>
                    <a:pt x="7525" y="3371"/>
                  </a:lnTo>
                  <a:lnTo>
                    <a:pt x="7448" y="3333"/>
                  </a:lnTo>
                  <a:lnTo>
                    <a:pt x="7239" y="3295"/>
                  </a:lnTo>
                  <a:lnTo>
                    <a:pt x="7010" y="3180"/>
                  </a:lnTo>
                  <a:lnTo>
                    <a:pt x="6896" y="3200"/>
                  </a:lnTo>
                  <a:lnTo>
                    <a:pt x="6782" y="3314"/>
                  </a:lnTo>
                  <a:lnTo>
                    <a:pt x="6496" y="3980"/>
                  </a:lnTo>
                  <a:lnTo>
                    <a:pt x="6534" y="4114"/>
                  </a:lnTo>
                  <a:lnTo>
                    <a:pt x="6591" y="4228"/>
                  </a:lnTo>
                  <a:lnTo>
                    <a:pt x="6610" y="4304"/>
                  </a:lnTo>
                  <a:lnTo>
                    <a:pt x="6610" y="4419"/>
                  </a:lnTo>
                  <a:lnTo>
                    <a:pt x="6572" y="4533"/>
                  </a:lnTo>
                  <a:lnTo>
                    <a:pt x="6534" y="4628"/>
                  </a:lnTo>
                  <a:lnTo>
                    <a:pt x="6324" y="4761"/>
                  </a:lnTo>
                  <a:lnTo>
                    <a:pt x="6058" y="4838"/>
                  </a:lnTo>
                  <a:lnTo>
                    <a:pt x="5848" y="4819"/>
                  </a:lnTo>
                  <a:lnTo>
                    <a:pt x="5544" y="4724"/>
                  </a:lnTo>
                  <a:lnTo>
                    <a:pt x="5219" y="4971"/>
                  </a:lnTo>
                  <a:lnTo>
                    <a:pt x="5143" y="4933"/>
                  </a:lnTo>
                  <a:lnTo>
                    <a:pt x="5087" y="4895"/>
                  </a:lnTo>
                  <a:lnTo>
                    <a:pt x="5029" y="4838"/>
                  </a:lnTo>
                  <a:lnTo>
                    <a:pt x="4991" y="4761"/>
                  </a:lnTo>
                  <a:lnTo>
                    <a:pt x="4934" y="4514"/>
                  </a:lnTo>
                  <a:lnTo>
                    <a:pt x="4934" y="4438"/>
                  </a:lnTo>
                  <a:lnTo>
                    <a:pt x="4838" y="4247"/>
                  </a:lnTo>
                  <a:lnTo>
                    <a:pt x="4762" y="4399"/>
                  </a:lnTo>
                  <a:lnTo>
                    <a:pt x="4724" y="4609"/>
                  </a:lnTo>
                  <a:lnTo>
                    <a:pt x="4667" y="4704"/>
                  </a:lnTo>
                  <a:lnTo>
                    <a:pt x="4629" y="4761"/>
                  </a:lnTo>
                  <a:lnTo>
                    <a:pt x="4534" y="4800"/>
                  </a:lnTo>
                  <a:lnTo>
                    <a:pt x="4439" y="4856"/>
                  </a:lnTo>
                  <a:lnTo>
                    <a:pt x="3867" y="5409"/>
                  </a:lnTo>
                  <a:lnTo>
                    <a:pt x="3753" y="5504"/>
                  </a:lnTo>
                  <a:lnTo>
                    <a:pt x="3658" y="5523"/>
                  </a:lnTo>
                  <a:lnTo>
                    <a:pt x="3600" y="5504"/>
                  </a:lnTo>
                  <a:lnTo>
                    <a:pt x="3410" y="5485"/>
                  </a:lnTo>
                  <a:lnTo>
                    <a:pt x="3258" y="5428"/>
                  </a:lnTo>
                  <a:lnTo>
                    <a:pt x="3162" y="5371"/>
                  </a:lnTo>
                  <a:lnTo>
                    <a:pt x="2515" y="5123"/>
                  </a:lnTo>
                  <a:lnTo>
                    <a:pt x="2439" y="5142"/>
                  </a:lnTo>
                  <a:lnTo>
                    <a:pt x="2400" y="5200"/>
                  </a:lnTo>
                  <a:lnTo>
                    <a:pt x="2324" y="5466"/>
                  </a:lnTo>
                  <a:lnTo>
                    <a:pt x="2305" y="5542"/>
                  </a:lnTo>
                  <a:lnTo>
                    <a:pt x="2324" y="5562"/>
                  </a:lnTo>
                  <a:lnTo>
                    <a:pt x="2344" y="5599"/>
                  </a:lnTo>
                  <a:lnTo>
                    <a:pt x="2362" y="5676"/>
                  </a:lnTo>
                  <a:lnTo>
                    <a:pt x="2381" y="5904"/>
                  </a:lnTo>
                  <a:lnTo>
                    <a:pt x="2362" y="6019"/>
                  </a:lnTo>
                  <a:lnTo>
                    <a:pt x="2305" y="6114"/>
                  </a:lnTo>
                  <a:lnTo>
                    <a:pt x="2229" y="6190"/>
                  </a:lnTo>
                  <a:lnTo>
                    <a:pt x="2115" y="6247"/>
                  </a:lnTo>
                  <a:lnTo>
                    <a:pt x="2000" y="6266"/>
                  </a:lnTo>
                  <a:lnTo>
                    <a:pt x="1886" y="6285"/>
                  </a:lnTo>
                  <a:lnTo>
                    <a:pt x="1810" y="6266"/>
                  </a:lnTo>
                  <a:lnTo>
                    <a:pt x="1677" y="6247"/>
                  </a:lnTo>
                  <a:lnTo>
                    <a:pt x="1601" y="6266"/>
                  </a:lnTo>
                  <a:lnTo>
                    <a:pt x="1524" y="6285"/>
                  </a:lnTo>
                  <a:lnTo>
                    <a:pt x="1410" y="6400"/>
                  </a:lnTo>
                  <a:lnTo>
                    <a:pt x="1334" y="6495"/>
                  </a:lnTo>
                  <a:lnTo>
                    <a:pt x="1277" y="6666"/>
                  </a:lnTo>
                  <a:lnTo>
                    <a:pt x="1220" y="6819"/>
                  </a:lnTo>
                  <a:lnTo>
                    <a:pt x="1201" y="6952"/>
                  </a:lnTo>
                  <a:lnTo>
                    <a:pt x="1220" y="7047"/>
                  </a:lnTo>
                  <a:lnTo>
                    <a:pt x="1238" y="7123"/>
                  </a:lnTo>
                  <a:lnTo>
                    <a:pt x="1220" y="7199"/>
                  </a:lnTo>
                  <a:lnTo>
                    <a:pt x="1143" y="7295"/>
                  </a:lnTo>
                  <a:lnTo>
                    <a:pt x="1067" y="7409"/>
                  </a:lnTo>
                  <a:lnTo>
                    <a:pt x="896" y="7390"/>
                  </a:lnTo>
                  <a:lnTo>
                    <a:pt x="1010" y="7181"/>
                  </a:lnTo>
                  <a:lnTo>
                    <a:pt x="991" y="7123"/>
                  </a:lnTo>
                  <a:lnTo>
                    <a:pt x="972" y="7085"/>
                  </a:lnTo>
                  <a:lnTo>
                    <a:pt x="934" y="7047"/>
                  </a:lnTo>
                  <a:lnTo>
                    <a:pt x="896" y="6990"/>
                  </a:lnTo>
                  <a:lnTo>
                    <a:pt x="876" y="6857"/>
                  </a:lnTo>
                  <a:lnTo>
                    <a:pt x="896" y="6761"/>
                  </a:lnTo>
                  <a:lnTo>
                    <a:pt x="934" y="6666"/>
                  </a:lnTo>
                  <a:lnTo>
                    <a:pt x="972" y="6571"/>
                  </a:lnTo>
                  <a:lnTo>
                    <a:pt x="934" y="6456"/>
                  </a:lnTo>
                  <a:lnTo>
                    <a:pt x="896" y="6380"/>
                  </a:lnTo>
                  <a:lnTo>
                    <a:pt x="743" y="6209"/>
                  </a:lnTo>
                  <a:lnTo>
                    <a:pt x="686" y="6171"/>
                  </a:lnTo>
                  <a:lnTo>
                    <a:pt x="610" y="6133"/>
                  </a:lnTo>
                  <a:lnTo>
                    <a:pt x="476" y="6095"/>
                  </a:lnTo>
                  <a:lnTo>
                    <a:pt x="343" y="6038"/>
                  </a:lnTo>
                  <a:lnTo>
                    <a:pt x="210" y="5943"/>
                  </a:lnTo>
                  <a:lnTo>
                    <a:pt x="172" y="5904"/>
                  </a:lnTo>
                  <a:lnTo>
                    <a:pt x="96" y="5809"/>
                  </a:lnTo>
                  <a:lnTo>
                    <a:pt x="58" y="5733"/>
                  </a:lnTo>
                  <a:lnTo>
                    <a:pt x="19" y="5657"/>
                  </a:lnTo>
                  <a:lnTo>
                    <a:pt x="19" y="5504"/>
                  </a:lnTo>
                  <a:lnTo>
                    <a:pt x="19" y="5485"/>
                  </a:lnTo>
                  <a:lnTo>
                    <a:pt x="0" y="5428"/>
                  </a:lnTo>
                  <a:lnTo>
                    <a:pt x="134" y="5447"/>
                  </a:lnTo>
                  <a:lnTo>
                    <a:pt x="305" y="5390"/>
                  </a:lnTo>
                  <a:lnTo>
                    <a:pt x="363" y="5314"/>
                  </a:lnTo>
                  <a:lnTo>
                    <a:pt x="419" y="5237"/>
                  </a:lnTo>
                  <a:lnTo>
                    <a:pt x="572" y="5047"/>
                  </a:lnTo>
                  <a:lnTo>
                    <a:pt x="648" y="4933"/>
                  </a:lnTo>
                  <a:lnTo>
                    <a:pt x="724" y="4895"/>
                  </a:lnTo>
                  <a:lnTo>
                    <a:pt x="762" y="4876"/>
                  </a:lnTo>
                  <a:lnTo>
                    <a:pt x="781" y="4819"/>
                  </a:lnTo>
                  <a:lnTo>
                    <a:pt x="820" y="4761"/>
                  </a:lnTo>
                  <a:lnTo>
                    <a:pt x="876" y="4742"/>
                  </a:lnTo>
                  <a:lnTo>
                    <a:pt x="991" y="4609"/>
                  </a:lnTo>
                  <a:lnTo>
                    <a:pt x="1162" y="4533"/>
                  </a:lnTo>
                  <a:lnTo>
                    <a:pt x="1410" y="4380"/>
                  </a:lnTo>
                  <a:lnTo>
                    <a:pt x="1524" y="4343"/>
                  </a:lnTo>
                  <a:lnTo>
                    <a:pt x="1638" y="4228"/>
                  </a:lnTo>
                  <a:lnTo>
                    <a:pt x="2039" y="3999"/>
                  </a:lnTo>
                  <a:lnTo>
                    <a:pt x="2572" y="3790"/>
                  </a:lnTo>
                  <a:lnTo>
                    <a:pt x="3277" y="3561"/>
                  </a:lnTo>
                  <a:lnTo>
                    <a:pt x="4115" y="3485"/>
                  </a:lnTo>
                  <a:lnTo>
                    <a:pt x="4229" y="3447"/>
                  </a:lnTo>
                  <a:lnTo>
                    <a:pt x="4457" y="3314"/>
                  </a:lnTo>
                  <a:lnTo>
                    <a:pt x="4534" y="3295"/>
                  </a:lnTo>
                  <a:lnTo>
                    <a:pt x="4782" y="3256"/>
                  </a:lnTo>
                  <a:lnTo>
                    <a:pt x="5048" y="3200"/>
                  </a:lnTo>
                  <a:lnTo>
                    <a:pt x="5277" y="3085"/>
                  </a:lnTo>
                  <a:lnTo>
                    <a:pt x="5486" y="2971"/>
                  </a:lnTo>
                  <a:lnTo>
                    <a:pt x="5753" y="2685"/>
                  </a:lnTo>
                  <a:lnTo>
                    <a:pt x="6039" y="2438"/>
                  </a:lnTo>
                  <a:lnTo>
                    <a:pt x="6210" y="2266"/>
                  </a:lnTo>
                  <a:lnTo>
                    <a:pt x="6229" y="2171"/>
                  </a:lnTo>
                  <a:lnTo>
                    <a:pt x="6362" y="1942"/>
                  </a:lnTo>
                  <a:lnTo>
                    <a:pt x="6553" y="1866"/>
                  </a:lnTo>
                  <a:lnTo>
                    <a:pt x="6591" y="1885"/>
                  </a:lnTo>
                  <a:lnTo>
                    <a:pt x="6629" y="1942"/>
                  </a:lnTo>
                  <a:lnTo>
                    <a:pt x="6610" y="2228"/>
                  </a:lnTo>
                  <a:lnTo>
                    <a:pt x="6629" y="2285"/>
                  </a:lnTo>
                  <a:lnTo>
                    <a:pt x="6667" y="2342"/>
                  </a:lnTo>
                  <a:lnTo>
                    <a:pt x="6724" y="2380"/>
                  </a:lnTo>
                  <a:lnTo>
                    <a:pt x="6801" y="2380"/>
                  </a:lnTo>
                  <a:lnTo>
                    <a:pt x="6877" y="2342"/>
                  </a:lnTo>
                  <a:lnTo>
                    <a:pt x="6934" y="2209"/>
                  </a:lnTo>
                  <a:lnTo>
                    <a:pt x="6934" y="2076"/>
                  </a:lnTo>
                  <a:lnTo>
                    <a:pt x="6972" y="1999"/>
                  </a:lnTo>
                  <a:lnTo>
                    <a:pt x="7124" y="2095"/>
                  </a:lnTo>
                  <a:lnTo>
                    <a:pt x="7105" y="2037"/>
                  </a:lnTo>
                  <a:lnTo>
                    <a:pt x="7086" y="1904"/>
                  </a:lnTo>
                  <a:lnTo>
                    <a:pt x="7068" y="1847"/>
                  </a:lnTo>
                  <a:lnTo>
                    <a:pt x="7086" y="1866"/>
                  </a:lnTo>
                  <a:lnTo>
                    <a:pt x="7124" y="1885"/>
                  </a:lnTo>
                  <a:lnTo>
                    <a:pt x="7163" y="1847"/>
                  </a:lnTo>
                  <a:lnTo>
                    <a:pt x="7086" y="1714"/>
                  </a:lnTo>
                  <a:lnTo>
                    <a:pt x="7144" y="1656"/>
                  </a:lnTo>
                  <a:lnTo>
                    <a:pt x="7220" y="1695"/>
                  </a:lnTo>
                  <a:lnTo>
                    <a:pt x="7372" y="1676"/>
                  </a:lnTo>
                  <a:lnTo>
                    <a:pt x="7525" y="1752"/>
                  </a:lnTo>
                  <a:lnTo>
                    <a:pt x="7658" y="1961"/>
                  </a:lnTo>
                  <a:lnTo>
                    <a:pt x="7715" y="2057"/>
                  </a:lnTo>
                  <a:lnTo>
                    <a:pt x="7677" y="1885"/>
                  </a:lnTo>
                  <a:lnTo>
                    <a:pt x="7639" y="1771"/>
                  </a:lnTo>
                  <a:lnTo>
                    <a:pt x="7639" y="1676"/>
                  </a:lnTo>
                  <a:lnTo>
                    <a:pt x="7715" y="1542"/>
                  </a:lnTo>
                  <a:lnTo>
                    <a:pt x="7810" y="1447"/>
                  </a:lnTo>
                  <a:lnTo>
                    <a:pt x="8039" y="1371"/>
                  </a:lnTo>
                  <a:lnTo>
                    <a:pt x="8153" y="1295"/>
                  </a:lnTo>
                  <a:lnTo>
                    <a:pt x="8172" y="1275"/>
                  </a:lnTo>
                  <a:lnTo>
                    <a:pt x="8191" y="1219"/>
                  </a:lnTo>
                  <a:lnTo>
                    <a:pt x="8191" y="1199"/>
                  </a:lnTo>
                  <a:lnTo>
                    <a:pt x="8229" y="1180"/>
                  </a:lnTo>
                  <a:lnTo>
                    <a:pt x="8267" y="1104"/>
                  </a:lnTo>
                  <a:lnTo>
                    <a:pt x="8343" y="1047"/>
                  </a:lnTo>
                  <a:lnTo>
                    <a:pt x="8439" y="990"/>
                  </a:lnTo>
                  <a:lnTo>
                    <a:pt x="8496" y="799"/>
                  </a:lnTo>
                  <a:lnTo>
                    <a:pt x="8534" y="609"/>
                  </a:lnTo>
                  <a:lnTo>
                    <a:pt x="8668" y="571"/>
                  </a:lnTo>
                  <a:lnTo>
                    <a:pt x="8724" y="513"/>
                  </a:lnTo>
                  <a:lnTo>
                    <a:pt x="8686" y="476"/>
                  </a:lnTo>
                  <a:lnTo>
                    <a:pt x="8610" y="513"/>
                  </a:lnTo>
                  <a:lnTo>
                    <a:pt x="8553" y="533"/>
                  </a:lnTo>
                  <a:lnTo>
                    <a:pt x="8515" y="476"/>
                  </a:lnTo>
                  <a:lnTo>
                    <a:pt x="8553" y="457"/>
                  </a:lnTo>
                  <a:lnTo>
                    <a:pt x="8591" y="418"/>
                  </a:lnTo>
                  <a:lnTo>
                    <a:pt x="8629" y="342"/>
                  </a:lnTo>
                  <a:lnTo>
                    <a:pt x="8744" y="304"/>
                  </a:lnTo>
                  <a:lnTo>
                    <a:pt x="8820" y="228"/>
                  </a:lnTo>
                  <a:lnTo>
                    <a:pt x="8877" y="152"/>
                  </a:lnTo>
                  <a:lnTo>
                    <a:pt x="9010" y="114"/>
                  </a:lnTo>
                  <a:lnTo>
                    <a:pt x="9125" y="132"/>
                  </a:lnTo>
                  <a:lnTo>
                    <a:pt x="9258" y="95"/>
                  </a:lnTo>
                  <a:lnTo>
                    <a:pt x="9448" y="0"/>
                  </a:lnTo>
                  <a:lnTo>
                    <a:pt x="9582" y="37"/>
                  </a:lnTo>
                  <a:lnTo>
                    <a:pt x="9620" y="132"/>
                  </a:lnTo>
                  <a:lnTo>
                    <a:pt x="9658" y="190"/>
                  </a:lnTo>
                  <a:lnTo>
                    <a:pt x="9658" y="247"/>
                  </a:lnTo>
                  <a:lnTo>
                    <a:pt x="9582" y="304"/>
                  </a:lnTo>
                  <a:lnTo>
                    <a:pt x="9582" y="342"/>
                  </a:lnTo>
                  <a:lnTo>
                    <a:pt x="9658" y="381"/>
                  </a:lnTo>
                  <a:lnTo>
                    <a:pt x="9658" y="399"/>
                  </a:lnTo>
                  <a:lnTo>
                    <a:pt x="9677" y="437"/>
                  </a:lnTo>
                  <a:lnTo>
                    <a:pt x="9715" y="418"/>
                  </a:lnTo>
                  <a:lnTo>
                    <a:pt x="9734" y="399"/>
                  </a:lnTo>
                  <a:lnTo>
                    <a:pt x="9753" y="381"/>
                  </a:lnTo>
                  <a:lnTo>
                    <a:pt x="9791" y="342"/>
                  </a:lnTo>
                  <a:lnTo>
                    <a:pt x="9829" y="342"/>
                  </a:lnTo>
                  <a:lnTo>
                    <a:pt x="9867" y="381"/>
                  </a:lnTo>
                  <a:lnTo>
                    <a:pt x="9924" y="399"/>
                  </a:lnTo>
                  <a:lnTo>
                    <a:pt x="10077" y="437"/>
                  </a:lnTo>
                  <a:lnTo>
                    <a:pt x="10077" y="381"/>
                  </a:lnTo>
                  <a:lnTo>
                    <a:pt x="10134" y="247"/>
                  </a:lnTo>
                  <a:lnTo>
                    <a:pt x="10172" y="304"/>
                  </a:lnTo>
                  <a:lnTo>
                    <a:pt x="10210" y="342"/>
                  </a:lnTo>
                  <a:lnTo>
                    <a:pt x="10268" y="323"/>
                  </a:lnTo>
                  <a:lnTo>
                    <a:pt x="10324" y="304"/>
                  </a:lnTo>
                  <a:lnTo>
                    <a:pt x="10591" y="361"/>
                  </a:lnTo>
                  <a:lnTo>
                    <a:pt x="10991" y="399"/>
                  </a:lnTo>
                  <a:lnTo>
                    <a:pt x="11448" y="533"/>
                  </a:lnTo>
                  <a:lnTo>
                    <a:pt x="11696" y="609"/>
                  </a:lnTo>
                  <a:lnTo>
                    <a:pt x="12020" y="666"/>
                  </a:lnTo>
                  <a:lnTo>
                    <a:pt x="12153" y="590"/>
                  </a:lnTo>
                  <a:lnTo>
                    <a:pt x="12286" y="552"/>
                  </a:lnTo>
                  <a:lnTo>
                    <a:pt x="12458" y="552"/>
                  </a:lnTo>
                  <a:lnTo>
                    <a:pt x="12572" y="571"/>
                  </a:lnTo>
                  <a:lnTo>
                    <a:pt x="12706" y="533"/>
                  </a:lnTo>
                  <a:lnTo>
                    <a:pt x="12839" y="495"/>
                  </a:lnTo>
                  <a:lnTo>
                    <a:pt x="12877" y="495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5B17FCC-DDDD-C61A-10B1-FF8C59769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9463" y="3111500"/>
              <a:ext cx="1665287" cy="1200150"/>
            </a:xfrm>
            <a:custGeom>
              <a:avLst/>
              <a:gdLst>
                <a:gd name="T0" fmla="*/ 2147483646 w 9257"/>
                <a:gd name="T1" fmla="*/ 2147483646 h 6666"/>
                <a:gd name="T2" fmla="*/ 2147483646 w 9257"/>
                <a:gd name="T3" fmla="*/ 2147483646 h 6666"/>
                <a:gd name="T4" fmla="*/ 2147483646 w 9257"/>
                <a:gd name="T5" fmla="*/ 2147483646 h 6666"/>
                <a:gd name="T6" fmla="*/ 2147483646 w 9257"/>
                <a:gd name="T7" fmla="*/ 2147483646 h 6666"/>
                <a:gd name="T8" fmla="*/ 2147483646 w 9257"/>
                <a:gd name="T9" fmla="*/ 2147483646 h 6666"/>
                <a:gd name="T10" fmla="*/ 2147483646 w 9257"/>
                <a:gd name="T11" fmla="*/ 2147483646 h 6666"/>
                <a:gd name="T12" fmla="*/ 2147483646 w 9257"/>
                <a:gd name="T13" fmla="*/ 2147483646 h 6666"/>
                <a:gd name="T14" fmla="*/ 2147483646 w 9257"/>
                <a:gd name="T15" fmla="*/ 2147483646 h 6666"/>
                <a:gd name="T16" fmla="*/ 2147483646 w 9257"/>
                <a:gd name="T17" fmla="*/ 0 h 6666"/>
                <a:gd name="T18" fmla="*/ 2147483646 w 9257"/>
                <a:gd name="T19" fmla="*/ 2147483646 h 6666"/>
                <a:gd name="T20" fmla="*/ 2147483646 w 9257"/>
                <a:gd name="T21" fmla="*/ 2147483646 h 6666"/>
                <a:gd name="T22" fmla="*/ 2147483646 w 9257"/>
                <a:gd name="T23" fmla="*/ 2147483646 h 6666"/>
                <a:gd name="T24" fmla="*/ 2147483646 w 9257"/>
                <a:gd name="T25" fmla="*/ 2147483646 h 6666"/>
                <a:gd name="T26" fmla="*/ 2147483646 w 9257"/>
                <a:gd name="T27" fmla="*/ 2147483646 h 6666"/>
                <a:gd name="T28" fmla="*/ 2147483646 w 9257"/>
                <a:gd name="T29" fmla="*/ 2147483646 h 6666"/>
                <a:gd name="T30" fmla="*/ 2147483646 w 9257"/>
                <a:gd name="T31" fmla="*/ 2147483646 h 6666"/>
                <a:gd name="T32" fmla="*/ 2147483646 w 9257"/>
                <a:gd name="T33" fmla="*/ 2147483646 h 6666"/>
                <a:gd name="T34" fmla="*/ 2147483646 w 9257"/>
                <a:gd name="T35" fmla="*/ 2147483646 h 6666"/>
                <a:gd name="T36" fmla="*/ 2147483646 w 9257"/>
                <a:gd name="T37" fmla="*/ 2147483646 h 6666"/>
                <a:gd name="T38" fmla="*/ 2147483646 w 9257"/>
                <a:gd name="T39" fmla="*/ 2147483646 h 6666"/>
                <a:gd name="T40" fmla="*/ 2147483646 w 9257"/>
                <a:gd name="T41" fmla="*/ 2147483646 h 6666"/>
                <a:gd name="T42" fmla="*/ 2147483646 w 9257"/>
                <a:gd name="T43" fmla="*/ 2147483646 h 6666"/>
                <a:gd name="T44" fmla="*/ 2147483646 w 9257"/>
                <a:gd name="T45" fmla="*/ 2147483646 h 6666"/>
                <a:gd name="T46" fmla="*/ 2147483646 w 9257"/>
                <a:gd name="T47" fmla="*/ 2147483646 h 6666"/>
                <a:gd name="T48" fmla="*/ 2147483646 w 9257"/>
                <a:gd name="T49" fmla="*/ 2147483646 h 6666"/>
                <a:gd name="T50" fmla="*/ 2147483646 w 9257"/>
                <a:gd name="T51" fmla="*/ 2147483646 h 6666"/>
                <a:gd name="T52" fmla="*/ 2147483646 w 9257"/>
                <a:gd name="T53" fmla="*/ 2147483646 h 6666"/>
                <a:gd name="T54" fmla="*/ 2147483646 w 9257"/>
                <a:gd name="T55" fmla="*/ 2147483646 h 6666"/>
                <a:gd name="T56" fmla="*/ 2147483646 w 9257"/>
                <a:gd name="T57" fmla="*/ 2147483646 h 6666"/>
                <a:gd name="T58" fmla="*/ 2147483646 w 9257"/>
                <a:gd name="T59" fmla="*/ 2147483646 h 6666"/>
                <a:gd name="T60" fmla="*/ 2147483646 w 9257"/>
                <a:gd name="T61" fmla="*/ 2147483646 h 6666"/>
                <a:gd name="T62" fmla="*/ 2147483646 w 9257"/>
                <a:gd name="T63" fmla="*/ 2147483646 h 6666"/>
                <a:gd name="T64" fmla="*/ 2147483646 w 9257"/>
                <a:gd name="T65" fmla="*/ 2147483646 h 6666"/>
                <a:gd name="T66" fmla="*/ 2147483646 w 9257"/>
                <a:gd name="T67" fmla="*/ 2147483646 h 6666"/>
                <a:gd name="T68" fmla="*/ 2147483646 w 9257"/>
                <a:gd name="T69" fmla="*/ 2147483646 h 6666"/>
                <a:gd name="T70" fmla="*/ 2147483646 w 9257"/>
                <a:gd name="T71" fmla="*/ 2147483646 h 6666"/>
                <a:gd name="T72" fmla="*/ 2147483646 w 9257"/>
                <a:gd name="T73" fmla="*/ 2147483646 h 6666"/>
                <a:gd name="T74" fmla="*/ 2147483646 w 9257"/>
                <a:gd name="T75" fmla="*/ 2147483646 h 6666"/>
                <a:gd name="T76" fmla="*/ 2147483646 w 9257"/>
                <a:gd name="T77" fmla="*/ 2147483646 h 6666"/>
                <a:gd name="T78" fmla="*/ 2147483646 w 9257"/>
                <a:gd name="T79" fmla="*/ 2147483646 h 6666"/>
                <a:gd name="T80" fmla="*/ 2147483646 w 9257"/>
                <a:gd name="T81" fmla="*/ 2147483646 h 6666"/>
                <a:gd name="T82" fmla="*/ 2147483646 w 9257"/>
                <a:gd name="T83" fmla="*/ 2147483646 h 6666"/>
                <a:gd name="T84" fmla="*/ 2147483646 w 9257"/>
                <a:gd name="T85" fmla="*/ 2147483646 h 6666"/>
                <a:gd name="T86" fmla="*/ 2147483646 w 9257"/>
                <a:gd name="T87" fmla="*/ 2147483646 h 6666"/>
                <a:gd name="T88" fmla="*/ 2147483646 w 9257"/>
                <a:gd name="T89" fmla="*/ 2147483646 h 6666"/>
                <a:gd name="T90" fmla="*/ 2147483646 w 9257"/>
                <a:gd name="T91" fmla="*/ 2147483646 h 6666"/>
                <a:gd name="T92" fmla="*/ 2147483646 w 9257"/>
                <a:gd name="T93" fmla="*/ 2147483646 h 6666"/>
                <a:gd name="T94" fmla="*/ 2147483646 w 9257"/>
                <a:gd name="T95" fmla="*/ 2147483646 h 6666"/>
                <a:gd name="T96" fmla="*/ 2147483646 w 9257"/>
                <a:gd name="T97" fmla="*/ 2147483646 h 6666"/>
                <a:gd name="T98" fmla="*/ 2147483646 w 9257"/>
                <a:gd name="T99" fmla="*/ 2147483646 h 6666"/>
                <a:gd name="T100" fmla="*/ 2147483646 w 9257"/>
                <a:gd name="T101" fmla="*/ 2147483646 h 6666"/>
                <a:gd name="T102" fmla="*/ 2147483646 w 9257"/>
                <a:gd name="T103" fmla="*/ 2147483646 h 6666"/>
                <a:gd name="T104" fmla="*/ 2147483646 w 9257"/>
                <a:gd name="T105" fmla="*/ 2147483646 h 6666"/>
                <a:gd name="T106" fmla="*/ 2147483646 w 9257"/>
                <a:gd name="T107" fmla="*/ 2147483646 h 6666"/>
                <a:gd name="T108" fmla="*/ 2147483646 w 9257"/>
                <a:gd name="T109" fmla="*/ 2147483646 h 6666"/>
                <a:gd name="T110" fmla="*/ 2147483646 w 9257"/>
                <a:gd name="T111" fmla="*/ 2147483646 h 6666"/>
                <a:gd name="T112" fmla="*/ 2147483646 w 9257"/>
                <a:gd name="T113" fmla="*/ 2147483646 h 66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9257" h="6666">
                  <a:moveTo>
                    <a:pt x="3123" y="1695"/>
                  </a:moveTo>
                  <a:lnTo>
                    <a:pt x="3180" y="1676"/>
                  </a:lnTo>
                  <a:lnTo>
                    <a:pt x="3275" y="1714"/>
                  </a:lnTo>
                  <a:lnTo>
                    <a:pt x="3351" y="1771"/>
                  </a:lnTo>
                  <a:lnTo>
                    <a:pt x="3465" y="1809"/>
                  </a:lnTo>
                  <a:lnTo>
                    <a:pt x="3580" y="1771"/>
                  </a:lnTo>
                  <a:lnTo>
                    <a:pt x="3675" y="1714"/>
                  </a:lnTo>
                  <a:lnTo>
                    <a:pt x="3751" y="1638"/>
                  </a:lnTo>
                  <a:lnTo>
                    <a:pt x="3713" y="1543"/>
                  </a:lnTo>
                  <a:lnTo>
                    <a:pt x="3808" y="1505"/>
                  </a:lnTo>
                  <a:lnTo>
                    <a:pt x="3866" y="1505"/>
                  </a:lnTo>
                  <a:lnTo>
                    <a:pt x="3961" y="1543"/>
                  </a:lnTo>
                  <a:lnTo>
                    <a:pt x="3980" y="1581"/>
                  </a:lnTo>
                  <a:lnTo>
                    <a:pt x="4056" y="1638"/>
                  </a:lnTo>
                  <a:lnTo>
                    <a:pt x="4132" y="1676"/>
                  </a:lnTo>
                  <a:lnTo>
                    <a:pt x="4170" y="1619"/>
                  </a:lnTo>
                  <a:lnTo>
                    <a:pt x="4227" y="1600"/>
                  </a:lnTo>
                  <a:lnTo>
                    <a:pt x="4665" y="1809"/>
                  </a:lnTo>
                  <a:lnTo>
                    <a:pt x="4780" y="1733"/>
                  </a:lnTo>
                  <a:lnTo>
                    <a:pt x="4818" y="1619"/>
                  </a:lnTo>
                  <a:lnTo>
                    <a:pt x="4799" y="1314"/>
                  </a:lnTo>
                  <a:lnTo>
                    <a:pt x="4303" y="1048"/>
                  </a:lnTo>
                  <a:lnTo>
                    <a:pt x="4056" y="667"/>
                  </a:lnTo>
                  <a:lnTo>
                    <a:pt x="3998" y="609"/>
                  </a:lnTo>
                  <a:lnTo>
                    <a:pt x="3903" y="552"/>
                  </a:lnTo>
                  <a:lnTo>
                    <a:pt x="3770" y="457"/>
                  </a:lnTo>
                  <a:lnTo>
                    <a:pt x="3656" y="362"/>
                  </a:lnTo>
                  <a:lnTo>
                    <a:pt x="3618" y="286"/>
                  </a:lnTo>
                  <a:lnTo>
                    <a:pt x="3732" y="286"/>
                  </a:lnTo>
                  <a:lnTo>
                    <a:pt x="3922" y="342"/>
                  </a:lnTo>
                  <a:lnTo>
                    <a:pt x="4094" y="362"/>
                  </a:lnTo>
                  <a:lnTo>
                    <a:pt x="4170" y="266"/>
                  </a:lnTo>
                  <a:lnTo>
                    <a:pt x="3922" y="152"/>
                  </a:lnTo>
                  <a:lnTo>
                    <a:pt x="3808" y="76"/>
                  </a:lnTo>
                  <a:lnTo>
                    <a:pt x="3866" y="0"/>
                  </a:lnTo>
                  <a:lnTo>
                    <a:pt x="4018" y="0"/>
                  </a:lnTo>
                  <a:lnTo>
                    <a:pt x="4132" y="95"/>
                  </a:lnTo>
                  <a:lnTo>
                    <a:pt x="4303" y="286"/>
                  </a:lnTo>
                  <a:lnTo>
                    <a:pt x="4475" y="419"/>
                  </a:lnTo>
                  <a:lnTo>
                    <a:pt x="4513" y="457"/>
                  </a:lnTo>
                  <a:lnTo>
                    <a:pt x="4494" y="514"/>
                  </a:lnTo>
                  <a:lnTo>
                    <a:pt x="4437" y="533"/>
                  </a:lnTo>
                  <a:lnTo>
                    <a:pt x="4361" y="514"/>
                  </a:lnTo>
                  <a:lnTo>
                    <a:pt x="4303" y="495"/>
                  </a:lnTo>
                  <a:lnTo>
                    <a:pt x="4303" y="552"/>
                  </a:lnTo>
                  <a:lnTo>
                    <a:pt x="4361" y="609"/>
                  </a:lnTo>
                  <a:lnTo>
                    <a:pt x="4418" y="685"/>
                  </a:lnTo>
                  <a:lnTo>
                    <a:pt x="4456" y="781"/>
                  </a:lnTo>
                  <a:lnTo>
                    <a:pt x="4513" y="799"/>
                  </a:lnTo>
                  <a:lnTo>
                    <a:pt x="4608" y="799"/>
                  </a:lnTo>
                  <a:lnTo>
                    <a:pt x="4780" y="819"/>
                  </a:lnTo>
                  <a:lnTo>
                    <a:pt x="4894" y="838"/>
                  </a:lnTo>
                  <a:lnTo>
                    <a:pt x="5065" y="1028"/>
                  </a:lnTo>
                  <a:lnTo>
                    <a:pt x="5180" y="1066"/>
                  </a:lnTo>
                  <a:lnTo>
                    <a:pt x="5294" y="1314"/>
                  </a:lnTo>
                  <a:lnTo>
                    <a:pt x="5313" y="1352"/>
                  </a:lnTo>
                  <a:lnTo>
                    <a:pt x="5427" y="1409"/>
                  </a:lnTo>
                  <a:lnTo>
                    <a:pt x="5847" y="2038"/>
                  </a:lnTo>
                  <a:lnTo>
                    <a:pt x="6151" y="2343"/>
                  </a:lnTo>
                  <a:lnTo>
                    <a:pt x="6284" y="2438"/>
                  </a:lnTo>
                  <a:lnTo>
                    <a:pt x="6323" y="2514"/>
                  </a:lnTo>
                  <a:lnTo>
                    <a:pt x="6399" y="2590"/>
                  </a:lnTo>
                  <a:lnTo>
                    <a:pt x="6494" y="2666"/>
                  </a:lnTo>
                  <a:lnTo>
                    <a:pt x="6551" y="2704"/>
                  </a:lnTo>
                  <a:lnTo>
                    <a:pt x="6609" y="2704"/>
                  </a:lnTo>
                  <a:lnTo>
                    <a:pt x="6741" y="2743"/>
                  </a:lnTo>
                  <a:lnTo>
                    <a:pt x="6837" y="2743"/>
                  </a:lnTo>
                  <a:lnTo>
                    <a:pt x="6970" y="2704"/>
                  </a:lnTo>
                  <a:lnTo>
                    <a:pt x="7332" y="2780"/>
                  </a:lnTo>
                  <a:lnTo>
                    <a:pt x="7427" y="2762"/>
                  </a:lnTo>
                  <a:lnTo>
                    <a:pt x="7618" y="2762"/>
                  </a:lnTo>
                  <a:lnTo>
                    <a:pt x="7789" y="2876"/>
                  </a:lnTo>
                  <a:lnTo>
                    <a:pt x="8170" y="2895"/>
                  </a:lnTo>
                  <a:lnTo>
                    <a:pt x="8456" y="2838"/>
                  </a:lnTo>
                  <a:lnTo>
                    <a:pt x="8837" y="2819"/>
                  </a:lnTo>
                  <a:lnTo>
                    <a:pt x="8818" y="2838"/>
                  </a:lnTo>
                  <a:lnTo>
                    <a:pt x="8818" y="2876"/>
                  </a:lnTo>
                  <a:lnTo>
                    <a:pt x="8761" y="3066"/>
                  </a:lnTo>
                  <a:lnTo>
                    <a:pt x="8856" y="3600"/>
                  </a:lnTo>
                  <a:lnTo>
                    <a:pt x="8818" y="4038"/>
                  </a:lnTo>
                  <a:lnTo>
                    <a:pt x="8856" y="4324"/>
                  </a:lnTo>
                  <a:lnTo>
                    <a:pt x="8894" y="4476"/>
                  </a:lnTo>
                  <a:lnTo>
                    <a:pt x="8951" y="4571"/>
                  </a:lnTo>
                  <a:lnTo>
                    <a:pt x="9008" y="4629"/>
                  </a:lnTo>
                  <a:lnTo>
                    <a:pt x="9047" y="4685"/>
                  </a:lnTo>
                  <a:lnTo>
                    <a:pt x="9066" y="4743"/>
                  </a:lnTo>
                  <a:lnTo>
                    <a:pt x="9142" y="4857"/>
                  </a:lnTo>
                  <a:lnTo>
                    <a:pt x="9256" y="4971"/>
                  </a:lnTo>
                  <a:lnTo>
                    <a:pt x="9047" y="5028"/>
                  </a:lnTo>
                  <a:lnTo>
                    <a:pt x="8989" y="5028"/>
                  </a:lnTo>
                  <a:lnTo>
                    <a:pt x="8913" y="5010"/>
                  </a:lnTo>
                  <a:lnTo>
                    <a:pt x="8742" y="4933"/>
                  </a:lnTo>
                  <a:lnTo>
                    <a:pt x="8456" y="4857"/>
                  </a:lnTo>
                  <a:lnTo>
                    <a:pt x="8342" y="4781"/>
                  </a:lnTo>
                  <a:lnTo>
                    <a:pt x="7999" y="4514"/>
                  </a:lnTo>
                  <a:lnTo>
                    <a:pt x="7942" y="4514"/>
                  </a:lnTo>
                  <a:lnTo>
                    <a:pt x="7751" y="4552"/>
                  </a:lnTo>
                  <a:lnTo>
                    <a:pt x="7408" y="4514"/>
                  </a:lnTo>
                  <a:lnTo>
                    <a:pt x="7389" y="4457"/>
                  </a:lnTo>
                  <a:lnTo>
                    <a:pt x="7332" y="4419"/>
                  </a:lnTo>
                  <a:lnTo>
                    <a:pt x="7256" y="4381"/>
                  </a:lnTo>
                  <a:lnTo>
                    <a:pt x="7027" y="4324"/>
                  </a:lnTo>
                  <a:lnTo>
                    <a:pt x="6856" y="4228"/>
                  </a:lnTo>
                  <a:lnTo>
                    <a:pt x="6837" y="4533"/>
                  </a:lnTo>
                  <a:lnTo>
                    <a:pt x="6780" y="4819"/>
                  </a:lnTo>
                  <a:lnTo>
                    <a:pt x="6609" y="5238"/>
                  </a:lnTo>
                  <a:lnTo>
                    <a:pt x="6589" y="5352"/>
                  </a:lnTo>
                  <a:lnTo>
                    <a:pt x="6570" y="5467"/>
                  </a:lnTo>
                  <a:lnTo>
                    <a:pt x="6609" y="5827"/>
                  </a:lnTo>
                  <a:lnTo>
                    <a:pt x="6418" y="5770"/>
                  </a:lnTo>
                  <a:lnTo>
                    <a:pt x="6113" y="5866"/>
                  </a:lnTo>
                  <a:lnTo>
                    <a:pt x="5980" y="6056"/>
                  </a:lnTo>
                  <a:lnTo>
                    <a:pt x="5884" y="6304"/>
                  </a:lnTo>
                  <a:lnTo>
                    <a:pt x="5808" y="6418"/>
                  </a:lnTo>
                  <a:lnTo>
                    <a:pt x="5656" y="6532"/>
                  </a:lnTo>
                  <a:lnTo>
                    <a:pt x="5466" y="6570"/>
                  </a:lnTo>
                  <a:lnTo>
                    <a:pt x="5408" y="6418"/>
                  </a:lnTo>
                  <a:lnTo>
                    <a:pt x="5294" y="6437"/>
                  </a:lnTo>
                  <a:lnTo>
                    <a:pt x="5218" y="6551"/>
                  </a:lnTo>
                  <a:lnTo>
                    <a:pt x="5104" y="6665"/>
                  </a:lnTo>
                  <a:lnTo>
                    <a:pt x="4723" y="6665"/>
                  </a:lnTo>
                  <a:lnTo>
                    <a:pt x="4513" y="6494"/>
                  </a:lnTo>
                  <a:lnTo>
                    <a:pt x="4399" y="6265"/>
                  </a:lnTo>
                  <a:lnTo>
                    <a:pt x="4208" y="6208"/>
                  </a:lnTo>
                  <a:lnTo>
                    <a:pt x="3541" y="6189"/>
                  </a:lnTo>
                  <a:lnTo>
                    <a:pt x="3199" y="6113"/>
                  </a:lnTo>
                  <a:lnTo>
                    <a:pt x="3046" y="5884"/>
                  </a:lnTo>
                  <a:lnTo>
                    <a:pt x="3008" y="5656"/>
                  </a:lnTo>
                  <a:lnTo>
                    <a:pt x="2913" y="5543"/>
                  </a:lnTo>
                  <a:lnTo>
                    <a:pt x="2779" y="5333"/>
                  </a:lnTo>
                  <a:lnTo>
                    <a:pt x="2703" y="5219"/>
                  </a:lnTo>
                  <a:lnTo>
                    <a:pt x="2647" y="5181"/>
                  </a:lnTo>
                  <a:lnTo>
                    <a:pt x="2570" y="5200"/>
                  </a:lnTo>
                  <a:lnTo>
                    <a:pt x="2456" y="5257"/>
                  </a:lnTo>
                  <a:lnTo>
                    <a:pt x="2208" y="5314"/>
                  </a:lnTo>
                  <a:lnTo>
                    <a:pt x="1999" y="5314"/>
                  </a:lnTo>
                  <a:lnTo>
                    <a:pt x="1885" y="5257"/>
                  </a:lnTo>
                  <a:lnTo>
                    <a:pt x="1903" y="5066"/>
                  </a:lnTo>
                  <a:lnTo>
                    <a:pt x="2151" y="4533"/>
                  </a:lnTo>
                  <a:lnTo>
                    <a:pt x="2075" y="4438"/>
                  </a:lnTo>
                  <a:lnTo>
                    <a:pt x="2037" y="4285"/>
                  </a:lnTo>
                  <a:lnTo>
                    <a:pt x="2094" y="4076"/>
                  </a:lnTo>
                  <a:lnTo>
                    <a:pt x="2170" y="3466"/>
                  </a:lnTo>
                  <a:lnTo>
                    <a:pt x="2075" y="3029"/>
                  </a:lnTo>
                  <a:lnTo>
                    <a:pt x="2056" y="3029"/>
                  </a:lnTo>
                  <a:lnTo>
                    <a:pt x="1751" y="2971"/>
                  </a:lnTo>
                  <a:lnTo>
                    <a:pt x="1713" y="2952"/>
                  </a:lnTo>
                  <a:lnTo>
                    <a:pt x="1599" y="2971"/>
                  </a:lnTo>
                  <a:lnTo>
                    <a:pt x="1560" y="2990"/>
                  </a:lnTo>
                  <a:lnTo>
                    <a:pt x="1370" y="2952"/>
                  </a:lnTo>
                  <a:lnTo>
                    <a:pt x="1142" y="2933"/>
                  </a:lnTo>
                  <a:lnTo>
                    <a:pt x="1009" y="2895"/>
                  </a:lnTo>
                  <a:lnTo>
                    <a:pt x="876" y="2819"/>
                  </a:lnTo>
                  <a:lnTo>
                    <a:pt x="571" y="2704"/>
                  </a:lnTo>
                  <a:lnTo>
                    <a:pt x="552" y="2685"/>
                  </a:lnTo>
                  <a:lnTo>
                    <a:pt x="609" y="2552"/>
                  </a:lnTo>
                  <a:lnTo>
                    <a:pt x="666" y="2343"/>
                  </a:lnTo>
                  <a:lnTo>
                    <a:pt x="743" y="2114"/>
                  </a:lnTo>
                  <a:lnTo>
                    <a:pt x="799" y="2000"/>
                  </a:lnTo>
                  <a:lnTo>
                    <a:pt x="762" y="1847"/>
                  </a:lnTo>
                  <a:lnTo>
                    <a:pt x="666" y="1676"/>
                  </a:lnTo>
                  <a:lnTo>
                    <a:pt x="514" y="1543"/>
                  </a:lnTo>
                  <a:lnTo>
                    <a:pt x="228" y="1447"/>
                  </a:lnTo>
                  <a:lnTo>
                    <a:pt x="95" y="1390"/>
                  </a:lnTo>
                  <a:lnTo>
                    <a:pt x="0" y="1295"/>
                  </a:lnTo>
                  <a:lnTo>
                    <a:pt x="95" y="1200"/>
                  </a:lnTo>
                  <a:lnTo>
                    <a:pt x="342" y="1104"/>
                  </a:lnTo>
                  <a:lnTo>
                    <a:pt x="438" y="1009"/>
                  </a:lnTo>
                  <a:lnTo>
                    <a:pt x="628" y="857"/>
                  </a:lnTo>
                  <a:lnTo>
                    <a:pt x="647" y="667"/>
                  </a:lnTo>
                  <a:lnTo>
                    <a:pt x="743" y="476"/>
                  </a:lnTo>
                  <a:lnTo>
                    <a:pt x="838" y="381"/>
                  </a:lnTo>
                  <a:lnTo>
                    <a:pt x="914" y="381"/>
                  </a:lnTo>
                  <a:lnTo>
                    <a:pt x="933" y="476"/>
                  </a:lnTo>
                  <a:lnTo>
                    <a:pt x="895" y="571"/>
                  </a:lnTo>
                  <a:lnTo>
                    <a:pt x="952" y="628"/>
                  </a:lnTo>
                  <a:lnTo>
                    <a:pt x="1103" y="685"/>
                  </a:lnTo>
                  <a:lnTo>
                    <a:pt x="1160" y="723"/>
                  </a:lnTo>
                  <a:lnTo>
                    <a:pt x="1084" y="819"/>
                  </a:lnTo>
                  <a:lnTo>
                    <a:pt x="990" y="933"/>
                  </a:lnTo>
                  <a:lnTo>
                    <a:pt x="895" y="1009"/>
                  </a:lnTo>
                  <a:lnTo>
                    <a:pt x="838" y="1124"/>
                  </a:lnTo>
                  <a:lnTo>
                    <a:pt x="857" y="1238"/>
                  </a:lnTo>
                  <a:lnTo>
                    <a:pt x="1009" y="1295"/>
                  </a:lnTo>
                  <a:lnTo>
                    <a:pt x="1160" y="1314"/>
                  </a:lnTo>
                  <a:lnTo>
                    <a:pt x="1218" y="1390"/>
                  </a:lnTo>
                  <a:lnTo>
                    <a:pt x="1294" y="1466"/>
                  </a:lnTo>
                  <a:lnTo>
                    <a:pt x="1541" y="1524"/>
                  </a:lnTo>
                  <a:lnTo>
                    <a:pt x="1713" y="1638"/>
                  </a:lnTo>
                  <a:lnTo>
                    <a:pt x="1770" y="1733"/>
                  </a:lnTo>
                  <a:lnTo>
                    <a:pt x="1732" y="1847"/>
                  </a:lnTo>
                  <a:lnTo>
                    <a:pt x="1656" y="1905"/>
                  </a:lnTo>
                  <a:lnTo>
                    <a:pt x="1675" y="2038"/>
                  </a:lnTo>
                  <a:lnTo>
                    <a:pt x="1770" y="2095"/>
                  </a:lnTo>
                  <a:lnTo>
                    <a:pt x="1789" y="2171"/>
                  </a:lnTo>
                  <a:lnTo>
                    <a:pt x="1827" y="2362"/>
                  </a:lnTo>
                  <a:lnTo>
                    <a:pt x="1885" y="2438"/>
                  </a:lnTo>
                  <a:lnTo>
                    <a:pt x="1941" y="2400"/>
                  </a:lnTo>
                  <a:lnTo>
                    <a:pt x="1999" y="2247"/>
                  </a:lnTo>
                  <a:lnTo>
                    <a:pt x="2094" y="2095"/>
                  </a:lnTo>
                  <a:lnTo>
                    <a:pt x="2227" y="2019"/>
                  </a:lnTo>
                  <a:lnTo>
                    <a:pt x="2437" y="2019"/>
                  </a:lnTo>
                  <a:lnTo>
                    <a:pt x="2742" y="2019"/>
                  </a:lnTo>
                  <a:lnTo>
                    <a:pt x="2932" y="1981"/>
                  </a:lnTo>
                  <a:lnTo>
                    <a:pt x="3065" y="1886"/>
                  </a:lnTo>
                  <a:lnTo>
                    <a:pt x="3104" y="1733"/>
                  </a:lnTo>
                  <a:lnTo>
                    <a:pt x="3123" y="1695"/>
                  </a:lnTo>
                  <a:close/>
                  <a:moveTo>
                    <a:pt x="6284" y="514"/>
                  </a:moveTo>
                  <a:lnTo>
                    <a:pt x="6304" y="533"/>
                  </a:lnTo>
                  <a:lnTo>
                    <a:pt x="6342" y="552"/>
                  </a:lnTo>
                  <a:lnTo>
                    <a:pt x="6360" y="533"/>
                  </a:lnTo>
                  <a:lnTo>
                    <a:pt x="6380" y="533"/>
                  </a:lnTo>
                  <a:lnTo>
                    <a:pt x="6437" y="552"/>
                  </a:lnTo>
                  <a:lnTo>
                    <a:pt x="6475" y="571"/>
                  </a:lnTo>
                  <a:lnTo>
                    <a:pt x="6494" y="609"/>
                  </a:lnTo>
                  <a:lnTo>
                    <a:pt x="6513" y="628"/>
                  </a:lnTo>
                  <a:lnTo>
                    <a:pt x="6532" y="647"/>
                  </a:lnTo>
                  <a:lnTo>
                    <a:pt x="6532" y="667"/>
                  </a:lnTo>
                  <a:lnTo>
                    <a:pt x="6494" y="667"/>
                  </a:lnTo>
                  <a:lnTo>
                    <a:pt x="6456" y="667"/>
                  </a:lnTo>
                  <a:lnTo>
                    <a:pt x="6399" y="647"/>
                  </a:lnTo>
                  <a:lnTo>
                    <a:pt x="6323" y="647"/>
                  </a:lnTo>
                  <a:lnTo>
                    <a:pt x="6284" y="647"/>
                  </a:lnTo>
                  <a:lnTo>
                    <a:pt x="6246" y="647"/>
                  </a:lnTo>
                  <a:lnTo>
                    <a:pt x="6246" y="609"/>
                  </a:lnTo>
                  <a:lnTo>
                    <a:pt x="6228" y="571"/>
                  </a:lnTo>
                  <a:lnTo>
                    <a:pt x="6208" y="533"/>
                  </a:lnTo>
                  <a:lnTo>
                    <a:pt x="6228" y="514"/>
                  </a:lnTo>
                  <a:lnTo>
                    <a:pt x="6284" y="514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8EB0C83E-E425-D3EB-4E4F-AE44920C8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725" y="4660900"/>
              <a:ext cx="942975" cy="993775"/>
            </a:xfrm>
            <a:custGeom>
              <a:avLst/>
              <a:gdLst>
                <a:gd name="T0" fmla="*/ 2147483646 w 5239"/>
                <a:gd name="T1" fmla="*/ 2147483646 h 5525"/>
                <a:gd name="T2" fmla="*/ 2147483646 w 5239"/>
                <a:gd name="T3" fmla="*/ 2147483646 h 5525"/>
                <a:gd name="T4" fmla="*/ 2147483646 w 5239"/>
                <a:gd name="T5" fmla="*/ 2147483646 h 5525"/>
                <a:gd name="T6" fmla="*/ 2147483646 w 5239"/>
                <a:gd name="T7" fmla="*/ 2147483646 h 5525"/>
                <a:gd name="T8" fmla="*/ 2147483646 w 5239"/>
                <a:gd name="T9" fmla="*/ 2147483646 h 5525"/>
                <a:gd name="T10" fmla="*/ 2147483646 w 5239"/>
                <a:gd name="T11" fmla="*/ 2147483646 h 5525"/>
                <a:gd name="T12" fmla="*/ 2147483646 w 5239"/>
                <a:gd name="T13" fmla="*/ 2147483646 h 5525"/>
                <a:gd name="T14" fmla="*/ 2147483646 w 5239"/>
                <a:gd name="T15" fmla="*/ 2147483646 h 5525"/>
                <a:gd name="T16" fmla="*/ 2147483646 w 5239"/>
                <a:gd name="T17" fmla="*/ 2147483646 h 5525"/>
                <a:gd name="T18" fmla="*/ 2147483646 w 5239"/>
                <a:gd name="T19" fmla="*/ 2147483646 h 5525"/>
                <a:gd name="T20" fmla="*/ 2147483646 w 5239"/>
                <a:gd name="T21" fmla="*/ 2147483646 h 5525"/>
                <a:gd name="T22" fmla="*/ 2147483646 w 5239"/>
                <a:gd name="T23" fmla="*/ 2147483646 h 5525"/>
                <a:gd name="T24" fmla="*/ 2147483646 w 5239"/>
                <a:gd name="T25" fmla="*/ 2147483646 h 5525"/>
                <a:gd name="T26" fmla="*/ 2147483646 w 5239"/>
                <a:gd name="T27" fmla="*/ 2147483646 h 5525"/>
                <a:gd name="T28" fmla="*/ 2147483646 w 5239"/>
                <a:gd name="T29" fmla="*/ 2147483646 h 5525"/>
                <a:gd name="T30" fmla="*/ 2147483646 w 5239"/>
                <a:gd name="T31" fmla="*/ 2147483646 h 5525"/>
                <a:gd name="T32" fmla="*/ 2147483646 w 5239"/>
                <a:gd name="T33" fmla="*/ 2147483646 h 5525"/>
                <a:gd name="T34" fmla="*/ 2147483646 w 5239"/>
                <a:gd name="T35" fmla="*/ 2147483646 h 5525"/>
                <a:gd name="T36" fmla="*/ 2147483646 w 5239"/>
                <a:gd name="T37" fmla="*/ 2147483646 h 5525"/>
                <a:gd name="T38" fmla="*/ 2147483646 w 5239"/>
                <a:gd name="T39" fmla="*/ 2147483646 h 5525"/>
                <a:gd name="T40" fmla="*/ 2147483646 w 5239"/>
                <a:gd name="T41" fmla="*/ 2147483646 h 5525"/>
                <a:gd name="T42" fmla="*/ 2147483646 w 5239"/>
                <a:gd name="T43" fmla="*/ 2147483646 h 5525"/>
                <a:gd name="T44" fmla="*/ 2147483646 w 5239"/>
                <a:gd name="T45" fmla="*/ 2147483646 h 5525"/>
                <a:gd name="T46" fmla="*/ 2147483646 w 5239"/>
                <a:gd name="T47" fmla="*/ 2147483646 h 5525"/>
                <a:gd name="T48" fmla="*/ 2147483646 w 5239"/>
                <a:gd name="T49" fmla="*/ 2147483646 h 5525"/>
                <a:gd name="T50" fmla="*/ 2147483646 w 5239"/>
                <a:gd name="T51" fmla="*/ 2147483646 h 5525"/>
                <a:gd name="T52" fmla="*/ 2147483646 w 5239"/>
                <a:gd name="T53" fmla="*/ 2147483646 h 5525"/>
                <a:gd name="T54" fmla="*/ 2147483646 w 5239"/>
                <a:gd name="T55" fmla="*/ 2147483646 h 5525"/>
                <a:gd name="T56" fmla="*/ 2147483646 w 5239"/>
                <a:gd name="T57" fmla="*/ 2147483646 h 5525"/>
                <a:gd name="T58" fmla="*/ 2147483646 w 5239"/>
                <a:gd name="T59" fmla="*/ 2147483646 h 5525"/>
                <a:gd name="T60" fmla="*/ 2147483646 w 5239"/>
                <a:gd name="T61" fmla="*/ 2147483646 h 5525"/>
                <a:gd name="T62" fmla="*/ 2147483646 w 5239"/>
                <a:gd name="T63" fmla="*/ 2147483646 h 5525"/>
                <a:gd name="T64" fmla="*/ 2147483646 w 5239"/>
                <a:gd name="T65" fmla="*/ 2147483646 h 5525"/>
                <a:gd name="T66" fmla="*/ 0 w 5239"/>
                <a:gd name="T67" fmla="*/ 2147483646 h 5525"/>
                <a:gd name="T68" fmla="*/ 2147483646 w 5239"/>
                <a:gd name="T69" fmla="*/ 2147483646 h 5525"/>
                <a:gd name="T70" fmla="*/ 2147483646 w 5239"/>
                <a:gd name="T71" fmla="*/ 2147483646 h 5525"/>
                <a:gd name="T72" fmla="*/ 2147483646 w 5239"/>
                <a:gd name="T73" fmla="*/ 2147483646 h 5525"/>
                <a:gd name="T74" fmla="*/ 2147483646 w 5239"/>
                <a:gd name="T75" fmla="*/ 2147483646 h 5525"/>
                <a:gd name="T76" fmla="*/ 2147483646 w 5239"/>
                <a:gd name="T77" fmla="*/ 2147483646 h 5525"/>
                <a:gd name="T78" fmla="*/ 2147483646 w 5239"/>
                <a:gd name="T79" fmla="*/ 2147483646 h 5525"/>
                <a:gd name="T80" fmla="*/ 2147483646 w 5239"/>
                <a:gd name="T81" fmla="*/ 2147483646 h 5525"/>
                <a:gd name="T82" fmla="*/ 2147483646 w 5239"/>
                <a:gd name="T83" fmla="*/ 2147483646 h 5525"/>
                <a:gd name="T84" fmla="*/ 2147483646 w 5239"/>
                <a:gd name="T85" fmla="*/ 2147483646 h 5525"/>
                <a:gd name="T86" fmla="*/ 2147483646 w 5239"/>
                <a:gd name="T87" fmla="*/ 2147483646 h 5525"/>
                <a:gd name="T88" fmla="*/ 2147483646 w 5239"/>
                <a:gd name="T89" fmla="*/ 2147483646 h 5525"/>
                <a:gd name="T90" fmla="*/ 2147483646 w 5239"/>
                <a:gd name="T91" fmla="*/ 2147483646 h 5525"/>
                <a:gd name="T92" fmla="*/ 2147483646 w 5239"/>
                <a:gd name="T93" fmla="*/ 2147483646 h 5525"/>
                <a:gd name="T94" fmla="*/ 2147483646 w 5239"/>
                <a:gd name="T95" fmla="*/ 2147483646 h 5525"/>
                <a:gd name="T96" fmla="*/ 2147483646 w 5239"/>
                <a:gd name="T97" fmla="*/ 2147483646 h 5525"/>
                <a:gd name="T98" fmla="*/ 2147483646 w 5239"/>
                <a:gd name="T99" fmla="*/ 2147483646 h 55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239" h="5525">
                  <a:moveTo>
                    <a:pt x="2495" y="0"/>
                  </a:moveTo>
                  <a:lnTo>
                    <a:pt x="2686" y="58"/>
                  </a:lnTo>
                  <a:lnTo>
                    <a:pt x="2838" y="305"/>
                  </a:lnTo>
                  <a:lnTo>
                    <a:pt x="2933" y="610"/>
                  </a:lnTo>
                  <a:lnTo>
                    <a:pt x="3029" y="820"/>
                  </a:lnTo>
                  <a:lnTo>
                    <a:pt x="3714" y="1372"/>
                  </a:lnTo>
                  <a:lnTo>
                    <a:pt x="4153" y="1772"/>
                  </a:lnTo>
                  <a:lnTo>
                    <a:pt x="4819" y="2610"/>
                  </a:lnTo>
                  <a:lnTo>
                    <a:pt x="5143" y="3219"/>
                  </a:lnTo>
                  <a:lnTo>
                    <a:pt x="5238" y="3429"/>
                  </a:lnTo>
                  <a:lnTo>
                    <a:pt x="5219" y="3582"/>
                  </a:lnTo>
                  <a:lnTo>
                    <a:pt x="5124" y="3848"/>
                  </a:lnTo>
                  <a:lnTo>
                    <a:pt x="5067" y="3924"/>
                  </a:lnTo>
                  <a:lnTo>
                    <a:pt x="4972" y="3944"/>
                  </a:lnTo>
                  <a:lnTo>
                    <a:pt x="4781" y="3944"/>
                  </a:lnTo>
                  <a:lnTo>
                    <a:pt x="4724" y="3962"/>
                  </a:lnTo>
                  <a:lnTo>
                    <a:pt x="4210" y="4153"/>
                  </a:lnTo>
                  <a:lnTo>
                    <a:pt x="3753" y="4153"/>
                  </a:lnTo>
                  <a:lnTo>
                    <a:pt x="3677" y="4210"/>
                  </a:lnTo>
                  <a:lnTo>
                    <a:pt x="3581" y="4153"/>
                  </a:lnTo>
                  <a:lnTo>
                    <a:pt x="3391" y="4115"/>
                  </a:lnTo>
                  <a:lnTo>
                    <a:pt x="3333" y="4058"/>
                  </a:lnTo>
                  <a:lnTo>
                    <a:pt x="3276" y="4058"/>
                  </a:lnTo>
                  <a:lnTo>
                    <a:pt x="3219" y="4076"/>
                  </a:lnTo>
                  <a:lnTo>
                    <a:pt x="2971" y="4153"/>
                  </a:lnTo>
                  <a:lnTo>
                    <a:pt x="2971" y="4210"/>
                  </a:lnTo>
                  <a:lnTo>
                    <a:pt x="3067" y="4191"/>
                  </a:lnTo>
                  <a:lnTo>
                    <a:pt x="3143" y="4172"/>
                  </a:lnTo>
                  <a:lnTo>
                    <a:pt x="3219" y="4134"/>
                  </a:lnTo>
                  <a:lnTo>
                    <a:pt x="3276" y="4115"/>
                  </a:lnTo>
                  <a:lnTo>
                    <a:pt x="3333" y="4153"/>
                  </a:lnTo>
                  <a:lnTo>
                    <a:pt x="2800" y="4325"/>
                  </a:lnTo>
                  <a:lnTo>
                    <a:pt x="2610" y="4457"/>
                  </a:lnTo>
                  <a:lnTo>
                    <a:pt x="2590" y="4648"/>
                  </a:lnTo>
                  <a:lnTo>
                    <a:pt x="2705" y="4858"/>
                  </a:lnTo>
                  <a:lnTo>
                    <a:pt x="2686" y="4915"/>
                  </a:lnTo>
                  <a:lnTo>
                    <a:pt x="2514" y="4953"/>
                  </a:lnTo>
                  <a:lnTo>
                    <a:pt x="2457" y="4972"/>
                  </a:lnTo>
                  <a:lnTo>
                    <a:pt x="2400" y="4991"/>
                  </a:lnTo>
                  <a:lnTo>
                    <a:pt x="2362" y="5029"/>
                  </a:lnTo>
                  <a:lnTo>
                    <a:pt x="2343" y="5067"/>
                  </a:lnTo>
                  <a:lnTo>
                    <a:pt x="2324" y="5143"/>
                  </a:lnTo>
                  <a:lnTo>
                    <a:pt x="2267" y="5182"/>
                  </a:lnTo>
                  <a:lnTo>
                    <a:pt x="2209" y="5200"/>
                  </a:lnTo>
                  <a:lnTo>
                    <a:pt x="2133" y="5239"/>
                  </a:lnTo>
                  <a:lnTo>
                    <a:pt x="2095" y="5315"/>
                  </a:lnTo>
                  <a:lnTo>
                    <a:pt x="2114" y="5353"/>
                  </a:lnTo>
                  <a:lnTo>
                    <a:pt x="2095" y="5410"/>
                  </a:lnTo>
                  <a:lnTo>
                    <a:pt x="2038" y="5448"/>
                  </a:lnTo>
                  <a:lnTo>
                    <a:pt x="1981" y="5448"/>
                  </a:lnTo>
                  <a:lnTo>
                    <a:pt x="1848" y="5410"/>
                  </a:lnTo>
                  <a:lnTo>
                    <a:pt x="1772" y="5391"/>
                  </a:lnTo>
                  <a:lnTo>
                    <a:pt x="895" y="5505"/>
                  </a:lnTo>
                  <a:lnTo>
                    <a:pt x="838" y="5524"/>
                  </a:lnTo>
                  <a:lnTo>
                    <a:pt x="819" y="5258"/>
                  </a:lnTo>
                  <a:lnTo>
                    <a:pt x="781" y="5163"/>
                  </a:lnTo>
                  <a:lnTo>
                    <a:pt x="705" y="5067"/>
                  </a:lnTo>
                  <a:lnTo>
                    <a:pt x="553" y="4972"/>
                  </a:lnTo>
                  <a:lnTo>
                    <a:pt x="495" y="4934"/>
                  </a:lnTo>
                  <a:lnTo>
                    <a:pt x="381" y="4896"/>
                  </a:lnTo>
                  <a:lnTo>
                    <a:pt x="381" y="4858"/>
                  </a:lnTo>
                  <a:lnTo>
                    <a:pt x="400" y="4782"/>
                  </a:lnTo>
                  <a:lnTo>
                    <a:pt x="381" y="4667"/>
                  </a:lnTo>
                  <a:lnTo>
                    <a:pt x="343" y="4496"/>
                  </a:lnTo>
                  <a:lnTo>
                    <a:pt x="152" y="4248"/>
                  </a:lnTo>
                  <a:lnTo>
                    <a:pt x="38" y="3905"/>
                  </a:lnTo>
                  <a:lnTo>
                    <a:pt x="0" y="3600"/>
                  </a:lnTo>
                  <a:lnTo>
                    <a:pt x="0" y="3391"/>
                  </a:lnTo>
                  <a:lnTo>
                    <a:pt x="400" y="2991"/>
                  </a:lnTo>
                  <a:lnTo>
                    <a:pt x="762" y="2420"/>
                  </a:lnTo>
                  <a:lnTo>
                    <a:pt x="819" y="2381"/>
                  </a:lnTo>
                  <a:lnTo>
                    <a:pt x="895" y="2362"/>
                  </a:lnTo>
                  <a:lnTo>
                    <a:pt x="952" y="2344"/>
                  </a:lnTo>
                  <a:lnTo>
                    <a:pt x="1010" y="2305"/>
                  </a:lnTo>
                  <a:lnTo>
                    <a:pt x="1105" y="2210"/>
                  </a:lnTo>
                  <a:lnTo>
                    <a:pt x="1181" y="2095"/>
                  </a:lnTo>
                  <a:lnTo>
                    <a:pt x="1200" y="2000"/>
                  </a:lnTo>
                  <a:lnTo>
                    <a:pt x="1200" y="1905"/>
                  </a:lnTo>
                  <a:lnTo>
                    <a:pt x="1200" y="1848"/>
                  </a:lnTo>
                  <a:lnTo>
                    <a:pt x="1181" y="1791"/>
                  </a:lnTo>
                  <a:lnTo>
                    <a:pt x="1086" y="1677"/>
                  </a:lnTo>
                  <a:lnTo>
                    <a:pt x="1066" y="1619"/>
                  </a:lnTo>
                  <a:lnTo>
                    <a:pt x="1048" y="1543"/>
                  </a:lnTo>
                  <a:lnTo>
                    <a:pt x="1048" y="1505"/>
                  </a:lnTo>
                  <a:lnTo>
                    <a:pt x="1048" y="1391"/>
                  </a:lnTo>
                  <a:lnTo>
                    <a:pt x="1010" y="1334"/>
                  </a:lnTo>
                  <a:lnTo>
                    <a:pt x="1029" y="1315"/>
                  </a:lnTo>
                  <a:lnTo>
                    <a:pt x="1066" y="1277"/>
                  </a:lnTo>
                  <a:lnTo>
                    <a:pt x="1162" y="1220"/>
                  </a:lnTo>
                  <a:lnTo>
                    <a:pt x="1257" y="1124"/>
                  </a:lnTo>
                  <a:lnTo>
                    <a:pt x="1333" y="1010"/>
                  </a:lnTo>
                  <a:lnTo>
                    <a:pt x="1562" y="610"/>
                  </a:lnTo>
                  <a:lnTo>
                    <a:pt x="1657" y="534"/>
                  </a:lnTo>
                  <a:lnTo>
                    <a:pt x="1886" y="458"/>
                  </a:lnTo>
                  <a:lnTo>
                    <a:pt x="2114" y="477"/>
                  </a:lnTo>
                  <a:lnTo>
                    <a:pt x="2209" y="458"/>
                  </a:lnTo>
                  <a:lnTo>
                    <a:pt x="2286" y="400"/>
                  </a:lnTo>
                  <a:lnTo>
                    <a:pt x="2362" y="286"/>
                  </a:lnTo>
                  <a:lnTo>
                    <a:pt x="2400" y="153"/>
                  </a:lnTo>
                  <a:lnTo>
                    <a:pt x="2438" y="96"/>
                  </a:lnTo>
                  <a:lnTo>
                    <a:pt x="2495" y="0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EDDAD3C-5B18-60F3-0309-A8DE94055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6213" y="4475163"/>
              <a:ext cx="739775" cy="795337"/>
            </a:xfrm>
            <a:custGeom>
              <a:avLst/>
              <a:gdLst>
                <a:gd name="T0" fmla="*/ 2147483646 w 4115"/>
                <a:gd name="T1" fmla="*/ 2147483646 h 4420"/>
                <a:gd name="T2" fmla="*/ 2147483646 w 4115"/>
                <a:gd name="T3" fmla="*/ 2147483646 h 4420"/>
                <a:gd name="T4" fmla="*/ 2147483646 w 4115"/>
                <a:gd name="T5" fmla="*/ 2147483646 h 4420"/>
                <a:gd name="T6" fmla="*/ 2147483646 w 4115"/>
                <a:gd name="T7" fmla="*/ 2147483646 h 4420"/>
                <a:gd name="T8" fmla="*/ 2147483646 w 4115"/>
                <a:gd name="T9" fmla="*/ 2147483646 h 4420"/>
                <a:gd name="T10" fmla="*/ 2147483646 w 4115"/>
                <a:gd name="T11" fmla="*/ 2147483646 h 4420"/>
                <a:gd name="T12" fmla="*/ 2147483646 w 4115"/>
                <a:gd name="T13" fmla="*/ 2147483646 h 4420"/>
                <a:gd name="T14" fmla="*/ 2147483646 w 4115"/>
                <a:gd name="T15" fmla="*/ 2147483646 h 4420"/>
                <a:gd name="T16" fmla="*/ 2147483646 w 4115"/>
                <a:gd name="T17" fmla="*/ 2147483646 h 4420"/>
                <a:gd name="T18" fmla="*/ 2147483646 w 4115"/>
                <a:gd name="T19" fmla="*/ 2147483646 h 4420"/>
                <a:gd name="T20" fmla="*/ 2147483646 w 4115"/>
                <a:gd name="T21" fmla="*/ 2147483646 h 4420"/>
                <a:gd name="T22" fmla="*/ 2147483646 w 4115"/>
                <a:gd name="T23" fmla="*/ 2147483646 h 4420"/>
                <a:gd name="T24" fmla="*/ 2147483646 w 4115"/>
                <a:gd name="T25" fmla="*/ 2147483646 h 4420"/>
                <a:gd name="T26" fmla="*/ 2147483646 w 4115"/>
                <a:gd name="T27" fmla="*/ 2147483646 h 4420"/>
                <a:gd name="T28" fmla="*/ 2147483646 w 4115"/>
                <a:gd name="T29" fmla="*/ 2147483646 h 4420"/>
                <a:gd name="T30" fmla="*/ 2147483646 w 4115"/>
                <a:gd name="T31" fmla="*/ 2147483646 h 4420"/>
                <a:gd name="T32" fmla="*/ 2147483646 w 4115"/>
                <a:gd name="T33" fmla="*/ 2147483646 h 4420"/>
                <a:gd name="T34" fmla="*/ 2147483646 w 4115"/>
                <a:gd name="T35" fmla="*/ 2147483646 h 4420"/>
                <a:gd name="T36" fmla="*/ 2147483646 w 4115"/>
                <a:gd name="T37" fmla="*/ 2147483646 h 4420"/>
                <a:gd name="T38" fmla="*/ 2147483646 w 4115"/>
                <a:gd name="T39" fmla="*/ 2147483646 h 4420"/>
                <a:gd name="T40" fmla="*/ 2147483646 w 4115"/>
                <a:gd name="T41" fmla="*/ 2147483646 h 4420"/>
                <a:gd name="T42" fmla="*/ 2147483646 w 4115"/>
                <a:gd name="T43" fmla="*/ 2147483646 h 4420"/>
                <a:gd name="T44" fmla="*/ 2147483646 w 4115"/>
                <a:gd name="T45" fmla="*/ 2147483646 h 4420"/>
                <a:gd name="T46" fmla="*/ 2147483646 w 4115"/>
                <a:gd name="T47" fmla="*/ 2147483646 h 4420"/>
                <a:gd name="T48" fmla="*/ 2147483646 w 4115"/>
                <a:gd name="T49" fmla="*/ 2147483646 h 4420"/>
                <a:gd name="T50" fmla="*/ 2147483646 w 4115"/>
                <a:gd name="T51" fmla="*/ 2147483646 h 4420"/>
                <a:gd name="T52" fmla="*/ 2147483646 w 4115"/>
                <a:gd name="T53" fmla="*/ 2147483646 h 4420"/>
                <a:gd name="T54" fmla="*/ 0 w 4115"/>
                <a:gd name="T55" fmla="*/ 2147483646 h 4420"/>
                <a:gd name="T56" fmla="*/ 2147483646 w 4115"/>
                <a:gd name="T57" fmla="*/ 2147483646 h 4420"/>
                <a:gd name="T58" fmla="*/ 2147483646 w 4115"/>
                <a:gd name="T59" fmla="*/ 2147483646 h 4420"/>
                <a:gd name="T60" fmla="*/ 2147483646 w 4115"/>
                <a:gd name="T61" fmla="*/ 2147483646 h 4420"/>
                <a:gd name="T62" fmla="*/ 2147483646 w 4115"/>
                <a:gd name="T63" fmla="*/ 2147483646 h 4420"/>
                <a:gd name="T64" fmla="*/ 2147483646 w 4115"/>
                <a:gd name="T65" fmla="*/ 2147483646 h 4420"/>
                <a:gd name="T66" fmla="*/ 2147483646 w 4115"/>
                <a:gd name="T67" fmla="*/ 2147483646 h 4420"/>
                <a:gd name="T68" fmla="*/ 2147483646 w 4115"/>
                <a:gd name="T69" fmla="*/ 2147483646 h 4420"/>
                <a:gd name="T70" fmla="*/ 2147483646 w 4115"/>
                <a:gd name="T71" fmla="*/ 2147483646 h 4420"/>
                <a:gd name="T72" fmla="*/ 2147483646 w 4115"/>
                <a:gd name="T73" fmla="*/ 2147483646 h 4420"/>
                <a:gd name="T74" fmla="*/ 2147483646 w 4115"/>
                <a:gd name="T75" fmla="*/ 2147483646 h 4420"/>
                <a:gd name="T76" fmla="*/ 2147483646 w 4115"/>
                <a:gd name="T77" fmla="*/ 0 h 4420"/>
                <a:gd name="T78" fmla="*/ 2147483646 w 4115"/>
                <a:gd name="T79" fmla="*/ 2147483646 h 4420"/>
                <a:gd name="T80" fmla="*/ 2147483646 w 4115"/>
                <a:gd name="T81" fmla="*/ 2147483646 h 4420"/>
                <a:gd name="T82" fmla="*/ 2147483646 w 4115"/>
                <a:gd name="T83" fmla="*/ 2147483646 h 4420"/>
                <a:gd name="T84" fmla="*/ 2147483646 w 4115"/>
                <a:gd name="T85" fmla="*/ 2147483646 h 44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115" h="4420">
                  <a:moveTo>
                    <a:pt x="3371" y="343"/>
                  </a:moveTo>
                  <a:lnTo>
                    <a:pt x="3315" y="400"/>
                  </a:lnTo>
                  <a:lnTo>
                    <a:pt x="3447" y="457"/>
                  </a:lnTo>
                  <a:lnTo>
                    <a:pt x="3486" y="590"/>
                  </a:lnTo>
                  <a:lnTo>
                    <a:pt x="3524" y="743"/>
                  </a:lnTo>
                  <a:lnTo>
                    <a:pt x="3581" y="800"/>
                  </a:lnTo>
                  <a:lnTo>
                    <a:pt x="3695" y="819"/>
                  </a:lnTo>
                  <a:lnTo>
                    <a:pt x="3962" y="952"/>
                  </a:lnTo>
                  <a:lnTo>
                    <a:pt x="4057" y="1010"/>
                  </a:lnTo>
                  <a:lnTo>
                    <a:pt x="4114" y="1028"/>
                  </a:lnTo>
                  <a:lnTo>
                    <a:pt x="4057" y="1124"/>
                  </a:lnTo>
                  <a:lnTo>
                    <a:pt x="4019" y="1181"/>
                  </a:lnTo>
                  <a:lnTo>
                    <a:pt x="3981" y="1314"/>
                  </a:lnTo>
                  <a:lnTo>
                    <a:pt x="3905" y="1428"/>
                  </a:lnTo>
                  <a:lnTo>
                    <a:pt x="3828" y="1486"/>
                  </a:lnTo>
                  <a:lnTo>
                    <a:pt x="3733" y="1505"/>
                  </a:lnTo>
                  <a:lnTo>
                    <a:pt x="3505" y="1486"/>
                  </a:lnTo>
                  <a:lnTo>
                    <a:pt x="3276" y="1562"/>
                  </a:lnTo>
                  <a:lnTo>
                    <a:pt x="3181" y="1638"/>
                  </a:lnTo>
                  <a:lnTo>
                    <a:pt x="2952" y="2038"/>
                  </a:lnTo>
                  <a:lnTo>
                    <a:pt x="2876" y="2152"/>
                  </a:lnTo>
                  <a:lnTo>
                    <a:pt x="2781" y="2248"/>
                  </a:lnTo>
                  <a:lnTo>
                    <a:pt x="2685" y="2305"/>
                  </a:lnTo>
                  <a:lnTo>
                    <a:pt x="2648" y="2343"/>
                  </a:lnTo>
                  <a:lnTo>
                    <a:pt x="2629" y="2362"/>
                  </a:lnTo>
                  <a:lnTo>
                    <a:pt x="2667" y="2419"/>
                  </a:lnTo>
                  <a:lnTo>
                    <a:pt x="2667" y="2533"/>
                  </a:lnTo>
                  <a:lnTo>
                    <a:pt x="2667" y="2571"/>
                  </a:lnTo>
                  <a:lnTo>
                    <a:pt x="2685" y="2647"/>
                  </a:lnTo>
                  <a:lnTo>
                    <a:pt x="2705" y="2705"/>
                  </a:lnTo>
                  <a:lnTo>
                    <a:pt x="2800" y="2819"/>
                  </a:lnTo>
                  <a:lnTo>
                    <a:pt x="2819" y="2876"/>
                  </a:lnTo>
                  <a:lnTo>
                    <a:pt x="2819" y="2933"/>
                  </a:lnTo>
                  <a:lnTo>
                    <a:pt x="2819" y="3028"/>
                  </a:lnTo>
                  <a:lnTo>
                    <a:pt x="2800" y="3123"/>
                  </a:lnTo>
                  <a:lnTo>
                    <a:pt x="2724" y="3238"/>
                  </a:lnTo>
                  <a:lnTo>
                    <a:pt x="2629" y="3333"/>
                  </a:lnTo>
                  <a:lnTo>
                    <a:pt x="2571" y="3372"/>
                  </a:lnTo>
                  <a:lnTo>
                    <a:pt x="2514" y="3390"/>
                  </a:lnTo>
                  <a:lnTo>
                    <a:pt x="2438" y="3409"/>
                  </a:lnTo>
                  <a:lnTo>
                    <a:pt x="2381" y="3448"/>
                  </a:lnTo>
                  <a:lnTo>
                    <a:pt x="2019" y="4019"/>
                  </a:lnTo>
                  <a:lnTo>
                    <a:pt x="1619" y="4419"/>
                  </a:lnTo>
                  <a:lnTo>
                    <a:pt x="1447" y="4229"/>
                  </a:lnTo>
                  <a:lnTo>
                    <a:pt x="1390" y="4210"/>
                  </a:lnTo>
                  <a:lnTo>
                    <a:pt x="1257" y="4171"/>
                  </a:lnTo>
                  <a:lnTo>
                    <a:pt x="1029" y="4038"/>
                  </a:lnTo>
                  <a:lnTo>
                    <a:pt x="476" y="3219"/>
                  </a:lnTo>
                  <a:lnTo>
                    <a:pt x="438" y="3123"/>
                  </a:lnTo>
                  <a:lnTo>
                    <a:pt x="381" y="2914"/>
                  </a:lnTo>
                  <a:lnTo>
                    <a:pt x="343" y="2800"/>
                  </a:lnTo>
                  <a:lnTo>
                    <a:pt x="305" y="2724"/>
                  </a:lnTo>
                  <a:lnTo>
                    <a:pt x="267" y="2686"/>
                  </a:lnTo>
                  <a:lnTo>
                    <a:pt x="191" y="2666"/>
                  </a:lnTo>
                  <a:lnTo>
                    <a:pt x="19" y="2705"/>
                  </a:lnTo>
                  <a:lnTo>
                    <a:pt x="0" y="2533"/>
                  </a:lnTo>
                  <a:lnTo>
                    <a:pt x="19" y="1714"/>
                  </a:lnTo>
                  <a:lnTo>
                    <a:pt x="57" y="1638"/>
                  </a:lnTo>
                  <a:lnTo>
                    <a:pt x="95" y="1619"/>
                  </a:lnTo>
                  <a:lnTo>
                    <a:pt x="286" y="1562"/>
                  </a:lnTo>
                  <a:lnTo>
                    <a:pt x="419" y="1409"/>
                  </a:lnTo>
                  <a:lnTo>
                    <a:pt x="628" y="1219"/>
                  </a:lnTo>
                  <a:lnTo>
                    <a:pt x="686" y="1142"/>
                  </a:lnTo>
                  <a:lnTo>
                    <a:pt x="762" y="990"/>
                  </a:lnTo>
                  <a:lnTo>
                    <a:pt x="781" y="876"/>
                  </a:lnTo>
                  <a:lnTo>
                    <a:pt x="667" y="571"/>
                  </a:lnTo>
                  <a:lnTo>
                    <a:pt x="933" y="457"/>
                  </a:lnTo>
                  <a:lnTo>
                    <a:pt x="1181" y="362"/>
                  </a:lnTo>
                  <a:lnTo>
                    <a:pt x="1295" y="248"/>
                  </a:lnTo>
                  <a:lnTo>
                    <a:pt x="1466" y="57"/>
                  </a:lnTo>
                  <a:lnTo>
                    <a:pt x="1543" y="38"/>
                  </a:lnTo>
                  <a:lnTo>
                    <a:pt x="1638" y="38"/>
                  </a:lnTo>
                  <a:lnTo>
                    <a:pt x="1695" y="57"/>
                  </a:lnTo>
                  <a:lnTo>
                    <a:pt x="1867" y="38"/>
                  </a:lnTo>
                  <a:lnTo>
                    <a:pt x="2038" y="95"/>
                  </a:lnTo>
                  <a:lnTo>
                    <a:pt x="2152" y="95"/>
                  </a:lnTo>
                  <a:lnTo>
                    <a:pt x="2419" y="0"/>
                  </a:lnTo>
                  <a:lnTo>
                    <a:pt x="2553" y="0"/>
                  </a:lnTo>
                  <a:lnTo>
                    <a:pt x="2648" y="38"/>
                  </a:lnTo>
                  <a:lnTo>
                    <a:pt x="2781" y="171"/>
                  </a:lnTo>
                  <a:lnTo>
                    <a:pt x="2857" y="228"/>
                  </a:lnTo>
                  <a:lnTo>
                    <a:pt x="2895" y="228"/>
                  </a:lnTo>
                  <a:lnTo>
                    <a:pt x="2971" y="152"/>
                  </a:lnTo>
                  <a:lnTo>
                    <a:pt x="3010" y="152"/>
                  </a:lnTo>
                  <a:lnTo>
                    <a:pt x="3105" y="190"/>
                  </a:lnTo>
                  <a:lnTo>
                    <a:pt x="3276" y="304"/>
                  </a:lnTo>
                  <a:lnTo>
                    <a:pt x="3371" y="343"/>
                  </a:lnTo>
                </a:path>
              </a:pathLst>
            </a:custGeom>
            <a:grp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435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8841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Korea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CE9BF-F830-3643-9D13-6933B42027B7}"/>
              </a:ext>
            </a:extLst>
          </p:cNvPr>
          <p:cNvGrpSpPr/>
          <p:nvPr/>
        </p:nvGrpSpPr>
        <p:grpSpPr>
          <a:xfrm>
            <a:off x="6225560" y="1357119"/>
            <a:ext cx="5087874" cy="5302121"/>
            <a:chOff x="5748149" y="432474"/>
            <a:chExt cx="5834946" cy="608065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Shape 6654">
              <a:extLst>
                <a:ext uri="{FF2B5EF4-FFF2-40B4-BE49-F238E27FC236}">
                  <a16:creationId xmlns:a16="http://schemas.microsoft.com/office/drawing/2014/main" id="{57B756CD-0C39-A9E2-946C-5F4362E0E806}"/>
                </a:ext>
              </a:extLst>
            </p:cNvPr>
            <p:cNvSpPr/>
            <p:nvPr/>
          </p:nvSpPr>
          <p:spPr>
            <a:xfrm>
              <a:off x="5748149" y="432474"/>
              <a:ext cx="3543498" cy="3852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60" y="16282"/>
                  </a:moveTo>
                  <a:lnTo>
                    <a:pt x="119281" y="16081"/>
                  </a:lnTo>
                  <a:lnTo>
                    <a:pt x="119229" y="15763"/>
                  </a:lnTo>
                  <a:lnTo>
                    <a:pt x="119242" y="15184"/>
                  </a:lnTo>
                  <a:lnTo>
                    <a:pt x="119165" y="14617"/>
                  </a:lnTo>
                  <a:lnTo>
                    <a:pt x="118960" y="14204"/>
                  </a:lnTo>
                  <a:lnTo>
                    <a:pt x="118639" y="13873"/>
                  </a:lnTo>
                  <a:lnTo>
                    <a:pt x="118215" y="13743"/>
                  </a:lnTo>
                  <a:lnTo>
                    <a:pt x="117869" y="13484"/>
                  </a:lnTo>
                  <a:lnTo>
                    <a:pt x="117650" y="13165"/>
                  </a:lnTo>
                  <a:lnTo>
                    <a:pt x="117329" y="12303"/>
                  </a:lnTo>
                  <a:lnTo>
                    <a:pt x="117265" y="12197"/>
                  </a:lnTo>
                  <a:lnTo>
                    <a:pt x="117175" y="12126"/>
                  </a:lnTo>
                  <a:lnTo>
                    <a:pt x="117098" y="12008"/>
                  </a:lnTo>
                  <a:lnTo>
                    <a:pt x="117073" y="11772"/>
                  </a:lnTo>
                  <a:lnTo>
                    <a:pt x="117047" y="11665"/>
                  </a:lnTo>
                  <a:lnTo>
                    <a:pt x="116803" y="11193"/>
                  </a:lnTo>
                  <a:lnTo>
                    <a:pt x="116700" y="10756"/>
                  </a:lnTo>
                  <a:lnTo>
                    <a:pt x="116598" y="9847"/>
                  </a:lnTo>
                  <a:lnTo>
                    <a:pt x="116546" y="9599"/>
                  </a:lnTo>
                  <a:lnTo>
                    <a:pt x="116264" y="9327"/>
                  </a:lnTo>
                  <a:lnTo>
                    <a:pt x="115930" y="9351"/>
                  </a:lnTo>
                  <a:lnTo>
                    <a:pt x="115635" y="9575"/>
                  </a:lnTo>
                  <a:lnTo>
                    <a:pt x="115404" y="9918"/>
                  </a:lnTo>
                  <a:lnTo>
                    <a:pt x="115686" y="10284"/>
                  </a:lnTo>
                  <a:lnTo>
                    <a:pt x="115635" y="10626"/>
                  </a:lnTo>
                  <a:lnTo>
                    <a:pt x="115340" y="10756"/>
                  </a:lnTo>
                  <a:lnTo>
                    <a:pt x="114942" y="10473"/>
                  </a:lnTo>
                  <a:lnTo>
                    <a:pt x="114852" y="10225"/>
                  </a:lnTo>
                  <a:lnTo>
                    <a:pt x="114916" y="9776"/>
                  </a:lnTo>
                  <a:lnTo>
                    <a:pt x="114890" y="9599"/>
                  </a:lnTo>
                  <a:lnTo>
                    <a:pt x="114762" y="9481"/>
                  </a:lnTo>
                  <a:lnTo>
                    <a:pt x="114608" y="9481"/>
                  </a:lnTo>
                  <a:lnTo>
                    <a:pt x="114441" y="9481"/>
                  </a:lnTo>
                  <a:lnTo>
                    <a:pt x="114223" y="9434"/>
                  </a:lnTo>
                  <a:lnTo>
                    <a:pt x="112952" y="8418"/>
                  </a:lnTo>
                  <a:lnTo>
                    <a:pt x="112824" y="8005"/>
                  </a:lnTo>
                  <a:lnTo>
                    <a:pt x="111784" y="7049"/>
                  </a:lnTo>
                  <a:lnTo>
                    <a:pt x="111412" y="6234"/>
                  </a:lnTo>
                  <a:lnTo>
                    <a:pt x="111399" y="5337"/>
                  </a:lnTo>
                  <a:lnTo>
                    <a:pt x="111668" y="3353"/>
                  </a:lnTo>
                  <a:lnTo>
                    <a:pt x="111347" y="2538"/>
                  </a:lnTo>
                  <a:lnTo>
                    <a:pt x="110500" y="2396"/>
                  </a:lnTo>
                  <a:lnTo>
                    <a:pt x="109512" y="2420"/>
                  </a:lnTo>
                  <a:lnTo>
                    <a:pt x="108729" y="2078"/>
                  </a:lnTo>
                  <a:lnTo>
                    <a:pt x="108960" y="1912"/>
                  </a:lnTo>
                  <a:lnTo>
                    <a:pt x="109165" y="1558"/>
                  </a:lnTo>
                  <a:lnTo>
                    <a:pt x="109319" y="1192"/>
                  </a:lnTo>
                  <a:lnTo>
                    <a:pt x="109383" y="873"/>
                  </a:lnTo>
                  <a:lnTo>
                    <a:pt x="109139" y="661"/>
                  </a:lnTo>
                  <a:lnTo>
                    <a:pt x="108639" y="779"/>
                  </a:lnTo>
                  <a:lnTo>
                    <a:pt x="107753" y="1121"/>
                  </a:lnTo>
                  <a:lnTo>
                    <a:pt x="107034" y="1157"/>
                  </a:lnTo>
                  <a:lnTo>
                    <a:pt x="106790" y="1121"/>
                  </a:lnTo>
                  <a:lnTo>
                    <a:pt x="106521" y="1003"/>
                  </a:lnTo>
                  <a:lnTo>
                    <a:pt x="106341" y="850"/>
                  </a:lnTo>
                  <a:lnTo>
                    <a:pt x="105776" y="153"/>
                  </a:lnTo>
                  <a:lnTo>
                    <a:pt x="105635" y="47"/>
                  </a:lnTo>
                  <a:lnTo>
                    <a:pt x="105391" y="0"/>
                  </a:lnTo>
                  <a:lnTo>
                    <a:pt x="105173" y="47"/>
                  </a:lnTo>
                  <a:lnTo>
                    <a:pt x="104826" y="247"/>
                  </a:lnTo>
                  <a:lnTo>
                    <a:pt x="104621" y="330"/>
                  </a:lnTo>
                  <a:lnTo>
                    <a:pt x="104698" y="507"/>
                  </a:lnTo>
                  <a:lnTo>
                    <a:pt x="104813" y="637"/>
                  </a:lnTo>
                  <a:lnTo>
                    <a:pt x="104967" y="732"/>
                  </a:lnTo>
                  <a:lnTo>
                    <a:pt x="105134" y="791"/>
                  </a:lnTo>
                  <a:lnTo>
                    <a:pt x="104890" y="909"/>
                  </a:lnTo>
                  <a:lnTo>
                    <a:pt x="104313" y="956"/>
                  </a:lnTo>
                  <a:lnTo>
                    <a:pt x="104107" y="1121"/>
                  </a:lnTo>
                  <a:lnTo>
                    <a:pt x="104005" y="1369"/>
                  </a:lnTo>
                  <a:lnTo>
                    <a:pt x="103992" y="1924"/>
                  </a:lnTo>
                  <a:lnTo>
                    <a:pt x="103902" y="2172"/>
                  </a:lnTo>
                  <a:lnTo>
                    <a:pt x="103761" y="2408"/>
                  </a:lnTo>
                  <a:lnTo>
                    <a:pt x="103106" y="4061"/>
                  </a:lnTo>
                  <a:lnTo>
                    <a:pt x="103042" y="4758"/>
                  </a:lnTo>
                  <a:lnTo>
                    <a:pt x="102939" y="5100"/>
                  </a:lnTo>
                  <a:lnTo>
                    <a:pt x="102631" y="5703"/>
                  </a:lnTo>
                  <a:lnTo>
                    <a:pt x="102400" y="6175"/>
                  </a:lnTo>
                  <a:lnTo>
                    <a:pt x="102336" y="6446"/>
                  </a:lnTo>
                  <a:lnTo>
                    <a:pt x="102297" y="6730"/>
                  </a:lnTo>
                  <a:lnTo>
                    <a:pt x="102336" y="7167"/>
                  </a:lnTo>
                  <a:lnTo>
                    <a:pt x="102464" y="7320"/>
                  </a:lnTo>
                  <a:lnTo>
                    <a:pt x="102657" y="7403"/>
                  </a:lnTo>
                  <a:lnTo>
                    <a:pt x="102875" y="7604"/>
                  </a:lnTo>
                  <a:lnTo>
                    <a:pt x="102901" y="7781"/>
                  </a:lnTo>
                  <a:lnTo>
                    <a:pt x="102747" y="7934"/>
                  </a:lnTo>
                  <a:lnTo>
                    <a:pt x="102605" y="8147"/>
                  </a:lnTo>
                  <a:lnTo>
                    <a:pt x="102695" y="8489"/>
                  </a:lnTo>
                  <a:lnTo>
                    <a:pt x="102207" y="8584"/>
                  </a:lnTo>
                  <a:lnTo>
                    <a:pt x="102041" y="8914"/>
                  </a:lnTo>
                  <a:lnTo>
                    <a:pt x="102118" y="9221"/>
                  </a:lnTo>
                  <a:lnTo>
                    <a:pt x="102439" y="9292"/>
                  </a:lnTo>
                  <a:lnTo>
                    <a:pt x="102439" y="9434"/>
                  </a:lnTo>
                  <a:lnTo>
                    <a:pt x="101938" y="9918"/>
                  </a:lnTo>
                  <a:lnTo>
                    <a:pt x="101848" y="10721"/>
                  </a:lnTo>
                  <a:lnTo>
                    <a:pt x="101899" y="11642"/>
                  </a:lnTo>
                  <a:lnTo>
                    <a:pt x="101810" y="12468"/>
                  </a:lnTo>
                  <a:lnTo>
                    <a:pt x="101309" y="13248"/>
                  </a:lnTo>
                  <a:lnTo>
                    <a:pt x="100718" y="13342"/>
                  </a:lnTo>
                  <a:lnTo>
                    <a:pt x="100012" y="13165"/>
                  </a:lnTo>
                  <a:lnTo>
                    <a:pt x="99229" y="13118"/>
                  </a:lnTo>
                  <a:lnTo>
                    <a:pt x="99319" y="13401"/>
                  </a:lnTo>
                  <a:lnTo>
                    <a:pt x="99293" y="13720"/>
                  </a:lnTo>
                  <a:lnTo>
                    <a:pt x="99152" y="13956"/>
                  </a:lnTo>
                  <a:lnTo>
                    <a:pt x="98690" y="14133"/>
                  </a:lnTo>
                  <a:lnTo>
                    <a:pt x="98639" y="14298"/>
                  </a:lnTo>
                  <a:lnTo>
                    <a:pt x="98626" y="14535"/>
                  </a:lnTo>
                  <a:lnTo>
                    <a:pt x="98523" y="14771"/>
                  </a:lnTo>
                  <a:lnTo>
                    <a:pt x="98356" y="14901"/>
                  </a:lnTo>
                  <a:lnTo>
                    <a:pt x="98177" y="14936"/>
                  </a:lnTo>
                  <a:lnTo>
                    <a:pt x="98010" y="14853"/>
                  </a:lnTo>
                  <a:lnTo>
                    <a:pt x="97958" y="14617"/>
                  </a:lnTo>
                  <a:lnTo>
                    <a:pt x="97830" y="14428"/>
                  </a:lnTo>
                  <a:lnTo>
                    <a:pt x="97304" y="14157"/>
                  </a:lnTo>
                  <a:lnTo>
                    <a:pt x="97188" y="13968"/>
                  </a:lnTo>
                  <a:lnTo>
                    <a:pt x="96277" y="13271"/>
                  </a:lnTo>
                  <a:lnTo>
                    <a:pt x="95982" y="13271"/>
                  </a:lnTo>
                  <a:lnTo>
                    <a:pt x="95750" y="13389"/>
                  </a:lnTo>
                  <a:lnTo>
                    <a:pt x="95558" y="13519"/>
                  </a:lnTo>
                  <a:lnTo>
                    <a:pt x="95391" y="13578"/>
                  </a:lnTo>
                  <a:lnTo>
                    <a:pt x="95109" y="13472"/>
                  </a:lnTo>
                  <a:lnTo>
                    <a:pt x="94955" y="13177"/>
                  </a:lnTo>
                  <a:lnTo>
                    <a:pt x="94749" y="13118"/>
                  </a:lnTo>
                  <a:lnTo>
                    <a:pt x="94518" y="13165"/>
                  </a:lnTo>
                  <a:lnTo>
                    <a:pt x="94492" y="13330"/>
                  </a:lnTo>
                  <a:lnTo>
                    <a:pt x="94595" y="13543"/>
                  </a:lnTo>
                  <a:lnTo>
                    <a:pt x="94749" y="13743"/>
                  </a:lnTo>
                  <a:lnTo>
                    <a:pt x="94480" y="13885"/>
                  </a:lnTo>
                  <a:lnTo>
                    <a:pt x="94261" y="13602"/>
                  </a:lnTo>
                  <a:lnTo>
                    <a:pt x="94056" y="13720"/>
                  </a:lnTo>
                  <a:lnTo>
                    <a:pt x="93902" y="14039"/>
                  </a:lnTo>
                  <a:lnTo>
                    <a:pt x="93851" y="14476"/>
                  </a:lnTo>
                  <a:lnTo>
                    <a:pt x="93697" y="14535"/>
                  </a:lnTo>
                  <a:lnTo>
                    <a:pt x="92708" y="14723"/>
                  </a:lnTo>
                  <a:lnTo>
                    <a:pt x="92580" y="14830"/>
                  </a:lnTo>
                  <a:lnTo>
                    <a:pt x="92477" y="14983"/>
                  </a:lnTo>
                  <a:lnTo>
                    <a:pt x="92413" y="15184"/>
                  </a:lnTo>
                  <a:lnTo>
                    <a:pt x="92426" y="15385"/>
                  </a:lnTo>
                  <a:lnTo>
                    <a:pt x="92528" y="15467"/>
                  </a:lnTo>
                  <a:lnTo>
                    <a:pt x="92657" y="15526"/>
                  </a:lnTo>
                  <a:lnTo>
                    <a:pt x="92695" y="15644"/>
                  </a:lnTo>
                  <a:lnTo>
                    <a:pt x="92580" y="15987"/>
                  </a:lnTo>
                  <a:lnTo>
                    <a:pt x="92387" y="16129"/>
                  </a:lnTo>
                  <a:lnTo>
                    <a:pt x="91784" y="16129"/>
                  </a:lnTo>
                  <a:lnTo>
                    <a:pt x="91784" y="16294"/>
                  </a:lnTo>
                  <a:lnTo>
                    <a:pt x="91964" y="16318"/>
                  </a:lnTo>
                  <a:lnTo>
                    <a:pt x="92130" y="16365"/>
                  </a:lnTo>
                  <a:lnTo>
                    <a:pt x="92284" y="16459"/>
                  </a:lnTo>
                  <a:lnTo>
                    <a:pt x="92413" y="16589"/>
                  </a:lnTo>
                  <a:lnTo>
                    <a:pt x="92207" y="16754"/>
                  </a:lnTo>
                  <a:lnTo>
                    <a:pt x="92156" y="16920"/>
                  </a:lnTo>
                  <a:lnTo>
                    <a:pt x="92169" y="17097"/>
                  </a:lnTo>
                  <a:lnTo>
                    <a:pt x="92118" y="17309"/>
                  </a:lnTo>
                  <a:lnTo>
                    <a:pt x="91951" y="17404"/>
                  </a:lnTo>
                  <a:lnTo>
                    <a:pt x="91758" y="17463"/>
                  </a:lnTo>
                  <a:lnTo>
                    <a:pt x="91591" y="17593"/>
                  </a:lnTo>
                  <a:lnTo>
                    <a:pt x="91540" y="17864"/>
                  </a:lnTo>
                  <a:lnTo>
                    <a:pt x="91668" y="18030"/>
                  </a:lnTo>
                  <a:lnTo>
                    <a:pt x="92066" y="18065"/>
                  </a:lnTo>
                  <a:lnTo>
                    <a:pt x="92169" y="18266"/>
                  </a:lnTo>
                  <a:lnTo>
                    <a:pt x="92118" y="18407"/>
                  </a:lnTo>
                  <a:lnTo>
                    <a:pt x="91976" y="18537"/>
                  </a:lnTo>
                  <a:lnTo>
                    <a:pt x="91835" y="18644"/>
                  </a:lnTo>
                  <a:lnTo>
                    <a:pt x="91476" y="19010"/>
                  </a:lnTo>
                  <a:lnTo>
                    <a:pt x="90924" y="19470"/>
                  </a:lnTo>
                  <a:lnTo>
                    <a:pt x="90397" y="20025"/>
                  </a:lnTo>
                  <a:lnTo>
                    <a:pt x="90128" y="20202"/>
                  </a:lnTo>
                  <a:lnTo>
                    <a:pt x="89820" y="20167"/>
                  </a:lnTo>
                  <a:lnTo>
                    <a:pt x="89370" y="19931"/>
                  </a:lnTo>
                  <a:lnTo>
                    <a:pt x="89345" y="20332"/>
                  </a:lnTo>
                  <a:lnTo>
                    <a:pt x="89152" y="20639"/>
                  </a:lnTo>
                  <a:lnTo>
                    <a:pt x="88652" y="21135"/>
                  </a:lnTo>
                  <a:lnTo>
                    <a:pt x="88318" y="21288"/>
                  </a:lnTo>
                  <a:lnTo>
                    <a:pt x="87869" y="21348"/>
                  </a:lnTo>
                  <a:lnTo>
                    <a:pt x="87471" y="21442"/>
                  </a:lnTo>
                  <a:lnTo>
                    <a:pt x="87317" y="21749"/>
                  </a:lnTo>
                  <a:lnTo>
                    <a:pt x="87034" y="22658"/>
                  </a:lnTo>
                  <a:lnTo>
                    <a:pt x="86354" y="22871"/>
                  </a:lnTo>
                  <a:lnTo>
                    <a:pt x="84736" y="22469"/>
                  </a:lnTo>
                  <a:lnTo>
                    <a:pt x="82926" y="22387"/>
                  </a:lnTo>
                  <a:lnTo>
                    <a:pt x="82708" y="22776"/>
                  </a:lnTo>
                  <a:lnTo>
                    <a:pt x="82207" y="22883"/>
                  </a:lnTo>
                  <a:lnTo>
                    <a:pt x="80808" y="22776"/>
                  </a:lnTo>
                  <a:lnTo>
                    <a:pt x="80616" y="22847"/>
                  </a:lnTo>
                  <a:lnTo>
                    <a:pt x="80436" y="23024"/>
                  </a:lnTo>
                  <a:lnTo>
                    <a:pt x="80166" y="23367"/>
                  </a:lnTo>
                  <a:lnTo>
                    <a:pt x="80000" y="23461"/>
                  </a:lnTo>
                  <a:lnTo>
                    <a:pt x="79781" y="23319"/>
                  </a:lnTo>
                  <a:lnTo>
                    <a:pt x="79614" y="23284"/>
                  </a:lnTo>
                  <a:lnTo>
                    <a:pt x="78844" y="23567"/>
                  </a:lnTo>
                  <a:lnTo>
                    <a:pt x="78575" y="23532"/>
                  </a:lnTo>
                  <a:lnTo>
                    <a:pt x="77933" y="23237"/>
                  </a:lnTo>
                  <a:lnTo>
                    <a:pt x="77060" y="23284"/>
                  </a:lnTo>
                  <a:lnTo>
                    <a:pt x="76688" y="23001"/>
                  </a:lnTo>
                  <a:lnTo>
                    <a:pt x="76238" y="22859"/>
                  </a:lnTo>
                  <a:lnTo>
                    <a:pt x="74338" y="22717"/>
                  </a:lnTo>
                  <a:lnTo>
                    <a:pt x="71322" y="23496"/>
                  </a:lnTo>
                  <a:lnTo>
                    <a:pt x="70449" y="23520"/>
                  </a:lnTo>
                  <a:lnTo>
                    <a:pt x="70077" y="23626"/>
                  </a:lnTo>
                  <a:lnTo>
                    <a:pt x="69833" y="23933"/>
                  </a:lnTo>
                  <a:lnTo>
                    <a:pt x="69807" y="24288"/>
                  </a:lnTo>
                  <a:lnTo>
                    <a:pt x="70179" y="26248"/>
                  </a:lnTo>
                  <a:lnTo>
                    <a:pt x="70320" y="26614"/>
                  </a:lnTo>
                  <a:lnTo>
                    <a:pt x="70500" y="26932"/>
                  </a:lnTo>
                  <a:lnTo>
                    <a:pt x="71142" y="27121"/>
                  </a:lnTo>
                  <a:lnTo>
                    <a:pt x="71258" y="27570"/>
                  </a:lnTo>
                  <a:lnTo>
                    <a:pt x="72130" y="29117"/>
                  </a:lnTo>
                  <a:lnTo>
                    <a:pt x="72323" y="29601"/>
                  </a:lnTo>
                  <a:lnTo>
                    <a:pt x="72400" y="30109"/>
                  </a:lnTo>
                  <a:lnTo>
                    <a:pt x="72913" y="30546"/>
                  </a:lnTo>
                  <a:lnTo>
                    <a:pt x="73632" y="31089"/>
                  </a:lnTo>
                  <a:lnTo>
                    <a:pt x="74120" y="31301"/>
                  </a:lnTo>
                  <a:lnTo>
                    <a:pt x="74467" y="31679"/>
                  </a:lnTo>
                  <a:lnTo>
                    <a:pt x="74698" y="32151"/>
                  </a:lnTo>
                  <a:lnTo>
                    <a:pt x="74736" y="32553"/>
                  </a:lnTo>
                  <a:lnTo>
                    <a:pt x="75096" y="33049"/>
                  </a:lnTo>
                  <a:lnTo>
                    <a:pt x="74813" y="33946"/>
                  </a:lnTo>
                  <a:lnTo>
                    <a:pt x="72901" y="37146"/>
                  </a:lnTo>
                  <a:lnTo>
                    <a:pt x="72169" y="37795"/>
                  </a:lnTo>
                  <a:lnTo>
                    <a:pt x="71386" y="37725"/>
                  </a:lnTo>
                  <a:lnTo>
                    <a:pt x="71643" y="37394"/>
                  </a:lnTo>
                  <a:lnTo>
                    <a:pt x="71386" y="37264"/>
                  </a:lnTo>
                  <a:lnTo>
                    <a:pt x="71078" y="37500"/>
                  </a:lnTo>
                  <a:lnTo>
                    <a:pt x="70629" y="37512"/>
                  </a:lnTo>
                  <a:lnTo>
                    <a:pt x="70308" y="37276"/>
                  </a:lnTo>
                  <a:lnTo>
                    <a:pt x="70385" y="36768"/>
                  </a:lnTo>
                  <a:lnTo>
                    <a:pt x="70064" y="36922"/>
                  </a:lnTo>
                  <a:lnTo>
                    <a:pt x="69884" y="36993"/>
                  </a:lnTo>
                  <a:lnTo>
                    <a:pt x="69704" y="36945"/>
                  </a:lnTo>
                  <a:lnTo>
                    <a:pt x="69640" y="36686"/>
                  </a:lnTo>
                  <a:lnTo>
                    <a:pt x="69679" y="36284"/>
                  </a:lnTo>
                  <a:lnTo>
                    <a:pt x="69666" y="35883"/>
                  </a:lnTo>
                  <a:lnTo>
                    <a:pt x="69460" y="35623"/>
                  </a:lnTo>
                  <a:lnTo>
                    <a:pt x="69293" y="35847"/>
                  </a:lnTo>
                  <a:lnTo>
                    <a:pt x="69139" y="36012"/>
                  </a:lnTo>
                  <a:lnTo>
                    <a:pt x="68960" y="36095"/>
                  </a:lnTo>
                  <a:lnTo>
                    <a:pt x="68395" y="35623"/>
                  </a:lnTo>
                  <a:lnTo>
                    <a:pt x="67625" y="35729"/>
                  </a:lnTo>
                  <a:lnTo>
                    <a:pt x="67214" y="35859"/>
                  </a:lnTo>
                  <a:lnTo>
                    <a:pt x="67021" y="36024"/>
                  </a:lnTo>
                  <a:lnTo>
                    <a:pt x="66906" y="36390"/>
                  </a:lnTo>
                  <a:lnTo>
                    <a:pt x="66611" y="36532"/>
                  </a:lnTo>
                  <a:lnTo>
                    <a:pt x="66238" y="36473"/>
                  </a:lnTo>
                  <a:lnTo>
                    <a:pt x="65879" y="36249"/>
                  </a:lnTo>
                  <a:lnTo>
                    <a:pt x="65391" y="36390"/>
                  </a:lnTo>
                  <a:lnTo>
                    <a:pt x="63632" y="36355"/>
                  </a:lnTo>
                  <a:lnTo>
                    <a:pt x="63119" y="36166"/>
                  </a:lnTo>
                  <a:lnTo>
                    <a:pt x="63029" y="36178"/>
                  </a:lnTo>
                  <a:lnTo>
                    <a:pt x="62811" y="36485"/>
                  </a:lnTo>
                  <a:lnTo>
                    <a:pt x="62657" y="36556"/>
                  </a:lnTo>
                  <a:lnTo>
                    <a:pt x="62516" y="36485"/>
                  </a:lnTo>
                  <a:lnTo>
                    <a:pt x="61899" y="36095"/>
                  </a:lnTo>
                  <a:lnTo>
                    <a:pt x="61181" y="35918"/>
                  </a:lnTo>
                  <a:lnTo>
                    <a:pt x="60911" y="35670"/>
                  </a:lnTo>
                  <a:lnTo>
                    <a:pt x="60885" y="35151"/>
                  </a:lnTo>
                  <a:lnTo>
                    <a:pt x="60564" y="35328"/>
                  </a:lnTo>
                  <a:lnTo>
                    <a:pt x="60231" y="35233"/>
                  </a:lnTo>
                  <a:lnTo>
                    <a:pt x="59897" y="35068"/>
                  </a:lnTo>
                  <a:lnTo>
                    <a:pt x="59576" y="34997"/>
                  </a:lnTo>
                  <a:lnTo>
                    <a:pt x="59268" y="35080"/>
                  </a:lnTo>
                  <a:lnTo>
                    <a:pt x="58998" y="35233"/>
                  </a:lnTo>
                  <a:lnTo>
                    <a:pt x="58703" y="35351"/>
                  </a:lnTo>
                  <a:lnTo>
                    <a:pt x="58305" y="35316"/>
                  </a:lnTo>
                  <a:lnTo>
                    <a:pt x="58228" y="35257"/>
                  </a:lnTo>
                  <a:lnTo>
                    <a:pt x="58125" y="35151"/>
                  </a:lnTo>
                  <a:lnTo>
                    <a:pt x="57997" y="35056"/>
                  </a:lnTo>
                  <a:lnTo>
                    <a:pt x="57804" y="34997"/>
                  </a:lnTo>
                  <a:lnTo>
                    <a:pt x="57650" y="34997"/>
                  </a:lnTo>
                  <a:lnTo>
                    <a:pt x="57329" y="35127"/>
                  </a:lnTo>
                  <a:lnTo>
                    <a:pt x="57150" y="35151"/>
                  </a:lnTo>
                  <a:lnTo>
                    <a:pt x="56418" y="35080"/>
                  </a:lnTo>
                  <a:lnTo>
                    <a:pt x="56071" y="34985"/>
                  </a:lnTo>
                  <a:lnTo>
                    <a:pt x="55750" y="34844"/>
                  </a:lnTo>
                  <a:lnTo>
                    <a:pt x="55866" y="34796"/>
                  </a:lnTo>
                  <a:lnTo>
                    <a:pt x="56020" y="34690"/>
                  </a:lnTo>
                  <a:lnTo>
                    <a:pt x="56136" y="34548"/>
                  </a:lnTo>
                  <a:lnTo>
                    <a:pt x="56123" y="34383"/>
                  </a:lnTo>
                  <a:lnTo>
                    <a:pt x="55982" y="34253"/>
                  </a:lnTo>
                  <a:lnTo>
                    <a:pt x="55853" y="34265"/>
                  </a:lnTo>
                  <a:lnTo>
                    <a:pt x="55725" y="34336"/>
                  </a:lnTo>
                  <a:lnTo>
                    <a:pt x="55545" y="34383"/>
                  </a:lnTo>
                  <a:lnTo>
                    <a:pt x="55288" y="34324"/>
                  </a:lnTo>
                  <a:lnTo>
                    <a:pt x="54852" y="34029"/>
                  </a:lnTo>
                  <a:lnTo>
                    <a:pt x="54582" y="33923"/>
                  </a:lnTo>
                  <a:lnTo>
                    <a:pt x="54467" y="34005"/>
                  </a:lnTo>
                  <a:lnTo>
                    <a:pt x="54210" y="34478"/>
                  </a:lnTo>
                  <a:lnTo>
                    <a:pt x="54082" y="34572"/>
                  </a:lnTo>
                  <a:lnTo>
                    <a:pt x="53979" y="34525"/>
                  </a:lnTo>
                  <a:lnTo>
                    <a:pt x="53889" y="34418"/>
                  </a:lnTo>
                  <a:lnTo>
                    <a:pt x="53799" y="34312"/>
                  </a:lnTo>
                  <a:lnTo>
                    <a:pt x="53632" y="34265"/>
                  </a:lnTo>
                  <a:lnTo>
                    <a:pt x="53376" y="34418"/>
                  </a:lnTo>
                  <a:lnTo>
                    <a:pt x="53234" y="34466"/>
                  </a:lnTo>
                  <a:lnTo>
                    <a:pt x="53119" y="34241"/>
                  </a:lnTo>
                  <a:lnTo>
                    <a:pt x="52978" y="34171"/>
                  </a:lnTo>
                  <a:lnTo>
                    <a:pt x="52811" y="34123"/>
                  </a:lnTo>
                  <a:lnTo>
                    <a:pt x="52657" y="34111"/>
                  </a:lnTo>
                  <a:lnTo>
                    <a:pt x="52926" y="33675"/>
                  </a:lnTo>
                  <a:lnTo>
                    <a:pt x="53273" y="33379"/>
                  </a:lnTo>
                  <a:lnTo>
                    <a:pt x="53671" y="33155"/>
                  </a:lnTo>
                  <a:lnTo>
                    <a:pt x="54082" y="33013"/>
                  </a:lnTo>
                  <a:lnTo>
                    <a:pt x="53812" y="32777"/>
                  </a:lnTo>
                  <a:lnTo>
                    <a:pt x="52849" y="32435"/>
                  </a:lnTo>
                  <a:lnTo>
                    <a:pt x="52528" y="32388"/>
                  </a:lnTo>
                  <a:lnTo>
                    <a:pt x="52618" y="32163"/>
                  </a:lnTo>
                  <a:lnTo>
                    <a:pt x="52657" y="32081"/>
                  </a:lnTo>
                  <a:lnTo>
                    <a:pt x="52092" y="31856"/>
                  </a:lnTo>
                  <a:lnTo>
                    <a:pt x="51810" y="31679"/>
                  </a:lnTo>
                  <a:lnTo>
                    <a:pt x="51630" y="31455"/>
                  </a:lnTo>
                  <a:lnTo>
                    <a:pt x="51566" y="31124"/>
                  </a:lnTo>
                  <a:lnTo>
                    <a:pt x="51630" y="30888"/>
                  </a:lnTo>
                  <a:lnTo>
                    <a:pt x="51822" y="30794"/>
                  </a:lnTo>
                  <a:lnTo>
                    <a:pt x="52143" y="30829"/>
                  </a:lnTo>
                  <a:lnTo>
                    <a:pt x="51976" y="30522"/>
                  </a:lnTo>
                  <a:lnTo>
                    <a:pt x="51578" y="29932"/>
                  </a:lnTo>
                  <a:lnTo>
                    <a:pt x="51514" y="29625"/>
                  </a:lnTo>
                  <a:lnTo>
                    <a:pt x="51335" y="29648"/>
                  </a:lnTo>
                  <a:lnTo>
                    <a:pt x="50359" y="28928"/>
                  </a:lnTo>
                  <a:lnTo>
                    <a:pt x="49935" y="28845"/>
                  </a:lnTo>
                  <a:lnTo>
                    <a:pt x="49704" y="28857"/>
                  </a:lnTo>
                  <a:lnTo>
                    <a:pt x="49602" y="28727"/>
                  </a:lnTo>
                  <a:lnTo>
                    <a:pt x="49576" y="28231"/>
                  </a:lnTo>
                  <a:lnTo>
                    <a:pt x="49383" y="28054"/>
                  </a:lnTo>
                  <a:lnTo>
                    <a:pt x="48998" y="28172"/>
                  </a:lnTo>
                  <a:lnTo>
                    <a:pt x="48600" y="28432"/>
                  </a:lnTo>
                  <a:lnTo>
                    <a:pt x="48421" y="28692"/>
                  </a:lnTo>
                  <a:lnTo>
                    <a:pt x="48177" y="29294"/>
                  </a:lnTo>
                  <a:lnTo>
                    <a:pt x="47124" y="29695"/>
                  </a:lnTo>
                  <a:lnTo>
                    <a:pt x="46893" y="30262"/>
                  </a:lnTo>
                  <a:lnTo>
                    <a:pt x="46752" y="30475"/>
                  </a:lnTo>
                  <a:lnTo>
                    <a:pt x="46418" y="30274"/>
                  </a:lnTo>
                  <a:lnTo>
                    <a:pt x="45879" y="29695"/>
                  </a:lnTo>
                  <a:lnTo>
                    <a:pt x="45609" y="29530"/>
                  </a:lnTo>
                  <a:lnTo>
                    <a:pt x="45340" y="29436"/>
                  </a:lnTo>
                  <a:lnTo>
                    <a:pt x="45032" y="29436"/>
                  </a:lnTo>
                  <a:lnTo>
                    <a:pt x="44711" y="29542"/>
                  </a:lnTo>
                  <a:lnTo>
                    <a:pt x="44852" y="29825"/>
                  </a:lnTo>
                  <a:lnTo>
                    <a:pt x="45083" y="29991"/>
                  </a:lnTo>
                  <a:lnTo>
                    <a:pt x="45365" y="30144"/>
                  </a:lnTo>
                  <a:lnTo>
                    <a:pt x="45622" y="30345"/>
                  </a:lnTo>
                  <a:lnTo>
                    <a:pt x="45327" y="30510"/>
                  </a:lnTo>
                  <a:lnTo>
                    <a:pt x="44724" y="31018"/>
                  </a:lnTo>
                  <a:lnTo>
                    <a:pt x="44505" y="31136"/>
                  </a:lnTo>
                  <a:lnTo>
                    <a:pt x="43851" y="31101"/>
                  </a:lnTo>
                  <a:lnTo>
                    <a:pt x="43555" y="31160"/>
                  </a:lnTo>
                  <a:lnTo>
                    <a:pt x="43273" y="31715"/>
                  </a:lnTo>
                  <a:lnTo>
                    <a:pt x="42605" y="32340"/>
                  </a:lnTo>
                  <a:lnTo>
                    <a:pt x="42605" y="32624"/>
                  </a:lnTo>
                  <a:lnTo>
                    <a:pt x="42798" y="32943"/>
                  </a:lnTo>
                  <a:lnTo>
                    <a:pt x="42875" y="33226"/>
                  </a:lnTo>
                  <a:lnTo>
                    <a:pt x="42798" y="33545"/>
                  </a:lnTo>
                  <a:lnTo>
                    <a:pt x="42451" y="34182"/>
                  </a:lnTo>
                  <a:lnTo>
                    <a:pt x="42130" y="35210"/>
                  </a:lnTo>
                  <a:lnTo>
                    <a:pt x="41489" y="36166"/>
                  </a:lnTo>
                  <a:lnTo>
                    <a:pt x="41373" y="36461"/>
                  </a:lnTo>
                  <a:lnTo>
                    <a:pt x="41501" y="37040"/>
                  </a:lnTo>
                  <a:lnTo>
                    <a:pt x="41758" y="37760"/>
                  </a:lnTo>
                  <a:lnTo>
                    <a:pt x="41758" y="38339"/>
                  </a:lnTo>
                  <a:lnTo>
                    <a:pt x="41116" y="38516"/>
                  </a:lnTo>
                  <a:lnTo>
                    <a:pt x="41116" y="38339"/>
                  </a:lnTo>
                  <a:lnTo>
                    <a:pt x="41232" y="38280"/>
                  </a:lnTo>
                  <a:lnTo>
                    <a:pt x="41283" y="38209"/>
                  </a:lnTo>
                  <a:lnTo>
                    <a:pt x="41322" y="38126"/>
                  </a:lnTo>
                  <a:lnTo>
                    <a:pt x="41373" y="38020"/>
                  </a:lnTo>
                  <a:lnTo>
                    <a:pt x="40834" y="38008"/>
                  </a:lnTo>
                  <a:lnTo>
                    <a:pt x="40243" y="38433"/>
                  </a:lnTo>
                  <a:lnTo>
                    <a:pt x="39319" y="39448"/>
                  </a:lnTo>
                  <a:lnTo>
                    <a:pt x="39114" y="39732"/>
                  </a:lnTo>
                  <a:lnTo>
                    <a:pt x="38677" y="40688"/>
                  </a:lnTo>
                  <a:lnTo>
                    <a:pt x="38459" y="40960"/>
                  </a:lnTo>
                  <a:lnTo>
                    <a:pt x="38010" y="41385"/>
                  </a:lnTo>
                  <a:lnTo>
                    <a:pt x="37792" y="41633"/>
                  </a:lnTo>
                  <a:lnTo>
                    <a:pt x="37329" y="42625"/>
                  </a:lnTo>
                  <a:lnTo>
                    <a:pt x="37137" y="42884"/>
                  </a:lnTo>
                  <a:lnTo>
                    <a:pt x="36867" y="43097"/>
                  </a:lnTo>
                  <a:lnTo>
                    <a:pt x="34762" y="44254"/>
                  </a:lnTo>
                  <a:lnTo>
                    <a:pt x="34300" y="44644"/>
                  </a:lnTo>
                  <a:lnTo>
                    <a:pt x="34569" y="45057"/>
                  </a:lnTo>
                  <a:lnTo>
                    <a:pt x="34351" y="45376"/>
                  </a:lnTo>
                  <a:lnTo>
                    <a:pt x="34069" y="45624"/>
                  </a:lnTo>
                  <a:lnTo>
                    <a:pt x="33876" y="45848"/>
                  </a:lnTo>
                  <a:lnTo>
                    <a:pt x="33940" y="46143"/>
                  </a:lnTo>
                  <a:lnTo>
                    <a:pt x="33735" y="46214"/>
                  </a:lnTo>
                  <a:lnTo>
                    <a:pt x="33555" y="46297"/>
                  </a:lnTo>
                  <a:lnTo>
                    <a:pt x="33401" y="46415"/>
                  </a:lnTo>
                  <a:lnTo>
                    <a:pt x="33286" y="46592"/>
                  </a:lnTo>
                  <a:lnTo>
                    <a:pt x="33337" y="46793"/>
                  </a:lnTo>
                  <a:lnTo>
                    <a:pt x="33222" y="47076"/>
                  </a:lnTo>
                  <a:lnTo>
                    <a:pt x="32836" y="47607"/>
                  </a:lnTo>
                  <a:lnTo>
                    <a:pt x="32528" y="47832"/>
                  </a:lnTo>
                  <a:lnTo>
                    <a:pt x="32169" y="47879"/>
                  </a:lnTo>
                  <a:lnTo>
                    <a:pt x="31835" y="47985"/>
                  </a:lnTo>
                  <a:lnTo>
                    <a:pt x="31617" y="48316"/>
                  </a:lnTo>
                  <a:lnTo>
                    <a:pt x="31925" y="48292"/>
                  </a:lnTo>
                  <a:lnTo>
                    <a:pt x="32182" y="48304"/>
                  </a:lnTo>
                  <a:lnTo>
                    <a:pt x="32284" y="48410"/>
                  </a:lnTo>
                  <a:lnTo>
                    <a:pt x="32143" y="48647"/>
                  </a:lnTo>
                  <a:lnTo>
                    <a:pt x="31887" y="48753"/>
                  </a:lnTo>
                  <a:lnTo>
                    <a:pt x="31322" y="48812"/>
                  </a:lnTo>
                  <a:lnTo>
                    <a:pt x="31039" y="49013"/>
                  </a:lnTo>
                  <a:lnTo>
                    <a:pt x="30795" y="49131"/>
                  </a:lnTo>
                  <a:lnTo>
                    <a:pt x="30564" y="48989"/>
                  </a:lnTo>
                  <a:lnTo>
                    <a:pt x="30346" y="48753"/>
                  </a:lnTo>
                  <a:lnTo>
                    <a:pt x="30141" y="48647"/>
                  </a:lnTo>
                  <a:lnTo>
                    <a:pt x="29845" y="48682"/>
                  </a:lnTo>
                  <a:lnTo>
                    <a:pt x="29614" y="48788"/>
                  </a:lnTo>
                  <a:lnTo>
                    <a:pt x="28831" y="49284"/>
                  </a:lnTo>
                  <a:lnTo>
                    <a:pt x="28652" y="49308"/>
                  </a:lnTo>
                  <a:lnTo>
                    <a:pt x="27856" y="48965"/>
                  </a:lnTo>
                  <a:lnTo>
                    <a:pt x="27702" y="48930"/>
                  </a:lnTo>
                  <a:lnTo>
                    <a:pt x="27522" y="48942"/>
                  </a:lnTo>
                  <a:lnTo>
                    <a:pt x="27406" y="49036"/>
                  </a:lnTo>
                  <a:lnTo>
                    <a:pt x="27329" y="49190"/>
                  </a:lnTo>
                  <a:lnTo>
                    <a:pt x="27240" y="49331"/>
                  </a:lnTo>
                  <a:lnTo>
                    <a:pt x="27073" y="49402"/>
                  </a:lnTo>
                  <a:lnTo>
                    <a:pt x="26495" y="49520"/>
                  </a:lnTo>
                  <a:lnTo>
                    <a:pt x="26059" y="49792"/>
                  </a:lnTo>
                  <a:lnTo>
                    <a:pt x="25353" y="50654"/>
                  </a:lnTo>
                  <a:lnTo>
                    <a:pt x="25879" y="51256"/>
                  </a:lnTo>
                  <a:lnTo>
                    <a:pt x="26046" y="51587"/>
                  </a:lnTo>
                  <a:lnTo>
                    <a:pt x="25789" y="51740"/>
                  </a:lnTo>
                  <a:lnTo>
                    <a:pt x="24685" y="51764"/>
                  </a:lnTo>
                  <a:lnTo>
                    <a:pt x="24659" y="51705"/>
                  </a:lnTo>
                  <a:lnTo>
                    <a:pt x="24505" y="51504"/>
                  </a:lnTo>
                  <a:lnTo>
                    <a:pt x="24249" y="51291"/>
                  </a:lnTo>
                  <a:lnTo>
                    <a:pt x="23966" y="51232"/>
                  </a:lnTo>
                  <a:lnTo>
                    <a:pt x="23748" y="51374"/>
                  </a:lnTo>
                  <a:lnTo>
                    <a:pt x="23658" y="51811"/>
                  </a:lnTo>
                  <a:lnTo>
                    <a:pt x="23620" y="52307"/>
                  </a:lnTo>
                  <a:lnTo>
                    <a:pt x="23504" y="52555"/>
                  </a:lnTo>
                  <a:lnTo>
                    <a:pt x="23247" y="52649"/>
                  </a:lnTo>
                  <a:lnTo>
                    <a:pt x="22464" y="52673"/>
                  </a:lnTo>
                  <a:lnTo>
                    <a:pt x="22233" y="52720"/>
                  </a:lnTo>
                  <a:lnTo>
                    <a:pt x="22053" y="52862"/>
                  </a:lnTo>
                  <a:lnTo>
                    <a:pt x="21887" y="53122"/>
                  </a:lnTo>
                  <a:lnTo>
                    <a:pt x="21810" y="53299"/>
                  </a:lnTo>
                  <a:lnTo>
                    <a:pt x="21797" y="53618"/>
                  </a:lnTo>
                  <a:lnTo>
                    <a:pt x="21745" y="53747"/>
                  </a:lnTo>
                  <a:lnTo>
                    <a:pt x="21566" y="53854"/>
                  </a:lnTo>
                  <a:lnTo>
                    <a:pt x="21245" y="53806"/>
                  </a:lnTo>
                  <a:lnTo>
                    <a:pt x="21116" y="53901"/>
                  </a:lnTo>
                  <a:lnTo>
                    <a:pt x="21039" y="54243"/>
                  </a:lnTo>
                  <a:lnTo>
                    <a:pt x="21078" y="54527"/>
                  </a:lnTo>
                  <a:lnTo>
                    <a:pt x="21001" y="54692"/>
                  </a:lnTo>
                  <a:lnTo>
                    <a:pt x="20577" y="54680"/>
                  </a:lnTo>
                  <a:lnTo>
                    <a:pt x="20474" y="54621"/>
                  </a:lnTo>
                  <a:lnTo>
                    <a:pt x="20243" y="54420"/>
                  </a:lnTo>
                  <a:lnTo>
                    <a:pt x="20089" y="54350"/>
                  </a:lnTo>
                  <a:lnTo>
                    <a:pt x="19935" y="54361"/>
                  </a:lnTo>
                  <a:lnTo>
                    <a:pt x="19576" y="54479"/>
                  </a:lnTo>
                  <a:lnTo>
                    <a:pt x="19332" y="54397"/>
                  </a:lnTo>
                  <a:lnTo>
                    <a:pt x="19024" y="54279"/>
                  </a:lnTo>
                  <a:lnTo>
                    <a:pt x="18754" y="54314"/>
                  </a:lnTo>
                  <a:lnTo>
                    <a:pt x="18446" y="54432"/>
                  </a:lnTo>
                  <a:lnTo>
                    <a:pt x="18344" y="54680"/>
                  </a:lnTo>
                  <a:lnTo>
                    <a:pt x="18228" y="54893"/>
                  </a:lnTo>
                  <a:lnTo>
                    <a:pt x="18061" y="55058"/>
                  </a:lnTo>
                  <a:lnTo>
                    <a:pt x="17804" y="55153"/>
                  </a:lnTo>
                  <a:lnTo>
                    <a:pt x="17317" y="55341"/>
                  </a:lnTo>
                  <a:lnTo>
                    <a:pt x="16662" y="55542"/>
                  </a:lnTo>
                  <a:lnTo>
                    <a:pt x="16136" y="55755"/>
                  </a:lnTo>
                  <a:lnTo>
                    <a:pt x="15763" y="56003"/>
                  </a:lnTo>
                  <a:lnTo>
                    <a:pt x="15417" y="56215"/>
                  </a:lnTo>
                  <a:lnTo>
                    <a:pt x="14955" y="56416"/>
                  </a:lnTo>
                  <a:lnTo>
                    <a:pt x="14646" y="56581"/>
                  </a:lnTo>
                  <a:lnTo>
                    <a:pt x="14210" y="56723"/>
                  </a:lnTo>
                  <a:lnTo>
                    <a:pt x="13735" y="56888"/>
                  </a:lnTo>
                  <a:lnTo>
                    <a:pt x="13555" y="57172"/>
                  </a:lnTo>
                  <a:lnTo>
                    <a:pt x="13555" y="57479"/>
                  </a:lnTo>
                  <a:lnTo>
                    <a:pt x="13786" y="57762"/>
                  </a:lnTo>
                  <a:lnTo>
                    <a:pt x="13992" y="58022"/>
                  </a:lnTo>
                  <a:lnTo>
                    <a:pt x="14120" y="58305"/>
                  </a:lnTo>
                  <a:lnTo>
                    <a:pt x="14030" y="58529"/>
                  </a:lnTo>
                  <a:lnTo>
                    <a:pt x="13748" y="58624"/>
                  </a:lnTo>
                  <a:lnTo>
                    <a:pt x="13388" y="58648"/>
                  </a:lnTo>
                  <a:lnTo>
                    <a:pt x="13016" y="58624"/>
                  </a:lnTo>
                  <a:lnTo>
                    <a:pt x="12503" y="58707"/>
                  </a:lnTo>
                  <a:lnTo>
                    <a:pt x="12053" y="58648"/>
                  </a:lnTo>
                  <a:lnTo>
                    <a:pt x="11887" y="58600"/>
                  </a:lnTo>
                  <a:lnTo>
                    <a:pt x="11745" y="58529"/>
                  </a:lnTo>
                  <a:lnTo>
                    <a:pt x="11681" y="58423"/>
                  </a:lnTo>
                  <a:lnTo>
                    <a:pt x="11501" y="58187"/>
                  </a:lnTo>
                  <a:lnTo>
                    <a:pt x="11309" y="58022"/>
                  </a:lnTo>
                  <a:lnTo>
                    <a:pt x="11219" y="58152"/>
                  </a:lnTo>
                  <a:lnTo>
                    <a:pt x="11091" y="58435"/>
                  </a:lnTo>
                  <a:lnTo>
                    <a:pt x="10462" y="59202"/>
                  </a:lnTo>
                  <a:lnTo>
                    <a:pt x="9550" y="60053"/>
                  </a:lnTo>
                  <a:lnTo>
                    <a:pt x="9152" y="60289"/>
                  </a:lnTo>
                  <a:lnTo>
                    <a:pt x="8703" y="60383"/>
                  </a:lnTo>
                  <a:lnTo>
                    <a:pt x="8421" y="60584"/>
                  </a:lnTo>
                  <a:lnTo>
                    <a:pt x="8228" y="61033"/>
                  </a:lnTo>
                  <a:lnTo>
                    <a:pt x="8087" y="61564"/>
                  </a:lnTo>
                  <a:lnTo>
                    <a:pt x="7881" y="61930"/>
                  </a:lnTo>
                  <a:lnTo>
                    <a:pt x="7522" y="62095"/>
                  </a:lnTo>
                  <a:lnTo>
                    <a:pt x="6572" y="62284"/>
                  </a:lnTo>
                  <a:lnTo>
                    <a:pt x="6277" y="62461"/>
                  </a:lnTo>
                  <a:lnTo>
                    <a:pt x="5982" y="62792"/>
                  </a:lnTo>
                  <a:lnTo>
                    <a:pt x="5224" y="63241"/>
                  </a:lnTo>
                  <a:lnTo>
                    <a:pt x="4942" y="63477"/>
                  </a:lnTo>
                  <a:lnTo>
                    <a:pt x="4878" y="63583"/>
                  </a:lnTo>
                  <a:lnTo>
                    <a:pt x="4839" y="63855"/>
                  </a:lnTo>
                  <a:lnTo>
                    <a:pt x="4826" y="63937"/>
                  </a:lnTo>
                  <a:lnTo>
                    <a:pt x="4724" y="64008"/>
                  </a:lnTo>
                  <a:lnTo>
                    <a:pt x="4518" y="64044"/>
                  </a:lnTo>
                  <a:lnTo>
                    <a:pt x="4441" y="64091"/>
                  </a:lnTo>
                  <a:lnTo>
                    <a:pt x="1771" y="66417"/>
                  </a:lnTo>
                  <a:lnTo>
                    <a:pt x="1489" y="66688"/>
                  </a:lnTo>
                  <a:lnTo>
                    <a:pt x="1681" y="67031"/>
                  </a:lnTo>
                  <a:lnTo>
                    <a:pt x="1758" y="67444"/>
                  </a:lnTo>
                  <a:lnTo>
                    <a:pt x="1887" y="67798"/>
                  </a:lnTo>
                  <a:lnTo>
                    <a:pt x="2246" y="68070"/>
                  </a:lnTo>
                  <a:lnTo>
                    <a:pt x="2657" y="68141"/>
                  </a:lnTo>
                  <a:lnTo>
                    <a:pt x="3530" y="68200"/>
                  </a:lnTo>
                  <a:lnTo>
                    <a:pt x="3915" y="68377"/>
                  </a:lnTo>
                  <a:lnTo>
                    <a:pt x="3273" y="68542"/>
                  </a:lnTo>
                  <a:lnTo>
                    <a:pt x="2682" y="68330"/>
                  </a:lnTo>
                  <a:lnTo>
                    <a:pt x="2156" y="68259"/>
                  </a:lnTo>
                  <a:lnTo>
                    <a:pt x="1732" y="68826"/>
                  </a:lnTo>
                  <a:lnTo>
                    <a:pt x="1591" y="69924"/>
                  </a:lnTo>
                  <a:lnTo>
                    <a:pt x="1489" y="70231"/>
                  </a:lnTo>
                  <a:lnTo>
                    <a:pt x="1296" y="70372"/>
                  </a:lnTo>
                  <a:lnTo>
                    <a:pt x="1014" y="70455"/>
                  </a:lnTo>
                  <a:lnTo>
                    <a:pt x="770" y="70561"/>
                  </a:lnTo>
                  <a:lnTo>
                    <a:pt x="577" y="70833"/>
                  </a:lnTo>
                  <a:lnTo>
                    <a:pt x="693" y="70904"/>
                  </a:lnTo>
                  <a:lnTo>
                    <a:pt x="821" y="70998"/>
                  </a:lnTo>
                  <a:lnTo>
                    <a:pt x="949" y="71128"/>
                  </a:lnTo>
                  <a:lnTo>
                    <a:pt x="1091" y="71282"/>
                  </a:lnTo>
                  <a:lnTo>
                    <a:pt x="1347" y="71754"/>
                  </a:lnTo>
                  <a:lnTo>
                    <a:pt x="1861" y="71837"/>
                  </a:lnTo>
                  <a:lnTo>
                    <a:pt x="1976" y="71884"/>
                  </a:lnTo>
                  <a:lnTo>
                    <a:pt x="2028" y="72014"/>
                  </a:lnTo>
                  <a:lnTo>
                    <a:pt x="2118" y="72439"/>
                  </a:lnTo>
                  <a:lnTo>
                    <a:pt x="2182" y="72521"/>
                  </a:lnTo>
                  <a:lnTo>
                    <a:pt x="2233" y="72557"/>
                  </a:lnTo>
                  <a:lnTo>
                    <a:pt x="2297" y="72734"/>
                  </a:lnTo>
                  <a:lnTo>
                    <a:pt x="2374" y="72817"/>
                  </a:lnTo>
                  <a:lnTo>
                    <a:pt x="2464" y="72817"/>
                  </a:lnTo>
                  <a:lnTo>
                    <a:pt x="2541" y="72769"/>
                  </a:lnTo>
                  <a:lnTo>
                    <a:pt x="2605" y="72699"/>
                  </a:lnTo>
                  <a:lnTo>
                    <a:pt x="2695" y="72663"/>
                  </a:lnTo>
                  <a:lnTo>
                    <a:pt x="4287" y="72946"/>
                  </a:lnTo>
                  <a:lnTo>
                    <a:pt x="4955" y="72982"/>
                  </a:lnTo>
                  <a:lnTo>
                    <a:pt x="5121" y="73041"/>
                  </a:lnTo>
                  <a:lnTo>
                    <a:pt x="5134" y="73194"/>
                  </a:lnTo>
                  <a:lnTo>
                    <a:pt x="5070" y="73643"/>
                  </a:lnTo>
                  <a:lnTo>
                    <a:pt x="5147" y="73820"/>
                  </a:lnTo>
                  <a:lnTo>
                    <a:pt x="5507" y="73997"/>
                  </a:lnTo>
                  <a:lnTo>
                    <a:pt x="5584" y="74115"/>
                  </a:lnTo>
                  <a:lnTo>
                    <a:pt x="5558" y="74328"/>
                  </a:lnTo>
                  <a:lnTo>
                    <a:pt x="5481" y="74670"/>
                  </a:lnTo>
                  <a:lnTo>
                    <a:pt x="5455" y="74883"/>
                  </a:lnTo>
                  <a:lnTo>
                    <a:pt x="5507" y="75048"/>
                  </a:lnTo>
                  <a:lnTo>
                    <a:pt x="5622" y="75107"/>
                  </a:lnTo>
                  <a:lnTo>
                    <a:pt x="5789" y="75143"/>
                  </a:lnTo>
                  <a:lnTo>
                    <a:pt x="5969" y="75249"/>
                  </a:lnTo>
                  <a:lnTo>
                    <a:pt x="6033" y="75355"/>
                  </a:lnTo>
                  <a:lnTo>
                    <a:pt x="6161" y="75639"/>
                  </a:lnTo>
                  <a:lnTo>
                    <a:pt x="6238" y="75733"/>
                  </a:lnTo>
                  <a:lnTo>
                    <a:pt x="6367" y="75721"/>
                  </a:lnTo>
                  <a:lnTo>
                    <a:pt x="6546" y="75627"/>
                  </a:lnTo>
                  <a:lnTo>
                    <a:pt x="6688" y="75639"/>
                  </a:lnTo>
                  <a:lnTo>
                    <a:pt x="6726" y="75946"/>
                  </a:lnTo>
                  <a:lnTo>
                    <a:pt x="6662" y="76276"/>
                  </a:lnTo>
                  <a:lnTo>
                    <a:pt x="6277" y="77138"/>
                  </a:lnTo>
                  <a:lnTo>
                    <a:pt x="6084" y="77410"/>
                  </a:lnTo>
                  <a:lnTo>
                    <a:pt x="6136" y="77481"/>
                  </a:lnTo>
                  <a:lnTo>
                    <a:pt x="6200" y="77504"/>
                  </a:lnTo>
                  <a:lnTo>
                    <a:pt x="6341" y="77551"/>
                  </a:lnTo>
                  <a:lnTo>
                    <a:pt x="6264" y="77681"/>
                  </a:lnTo>
                  <a:lnTo>
                    <a:pt x="6238" y="77752"/>
                  </a:lnTo>
                  <a:lnTo>
                    <a:pt x="6238" y="77847"/>
                  </a:lnTo>
                  <a:lnTo>
                    <a:pt x="6752" y="77705"/>
                  </a:lnTo>
                  <a:lnTo>
                    <a:pt x="7291" y="77362"/>
                  </a:lnTo>
                  <a:lnTo>
                    <a:pt x="7817" y="77115"/>
                  </a:lnTo>
                  <a:lnTo>
                    <a:pt x="8267" y="77233"/>
                  </a:lnTo>
                  <a:lnTo>
                    <a:pt x="8485" y="77044"/>
                  </a:lnTo>
                  <a:lnTo>
                    <a:pt x="8485" y="76819"/>
                  </a:lnTo>
                  <a:lnTo>
                    <a:pt x="8421" y="76607"/>
                  </a:lnTo>
                  <a:lnTo>
                    <a:pt x="8459" y="76418"/>
                  </a:lnTo>
                  <a:lnTo>
                    <a:pt x="8664" y="76099"/>
                  </a:lnTo>
                  <a:lnTo>
                    <a:pt x="8626" y="76005"/>
                  </a:lnTo>
                  <a:lnTo>
                    <a:pt x="8485" y="75898"/>
                  </a:lnTo>
                  <a:lnTo>
                    <a:pt x="8395" y="75568"/>
                  </a:lnTo>
                  <a:lnTo>
                    <a:pt x="8472" y="75320"/>
                  </a:lnTo>
                  <a:lnTo>
                    <a:pt x="8600" y="75084"/>
                  </a:lnTo>
                  <a:lnTo>
                    <a:pt x="8677" y="74824"/>
                  </a:lnTo>
                  <a:lnTo>
                    <a:pt x="8575" y="74576"/>
                  </a:lnTo>
                  <a:lnTo>
                    <a:pt x="8472" y="74399"/>
                  </a:lnTo>
                  <a:lnTo>
                    <a:pt x="8395" y="74198"/>
                  </a:lnTo>
                  <a:lnTo>
                    <a:pt x="8408" y="73974"/>
                  </a:lnTo>
                  <a:lnTo>
                    <a:pt x="8523" y="73738"/>
                  </a:lnTo>
                  <a:lnTo>
                    <a:pt x="8716" y="74009"/>
                  </a:lnTo>
                  <a:lnTo>
                    <a:pt x="8870" y="74304"/>
                  </a:lnTo>
                  <a:lnTo>
                    <a:pt x="9062" y="74540"/>
                  </a:lnTo>
                  <a:lnTo>
                    <a:pt x="9525" y="74682"/>
                  </a:lnTo>
                  <a:lnTo>
                    <a:pt x="9602" y="74895"/>
                  </a:lnTo>
                  <a:lnTo>
                    <a:pt x="9743" y="74954"/>
                  </a:lnTo>
                  <a:lnTo>
                    <a:pt x="10166" y="75001"/>
                  </a:lnTo>
                  <a:lnTo>
                    <a:pt x="10449" y="75107"/>
                  </a:lnTo>
                  <a:lnTo>
                    <a:pt x="10783" y="75273"/>
                  </a:lnTo>
                  <a:lnTo>
                    <a:pt x="11065" y="75473"/>
                  </a:lnTo>
                  <a:lnTo>
                    <a:pt x="11258" y="75757"/>
                  </a:lnTo>
                  <a:lnTo>
                    <a:pt x="11437" y="76430"/>
                  </a:lnTo>
                  <a:lnTo>
                    <a:pt x="11668" y="76560"/>
                  </a:lnTo>
                  <a:lnTo>
                    <a:pt x="11912" y="76630"/>
                  </a:lnTo>
                  <a:lnTo>
                    <a:pt x="12130" y="76784"/>
                  </a:lnTo>
                  <a:lnTo>
                    <a:pt x="12297" y="76406"/>
                  </a:lnTo>
                  <a:lnTo>
                    <a:pt x="12503" y="76430"/>
                  </a:lnTo>
                  <a:lnTo>
                    <a:pt x="13016" y="76937"/>
                  </a:lnTo>
                  <a:lnTo>
                    <a:pt x="13170" y="76985"/>
                  </a:lnTo>
                  <a:lnTo>
                    <a:pt x="13337" y="76985"/>
                  </a:lnTo>
                  <a:lnTo>
                    <a:pt x="13478" y="77020"/>
                  </a:lnTo>
                  <a:lnTo>
                    <a:pt x="13530" y="77162"/>
                  </a:lnTo>
                  <a:lnTo>
                    <a:pt x="13620" y="77268"/>
                  </a:lnTo>
                  <a:lnTo>
                    <a:pt x="14030" y="77610"/>
                  </a:lnTo>
                  <a:lnTo>
                    <a:pt x="14172" y="77705"/>
                  </a:lnTo>
                  <a:lnTo>
                    <a:pt x="14415" y="77776"/>
                  </a:lnTo>
                  <a:lnTo>
                    <a:pt x="14595" y="77764"/>
                  </a:lnTo>
                  <a:lnTo>
                    <a:pt x="14890" y="77705"/>
                  </a:lnTo>
                  <a:lnTo>
                    <a:pt x="15109" y="77740"/>
                  </a:lnTo>
                  <a:lnTo>
                    <a:pt x="15186" y="77835"/>
                  </a:lnTo>
                  <a:lnTo>
                    <a:pt x="15224" y="77976"/>
                  </a:lnTo>
                  <a:lnTo>
                    <a:pt x="15340" y="78154"/>
                  </a:lnTo>
                  <a:lnTo>
                    <a:pt x="15404" y="78295"/>
                  </a:lnTo>
                  <a:lnTo>
                    <a:pt x="15417" y="78449"/>
                  </a:lnTo>
                  <a:lnTo>
                    <a:pt x="15481" y="78567"/>
                  </a:lnTo>
                  <a:lnTo>
                    <a:pt x="15661" y="78602"/>
                  </a:lnTo>
                  <a:lnTo>
                    <a:pt x="16482" y="78602"/>
                  </a:lnTo>
                  <a:lnTo>
                    <a:pt x="16418" y="78472"/>
                  </a:lnTo>
                  <a:lnTo>
                    <a:pt x="16290" y="78130"/>
                  </a:lnTo>
                  <a:lnTo>
                    <a:pt x="16225" y="78000"/>
                  </a:lnTo>
                  <a:lnTo>
                    <a:pt x="17496" y="78000"/>
                  </a:lnTo>
                  <a:lnTo>
                    <a:pt x="17214" y="78402"/>
                  </a:lnTo>
                  <a:lnTo>
                    <a:pt x="17394" y="78555"/>
                  </a:lnTo>
                  <a:lnTo>
                    <a:pt x="17715" y="78626"/>
                  </a:lnTo>
                  <a:lnTo>
                    <a:pt x="17881" y="78838"/>
                  </a:lnTo>
                  <a:lnTo>
                    <a:pt x="17958" y="78897"/>
                  </a:lnTo>
                  <a:lnTo>
                    <a:pt x="18459" y="79452"/>
                  </a:lnTo>
                  <a:lnTo>
                    <a:pt x="18626" y="79559"/>
                  </a:lnTo>
                  <a:lnTo>
                    <a:pt x="18793" y="79523"/>
                  </a:lnTo>
                  <a:lnTo>
                    <a:pt x="18960" y="79429"/>
                  </a:lnTo>
                  <a:lnTo>
                    <a:pt x="19383" y="79287"/>
                  </a:lnTo>
                  <a:lnTo>
                    <a:pt x="21322" y="78354"/>
                  </a:lnTo>
                  <a:lnTo>
                    <a:pt x="21617" y="78154"/>
                  </a:lnTo>
                  <a:lnTo>
                    <a:pt x="21720" y="78449"/>
                  </a:lnTo>
                  <a:lnTo>
                    <a:pt x="21694" y="78732"/>
                  </a:lnTo>
                  <a:lnTo>
                    <a:pt x="21540" y="78980"/>
                  </a:lnTo>
                  <a:lnTo>
                    <a:pt x="21026" y="79169"/>
                  </a:lnTo>
                  <a:lnTo>
                    <a:pt x="20885" y="79429"/>
                  </a:lnTo>
                  <a:lnTo>
                    <a:pt x="20821" y="79724"/>
                  </a:lnTo>
                  <a:lnTo>
                    <a:pt x="20718" y="79984"/>
                  </a:lnTo>
                  <a:lnTo>
                    <a:pt x="20372" y="80326"/>
                  </a:lnTo>
                  <a:lnTo>
                    <a:pt x="20025" y="80586"/>
                  </a:lnTo>
                  <a:lnTo>
                    <a:pt x="19756" y="80928"/>
                  </a:lnTo>
                  <a:lnTo>
                    <a:pt x="19691" y="81495"/>
                  </a:lnTo>
                  <a:lnTo>
                    <a:pt x="19871" y="81412"/>
                  </a:lnTo>
                  <a:lnTo>
                    <a:pt x="20051" y="81365"/>
                  </a:lnTo>
                  <a:lnTo>
                    <a:pt x="20256" y="81330"/>
                  </a:lnTo>
                  <a:lnTo>
                    <a:pt x="20462" y="81353"/>
                  </a:lnTo>
                  <a:lnTo>
                    <a:pt x="20012" y="81944"/>
                  </a:lnTo>
                  <a:lnTo>
                    <a:pt x="19974" y="82274"/>
                  </a:lnTo>
                  <a:lnTo>
                    <a:pt x="20333" y="82416"/>
                  </a:lnTo>
                  <a:lnTo>
                    <a:pt x="21489" y="82581"/>
                  </a:lnTo>
                  <a:lnTo>
                    <a:pt x="21887" y="82581"/>
                  </a:lnTo>
                  <a:lnTo>
                    <a:pt x="21784" y="82818"/>
                  </a:lnTo>
                  <a:lnTo>
                    <a:pt x="21617" y="82983"/>
                  </a:lnTo>
                  <a:lnTo>
                    <a:pt x="21232" y="83195"/>
                  </a:lnTo>
                  <a:lnTo>
                    <a:pt x="21129" y="83125"/>
                  </a:lnTo>
                  <a:lnTo>
                    <a:pt x="21052" y="83089"/>
                  </a:lnTo>
                  <a:lnTo>
                    <a:pt x="20847" y="83030"/>
                  </a:lnTo>
                  <a:lnTo>
                    <a:pt x="21014" y="83254"/>
                  </a:lnTo>
                  <a:lnTo>
                    <a:pt x="21116" y="83325"/>
                  </a:lnTo>
                  <a:lnTo>
                    <a:pt x="20975" y="83715"/>
                  </a:lnTo>
                  <a:lnTo>
                    <a:pt x="21065" y="84010"/>
                  </a:lnTo>
                  <a:lnTo>
                    <a:pt x="21309" y="84187"/>
                  </a:lnTo>
                  <a:lnTo>
                    <a:pt x="21617" y="84223"/>
                  </a:lnTo>
                  <a:lnTo>
                    <a:pt x="21360" y="84447"/>
                  </a:lnTo>
                  <a:lnTo>
                    <a:pt x="20654" y="85663"/>
                  </a:lnTo>
                  <a:lnTo>
                    <a:pt x="20693" y="85864"/>
                  </a:lnTo>
                  <a:lnTo>
                    <a:pt x="20860" y="86029"/>
                  </a:lnTo>
                  <a:lnTo>
                    <a:pt x="20962" y="86372"/>
                  </a:lnTo>
                  <a:lnTo>
                    <a:pt x="20564" y="86218"/>
                  </a:lnTo>
                  <a:lnTo>
                    <a:pt x="20115" y="86218"/>
                  </a:lnTo>
                  <a:lnTo>
                    <a:pt x="19717" y="86395"/>
                  </a:lnTo>
                  <a:lnTo>
                    <a:pt x="19435" y="86809"/>
                  </a:lnTo>
                  <a:lnTo>
                    <a:pt x="19499" y="86997"/>
                  </a:lnTo>
                  <a:lnTo>
                    <a:pt x="19653" y="87198"/>
                  </a:lnTo>
                  <a:lnTo>
                    <a:pt x="19704" y="87352"/>
                  </a:lnTo>
                  <a:lnTo>
                    <a:pt x="19512" y="87423"/>
                  </a:lnTo>
                  <a:lnTo>
                    <a:pt x="19024" y="87434"/>
                  </a:lnTo>
                  <a:lnTo>
                    <a:pt x="18831" y="87529"/>
                  </a:lnTo>
                  <a:lnTo>
                    <a:pt x="18652" y="87718"/>
                  </a:lnTo>
                  <a:lnTo>
                    <a:pt x="18793" y="87836"/>
                  </a:lnTo>
                  <a:lnTo>
                    <a:pt x="18767" y="87918"/>
                  </a:lnTo>
                  <a:lnTo>
                    <a:pt x="18690" y="88013"/>
                  </a:lnTo>
                  <a:lnTo>
                    <a:pt x="18652" y="88166"/>
                  </a:lnTo>
                  <a:lnTo>
                    <a:pt x="18703" y="88367"/>
                  </a:lnTo>
                  <a:lnTo>
                    <a:pt x="18767" y="88414"/>
                  </a:lnTo>
                  <a:lnTo>
                    <a:pt x="18844" y="88426"/>
                  </a:lnTo>
                  <a:lnTo>
                    <a:pt x="18908" y="88485"/>
                  </a:lnTo>
                  <a:lnTo>
                    <a:pt x="19062" y="88993"/>
                  </a:lnTo>
                  <a:lnTo>
                    <a:pt x="19204" y="89111"/>
                  </a:lnTo>
                  <a:lnTo>
                    <a:pt x="19563" y="89253"/>
                  </a:lnTo>
                  <a:lnTo>
                    <a:pt x="19191" y="89335"/>
                  </a:lnTo>
                  <a:lnTo>
                    <a:pt x="18729" y="89312"/>
                  </a:lnTo>
                  <a:lnTo>
                    <a:pt x="18318" y="89359"/>
                  </a:lnTo>
                  <a:lnTo>
                    <a:pt x="18151" y="89631"/>
                  </a:lnTo>
                  <a:lnTo>
                    <a:pt x="18061" y="90056"/>
                  </a:lnTo>
                  <a:lnTo>
                    <a:pt x="17830" y="90445"/>
                  </a:lnTo>
                  <a:lnTo>
                    <a:pt x="17252" y="91047"/>
                  </a:lnTo>
                  <a:lnTo>
                    <a:pt x="17702" y="90988"/>
                  </a:lnTo>
                  <a:lnTo>
                    <a:pt x="17689" y="91189"/>
                  </a:lnTo>
                  <a:lnTo>
                    <a:pt x="17252" y="91980"/>
                  </a:lnTo>
                  <a:lnTo>
                    <a:pt x="17008" y="92228"/>
                  </a:lnTo>
                  <a:lnTo>
                    <a:pt x="16880" y="92523"/>
                  </a:lnTo>
                  <a:lnTo>
                    <a:pt x="17124" y="92854"/>
                  </a:lnTo>
                  <a:lnTo>
                    <a:pt x="16238" y="93657"/>
                  </a:lnTo>
                  <a:lnTo>
                    <a:pt x="16097" y="93846"/>
                  </a:lnTo>
                  <a:lnTo>
                    <a:pt x="16046" y="94661"/>
                  </a:lnTo>
                  <a:lnTo>
                    <a:pt x="15969" y="95038"/>
                  </a:lnTo>
                  <a:lnTo>
                    <a:pt x="15853" y="95416"/>
                  </a:lnTo>
                  <a:lnTo>
                    <a:pt x="16110" y="95688"/>
                  </a:lnTo>
                  <a:lnTo>
                    <a:pt x="16495" y="95735"/>
                  </a:lnTo>
                  <a:lnTo>
                    <a:pt x="16842" y="95865"/>
                  </a:lnTo>
                  <a:lnTo>
                    <a:pt x="17008" y="96396"/>
                  </a:lnTo>
                  <a:lnTo>
                    <a:pt x="17137" y="96739"/>
                  </a:lnTo>
                  <a:lnTo>
                    <a:pt x="17394" y="96562"/>
                  </a:lnTo>
                  <a:lnTo>
                    <a:pt x="17586" y="96101"/>
                  </a:lnTo>
                  <a:lnTo>
                    <a:pt x="17496" y="95582"/>
                  </a:lnTo>
                  <a:lnTo>
                    <a:pt x="17792" y="95641"/>
                  </a:lnTo>
                  <a:lnTo>
                    <a:pt x="18010" y="95853"/>
                  </a:lnTo>
                  <a:lnTo>
                    <a:pt x="18100" y="96101"/>
                  </a:lnTo>
                  <a:lnTo>
                    <a:pt x="18023" y="96314"/>
                  </a:lnTo>
                  <a:lnTo>
                    <a:pt x="18151" y="96408"/>
                  </a:lnTo>
                  <a:lnTo>
                    <a:pt x="18267" y="96479"/>
                  </a:lnTo>
                  <a:lnTo>
                    <a:pt x="17894" y="96869"/>
                  </a:lnTo>
                  <a:lnTo>
                    <a:pt x="17843" y="97057"/>
                  </a:lnTo>
                  <a:lnTo>
                    <a:pt x="17958" y="97305"/>
                  </a:lnTo>
                  <a:lnTo>
                    <a:pt x="18189" y="97506"/>
                  </a:lnTo>
                  <a:lnTo>
                    <a:pt x="18472" y="97601"/>
                  </a:lnTo>
                  <a:lnTo>
                    <a:pt x="18767" y="97612"/>
                  </a:lnTo>
                  <a:lnTo>
                    <a:pt x="19050" y="97518"/>
                  </a:lnTo>
                  <a:lnTo>
                    <a:pt x="19050" y="97376"/>
                  </a:lnTo>
                  <a:lnTo>
                    <a:pt x="18960" y="97305"/>
                  </a:lnTo>
                  <a:lnTo>
                    <a:pt x="18844" y="97199"/>
                  </a:lnTo>
                  <a:lnTo>
                    <a:pt x="18818" y="97057"/>
                  </a:lnTo>
                  <a:lnTo>
                    <a:pt x="18908" y="96928"/>
                  </a:lnTo>
                  <a:lnTo>
                    <a:pt x="19011" y="96928"/>
                  </a:lnTo>
                  <a:lnTo>
                    <a:pt x="19088" y="97022"/>
                  </a:lnTo>
                  <a:lnTo>
                    <a:pt x="19127" y="97152"/>
                  </a:lnTo>
                  <a:lnTo>
                    <a:pt x="19165" y="97211"/>
                  </a:lnTo>
                  <a:lnTo>
                    <a:pt x="19666" y="97305"/>
                  </a:lnTo>
                  <a:lnTo>
                    <a:pt x="19845" y="97211"/>
                  </a:lnTo>
                  <a:lnTo>
                    <a:pt x="19948" y="96928"/>
                  </a:lnTo>
                  <a:lnTo>
                    <a:pt x="20089" y="96928"/>
                  </a:lnTo>
                  <a:lnTo>
                    <a:pt x="20166" y="97423"/>
                  </a:lnTo>
                  <a:lnTo>
                    <a:pt x="20577" y="97459"/>
                  </a:lnTo>
                  <a:lnTo>
                    <a:pt x="21489" y="97069"/>
                  </a:lnTo>
                  <a:lnTo>
                    <a:pt x="21412" y="96869"/>
                  </a:lnTo>
                  <a:lnTo>
                    <a:pt x="21283" y="96715"/>
                  </a:lnTo>
                  <a:lnTo>
                    <a:pt x="21142" y="96585"/>
                  </a:lnTo>
                  <a:lnTo>
                    <a:pt x="20962" y="96479"/>
                  </a:lnTo>
                  <a:lnTo>
                    <a:pt x="21232" y="96455"/>
                  </a:lnTo>
                  <a:lnTo>
                    <a:pt x="21360" y="96302"/>
                  </a:lnTo>
                  <a:lnTo>
                    <a:pt x="21424" y="96125"/>
                  </a:lnTo>
                  <a:lnTo>
                    <a:pt x="21489" y="96030"/>
                  </a:lnTo>
                  <a:lnTo>
                    <a:pt x="21655" y="95983"/>
                  </a:lnTo>
                  <a:lnTo>
                    <a:pt x="21668" y="96007"/>
                  </a:lnTo>
                  <a:lnTo>
                    <a:pt x="21643" y="96113"/>
                  </a:lnTo>
                  <a:lnTo>
                    <a:pt x="22143" y="96928"/>
                  </a:lnTo>
                  <a:lnTo>
                    <a:pt x="22259" y="97069"/>
                  </a:lnTo>
                  <a:lnTo>
                    <a:pt x="22464" y="97176"/>
                  </a:lnTo>
                  <a:lnTo>
                    <a:pt x="22926" y="97187"/>
                  </a:lnTo>
                  <a:lnTo>
                    <a:pt x="23157" y="97211"/>
                  </a:lnTo>
                  <a:lnTo>
                    <a:pt x="23453" y="97435"/>
                  </a:lnTo>
                  <a:lnTo>
                    <a:pt x="24300" y="98427"/>
                  </a:lnTo>
                  <a:lnTo>
                    <a:pt x="24505" y="98522"/>
                  </a:lnTo>
                  <a:lnTo>
                    <a:pt x="24890" y="98533"/>
                  </a:lnTo>
                  <a:lnTo>
                    <a:pt x="25083" y="98592"/>
                  </a:lnTo>
                  <a:lnTo>
                    <a:pt x="25198" y="98699"/>
                  </a:lnTo>
                  <a:lnTo>
                    <a:pt x="25417" y="99041"/>
                  </a:lnTo>
                  <a:lnTo>
                    <a:pt x="25596" y="99195"/>
                  </a:lnTo>
                  <a:lnTo>
                    <a:pt x="25224" y="99301"/>
                  </a:lnTo>
                  <a:lnTo>
                    <a:pt x="24711" y="99195"/>
                  </a:lnTo>
                  <a:lnTo>
                    <a:pt x="24249" y="98958"/>
                  </a:lnTo>
                  <a:lnTo>
                    <a:pt x="24043" y="98651"/>
                  </a:lnTo>
                  <a:lnTo>
                    <a:pt x="23992" y="98522"/>
                  </a:lnTo>
                  <a:lnTo>
                    <a:pt x="23851" y="98344"/>
                  </a:lnTo>
                  <a:lnTo>
                    <a:pt x="23671" y="98191"/>
                  </a:lnTo>
                  <a:lnTo>
                    <a:pt x="23478" y="98144"/>
                  </a:lnTo>
                  <a:lnTo>
                    <a:pt x="23401" y="98262"/>
                  </a:lnTo>
                  <a:lnTo>
                    <a:pt x="23350" y="98486"/>
                  </a:lnTo>
                  <a:lnTo>
                    <a:pt x="23247" y="98699"/>
                  </a:lnTo>
                  <a:lnTo>
                    <a:pt x="23029" y="98722"/>
                  </a:lnTo>
                  <a:lnTo>
                    <a:pt x="22913" y="98616"/>
                  </a:lnTo>
                  <a:lnTo>
                    <a:pt x="22862" y="98191"/>
                  </a:lnTo>
                  <a:lnTo>
                    <a:pt x="22772" y="97978"/>
                  </a:lnTo>
                  <a:lnTo>
                    <a:pt x="21951" y="97518"/>
                  </a:lnTo>
                  <a:lnTo>
                    <a:pt x="21707" y="97589"/>
                  </a:lnTo>
                  <a:lnTo>
                    <a:pt x="21617" y="97742"/>
                  </a:lnTo>
                  <a:lnTo>
                    <a:pt x="21591" y="97908"/>
                  </a:lnTo>
                  <a:lnTo>
                    <a:pt x="21540" y="97978"/>
                  </a:lnTo>
                  <a:lnTo>
                    <a:pt x="21322" y="97955"/>
                  </a:lnTo>
                  <a:lnTo>
                    <a:pt x="20885" y="97837"/>
                  </a:lnTo>
                  <a:lnTo>
                    <a:pt x="20718" y="97825"/>
                  </a:lnTo>
                  <a:lnTo>
                    <a:pt x="20372" y="97908"/>
                  </a:lnTo>
                  <a:lnTo>
                    <a:pt x="19910" y="98144"/>
                  </a:lnTo>
                  <a:lnTo>
                    <a:pt x="19486" y="98404"/>
                  </a:lnTo>
                  <a:lnTo>
                    <a:pt x="19306" y="98651"/>
                  </a:lnTo>
                  <a:lnTo>
                    <a:pt x="19178" y="98722"/>
                  </a:lnTo>
                  <a:lnTo>
                    <a:pt x="18921" y="98628"/>
                  </a:lnTo>
                  <a:lnTo>
                    <a:pt x="18626" y="98474"/>
                  </a:lnTo>
                  <a:lnTo>
                    <a:pt x="18459" y="98368"/>
                  </a:lnTo>
                  <a:lnTo>
                    <a:pt x="18279" y="98333"/>
                  </a:lnTo>
                  <a:lnTo>
                    <a:pt x="17817" y="98651"/>
                  </a:lnTo>
                  <a:lnTo>
                    <a:pt x="17637" y="98722"/>
                  </a:lnTo>
                  <a:lnTo>
                    <a:pt x="17458" y="98651"/>
                  </a:lnTo>
                  <a:lnTo>
                    <a:pt x="17047" y="98404"/>
                  </a:lnTo>
                  <a:lnTo>
                    <a:pt x="16867" y="98427"/>
                  </a:lnTo>
                  <a:lnTo>
                    <a:pt x="16790" y="98651"/>
                  </a:lnTo>
                  <a:lnTo>
                    <a:pt x="16829" y="98958"/>
                  </a:lnTo>
                  <a:lnTo>
                    <a:pt x="16854" y="99230"/>
                  </a:lnTo>
                  <a:lnTo>
                    <a:pt x="16662" y="99336"/>
                  </a:lnTo>
                  <a:lnTo>
                    <a:pt x="16405" y="99136"/>
                  </a:lnTo>
                  <a:lnTo>
                    <a:pt x="16187" y="98746"/>
                  </a:lnTo>
                  <a:lnTo>
                    <a:pt x="15930" y="98427"/>
                  </a:lnTo>
                  <a:lnTo>
                    <a:pt x="15584" y="98427"/>
                  </a:lnTo>
                  <a:lnTo>
                    <a:pt x="15468" y="98628"/>
                  </a:lnTo>
                  <a:lnTo>
                    <a:pt x="15494" y="98888"/>
                  </a:lnTo>
                  <a:lnTo>
                    <a:pt x="15635" y="99159"/>
                  </a:lnTo>
                  <a:lnTo>
                    <a:pt x="15853" y="99336"/>
                  </a:lnTo>
                  <a:lnTo>
                    <a:pt x="15776" y="99655"/>
                  </a:lnTo>
                  <a:lnTo>
                    <a:pt x="15789" y="100068"/>
                  </a:lnTo>
                  <a:lnTo>
                    <a:pt x="15738" y="100328"/>
                  </a:lnTo>
                  <a:lnTo>
                    <a:pt x="15468" y="100234"/>
                  </a:lnTo>
                  <a:lnTo>
                    <a:pt x="14826" y="100741"/>
                  </a:lnTo>
                  <a:lnTo>
                    <a:pt x="14544" y="100848"/>
                  </a:lnTo>
                  <a:lnTo>
                    <a:pt x="14441" y="100470"/>
                  </a:lnTo>
                  <a:lnTo>
                    <a:pt x="14249" y="100269"/>
                  </a:lnTo>
                  <a:lnTo>
                    <a:pt x="13812" y="100139"/>
                  </a:lnTo>
                  <a:lnTo>
                    <a:pt x="13337" y="100127"/>
                  </a:lnTo>
                  <a:lnTo>
                    <a:pt x="13016" y="100234"/>
                  </a:lnTo>
                  <a:lnTo>
                    <a:pt x="13196" y="100446"/>
                  </a:lnTo>
                  <a:lnTo>
                    <a:pt x="13222" y="100612"/>
                  </a:lnTo>
                  <a:lnTo>
                    <a:pt x="13170" y="100800"/>
                  </a:lnTo>
                  <a:lnTo>
                    <a:pt x="13145" y="101060"/>
                  </a:lnTo>
                  <a:lnTo>
                    <a:pt x="13222" y="101285"/>
                  </a:lnTo>
                  <a:lnTo>
                    <a:pt x="13555" y="101521"/>
                  </a:lnTo>
                  <a:lnTo>
                    <a:pt x="13658" y="101745"/>
                  </a:lnTo>
                  <a:lnTo>
                    <a:pt x="13581" y="102123"/>
                  </a:lnTo>
                  <a:lnTo>
                    <a:pt x="13311" y="102642"/>
                  </a:lnTo>
                  <a:lnTo>
                    <a:pt x="12991" y="103127"/>
                  </a:lnTo>
                  <a:lnTo>
                    <a:pt x="12772" y="103363"/>
                  </a:lnTo>
                  <a:lnTo>
                    <a:pt x="12811" y="103044"/>
                  </a:lnTo>
                  <a:lnTo>
                    <a:pt x="12759" y="102890"/>
                  </a:lnTo>
                  <a:lnTo>
                    <a:pt x="12644" y="102867"/>
                  </a:lnTo>
                  <a:lnTo>
                    <a:pt x="12503" y="102914"/>
                  </a:lnTo>
                  <a:lnTo>
                    <a:pt x="12297" y="103150"/>
                  </a:lnTo>
                  <a:lnTo>
                    <a:pt x="12066" y="103800"/>
                  </a:lnTo>
                  <a:lnTo>
                    <a:pt x="11938" y="104059"/>
                  </a:lnTo>
                  <a:lnTo>
                    <a:pt x="11103" y="105228"/>
                  </a:lnTo>
                  <a:lnTo>
                    <a:pt x="11026" y="105453"/>
                  </a:lnTo>
                  <a:lnTo>
                    <a:pt x="10834" y="106822"/>
                  </a:lnTo>
                  <a:lnTo>
                    <a:pt x="10847" y="107188"/>
                  </a:lnTo>
                  <a:lnTo>
                    <a:pt x="10872" y="107354"/>
                  </a:lnTo>
                  <a:lnTo>
                    <a:pt x="11155" y="107637"/>
                  </a:lnTo>
                  <a:lnTo>
                    <a:pt x="11694" y="107991"/>
                  </a:lnTo>
                  <a:lnTo>
                    <a:pt x="12670" y="107861"/>
                  </a:lnTo>
                  <a:lnTo>
                    <a:pt x="13145" y="108027"/>
                  </a:lnTo>
                  <a:lnTo>
                    <a:pt x="11989" y="108771"/>
                  </a:lnTo>
                  <a:lnTo>
                    <a:pt x="11797" y="108853"/>
                  </a:lnTo>
                  <a:lnTo>
                    <a:pt x="11309" y="108145"/>
                  </a:lnTo>
                  <a:lnTo>
                    <a:pt x="11014" y="107944"/>
                  </a:lnTo>
                  <a:lnTo>
                    <a:pt x="10590" y="108027"/>
                  </a:lnTo>
                  <a:lnTo>
                    <a:pt x="10385" y="108216"/>
                  </a:lnTo>
                  <a:lnTo>
                    <a:pt x="10077" y="108747"/>
                  </a:lnTo>
                  <a:lnTo>
                    <a:pt x="9935" y="108924"/>
                  </a:lnTo>
                  <a:lnTo>
                    <a:pt x="9165" y="109089"/>
                  </a:lnTo>
                  <a:lnTo>
                    <a:pt x="9050" y="109137"/>
                  </a:lnTo>
                  <a:lnTo>
                    <a:pt x="8883" y="109573"/>
                  </a:lnTo>
                  <a:lnTo>
                    <a:pt x="8498" y="109751"/>
                  </a:lnTo>
                  <a:lnTo>
                    <a:pt x="7612" y="109810"/>
                  </a:lnTo>
                  <a:lnTo>
                    <a:pt x="7175" y="109975"/>
                  </a:lnTo>
                  <a:lnTo>
                    <a:pt x="7047" y="110223"/>
                  </a:lnTo>
                  <a:lnTo>
                    <a:pt x="7240" y="110459"/>
                  </a:lnTo>
                  <a:lnTo>
                    <a:pt x="9422" y="110837"/>
                  </a:lnTo>
                  <a:lnTo>
                    <a:pt x="10295" y="110754"/>
                  </a:lnTo>
                  <a:lnTo>
                    <a:pt x="10757" y="110636"/>
                  </a:lnTo>
                  <a:lnTo>
                    <a:pt x="10962" y="110494"/>
                  </a:lnTo>
                  <a:lnTo>
                    <a:pt x="11129" y="110105"/>
                  </a:lnTo>
                  <a:lnTo>
                    <a:pt x="11501" y="110246"/>
                  </a:lnTo>
                  <a:lnTo>
                    <a:pt x="12130" y="110837"/>
                  </a:lnTo>
                  <a:lnTo>
                    <a:pt x="13530" y="111616"/>
                  </a:lnTo>
                  <a:lnTo>
                    <a:pt x="13786" y="111474"/>
                  </a:lnTo>
                  <a:lnTo>
                    <a:pt x="14698" y="111321"/>
                  </a:lnTo>
                  <a:lnTo>
                    <a:pt x="15609" y="110908"/>
                  </a:lnTo>
                  <a:lnTo>
                    <a:pt x="15905" y="110837"/>
                  </a:lnTo>
                  <a:lnTo>
                    <a:pt x="16200" y="110896"/>
                  </a:lnTo>
                  <a:lnTo>
                    <a:pt x="16842" y="111120"/>
                  </a:lnTo>
                  <a:lnTo>
                    <a:pt x="17188" y="111156"/>
                  </a:lnTo>
                  <a:lnTo>
                    <a:pt x="17933" y="111156"/>
                  </a:lnTo>
                  <a:lnTo>
                    <a:pt x="18241" y="111274"/>
                  </a:lnTo>
                  <a:lnTo>
                    <a:pt x="18408" y="111616"/>
                  </a:lnTo>
                  <a:lnTo>
                    <a:pt x="18010" y="111805"/>
                  </a:lnTo>
                  <a:lnTo>
                    <a:pt x="17881" y="112525"/>
                  </a:lnTo>
                  <a:lnTo>
                    <a:pt x="17496" y="112502"/>
                  </a:lnTo>
                  <a:lnTo>
                    <a:pt x="17394" y="112360"/>
                  </a:lnTo>
                  <a:lnTo>
                    <a:pt x="17355" y="112171"/>
                  </a:lnTo>
                  <a:lnTo>
                    <a:pt x="17278" y="111982"/>
                  </a:lnTo>
                  <a:lnTo>
                    <a:pt x="17060" y="111900"/>
                  </a:lnTo>
                  <a:lnTo>
                    <a:pt x="16225" y="112053"/>
                  </a:lnTo>
                  <a:lnTo>
                    <a:pt x="15455" y="112065"/>
                  </a:lnTo>
                  <a:lnTo>
                    <a:pt x="15275" y="112218"/>
                  </a:lnTo>
                  <a:lnTo>
                    <a:pt x="15340" y="112632"/>
                  </a:lnTo>
                  <a:lnTo>
                    <a:pt x="15442" y="112915"/>
                  </a:lnTo>
                  <a:lnTo>
                    <a:pt x="15494" y="112974"/>
                  </a:lnTo>
                  <a:lnTo>
                    <a:pt x="15584" y="112998"/>
                  </a:lnTo>
                  <a:lnTo>
                    <a:pt x="15969" y="113328"/>
                  </a:lnTo>
                  <a:lnTo>
                    <a:pt x="16187" y="113399"/>
                  </a:lnTo>
                  <a:lnTo>
                    <a:pt x="16392" y="113375"/>
                  </a:lnTo>
                  <a:lnTo>
                    <a:pt x="16598" y="113234"/>
                  </a:lnTo>
                  <a:lnTo>
                    <a:pt x="16739" y="113399"/>
                  </a:lnTo>
                  <a:lnTo>
                    <a:pt x="16546" y="113623"/>
                  </a:lnTo>
                  <a:lnTo>
                    <a:pt x="16341" y="113765"/>
                  </a:lnTo>
                  <a:lnTo>
                    <a:pt x="16084" y="113812"/>
                  </a:lnTo>
                  <a:lnTo>
                    <a:pt x="15776" y="113836"/>
                  </a:lnTo>
                  <a:lnTo>
                    <a:pt x="15455" y="113777"/>
                  </a:lnTo>
                  <a:lnTo>
                    <a:pt x="14955" y="113494"/>
                  </a:lnTo>
                  <a:lnTo>
                    <a:pt x="14698" y="113399"/>
                  </a:lnTo>
                  <a:lnTo>
                    <a:pt x="14454" y="113435"/>
                  </a:lnTo>
                  <a:lnTo>
                    <a:pt x="13953" y="113765"/>
                  </a:lnTo>
                  <a:lnTo>
                    <a:pt x="13735" y="113836"/>
                  </a:lnTo>
                  <a:lnTo>
                    <a:pt x="13376" y="113871"/>
                  </a:lnTo>
                  <a:lnTo>
                    <a:pt x="13132" y="113989"/>
                  </a:lnTo>
                  <a:lnTo>
                    <a:pt x="12978" y="114226"/>
                  </a:lnTo>
                  <a:lnTo>
                    <a:pt x="12901" y="114603"/>
                  </a:lnTo>
                  <a:lnTo>
                    <a:pt x="13080" y="114544"/>
                  </a:lnTo>
                  <a:lnTo>
                    <a:pt x="13530" y="114285"/>
                  </a:lnTo>
                  <a:lnTo>
                    <a:pt x="13401" y="114745"/>
                  </a:lnTo>
                  <a:lnTo>
                    <a:pt x="13530" y="115017"/>
                  </a:lnTo>
                  <a:lnTo>
                    <a:pt x="13825" y="115147"/>
                  </a:lnTo>
                  <a:lnTo>
                    <a:pt x="14249" y="115170"/>
                  </a:lnTo>
                  <a:lnTo>
                    <a:pt x="14454" y="115229"/>
                  </a:lnTo>
                  <a:lnTo>
                    <a:pt x="14955" y="115619"/>
                  </a:lnTo>
                  <a:lnTo>
                    <a:pt x="15160" y="115690"/>
                  </a:lnTo>
                  <a:lnTo>
                    <a:pt x="16238" y="115843"/>
                  </a:lnTo>
                  <a:lnTo>
                    <a:pt x="16585" y="115843"/>
                  </a:lnTo>
                  <a:lnTo>
                    <a:pt x="16906" y="115761"/>
                  </a:lnTo>
                  <a:lnTo>
                    <a:pt x="17188" y="115548"/>
                  </a:lnTo>
                  <a:lnTo>
                    <a:pt x="17394" y="115217"/>
                  </a:lnTo>
                  <a:lnTo>
                    <a:pt x="17560" y="114816"/>
                  </a:lnTo>
                  <a:lnTo>
                    <a:pt x="17779" y="114509"/>
                  </a:lnTo>
                  <a:lnTo>
                    <a:pt x="18151" y="114438"/>
                  </a:lnTo>
                  <a:lnTo>
                    <a:pt x="18087" y="114828"/>
                  </a:lnTo>
                  <a:lnTo>
                    <a:pt x="18908" y="115253"/>
                  </a:lnTo>
                  <a:lnTo>
                    <a:pt x="19050" y="115619"/>
                  </a:lnTo>
                  <a:lnTo>
                    <a:pt x="18793" y="116009"/>
                  </a:lnTo>
                  <a:lnTo>
                    <a:pt x="17984" y="116481"/>
                  </a:lnTo>
                  <a:lnTo>
                    <a:pt x="17766" y="116811"/>
                  </a:lnTo>
                  <a:lnTo>
                    <a:pt x="18908" y="116811"/>
                  </a:lnTo>
                  <a:lnTo>
                    <a:pt x="18998" y="116871"/>
                  </a:lnTo>
                  <a:lnTo>
                    <a:pt x="19037" y="116965"/>
                  </a:lnTo>
                  <a:lnTo>
                    <a:pt x="19062" y="117071"/>
                  </a:lnTo>
                  <a:lnTo>
                    <a:pt x="19050" y="117107"/>
                  </a:lnTo>
                  <a:lnTo>
                    <a:pt x="19409" y="117024"/>
                  </a:lnTo>
                  <a:lnTo>
                    <a:pt x="19756" y="116823"/>
                  </a:lnTo>
                  <a:lnTo>
                    <a:pt x="20346" y="116375"/>
                  </a:lnTo>
                  <a:lnTo>
                    <a:pt x="20179" y="116292"/>
                  </a:lnTo>
                  <a:lnTo>
                    <a:pt x="20025" y="116209"/>
                  </a:lnTo>
                  <a:lnTo>
                    <a:pt x="19910" y="116068"/>
                  </a:lnTo>
                  <a:lnTo>
                    <a:pt x="19820" y="115914"/>
                  </a:lnTo>
                  <a:lnTo>
                    <a:pt x="20243" y="115808"/>
                  </a:lnTo>
                  <a:lnTo>
                    <a:pt x="20757" y="115890"/>
                  </a:lnTo>
                  <a:lnTo>
                    <a:pt x="21258" y="116091"/>
                  </a:lnTo>
                  <a:lnTo>
                    <a:pt x="21617" y="116375"/>
                  </a:lnTo>
                  <a:lnTo>
                    <a:pt x="21617" y="116009"/>
                  </a:lnTo>
                  <a:lnTo>
                    <a:pt x="21283" y="115690"/>
                  </a:lnTo>
                  <a:lnTo>
                    <a:pt x="20821" y="115454"/>
                  </a:lnTo>
                  <a:lnTo>
                    <a:pt x="20462" y="115324"/>
                  </a:lnTo>
                  <a:lnTo>
                    <a:pt x="20654" y="115217"/>
                  </a:lnTo>
                  <a:lnTo>
                    <a:pt x="20885" y="115170"/>
                  </a:lnTo>
                  <a:lnTo>
                    <a:pt x="21360" y="115170"/>
                  </a:lnTo>
                  <a:lnTo>
                    <a:pt x="21322" y="115099"/>
                  </a:lnTo>
                  <a:lnTo>
                    <a:pt x="21283" y="114969"/>
                  </a:lnTo>
                  <a:lnTo>
                    <a:pt x="21232" y="114887"/>
                  </a:lnTo>
                  <a:lnTo>
                    <a:pt x="21617" y="114710"/>
                  </a:lnTo>
                  <a:lnTo>
                    <a:pt x="21797" y="114828"/>
                  </a:lnTo>
                  <a:lnTo>
                    <a:pt x="21964" y="115052"/>
                  </a:lnTo>
                  <a:lnTo>
                    <a:pt x="22323" y="115170"/>
                  </a:lnTo>
                  <a:lnTo>
                    <a:pt x="22836" y="115265"/>
                  </a:lnTo>
                  <a:lnTo>
                    <a:pt x="22798" y="115501"/>
                  </a:lnTo>
                  <a:lnTo>
                    <a:pt x="22259" y="116056"/>
                  </a:lnTo>
                  <a:lnTo>
                    <a:pt x="22387" y="116292"/>
                  </a:lnTo>
                  <a:lnTo>
                    <a:pt x="22593" y="116445"/>
                  </a:lnTo>
                  <a:lnTo>
                    <a:pt x="22849" y="116493"/>
                  </a:lnTo>
                  <a:lnTo>
                    <a:pt x="23157" y="116375"/>
                  </a:lnTo>
                  <a:lnTo>
                    <a:pt x="23093" y="116918"/>
                  </a:lnTo>
                  <a:lnTo>
                    <a:pt x="22747" y="117012"/>
                  </a:lnTo>
                  <a:lnTo>
                    <a:pt x="21797" y="116811"/>
                  </a:lnTo>
                  <a:lnTo>
                    <a:pt x="21412" y="116894"/>
                  </a:lnTo>
                  <a:lnTo>
                    <a:pt x="20975" y="117095"/>
                  </a:lnTo>
                  <a:lnTo>
                    <a:pt x="20577" y="117402"/>
                  </a:lnTo>
                  <a:lnTo>
                    <a:pt x="20346" y="117709"/>
                  </a:lnTo>
                  <a:lnTo>
                    <a:pt x="20667" y="117827"/>
                  </a:lnTo>
                  <a:lnTo>
                    <a:pt x="21322" y="117721"/>
                  </a:lnTo>
                  <a:lnTo>
                    <a:pt x="21617" y="117874"/>
                  </a:lnTo>
                  <a:lnTo>
                    <a:pt x="20577" y="118299"/>
                  </a:lnTo>
                  <a:lnTo>
                    <a:pt x="20089" y="118158"/>
                  </a:lnTo>
                  <a:lnTo>
                    <a:pt x="19807" y="118653"/>
                  </a:lnTo>
                  <a:lnTo>
                    <a:pt x="19563" y="119763"/>
                  </a:lnTo>
                  <a:lnTo>
                    <a:pt x="19794" y="120000"/>
                  </a:lnTo>
                  <a:lnTo>
                    <a:pt x="20051" y="119905"/>
                  </a:lnTo>
                  <a:lnTo>
                    <a:pt x="20256" y="119610"/>
                  </a:lnTo>
                  <a:lnTo>
                    <a:pt x="20346" y="119256"/>
                  </a:lnTo>
                  <a:lnTo>
                    <a:pt x="20487" y="119126"/>
                  </a:lnTo>
                  <a:lnTo>
                    <a:pt x="20834" y="119067"/>
                  </a:lnTo>
                  <a:lnTo>
                    <a:pt x="21489" y="119043"/>
                  </a:lnTo>
                  <a:lnTo>
                    <a:pt x="22169" y="118795"/>
                  </a:lnTo>
                  <a:lnTo>
                    <a:pt x="22464" y="118311"/>
                  </a:lnTo>
                  <a:lnTo>
                    <a:pt x="22708" y="117780"/>
                  </a:lnTo>
                  <a:lnTo>
                    <a:pt x="23157" y="117402"/>
                  </a:lnTo>
                  <a:lnTo>
                    <a:pt x="23029" y="117744"/>
                  </a:lnTo>
                  <a:lnTo>
                    <a:pt x="23183" y="117910"/>
                  </a:lnTo>
                  <a:lnTo>
                    <a:pt x="23427" y="117957"/>
                  </a:lnTo>
                  <a:lnTo>
                    <a:pt x="23543" y="117933"/>
                  </a:lnTo>
                  <a:lnTo>
                    <a:pt x="23607" y="117685"/>
                  </a:lnTo>
                  <a:lnTo>
                    <a:pt x="23748" y="117579"/>
                  </a:lnTo>
                  <a:lnTo>
                    <a:pt x="23953" y="117591"/>
                  </a:lnTo>
                  <a:lnTo>
                    <a:pt x="24184" y="117709"/>
                  </a:lnTo>
                  <a:lnTo>
                    <a:pt x="24146" y="117780"/>
                  </a:lnTo>
                  <a:lnTo>
                    <a:pt x="24133" y="117803"/>
                  </a:lnTo>
                  <a:lnTo>
                    <a:pt x="24120" y="117815"/>
                  </a:lnTo>
                  <a:lnTo>
                    <a:pt x="24043" y="117874"/>
                  </a:lnTo>
                  <a:lnTo>
                    <a:pt x="24197" y="118016"/>
                  </a:lnTo>
                  <a:lnTo>
                    <a:pt x="24377" y="118098"/>
                  </a:lnTo>
                  <a:lnTo>
                    <a:pt x="24569" y="118146"/>
                  </a:lnTo>
                  <a:lnTo>
                    <a:pt x="24775" y="118158"/>
                  </a:lnTo>
                  <a:lnTo>
                    <a:pt x="24890" y="118063"/>
                  </a:lnTo>
                  <a:lnTo>
                    <a:pt x="24890" y="117874"/>
                  </a:lnTo>
                  <a:lnTo>
                    <a:pt x="24839" y="117555"/>
                  </a:lnTo>
                  <a:lnTo>
                    <a:pt x="24724" y="117319"/>
                  </a:lnTo>
                  <a:lnTo>
                    <a:pt x="24685" y="117177"/>
                  </a:lnTo>
                  <a:lnTo>
                    <a:pt x="24775" y="117107"/>
                  </a:lnTo>
                  <a:lnTo>
                    <a:pt x="25147" y="117095"/>
                  </a:lnTo>
                  <a:lnTo>
                    <a:pt x="25263" y="117012"/>
                  </a:lnTo>
                  <a:lnTo>
                    <a:pt x="25353" y="116811"/>
                  </a:lnTo>
                  <a:lnTo>
                    <a:pt x="25224" y="116752"/>
                  </a:lnTo>
                  <a:lnTo>
                    <a:pt x="24955" y="116504"/>
                  </a:lnTo>
                  <a:lnTo>
                    <a:pt x="25288" y="116091"/>
                  </a:lnTo>
                  <a:lnTo>
                    <a:pt x="25198" y="115619"/>
                  </a:lnTo>
                  <a:lnTo>
                    <a:pt x="25032" y="115099"/>
                  </a:lnTo>
                  <a:lnTo>
                    <a:pt x="25083" y="114603"/>
                  </a:lnTo>
                  <a:lnTo>
                    <a:pt x="25353" y="114816"/>
                  </a:lnTo>
                  <a:lnTo>
                    <a:pt x="25584" y="115017"/>
                  </a:lnTo>
                  <a:lnTo>
                    <a:pt x="25802" y="115158"/>
                  </a:lnTo>
                  <a:lnTo>
                    <a:pt x="26110" y="115170"/>
                  </a:lnTo>
                  <a:lnTo>
                    <a:pt x="26405" y="115088"/>
                  </a:lnTo>
                  <a:lnTo>
                    <a:pt x="26662" y="114969"/>
                  </a:lnTo>
                  <a:lnTo>
                    <a:pt x="26893" y="114792"/>
                  </a:lnTo>
                  <a:lnTo>
                    <a:pt x="27137" y="114603"/>
                  </a:lnTo>
                  <a:lnTo>
                    <a:pt x="27008" y="114438"/>
                  </a:lnTo>
                  <a:lnTo>
                    <a:pt x="26854" y="114544"/>
                  </a:lnTo>
                  <a:lnTo>
                    <a:pt x="26700" y="114603"/>
                  </a:lnTo>
                  <a:lnTo>
                    <a:pt x="26354" y="114603"/>
                  </a:lnTo>
                  <a:lnTo>
                    <a:pt x="26521" y="114285"/>
                  </a:lnTo>
                  <a:lnTo>
                    <a:pt x="26739" y="114001"/>
                  </a:lnTo>
                  <a:lnTo>
                    <a:pt x="26546" y="113895"/>
                  </a:lnTo>
                  <a:lnTo>
                    <a:pt x="26367" y="113871"/>
                  </a:lnTo>
                  <a:lnTo>
                    <a:pt x="26174" y="113930"/>
                  </a:lnTo>
                  <a:lnTo>
                    <a:pt x="25982" y="114001"/>
                  </a:lnTo>
                  <a:lnTo>
                    <a:pt x="26110" y="113576"/>
                  </a:lnTo>
                  <a:lnTo>
                    <a:pt x="25930" y="113458"/>
                  </a:lnTo>
                  <a:lnTo>
                    <a:pt x="25275" y="113541"/>
                  </a:lnTo>
                  <a:lnTo>
                    <a:pt x="24916" y="113423"/>
                  </a:lnTo>
                  <a:lnTo>
                    <a:pt x="24454" y="113139"/>
                  </a:lnTo>
                  <a:lnTo>
                    <a:pt x="24094" y="112773"/>
                  </a:lnTo>
                  <a:lnTo>
                    <a:pt x="24107" y="112431"/>
                  </a:lnTo>
                  <a:lnTo>
                    <a:pt x="24454" y="112266"/>
                  </a:lnTo>
                  <a:lnTo>
                    <a:pt x="24929" y="112277"/>
                  </a:lnTo>
                  <a:lnTo>
                    <a:pt x="25404" y="112372"/>
                  </a:lnTo>
                  <a:lnTo>
                    <a:pt x="26148" y="112702"/>
                  </a:lnTo>
                  <a:lnTo>
                    <a:pt x="26482" y="112773"/>
                  </a:lnTo>
                  <a:lnTo>
                    <a:pt x="27265" y="112797"/>
                  </a:lnTo>
                  <a:lnTo>
                    <a:pt x="27445" y="112868"/>
                  </a:lnTo>
                  <a:lnTo>
                    <a:pt x="27766" y="113045"/>
                  </a:lnTo>
                  <a:lnTo>
                    <a:pt x="27958" y="113092"/>
                  </a:lnTo>
                  <a:lnTo>
                    <a:pt x="28241" y="113128"/>
                  </a:lnTo>
                  <a:lnTo>
                    <a:pt x="28331" y="113210"/>
                  </a:lnTo>
                  <a:lnTo>
                    <a:pt x="28292" y="113612"/>
                  </a:lnTo>
                  <a:lnTo>
                    <a:pt x="28305" y="113860"/>
                  </a:lnTo>
                  <a:lnTo>
                    <a:pt x="28344" y="114025"/>
                  </a:lnTo>
                  <a:lnTo>
                    <a:pt x="28459" y="114119"/>
                  </a:lnTo>
                  <a:lnTo>
                    <a:pt x="28908" y="114202"/>
                  </a:lnTo>
                  <a:lnTo>
                    <a:pt x="29024" y="114355"/>
                  </a:lnTo>
                  <a:lnTo>
                    <a:pt x="29101" y="114568"/>
                  </a:lnTo>
                  <a:lnTo>
                    <a:pt x="30051" y="115902"/>
                  </a:lnTo>
                  <a:lnTo>
                    <a:pt x="30346" y="116209"/>
                  </a:lnTo>
                  <a:lnTo>
                    <a:pt x="30526" y="116339"/>
                  </a:lnTo>
                  <a:lnTo>
                    <a:pt x="30629" y="116351"/>
                  </a:lnTo>
                  <a:lnTo>
                    <a:pt x="30744" y="116339"/>
                  </a:lnTo>
                  <a:lnTo>
                    <a:pt x="30988" y="116375"/>
                  </a:lnTo>
                  <a:lnTo>
                    <a:pt x="31181" y="116434"/>
                  </a:lnTo>
                  <a:lnTo>
                    <a:pt x="31386" y="116540"/>
                  </a:lnTo>
                  <a:lnTo>
                    <a:pt x="31578" y="116670"/>
                  </a:lnTo>
                  <a:lnTo>
                    <a:pt x="31745" y="116811"/>
                  </a:lnTo>
                  <a:lnTo>
                    <a:pt x="31681" y="116504"/>
                  </a:lnTo>
                  <a:lnTo>
                    <a:pt x="31514" y="115926"/>
                  </a:lnTo>
                  <a:lnTo>
                    <a:pt x="31476" y="115690"/>
                  </a:lnTo>
                  <a:lnTo>
                    <a:pt x="31335" y="115607"/>
                  </a:lnTo>
                  <a:lnTo>
                    <a:pt x="31078" y="115371"/>
                  </a:lnTo>
                  <a:lnTo>
                    <a:pt x="30949" y="115099"/>
                  </a:lnTo>
                  <a:lnTo>
                    <a:pt x="31245" y="114887"/>
                  </a:lnTo>
                  <a:lnTo>
                    <a:pt x="31437" y="114958"/>
                  </a:lnTo>
                  <a:lnTo>
                    <a:pt x="31732" y="115170"/>
                  </a:lnTo>
                  <a:lnTo>
                    <a:pt x="32015" y="115454"/>
                  </a:lnTo>
                  <a:lnTo>
                    <a:pt x="32143" y="115690"/>
                  </a:lnTo>
                  <a:lnTo>
                    <a:pt x="32246" y="116127"/>
                  </a:lnTo>
                  <a:lnTo>
                    <a:pt x="32503" y="116138"/>
                  </a:lnTo>
                  <a:lnTo>
                    <a:pt x="33042" y="115784"/>
                  </a:lnTo>
                  <a:lnTo>
                    <a:pt x="33106" y="116764"/>
                  </a:lnTo>
                  <a:lnTo>
                    <a:pt x="33183" y="117260"/>
                  </a:lnTo>
                  <a:lnTo>
                    <a:pt x="33350" y="117331"/>
                  </a:lnTo>
                  <a:lnTo>
                    <a:pt x="33620" y="117296"/>
                  </a:lnTo>
                  <a:lnTo>
                    <a:pt x="33812" y="117721"/>
                  </a:lnTo>
                  <a:lnTo>
                    <a:pt x="34056" y="118594"/>
                  </a:lnTo>
                  <a:lnTo>
                    <a:pt x="34967" y="118760"/>
                  </a:lnTo>
                  <a:lnTo>
                    <a:pt x="35032" y="118594"/>
                  </a:lnTo>
                  <a:lnTo>
                    <a:pt x="35083" y="118299"/>
                  </a:lnTo>
                  <a:lnTo>
                    <a:pt x="35109" y="118004"/>
                  </a:lnTo>
                  <a:lnTo>
                    <a:pt x="34993" y="117768"/>
                  </a:lnTo>
                  <a:lnTo>
                    <a:pt x="34865" y="117319"/>
                  </a:lnTo>
                  <a:lnTo>
                    <a:pt x="34813" y="116977"/>
                  </a:lnTo>
                  <a:lnTo>
                    <a:pt x="34762" y="116894"/>
                  </a:lnTo>
                  <a:lnTo>
                    <a:pt x="34801" y="116823"/>
                  </a:lnTo>
                  <a:lnTo>
                    <a:pt x="34967" y="116658"/>
                  </a:lnTo>
                  <a:lnTo>
                    <a:pt x="35340" y="116434"/>
                  </a:lnTo>
                  <a:lnTo>
                    <a:pt x="35738" y="116351"/>
                  </a:lnTo>
                  <a:lnTo>
                    <a:pt x="36444" y="116375"/>
                  </a:lnTo>
                  <a:lnTo>
                    <a:pt x="36854" y="116316"/>
                  </a:lnTo>
                  <a:lnTo>
                    <a:pt x="37214" y="116197"/>
                  </a:lnTo>
                  <a:lnTo>
                    <a:pt x="38703" y="115489"/>
                  </a:lnTo>
                  <a:lnTo>
                    <a:pt x="39088" y="115371"/>
                  </a:lnTo>
                  <a:lnTo>
                    <a:pt x="39435" y="115324"/>
                  </a:lnTo>
                  <a:lnTo>
                    <a:pt x="39563" y="115418"/>
                  </a:lnTo>
                  <a:lnTo>
                    <a:pt x="40025" y="116127"/>
                  </a:lnTo>
                  <a:lnTo>
                    <a:pt x="40179" y="116257"/>
                  </a:lnTo>
                  <a:lnTo>
                    <a:pt x="42785" y="117803"/>
                  </a:lnTo>
                  <a:lnTo>
                    <a:pt x="43106" y="117874"/>
                  </a:lnTo>
                  <a:lnTo>
                    <a:pt x="43620" y="117591"/>
                  </a:lnTo>
                  <a:lnTo>
                    <a:pt x="43620" y="117567"/>
                  </a:lnTo>
                  <a:lnTo>
                    <a:pt x="43363" y="114757"/>
                  </a:lnTo>
                  <a:lnTo>
                    <a:pt x="43388" y="114592"/>
                  </a:lnTo>
                  <a:lnTo>
                    <a:pt x="43581" y="113576"/>
                  </a:lnTo>
                  <a:lnTo>
                    <a:pt x="43953" y="113328"/>
                  </a:lnTo>
                  <a:lnTo>
                    <a:pt x="44364" y="113045"/>
                  </a:lnTo>
                  <a:lnTo>
                    <a:pt x="44595" y="113021"/>
                  </a:lnTo>
                  <a:lnTo>
                    <a:pt x="44826" y="112998"/>
                  </a:lnTo>
                  <a:lnTo>
                    <a:pt x="45096" y="112903"/>
                  </a:lnTo>
                  <a:lnTo>
                    <a:pt x="45584" y="112549"/>
                  </a:lnTo>
                  <a:lnTo>
                    <a:pt x="47150" y="110353"/>
                  </a:lnTo>
                  <a:lnTo>
                    <a:pt x="47663" y="109892"/>
                  </a:lnTo>
                  <a:lnTo>
                    <a:pt x="48305" y="109444"/>
                  </a:lnTo>
                  <a:lnTo>
                    <a:pt x="48421" y="109325"/>
                  </a:lnTo>
                  <a:lnTo>
                    <a:pt x="49024" y="107909"/>
                  </a:lnTo>
                  <a:lnTo>
                    <a:pt x="49139" y="107779"/>
                  </a:lnTo>
                  <a:lnTo>
                    <a:pt x="49550" y="107295"/>
                  </a:lnTo>
                  <a:lnTo>
                    <a:pt x="50718" y="106421"/>
                  </a:lnTo>
                  <a:lnTo>
                    <a:pt x="52028" y="105665"/>
                  </a:lnTo>
                  <a:lnTo>
                    <a:pt x="53465" y="105134"/>
                  </a:lnTo>
                  <a:lnTo>
                    <a:pt x="55468" y="105051"/>
                  </a:lnTo>
                  <a:lnTo>
                    <a:pt x="57856" y="104874"/>
                  </a:lnTo>
                  <a:lnTo>
                    <a:pt x="59948" y="105335"/>
                  </a:lnTo>
                  <a:lnTo>
                    <a:pt x="61065" y="105028"/>
                  </a:lnTo>
                  <a:lnTo>
                    <a:pt x="65032" y="104697"/>
                  </a:lnTo>
                  <a:lnTo>
                    <a:pt x="65288" y="104862"/>
                  </a:lnTo>
                  <a:lnTo>
                    <a:pt x="65840" y="105370"/>
                  </a:lnTo>
                  <a:lnTo>
                    <a:pt x="66880" y="105169"/>
                  </a:lnTo>
                  <a:lnTo>
                    <a:pt x="69512" y="105276"/>
                  </a:lnTo>
                  <a:lnTo>
                    <a:pt x="70000" y="105205"/>
                  </a:lnTo>
                  <a:lnTo>
                    <a:pt x="71116" y="104839"/>
                  </a:lnTo>
                  <a:lnTo>
                    <a:pt x="72105" y="104225"/>
                  </a:lnTo>
                  <a:lnTo>
                    <a:pt x="72965" y="103410"/>
                  </a:lnTo>
                  <a:lnTo>
                    <a:pt x="73311" y="102973"/>
                  </a:lnTo>
                  <a:lnTo>
                    <a:pt x="73581" y="102513"/>
                  </a:lnTo>
                  <a:lnTo>
                    <a:pt x="73774" y="101710"/>
                  </a:lnTo>
                  <a:lnTo>
                    <a:pt x="73632" y="101072"/>
                  </a:lnTo>
                  <a:lnTo>
                    <a:pt x="73555" y="100293"/>
                  </a:lnTo>
                  <a:lnTo>
                    <a:pt x="73684" y="99986"/>
                  </a:lnTo>
                  <a:lnTo>
                    <a:pt x="73940" y="99407"/>
                  </a:lnTo>
                  <a:lnTo>
                    <a:pt x="74172" y="99230"/>
                  </a:lnTo>
                  <a:lnTo>
                    <a:pt x="74749" y="98805"/>
                  </a:lnTo>
                  <a:lnTo>
                    <a:pt x="76187" y="98156"/>
                  </a:lnTo>
                  <a:lnTo>
                    <a:pt x="75956" y="97742"/>
                  </a:lnTo>
                  <a:lnTo>
                    <a:pt x="75763" y="97601"/>
                  </a:lnTo>
                  <a:lnTo>
                    <a:pt x="75455" y="97435"/>
                  </a:lnTo>
                  <a:lnTo>
                    <a:pt x="75301" y="97305"/>
                  </a:lnTo>
                  <a:lnTo>
                    <a:pt x="74736" y="96479"/>
                  </a:lnTo>
                  <a:lnTo>
                    <a:pt x="74505" y="96550"/>
                  </a:lnTo>
                  <a:lnTo>
                    <a:pt x="73658" y="96975"/>
                  </a:lnTo>
                  <a:lnTo>
                    <a:pt x="73376" y="97069"/>
                  </a:lnTo>
                  <a:lnTo>
                    <a:pt x="71155" y="94519"/>
                  </a:lnTo>
                  <a:lnTo>
                    <a:pt x="69704" y="94212"/>
                  </a:lnTo>
                  <a:lnTo>
                    <a:pt x="69358" y="93834"/>
                  </a:lnTo>
                  <a:lnTo>
                    <a:pt x="68729" y="92901"/>
                  </a:lnTo>
                  <a:lnTo>
                    <a:pt x="68395" y="92712"/>
                  </a:lnTo>
                  <a:lnTo>
                    <a:pt x="68215" y="92653"/>
                  </a:lnTo>
                  <a:lnTo>
                    <a:pt x="68061" y="92535"/>
                  </a:lnTo>
                  <a:lnTo>
                    <a:pt x="67971" y="92358"/>
                  </a:lnTo>
                  <a:lnTo>
                    <a:pt x="67894" y="92027"/>
                  </a:lnTo>
                  <a:lnTo>
                    <a:pt x="67830" y="91874"/>
                  </a:lnTo>
                  <a:lnTo>
                    <a:pt x="67727" y="91815"/>
                  </a:lnTo>
                  <a:lnTo>
                    <a:pt x="67599" y="91886"/>
                  </a:lnTo>
                  <a:lnTo>
                    <a:pt x="67432" y="92027"/>
                  </a:lnTo>
                  <a:lnTo>
                    <a:pt x="67355" y="91933"/>
                  </a:lnTo>
                  <a:lnTo>
                    <a:pt x="67304" y="91661"/>
                  </a:lnTo>
                  <a:lnTo>
                    <a:pt x="66662" y="91047"/>
                  </a:lnTo>
                  <a:lnTo>
                    <a:pt x="66379" y="90681"/>
                  </a:lnTo>
                  <a:lnTo>
                    <a:pt x="66277" y="90363"/>
                  </a:lnTo>
                  <a:lnTo>
                    <a:pt x="66148" y="90138"/>
                  </a:lnTo>
                  <a:lnTo>
                    <a:pt x="65571" y="89371"/>
                  </a:lnTo>
                  <a:lnTo>
                    <a:pt x="65134" y="88686"/>
                  </a:lnTo>
                  <a:lnTo>
                    <a:pt x="64929" y="88509"/>
                  </a:lnTo>
                  <a:lnTo>
                    <a:pt x="64646" y="88473"/>
                  </a:lnTo>
                  <a:lnTo>
                    <a:pt x="63376" y="88485"/>
                  </a:lnTo>
                  <a:lnTo>
                    <a:pt x="63106" y="88414"/>
                  </a:lnTo>
                  <a:lnTo>
                    <a:pt x="62913" y="88225"/>
                  </a:lnTo>
                  <a:lnTo>
                    <a:pt x="62747" y="88025"/>
                  </a:lnTo>
                  <a:lnTo>
                    <a:pt x="62541" y="87859"/>
                  </a:lnTo>
                  <a:lnTo>
                    <a:pt x="62079" y="87730"/>
                  </a:lnTo>
                  <a:lnTo>
                    <a:pt x="60680" y="87859"/>
                  </a:lnTo>
                  <a:lnTo>
                    <a:pt x="60295" y="87623"/>
                  </a:lnTo>
                  <a:lnTo>
                    <a:pt x="59922" y="86785"/>
                  </a:lnTo>
                  <a:lnTo>
                    <a:pt x="59576" y="86809"/>
                  </a:lnTo>
                  <a:lnTo>
                    <a:pt x="59589" y="86950"/>
                  </a:lnTo>
                  <a:lnTo>
                    <a:pt x="59640" y="87186"/>
                  </a:lnTo>
                  <a:lnTo>
                    <a:pt x="59563" y="87363"/>
                  </a:lnTo>
                  <a:lnTo>
                    <a:pt x="59191" y="87423"/>
                  </a:lnTo>
                  <a:lnTo>
                    <a:pt x="58985" y="87316"/>
                  </a:lnTo>
                  <a:lnTo>
                    <a:pt x="58600" y="86903"/>
                  </a:lnTo>
                  <a:lnTo>
                    <a:pt x="58369" y="86809"/>
                  </a:lnTo>
                  <a:lnTo>
                    <a:pt x="58100" y="86643"/>
                  </a:lnTo>
                  <a:lnTo>
                    <a:pt x="57894" y="86195"/>
                  </a:lnTo>
                  <a:lnTo>
                    <a:pt x="57779" y="85640"/>
                  </a:lnTo>
                  <a:lnTo>
                    <a:pt x="57804" y="85144"/>
                  </a:lnTo>
                  <a:lnTo>
                    <a:pt x="57958" y="84518"/>
                  </a:lnTo>
                  <a:lnTo>
                    <a:pt x="58189" y="83939"/>
                  </a:lnTo>
                  <a:lnTo>
                    <a:pt x="58151" y="83809"/>
                  </a:lnTo>
                  <a:lnTo>
                    <a:pt x="58074" y="83644"/>
                  </a:lnTo>
                  <a:lnTo>
                    <a:pt x="58061" y="83538"/>
                  </a:lnTo>
                  <a:lnTo>
                    <a:pt x="58241" y="83479"/>
                  </a:lnTo>
                  <a:lnTo>
                    <a:pt x="58369" y="83502"/>
                  </a:lnTo>
                  <a:lnTo>
                    <a:pt x="58485" y="83561"/>
                  </a:lnTo>
                  <a:lnTo>
                    <a:pt x="58600" y="83644"/>
                  </a:lnTo>
                  <a:lnTo>
                    <a:pt x="58690" y="83786"/>
                  </a:lnTo>
                  <a:lnTo>
                    <a:pt x="58870" y="83691"/>
                  </a:lnTo>
                  <a:lnTo>
                    <a:pt x="59448" y="83573"/>
                  </a:lnTo>
                  <a:lnTo>
                    <a:pt x="59576" y="83408"/>
                  </a:lnTo>
                  <a:lnTo>
                    <a:pt x="59473" y="83042"/>
                  </a:lnTo>
                  <a:lnTo>
                    <a:pt x="59216" y="82947"/>
                  </a:lnTo>
                  <a:lnTo>
                    <a:pt x="58921" y="83042"/>
                  </a:lnTo>
                  <a:lnTo>
                    <a:pt x="58690" y="83195"/>
                  </a:lnTo>
                  <a:lnTo>
                    <a:pt x="58472" y="83089"/>
                  </a:lnTo>
                  <a:lnTo>
                    <a:pt x="58035" y="82971"/>
                  </a:lnTo>
                  <a:lnTo>
                    <a:pt x="57804" y="82877"/>
                  </a:lnTo>
                  <a:lnTo>
                    <a:pt x="57804" y="82711"/>
                  </a:lnTo>
                  <a:lnTo>
                    <a:pt x="58690" y="82416"/>
                  </a:lnTo>
                  <a:lnTo>
                    <a:pt x="58780" y="82310"/>
                  </a:lnTo>
                  <a:lnTo>
                    <a:pt x="58973" y="82085"/>
                  </a:lnTo>
                  <a:lnTo>
                    <a:pt x="59525" y="81578"/>
                  </a:lnTo>
                  <a:lnTo>
                    <a:pt x="59756" y="81424"/>
                  </a:lnTo>
                  <a:lnTo>
                    <a:pt x="59987" y="81507"/>
                  </a:lnTo>
                  <a:lnTo>
                    <a:pt x="60154" y="81731"/>
                  </a:lnTo>
                  <a:lnTo>
                    <a:pt x="60218" y="82050"/>
                  </a:lnTo>
                  <a:lnTo>
                    <a:pt x="60885" y="82877"/>
                  </a:lnTo>
                  <a:lnTo>
                    <a:pt x="60590" y="83479"/>
                  </a:lnTo>
                  <a:lnTo>
                    <a:pt x="60474" y="83809"/>
                  </a:lnTo>
                  <a:lnTo>
                    <a:pt x="60500" y="84105"/>
                  </a:lnTo>
                  <a:lnTo>
                    <a:pt x="60693" y="84353"/>
                  </a:lnTo>
                  <a:lnTo>
                    <a:pt x="60898" y="84412"/>
                  </a:lnTo>
                  <a:lnTo>
                    <a:pt x="61103" y="84329"/>
                  </a:lnTo>
                  <a:lnTo>
                    <a:pt x="61245" y="84105"/>
                  </a:lnTo>
                  <a:lnTo>
                    <a:pt x="61270" y="83491"/>
                  </a:lnTo>
                  <a:lnTo>
                    <a:pt x="60744" y="81283"/>
                  </a:lnTo>
                  <a:lnTo>
                    <a:pt x="60706" y="79854"/>
                  </a:lnTo>
                  <a:lnTo>
                    <a:pt x="60834" y="79193"/>
                  </a:lnTo>
                  <a:lnTo>
                    <a:pt x="61489" y="77917"/>
                  </a:lnTo>
                  <a:lnTo>
                    <a:pt x="61399" y="77410"/>
                  </a:lnTo>
                  <a:lnTo>
                    <a:pt x="61078" y="76985"/>
                  </a:lnTo>
                  <a:lnTo>
                    <a:pt x="60616" y="76784"/>
                  </a:lnTo>
                  <a:lnTo>
                    <a:pt x="60436" y="76808"/>
                  </a:lnTo>
                  <a:lnTo>
                    <a:pt x="60308" y="76701"/>
                  </a:lnTo>
                  <a:lnTo>
                    <a:pt x="60231" y="76477"/>
                  </a:lnTo>
                  <a:lnTo>
                    <a:pt x="60205" y="75946"/>
                  </a:lnTo>
                  <a:lnTo>
                    <a:pt x="60115" y="75627"/>
                  </a:lnTo>
                  <a:lnTo>
                    <a:pt x="60102" y="75414"/>
                  </a:lnTo>
                  <a:lnTo>
                    <a:pt x="60141" y="75225"/>
                  </a:lnTo>
                  <a:lnTo>
                    <a:pt x="60308" y="74883"/>
                  </a:lnTo>
                  <a:lnTo>
                    <a:pt x="60346" y="74718"/>
                  </a:lnTo>
                  <a:lnTo>
                    <a:pt x="60487" y="74529"/>
                  </a:lnTo>
                  <a:lnTo>
                    <a:pt x="61001" y="74222"/>
                  </a:lnTo>
                  <a:lnTo>
                    <a:pt x="61245" y="73714"/>
                  </a:lnTo>
                  <a:lnTo>
                    <a:pt x="61501" y="73442"/>
                  </a:lnTo>
                  <a:lnTo>
                    <a:pt x="61822" y="73218"/>
                  </a:lnTo>
                  <a:lnTo>
                    <a:pt x="62079" y="73124"/>
                  </a:lnTo>
                  <a:lnTo>
                    <a:pt x="62913" y="73124"/>
                  </a:lnTo>
                  <a:lnTo>
                    <a:pt x="63247" y="73029"/>
                  </a:lnTo>
                  <a:lnTo>
                    <a:pt x="63940" y="72521"/>
                  </a:lnTo>
                  <a:lnTo>
                    <a:pt x="64236" y="72368"/>
                  </a:lnTo>
                  <a:lnTo>
                    <a:pt x="65109" y="72191"/>
                  </a:lnTo>
                  <a:lnTo>
                    <a:pt x="65365" y="72073"/>
                  </a:lnTo>
                  <a:lnTo>
                    <a:pt x="65596" y="71884"/>
                  </a:lnTo>
                  <a:lnTo>
                    <a:pt x="65635" y="71671"/>
                  </a:lnTo>
                  <a:lnTo>
                    <a:pt x="65353" y="71447"/>
                  </a:lnTo>
                  <a:lnTo>
                    <a:pt x="67098" y="71282"/>
                  </a:lnTo>
                  <a:lnTo>
                    <a:pt x="67265" y="71069"/>
                  </a:lnTo>
                  <a:lnTo>
                    <a:pt x="67432" y="70030"/>
                  </a:lnTo>
                  <a:lnTo>
                    <a:pt x="67676" y="69605"/>
                  </a:lnTo>
                  <a:lnTo>
                    <a:pt x="67804" y="69546"/>
                  </a:lnTo>
                  <a:lnTo>
                    <a:pt x="68138" y="69522"/>
                  </a:lnTo>
                  <a:lnTo>
                    <a:pt x="68331" y="69463"/>
                  </a:lnTo>
                  <a:lnTo>
                    <a:pt x="68459" y="69310"/>
                  </a:lnTo>
                  <a:lnTo>
                    <a:pt x="68767" y="68790"/>
                  </a:lnTo>
                  <a:lnTo>
                    <a:pt x="68896" y="68696"/>
                  </a:lnTo>
                  <a:lnTo>
                    <a:pt x="69062" y="68649"/>
                  </a:lnTo>
                  <a:lnTo>
                    <a:pt x="69242" y="68554"/>
                  </a:lnTo>
                  <a:lnTo>
                    <a:pt x="69409" y="68436"/>
                  </a:lnTo>
                  <a:lnTo>
                    <a:pt x="69460" y="68306"/>
                  </a:lnTo>
                  <a:lnTo>
                    <a:pt x="69486" y="67987"/>
                  </a:lnTo>
                  <a:lnTo>
                    <a:pt x="69576" y="67881"/>
                  </a:lnTo>
                  <a:lnTo>
                    <a:pt x="72053" y="68271"/>
                  </a:lnTo>
                  <a:lnTo>
                    <a:pt x="72130" y="68377"/>
                  </a:lnTo>
                  <a:lnTo>
                    <a:pt x="72195" y="68471"/>
                  </a:lnTo>
                  <a:lnTo>
                    <a:pt x="72349" y="68530"/>
                  </a:lnTo>
                  <a:lnTo>
                    <a:pt x="72516" y="68483"/>
                  </a:lnTo>
                  <a:lnTo>
                    <a:pt x="72862" y="68306"/>
                  </a:lnTo>
                  <a:lnTo>
                    <a:pt x="73055" y="68235"/>
                  </a:lnTo>
                  <a:lnTo>
                    <a:pt x="73260" y="68223"/>
                  </a:lnTo>
                  <a:lnTo>
                    <a:pt x="73658" y="68259"/>
                  </a:lnTo>
                  <a:lnTo>
                    <a:pt x="73838" y="68235"/>
                  </a:lnTo>
                  <a:lnTo>
                    <a:pt x="73940" y="68105"/>
                  </a:lnTo>
                  <a:lnTo>
                    <a:pt x="74056" y="67716"/>
                  </a:lnTo>
                  <a:lnTo>
                    <a:pt x="74159" y="67539"/>
                  </a:lnTo>
                  <a:lnTo>
                    <a:pt x="74518" y="67397"/>
                  </a:lnTo>
                  <a:lnTo>
                    <a:pt x="75096" y="68141"/>
                  </a:lnTo>
                  <a:lnTo>
                    <a:pt x="75481" y="68235"/>
                  </a:lnTo>
                  <a:lnTo>
                    <a:pt x="76020" y="67468"/>
                  </a:lnTo>
                  <a:lnTo>
                    <a:pt x="76200" y="67291"/>
                  </a:lnTo>
                  <a:lnTo>
                    <a:pt x="76906" y="66807"/>
                  </a:lnTo>
                  <a:lnTo>
                    <a:pt x="77150" y="66736"/>
                  </a:lnTo>
                  <a:lnTo>
                    <a:pt x="77830" y="66665"/>
                  </a:lnTo>
                  <a:lnTo>
                    <a:pt x="77946" y="66582"/>
                  </a:lnTo>
                  <a:lnTo>
                    <a:pt x="78035" y="66500"/>
                  </a:lnTo>
                  <a:lnTo>
                    <a:pt x="78177" y="66393"/>
                  </a:lnTo>
                  <a:lnTo>
                    <a:pt x="79024" y="66074"/>
                  </a:lnTo>
                  <a:lnTo>
                    <a:pt x="79422" y="65850"/>
                  </a:lnTo>
                  <a:lnTo>
                    <a:pt x="79589" y="65531"/>
                  </a:lnTo>
                  <a:lnTo>
                    <a:pt x="80410" y="65106"/>
                  </a:lnTo>
                  <a:lnTo>
                    <a:pt x="80577" y="64906"/>
                  </a:lnTo>
                  <a:lnTo>
                    <a:pt x="80680" y="64846"/>
                  </a:lnTo>
                  <a:lnTo>
                    <a:pt x="80821" y="64882"/>
                  </a:lnTo>
                  <a:lnTo>
                    <a:pt x="81116" y="65012"/>
                  </a:lnTo>
                  <a:lnTo>
                    <a:pt x="81270" y="65012"/>
                  </a:lnTo>
                  <a:lnTo>
                    <a:pt x="81527" y="64811"/>
                  </a:lnTo>
                  <a:lnTo>
                    <a:pt x="81887" y="64386"/>
                  </a:lnTo>
                  <a:lnTo>
                    <a:pt x="82143" y="63973"/>
                  </a:lnTo>
                  <a:lnTo>
                    <a:pt x="82105" y="63784"/>
                  </a:lnTo>
                  <a:lnTo>
                    <a:pt x="81861" y="63607"/>
                  </a:lnTo>
                  <a:lnTo>
                    <a:pt x="81604" y="63193"/>
                  </a:lnTo>
                  <a:lnTo>
                    <a:pt x="81437" y="62686"/>
                  </a:lnTo>
                  <a:lnTo>
                    <a:pt x="81527" y="62237"/>
                  </a:lnTo>
                  <a:lnTo>
                    <a:pt x="81784" y="62048"/>
                  </a:lnTo>
                  <a:lnTo>
                    <a:pt x="82695" y="61682"/>
                  </a:lnTo>
                  <a:lnTo>
                    <a:pt x="83401" y="61576"/>
                  </a:lnTo>
                  <a:lnTo>
                    <a:pt x="84326" y="61304"/>
                  </a:lnTo>
                  <a:lnTo>
                    <a:pt x="86059" y="60501"/>
                  </a:lnTo>
                  <a:lnTo>
                    <a:pt x="86290" y="60312"/>
                  </a:lnTo>
                  <a:lnTo>
                    <a:pt x="86431" y="59994"/>
                  </a:lnTo>
                  <a:lnTo>
                    <a:pt x="87432" y="58990"/>
                  </a:lnTo>
                  <a:lnTo>
                    <a:pt x="88177" y="58671"/>
                  </a:lnTo>
                  <a:lnTo>
                    <a:pt x="89730" y="58305"/>
                  </a:lnTo>
                  <a:lnTo>
                    <a:pt x="90372" y="57762"/>
                  </a:lnTo>
                  <a:lnTo>
                    <a:pt x="91065" y="56640"/>
                  </a:lnTo>
                  <a:lnTo>
                    <a:pt x="91347" y="56310"/>
                  </a:lnTo>
                  <a:lnTo>
                    <a:pt x="91399" y="56121"/>
                  </a:lnTo>
                  <a:lnTo>
                    <a:pt x="91424" y="55554"/>
                  </a:lnTo>
                  <a:lnTo>
                    <a:pt x="91476" y="55436"/>
                  </a:lnTo>
                  <a:lnTo>
                    <a:pt x="91643" y="55353"/>
                  </a:lnTo>
                  <a:lnTo>
                    <a:pt x="91707" y="55153"/>
                  </a:lnTo>
                  <a:lnTo>
                    <a:pt x="91745" y="54905"/>
                  </a:lnTo>
                  <a:lnTo>
                    <a:pt x="91784" y="54680"/>
                  </a:lnTo>
                  <a:lnTo>
                    <a:pt x="91861" y="54550"/>
                  </a:lnTo>
                  <a:lnTo>
                    <a:pt x="92092" y="54338"/>
                  </a:lnTo>
                  <a:lnTo>
                    <a:pt x="92169" y="54208"/>
                  </a:lnTo>
                  <a:lnTo>
                    <a:pt x="92156" y="54090"/>
                  </a:lnTo>
                  <a:lnTo>
                    <a:pt x="92041" y="53995"/>
                  </a:lnTo>
                  <a:lnTo>
                    <a:pt x="92041" y="53901"/>
                  </a:lnTo>
                  <a:lnTo>
                    <a:pt x="92233" y="53488"/>
                  </a:lnTo>
                  <a:lnTo>
                    <a:pt x="92336" y="53346"/>
                  </a:lnTo>
                  <a:lnTo>
                    <a:pt x="92682" y="53240"/>
                  </a:lnTo>
                  <a:lnTo>
                    <a:pt x="92888" y="53133"/>
                  </a:lnTo>
                  <a:lnTo>
                    <a:pt x="93068" y="53098"/>
                  </a:lnTo>
                  <a:lnTo>
                    <a:pt x="93260" y="53216"/>
                  </a:lnTo>
                  <a:lnTo>
                    <a:pt x="93530" y="53523"/>
                  </a:lnTo>
                  <a:lnTo>
                    <a:pt x="93697" y="53688"/>
                  </a:lnTo>
                  <a:lnTo>
                    <a:pt x="93851" y="53747"/>
                  </a:lnTo>
                  <a:lnTo>
                    <a:pt x="94094" y="53499"/>
                  </a:lnTo>
                  <a:lnTo>
                    <a:pt x="94441" y="52567"/>
                  </a:lnTo>
                  <a:lnTo>
                    <a:pt x="94685" y="52354"/>
                  </a:lnTo>
                  <a:lnTo>
                    <a:pt x="94993" y="52283"/>
                  </a:lnTo>
                  <a:lnTo>
                    <a:pt x="97137" y="51185"/>
                  </a:lnTo>
                  <a:lnTo>
                    <a:pt x="97573" y="51103"/>
                  </a:lnTo>
                  <a:lnTo>
                    <a:pt x="98010" y="51103"/>
                  </a:lnTo>
                  <a:lnTo>
                    <a:pt x="98202" y="51032"/>
                  </a:lnTo>
                  <a:lnTo>
                    <a:pt x="98395" y="50878"/>
                  </a:lnTo>
                  <a:lnTo>
                    <a:pt x="98639" y="50548"/>
                  </a:lnTo>
                  <a:lnTo>
                    <a:pt x="98754" y="50465"/>
                  </a:lnTo>
                  <a:lnTo>
                    <a:pt x="98985" y="50347"/>
                  </a:lnTo>
                  <a:lnTo>
                    <a:pt x="99768" y="50111"/>
                  </a:lnTo>
                  <a:lnTo>
                    <a:pt x="100564" y="50028"/>
                  </a:lnTo>
                  <a:lnTo>
                    <a:pt x="101052" y="50040"/>
                  </a:lnTo>
                  <a:lnTo>
                    <a:pt x="101347" y="50004"/>
                  </a:lnTo>
                  <a:lnTo>
                    <a:pt x="101578" y="49827"/>
                  </a:lnTo>
                  <a:lnTo>
                    <a:pt x="101810" y="49402"/>
                  </a:lnTo>
                  <a:lnTo>
                    <a:pt x="102156" y="48517"/>
                  </a:lnTo>
                  <a:lnTo>
                    <a:pt x="102259" y="48056"/>
                  </a:lnTo>
                  <a:lnTo>
                    <a:pt x="102297" y="47607"/>
                  </a:lnTo>
                  <a:lnTo>
                    <a:pt x="102220" y="47466"/>
                  </a:lnTo>
                  <a:lnTo>
                    <a:pt x="101887" y="47076"/>
                  </a:lnTo>
                  <a:lnTo>
                    <a:pt x="101810" y="46852"/>
                  </a:lnTo>
                  <a:lnTo>
                    <a:pt x="101668" y="45813"/>
                  </a:lnTo>
                  <a:lnTo>
                    <a:pt x="101643" y="45081"/>
                  </a:lnTo>
                  <a:lnTo>
                    <a:pt x="101694" y="44726"/>
                  </a:lnTo>
                  <a:lnTo>
                    <a:pt x="101810" y="44431"/>
                  </a:lnTo>
                  <a:lnTo>
                    <a:pt x="101489" y="43581"/>
                  </a:lnTo>
                  <a:lnTo>
                    <a:pt x="101643" y="42554"/>
                  </a:lnTo>
                  <a:lnTo>
                    <a:pt x="102374" y="39696"/>
                  </a:lnTo>
                  <a:lnTo>
                    <a:pt x="102593" y="39189"/>
                  </a:lnTo>
                  <a:lnTo>
                    <a:pt x="102875" y="38964"/>
                  </a:lnTo>
                  <a:lnTo>
                    <a:pt x="102888" y="38846"/>
                  </a:lnTo>
                  <a:lnTo>
                    <a:pt x="103042" y="38339"/>
                  </a:lnTo>
                  <a:lnTo>
                    <a:pt x="103068" y="38268"/>
                  </a:lnTo>
                  <a:lnTo>
                    <a:pt x="103145" y="37973"/>
                  </a:lnTo>
                  <a:lnTo>
                    <a:pt x="103247" y="37878"/>
                  </a:lnTo>
                  <a:lnTo>
                    <a:pt x="103247" y="37807"/>
                  </a:lnTo>
                  <a:lnTo>
                    <a:pt x="103068" y="37571"/>
                  </a:lnTo>
                  <a:lnTo>
                    <a:pt x="102965" y="37536"/>
                  </a:lnTo>
                  <a:lnTo>
                    <a:pt x="102682" y="37583"/>
                  </a:lnTo>
                  <a:lnTo>
                    <a:pt x="102567" y="37571"/>
                  </a:lnTo>
                  <a:lnTo>
                    <a:pt x="102374" y="37193"/>
                  </a:lnTo>
                  <a:lnTo>
                    <a:pt x="102297" y="37099"/>
                  </a:lnTo>
                  <a:lnTo>
                    <a:pt x="101797" y="36674"/>
                  </a:lnTo>
                  <a:lnTo>
                    <a:pt x="101617" y="36615"/>
                  </a:lnTo>
                  <a:lnTo>
                    <a:pt x="101322" y="36485"/>
                  </a:lnTo>
                  <a:lnTo>
                    <a:pt x="101039" y="36154"/>
                  </a:lnTo>
                  <a:lnTo>
                    <a:pt x="100783" y="35753"/>
                  </a:lnTo>
                  <a:lnTo>
                    <a:pt x="100641" y="35363"/>
                  </a:lnTo>
                  <a:lnTo>
                    <a:pt x="100551" y="34914"/>
                  </a:lnTo>
                  <a:lnTo>
                    <a:pt x="100539" y="34383"/>
                  </a:lnTo>
                  <a:lnTo>
                    <a:pt x="100564" y="33887"/>
                  </a:lnTo>
                  <a:lnTo>
                    <a:pt x="100911" y="33143"/>
                  </a:lnTo>
                  <a:lnTo>
                    <a:pt x="101103" y="32081"/>
                  </a:lnTo>
                  <a:lnTo>
                    <a:pt x="101270" y="31620"/>
                  </a:lnTo>
                  <a:lnTo>
                    <a:pt x="101424" y="31419"/>
                  </a:lnTo>
                  <a:lnTo>
                    <a:pt x="101848" y="31077"/>
                  </a:lnTo>
                  <a:lnTo>
                    <a:pt x="102041" y="30829"/>
                  </a:lnTo>
                  <a:lnTo>
                    <a:pt x="102195" y="30463"/>
                  </a:lnTo>
                  <a:lnTo>
                    <a:pt x="102451" y="29672"/>
                  </a:lnTo>
                  <a:lnTo>
                    <a:pt x="102631" y="29329"/>
                  </a:lnTo>
                  <a:lnTo>
                    <a:pt x="103119" y="28999"/>
                  </a:lnTo>
                  <a:lnTo>
                    <a:pt x="104236" y="28798"/>
                  </a:lnTo>
                  <a:lnTo>
                    <a:pt x="104621" y="28290"/>
                  </a:lnTo>
                  <a:lnTo>
                    <a:pt x="104724" y="27535"/>
                  </a:lnTo>
                  <a:lnTo>
                    <a:pt x="104698" y="26767"/>
                  </a:lnTo>
                  <a:lnTo>
                    <a:pt x="104839" y="26177"/>
                  </a:lnTo>
                  <a:lnTo>
                    <a:pt x="105391" y="25941"/>
                  </a:lnTo>
                  <a:lnTo>
                    <a:pt x="106020" y="25964"/>
                  </a:lnTo>
                  <a:lnTo>
                    <a:pt x="106213" y="25823"/>
                  </a:lnTo>
                  <a:lnTo>
                    <a:pt x="106302" y="25386"/>
                  </a:lnTo>
                  <a:lnTo>
                    <a:pt x="106341" y="25291"/>
                  </a:lnTo>
                  <a:lnTo>
                    <a:pt x="106418" y="25008"/>
                  </a:lnTo>
                  <a:lnTo>
                    <a:pt x="106482" y="24795"/>
                  </a:lnTo>
                  <a:lnTo>
                    <a:pt x="106418" y="24831"/>
                  </a:lnTo>
                  <a:lnTo>
                    <a:pt x="106611" y="24524"/>
                  </a:lnTo>
                  <a:lnTo>
                    <a:pt x="106752" y="24417"/>
                  </a:lnTo>
                  <a:lnTo>
                    <a:pt x="106944" y="24358"/>
                  </a:lnTo>
                  <a:lnTo>
                    <a:pt x="106777" y="24110"/>
                  </a:lnTo>
                  <a:lnTo>
                    <a:pt x="106688" y="23992"/>
                  </a:lnTo>
                  <a:lnTo>
                    <a:pt x="106546" y="23886"/>
                  </a:lnTo>
                  <a:lnTo>
                    <a:pt x="107137" y="23496"/>
                  </a:lnTo>
                  <a:lnTo>
                    <a:pt x="107265" y="23485"/>
                  </a:lnTo>
                  <a:lnTo>
                    <a:pt x="107445" y="23567"/>
                  </a:lnTo>
                  <a:lnTo>
                    <a:pt x="107637" y="23461"/>
                  </a:lnTo>
                  <a:lnTo>
                    <a:pt x="107766" y="23249"/>
                  </a:lnTo>
                  <a:lnTo>
                    <a:pt x="107920" y="22481"/>
                  </a:lnTo>
                  <a:lnTo>
                    <a:pt x="108151" y="22398"/>
                  </a:lnTo>
                  <a:lnTo>
                    <a:pt x="108395" y="22363"/>
                  </a:lnTo>
                  <a:lnTo>
                    <a:pt x="108600" y="21973"/>
                  </a:lnTo>
                  <a:lnTo>
                    <a:pt x="108472" y="21820"/>
                  </a:lnTo>
                  <a:lnTo>
                    <a:pt x="108844" y="21690"/>
                  </a:lnTo>
                  <a:lnTo>
                    <a:pt x="109691" y="21997"/>
                  </a:lnTo>
                  <a:lnTo>
                    <a:pt x="110012" y="21973"/>
                  </a:lnTo>
                  <a:lnTo>
                    <a:pt x="110038" y="21879"/>
                  </a:lnTo>
                  <a:lnTo>
                    <a:pt x="110000" y="21714"/>
                  </a:lnTo>
                  <a:lnTo>
                    <a:pt x="109935" y="21560"/>
                  </a:lnTo>
                  <a:lnTo>
                    <a:pt x="109884" y="21525"/>
                  </a:lnTo>
                  <a:lnTo>
                    <a:pt x="110141" y="21206"/>
                  </a:lnTo>
                  <a:lnTo>
                    <a:pt x="110346" y="21088"/>
                  </a:lnTo>
                  <a:lnTo>
                    <a:pt x="110513" y="21159"/>
                  </a:lnTo>
                  <a:lnTo>
                    <a:pt x="110603" y="21159"/>
                  </a:lnTo>
                  <a:lnTo>
                    <a:pt x="110731" y="19836"/>
                  </a:lnTo>
                  <a:lnTo>
                    <a:pt x="110911" y="19447"/>
                  </a:lnTo>
                  <a:lnTo>
                    <a:pt x="111514" y="19163"/>
                  </a:lnTo>
                  <a:lnTo>
                    <a:pt x="112695" y="18171"/>
                  </a:lnTo>
                  <a:lnTo>
                    <a:pt x="112670" y="19045"/>
                  </a:lnTo>
                  <a:lnTo>
                    <a:pt x="113029" y="18868"/>
                  </a:lnTo>
                  <a:lnTo>
                    <a:pt x="113979" y="17723"/>
                  </a:lnTo>
                  <a:lnTo>
                    <a:pt x="114094" y="17758"/>
                  </a:lnTo>
                  <a:lnTo>
                    <a:pt x="114249" y="17841"/>
                  </a:lnTo>
                  <a:lnTo>
                    <a:pt x="114390" y="17888"/>
                  </a:lnTo>
                  <a:lnTo>
                    <a:pt x="114492" y="17723"/>
                  </a:lnTo>
                  <a:lnTo>
                    <a:pt x="114492" y="17463"/>
                  </a:lnTo>
                  <a:lnTo>
                    <a:pt x="114351" y="17392"/>
                  </a:lnTo>
                  <a:lnTo>
                    <a:pt x="114197" y="17380"/>
                  </a:lnTo>
                  <a:lnTo>
                    <a:pt x="114107" y="17227"/>
                  </a:lnTo>
                  <a:lnTo>
                    <a:pt x="114107" y="17061"/>
                  </a:lnTo>
                  <a:lnTo>
                    <a:pt x="114261" y="16955"/>
                  </a:lnTo>
                  <a:lnTo>
                    <a:pt x="114377" y="16754"/>
                  </a:lnTo>
                  <a:lnTo>
                    <a:pt x="114492" y="16388"/>
                  </a:lnTo>
                  <a:lnTo>
                    <a:pt x="114505" y="16188"/>
                  </a:lnTo>
                  <a:lnTo>
                    <a:pt x="114492" y="15975"/>
                  </a:lnTo>
                  <a:lnTo>
                    <a:pt x="115057" y="16388"/>
                  </a:lnTo>
                  <a:lnTo>
                    <a:pt x="115263" y="16436"/>
                  </a:lnTo>
                  <a:lnTo>
                    <a:pt x="115455" y="16353"/>
                  </a:lnTo>
                  <a:lnTo>
                    <a:pt x="115763" y="16034"/>
                  </a:lnTo>
                  <a:lnTo>
                    <a:pt x="116033" y="15975"/>
                  </a:lnTo>
                  <a:lnTo>
                    <a:pt x="116277" y="15999"/>
                  </a:lnTo>
                  <a:lnTo>
                    <a:pt x="116598" y="16211"/>
                  </a:lnTo>
                  <a:lnTo>
                    <a:pt x="116803" y="16294"/>
                  </a:lnTo>
                  <a:lnTo>
                    <a:pt x="117573" y="16270"/>
                  </a:lnTo>
                  <a:lnTo>
                    <a:pt x="117779" y="16365"/>
                  </a:lnTo>
                  <a:lnTo>
                    <a:pt x="118023" y="16589"/>
                  </a:lnTo>
                  <a:lnTo>
                    <a:pt x="118074" y="16743"/>
                  </a:lnTo>
                  <a:lnTo>
                    <a:pt x="118100" y="16991"/>
                  </a:lnTo>
                  <a:lnTo>
                    <a:pt x="118087" y="17439"/>
                  </a:lnTo>
                  <a:lnTo>
                    <a:pt x="118741" y="17333"/>
                  </a:lnTo>
                  <a:lnTo>
                    <a:pt x="119152" y="17203"/>
                  </a:lnTo>
                  <a:lnTo>
                    <a:pt x="119589" y="17002"/>
                  </a:lnTo>
                  <a:lnTo>
                    <a:pt x="119910" y="16754"/>
                  </a:lnTo>
                  <a:lnTo>
                    <a:pt x="120000" y="16660"/>
                  </a:lnTo>
                  <a:lnTo>
                    <a:pt x="119460" y="16282"/>
                  </a:lnTo>
                  <a:close/>
                  <a:moveTo>
                    <a:pt x="9358" y="101686"/>
                  </a:moveTo>
                  <a:lnTo>
                    <a:pt x="9525" y="101887"/>
                  </a:lnTo>
                  <a:lnTo>
                    <a:pt x="9935" y="101580"/>
                  </a:lnTo>
                  <a:lnTo>
                    <a:pt x="10295" y="101840"/>
                  </a:lnTo>
                  <a:lnTo>
                    <a:pt x="10680" y="101981"/>
                  </a:lnTo>
                  <a:lnTo>
                    <a:pt x="11463" y="102194"/>
                  </a:lnTo>
                  <a:lnTo>
                    <a:pt x="11412" y="101958"/>
                  </a:lnTo>
                  <a:lnTo>
                    <a:pt x="11091" y="101450"/>
                  </a:lnTo>
                  <a:lnTo>
                    <a:pt x="10975" y="101273"/>
                  </a:lnTo>
                  <a:lnTo>
                    <a:pt x="10757" y="101143"/>
                  </a:lnTo>
                  <a:lnTo>
                    <a:pt x="10449" y="101060"/>
                  </a:lnTo>
                  <a:lnTo>
                    <a:pt x="10359" y="100848"/>
                  </a:lnTo>
                  <a:lnTo>
                    <a:pt x="10128" y="100907"/>
                  </a:lnTo>
                  <a:lnTo>
                    <a:pt x="9435" y="101332"/>
                  </a:lnTo>
                  <a:lnTo>
                    <a:pt x="9358" y="101686"/>
                  </a:lnTo>
                  <a:close/>
                  <a:moveTo>
                    <a:pt x="10205" y="79984"/>
                  </a:moveTo>
                  <a:lnTo>
                    <a:pt x="10680" y="79866"/>
                  </a:lnTo>
                  <a:lnTo>
                    <a:pt x="11181" y="79570"/>
                  </a:lnTo>
                  <a:lnTo>
                    <a:pt x="11617" y="79145"/>
                  </a:lnTo>
                  <a:lnTo>
                    <a:pt x="11861" y="78602"/>
                  </a:lnTo>
                  <a:lnTo>
                    <a:pt x="11784" y="78224"/>
                  </a:lnTo>
                  <a:lnTo>
                    <a:pt x="11848" y="77976"/>
                  </a:lnTo>
                  <a:lnTo>
                    <a:pt x="12130" y="77551"/>
                  </a:lnTo>
                  <a:lnTo>
                    <a:pt x="11732" y="77386"/>
                  </a:lnTo>
                  <a:lnTo>
                    <a:pt x="11463" y="77481"/>
                  </a:lnTo>
                  <a:lnTo>
                    <a:pt x="11091" y="78000"/>
                  </a:lnTo>
                  <a:lnTo>
                    <a:pt x="10410" y="78685"/>
                  </a:lnTo>
                  <a:lnTo>
                    <a:pt x="10308" y="78921"/>
                  </a:lnTo>
                  <a:lnTo>
                    <a:pt x="10680" y="78827"/>
                  </a:lnTo>
                  <a:lnTo>
                    <a:pt x="10603" y="79193"/>
                  </a:lnTo>
                  <a:lnTo>
                    <a:pt x="10205" y="79984"/>
                  </a:lnTo>
                  <a:close/>
                  <a:moveTo>
                    <a:pt x="19422" y="118039"/>
                  </a:moveTo>
                  <a:lnTo>
                    <a:pt x="18844" y="118252"/>
                  </a:lnTo>
                  <a:lnTo>
                    <a:pt x="18741" y="118276"/>
                  </a:lnTo>
                  <a:lnTo>
                    <a:pt x="18652" y="118311"/>
                  </a:lnTo>
                  <a:lnTo>
                    <a:pt x="18626" y="118382"/>
                  </a:lnTo>
                  <a:lnTo>
                    <a:pt x="18587" y="118405"/>
                  </a:lnTo>
                  <a:lnTo>
                    <a:pt x="18485" y="118405"/>
                  </a:lnTo>
                  <a:lnTo>
                    <a:pt x="18446" y="118594"/>
                  </a:lnTo>
                  <a:lnTo>
                    <a:pt x="18395" y="118748"/>
                  </a:lnTo>
                  <a:lnTo>
                    <a:pt x="18202" y="118677"/>
                  </a:lnTo>
                  <a:lnTo>
                    <a:pt x="17946" y="118783"/>
                  </a:lnTo>
                  <a:lnTo>
                    <a:pt x="17394" y="119386"/>
                  </a:lnTo>
                  <a:lnTo>
                    <a:pt x="17483" y="119563"/>
                  </a:lnTo>
                  <a:lnTo>
                    <a:pt x="17881" y="119468"/>
                  </a:lnTo>
                  <a:lnTo>
                    <a:pt x="18151" y="119315"/>
                  </a:lnTo>
                  <a:lnTo>
                    <a:pt x="18292" y="119173"/>
                  </a:lnTo>
                  <a:lnTo>
                    <a:pt x="18793" y="118890"/>
                  </a:lnTo>
                  <a:lnTo>
                    <a:pt x="19101" y="118583"/>
                  </a:lnTo>
                  <a:lnTo>
                    <a:pt x="19589" y="117992"/>
                  </a:lnTo>
                  <a:lnTo>
                    <a:pt x="19422" y="118039"/>
                  </a:lnTo>
                  <a:close/>
                  <a:moveTo>
                    <a:pt x="16790" y="116894"/>
                  </a:moveTo>
                  <a:lnTo>
                    <a:pt x="16713" y="116906"/>
                  </a:lnTo>
                  <a:lnTo>
                    <a:pt x="16354" y="117012"/>
                  </a:lnTo>
                  <a:lnTo>
                    <a:pt x="15994" y="117260"/>
                  </a:lnTo>
                  <a:lnTo>
                    <a:pt x="15905" y="117331"/>
                  </a:lnTo>
                  <a:lnTo>
                    <a:pt x="15930" y="117449"/>
                  </a:lnTo>
                  <a:lnTo>
                    <a:pt x="16020" y="117626"/>
                  </a:lnTo>
                  <a:lnTo>
                    <a:pt x="16174" y="117603"/>
                  </a:lnTo>
                  <a:lnTo>
                    <a:pt x="16469" y="117366"/>
                  </a:lnTo>
                  <a:lnTo>
                    <a:pt x="16726" y="117130"/>
                  </a:lnTo>
                  <a:lnTo>
                    <a:pt x="16829" y="117107"/>
                  </a:lnTo>
                  <a:lnTo>
                    <a:pt x="16867" y="117071"/>
                  </a:lnTo>
                  <a:lnTo>
                    <a:pt x="16842" y="116977"/>
                  </a:lnTo>
                  <a:lnTo>
                    <a:pt x="16790" y="116894"/>
                  </a:lnTo>
                  <a:close/>
                  <a:moveTo>
                    <a:pt x="13825" y="116516"/>
                  </a:moveTo>
                  <a:lnTo>
                    <a:pt x="13774" y="116658"/>
                  </a:lnTo>
                  <a:lnTo>
                    <a:pt x="13812" y="116764"/>
                  </a:lnTo>
                  <a:lnTo>
                    <a:pt x="13799" y="116811"/>
                  </a:lnTo>
                  <a:lnTo>
                    <a:pt x="13786" y="116906"/>
                  </a:lnTo>
                  <a:lnTo>
                    <a:pt x="13735" y="116918"/>
                  </a:lnTo>
                  <a:lnTo>
                    <a:pt x="13607" y="116859"/>
                  </a:lnTo>
                  <a:lnTo>
                    <a:pt x="13478" y="116823"/>
                  </a:lnTo>
                  <a:lnTo>
                    <a:pt x="13376" y="116894"/>
                  </a:lnTo>
                  <a:lnTo>
                    <a:pt x="13299" y="116977"/>
                  </a:lnTo>
                  <a:lnTo>
                    <a:pt x="13209" y="117024"/>
                  </a:lnTo>
                  <a:lnTo>
                    <a:pt x="13209" y="117118"/>
                  </a:lnTo>
                  <a:lnTo>
                    <a:pt x="13350" y="117177"/>
                  </a:lnTo>
                  <a:lnTo>
                    <a:pt x="13555" y="117177"/>
                  </a:lnTo>
                  <a:lnTo>
                    <a:pt x="13735" y="117118"/>
                  </a:lnTo>
                  <a:lnTo>
                    <a:pt x="13940" y="116918"/>
                  </a:lnTo>
                  <a:lnTo>
                    <a:pt x="13992" y="116918"/>
                  </a:lnTo>
                  <a:lnTo>
                    <a:pt x="14030" y="116941"/>
                  </a:lnTo>
                  <a:lnTo>
                    <a:pt x="14082" y="116776"/>
                  </a:lnTo>
                  <a:lnTo>
                    <a:pt x="14017" y="116564"/>
                  </a:lnTo>
                  <a:lnTo>
                    <a:pt x="13825" y="116516"/>
                  </a:lnTo>
                  <a:close/>
                  <a:moveTo>
                    <a:pt x="7406" y="79429"/>
                  </a:moveTo>
                  <a:lnTo>
                    <a:pt x="7381" y="79511"/>
                  </a:lnTo>
                  <a:lnTo>
                    <a:pt x="7368" y="79665"/>
                  </a:lnTo>
                  <a:lnTo>
                    <a:pt x="7381" y="79830"/>
                  </a:lnTo>
                  <a:lnTo>
                    <a:pt x="7432" y="79984"/>
                  </a:lnTo>
                  <a:lnTo>
                    <a:pt x="7599" y="79984"/>
                  </a:lnTo>
                  <a:lnTo>
                    <a:pt x="7727" y="79830"/>
                  </a:lnTo>
                  <a:lnTo>
                    <a:pt x="7817" y="79606"/>
                  </a:lnTo>
                  <a:lnTo>
                    <a:pt x="7856" y="79382"/>
                  </a:lnTo>
                  <a:lnTo>
                    <a:pt x="7740" y="79275"/>
                  </a:lnTo>
                  <a:lnTo>
                    <a:pt x="7522" y="79358"/>
                  </a:lnTo>
                  <a:lnTo>
                    <a:pt x="7406" y="79429"/>
                  </a:lnTo>
                  <a:close/>
                  <a:moveTo>
                    <a:pt x="7394" y="79039"/>
                  </a:moveTo>
                  <a:lnTo>
                    <a:pt x="7560" y="78838"/>
                  </a:lnTo>
                  <a:lnTo>
                    <a:pt x="7612" y="78626"/>
                  </a:lnTo>
                  <a:lnTo>
                    <a:pt x="7483" y="78472"/>
                  </a:lnTo>
                  <a:lnTo>
                    <a:pt x="7150" y="78449"/>
                  </a:lnTo>
                  <a:lnTo>
                    <a:pt x="6688" y="78567"/>
                  </a:lnTo>
                  <a:lnTo>
                    <a:pt x="6418" y="78602"/>
                  </a:lnTo>
                  <a:lnTo>
                    <a:pt x="6341" y="78579"/>
                  </a:lnTo>
                  <a:lnTo>
                    <a:pt x="6033" y="78838"/>
                  </a:lnTo>
                  <a:lnTo>
                    <a:pt x="5853" y="78933"/>
                  </a:lnTo>
                  <a:lnTo>
                    <a:pt x="5712" y="79039"/>
                  </a:lnTo>
                  <a:lnTo>
                    <a:pt x="5686" y="79193"/>
                  </a:lnTo>
                  <a:lnTo>
                    <a:pt x="5776" y="79228"/>
                  </a:lnTo>
                  <a:lnTo>
                    <a:pt x="5827" y="79169"/>
                  </a:lnTo>
                  <a:lnTo>
                    <a:pt x="6611" y="78980"/>
                  </a:lnTo>
                  <a:lnTo>
                    <a:pt x="6931" y="79169"/>
                  </a:lnTo>
                  <a:lnTo>
                    <a:pt x="7188" y="79169"/>
                  </a:lnTo>
                  <a:lnTo>
                    <a:pt x="7394" y="79039"/>
                  </a:lnTo>
                  <a:close/>
                  <a:moveTo>
                    <a:pt x="13183" y="99065"/>
                  </a:moveTo>
                  <a:lnTo>
                    <a:pt x="13145" y="99077"/>
                  </a:lnTo>
                  <a:lnTo>
                    <a:pt x="13080" y="99006"/>
                  </a:lnTo>
                  <a:lnTo>
                    <a:pt x="12978" y="99006"/>
                  </a:lnTo>
                  <a:lnTo>
                    <a:pt x="12875" y="99136"/>
                  </a:lnTo>
                  <a:lnTo>
                    <a:pt x="12875" y="99325"/>
                  </a:lnTo>
                  <a:lnTo>
                    <a:pt x="12965" y="99384"/>
                  </a:lnTo>
                  <a:lnTo>
                    <a:pt x="13388" y="99077"/>
                  </a:lnTo>
                  <a:lnTo>
                    <a:pt x="13555" y="98864"/>
                  </a:lnTo>
                  <a:lnTo>
                    <a:pt x="13632" y="98592"/>
                  </a:lnTo>
                  <a:lnTo>
                    <a:pt x="13555" y="98545"/>
                  </a:lnTo>
                  <a:lnTo>
                    <a:pt x="13401" y="98628"/>
                  </a:lnTo>
                  <a:lnTo>
                    <a:pt x="13324" y="98569"/>
                  </a:lnTo>
                  <a:lnTo>
                    <a:pt x="13157" y="98333"/>
                  </a:lnTo>
                  <a:lnTo>
                    <a:pt x="13029" y="98274"/>
                  </a:lnTo>
                  <a:lnTo>
                    <a:pt x="13042" y="98380"/>
                  </a:lnTo>
                  <a:lnTo>
                    <a:pt x="13080" y="98510"/>
                  </a:lnTo>
                  <a:lnTo>
                    <a:pt x="13055" y="98581"/>
                  </a:lnTo>
                  <a:lnTo>
                    <a:pt x="12978" y="98628"/>
                  </a:lnTo>
                  <a:lnTo>
                    <a:pt x="12926" y="98722"/>
                  </a:lnTo>
                  <a:lnTo>
                    <a:pt x="12978" y="98840"/>
                  </a:lnTo>
                  <a:lnTo>
                    <a:pt x="13183" y="98864"/>
                  </a:lnTo>
                  <a:lnTo>
                    <a:pt x="13324" y="98840"/>
                  </a:lnTo>
                  <a:lnTo>
                    <a:pt x="13311" y="98923"/>
                  </a:lnTo>
                  <a:lnTo>
                    <a:pt x="13183" y="99065"/>
                  </a:lnTo>
                  <a:close/>
                  <a:moveTo>
                    <a:pt x="6200" y="80621"/>
                  </a:moveTo>
                  <a:lnTo>
                    <a:pt x="6161" y="80716"/>
                  </a:lnTo>
                  <a:lnTo>
                    <a:pt x="6277" y="80881"/>
                  </a:lnTo>
                  <a:lnTo>
                    <a:pt x="6341" y="80834"/>
                  </a:lnTo>
                  <a:lnTo>
                    <a:pt x="6290" y="80728"/>
                  </a:lnTo>
                  <a:lnTo>
                    <a:pt x="6200" y="80621"/>
                  </a:lnTo>
                  <a:close/>
                  <a:moveTo>
                    <a:pt x="757" y="71494"/>
                  </a:moveTo>
                  <a:lnTo>
                    <a:pt x="795" y="71884"/>
                  </a:lnTo>
                  <a:lnTo>
                    <a:pt x="988" y="71943"/>
                  </a:lnTo>
                  <a:lnTo>
                    <a:pt x="1129" y="71671"/>
                  </a:lnTo>
                  <a:lnTo>
                    <a:pt x="911" y="71447"/>
                  </a:lnTo>
                  <a:lnTo>
                    <a:pt x="757" y="71494"/>
                  </a:lnTo>
                  <a:close/>
                  <a:moveTo>
                    <a:pt x="898" y="71282"/>
                  </a:moveTo>
                  <a:lnTo>
                    <a:pt x="718" y="71104"/>
                  </a:lnTo>
                  <a:lnTo>
                    <a:pt x="539" y="71104"/>
                  </a:lnTo>
                  <a:lnTo>
                    <a:pt x="513" y="71199"/>
                  </a:lnTo>
                  <a:lnTo>
                    <a:pt x="590" y="71293"/>
                  </a:lnTo>
                  <a:lnTo>
                    <a:pt x="808" y="71376"/>
                  </a:lnTo>
                  <a:lnTo>
                    <a:pt x="898" y="71282"/>
                  </a:lnTo>
                  <a:close/>
                  <a:moveTo>
                    <a:pt x="72477" y="69038"/>
                  </a:moveTo>
                  <a:lnTo>
                    <a:pt x="72567" y="69180"/>
                  </a:lnTo>
                  <a:lnTo>
                    <a:pt x="73080" y="69192"/>
                  </a:lnTo>
                  <a:lnTo>
                    <a:pt x="73363" y="69144"/>
                  </a:lnTo>
                  <a:lnTo>
                    <a:pt x="73543" y="69050"/>
                  </a:lnTo>
                  <a:lnTo>
                    <a:pt x="73658" y="68896"/>
                  </a:lnTo>
                  <a:lnTo>
                    <a:pt x="73709" y="68743"/>
                  </a:lnTo>
                  <a:lnTo>
                    <a:pt x="73709" y="68625"/>
                  </a:lnTo>
                  <a:lnTo>
                    <a:pt x="73632" y="68601"/>
                  </a:lnTo>
                  <a:lnTo>
                    <a:pt x="73555" y="68696"/>
                  </a:lnTo>
                  <a:lnTo>
                    <a:pt x="73504" y="68755"/>
                  </a:lnTo>
                  <a:lnTo>
                    <a:pt x="73465" y="68861"/>
                  </a:lnTo>
                  <a:lnTo>
                    <a:pt x="73388" y="68967"/>
                  </a:lnTo>
                  <a:lnTo>
                    <a:pt x="73324" y="68672"/>
                  </a:lnTo>
                  <a:lnTo>
                    <a:pt x="73196" y="68743"/>
                  </a:lnTo>
                  <a:lnTo>
                    <a:pt x="73119" y="68849"/>
                  </a:lnTo>
                  <a:lnTo>
                    <a:pt x="73042" y="68814"/>
                  </a:lnTo>
                  <a:lnTo>
                    <a:pt x="73003" y="68755"/>
                  </a:lnTo>
                  <a:lnTo>
                    <a:pt x="72939" y="68755"/>
                  </a:lnTo>
                  <a:lnTo>
                    <a:pt x="72798" y="68684"/>
                  </a:lnTo>
                  <a:lnTo>
                    <a:pt x="72682" y="68684"/>
                  </a:lnTo>
                  <a:lnTo>
                    <a:pt x="72657" y="68790"/>
                  </a:lnTo>
                  <a:lnTo>
                    <a:pt x="72708" y="68944"/>
                  </a:lnTo>
                  <a:lnTo>
                    <a:pt x="72503" y="68956"/>
                  </a:lnTo>
                  <a:lnTo>
                    <a:pt x="72477" y="69038"/>
                  </a:lnTo>
                  <a:close/>
                  <a:moveTo>
                    <a:pt x="62349" y="85828"/>
                  </a:moveTo>
                  <a:lnTo>
                    <a:pt x="62336" y="85899"/>
                  </a:lnTo>
                  <a:lnTo>
                    <a:pt x="62336" y="86053"/>
                  </a:lnTo>
                  <a:lnTo>
                    <a:pt x="62246" y="86183"/>
                  </a:lnTo>
                  <a:lnTo>
                    <a:pt x="62284" y="86195"/>
                  </a:lnTo>
                  <a:lnTo>
                    <a:pt x="62528" y="86112"/>
                  </a:lnTo>
                  <a:lnTo>
                    <a:pt x="62682" y="86100"/>
                  </a:lnTo>
                  <a:lnTo>
                    <a:pt x="62657" y="85888"/>
                  </a:lnTo>
                  <a:lnTo>
                    <a:pt x="62503" y="85817"/>
                  </a:lnTo>
                  <a:lnTo>
                    <a:pt x="62349" y="85828"/>
                  </a:lnTo>
                  <a:close/>
                  <a:moveTo>
                    <a:pt x="111989" y="19387"/>
                  </a:moveTo>
                  <a:lnTo>
                    <a:pt x="111784" y="19612"/>
                  </a:lnTo>
                  <a:lnTo>
                    <a:pt x="111745" y="19754"/>
                  </a:lnTo>
                  <a:lnTo>
                    <a:pt x="111822" y="19765"/>
                  </a:lnTo>
                  <a:lnTo>
                    <a:pt x="111861" y="19777"/>
                  </a:lnTo>
                  <a:lnTo>
                    <a:pt x="111874" y="19860"/>
                  </a:lnTo>
                  <a:lnTo>
                    <a:pt x="111899" y="19978"/>
                  </a:lnTo>
                  <a:lnTo>
                    <a:pt x="111989" y="20108"/>
                  </a:lnTo>
                  <a:lnTo>
                    <a:pt x="112246" y="19860"/>
                  </a:lnTo>
                  <a:lnTo>
                    <a:pt x="112195" y="19553"/>
                  </a:lnTo>
                  <a:lnTo>
                    <a:pt x="111989" y="19387"/>
                  </a:lnTo>
                  <a:close/>
                  <a:moveTo>
                    <a:pt x="25353" y="118712"/>
                  </a:moveTo>
                  <a:lnTo>
                    <a:pt x="25442" y="118748"/>
                  </a:lnTo>
                  <a:lnTo>
                    <a:pt x="25417" y="118653"/>
                  </a:lnTo>
                  <a:lnTo>
                    <a:pt x="25353" y="118712"/>
                  </a:lnTo>
                  <a:close/>
                  <a:moveTo>
                    <a:pt x="17458" y="118240"/>
                  </a:moveTo>
                  <a:lnTo>
                    <a:pt x="17342" y="118276"/>
                  </a:lnTo>
                  <a:lnTo>
                    <a:pt x="17278" y="118287"/>
                  </a:lnTo>
                  <a:lnTo>
                    <a:pt x="17471" y="118405"/>
                  </a:lnTo>
                  <a:lnTo>
                    <a:pt x="17663" y="118606"/>
                  </a:lnTo>
                  <a:lnTo>
                    <a:pt x="17715" y="118594"/>
                  </a:lnTo>
                  <a:lnTo>
                    <a:pt x="17715" y="118524"/>
                  </a:lnTo>
                  <a:lnTo>
                    <a:pt x="17676" y="118453"/>
                  </a:lnTo>
                  <a:lnTo>
                    <a:pt x="17753" y="118287"/>
                  </a:lnTo>
                  <a:lnTo>
                    <a:pt x="17458" y="118240"/>
                  </a:lnTo>
                  <a:close/>
                  <a:moveTo>
                    <a:pt x="30308" y="117744"/>
                  </a:moveTo>
                  <a:lnTo>
                    <a:pt x="30141" y="117862"/>
                  </a:lnTo>
                  <a:lnTo>
                    <a:pt x="30038" y="117780"/>
                  </a:lnTo>
                  <a:lnTo>
                    <a:pt x="29948" y="117874"/>
                  </a:lnTo>
                  <a:lnTo>
                    <a:pt x="29884" y="118004"/>
                  </a:lnTo>
                  <a:lnTo>
                    <a:pt x="30000" y="118051"/>
                  </a:lnTo>
                  <a:lnTo>
                    <a:pt x="30192" y="117980"/>
                  </a:lnTo>
                  <a:lnTo>
                    <a:pt x="30436" y="117827"/>
                  </a:lnTo>
                  <a:lnTo>
                    <a:pt x="30513" y="117744"/>
                  </a:lnTo>
                  <a:lnTo>
                    <a:pt x="30513" y="117662"/>
                  </a:lnTo>
                  <a:lnTo>
                    <a:pt x="30436" y="117721"/>
                  </a:lnTo>
                  <a:lnTo>
                    <a:pt x="30308" y="117744"/>
                  </a:lnTo>
                  <a:close/>
                  <a:moveTo>
                    <a:pt x="27535" y="117083"/>
                  </a:moveTo>
                  <a:lnTo>
                    <a:pt x="27445" y="117237"/>
                  </a:lnTo>
                  <a:lnTo>
                    <a:pt x="27483" y="117355"/>
                  </a:lnTo>
                  <a:lnTo>
                    <a:pt x="27676" y="117390"/>
                  </a:lnTo>
                  <a:lnTo>
                    <a:pt x="27753" y="117260"/>
                  </a:lnTo>
                  <a:lnTo>
                    <a:pt x="27753" y="117095"/>
                  </a:lnTo>
                  <a:lnTo>
                    <a:pt x="27715" y="117012"/>
                  </a:lnTo>
                  <a:lnTo>
                    <a:pt x="27535" y="117083"/>
                  </a:lnTo>
                  <a:close/>
                  <a:moveTo>
                    <a:pt x="19666" y="117473"/>
                  </a:moveTo>
                  <a:lnTo>
                    <a:pt x="19679" y="117390"/>
                  </a:lnTo>
                  <a:lnTo>
                    <a:pt x="19781" y="117319"/>
                  </a:lnTo>
                  <a:lnTo>
                    <a:pt x="19987" y="117083"/>
                  </a:lnTo>
                  <a:lnTo>
                    <a:pt x="19833" y="117048"/>
                  </a:lnTo>
                  <a:lnTo>
                    <a:pt x="19730" y="117177"/>
                  </a:lnTo>
                  <a:lnTo>
                    <a:pt x="19563" y="117296"/>
                  </a:lnTo>
                  <a:lnTo>
                    <a:pt x="19435" y="117544"/>
                  </a:lnTo>
                  <a:lnTo>
                    <a:pt x="19435" y="117721"/>
                  </a:lnTo>
                  <a:lnTo>
                    <a:pt x="19473" y="117614"/>
                  </a:lnTo>
                  <a:lnTo>
                    <a:pt x="19525" y="117532"/>
                  </a:lnTo>
                  <a:lnTo>
                    <a:pt x="19666" y="117473"/>
                  </a:lnTo>
                  <a:close/>
                  <a:moveTo>
                    <a:pt x="12451" y="114544"/>
                  </a:moveTo>
                  <a:lnTo>
                    <a:pt x="12426" y="114615"/>
                  </a:lnTo>
                  <a:lnTo>
                    <a:pt x="12464" y="114745"/>
                  </a:lnTo>
                  <a:lnTo>
                    <a:pt x="12477" y="114828"/>
                  </a:lnTo>
                  <a:lnTo>
                    <a:pt x="12605" y="114792"/>
                  </a:lnTo>
                  <a:lnTo>
                    <a:pt x="12618" y="114627"/>
                  </a:lnTo>
                  <a:lnTo>
                    <a:pt x="12516" y="114533"/>
                  </a:lnTo>
                  <a:lnTo>
                    <a:pt x="12451" y="114544"/>
                  </a:lnTo>
                  <a:close/>
                  <a:moveTo>
                    <a:pt x="9897" y="111829"/>
                  </a:moveTo>
                  <a:lnTo>
                    <a:pt x="9961" y="111852"/>
                  </a:lnTo>
                  <a:lnTo>
                    <a:pt x="9961" y="111640"/>
                  </a:lnTo>
                  <a:lnTo>
                    <a:pt x="9884" y="111699"/>
                  </a:lnTo>
                  <a:lnTo>
                    <a:pt x="9897" y="111829"/>
                  </a:lnTo>
                  <a:close/>
                  <a:moveTo>
                    <a:pt x="60333" y="86124"/>
                  </a:moveTo>
                  <a:lnTo>
                    <a:pt x="60590" y="86242"/>
                  </a:lnTo>
                  <a:lnTo>
                    <a:pt x="60757" y="86230"/>
                  </a:lnTo>
                  <a:lnTo>
                    <a:pt x="60757" y="86135"/>
                  </a:lnTo>
                  <a:lnTo>
                    <a:pt x="60526" y="86112"/>
                  </a:lnTo>
                  <a:lnTo>
                    <a:pt x="60333" y="86124"/>
                  </a:lnTo>
                  <a:close/>
                  <a:moveTo>
                    <a:pt x="6046" y="81200"/>
                  </a:moveTo>
                  <a:lnTo>
                    <a:pt x="6033" y="81153"/>
                  </a:lnTo>
                  <a:lnTo>
                    <a:pt x="5994" y="80976"/>
                  </a:lnTo>
                  <a:lnTo>
                    <a:pt x="5789" y="81153"/>
                  </a:lnTo>
                  <a:lnTo>
                    <a:pt x="5622" y="81200"/>
                  </a:lnTo>
                  <a:lnTo>
                    <a:pt x="5635" y="81377"/>
                  </a:lnTo>
                  <a:lnTo>
                    <a:pt x="5699" y="81566"/>
                  </a:lnTo>
                  <a:lnTo>
                    <a:pt x="5802" y="81637"/>
                  </a:lnTo>
                  <a:lnTo>
                    <a:pt x="5879" y="81625"/>
                  </a:lnTo>
                  <a:lnTo>
                    <a:pt x="6123" y="81507"/>
                  </a:lnTo>
                  <a:lnTo>
                    <a:pt x="6097" y="81259"/>
                  </a:lnTo>
                  <a:lnTo>
                    <a:pt x="6046" y="81200"/>
                  </a:lnTo>
                  <a:close/>
                  <a:moveTo>
                    <a:pt x="6097" y="80173"/>
                  </a:moveTo>
                  <a:lnTo>
                    <a:pt x="6174" y="80350"/>
                  </a:lnTo>
                  <a:lnTo>
                    <a:pt x="6225" y="80350"/>
                  </a:lnTo>
                  <a:lnTo>
                    <a:pt x="6277" y="80255"/>
                  </a:lnTo>
                  <a:lnTo>
                    <a:pt x="6354" y="80255"/>
                  </a:lnTo>
                  <a:lnTo>
                    <a:pt x="6238" y="80055"/>
                  </a:lnTo>
                  <a:lnTo>
                    <a:pt x="6097" y="80173"/>
                  </a:lnTo>
                  <a:close/>
                  <a:moveTo>
                    <a:pt x="0" y="70691"/>
                  </a:moveTo>
                  <a:lnTo>
                    <a:pt x="243" y="70479"/>
                  </a:lnTo>
                  <a:lnTo>
                    <a:pt x="231" y="70396"/>
                  </a:lnTo>
                  <a:lnTo>
                    <a:pt x="0" y="70691"/>
                  </a:lnTo>
                  <a:close/>
                  <a:moveTo>
                    <a:pt x="8254" y="81838"/>
                  </a:moveTo>
                  <a:lnTo>
                    <a:pt x="8138" y="81779"/>
                  </a:lnTo>
                  <a:lnTo>
                    <a:pt x="8010" y="81861"/>
                  </a:lnTo>
                  <a:lnTo>
                    <a:pt x="7933" y="81920"/>
                  </a:lnTo>
                  <a:lnTo>
                    <a:pt x="7946" y="82074"/>
                  </a:lnTo>
                  <a:lnTo>
                    <a:pt x="8125" y="82003"/>
                  </a:lnTo>
                  <a:lnTo>
                    <a:pt x="8254" y="81838"/>
                  </a:lnTo>
                  <a:close/>
                  <a:moveTo>
                    <a:pt x="9268" y="80834"/>
                  </a:moveTo>
                  <a:lnTo>
                    <a:pt x="9127" y="80798"/>
                  </a:lnTo>
                  <a:lnTo>
                    <a:pt x="8934" y="80787"/>
                  </a:lnTo>
                  <a:lnTo>
                    <a:pt x="8921" y="80964"/>
                  </a:lnTo>
                  <a:lnTo>
                    <a:pt x="9011" y="81035"/>
                  </a:lnTo>
                  <a:lnTo>
                    <a:pt x="8934" y="81094"/>
                  </a:lnTo>
                  <a:lnTo>
                    <a:pt x="8960" y="81153"/>
                  </a:lnTo>
                  <a:lnTo>
                    <a:pt x="9024" y="81200"/>
                  </a:lnTo>
                  <a:lnTo>
                    <a:pt x="9139" y="81105"/>
                  </a:lnTo>
                  <a:lnTo>
                    <a:pt x="9358" y="80928"/>
                  </a:lnTo>
                  <a:lnTo>
                    <a:pt x="9281" y="80881"/>
                  </a:lnTo>
                  <a:lnTo>
                    <a:pt x="9268" y="80834"/>
                  </a:lnTo>
                  <a:close/>
                  <a:moveTo>
                    <a:pt x="15301" y="79818"/>
                  </a:moveTo>
                  <a:lnTo>
                    <a:pt x="15353" y="79960"/>
                  </a:lnTo>
                  <a:lnTo>
                    <a:pt x="15391" y="79830"/>
                  </a:lnTo>
                  <a:lnTo>
                    <a:pt x="15301" y="79818"/>
                  </a:lnTo>
                  <a:close/>
                  <a:moveTo>
                    <a:pt x="9743" y="79736"/>
                  </a:moveTo>
                  <a:lnTo>
                    <a:pt x="9550" y="79606"/>
                  </a:lnTo>
                  <a:lnTo>
                    <a:pt x="9614" y="79677"/>
                  </a:lnTo>
                  <a:lnTo>
                    <a:pt x="9691" y="79712"/>
                  </a:lnTo>
                  <a:lnTo>
                    <a:pt x="9743" y="79736"/>
                  </a:lnTo>
                  <a:close/>
                  <a:moveTo>
                    <a:pt x="17214" y="79653"/>
                  </a:moveTo>
                  <a:lnTo>
                    <a:pt x="17329" y="79464"/>
                  </a:lnTo>
                  <a:lnTo>
                    <a:pt x="17124" y="79382"/>
                  </a:lnTo>
                  <a:lnTo>
                    <a:pt x="17073" y="79263"/>
                  </a:lnTo>
                  <a:lnTo>
                    <a:pt x="16906" y="79334"/>
                  </a:lnTo>
                  <a:lnTo>
                    <a:pt x="16906" y="79429"/>
                  </a:lnTo>
                  <a:lnTo>
                    <a:pt x="17073" y="79594"/>
                  </a:lnTo>
                  <a:lnTo>
                    <a:pt x="17214" y="79653"/>
                  </a:lnTo>
                  <a:close/>
                  <a:moveTo>
                    <a:pt x="15879" y="79429"/>
                  </a:moveTo>
                  <a:lnTo>
                    <a:pt x="15969" y="79570"/>
                  </a:lnTo>
                  <a:lnTo>
                    <a:pt x="16046" y="79358"/>
                  </a:lnTo>
                  <a:lnTo>
                    <a:pt x="16174" y="79240"/>
                  </a:lnTo>
                  <a:lnTo>
                    <a:pt x="16213" y="79263"/>
                  </a:lnTo>
                  <a:lnTo>
                    <a:pt x="16315" y="79122"/>
                  </a:lnTo>
                  <a:lnTo>
                    <a:pt x="16110" y="79122"/>
                  </a:lnTo>
                  <a:lnTo>
                    <a:pt x="15956" y="79157"/>
                  </a:lnTo>
                  <a:lnTo>
                    <a:pt x="15840" y="79216"/>
                  </a:lnTo>
                  <a:lnTo>
                    <a:pt x="15725" y="79370"/>
                  </a:lnTo>
                  <a:lnTo>
                    <a:pt x="15879" y="79429"/>
                  </a:lnTo>
                  <a:close/>
                  <a:moveTo>
                    <a:pt x="16097" y="79075"/>
                  </a:moveTo>
                  <a:lnTo>
                    <a:pt x="16315" y="79051"/>
                  </a:lnTo>
                  <a:lnTo>
                    <a:pt x="16290" y="78992"/>
                  </a:lnTo>
                  <a:lnTo>
                    <a:pt x="16251" y="78803"/>
                  </a:lnTo>
                  <a:lnTo>
                    <a:pt x="16071" y="78827"/>
                  </a:lnTo>
                  <a:lnTo>
                    <a:pt x="15892" y="78779"/>
                  </a:lnTo>
                  <a:lnTo>
                    <a:pt x="15827" y="78803"/>
                  </a:lnTo>
                  <a:lnTo>
                    <a:pt x="15802" y="78886"/>
                  </a:lnTo>
                  <a:lnTo>
                    <a:pt x="15994" y="78957"/>
                  </a:lnTo>
                  <a:lnTo>
                    <a:pt x="16097" y="79075"/>
                  </a:lnTo>
                  <a:close/>
                  <a:moveTo>
                    <a:pt x="8318" y="78709"/>
                  </a:moveTo>
                  <a:lnTo>
                    <a:pt x="8267" y="78886"/>
                  </a:lnTo>
                  <a:lnTo>
                    <a:pt x="8279" y="79039"/>
                  </a:lnTo>
                  <a:lnTo>
                    <a:pt x="8408" y="78720"/>
                  </a:lnTo>
                  <a:lnTo>
                    <a:pt x="8318" y="78709"/>
                  </a:lnTo>
                  <a:close/>
                  <a:moveTo>
                    <a:pt x="8818" y="77374"/>
                  </a:moveTo>
                  <a:lnTo>
                    <a:pt x="8741" y="77221"/>
                  </a:lnTo>
                  <a:lnTo>
                    <a:pt x="8664" y="77481"/>
                  </a:lnTo>
                  <a:lnTo>
                    <a:pt x="8818" y="77374"/>
                  </a:lnTo>
                  <a:close/>
                  <a:moveTo>
                    <a:pt x="11553" y="77315"/>
                  </a:moveTo>
                  <a:lnTo>
                    <a:pt x="11578" y="77162"/>
                  </a:lnTo>
                  <a:lnTo>
                    <a:pt x="11476" y="77091"/>
                  </a:lnTo>
                  <a:lnTo>
                    <a:pt x="11399" y="77138"/>
                  </a:lnTo>
                  <a:lnTo>
                    <a:pt x="11360" y="77162"/>
                  </a:lnTo>
                  <a:lnTo>
                    <a:pt x="11540" y="77315"/>
                  </a:lnTo>
                  <a:lnTo>
                    <a:pt x="11553" y="77315"/>
                  </a:lnTo>
                  <a:close/>
                  <a:moveTo>
                    <a:pt x="8908" y="76926"/>
                  </a:moveTo>
                  <a:lnTo>
                    <a:pt x="8754" y="76914"/>
                  </a:lnTo>
                  <a:lnTo>
                    <a:pt x="8716" y="77079"/>
                  </a:lnTo>
                  <a:lnTo>
                    <a:pt x="8844" y="77115"/>
                  </a:lnTo>
                  <a:lnTo>
                    <a:pt x="8908" y="76926"/>
                  </a:lnTo>
                  <a:close/>
                  <a:moveTo>
                    <a:pt x="9987" y="76808"/>
                  </a:moveTo>
                  <a:lnTo>
                    <a:pt x="10231" y="76973"/>
                  </a:lnTo>
                  <a:lnTo>
                    <a:pt x="10295" y="76831"/>
                  </a:lnTo>
                  <a:lnTo>
                    <a:pt x="10115" y="76748"/>
                  </a:lnTo>
                  <a:lnTo>
                    <a:pt x="9987" y="76808"/>
                  </a:lnTo>
                  <a:close/>
                  <a:moveTo>
                    <a:pt x="2926" y="75887"/>
                  </a:moveTo>
                  <a:lnTo>
                    <a:pt x="3003" y="75981"/>
                  </a:lnTo>
                  <a:lnTo>
                    <a:pt x="3093" y="75969"/>
                  </a:lnTo>
                  <a:lnTo>
                    <a:pt x="3029" y="75863"/>
                  </a:lnTo>
                  <a:lnTo>
                    <a:pt x="2926" y="75887"/>
                  </a:lnTo>
                  <a:close/>
                  <a:moveTo>
                    <a:pt x="4480" y="75013"/>
                  </a:moveTo>
                  <a:lnTo>
                    <a:pt x="4223" y="75190"/>
                  </a:lnTo>
                  <a:lnTo>
                    <a:pt x="4300" y="75320"/>
                  </a:lnTo>
                  <a:lnTo>
                    <a:pt x="4403" y="75119"/>
                  </a:lnTo>
                  <a:lnTo>
                    <a:pt x="4569" y="75107"/>
                  </a:lnTo>
                  <a:lnTo>
                    <a:pt x="4711" y="75025"/>
                  </a:lnTo>
                  <a:lnTo>
                    <a:pt x="4813" y="74907"/>
                  </a:lnTo>
                  <a:lnTo>
                    <a:pt x="4672" y="74883"/>
                  </a:lnTo>
                  <a:lnTo>
                    <a:pt x="4480" y="75013"/>
                  </a:lnTo>
                  <a:close/>
                  <a:moveTo>
                    <a:pt x="1245" y="69735"/>
                  </a:moveTo>
                  <a:lnTo>
                    <a:pt x="1116" y="69924"/>
                  </a:lnTo>
                  <a:lnTo>
                    <a:pt x="988" y="70243"/>
                  </a:lnTo>
                  <a:lnTo>
                    <a:pt x="1296" y="70030"/>
                  </a:lnTo>
                  <a:lnTo>
                    <a:pt x="1245" y="69735"/>
                  </a:ln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6655">
              <a:extLst>
                <a:ext uri="{FF2B5EF4-FFF2-40B4-BE49-F238E27FC236}">
                  <a16:creationId xmlns:a16="http://schemas.microsoft.com/office/drawing/2014/main" id="{2362C7AC-81E8-3EB2-9DD5-9B851DBA1D8E}"/>
                </a:ext>
              </a:extLst>
            </p:cNvPr>
            <p:cNvSpPr/>
            <p:nvPr/>
          </p:nvSpPr>
          <p:spPr>
            <a:xfrm>
              <a:off x="7921328" y="2676229"/>
              <a:ext cx="3661767" cy="38368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387" y="57315"/>
                  </a:moveTo>
                  <a:lnTo>
                    <a:pt x="94325" y="56935"/>
                  </a:lnTo>
                  <a:lnTo>
                    <a:pt x="94164" y="56769"/>
                  </a:lnTo>
                  <a:lnTo>
                    <a:pt x="93766" y="57066"/>
                  </a:lnTo>
                  <a:lnTo>
                    <a:pt x="92561" y="58322"/>
                  </a:lnTo>
                  <a:lnTo>
                    <a:pt x="92251" y="58476"/>
                  </a:lnTo>
                  <a:lnTo>
                    <a:pt x="91779" y="58536"/>
                  </a:lnTo>
                  <a:lnTo>
                    <a:pt x="91332" y="58417"/>
                  </a:lnTo>
                  <a:lnTo>
                    <a:pt x="90984" y="58097"/>
                  </a:lnTo>
                  <a:lnTo>
                    <a:pt x="90822" y="57658"/>
                  </a:lnTo>
                  <a:lnTo>
                    <a:pt x="90909" y="57160"/>
                  </a:lnTo>
                  <a:lnTo>
                    <a:pt x="91034" y="57054"/>
                  </a:lnTo>
                  <a:lnTo>
                    <a:pt x="91220" y="56983"/>
                  </a:lnTo>
                  <a:lnTo>
                    <a:pt x="91431" y="56900"/>
                  </a:lnTo>
                  <a:lnTo>
                    <a:pt x="91580" y="56698"/>
                  </a:lnTo>
                  <a:lnTo>
                    <a:pt x="91655" y="56354"/>
                  </a:lnTo>
                  <a:lnTo>
                    <a:pt x="91555" y="56224"/>
                  </a:lnTo>
                  <a:lnTo>
                    <a:pt x="91381" y="56129"/>
                  </a:lnTo>
                  <a:lnTo>
                    <a:pt x="91245" y="55548"/>
                  </a:lnTo>
                  <a:lnTo>
                    <a:pt x="91145" y="54790"/>
                  </a:lnTo>
                  <a:lnTo>
                    <a:pt x="91034" y="54683"/>
                  </a:lnTo>
                  <a:lnTo>
                    <a:pt x="90909" y="54600"/>
                  </a:lnTo>
                  <a:lnTo>
                    <a:pt x="90798" y="54398"/>
                  </a:lnTo>
                  <a:lnTo>
                    <a:pt x="90723" y="54031"/>
                  </a:lnTo>
                  <a:lnTo>
                    <a:pt x="90810" y="51328"/>
                  </a:lnTo>
                  <a:lnTo>
                    <a:pt x="90909" y="50890"/>
                  </a:lnTo>
                  <a:lnTo>
                    <a:pt x="91145" y="50487"/>
                  </a:lnTo>
                  <a:lnTo>
                    <a:pt x="91742" y="49823"/>
                  </a:lnTo>
                  <a:lnTo>
                    <a:pt x="91853" y="49396"/>
                  </a:lnTo>
                  <a:lnTo>
                    <a:pt x="91965" y="47487"/>
                  </a:lnTo>
                  <a:lnTo>
                    <a:pt x="91866" y="46563"/>
                  </a:lnTo>
                  <a:lnTo>
                    <a:pt x="91617" y="45638"/>
                  </a:lnTo>
                  <a:lnTo>
                    <a:pt x="91493" y="44725"/>
                  </a:lnTo>
                  <a:lnTo>
                    <a:pt x="91853" y="43789"/>
                  </a:lnTo>
                  <a:lnTo>
                    <a:pt x="92276" y="43018"/>
                  </a:lnTo>
                  <a:lnTo>
                    <a:pt x="92474" y="42153"/>
                  </a:lnTo>
                  <a:lnTo>
                    <a:pt x="92425" y="41228"/>
                  </a:lnTo>
                  <a:lnTo>
                    <a:pt x="91791" y="39320"/>
                  </a:lnTo>
                  <a:lnTo>
                    <a:pt x="91630" y="38395"/>
                  </a:lnTo>
                  <a:lnTo>
                    <a:pt x="91443" y="36368"/>
                  </a:lnTo>
                  <a:lnTo>
                    <a:pt x="91294" y="35669"/>
                  </a:lnTo>
                  <a:lnTo>
                    <a:pt x="91307" y="35455"/>
                  </a:lnTo>
                  <a:lnTo>
                    <a:pt x="91431" y="35206"/>
                  </a:lnTo>
                  <a:lnTo>
                    <a:pt x="91617" y="34958"/>
                  </a:lnTo>
                  <a:lnTo>
                    <a:pt x="91729" y="34697"/>
                  </a:lnTo>
                  <a:lnTo>
                    <a:pt x="91642" y="34424"/>
                  </a:lnTo>
                  <a:lnTo>
                    <a:pt x="90673" y="33120"/>
                  </a:lnTo>
                  <a:lnTo>
                    <a:pt x="90313" y="32184"/>
                  </a:lnTo>
                  <a:lnTo>
                    <a:pt x="90052" y="30465"/>
                  </a:lnTo>
                  <a:lnTo>
                    <a:pt x="89754" y="29671"/>
                  </a:lnTo>
                  <a:lnTo>
                    <a:pt x="88823" y="28722"/>
                  </a:lnTo>
                  <a:lnTo>
                    <a:pt x="88698" y="28367"/>
                  </a:lnTo>
                  <a:lnTo>
                    <a:pt x="88636" y="28011"/>
                  </a:lnTo>
                  <a:lnTo>
                    <a:pt x="88450" y="27655"/>
                  </a:lnTo>
                  <a:lnTo>
                    <a:pt x="87941" y="27039"/>
                  </a:lnTo>
                  <a:lnTo>
                    <a:pt x="87071" y="25427"/>
                  </a:lnTo>
                  <a:lnTo>
                    <a:pt x="86823" y="25190"/>
                  </a:lnTo>
                  <a:lnTo>
                    <a:pt x="86525" y="25024"/>
                  </a:lnTo>
                  <a:lnTo>
                    <a:pt x="86276" y="24609"/>
                  </a:lnTo>
                  <a:lnTo>
                    <a:pt x="85717" y="22890"/>
                  </a:lnTo>
                  <a:lnTo>
                    <a:pt x="85531" y="22511"/>
                  </a:lnTo>
                  <a:lnTo>
                    <a:pt x="84860" y="22155"/>
                  </a:lnTo>
                  <a:lnTo>
                    <a:pt x="84736" y="21681"/>
                  </a:lnTo>
                  <a:lnTo>
                    <a:pt x="84736" y="21112"/>
                  </a:lnTo>
                  <a:lnTo>
                    <a:pt x="84674" y="20650"/>
                  </a:lnTo>
                  <a:lnTo>
                    <a:pt x="83680" y="19559"/>
                  </a:lnTo>
                  <a:lnTo>
                    <a:pt x="83482" y="19393"/>
                  </a:lnTo>
                  <a:lnTo>
                    <a:pt x="82003" y="17828"/>
                  </a:lnTo>
                  <a:lnTo>
                    <a:pt x="80774" y="16133"/>
                  </a:lnTo>
                  <a:lnTo>
                    <a:pt x="77606" y="11818"/>
                  </a:lnTo>
                  <a:lnTo>
                    <a:pt x="77346" y="11142"/>
                  </a:lnTo>
                  <a:lnTo>
                    <a:pt x="76675" y="10348"/>
                  </a:lnTo>
                  <a:lnTo>
                    <a:pt x="76439" y="9981"/>
                  </a:lnTo>
                  <a:lnTo>
                    <a:pt x="75147" y="6685"/>
                  </a:lnTo>
                  <a:lnTo>
                    <a:pt x="73458" y="3520"/>
                  </a:lnTo>
                  <a:lnTo>
                    <a:pt x="72998" y="2406"/>
                  </a:lnTo>
                  <a:lnTo>
                    <a:pt x="72824" y="1671"/>
                  </a:lnTo>
                  <a:lnTo>
                    <a:pt x="71942" y="0"/>
                  </a:lnTo>
                  <a:lnTo>
                    <a:pt x="71905" y="23"/>
                  </a:lnTo>
                  <a:lnTo>
                    <a:pt x="70725" y="569"/>
                  </a:lnTo>
                  <a:lnTo>
                    <a:pt x="70874" y="1268"/>
                  </a:lnTo>
                  <a:lnTo>
                    <a:pt x="70849" y="1505"/>
                  </a:lnTo>
                  <a:lnTo>
                    <a:pt x="70750" y="2501"/>
                  </a:lnTo>
                  <a:lnTo>
                    <a:pt x="70402" y="3473"/>
                  </a:lnTo>
                  <a:lnTo>
                    <a:pt x="69943" y="4267"/>
                  </a:lnTo>
                  <a:lnTo>
                    <a:pt x="69408" y="5002"/>
                  </a:lnTo>
                  <a:lnTo>
                    <a:pt x="68253" y="6152"/>
                  </a:lnTo>
                  <a:lnTo>
                    <a:pt x="66862" y="7005"/>
                  </a:lnTo>
                  <a:lnTo>
                    <a:pt x="65347" y="7527"/>
                  </a:lnTo>
                  <a:lnTo>
                    <a:pt x="63894" y="7634"/>
                  </a:lnTo>
                  <a:lnTo>
                    <a:pt x="61943" y="7527"/>
                  </a:lnTo>
                  <a:lnTo>
                    <a:pt x="60614" y="7788"/>
                  </a:lnTo>
                  <a:lnTo>
                    <a:pt x="59931" y="7622"/>
                  </a:lnTo>
                  <a:lnTo>
                    <a:pt x="59447" y="7148"/>
                  </a:lnTo>
                  <a:lnTo>
                    <a:pt x="59385" y="7076"/>
                  </a:lnTo>
                  <a:lnTo>
                    <a:pt x="56217" y="7337"/>
                  </a:lnTo>
                  <a:lnTo>
                    <a:pt x="55025" y="7669"/>
                  </a:lnTo>
                  <a:lnTo>
                    <a:pt x="54292" y="7728"/>
                  </a:lnTo>
                  <a:lnTo>
                    <a:pt x="52479" y="7219"/>
                  </a:lnTo>
                  <a:lnTo>
                    <a:pt x="50143" y="7397"/>
                  </a:lnTo>
                  <a:lnTo>
                    <a:pt x="49622" y="7337"/>
                  </a:lnTo>
                  <a:lnTo>
                    <a:pt x="48578" y="7444"/>
                  </a:lnTo>
                  <a:lnTo>
                    <a:pt x="47485" y="7871"/>
                  </a:lnTo>
                  <a:lnTo>
                    <a:pt x="46392" y="8511"/>
                  </a:lnTo>
                  <a:lnTo>
                    <a:pt x="45498" y="9234"/>
                  </a:lnTo>
                  <a:lnTo>
                    <a:pt x="45336" y="9424"/>
                  </a:lnTo>
                  <a:lnTo>
                    <a:pt x="44678" y="10965"/>
                  </a:lnTo>
                  <a:lnTo>
                    <a:pt x="44169" y="11534"/>
                  </a:lnTo>
                  <a:lnTo>
                    <a:pt x="43399" y="12103"/>
                  </a:lnTo>
                  <a:lnTo>
                    <a:pt x="43200" y="12292"/>
                  </a:lnTo>
                  <a:lnTo>
                    <a:pt x="41536" y="14711"/>
                  </a:lnTo>
                  <a:lnTo>
                    <a:pt x="40529" y="15481"/>
                  </a:lnTo>
                  <a:lnTo>
                    <a:pt x="39983" y="15683"/>
                  </a:lnTo>
                  <a:lnTo>
                    <a:pt x="40070" y="17164"/>
                  </a:lnTo>
                  <a:lnTo>
                    <a:pt x="39436" y="18255"/>
                  </a:lnTo>
                  <a:lnTo>
                    <a:pt x="39461" y="18492"/>
                  </a:lnTo>
                  <a:lnTo>
                    <a:pt x="39635" y="18848"/>
                  </a:lnTo>
                  <a:lnTo>
                    <a:pt x="39710" y="19191"/>
                  </a:lnTo>
                  <a:lnTo>
                    <a:pt x="39623" y="19677"/>
                  </a:lnTo>
                  <a:lnTo>
                    <a:pt x="39300" y="20472"/>
                  </a:lnTo>
                  <a:lnTo>
                    <a:pt x="40393" y="21230"/>
                  </a:lnTo>
                  <a:lnTo>
                    <a:pt x="40741" y="21598"/>
                  </a:lnTo>
                  <a:lnTo>
                    <a:pt x="40281" y="21550"/>
                  </a:lnTo>
                  <a:lnTo>
                    <a:pt x="39548" y="21254"/>
                  </a:lnTo>
                  <a:lnTo>
                    <a:pt x="38964" y="20792"/>
                  </a:lnTo>
                  <a:lnTo>
                    <a:pt x="38964" y="20270"/>
                  </a:lnTo>
                  <a:lnTo>
                    <a:pt x="39064" y="19974"/>
                  </a:lnTo>
                  <a:lnTo>
                    <a:pt x="39101" y="19547"/>
                  </a:lnTo>
                  <a:lnTo>
                    <a:pt x="39064" y="19120"/>
                  </a:lnTo>
                  <a:lnTo>
                    <a:pt x="38964" y="18848"/>
                  </a:lnTo>
                  <a:lnTo>
                    <a:pt x="38704" y="18694"/>
                  </a:lnTo>
                  <a:lnTo>
                    <a:pt x="38468" y="18729"/>
                  </a:lnTo>
                  <a:lnTo>
                    <a:pt x="38194" y="18871"/>
                  </a:lnTo>
                  <a:lnTo>
                    <a:pt x="37847" y="18931"/>
                  </a:lnTo>
                  <a:lnTo>
                    <a:pt x="36816" y="18575"/>
                  </a:lnTo>
                  <a:lnTo>
                    <a:pt x="36555" y="18622"/>
                  </a:lnTo>
                  <a:lnTo>
                    <a:pt x="36480" y="18931"/>
                  </a:lnTo>
                  <a:lnTo>
                    <a:pt x="36753" y="20792"/>
                  </a:lnTo>
                  <a:lnTo>
                    <a:pt x="36965" y="21503"/>
                  </a:lnTo>
                  <a:lnTo>
                    <a:pt x="37288" y="21977"/>
                  </a:lnTo>
                  <a:lnTo>
                    <a:pt x="37735" y="21906"/>
                  </a:lnTo>
                  <a:lnTo>
                    <a:pt x="37760" y="22013"/>
                  </a:lnTo>
                  <a:lnTo>
                    <a:pt x="37784" y="22048"/>
                  </a:lnTo>
                  <a:lnTo>
                    <a:pt x="37784" y="22072"/>
                  </a:lnTo>
                  <a:lnTo>
                    <a:pt x="37735" y="22214"/>
                  </a:lnTo>
                  <a:lnTo>
                    <a:pt x="38492" y="22439"/>
                  </a:lnTo>
                  <a:lnTo>
                    <a:pt x="38815" y="23186"/>
                  </a:lnTo>
                  <a:lnTo>
                    <a:pt x="38977" y="24111"/>
                  </a:lnTo>
                  <a:lnTo>
                    <a:pt x="39300" y="24858"/>
                  </a:lnTo>
                  <a:lnTo>
                    <a:pt x="38964" y="24988"/>
                  </a:lnTo>
                  <a:lnTo>
                    <a:pt x="38629" y="24964"/>
                  </a:lnTo>
                  <a:lnTo>
                    <a:pt x="38356" y="24988"/>
                  </a:lnTo>
                  <a:lnTo>
                    <a:pt x="38244" y="25273"/>
                  </a:lnTo>
                  <a:lnTo>
                    <a:pt x="38766" y="26114"/>
                  </a:lnTo>
                  <a:lnTo>
                    <a:pt x="38977" y="26707"/>
                  </a:lnTo>
                  <a:lnTo>
                    <a:pt x="39126" y="26837"/>
                  </a:lnTo>
                  <a:lnTo>
                    <a:pt x="39697" y="26932"/>
                  </a:lnTo>
                  <a:lnTo>
                    <a:pt x="40455" y="27169"/>
                  </a:lnTo>
                  <a:lnTo>
                    <a:pt x="40666" y="27288"/>
                  </a:lnTo>
                  <a:lnTo>
                    <a:pt x="40679" y="27750"/>
                  </a:lnTo>
                  <a:lnTo>
                    <a:pt x="40144" y="28130"/>
                  </a:lnTo>
                  <a:lnTo>
                    <a:pt x="39896" y="28367"/>
                  </a:lnTo>
                  <a:lnTo>
                    <a:pt x="40728" y="28461"/>
                  </a:lnTo>
                  <a:lnTo>
                    <a:pt x="40865" y="28556"/>
                  </a:lnTo>
                  <a:lnTo>
                    <a:pt x="41151" y="29054"/>
                  </a:lnTo>
                  <a:lnTo>
                    <a:pt x="41374" y="29208"/>
                  </a:lnTo>
                  <a:lnTo>
                    <a:pt x="41697" y="29244"/>
                  </a:lnTo>
                  <a:lnTo>
                    <a:pt x="42567" y="29054"/>
                  </a:lnTo>
                  <a:lnTo>
                    <a:pt x="42517" y="29161"/>
                  </a:lnTo>
                  <a:lnTo>
                    <a:pt x="42467" y="29433"/>
                  </a:lnTo>
                  <a:lnTo>
                    <a:pt x="42417" y="29540"/>
                  </a:lnTo>
                  <a:lnTo>
                    <a:pt x="42591" y="29588"/>
                  </a:lnTo>
                  <a:lnTo>
                    <a:pt x="42728" y="29671"/>
                  </a:lnTo>
                  <a:lnTo>
                    <a:pt x="42852" y="29813"/>
                  </a:lnTo>
                  <a:lnTo>
                    <a:pt x="42952" y="30002"/>
                  </a:lnTo>
                  <a:lnTo>
                    <a:pt x="42517" y="30062"/>
                  </a:lnTo>
                  <a:lnTo>
                    <a:pt x="42231" y="29896"/>
                  </a:lnTo>
                  <a:lnTo>
                    <a:pt x="41970" y="29848"/>
                  </a:lnTo>
                  <a:lnTo>
                    <a:pt x="41647" y="30311"/>
                  </a:lnTo>
                  <a:lnTo>
                    <a:pt x="41548" y="30797"/>
                  </a:lnTo>
                  <a:lnTo>
                    <a:pt x="41449" y="30998"/>
                  </a:lnTo>
                  <a:lnTo>
                    <a:pt x="41250" y="31081"/>
                  </a:lnTo>
                  <a:lnTo>
                    <a:pt x="41076" y="30998"/>
                  </a:lnTo>
                  <a:lnTo>
                    <a:pt x="40977" y="30809"/>
                  </a:lnTo>
                  <a:lnTo>
                    <a:pt x="40952" y="30560"/>
                  </a:lnTo>
                  <a:lnTo>
                    <a:pt x="40977" y="30311"/>
                  </a:lnTo>
                  <a:lnTo>
                    <a:pt x="40691" y="30441"/>
                  </a:lnTo>
                  <a:lnTo>
                    <a:pt x="40443" y="30370"/>
                  </a:lnTo>
                  <a:lnTo>
                    <a:pt x="40182" y="30228"/>
                  </a:lnTo>
                  <a:lnTo>
                    <a:pt x="39884" y="30145"/>
                  </a:lnTo>
                  <a:lnTo>
                    <a:pt x="39523" y="30240"/>
                  </a:lnTo>
                  <a:lnTo>
                    <a:pt x="39312" y="30251"/>
                  </a:lnTo>
                  <a:lnTo>
                    <a:pt x="39163" y="30145"/>
                  </a:lnTo>
                  <a:lnTo>
                    <a:pt x="39039" y="30263"/>
                  </a:lnTo>
                  <a:lnTo>
                    <a:pt x="38989" y="30287"/>
                  </a:lnTo>
                  <a:lnTo>
                    <a:pt x="38890" y="30311"/>
                  </a:lnTo>
                  <a:lnTo>
                    <a:pt x="39064" y="30595"/>
                  </a:lnTo>
                  <a:lnTo>
                    <a:pt x="39200" y="30892"/>
                  </a:lnTo>
                  <a:lnTo>
                    <a:pt x="39325" y="31129"/>
                  </a:lnTo>
                  <a:lnTo>
                    <a:pt x="39499" y="31235"/>
                  </a:lnTo>
                  <a:lnTo>
                    <a:pt x="39995" y="31164"/>
                  </a:lnTo>
                  <a:lnTo>
                    <a:pt x="40057" y="31247"/>
                  </a:lnTo>
                  <a:lnTo>
                    <a:pt x="39821" y="31555"/>
                  </a:lnTo>
                  <a:lnTo>
                    <a:pt x="39635" y="31662"/>
                  </a:lnTo>
                  <a:lnTo>
                    <a:pt x="39374" y="31745"/>
                  </a:lnTo>
                  <a:lnTo>
                    <a:pt x="39126" y="31864"/>
                  </a:lnTo>
                  <a:lnTo>
                    <a:pt x="39039" y="32101"/>
                  </a:lnTo>
                  <a:lnTo>
                    <a:pt x="39089" y="32409"/>
                  </a:lnTo>
                  <a:lnTo>
                    <a:pt x="39275" y="32468"/>
                  </a:lnTo>
                  <a:lnTo>
                    <a:pt x="39821" y="32350"/>
                  </a:lnTo>
                  <a:lnTo>
                    <a:pt x="39548" y="32717"/>
                  </a:lnTo>
                  <a:lnTo>
                    <a:pt x="39436" y="32930"/>
                  </a:lnTo>
                  <a:lnTo>
                    <a:pt x="39436" y="33120"/>
                  </a:lnTo>
                  <a:lnTo>
                    <a:pt x="39548" y="33251"/>
                  </a:lnTo>
                  <a:lnTo>
                    <a:pt x="39759" y="33251"/>
                  </a:lnTo>
                  <a:lnTo>
                    <a:pt x="39983" y="33179"/>
                  </a:lnTo>
                  <a:lnTo>
                    <a:pt x="40144" y="33049"/>
                  </a:lnTo>
                  <a:lnTo>
                    <a:pt x="40828" y="32350"/>
                  </a:lnTo>
                  <a:lnTo>
                    <a:pt x="41188" y="32101"/>
                  </a:lnTo>
                  <a:lnTo>
                    <a:pt x="41647" y="31887"/>
                  </a:lnTo>
                  <a:lnTo>
                    <a:pt x="41635" y="32160"/>
                  </a:lnTo>
                  <a:lnTo>
                    <a:pt x="41747" y="32326"/>
                  </a:lnTo>
                  <a:lnTo>
                    <a:pt x="41921" y="32433"/>
                  </a:lnTo>
                  <a:lnTo>
                    <a:pt x="42169" y="32492"/>
                  </a:lnTo>
                  <a:lnTo>
                    <a:pt x="42567" y="32160"/>
                  </a:lnTo>
                  <a:lnTo>
                    <a:pt x="42827" y="32018"/>
                  </a:lnTo>
                  <a:lnTo>
                    <a:pt x="42952" y="32101"/>
                  </a:lnTo>
                  <a:lnTo>
                    <a:pt x="42914" y="32516"/>
                  </a:lnTo>
                  <a:lnTo>
                    <a:pt x="42803" y="32670"/>
                  </a:lnTo>
                  <a:lnTo>
                    <a:pt x="42293" y="32800"/>
                  </a:lnTo>
                  <a:lnTo>
                    <a:pt x="41846" y="33025"/>
                  </a:lnTo>
                  <a:lnTo>
                    <a:pt x="41610" y="33096"/>
                  </a:lnTo>
                  <a:lnTo>
                    <a:pt x="41312" y="33120"/>
                  </a:lnTo>
                  <a:lnTo>
                    <a:pt x="41175" y="33262"/>
                  </a:lnTo>
                  <a:lnTo>
                    <a:pt x="40977" y="34187"/>
                  </a:lnTo>
                  <a:lnTo>
                    <a:pt x="41374" y="34187"/>
                  </a:lnTo>
                  <a:lnTo>
                    <a:pt x="41250" y="34448"/>
                  </a:lnTo>
                  <a:lnTo>
                    <a:pt x="40902" y="34744"/>
                  </a:lnTo>
                  <a:lnTo>
                    <a:pt x="40741" y="34969"/>
                  </a:lnTo>
                  <a:lnTo>
                    <a:pt x="41623" y="35218"/>
                  </a:lnTo>
                  <a:lnTo>
                    <a:pt x="41995" y="35135"/>
                  </a:lnTo>
                  <a:lnTo>
                    <a:pt x="42293" y="34661"/>
                  </a:lnTo>
                  <a:lnTo>
                    <a:pt x="42355" y="35064"/>
                  </a:lnTo>
                  <a:lnTo>
                    <a:pt x="42529" y="35230"/>
                  </a:lnTo>
                  <a:lnTo>
                    <a:pt x="42716" y="35135"/>
                  </a:lnTo>
                  <a:lnTo>
                    <a:pt x="42803" y="34744"/>
                  </a:lnTo>
                  <a:lnTo>
                    <a:pt x="42840" y="34377"/>
                  </a:lnTo>
                  <a:lnTo>
                    <a:pt x="42952" y="34009"/>
                  </a:lnTo>
                  <a:lnTo>
                    <a:pt x="43101" y="33808"/>
                  </a:lnTo>
                  <a:lnTo>
                    <a:pt x="43324" y="33902"/>
                  </a:lnTo>
                  <a:lnTo>
                    <a:pt x="43175" y="34507"/>
                  </a:lnTo>
                  <a:lnTo>
                    <a:pt x="43374" y="34946"/>
                  </a:lnTo>
                  <a:lnTo>
                    <a:pt x="43622" y="35337"/>
                  </a:lnTo>
                  <a:lnTo>
                    <a:pt x="43697" y="35752"/>
                  </a:lnTo>
                  <a:lnTo>
                    <a:pt x="43548" y="35633"/>
                  </a:lnTo>
                  <a:lnTo>
                    <a:pt x="43361" y="35574"/>
                  </a:lnTo>
                  <a:lnTo>
                    <a:pt x="43150" y="35550"/>
                  </a:lnTo>
                  <a:lnTo>
                    <a:pt x="42952" y="35598"/>
                  </a:lnTo>
                  <a:lnTo>
                    <a:pt x="43113" y="35728"/>
                  </a:lnTo>
                  <a:lnTo>
                    <a:pt x="43200" y="35752"/>
                  </a:lnTo>
                  <a:lnTo>
                    <a:pt x="43200" y="35894"/>
                  </a:lnTo>
                  <a:lnTo>
                    <a:pt x="41908" y="35894"/>
                  </a:lnTo>
                  <a:lnTo>
                    <a:pt x="42318" y="36617"/>
                  </a:lnTo>
                  <a:lnTo>
                    <a:pt x="42989" y="37234"/>
                  </a:lnTo>
                  <a:lnTo>
                    <a:pt x="43734" y="37660"/>
                  </a:lnTo>
                  <a:lnTo>
                    <a:pt x="44380" y="37755"/>
                  </a:lnTo>
                  <a:lnTo>
                    <a:pt x="44827" y="37601"/>
                  </a:lnTo>
                  <a:lnTo>
                    <a:pt x="44964" y="37447"/>
                  </a:lnTo>
                  <a:lnTo>
                    <a:pt x="44902" y="36747"/>
                  </a:lnTo>
                  <a:lnTo>
                    <a:pt x="45063" y="36510"/>
                  </a:lnTo>
                  <a:lnTo>
                    <a:pt x="46206" y="36214"/>
                  </a:lnTo>
                  <a:lnTo>
                    <a:pt x="46156" y="36475"/>
                  </a:lnTo>
                  <a:lnTo>
                    <a:pt x="46032" y="36558"/>
                  </a:lnTo>
                  <a:lnTo>
                    <a:pt x="45858" y="36582"/>
                  </a:lnTo>
                  <a:lnTo>
                    <a:pt x="45585" y="36724"/>
                  </a:lnTo>
                  <a:lnTo>
                    <a:pt x="45498" y="36712"/>
                  </a:lnTo>
                  <a:lnTo>
                    <a:pt x="45399" y="36724"/>
                  </a:lnTo>
                  <a:lnTo>
                    <a:pt x="45299" y="36819"/>
                  </a:lnTo>
                  <a:lnTo>
                    <a:pt x="45324" y="36866"/>
                  </a:lnTo>
                  <a:lnTo>
                    <a:pt x="45510" y="37044"/>
                  </a:lnTo>
                  <a:lnTo>
                    <a:pt x="45548" y="37139"/>
                  </a:lnTo>
                  <a:lnTo>
                    <a:pt x="45411" y="37684"/>
                  </a:lnTo>
                  <a:lnTo>
                    <a:pt x="45212" y="37921"/>
                  </a:lnTo>
                  <a:lnTo>
                    <a:pt x="44927" y="38051"/>
                  </a:lnTo>
                  <a:lnTo>
                    <a:pt x="44318" y="38490"/>
                  </a:lnTo>
                  <a:lnTo>
                    <a:pt x="43473" y="38798"/>
                  </a:lnTo>
                  <a:lnTo>
                    <a:pt x="43125" y="38846"/>
                  </a:lnTo>
                  <a:lnTo>
                    <a:pt x="42728" y="39012"/>
                  </a:lnTo>
                  <a:lnTo>
                    <a:pt x="42952" y="39403"/>
                  </a:lnTo>
                  <a:lnTo>
                    <a:pt x="43585" y="40079"/>
                  </a:lnTo>
                  <a:lnTo>
                    <a:pt x="43188" y="40043"/>
                  </a:lnTo>
                  <a:lnTo>
                    <a:pt x="42803" y="39924"/>
                  </a:lnTo>
                  <a:lnTo>
                    <a:pt x="42952" y="40493"/>
                  </a:lnTo>
                  <a:lnTo>
                    <a:pt x="42865" y="40813"/>
                  </a:lnTo>
                  <a:lnTo>
                    <a:pt x="42678" y="41122"/>
                  </a:lnTo>
                  <a:lnTo>
                    <a:pt x="42567" y="41631"/>
                  </a:lnTo>
                  <a:lnTo>
                    <a:pt x="42405" y="41560"/>
                  </a:lnTo>
                  <a:lnTo>
                    <a:pt x="42293" y="41477"/>
                  </a:lnTo>
                  <a:lnTo>
                    <a:pt x="42231" y="41347"/>
                  </a:lnTo>
                  <a:lnTo>
                    <a:pt x="42169" y="41157"/>
                  </a:lnTo>
                  <a:lnTo>
                    <a:pt x="42492" y="41062"/>
                  </a:lnTo>
                  <a:lnTo>
                    <a:pt x="42529" y="40849"/>
                  </a:lnTo>
                  <a:lnTo>
                    <a:pt x="42380" y="40150"/>
                  </a:lnTo>
                  <a:lnTo>
                    <a:pt x="42206" y="39889"/>
                  </a:lnTo>
                  <a:lnTo>
                    <a:pt x="42169" y="39699"/>
                  </a:lnTo>
                  <a:lnTo>
                    <a:pt x="42181" y="39521"/>
                  </a:lnTo>
                  <a:lnTo>
                    <a:pt x="42281" y="39213"/>
                  </a:lnTo>
                  <a:lnTo>
                    <a:pt x="42293" y="39083"/>
                  </a:lnTo>
                  <a:lnTo>
                    <a:pt x="42256" y="38431"/>
                  </a:lnTo>
                  <a:lnTo>
                    <a:pt x="42169" y="38111"/>
                  </a:lnTo>
                  <a:lnTo>
                    <a:pt x="42032" y="37921"/>
                  </a:lnTo>
                  <a:lnTo>
                    <a:pt x="41846" y="37957"/>
                  </a:lnTo>
                  <a:lnTo>
                    <a:pt x="41473" y="38395"/>
                  </a:lnTo>
                  <a:lnTo>
                    <a:pt x="41250" y="38537"/>
                  </a:lnTo>
                  <a:lnTo>
                    <a:pt x="41548" y="37542"/>
                  </a:lnTo>
                  <a:lnTo>
                    <a:pt x="41523" y="37068"/>
                  </a:lnTo>
                  <a:lnTo>
                    <a:pt x="41126" y="36676"/>
                  </a:lnTo>
                  <a:lnTo>
                    <a:pt x="40753" y="36712"/>
                  </a:lnTo>
                  <a:lnTo>
                    <a:pt x="40169" y="37210"/>
                  </a:lnTo>
                  <a:lnTo>
                    <a:pt x="40082" y="37068"/>
                  </a:lnTo>
                  <a:lnTo>
                    <a:pt x="40008" y="36795"/>
                  </a:lnTo>
                  <a:lnTo>
                    <a:pt x="39759" y="36475"/>
                  </a:lnTo>
                  <a:lnTo>
                    <a:pt x="39697" y="36297"/>
                  </a:lnTo>
                  <a:lnTo>
                    <a:pt x="39648" y="36190"/>
                  </a:lnTo>
                  <a:lnTo>
                    <a:pt x="39536" y="36427"/>
                  </a:lnTo>
                  <a:lnTo>
                    <a:pt x="39362" y="36902"/>
                  </a:lnTo>
                  <a:lnTo>
                    <a:pt x="39225" y="37056"/>
                  </a:lnTo>
                  <a:lnTo>
                    <a:pt x="38977" y="37234"/>
                  </a:lnTo>
                  <a:lnTo>
                    <a:pt x="38840" y="37376"/>
                  </a:lnTo>
                  <a:lnTo>
                    <a:pt x="38716" y="37565"/>
                  </a:lnTo>
                  <a:lnTo>
                    <a:pt x="38666" y="37767"/>
                  </a:lnTo>
                  <a:lnTo>
                    <a:pt x="38592" y="37945"/>
                  </a:lnTo>
                  <a:lnTo>
                    <a:pt x="38393" y="38075"/>
                  </a:lnTo>
                  <a:lnTo>
                    <a:pt x="38443" y="37684"/>
                  </a:lnTo>
                  <a:lnTo>
                    <a:pt x="38430" y="37482"/>
                  </a:lnTo>
                  <a:lnTo>
                    <a:pt x="38244" y="37139"/>
                  </a:lnTo>
                  <a:lnTo>
                    <a:pt x="38207" y="36973"/>
                  </a:lnTo>
                  <a:lnTo>
                    <a:pt x="38219" y="36819"/>
                  </a:lnTo>
                  <a:lnTo>
                    <a:pt x="38207" y="36676"/>
                  </a:lnTo>
                  <a:lnTo>
                    <a:pt x="38120" y="36510"/>
                  </a:lnTo>
                  <a:lnTo>
                    <a:pt x="38020" y="36439"/>
                  </a:lnTo>
                  <a:lnTo>
                    <a:pt x="37735" y="36344"/>
                  </a:lnTo>
                  <a:lnTo>
                    <a:pt x="37598" y="36214"/>
                  </a:lnTo>
                  <a:lnTo>
                    <a:pt x="37225" y="35621"/>
                  </a:lnTo>
                  <a:lnTo>
                    <a:pt x="36840" y="35183"/>
                  </a:lnTo>
                  <a:lnTo>
                    <a:pt x="36555" y="34969"/>
                  </a:lnTo>
                  <a:lnTo>
                    <a:pt x="36244" y="34827"/>
                  </a:lnTo>
                  <a:lnTo>
                    <a:pt x="35909" y="34839"/>
                  </a:lnTo>
                  <a:lnTo>
                    <a:pt x="36269" y="35195"/>
                  </a:lnTo>
                  <a:lnTo>
                    <a:pt x="36517" y="36060"/>
                  </a:lnTo>
                  <a:lnTo>
                    <a:pt x="36878" y="36214"/>
                  </a:lnTo>
                  <a:lnTo>
                    <a:pt x="37151" y="36285"/>
                  </a:lnTo>
                  <a:lnTo>
                    <a:pt x="37288" y="36427"/>
                  </a:lnTo>
                  <a:lnTo>
                    <a:pt x="37263" y="36582"/>
                  </a:lnTo>
                  <a:lnTo>
                    <a:pt x="37089" y="36676"/>
                  </a:lnTo>
                  <a:lnTo>
                    <a:pt x="36840" y="36676"/>
                  </a:lnTo>
                  <a:lnTo>
                    <a:pt x="36642" y="36593"/>
                  </a:lnTo>
                  <a:lnTo>
                    <a:pt x="36480" y="36451"/>
                  </a:lnTo>
                  <a:lnTo>
                    <a:pt x="36182" y="36096"/>
                  </a:lnTo>
                  <a:lnTo>
                    <a:pt x="35983" y="35918"/>
                  </a:lnTo>
                  <a:lnTo>
                    <a:pt x="35822" y="35894"/>
                  </a:lnTo>
                  <a:lnTo>
                    <a:pt x="35760" y="36143"/>
                  </a:lnTo>
                  <a:lnTo>
                    <a:pt x="35847" y="36214"/>
                  </a:lnTo>
                  <a:lnTo>
                    <a:pt x="37027" y="37376"/>
                  </a:lnTo>
                  <a:lnTo>
                    <a:pt x="37176" y="37601"/>
                  </a:lnTo>
                  <a:lnTo>
                    <a:pt x="37325" y="38075"/>
                  </a:lnTo>
                  <a:lnTo>
                    <a:pt x="37474" y="38241"/>
                  </a:lnTo>
                  <a:lnTo>
                    <a:pt x="37474" y="38383"/>
                  </a:lnTo>
                  <a:lnTo>
                    <a:pt x="37201" y="38372"/>
                  </a:lnTo>
                  <a:lnTo>
                    <a:pt x="37052" y="38217"/>
                  </a:lnTo>
                  <a:lnTo>
                    <a:pt x="36952" y="37992"/>
                  </a:lnTo>
                  <a:lnTo>
                    <a:pt x="36828" y="37755"/>
                  </a:lnTo>
                  <a:lnTo>
                    <a:pt x="36480" y="37399"/>
                  </a:lnTo>
                  <a:lnTo>
                    <a:pt x="36244" y="37245"/>
                  </a:lnTo>
                  <a:lnTo>
                    <a:pt x="36145" y="37376"/>
                  </a:lnTo>
                  <a:lnTo>
                    <a:pt x="36070" y="37909"/>
                  </a:lnTo>
                  <a:lnTo>
                    <a:pt x="35723" y="38988"/>
                  </a:lnTo>
                  <a:lnTo>
                    <a:pt x="35648" y="39545"/>
                  </a:lnTo>
                  <a:lnTo>
                    <a:pt x="35586" y="39652"/>
                  </a:lnTo>
                  <a:lnTo>
                    <a:pt x="35449" y="39581"/>
                  </a:lnTo>
                  <a:lnTo>
                    <a:pt x="35300" y="39367"/>
                  </a:lnTo>
                  <a:lnTo>
                    <a:pt x="35251" y="39083"/>
                  </a:lnTo>
                  <a:lnTo>
                    <a:pt x="35251" y="38075"/>
                  </a:lnTo>
                  <a:lnTo>
                    <a:pt x="35300" y="37933"/>
                  </a:lnTo>
                  <a:lnTo>
                    <a:pt x="35462" y="37743"/>
                  </a:lnTo>
                  <a:lnTo>
                    <a:pt x="35499" y="37672"/>
                  </a:lnTo>
                  <a:lnTo>
                    <a:pt x="35474" y="37506"/>
                  </a:lnTo>
                  <a:lnTo>
                    <a:pt x="35400" y="37376"/>
                  </a:lnTo>
                  <a:lnTo>
                    <a:pt x="35375" y="37222"/>
                  </a:lnTo>
                  <a:lnTo>
                    <a:pt x="35300" y="37032"/>
                  </a:lnTo>
                  <a:lnTo>
                    <a:pt x="35114" y="37020"/>
                  </a:lnTo>
                  <a:lnTo>
                    <a:pt x="34890" y="37139"/>
                  </a:lnTo>
                  <a:lnTo>
                    <a:pt x="34729" y="37293"/>
                  </a:lnTo>
                  <a:lnTo>
                    <a:pt x="34605" y="36937"/>
                  </a:lnTo>
                  <a:lnTo>
                    <a:pt x="34716" y="36676"/>
                  </a:lnTo>
                  <a:lnTo>
                    <a:pt x="34903" y="36475"/>
                  </a:lnTo>
                  <a:lnTo>
                    <a:pt x="35002" y="36297"/>
                  </a:lnTo>
                  <a:lnTo>
                    <a:pt x="34853" y="36001"/>
                  </a:lnTo>
                  <a:lnTo>
                    <a:pt x="34530" y="35894"/>
                  </a:lnTo>
                  <a:lnTo>
                    <a:pt x="33810" y="35894"/>
                  </a:lnTo>
                  <a:lnTo>
                    <a:pt x="33810" y="36060"/>
                  </a:lnTo>
                  <a:lnTo>
                    <a:pt x="33884" y="36226"/>
                  </a:lnTo>
                  <a:lnTo>
                    <a:pt x="33822" y="36309"/>
                  </a:lnTo>
                  <a:lnTo>
                    <a:pt x="33661" y="36273"/>
                  </a:lnTo>
                  <a:lnTo>
                    <a:pt x="33474" y="36143"/>
                  </a:lnTo>
                  <a:lnTo>
                    <a:pt x="33300" y="36036"/>
                  </a:lnTo>
                  <a:lnTo>
                    <a:pt x="33102" y="36072"/>
                  </a:lnTo>
                  <a:lnTo>
                    <a:pt x="32903" y="36190"/>
                  </a:lnTo>
                  <a:lnTo>
                    <a:pt x="32766" y="36368"/>
                  </a:lnTo>
                  <a:lnTo>
                    <a:pt x="33114" y="36356"/>
                  </a:lnTo>
                  <a:lnTo>
                    <a:pt x="33400" y="36427"/>
                  </a:lnTo>
                  <a:lnTo>
                    <a:pt x="33536" y="36629"/>
                  </a:lnTo>
                  <a:lnTo>
                    <a:pt x="33412" y="36985"/>
                  </a:lnTo>
                  <a:lnTo>
                    <a:pt x="33151" y="36795"/>
                  </a:lnTo>
                  <a:lnTo>
                    <a:pt x="33052" y="36878"/>
                  </a:lnTo>
                  <a:lnTo>
                    <a:pt x="33114" y="37079"/>
                  </a:lnTo>
                  <a:lnTo>
                    <a:pt x="33300" y="37293"/>
                  </a:lnTo>
                  <a:lnTo>
                    <a:pt x="33536" y="37399"/>
                  </a:lnTo>
                  <a:lnTo>
                    <a:pt x="34033" y="37399"/>
                  </a:lnTo>
                  <a:lnTo>
                    <a:pt x="34220" y="37447"/>
                  </a:lnTo>
                  <a:lnTo>
                    <a:pt x="34356" y="37826"/>
                  </a:lnTo>
                  <a:lnTo>
                    <a:pt x="34282" y="38336"/>
                  </a:lnTo>
                  <a:lnTo>
                    <a:pt x="34008" y="38751"/>
                  </a:lnTo>
                  <a:lnTo>
                    <a:pt x="33561" y="38846"/>
                  </a:lnTo>
                  <a:lnTo>
                    <a:pt x="33561" y="39000"/>
                  </a:lnTo>
                  <a:lnTo>
                    <a:pt x="33909" y="39142"/>
                  </a:lnTo>
                  <a:lnTo>
                    <a:pt x="34071" y="39166"/>
                  </a:lnTo>
                  <a:lnTo>
                    <a:pt x="34071" y="39308"/>
                  </a:lnTo>
                  <a:lnTo>
                    <a:pt x="33698" y="39391"/>
                  </a:lnTo>
                  <a:lnTo>
                    <a:pt x="33487" y="39462"/>
                  </a:lnTo>
                  <a:lnTo>
                    <a:pt x="33412" y="39545"/>
                  </a:lnTo>
                  <a:lnTo>
                    <a:pt x="33325" y="39782"/>
                  </a:lnTo>
                  <a:lnTo>
                    <a:pt x="33151" y="39675"/>
                  </a:lnTo>
                  <a:lnTo>
                    <a:pt x="32828" y="39308"/>
                  </a:lnTo>
                  <a:lnTo>
                    <a:pt x="32630" y="39521"/>
                  </a:lnTo>
                  <a:lnTo>
                    <a:pt x="32779" y="40031"/>
                  </a:lnTo>
                  <a:lnTo>
                    <a:pt x="33164" y="40837"/>
                  </a:lnTo>
                  <a:lnTo>
                    <a:pt x="32617" y="40482"/>
                  </a:lnTo>
                  <a:lnTo>
                    <a:pt x="32369" y="40493"/>
                  </a:lnTo>
                  <a:lnTo>
                    <a:pt x="32058" y="40766"/>
                  </a:lnTo>
                  <a:lnTo>
                    <a:pt x="31922" y="40825"/>
                  </a:lnTo>
                  <a:lnTo>
                    <a:pt x="31822" y="40707"/>
                  </a:lnTo>
                  <a:lnTo>
                    <a:pt x="31760" y="40505"/>
                  </a:lnTo>
                  <a:lnTo>
                    <a:pt x="31748" y="40304"/>
                  </a:lnTo>
                  <a:lnTo>
                    <a:pt x="31810" y="40244"/>
                  </a:lnTo>
                  <a:lnTo>
                    <a:pt x="32158" y="40043"/>
                  </a:lnTo>
                  <a:lnTo>
                    <a:pt x="32257" y="39924"/>
                  </a:lnTo>
                  <a:lnTo>
                    <a:pt x="32245" y="39841"/>
                  </a:lnTo>
                  <a:lnTo>
                    <a:pt x="32120" y="39510"/>
                  </a:lnTo>
                  <a:lnTo>
                    <a:pt x="32120" y="39308"/>
                  </a:lnTo>
                  <a:lnTo>
                    <a:pt x="32245" y="39106"/>
                  </a:lnTo>
                  <a:lnTo>
                    <a:pt x="32419" y="38917"/>
                  </a:lnTo>
                  <a:lnTo>
                    <a:pt x="32530" y="38703"/>
                  </a:lnTo>
                  <a:lnTo>
                    <a:pt x="32307" y="38123"/>
                  </a:lnTo>
                  <a:lnTo>
                    <a:pt x="32220" y="37613"/>
                  </a:lnTo>
                  <a:lnTo>
                    <a:pt x="32195" y="37127"/>
                  </a:lnTo>
                  <a:lnTo>
                    <a:pt x="32257" y="36819"/>
                  </a:lnTo>
                  <a:lnTo>
                    <a:pt x="31822" y="36949"/>
                  </a:lnTo>
                  <a:lnTo>
                    <a:pt x="31723" y="37506"/>
                  </a:lnTo>
                  <a:lnTo>
                    <a:pt x="31773" y="38194"/>
                  </a:lnTo>
                  <a:lnTo>
                    <a:pt x="31748" y="38703"/>
                  </a:lnTo>
                  <a:lnTo>
                    <a:pt x="31611" y="38905"/>
                  </a:lnTo>
                  <a:lnTo>
                    <a:pt x="31475" y="38988"/>
                  </a:lnTo>
                  <a:lnTo>
                    <a:pt x="31015" y="39000"/>
                  </a:lnTo>
                  <a:lnTo>
                    <a:pt x="30754" y="38941"/>
                  </a:lnTo>
                  <a:lnTo>
                    <a:pt x="30704" y="38786"/>
                  </a:lnTo>
                  <a:lnTo>
                    <a:pt x="30816" y="38241"/>
                  </a:lnTo>
                  <a:lnTo>
                    <a:pt x="30357" y="38407"/>
                  </a:lnTo>
                  <a:lnTo>
                    <a:pt x="30034" y="38656"/>
                  </a:lnTo>
                  <a:lnTo>
                    <a:pt x="30009" y="38964"/>
                  </a:lnTo>
                  <a:lnTo>
                    <a:pt x="30444" y="39308"/>
                  </a:lnTo>
                  <a:lnTo>
                    <a:pt x="30133" y="39782"/>
                  </a:lnTo>
                  <a:lnTo>
                    <a:pt x="30158" y="40055"/>
                  </a:lnTo>
                  <a:lnTo>
                    <a:pt x="30468" y="40185"/>
                  </a:lnTo>
                  <a:lnTo>
                    <a:pt x="30940" y="40221"/>
                  </a:lnTo>
                  <a:lnTo>
                    <a:pt x="30804" y="40493"/>
                  </a:lnTo>
                  <a:lnTo>
                    <a:pt x="30580" y="40541"/>
                  </a:lnTo>
                  <a:lnTo>
                    <a:pt x="30034" y="40387"/>
                  </a:lnTo>
                  <a:lnTo>
                    <a:pt x="30232" y="40742"/>
                  </a:lnTo>
                  <a:lnTo>
                    <a:pt x="30444" y="41015"/>
                  </a:lnTo>
                  <a:lnTo>
                    <a:pt x="30270" y="40979"/>
                  </a:lnTo>
                  <a:lnTo>
                    <a:pt x="30133" y="40932"/>
                  </a:lnTo>
                  <a:lnTo>
                    <a:pt x="30009" y="40920"/>
                  </a:lnTo>
                  <a:lnTo>
                    <a:pt x="29909" y="41015"/>
                  </a:lnTo>
                  <a:lnTo>
                    <a:pt x="29773" y="40813"/>
                  </a:lnTo>
                  <a:lnTo>
                    <a:pt x="29673" y="40648"/>
                  </a:lnTo>
                  <a:lnTo>
                    <a:pt x="29586" y="40446"/>
                  </a:lnTo>
                  <a:lnTo>
                    <a:pt x="29537" y="40221"/>
                  </a:lnTo>
                  <a:lnTo>
                    <a:pt x="29462" y="40505"/>
                  </a:lnTo>
                  <a:lnTo>
                    <a:pt x="29363" y="40719"/>
                  </a:lnTo>
                  <a:lnTo>
                    <a:pt x="28866" y="41311"/>
                  </a:lnTo>
                  <a:lnTo>
                    <a:pt x="28804" y="41465"/>
                  </a:lnTo>
                  <a:lnTo>
                    <a:pt x="28854" y="42011"/>
                  </a:lnTo>
                  <a:lnTo>
                    <a:pt x="28829" y="42568"/>
                  </a:lnTo>
                  <a:lnTo>
                    <a:pt x="28903" y="42746"/>
                  </a:lnTo>
                  <a:lnTo>
                    <a:pt x="29114" y="42556"/>
                  </a:lnTo>
                  <a:lnTo>
                    <a:pt x="29251" y="42295"/>
                  </a:lnTo>
                  <a:lnTo>
                    <a:pt x="29288" y="41738"/>
                  </a:lnTo>
                  <a:lnTo>
                    <a:pt x="29400" y="41477"/>
                  </a:lnTo>
                  <a:lnTo>
                    <a:pt x="29636" y="41655"/>
                  </a:lnTo>
                  <a:lnTo>
                    <a:pt x="29947" y="41750"/>
                  </a:lnTo>
                  <a:lnTo>
                    <a:pt x="30232" y="41892"/>
                  </a:lnTo>
                  <a:lnTo>
                    <a:pt x="30444" y="42248"/>
                  </a:lnTo>
                  <a:lnTo>
                    <a:pt x="30444" y="42580"/>
                  </a:lnTo>
                  <a:lnTo>
                    <a:pt x="30245" y="42698"/>
                  </a:lnTo>
                  <a:lnTo>
                    <a:pt x="29462" y="42698"/>
                  </a:lnTo>
                  <a:lnTo>
                    <a:pt x="29375" y="42793"/>
                  </a:lnTo>
                  <a:lnTo>
                    <a:pt x="29413" y="42995"/>
                  </a:lnTo>
                  <a:lnTo>
                    <a:pt x="29475" y="43208"/>
                  </a:lnTo>
                  <a:lnTo>
                    <a:pt x="29537" y="43315"/>
                  </a:lnTo>
                  <a:lnTo>
                    <a:pt x="29760" y="43445"/>
                  </a:lnTo>
                  <a:lnTo>
                    <a:pt x="29959" y="43433"/>
                  </a:lnTo>
                  <a:lnTo>
                    <a:pt x="30158" y="43350"/>
                  </a:lnTo>
                  <a:lnTo>
                    <a:pt x="30369" y="43315"/>
                  </a:lnTo>
                  <a:lnTo>
                    <a:pt x="30729" y="43184"/>
                  </a:lnTo>
                  <a:lnTo>
                    <a:pt x="31239" y="42580"/>
                  </a:lnTo>
                  <a:lnTo>
                    <a:pt x="31586" y="42402"/>
                  </a:lnTo>
                  <a:lnTo>
                    <a:pt x="31748" y="43018"/>
                  </a:lnTo>
                  <a:lnTo>
                    <a:pt x="31561" y="43445"/>
                  </a:lnTo>
                  <a:lnTo>
                    <a:pt x="32133" y="44322"/>
                  </a:lnTo>
                  <a:lnTo>
                    <a:pt x="31872" y="44868"/>
                  </a:lnTo>
                  <a:lnTo>
                    <a:pt x="31934" y="44998"/>
                  </a:lnTo>
                  <a:lnTo>
                    <a:pt x="31984" y="45152"/>
                  </a:lnTo>
                  <a:lnTo>
                    <a:pt x="32009" y="45318"/>
                  </a:lnTo>
                  <a:lnTo>
                    <a:pt x="32009" y="45484"/>
                  </a:lnTo>
                  <a:lnTo>
                    <a:pt x="32170" y="45247"/>
                  </a:lnTo>
                  <a:lnTo>
                    <a:pt x="32369" y="45057"/>
                  </a:lnTo>
                  <a:lnTo>
                    <a:pt x="32617" y="44927"/>
                  </a:lnTo>
                  <a:lnTo>
                    <a:pt x="32903" y="44868"/>
                  </a:lnTo>
                  <a:lnTo>
                    <a:pt x="32580" y="44465"/>
                  </a:lnTo>
                  <a:lnTo>
                    <a:pt x="32555" y="44275"/>
                  </a:lnTo>
                  <a:lnTo>
                    <a:pt x="32766" y="44097"/>
                  </a:lnTo>
                  <a:lnTo>
                    <a:pt x="32642" y="43730"/>
                  </a:lnTo>
                  <a:lnTo>
                    <a:pt x="32294" y="43196"/>
                  </a:lnTo>
                  <a:lnTo>
                    <a:pt x="32120" y="42852"/>
                  </a:lnTo>
                  <a:lnTo>
                    <a:pt x="32543" y="42852"/>
                  </a:lnTo>
                  <a:lnTo>
                    <a:pt x="32692" y="42580"/>
                  </a:lnTo>
                  <a:lnTo>
                    <a:pt x="32729" y="42224"/>
                  </a:lnTo>
                  <a:lnTo>
                    <a:pt x="32903" y="41940"/>
                  </a:lnTo>
                  <a:lnTo>
                    <a:pt x="33213" y="41880"/>
                  </a:lnTo>
                  <a:lnTo>
                    <a:pt x="33425" y="42117"/>
                  </a:lnTo>
                  <a:lnTo>
                    <a:pt x="33599" y="42449"/>
                  </a:lnTo>
                  <a:lnTo>
                    <a:pt x="33810" y="42698"/>
                  </a:lnTo>
                  <a:lnTo>
                    <a:pt x="33648" y="42995"/>
                  </a:lnTo>
                  <a:lnTo>
                    <a:pt x="33412" y="44239"/>
                  </a:lnTo>
                  <a:lnTo>
                    <a:pt x="33698" y="44156"/>
                  </a:lnTo>
                  <a:lnTo>
                    <a:pt x="33810" y="44085"/>
                  </a:lnTo>
                  <a:lnTo>
                    <a:pt x="33934" y="43943"/>
                  </a:lnTo>
                  <a:lnTo>
                    <a:pt x="34071" y="44097"/>
                  </a:lnTo>
                  <a:lnTo>
                    <a:pt x="34307" y="43777"/>
                  </a:lnTo>
                  <a:lnTo>
                    <a:pt x="34754" y="42888"/>
                  </a:lnTo>
                  <a:lnTo>
                    <a:pt x="34791" y="42698"/>
                  </a:lnTo>
                  <a:lnTo>
                    <a:pt x="34716" y="42627"/>
                  </a:lnTo>
                  <a:lnTo>
                    <a:pt x="34716" y="42473"/>
                  </a:lnTo>
                  <a:lnTo>
                    <a:pt x="34779" y="42307"/>
                  </a:lnTo>
                  <a:lnTo>
                    <a:pt x="35077" y="42189"/>
                  </a:lnTo>
                  <a:lnTo>
                    <a:pt x="35337" y="41916"/>
                  </a:lnTo>
                  <a:lnTo>
                    <a:pt x="35499" y="41786"/>
                  </a:lnTo>
                  <a:lnTo>
                    <a:pt x="35561" y="41975"/>
                  </a:lnTo>
                  <a:lnTo>
                    <a:pt x="35648" y="42117"/>
                  </a:lnTo>
                  <a:lnTo>
                    <a:pt x="35909" y="42402"/>
                  </a:lnTo>
                  <a:lnTo>
                    <a:pt x="35499" y="42639"/>
                  </a:lnTo>
                  <a:lnTo>
                    <a:pt x="35673" y="42983"/>
                  </a:lnTo>
                  <a:lnTo>
                    <a:pt x="36294" y="43611"/>
                  </a:lnTo>
                  <a:lnTo>
                    <a:pt x="36145" y="43670"/>
                  </a:lnTo>
                  <a:lnTo>
                    <a:pt x="35760" y="43943"/>
                  </a:lnTo>
                  <a:lnTo>
                    <a:pt x="36045" y="44062"/>
                  </a:lnTo>
                  <a:lnTo>
                    <a:pt x="36207" y="44251"/>
                  </a:lnTo>
                  <a:lnTo>
                    <a:pt x="36257" y="44500"/>
                  </a:lnTo>
                  <a:lnTo>
                    <a:pt x="36319" y="45164"/>
                  </a:lnTo>
                  <a:lnTo>
                    <a:pt x="36306" y="45247"/>
                  </a:lnTo>
                  <a:lnTo>
                    <a:pt x="35834" y="45176"/>
                  </a:lnTo>
                  <a:lnTo>
                    <a:pt x="35499" y="45247"/>
                  </a:lnTo>
                  <a:lnTo>
                    <a:pt x="35337" y="45448"/>
                  </a:lnTo>
                  <a:lnTo>
                    <a:pt x="35300" y="45745"/>
                  </a:lnTo>
                  <a:lnTo>
                    <a:pt x="35375" y="46100"/>
                  </a:lnTo>
                  <a:lnTo>
                    <a:pt x="35462" y="46421"/>
                  </a:lnTo>
                  <a:lnTo>
                    <a:pt x="35561" y="46551"/>
                  </a:lnTo>
                  <a:lnTo>
                    <a:pt x="35747" y="46563"/>
                  </a:lnTo>
                  <a:lnTo>
                    <a:pt x="36095" y="46563"/>
                  </a:lnTo>
                  <a:lnTo>
                    <a:pt x="36145" y="46681"/>
                  </a:lnTo>
                  <a:lnTo>
                    <a:pt x="35971" y="46966"/>
                  </a:lnTo>
                  <a:lnTo>
                    <a:pt x="35573" y="47416"/>
                  </a:lnTo>
                  <a:lnTo>
                    <a:pt x="35561" y="47665"/>
                  </a:lnTo>
                  <a:lnTo>
                    <a:pt x="35673" y="48080"/>
                  </a:lnTo>
                  <a:lnTo>
                    <a:pt x="35847" y="48495"/>
                  </a:lnTo>
                  <a:lnTo>
                    <a:pt x="36033" y="48720"/>
                  </a:lnTo>
                  <a:lnTo>
                    <a:pt x="36331" y="48661"/>
                  </a:lnTo>
                  <a:lnTo>
                    <a:pt x="36753" y="48080"/>
                  </a:lnTo>
                  <a:lnTo>
                    <a:pt x="37027" y="47938"/>
                  </a:lnTo>
                  <a:lnTo>
                    <a:pt x="38120" y="47938"/>
                  </a:lnTo>
                  <a:lnTo>
                    <a:pt x="37772" y="48116"/>
                  </a:lnTo>
                  <a:lnTo>
                    <a:pt x="36828" y="48851"/>
                  </a:lnTo>
                  <a:lnTo>
                    <a:pt x="36257" y="49076"/>
                  </a:lnTo>
                  <a:lnTo>
                    <a:pt x="36083" y="49277"/>
                  </a:lnTo>
                  <a:lnTo>
                    <a:pt x="36145" y="49633"/>
                  </a:lnTo>
                  <a:lnTo>
                    <a:pt x="35909" y="49633"/>
                  </a:lnTo>
                  <a:lnTo>
                    <a:pt x="35909" y="49787"/>
                  </a:lnTo>
                  <a:lnTo>
                    <a:pt x="36058" y="49918"/>
                  </a:lnTo>
                  <a:lnTo>
                    <a:pt x="36281" y="50166"/>
                  </a:lnTo>
                  <a:lnTo>
                    <a:pt x="36406" y="50261"/>
                  </a:lnTo>
                  <a:lnTo>
                    <a:pt x="37039" y="50261"/>
                  </a:lnTo>
                  <a:lnTo>
                    <a:pt x="37337" y="50332"/>
                  </a:lnTo>
                  <a:lnTo>
                    <a:pt x="37474" y="50641"/>
                  </a:lnTo>
                  <a:lnTo>
                    <a:pt x="37288" y="50866"/>
                  </a:lnTo>
                  <a:lnTo>
                    <a:pt x="36431" y="51067"/>
                  </a:lnTo>
                  <a:lnTo>
                    <a:pt x="36145" y="51328"/>
                  </a:lnTo>
                  <a:lnTo>
                    <a:pt x="36443" y="51459"/>
                  </a:lnTo>
                  <a:lnTo>
                    <a:pt x="37250" y="51707"/>
                  </a:lnTo>
                  <a:lnTo>
                    <a:pt x="37474" y="51945"/>
                  </a:lnTo>
                  <a:lnTo>
                    <a:pt x="37188" y="52122"/>
                  </a:lnTo>
                  <a:lnTo>
                    <a:pt x="36952" y="52585"/>
                  </a:lnTo>
                  <a:lnTo>
                    <a:pt x="36555" y="53628"/>
                  </a:lnTo>
                  <a:lnTo>
                    <a:pt x="36667" y="53782"/>
                  </a:lnTo>
                  <a:lnTo>
                    <a:pt x="36828" y="53936"/>
                  </a:lnTo>
                  <a:lnTo>
                    <a:pt x="36927" y="53995"/>
                  </a:lnTo>
                  <a:lnTo>
                    <a:pt x="37076" y="53912"/>
                  </a:lnTo>
                  <a:lnTo>
                    <a:pt x="37201" y="53936"/>
                  </a:lnTo>
                  <a:lnTo>
                    <a:pt x="37412" y="54090"/>
                  </a:lnTo>
                  <a:lnTo>
                    <a:pt x="37573" y="54256"/>
                  </a:lnTo>
                  <a:lnTo>
                    <a:pt x="37847" y="54707"/>
                  </a:lnTo>
                  <a:lnTo>
                    <a:pt x="37288" y="54624"/>
                  </a:lnTo>
                  <a:lnTo>
                    <a:pt x="36716" y="54790"/>
                  </a:lnTo>
                  <a:lnTo>
                    <a:pt x="36195" y="55133"/>
                  </a:lnTo>
                  <a:lnTo>
                    <a:pt x="35760" y="55608"/>
                  </a:lnTo>
                  <a:lnTo>
                    <a:pt x="35896" y="55726"/>
                  </a:lnTo>
                  <a:lnTo>
                    <a:pt x="35946" y="55762"/>
                  </a:lnTo>
                  <a:lnTo>
                    <a:pt x="36033" y="55773"/>
                  </a:lnTo>
                  <a:lnTo>
                    <a:pt x="36269" y="55536"/>
                  </a:lnTo>
                  <a:lnTo>
                    <a:pt x="36741" y="55453"/>
                  </a:lnTo>
                  <a:lnTo>
                    <a:pt x="37238" y="55477"/>
                  </a:lnTo>
                  <a:lnTo>
                    <a:pt x="37598" y="55608"/>
                  </a:lnTo>
                  <a:lnTo>
                    <a:pt x="38120" y="56307"/>
                  </a:lnTo>
                  <a:lnTo>
                    <a:pt x="38256" y="56390"/>
                  </a:lnTo>
                  <a:lnTo>
                    <a:pt x="38530" y="56497"/>
                  </a:lnTo>
                  <a:lnTo>
                    <a:pt x="38641" y="56639"/>
                  </a:lnTo>
                  <a:lnTo>
                    <a:pt x="38393" y="56840"/>
                  </a:lnTo>
                  <a:lnTo>
                    <a:pt x="38567" y="57125"/>
                  </a:lnTo>
                  <a:lnTo>
                    <a:pt x="38865" y="57528"/>
                  </a:lnTo>
                  <a:lnTo>
                    <a:pt x="39039" y="57765"/>
                  </a:lnTo>
                  <a:lnTo>
                    <a:pt x="39126" y="58049"/>
                  </a:lnTo>
                  <a:lnTo>
                    <a:pt x="39163" y="58239"/>
                  </a:lnTo>
                  <a:lnTo>
                    <a:pt x="39263" y="58405"/>
                  </a:lnTo>
                  <a:lnTo>
                    <a:pt x="39561" y="58536"/>
                  </a:lnTo>
                  <a:lnTo>
                    <a:pt x="39958" y="58370"/>
                  </a:lnTo>
                  <a:lnTo>
                    <a:pt x="40380" y="58298"/>
                  </a:lnTo>
                  <a:lnTo>
                    <a:pt x="40728" y="58132"/>
                  </a:lnTo>
                  <a:lnTo>
                    <a:pt x="41051" y="57848"/>
                  </a:lnTo>
                  <a:lnTo>
                    <a:pt x="41436" y="57599"/>
                  </a:lnTo>
                  <a:lnTo>
                    <a:pt x="42952" y="57160"/>
                  </a:lnTo>
                  <a:lnTo>
                    <a:pt x="42914" y="57480"/>
                  </a:lnTo>
                  <a:lnTo>
                    <a:pt x="42529" y="57729"/>
                  </a:lnTo>
                  <a:lnTo>
                    <a:pt x="41647" y="58073"/>
                  </a:lnTo>
                  <a:lnTo>
                    <a:pt x="40939" y="58583"/>
                  </a:lnTo>
                  <a:lnTo>
                    <a:pt x="40542" y="58761"/>
                  </a:lnTo>
                  <a:lnTo>
                    <a:pt x="40219" y="58678"/>
                  </a:lnTo>
                  <a:lnTo>
                    <a:pt x="39908" y="58856"/>
                  </a:lnTo>
                  <a:lnTo>
                    <a:pt x="39051" y="59093"/>
                  </a:lnTo>
                  <a:lnTo>
                    <a:pt x="38704" y="59128"/>
                  </a:lnTo>
                  <a:lnTo>
                    <a:pt x="38443" y="59282"/>
                  </a:lnTo>
                  <a:lnTo>
                    <a:pt x="38256" y="59626"/>
                  </a:lnTo>
                  <a:lnTo>
                    <a:pt x="38145" y="60088"/>
                  </a:lnTo>
                  <a:lnTo>
                    <a:pt x="38120" y="60515"/>
                  </a:lnTo>
                  <a:lnTo>
                    <a:pt x="38269" y="60894"/>
                  </a:lnTo>
                  <a:lnTo>
                    <a:pt x="39039" y="60669"/>
                  </a:lnTo>
                  <a:lnTo>
                    <a:pt x="39859" y="61108"/>
                  </a:lnTo>
                  <a:lnTo>
                    <a:pt x="40331" y="61096"/>
                  </a:lnTo>
                  <a:lnTo>
                    <a:pt x="41722" y="60551"/>
                  </a:lnTo>
                  <a:lnTo>
                    <a:pt x="41796" y="60515"/>
                  </a:lnTo>
                  <a:lnTo>
                    <a:pt x="42020" y="60586"/>
                  </a:lnTo>
                  <a:lnTo>
                    <a:pt x="42219" y="60752"/>
                  </a:lnTo>
                  <a:lnTo>
                    <a:pt x="42306" y="60918"/>
                  </a:lnTo>
                  <a:lnTo>
                    <a:pt x="42231" y="60989"/>
                  </a:lnTo>
                  <a:lnTo>
                    <a:pt x="41970" y="61037"/>
                  </a:lnTo>
                  <a:lnTo>
                    <a:pt x="41871" y="61143"/>
                  </a:lnTo>
                  <a:lnTo>
                    <a:pt x="41846" y="61309"/>
                  </a:lnTo>
                  <a:lnTo>
                    <a:pt x="41722" y="61511"/>
                  </a:lnTo>
                  <a:lnTo>
                    <a:pt x="41548" y="61594"/>
                  </a:lnTo>
                  <a:lnTo>
                    <a:pt x="41312" y="61606"/>
                  </a:lnTo>
                  <a:lnTo>
                    <a:pt x="40256" y="61535"/>
                  </a:lnTo>
                  <a:lnTo>
                    <a:pt x="40082" y="61582"/>
                  </a:lnTo>
                  <a:lnTo>
                    <a:pt x="39921" y="61701"/>
                  </a:lnTo>
                  <a:lnTo>
                    <a:pt x="39759" y="61914"/>
                  </a:lnTo>
                  <a:lnTo>
                    <a:pt x="39710" y="62104"/>
                  </a:lnTo>
                  <a:lnTo>
                    <a:pt x="39884" y="62187"/>
                  </a:lnTo>
                  <a:lnTo>
                    <a:pt x="40256" y="62270"/>
                  </a:lnTo>
                  <a:lnTo>
                    <a:pt x="40703" y="62436"/>
                  </a:lnTo>
                  <a:lnTo>
                    <a:pt x="41126" y="62696"/>
                  </a:lnTo>
                  <a:lnTo>
                    <a:pt x="41374" y="62957"/>
                  </a:lnTo>
                  <a:lnTo>
                    <a:pt x="41424" y="63182"/>
                  </a:lnTo>
                  <a:lnTo>
                    <a:pt x="41387" y="63431"/>
                  </a:lnTo>
                  <a:lnTo>
                    <a:pt x="41337" y="63704"/>
                  </a:lnTo>
                  <a:lnTo>
                    <a:pt x="41250" y="63882"/>
                  </a:lnTo>
                  <a:lnTo>
                    <a:pt x="41051" y="63550"/>
                  </a:lnTo>
                  <a:lnTo>
                    <a:pt x="40741" y="63455"/>
                  </a:lnTo>
                  <a:lnTo>
                    <a:pt x="40008" y="63585"/>
                  </a:lnTo>
                  <a:lnTo>
                    <a:pt x="39660" y="63680"/>
                  </a:lnTo>
                  <a:lnTo>
                    <a:pt x="39573" y="63953"/>
                  </a:lnTo>
                  <a:lnTo>
                    <a:pt x="39548" y="64308"/>
                  </a:lnTo>
                  <a:lnTo>
                    <a:pt x="39436" y="64640"/>
                  </a:lnTo>
                  <a:lnTo>
                    <a:pt x="38853" y="64308"/>
                  </a:lnTo>
                  <a:lnTo>
                    <a:pt x="38281" y="64463"/>
                  </a:lnTo>
                  <a:lnTo>
                    <a:pt x="36294" y="66004"/>
                  </a:lnTo>
                  <a:lnTo>
                    <a:pt x="35723" y="66347"/>
                  </a:lnTo>
                  <a:lnTo>
                    <a:pt x="35474" y="66561"/>
                  </a:lnTo>
                  <a:lnTo>
                    <a:pt x="35499" y="66750"/>
                  </a:lnTo>
                  <a:lnTo>
                    <a:pt x="35387" y="67474"/>
                  </a:lnTo>
                  <a:lnTo>
                    <a:pt x="35983" y="67723"/>
                  </a:lnTo>
                  <a:lnTo>
                    <a:pt x="38840" y="67533"/>
                  </a:lnTo>
                  <a:lnTo>
                    <a:pt x="39126" y="67687"/>
                  </a:lnTo>
                  <a:lnTo>
                    <a:pt x="39312" y="68054"/>
                  </a:lnTo>
                  <a:lnTo>
                    <a:pt x="39561" y="68896"/>
                  </a:lnTo>
                  <a:lnTo>
                    <a:pt x="39300" y="68801"/>
                  </a:lnTo>
                  <a:lnTo>
                    <a:pt x="38940" y="68398"/>
                  </a:lnTo>
                  <a:lnTo>
                    <a:pt x="38641" y="68292"/>
                  </a:lnTo>
                  <a:lnTo>
                    <a:pt x="38356" y="68363"/>
                  </a:lnTo>
                  <a:lnTo>
                    <a:pt x="37971" y="68801"/>
                  </a:lnTo>
                  <a:lnTo>
                    <a:pt x="37660" y="68896"/>
                  </a:lnTo>
                  <a:lnTo>
                    <a:pt x="37039" y="68955"/>
                  </a:lnTo>
                  <a:lnTo>
                    <a:pt x="36468" y="69109"/>
                  </a:lnTo>
                  <a:lnTo>
                    <a:pt x="35959" y="69394"/>
                  </a:lnTo>
                  <a:lnTo>
                    <a:pt x="35499" y="69809"/>
                  </a:lnTo>
                  <a:lnTo>
                    <a:pt x="34803" y="70840"/>
                  </a:lnTo>
                  <a:lnTo>
                    <a:pt x="34480" y="71480"/>
                  </a:lnTo>
                  <a:lnTo>
                    <a:pt x="34344" y="72002"/>
                  </a:lnTo>
                  <a:lnTo>
                    <a:pt x="34431" y="72239"/>
                  </a:lnTo>
                  <a:lnTo>
                    <a:pt x="35052" y="72915"/>
                  </a:lnTo>
                  <a:lnTo>
                    <a:pt x="35101" y="73081"/>
                  </a:lnTo>
                  <a:lnTo>
                    <a:pt x="34940" y="73081"/>
                  </a:lnTo>
                  <a:lnTo>
                    <a:pt x="34592" y="72986"/>
                  </a:lnTo>
                  <a:lnTo>
                    <a:pt x="34331" y="72642"/>
                  </a:lnTo>
                  <a:lnTo>
                    <a:pt x="34220" y="72535"/>
                  </a:lnTo>
                  <a:lnTo>
                    <a:pt x="33772" y="73140"/>
                  </a:lnTo>
                  <a:lnTo>
                    <a:pt x="33611" y="73495"/>
                  </a:lnTo>
                  <a:lnTo>
                    <a:pt x="33561" y="73839"/>
                  </a:lnTo>
                  <a:lnTo>
                    <a:pt x="33586" y="73993"/>
                  </a:lnTo>
                  <a:lnTo>
                    <a:pt x="33648" y="74136"/>
                  </a:lnTo>
                  <a:lnTo>
                    <a:pt x="33673" y="74278"/>
                  </a:lnTo>
                  <a:lnTo>
                    <a:pt x="33611" y="74432"/>
                  </a:lnTo>
                  <a:lnTo>
                    <a:pt x="33487" y="74574"/>
                  </a:lnTo>
                  <a:lnTo>
                    <a:pt x="33363" y="74657"/>
                  </a:lnTo>
                  <a:lnTo>
                    <a:pt x="33263" y="74764"/>
                  </a:lnTo>
                  <a:lnTo>
                    <a:pt x="33164" y="74977"/>
                  </a:lnTo>
                  <a:lnTo>
                    <a:pt x="33313" y="74989"/>
                  </a:lnTo>
                  <a:lnTo>
                    <a:pt x="33387" y="75037"/>
                  </a:lnTo>
                  <a:lnTo>
                    <a:pt x="33437" y="75096"/>
                  </a:lnTo>
                  <a:lnTo>
                    <a:pt x="33561" y="75131"/>
                  </a:lnTo>
                  <a:lnTo>
                    <a:pt x="33213" y="75214"/>
                  </a:lnTo>
                  <a:lnTo>
                    <a:pt x="32828" y="75238"/>
                  </a:lnTo>
                  <a:lnTo>
                    <a:pt x="32468" y="75309"/>
                  </a:lnTo>
                  <a:lnTo>
                    <a:pt x="32257" y="75558"/>
                  </a:lnTo>
                  <a:lnTo>
                    <a:pt x="32804" y="75558"/>
                  </a:lnTo>
                  <a:lnTo>
                    <a:pt x="33052" y="75511"/>
                  </a:lnTo>
                  <a:lnTo>
                    <a:pt x="33300" y="75428"/>
                  </a:lnTo>
                  <a:lnTo>
                    <a:pt x="33263" y="75724"/>
                  </a:lnTo>
                  <a:lnTo>
                    <a:pt x="33350" y="75890"/>
                  </a:lnTo>
                  <a:lnTo>
                    <a:pt x="33561" y="76044"/>
                  </a:lnTo>
                  <a:lnTo>
                    <a:pt x="33512" y="76234"/>
                  </a:lnTo>
                  <a:lnTo>
                    <a:pt x="33425" y="76352"/>
                  </a:lnTo>
                  <a:lnTo>
                    <a:pt x="33325" y="76459"/>
                  </a:lnTo>
                  <a:lnTo>
                    <a:pt x="33300" y="76566"/>
                  </a:lnTo>
                  <a:lnTo>
                    <a:pt x="33425" y="76886"/>
                  </a:lnTo>
                  <a:lnTo>
                    <a:pt x="34071" y="77573"/>
                  </a:lnTo>
                  <a:lnTo>
                    <a:pt x="34257" y="78071"/>
                  </a:lnTo>
                  <a:lnTo>
                    <a:pt x="34381" y="78190"/>
                  </a:lnTo>
                  <a:lnTo>
                    <a:pt x="34530" y="78261"/>
                  </a:lnTo>
                  <a:lnTo>
                    <a:pt x="34890" y="78356"/>
                  </a:lnTo>
                  <a:lnTo>
                    <a:pt x="34990" y="78498"/>
                  </a:lnTo>
                  <a:lnTo>
                    <a:pt x="35002" y="78877"/>
                  </a:lnTo>
                  <a:lnTo>
                    <a:pt x="34952" y="79233"/>
                  </a:lnTo>
                  <a:lnTo>
                    <a:pt x="34468" y="80276"/>
                  </a:lnTo>
                  <a:lnTo>
                    <a:pt x="34269" y="80075"/>
                  </a:lnTo>
                  <a:lnTo>
                    <a:pt x="34120" y="79861"/>
                  </a:lnTo>
                  <a:lnTo>
                    <a:pt x="34083" y="79600"/>
                  </a:lnTo>
                  <a:lnTo>
                    <a:pt x="34220" y="79351"/>
                  </a:lnTo>
                  <a:lnTo>
                    <a:pt x="34058" y="79280"/>
                  </a:lnTo>
                  <a:lnTo>
                    <a:pt x="33735" y="79268"/>
                  </a:lnTo>
                  <a:lnTo>
                    <a:pt x="33561" y="79197"/>
                  </a:lnTo>
                  <a:lnTo>
                    <a:pt x="33325" y="79067"/>
                  </a:lnTo>
                  <a:lnTo>
                    <a:pt x="33263" y="79008"/>
                  </a:lnTo>
                  <a:lnTo>
                    <a:pt x="33238" y="78877"/>
                  </a:lnTo>
                  <a:lnTo>
                    <a:pt x="33164" y="78581"/>
                  </a:lnTo>
                  <a:lnTo>
                    <a:pt x="33102" y="78557"/>
                  </a:lnTo>
                  <a:lnTo>
                    <a:pt x="33015" y="78581"/>
                  </a:lnTo>
                  <a:lnTo>
                    <a:pt x="32940" y="78581"/>
                  </a:lnTo>
                  <a:lnTo>
                    <a:pt x="32903" y="78451"/>
                  </a:lnTo>
                  <a:lnTo>
                    <a:pt x="32928" y="78320"/>
                  </a:lnTo>
                  <a:lnTo>
                    <a:pt x="33002" y="78119"/>
                  </a:lnTo>
                  <a:lnTo>
                    <a:pt x="33064" y="77704"/>
                  </a:lnTo>
                  <a:lnTo>
                    <a:pt x="33040" y="77502"/>
                  </a:lnTo>
                  <a:lnTo>
                    <a:pt x="32903" y="77241"/>
                  </a:lnTo>
                  <a:lnTo>
                    <a:pt x="32754" y="77751"/>
                  </a:lnTo>
                  <a:lnTo>
                    <a:pt x="32617" y="78000"/>
                  </a:lnTo>
                  <a:lnTo>
                    <a:pt x="32369" y="78142"/>
                  </a:lnTo>
                  <a:lnTo>
                    <a:pt x="32220" y="77810"/>
                  </a:lnTo>
                  <a:lnTo>
                    <a:pt x="31884" y="77633"/>
                  </a:lnTo>
                  <a:lnTo>
                    <a:pt x="31487" y="77680"/>
                  </a:lnTo>
                  <a:lnTo>
                    <a:pt x="31214" y="77976"/>
                  </a:lnTo>
                  <a:lnTo>
                    <a:pt x="31276" y="78356"/>
                  </a:lnTo>
                  <a:lnTo>
                    <a:pt x="31773" y="78972"/>
                  </a:lnTo>
                  <a:lnTo>
                    <a:pt x="31586" y="79197"/>
                  </a:lnTo>
                  <a:lnTo>
                    <a:pt x="31872" y="79541"/>
                  </a:lnTo>
                  <a:lnTo>
                    <a:pt x="32145" y="79529"/>
                  </a:lnTo>
                  <a:lnTo>
                    <a:pt x="32269" y="79245"/>
                  </a:lnTo>
                  <a:lnTo>
                    <a:pt x="32120" y="78747"/>
                  </a:lnTo>
                  <a:lnTo>
                    <a:pt x="32481" y="78865"/>
                  </a:lnTo>
                  <a:lnTo>
                    <a:pt x="32816" y="79162"/>
                  </a:lnTo>
                  <a:lnTo>
                    <a:pt x="33350" y="79885"/>
                  </a:lnTo>
                  <a:lnTo>
                    <a:pt x="33487" y="80347"/>
                  </a:lnTo>
                  <a:lnTo>
                    <a:pt x="32965" y="80833"/>
                  </a:lnTo>
                  <a:lnTo>
                    <a:pt x="33015" y="81307"/>
                  </a:lnTo>
                  <a:lnTo>
                    <a:pt x="32543" y="81224"/>
                  </a:lnTo>
                  <a:lnTo>
                    <a:pt x="32344" y="81213"/>
                  </a:lnTo>
                  <a:lnTo>
                    <a:pt x="32120" y="81307"/>
                  </a:lnTo>
                  <a:lnTo>
                    <a:pt x="32220" y="81509"/>
                  </a:lnTo>
                  <a:lnTo>
                    <a:pt x="32332" y="81675"/>
                  </a:lnTo>
                  <a:lnTo>
                    <a:pt x="32468" y="81817"/>
                  </a:lnTo>
                  <a:lnTo>
                    <a:pt x="32642" y="81924"/>
                  </a:lnTo>
                  <a:lnTo>
                    <a:pt x="32555" y="81959"/>
                  </a:lnTo>
                  <a:lnTo>
                    <a:pt x="32369" y="82078"/>
                  </a:lnTo>
                  <a:lnTo>
                    <a:pt x="32617" y="82220"/>
                  </a:lnTo>
                  <a:lnTo>
                    <a:pt x="32940" y="82327"/>
                  </a:lnTo>
                  <a:lnTo>
                    <a:pt x="33288" y="82315"/>
                  </a:lnTo>
                  <a:lnTo>
                    <a:pt x="33561" y="82078"/>
                  </a:lnTo>
                  <a:lnTo>
                    <a:pt x="33549" y="81865"/>
                  </a:lnTo>
                  <a:lnTo>
                    <a:pt x="33449" y="81616"/>
                  </a:lnTo>
                  <a:lnTo>
                    <a:pt x="33425" y="81414"/>
                  </a:lnTo>
                  <a:lnTo>
                    <a:pt x="33611" y="81307"/>
                  </a:lnTo>
                  <a:lnTo>
                    <a:pt x="33760" y="81260"/>
                  </a:lnTo>
                  <a:lnTo>
                    <a:pt x="33859" y="81153"/>
                  </a:lnTo>
                  <a:lnTo>
                    <a:pt x="33984" y="81058"/>
                  </a:lnTo>
                  <a:lnTo>
                    <a:pt x="34220" y="81011"/>
                  </a:lnTo>
                  <a:lnTo>
                    <a:pt x="34692" y="81118"/>
                  </a:lnTo>
                  <a:lnTo>
                    <a:pt x="34567" y="81307"/>
                  </a:lnTo>
                  <a:lnTo>
                    <a:pt x="34220" y="81544"/>
                  </a:lnTo>
                  <a:lnTo>
                    <a:pt x="33934" y="81782"/>
                  </a:lnTo>
                  <a:lnTo>
                    <a:pt x="33897" y="82149"/>
                  </a:lnTo>
                  <a:lnTo>
                    <a:pt x="34021" y="82564"/>
                  </a:lnTo>
                  <a:lnTo>
                    <a:pt x="34244" y="82943"/>
                  </a:lnTo>
                  <a:lnTo>
                    <a:pt x="34468" y="83121"/>
                  </a:lnTo>
                  <a:lnTo>
                    <a:pt x="34232" y="83323"/>
                  </a:lnTo>
                  <a:lnTo>
                    <a:pt x="34145" y="83489"/>
                  </a:lnTo>
                  <a:lnTo>
                    <a:pt x="34220" y="83809"/>
                  </a:lnTo>
                  <a:lnTo>
                    <a:pt x="34195" y="83986"/>
                  </a:lnTo>
                  <a:lnTo>
                    <a:pt x="34157" y="84141"/>
                  </a:lnTo>
                  <a:lnTo>
                    <a:pt x="34083" y="84295"/>
                  </a:lnTo>
                  <a:lnTo>
                    <a:pt x="33934" y="84496"/>
                  </a:lnTo>
                  <a:lnTo>
                    <a:pt x="33561" y="84864"/>
                  </a:lnTo>
                  <a:lnTo>
                    <a:pt x="33425" y="85089"/>
                  </a:lnTo>
                  <a:lnTo>
                    <a:pt x="33474" y="85314"/>
                  </a:lnTo>
                  <a:lnTo>
                    <a:pt x="33673" y="85409"/>
                  </a:lnTo>
                  <a:lnTo>
                    <a:pt x="34083" y="85279"/>
                  </a:lnTo>
                  <a:lnTo>
                    <a:pt x="34344" y="85397"/>
                  </a:lnTo>
                  <a:lnTo>
                    <a:pt x="34381" y="85065"/>
                  </a:lnTo>
                  <a:lnTo>
                    <a:pt x="34543" y="84982"/>
                  </a:lnTo>
                  <a:lnTo>
                    <a:pt x="35052" y="85101"/>
                  </a:lnTo>
                  <a:lnTo>
                    <a:pt x="35300" y="85018"/>
                  </a:lnTo>
                  <a:lnTo>
                    <a:pt x="35474" y="84876"/>
                  </a:lnTo>
                  <a:lnTo>
                    <a:pt x="35648" y="84804"/>
                  </a:lnTo>
                  <a:lnTo>
                    <a:pt x="35909" y="84935"/>
                  </a:lnTo>
                  <a:lnTo>
                    <a:pt x="35822" y="85053"/>
                  </a:lnTo>
                  <a:lnTo>
                    <a:pt x="35723" y="85279"/>
                  </a:lnTo>
                  <a:lnTo>
                    <a:pt x="35648" y="85397"/>
                  </a:lnTo>
                  <a:lnTo>
                    <a:pt x="35760" y="85480"/>
                  </a:lnTo>
                  <a:lnTo>
                    <a:pt x="35760" y="85539"/>
                  </a:lnTo>
                  <a:lnTo>
                    <a:pt x="36132" y="85504"/>
                  </a:lnTo>
                  <a:lnTo>
                    <a:pt x="36344" y="85243"/>
                  </a:lnTo>
                  <a:lnTo>
                    <a:pt x="36555" y="84496"/>
                  </a:lnTo>
                  <a:lnTo>
                    <a:pt x="36791" y="84069"/>
                  </a:lnTo>
                  <a:lnTo>
                    <a:pt x="36828" y="84034"/>
                  </a:lnTo>
                  <a:lnTo>
                    <a:pt x="36791" y="83832"/>
                  </a:lnTo>
                  <a:lnTo>
                    <a:pt x="36654" y="83465"/>
                  </a:lnTo>
                  <a:lnTo>
                    <a:pt x="36679" y="83287"/>
                  </a:lnTo>
                  <a:lnTo>
                    <a:pt x="36890" y="83014"/>
                  </a:lnTo>
                  <a:lnTo>
                    <a:pt x="37188" y="82872"/>
                  </a:lnTo>
                  <a:lnTo>
                    <a:pt x="37437" y="82967"/>
                  </a:lnTo>
                  <a:lnTo>
                    <a:pt x="37598" y="83287"/>
                  </a:lnTo>
                  <a:lnTo>
                    <a:pt x="37586" y="83512"/>
                  </a:lnTo>
                  <a:lnTo>
                    <a:pt x="37499" y="83643"/>
                  </a:lnTo>
                  <a:lnTo>
                    <a:pt x="37399" y="83761"/>
                  </a:lnTo>
                  <a:lnTo>
                    <a:pt x="37325" y="83903"/>
                  </a:lnTo>
                  <a:lnTo>
                    <a:pt x="37325" y="84129"/>
                  </a:lnTo>
                  <a:lnTo>
                    <a:pt x="37387" y="84271"/>
                  </a:lnTo>
                  <a:lnTo>
                    <a:pt x="37412" y="84425"/>
                  </a:lnTo>
                  <a:lnTo>
                    <a:pt x="37325" y="84638"/>
                  </a:lnTo>
                  <a:lnTo>
                    <a:pt x="38319" y="84544"/>
                  </a:lnTo>
                  <a:lnTo>
                    <a:pt x="38741" y="84627"/>
                  </a:lnTo>
                  <a:lnTo>
                    <a:pt x="39039" y="84935"/>
                  </a:lnTo>
                  <a:lnTo>
                    <a:pt x="38840" y="84923"/>
                  </a:lnTo>
                  <a:lnTo>
                    <a:pt x="38679" y="84959"/>
                  </a:lnTo>
                  <a:lnTo>
                    <a:pt x="38393" y="85101"/>
                  </a:lnTo>
                  <a:lnTo>
                    <a:pt x="38517" y="85373"/>
                  </a:lnTo>
                  <a:lnTo>
                    <a:pt x="38070" y="85338"/>
                  </a:lnTo>
                  <a:lnTo>
                    <a:pt x="37201" y="85101"/>
                  </a:lnTo>
                  <a:lnTo>
                    <a:pt x="36741" y="85196"/>
                  </a:lnTo>
                  <a:lnTo>
                    <a:pt x="36505" y="85492"/>
                  </a:lnTo>
                  <a:lnTo>
                    <a:pt x="36468" y="85871"/>
                  </a:lnTo>
                  <a:lnTo>
                    <a:pt x="36555" y="86298"/>
                  </a:lnTo>
                  <a:lnTo>
                    <a:pt x="36455" y="86274"/>
                  </a:lnTo>
                  <a:lnTo>
                    <a:pt x="36406" y="86239"/>
                  </a:lnTo>
                  <a:lnTo>
                    <a:pt x="36368" y="86191"/>
                  </a:lnTo>
                  <a:lnTo>
                    <a:pt x="36294" y="86132"/>
                  </a:lnTo>
                  <a:lnTo>
                    <a:pt x="35996" y="86191"/>
                  </a:lnTo>
                  <a:lnTo>
                    <a:pt x="34356" y="85942"/>
                  </a:lnTo>
                  <a:lnTo>
                    <a:pt x="34120" y="85883"/>
                  </a:lnTo>
                  <a:lnTo>
                    <a:pt x="33897" y="85871"/>
                  </a:lnTo>
                  <a:lnTo>
                    <a:pt x="33673" y="86002"/>
                  </a:lnTo>
                  <a:lnTo>
                    <a:pt x="33512" y="86286"/>
                  </a:lnTo>
                  <a:lnTo>
                    <a:pt x="33512" y="86606"/>
                  </a:lnTo>
                  <a:lnTo>
                    <a:pt x="33636" y="86796"/>
                  </a:lnTo>
                  <a:lnTo>
                    <a:pt x="34282" y="86452"/>
                  </a:lnTo>
                  <a:lnTo>
                    <a:pt x="34741" y="86511"/>
                  </a:lnTo>
                  <a:lnTo>
                    <a:pt x="35226" y="86666"/>
                  </a:lnTo>
                  <a:lnTo>
                    <a:pt x="35698" y="86748"/>
                  </a:lnTo>
                  <a:lnTo>
                    <a:pt x="36045" y="86903"/>
                  </a:lnTo>
                  <a:lnTo>
                    <a:pt x="36667" y="87661"/>
                  </a:lnTo>
                  <a:lnTo>
                    <a:pt x="37089" y="87946"/>
                  </a:lnTo>
                  <a:lnTo>
                    <a:pt x="36952" y="88112"/>
                  </a:lnTo>
                  <a:lnTo>
                    <a:pt x="37511" y="88586"/>
                  </a:lnTo>
                  <a:lnTo>
                    <a:pt x="37834" y="88787"/>
                  </a:lnTo>
                  <a:lnTo>
                    <a:pt x="38244" y="88835"/>
                  </a:lnTo>
                  <a:lnTo>
                    <a:pt x="37760" y="89084"/>
                  </a:lnTo>
                  <a:lnTo>
                    <a:pt x="37300" y="88953"/>
                  </a:lnTo>
                  <a:lnTo>
                    <a:pt x="36840" y="88681"/>
                  </a:lnTo>
                  <a:lnTo>
                    <a:pt x="36406" y="88538"/>
                  </a:lnTo>
                  <a:lnTo>
                    <a:pt x="36406" y="88693"/>
                  </a:lnTo>
                  <a:lnTo>
                    <a:pt x="36642" y="88894"/>
                  </a:lnTo>
                  <a:lnTo>
                    <a:pt x="36580" y="89060"/>
                  </a:lnTo>
                  <a:lnTo>
                    <a:pt x="36344" y="89096"/>
                  </a:lnTo>
                  <a:lnTo>
                    <a:pt x="35909" y="88787"/>
                  </a:lnTo>
                  <a:lnTo>
                    <a:pt x="35275" y="88467"/>
                  </a:lnTo>
                  <a:lnTo>
                    <a:pt x="35052" y="88408"/>
                  </a:lnTo>
                  <a:lnTo>
                    <a:pt x="35002" y="88349"/>
                  </a:lnTo>
                  <a:lnTo>
                    <a:pt x="35002" y="88218"/>
                  </a:lnTo>
                  <a:lnTo>
                    <a:pt x="35002" y="88052"/>
                  </a:lnTo>
                  <a:lnTo>
                    <a:pt x="35002" y="87946"/>
                  </a:lnTo>
                  <a:lnTo>
                    <a:pt x="34952" y="87815"/>
                  </a:lnTo>
                  <a:lnTo>
                    <a:pt x="34965" y="87732"/>
                  </a:lnTo>
                  <a:lnTo>
                    <a:pt x="34952" y="87638"/>
                  </a:lnTo>
                  <a:lnTo>
                    <a:pt x="34853" y="87495"/>
                  </a:lnTo>
                  <a:lnTo>
                    <a:pt x="34803" y="87543"/>
                  </a:lnTo>
                  <a:lnTo>
                    <a:pt x="34071" y="87353"/>
                  </a:lnTo>
                  <a:lnTo>
                    <a:pt x="33934" y="87353"/>
                  </a:lnTo>
                  <a:lnTo>
                    <a:pt x="34220" y="87495"/>
                  </a:lnTo>
                  <a:lnTo>
                    <a:pt x="33897" y="87910"/>
                  </a:lnTo>
                  <a:lnTo>
                    <a:pt x="33822" y="88124"/>
                  </a:lnTo>
                  <a:lnTo>
                    <a:pt x="33810" y="88408"/>
                  </a:lnTo>
                  <a:lnTo>
                    <a:pt x="34095" y="88242"/>
                  </a:lnTo>
                  <a:lnTo>
                    <a:pt x="34294" y="88349"/>
                  </a:lnTo>
                  <a:lnTo>
                    <a:pt x="34592" y="88835"/>
                  </a:lnTo>
                  <a:lnTo>
                    <a:pt x="35002" y="89084"/>
                  </a:lnTo>
                  <a:lnTo>
                    <a:pt x="35002" y="89297"/>
                  </a:lnTo>
                  <a:lnTo>
                    <a:pt x="35052" y="89439"/>
                  </a:lnTo>
                  <a:lnTo>
                    <a:pt x="35164" y="89499"/>
                  </a:lnTo>
                  <a:lnTo>
                    <a:pt x="35375" y="89463"/>
                  </a:lnTo>
                  <a:lnTo>
                    <a:pt x="35213" y="89842"/>
                  </a:lnTo>
                  <a:lnTo>
                    <a:pt x="35002" y="89866"/>
                  </a:lnTo>
                  <a:lnTo>
                    <a:pt x="34592" y="89593"/>
                  </a:lnTo>
                  <a:lnTo>
                    <a:pt x="33648" y="89451"/>
                  </a:lnTo>
                  <a:lnTo>
                    <a:pt x="33412" y="89297"/>
                  </a:lnTo>
                  <a:lnTo>
                    <a:pt x="33015" y="88254"/>
                  </a:lnTo>
                  <a:lnTo>
                    <a:pt x="32965" y="88017"/>
                  </a:lnTo>
                  <a:lnTo>
                    <a:pt x="32928" y="87792"/>
                  </a:lnTo>
                  <a:lnTo>
                    <a:pt x="32977" y="87578"/>
                  </a:lnTo>
                  <a:lnTo>
                    <a:pt x="33164" y="87353"/>
                  </a:lnTo>
                  <a:lnTo>
                    <a:pt x="32580" y="86523"/>
                  </a:lnTo>
                  <a:lnTo>
                    <a:pt x="32456" y="86274"/>
                  </a:lnTo>
                  <a:lnTo>
                    <a:pt x="32356" y="86191"/>
                  </a:lnTo>
                  <a:lnTo>
                    <a:pt x="32195" y="86156"/>
                  </a:lnTo>
                  <a:lnTo>
                    <a:pt x="32058" y="86132"/>
                  </a:lnTo>
                  <a:lnTo>
                    <a:pt x="31897" y="86215"/>
                  </a:lnTo>
                  <a:lnTo>
                    <a:pt x="31884" y="86381"/>
                  </a:lnTo>
                  <a:lnTo>
                    <a:pt x="31897" y="86594"/>
                  </a:lnTo>
                  <a:lnTo>
                    <a:pt x="31872" y="86748"/>
                  </a:lnTo>
                  <a:lnTo>
                    <a:pt x="31661" y="87235"/>
                  </a:lnTo>
                  <a:lnTo>
                    <a:pt x="31499" y="87934"/>
                  </a:lnTo>
                  <a:lnTo>
                    <a:pt x="31537" y="88562"/>
                  </a:lnTo>
                  <a:lnTo>
                    <a:pt x="31934" y="88835"/>
                  </a:lnTo>
                  <a:lnTo>
                    <a:pt x="32443" y="89084"/>
                  </a:lnTo>
                  <a:lnTo>
                    <a:pt x="32518" y="89297"/>
                  </a:lnTo>
                  <a:lnTo>
                    <a:pt x="32381" y="89428"/>
                  </a:lnTo>
                  <a:lnTo>
                    <a:pt x="32195" y="89428"/>
                  </a:lnTo>
                  <a:lnTo>
                    <a:pt x="32120" y="89297"/>
                  </a:lnTo>
                  <a:lnTo>
                    <a:pt x="32046" y="89428"/>
                  </a:lnTo>
                  <a:lnTo>
                    <a:pt x="31971" y="89463"/>
                  </a:lnTo>
                  <a:lnTo>
                    <a:pt x="31934" y="89534"/>
                  </a:lnTo>
                  <a:lnTo>
                    <a:pt x="32009" y="89748"/>
                  </a:lnTo>
                  <a:lnTo>
                    <a:pt x="32058" y="89771"/>
                  </a:lnTo>
                  <a:lnTo>
                    <a:pt x="32443" y="90127"/>
                  </a:lnTo>
                  <a:lnTo>
                    <a:pt x="32555" y="90162"/>
                  </a:lnTo>
                  <a:lnTo>
                    <a:pt x="32717" y="90151"/>
                  </a:lnTo>
                  <a:lnTo>
                    <a:pt x="32841" y="90068"/>
                  </a:lnTo>
                  <a:lnTo>
                    <a:pt x="32903" y="89985"/>
                  </a:lnTo>
                  <a:lnTo>
                    <a:pt x="32965" y="89842"/>
                  </a:lnTo>
                  <a:lnTo>
                    <a:pt x="33077" y="89949"/>
                  </a:lnTo>
                  <a:lnTo>
                    <a:pt x="33164" y="90127"/>
                  </a:lnTo>
                  <a:lnTo>
                    <a:pt x="33164" y="90198"/>
                  </a:lnTo>
                  <a:lnTo>
                    <a:pt x="33611" y="90411"/>
                  </a:lnTo>
                  <a:lnTo>
                    <a:pt x="33772" y="90601"/>
                  </a:lnTo>
                  <a:lnTo>
                    <a:pt x="33810" y="90957"/>
                  </a:lnTo>
                  <a:lnTo>
                    <a:pt x="34083" y="90838"/>
                  </a:lnTo>
                  <a:lnTo>
                    <a:pt x="34331" y="90814"/>
                  </a:lnTo>
                  <a:lnTo>
                    <a:pt x="34729" y="90803"/>
                  </a:lnTo>
                  <a:lnTo>
                    <a:pt x="34915" y="90838"/>
                  </a:lnTo>
                  <a:lnTo>
                    <a:pt x="35077" y="90838"/>
                  </a:lnTo>
                  <a:lnTo>
                    <a:pt x="35251" y="90803"/>
                  </a:lnTo>
                  <a:lnTo>
                    <a:pt x="35300" y="90601"/>
                  </a:lnTo>
                  <a:lnTo>
                    <a:pt x="35387" y="90459"/>
                  </a:lnTo>
                  <a:lnTo>
                    <a:pt x="35499" y="90364"/>
                  </a:lnTo>
                  <a:lnTo>
                    <a:pt x="35636" y="90364"/>
                  </a:lnTo>
                  <a:lnTo>
                    <a:pt x="35872" y="90506"/>
                  </a:lnTo>
                  <a:lnTo>
                    <a:pt x="36033" y="90506"/>
                  </a:lnTo>
                  <a:lnTo>
                    <a:pt x="36157" y="90423"/>
                  </a:lnTo>
                  <a:lnTo>
                    <a:pt x="36319" y="90234"/>
                  </a:lnTo>
                  <a:lnTo>
                    <a:pt x="36406" y="90198"/>
                  </a:lnTo>
                  <a:lnTo>
                    <a:pt x="36642" y="90317"/>
                  </a:lnTo>
                  <a:lnTo>
                    <a:pt x="36629" y="90518"/>
                  </a:lnTo>
                  <a:lnTo>
                    <a:pt x="36443" y="90767"/>
                  </a:lnTo>
                  <a:lnTo>
                    <a:pt x="36145" y="90957"/>
                  </a:lnTo>
                  <a:lnTo>
                    <a:pt x="36331" y="91016"/>
                  </a:lnTo>
                  <a:lnTo>
                    <a:pt x="36480" y="91099"/>
                  </a:lnTo>
                  <a:lnTo>
                    <a:pt x="36592" y="91229"/>
                  </a:lnTo>
                  <a:lnTo>
                    <a:pt x="36679" y="91407"/>
                  </a:lnTo>
                  <a:lnTo>
                    <a:pt x="36207" y="91419"/>
                  </a:lnTo>
                  <a:lnTo>
                    <a:pt x="35698" y="91502"/>
                  </a:lnTo>
                  <a:lnTo>
                    <a:pt x="35325" y="91763"/>
                  </a:lnTo>
                  <a:lnTo>
                    <a:pt x="35251" y="92296"/>
                  </a:lnTo>
                  <a:lnTo>
                    <a:pt x="35549" y="92201"/>
                  </a:lnTo>
                  <a:lnTo>
                    <a:pt x="35586" y="92344"/>
                  </a:lnTo>
                  <a:lnTo>
                    <a:pt x="35511" y="92628"/>
                  </a:lnTo>
                  <a:lnTo>
                    <a:pt x="35499" y="92901"/>
                  </a:lnTo>
                  <a:lnTo>
                    <a:pt x="35449" y="92936"/>
                  </a:lnTo>
                  <a:lnTo>
                    <a:pt x="35412" y="93043"/>
                  </a:lnTo>
                  <a:lnTo>
                    <a:pt x="35437" y="93162"/>
                  </a:lnTo>
                  <a:lnTo>
                    <a:pt x="35636" y="93221"/>
                  </a:lnTo>
                  <a:lnTo>
                    <a:pt x="35909" y="93256"/>
                  </a:lnTo>
                  <a:lnTo>
                    <a:pt x="36058" y="93292"/>
                  </a:lnTo>
                  <a:lnTo>
                    <a:pt x="36145" y="93363"/>
                  </a:lnTo>
                  <a:lnTo>
                    <a:pt x="36232" y="93577"/>
                  </a:lnTo>
                  <a:lnTo>
                    <a:pt x="36170" y="93814"/>
                  </a:lnTo>
                  <a:lnTo>
                    <a:pt x="35909" y="94276"/>
                  </a:lnTo>
                  <a:lnTo>
                    <a:pt x="35822" y="94323"/>
                  </a:lnTo>
                  <a:lnTo>
                    <a:pt x="35735" y="94288"/>
                  </a:lnTo>
                  <a:lnTo>
                    <a:pt x="35673" y="94300"/>
                  </a:lnTo>
                  <a:lnTo>
                    <a:pt x="35636" y="94655"/>
                  </a:lnTo>
                  <a:lnTo>
                    <a:pt x="35598" y="94738"/>
                  </a:lnTo>
                  <a:lnTo>
                    <a:pt x="35499" y="94869"/>
                  </a:lnTo>
                  <a:lnTo>
                    <a:pt x="35499" y="94999"/>
                  </a:lnTo>
                  <a:lnTo>
                    <a:pt x="35996" y="94975"/>
                  </a:lnTo>
                  <a:lnTo>
                    <a:pt x="36244" y="95023"/>
                  </a:lnTo>
                  <a:lnTo>
                    <a:pt x="36406" y="95165"/>
                  </a:lnTo>
                  <a:lnTo>
                    <a:pt x="36443" y="95414"/>
                  </a:lnTo>
                  <a:lnTo>
                    <a:pt x="36257" y="95947"/>
                  </a:lnTo>
                  <a:lnTo>
                    <a:pt x="36294" y="96208"/>
                  </a:lnTo>
                  <a:lnTo>
                    <a:pt x="36517" y="96244"/>
                  </a:lnTo>
                  <a:lnTo>
                    <a:pt x="37399" y="95971"/>
                  </a:lnTo>
                  <a:lnTo>
                    <a:pt x="37847" y="96066"/>
                  </a:lnTo>
                  <a:lnTo>
                    <a:pt x="37847" y="95793"/>
                  </a:lnTo>
                  <a:lnTo>
                    <a:pt x="37896" y="95592"/>
                  </a:lnTo>
                  <a:lnTo>
                    <a:pt x="38356" y="94122"/>
                  </a:lnTo>
                  <a:lnTo>
                    <a:pt x="38430" y="93980"/>
                  </a:lnTo>
                  <a:lnTo>
                    <a:pt x="38641" y="93814"/>
                  </a:lnTo>
                  <a:lnTo>
                    <a:pt x="39213" y="93671"/>
                  </a:lnTo>
                  <a:lnTo>
                    <a:pt x="39362" y="93577"/>
                  </a:lnTo>
                  <a:lnTo>
                    <a:pt x="39461" y="93363"/>
                  </a:lnTo>
                  <a:lnTo>
                    <a:pt x="39461" y="93209"/>
                  </a:lnTo>
                  <a:lnTo>
                    <a:pt x="39523" y="93090"/>
                  </a:lnTo>
                  <a:lnTo>
                    <a:pt x="39759" y="93067"/>
                  </a:lnTo>
                  <a:lnTo>
                    <a:pt x="39859" y="93090"/>
                  </a:lnTo>
                  <a:lnTo>
                    <a:pt x="40033" y="93197"/>
                  </a:lnTo>
                  <a:lnTo>
                    <a:pt x="40144" y="93221"/>
                  </a:lnTo>
                  <a:lnTo>
                    <a:pt x="40207" y="93162"/>
                  </a:lnTo>
                  <a:lnTo>
                    <a:pt x="40231" y="93055"/>
                  </a:lnTo>
                  <a:lnTo>
                    <a:pt x="40207" y="92960"/>
                  </a:lnTo>
                  <a:lnTo>
                    <a:pt x="40144" y="92901"/>
                  </a:lnTo>
                  <a:lnTo>
                    <a:pt x="39859" y="92806"/>
                  </a:lnTo>
                  <a:lnTo>
                    <a:pt x="40132" y="92545"/>
                  </a:lnTo>
                  <a:lnTo>
                    <a:pt x="40865" y="92142"/>
                  </a:lnTo>
                  <a:lnTo>
                    <a:pt x="40443" y="91644"/>
                  </a:lnTo>
                  <a:lnTo>
                    <a:pt x="40368" y="91360"/>
                  </a:lnTo>
                  <a:lnTo>
                    <a:pt x="40939" y="91182"/>
                  </a:lnTo>
                  <a:lnTo>
                    <a:pt x="40939" y="91004"/>
                  </a:lnTo>
                  <a:lnTo>
                    <a:pt x="40828" y="90743"/>
                  </a:lnTo>
                  <a:lnTo>
                    <a:pt x="40741" y="90423"/>
                  </a:lnTo>
                  <a:lnTo>
                    <a:pt x="40803" y="90222"/>
                  </a:lnTo>
                  <a:lnTo>
                    <a:pt x="40964" y="89985"/>
                  </a:lnTo>
                  <a:lnTo>
                    <a:pt x="41175" y="89807"/>
                  </a:lnTo>
                  <a:lnTo>
                    <a:pt x="41374" y="89748"/>
                  </a:lnTo>
                  <a:lnTo>
                    <a:pt x="41598" y="89902"/>
                  </a:lnTo>
                  <a:lnTo>
                    <a:pt x="41734" y="90198"/>
                  </a:lnTo>
                  <a:lnTo>
                    <a:pt x="41747" y="90530"/>
                  </a:lnTo>
                  <a:lnTo>
                    <a:pt x="41647" y="90803"/>
                  </a:lnTo>
                  <a:lnTo>
                    <a:pt x="41722" y="91229"/>
                  </a:lnTo>
                  <a:lnTo>
                    <a:pt x="41635" y="92344"/>
                  </a:lnTo>
                  <a:lnTo>
                    <a:pt x="41796" y="92770"/>
                  </a:lnTo>
                  <a:lnTo>
                    <a:pt x="41958" y="92865"/>
                  </a:lnTo>
                  <a:lnTo>
                    <a:pt x="42678" y="93067"/>
                  </a:lnTo>
                  <a:lnTo>
                    <a:pt x="43212" y="93422"/>
                  </a:lnTo>
                  <a:lnTo>
                    <a:pt x="43461" y="93505"/>
                  </a:lnTo>
                  <a:lnTo>
                    <a:pt x="43361" y="93245"/>
                  </a:lnTo>
                  <a:lnTo>
                    <a:pt x="43349" y="93008"/>
                  </a:lnTo>
                  <a:lnTo>
                    <a:pt x="43424" y="92806"/>
                  </a:lnTo>
                  <a:lnTo>
                    <a:pt x="43585" y="92604"/>
                  </a:lnTo>
                  <a:lnTo>
                    <a:pt x="44094" y="92842"/>
                  </a:lnTo>
                  <a:lnTo>
                    <a:pt x="44281" y="92687"/>
                  </a:lnTo>
                  <a:lnTo>
                    <a:pt x="44243" y="91775"/>
                  </a:lnTo>
                  <a:lnTo>
                    <a:pt x="45299" y="90803"/>
                  </a:lnTo>
                  <a:lnTo>
                    <a:pt x="45150" y="90518"/>
                  </a:lnTo>
                  <a:lnTo>
                    <a:pt x="45237" y="90281"/>
                  </a:lnTo>
                  <a:lnTo>
                    <a:pt x="45423" y="90091"/>
                  </a:lnTo>
                  <a:lnTo>
                    <a:pt x="45548" y="89914"/>
                  </a:lnTo>
                  <a:lnTo>
                    <a:pt x="45572" y="89665"/>
                  </a:lnTo>
                  <a:lnTo>
                    <a:pt x="45560" y="89428"/>
                  </a:lnTo>
                  <a:lnTo>
                    <a:pt x="45585" y="89226"/>
                  </a:lnTo>
                  <a:lnTo>
                    <a:pt x="45746" y="89155"/>
                  </a:lnTo>
                  <a:lnTo>
                    <a:pt x="45970" y="89096"/>
                  </a:lnTo>
                  <a:lnTo>
                    <a:pt x="46206" y="88953"/>
                  </a:lnTo>
                  <a:lnTo>
                    <a:pt x="46591" y="88693"/>
                  </a:lnTo>
                  <a:lnTo>
                    <a:pt x="47299" y="88301"/>
                  </a:lnTo>
                  <a:lnTo>
                    <a:pt x="47448" y="88183"/>
                  </a:lnTo>
                  <a:lnTo>
                    <a:pt x="47783" y="87756"/>
                  </a:lnTo>
                  <a:lnTo>
                    <a:pt x="47995" y="87578"/>
                  </a:lnTo>
                  <a:lnTo>
                    <a:pt x="48231" y="87495"/>
                  </a:lnTo>
                  <a:lnTo>
                    <a:pt x="48690" y="87590"/>
                  </a:lnTo>
                  <a:lnTo>
                    <a:pt x="48926" y="87602"/>
                  </a:lnTo>
                  <a:lnTo>
                    <a:pt x="49212" y="87495"/>
                  </a:lnTo>
                  <a:lnTo>
                    <a:pt x="49473" y="87187"/>
                  </a:lnTo>
                  <a:lnTo>
                    <a:pt x="49858" y="86262"/>
                  </a:lnTo>
                  <a:lnTo>
                    <a:pt x="50119" y="85836"/>
                  </a:lnTo>
                  <a:lnTo>
                    <a:pt x="50591" y="86571"/>
                  </a:lnTo>
                  <a:lnTo>
                    <a:pt x="50938" y="86843"/>
                  </a:lnTo>
                  <a:lnTo>
                    <a:pt x="51348" y="86677"/>
                  </a:lnTo>
                  <a:lnTo>
                    <a:pt x="51721" y="86417"/>
                  </a:lnTo>
                  <a:lnTo>
                    <a:pt x="51845" y="86594"/>
                  </a:lnTo>
                  <a:lnTo>
                    <a:pt x="51944" y="86974"/>
                  </a:lnTo>
                  <a:lnTo>
                    <a:pt x="52218" y="87353"/>
                  </a:lnTo>
                  <a:lnTo>
                    <a:pt x="52069" y="87578"/>
                  </a:lnTo>
                  <a:lnTo>
                    <a:pt x="51808" y="88100"/>
                  </a:lnTo>
                  <a:lnTo>
                    <a:pt x="51684" y="88254"/>
                  </a:lnTo>
                  <a:lnTo>
                    <a:pt x="51385" y="88373"/>
                  </a:lnTo>
                  <a:lnTo>
                    <a:pt x="51162" y="88290"/>
                  </a:lnTo>
                  <a:lnTo>
                    <a:pt x="51000" y="88088"/>
                  </a:lnTo>
                  <a:lnTo>
                    <a:pt x="50889" y="87804"/>
                  </a:lnTo>
                  <a:lnTo>
                    <a:pt x="50988" y="87602"/>
                  </a:lnTo>
                  <a:lnTo>
                    <a:pt x="50963" y="87436"/>
                  </a:lnTo>
                  <a:lnTo>
                    <a:pt x="50827" y="87306"/>
                  </a:lnTo>
                  <a:lnTo>
                    <a:pt x="50628" y="87199"/>
                  </a:lnTo>
                  <a:lnTo>
                    <a:pt x="50081" y="87780"/>
                  </a:lnTo>
                  <a:lnTo>
                    <a:pt x="49982" y="87946"/>
                  </a:lnTo>
                  <a:lnTo>
                    <a:pt x="49994" y="88278"/>
                  </a:lnTo>
                  <a:lnTo>
                    <a:pt x="50106" y="88444"/>
                  </a:lnTo>
                  <a:lnTo>
                    <a:pt x="50268" y="88586"/>
                  </a:lnTo>
                  <a:lnTo>
                    <a:pt x="50379" y="88835"/>
                  </a:lnTo>
                  <a:lnTo>
                    <a:pt x="50379" y="89499"/>
                  </a:lnTo>
                  <a:lnTo>
                    <a:pt x="50094" y="89866"/>
                  </a:lnTo>
                  <a:lnTo>
                    <a:pt x="49634" y="90020"/>
                  </a:lnTo>
                  <a:lnTo>
                    <a:pt x="49063" y="90056"/>
                  </a:lnTo>
                  <a:lnTo>
                    <a:pt x="49361" y="89428"/>
                  </a:lnTo>
                  <a:lnTo>
                    <a:pt x="49448" y="89060"/>
                  </a:lnTo>
                  <a:lnTo>
                    <a:pt x="49460" y="88693"/>
                  </a:lnTo>
                  <a:lnTo>
                    <a:pt x="49187" y="88811"/>
                  </a:lnTo>
                  <a:lnTo>
                    <a:pt x="49038" y="88977"/>
                  </a:lnTo>
                  <a:lnTo>
                    <a:pt x="48814" y="89463"/>
                  </a:lnTo>
                  <a:lnTo>
                    <a:pt x="48429" y="89949"/>
                  </a:lnTo>
                  <a:lnTo>
                    <a:pt x="48293" y="90056"/>
                  </a:lnTo>
                  <a:lnTo>
                    <a:pt x="47870" y="90305"/>
                  </a:lnTo>
                  <a:lnTo>
                    <a:pt x="47759" y="90483"/>
                  </a:lnTo>
                  <a:lnTo>
                    <a:pt x="47771" y="90803"/>
                  </a:lnTo>
                  <a:lnTo>
                    <a:pt x="47945" y="91123"/>
                  </a:lnTo>
                  <a:lnTo>
                    <a:pt x="48206" y="91241"/>
                  </a:lnTo>
                  <a:lnTo>
                    <a:pt x="48491" y="91300"/>
                  </a:lnTo>
                  <a:lnTo>
                    <a:pt x="48814" y="91407"/>
                  </a:lnTo>
                  <a:lnTo>
                    <a:pt x="48752" y="91324"/>
                  </a:lnTo>
                  <a:lnTo>
                    <a:pt x="48678" y="91087"/>
                  </a:lnTo>
                  <a:lnTo>
                    <a:pt x="49448" y="90720"/>
                  </a:lnTo>
                  <a:lnTo>
                    <a:pt x="49659" y="90672"/>
                  </a:lnTo>
                  <a:lnTo>
                    <a:pt x="50379" y="91407"/>
                  </a:lnTo>
                  <a:lnTo>
                    <a:pt x="51087" y="92439"/>
                  </a:lnTo>
                  <a:lnTo>
                    <a:pt x="51522" y="92925"/>
                  </a:lnTo>
                  <a:lnTo>
                    <a:pt x="51944" y="92901"/>
                  </a:lnTo>
                  <a:lnTo>
                    <a:pt x="51696" y="92652"/>
                  </a:lnTo>
                  <a:lnTo>
                    <a:pt x="51944" y="92450"/>
                  </a:lnTo>
                  <a:lnTo>
                    <a:pt x="52392" y="92344"/>
                  </a:lnTo>
                  <a:lnTo>
                    <a:pt x="52789" y="92296"/>
                  </a:lnTo>
                  <a:lnTo>
                    <a:pt x="52963" y="92095"/>
                  </a:lnTo>
                  <a:lnTo>
                    <a:pt x="53758" y="90803"/>
                  </a:lnTo>
                  <a:lnTo>
                    <a:pt x="53460" y="90767"/>
                  </a:lnTo>
                  <a:lnTo>
                    <a:pt x="52466" y="90791"/>
                  </a:lnTo>
                  <a:lnTo>
                    <a:pt x="52392" y="90743"/>
                  </a:lnTo>
                  <a:lnTo>
                    <a:pt x="52218" y="90506"/>
                  </a:lnTo>
                  <a:lnTo>
                    <a:pt x="51994" y="90056"/>
                  </a:lnTo>
                  <a:lnTo>
                    <a:pt x="51944" y="89985"/>
                  </a:lnTo>
                  <a:lnTo>
                    <a:pt x="52056" y="89819"/>
                  </a:lnTo>
                  <a:lnTo>
                    <a:pt x="52317" y="89641"/>
                  </a:lnTo>
                  <a:lnTo>
                    <a:pt x="52615" y="89511"/>
                  </a:lnTo>
                  <a:lnTo>
                    <a:pt x="52851" y="89463"/>
                  </a:lnTo>
                  <a:lnTo>
                    <a:pt x="53149" y="89546"/>
                  </a:lnTo>
                  <a:lnTo>
                    <a:pt x="54006" y="90056"/>
                  </a:lnTo>
                  <a:lnTo>
                    <a:pt x="54255" y="89997"/>
                  </a:lnTo>
                  <a:lnTo>
                    <a:pt x="54615" y="90020"/>
                  </a:lnTo>
                  <a:lnTo>
                    <a:pt x="54975" y="89985"/>
                  </a:lnTo>
                  <a:lnTo>
                    <a:pt x="55199" y="89748"/>
                  </a:lnTo>
                  <a:lnTo>
                    <a:pt x="55149" y="89273"/>
                  </a:lnTo>
                  <a:lnTo>
                    <a:pt x="54826" y="88989"/>
                  </a:lnTo>
                  <a:lnTo>
                    <a:pt x="54006" y="88693"/>
                  </a:lnTo>
                  <a:lnTo>
                    <a:pt x="54155" y="88657"/>
                  </a:lnTo>
                  <a:lnTo>
                    <a:pt x="54491" y="88657"/>
                  </a:lnTo>
                  <a:lnTo>
                    <a:pt x="54689" y="88693"/>
                  </a:lnTo>
                  <a:lnTo>
                    <a:pt x="54280" y="88135"/>
                  </a:lnTo>
                  <a:lnTo>
                    <a:pt x="53671" y="87780"/>
                  </a:lnTo>
                  <a:lnTo>
                    <a:pt x="53124" y="87317"/>
                  </a:lnTo>
                  <a:lnTo>
                    <a:pt x="52851" y="86440"/>
                  </a:lnTo>
                  <a:lnTo>
                    <a:pt x="52913" y="86381"/>
                  </a:lnTo>
                  <a:lnTo>
                    <a:pt x="53013" y="86357"/>
                  </a:lnTo>
                  <a:lnTo>
                    <a:pt x="53050" y="86274"/>
                  </a:lnTo>
                  <a:lnTo>
                    <a:pt x="52913" y="86061"/>
                  </a:lnTo>
                  <a:lnTo>
                    <a:pt x="52739" y="85990"/>
                  </a:lnTo>
                  <a:lnTo>
                    <a:pt x="52379" y="86132"/>
                  </a:lnTo>
                  <a:lnTo>
                    <a:pt x="52218" y="86002"/>
                  </a:lnTo>
                  <a:lnTo>
                    <a:pt x="52280" y="85682"/>
                  </a:lnTo>
                  <a:lnTo>
                    <a:pt x="52702" y="85480"/>
                  </a:lnTo>
                  <a:lnTo>
                    <a:pt x="53485" y="85219"/>
                  </a:lnTo>
                  <a:lnTo>
                    <a:pt x="53485" y="85101"/>
                  </a:lnTo>
                  <a:lnTo>
                    <a:pt x="53087" y="84982"/>
                  </a:lnTo>
                  <a:lnTo>
                    <a:pt x="52603" y="84781"/>
                  </a:lnTo>
                  <a:lnTo>
                    <a:pt x="52354" y="84579"/>
                  </a:lnTo>
                  <a:lnTo>
                    <a:pt x="52665" y="84496"/>
                  </a:lnTo>
                  <a:lnTo>
                    <a:pt x="53485" y="84520"/>
                  </a:lnTo>
                  <a:lnTo>
                    <a:pt x="53857" y="84472"/>
                  </a:lnTo>
                  <a:lnTo>
                    <a:pt x="54516" y="84247"/>
                  </a:lnTo>
                  <a:lnTo>
                    <a:pt x="54615" y="84235"/>
                  </a:lnTo>
                  <a:lnTo>
                    <a:pt x="54677" y="84200"/>
                  </a:lnTo>
                  <a:lnTo>
                    <a:pt x="54801" y="84034"/>
                  </a:lnTo>
                  <a:lnTo>
                    <a:pt x="55124" y="83252"/>
                  </a:lnTo>
                  <a:lnTo>
                    <a:pt x="55199" y="83204"/>
                  </a:lnTo>
                  <a:lnTo>
                    <a:pt x="55224" y="83109"/>
                  </a:lnTo>
                  <a:lnTo>
                    <a:pt x="55323" y="83145"/>
                  </a:lnTo>
                  <a:lnTo>
                    <a:pt x="55410" y="83240"/>
                  </a:lnTo>
                  <a:lnTo>
                    <a:pt x="55447" y="83358"/>
                  </a:lnTo>
                  <a:lnTo>
                    <a:pt x="55435" y="83465"/>
                  </a:lnTo>
                  <a:lnTo>
                    <a:pt x="55360" y="83690"/>
                  </a:lnTo>
                  <a:lnTo>
                    <a:pt x="55335" y="83809"/>
                  </a:lnTo>
                  <a:lnTo>
                    <a:pt x="55373" y="84034"/>
                  </a:lnTo>
                  <a:lnTo>
                    <a:pt x="55671" y="84603"/>
                  </a:lnTo>
                  <a:lnTo>
                    <a:pt x="55609" y="84686"/>
                  </a:lnTo>
                  <a:lnTo>
                    <a:pt x="55584" y="84816"/>
                  </a:lnTo>
                  <a:lnTo>
                    <a:pt x="55584" y="84935"/>
                  </a:lnTo>
                  <a:lnTo>
                    <a:pt x="55683" y="85030"/>
                  </a:lnTo>
                  <a:lnTo>
                    <a:pt x="55795" y="85041"/>
                  </a:lnTo>
                  <a:lnTo>
                    <a:pt x="55894" y="85041"/>
                  </a:lnTo>
                  <a:lnTo>
                    <a:pt x="55969" y="85101"/>
                  </a:lnTo>
                  <a:lnTo>
                    <a:pt x="56279" y="85705"/>
                  </a:lnTo>
                  <a:lnTo>
                    <a:pt x="56441" y="85919"/>
                  </a:lnTo>
                  <a:lnTo>
                    <a:pt x="56515" y="86298"/>
                  </a:lnTo>
                  <a:lnTo>
                    <a:pt x="56341" y="86725"/>
                  </a:lnTo>
                  <a:lnTo>
                    <a:pt x="56093" y="87175"/>
                  </a:lnTo>
                  <a:lnTo>
                    <a:pt x="55969" y="87649"/>
                  </a:lnTo>
                  <a:lnTo>
                    <a:pt x="56068" y="88135"/>
                  </a:lnTo>
                  <a:lnTo>
                    <a:pt x="56279" y="88467"/>
                  </a:lnTo>
                  <a:lnTo>
                    <a:pt x="56640" y="88645"/>
                  </a:lnTo>
                  <a:lnTo>
                    <a:pt x="57087" y="88693"/>
                  </a:lnTo>
                  <a:lnTo>
                    <a:pt x="57397" y="89001"/>
                  </a:lnTo>
                  <a:lnTo>
                    <a:pt x="57584" y="89096"/>
                  </a:lnTo>
                  <a:lnTo>
                    <a:pt x="57683" y="88930"/>
                  </a:lnTo>
                  <a:lnTo>
                    <a:pt x="57546" y="87946"/>
                  </a:lnTo>
                  <a:lnTo>
                    <a:pt x="57435" y="87638"/>
                  </a:lnTo>
                  <a:lnTo>
                    <a:pt x="57285" y="87353"/>
                  </a:lnTo>
                  <a:lnTo>
                    <a:pt x="57385" y="87329"/>
                  </a:lnTo>
                  <a:lnTo>
                    <a:pt x="57397" y="87294"/>
                  </a:lnTo>
                  <a:lnTo>
                    <a:pt x="57422" y="87282"/>
                  </a:lnTo>
                  <a:lnTo>
                    <a:pt x="57546" y="87353"/>
                  </a:lnTo>
                  <a:lnTo>
                    <a:pt x="57882" y="86618"/>
                  </a:lnTo>
                  <a:lnTo>
                    <a:pt x="58316" y="86713"/>
                  </a:lnTo>
                  <a:lnTo>
                    <a:pt x="58838" y="86962"/>
                  </a:lnTo>
                  <a:lnTo>
                    <a:pt x="59111" y="86891"/>
                  </a:lnTo>
                  <a:lnTo>
                    <a:pt x="59099" y="86950"/>
                  </a:lnTo>
                  <a:lnTo>
                    <a:pt x="59000" y="87033"/>
                  </a:lnTo>
                  <a:lnTo>
                    <a:pt x="59037" y="87057"/>
                  </a:lnTo>
                  <a:lnTo>
                    <a:pt x="59161" y="87235"/>
                  </a:lnTo>
                  <a:lnTo>
                    <a:pt x="59323" y="87317"/>
                  </a:lnTo>
                  <a:lnTo>
                    <a:pt x="59521" y="87175"/>
                  </a:lnTo>
                  <a:lnTo>
                    <a:pt x="59360" y="87092"/>
                  </a:lnTo>
                  <a:lnTo>
                    <a:pt x="59273" y="87057"/>
                  </a:lnTo>
                  <a:lnTo>
                    <a:pt x="59223" y="86986"/>
                  </a:lnTo>
                  <a:lnTo>
                    <a:pt x="59285" y="86962"/>
                  </a:lnTo>
                  <a:lnTo>
                    <a:pt x="59285" y="86903"/>
                  </a:lnTo>
                  <a:lnTo>
                    <a:pt x="59198" y="86879"/>
                  </a:lnTo>
                  <a:lnTo>
                    <a:pt x="59173" y="86867"/>
                  </a:lnTo>
                  <a:lnTo>
                    <a:pt x="59521" y="86748"/>
                  </a:lnTo>
                  <a:lnTo>
                    <a:pt x="59670" y="86500"/>
                  </a:lnTo>
                  <a:lnTo>
                    <a:pt x="59894" y="85397"/>
                  </a:lnTo>
                  <a:lnTo>
                    <a:pt x="60080" y="84781"/>
                  </a:lnTo>
                  <a:lnTo>
                    <a:pt x="60142" y="84472"/>
                  </a:lnTo>
                  <a:lnTo>
                    <a:pt x="60167" y="84034"/>
                  </a:lnTo>
                  <a:lnTo>
                    <a:pt x="59807" y="84224"/>
                  </a:lnTo>
                  <a:lnTo>
                    <a:pt x="59484" y="84200"/>
                  </a:lnTo>
                  <a:lnTo>
                    <a:pt x="59136" y="84129"/>
                  </a:lnTo>
                  <a:lnTo>
                    <a:pt x="58714" y="84188"/>
                  </a:lnTo>
                  <a:lnTo>
                    <a:pt x="58130" y="84710"/>
                  </a:lnTo>
                  <a:lnTo>
                    <a:pt x="57894" y="84852"/>
                  </a:lnTo>
                  <a:lnTo>
                    <a:pt x="57695" y="84757"/>
                  </a:lnTo>
                  <a:lnTo>
                    <a:pt x="57484" y="84496"/>
                  </a:lnTo>
                  <a:lnTo>
                    <a:pt x="57186" y="84318"/>
                  </a:lnTo>
                  <a:lnTo>
                    <a:pt x="56851" y="83880"/>
                  </a:lnTo>
                  <a:lnTo>
                    <a:pt x="56540" y="83370"/>
                  </a:lnTo>
                  <a:lnTo>
                    <a:pt x="56366" y="82991"/>
                  </a:lnTo>
                  <a:lnTo>
                    <a:pt x="56341" y="82600"/>
                  </a:lnTo>
                  <a:lnTo>
                    <a:pt x="56441" y="82173"/>
                  </a:lnTo>
                  <a:lnTo>
                    <a:pt x="56664" y="81888"/>
                  </a:lnTo>
                  <a:lnTo>
                    <a:pt x="56950" y="81995"/>
                  </a:lnTo>
                  <a:lnTo>
                    <a:pt x="57323" y="82694"/>
                  </a:lnTo>
                  <a:lnTo>
                    <a:pt x="57596" y="82931"/>
                  </a:lnTo>
                  <a:lnTo>
                    <a:pt x="58006" y="82754"/>
                  </a:lnTo>
                  <a:lnTo>
                    <a:pt x="58714" y="82208"/>
                  </a:lnTo>
                  <a:lnTo>
                    <a:pt x="58888" y="82019"/>
                  </a:lnTo>
                  <a:lnTo>
                    <a:pt x="58975" y="81876"/>
                  </a:lnTo>
                  <a:lnTo>
                    <a:pt x="59111" y="81473"/>
                  </a:lnTo>
                  <a:lnTo>
                    <a:pt x="59062" y="81367"/>
                  </a:lnTo>
                  <a:lnTo>
                    <a:pt x="59037" y="81094"/>
                  </a:lnTo>
                  <a:lnTo>
                    <a:pt x="59099" y="80928"/>
                  </a:lnTo>
                  <a:lnTo>
                    <a:pt x="59310" y="81094"/>
                  </a:lnTo>
                  <a:lnTo>
                    <a:pt x="59434" y="81307"/>
                  </a:lnTo>
                  <a:lnTo>
                    <a:pt x="59472" y="81473"/>
                  </a:lnTo>
                  <a:lnTo>
                    <a:pt x="59571" y="81580"/>
                  </a:lnTo>
                  <a:lnTo>
                    <a:pt x="59832" y="81627"/>
                  </a:lnTo>
                  <a:lnTo>
                    <a:pt x="60590" y="81616"/>
                  </a:lnTo>
                  <a:lnTo>
                    <a:pt x="60912" y="81699"/>
                  </a:lnTo>
                  <a:lnTo>
                    <a:pt x="61198" y="81924"/>
                  </a:lnTo>
                  <a:lnTo>
                    <a:pt x="61310" y="81829"/>
                  </a:lnTo>
                  <a:lnTo>
                    <a:pt x="61459" y="81805"/>
                  </a:lnTo>
                  <a:lnTo>
                    <a:pt x="61658" y="81841"/>
                  </a:lnTo>
                  <a:lnTo>
                    <a:pt x="61856" y="81924"/>
                  </a:lnTo>
                  <a:lnTo>
                    <a:pt x="62366" y="81876"/>
                  </a:lnTo>
                  <a:lnTo>
                    <a:pt x="62751" y="81544"/>
                  </a:lnTo>
                  <a:lnTo>
                    <a:pt x="62962" y="80987"/>
                  </a:lnTo>
                  <a:lnTo>
                    <a:pt x="63012" y="80276"/>
                  </a:lnTo>
                  <a:lnTo>
                    <a:pt x="63223" y="80430"/>
                  </a:lnTo>
                  <a:lnTo>
                    <a:pt x="63347" y="80655"/>
                  </a:lnTo>
                  <a:lnTo>
                    <a:pt x="63546" y="81177"/>
                  </a:lnTo>
                  <a:lnTo>
                    <a:pt x="64055" y="80881"/>
                  </a:lnTo>
                  <a:lnTo>
                    <a:pt x="64564" y="80893"/>
                  </a:lnTo>
                  <a:lnTo>
                    <a:pt x="64800" y="80738"/>
                  </a:lnTo>
                  <a:lnTo>
                    <a:pt x="64452" y="79956"/>
                  </a:lnTo>
                  <a:lnTo>
                    <a:pt x="64912" y="79920"/>
                  </a:lnTo>
                  <a:lnTo>
                    <a:pt x="65210" y="79624"/>
                  </a:lnTo>
                  <a:lnTo>
                    <a:pt x="65459" y="79221"/>
                  </a:lnTo>
                  <a:lnTo>
                    <a:pt x="65744" y="78877"/>
                  </a:lnTo>
                  <a:lnTo>
                    <a:pt x="65719" y="79162"/>
                  </a:lnTo>
                  <a:lnTo>
                    <a:pt x="65632" y="79363"/>
                  </a:lnTo>
                  <a:lnTo>
                    <a:pt x="65546" y="79529"/>
                  </a:lnTo>
                  <a:lnTo>
                    <a:pt x="65483" y="79648"/>
                  </a:lnTo>
                  <a:lnTo>
                    <a:pt x="65459" y="79920"/>
                  </a:lnTo>
                  <a:lnTo>
                    <a:pt x="65483" y="81544"/>
                  </a:lnTo>
                  <a:lnTo>
                    <a:pt x="65459" y="81699"/>
                  </a:lnTo>
                  <a:lnTo>
                    <a:pt x="65409" y="81865"/>
                  </a:lnTo>
                  <a:lnTo>
                    <a:pt x="65396" y="82031"/>
                  </a:lnTo>
                  <a:lnTo>
                    <a:pt x="65483" y="82208"/>
                  </a:lnTo>
                  <a:lnTo>
                    <a:pt x="65645" y="82291"/>
                  </a:lnTo>
                  <a:lnTo>
                    <a:pt x="66080" y="82327"/>
                  </a:lnTo>
                  <a:lnTo>
                    <a:pt x="66365" y="82386"/>
                  </a:lnTo>
                  <a:lnTo>
                    <a:pt x="66576" y="82351"/>
                  </a:lnTo>
                  <a:lnTo>
                    <a:pt x="66676" y="82374"/>
                  </a:lnTo>
                  <a:lnTo>
                    <a:pt x="66701" y="82457"/>
                  </a:lnTo>
                  <a:lnTo>
                    <a:pt x="66701" y="82777"/>
                  </a:lnTo>
                  <a:lnTo>
                    <a:pt x="66738" y="82908"/>
                  </a:lnTo>
                  <a:lnTo>
                    <a:pt x="67086" y="83097"/>
                  </a:lnTo>
                  <a:lnTo>
                    <a:pt x="67955" y="83050"/>
                  </a:lnTo>
                  <a:lnTo>
                    <a:pt x="68365" y="83121"/>
                  </a:lnTo>
                  <a:lnTo>
                    <a:pt x="68353" y="82789"/>
                  </a:lnTo>
                  <a:lnTo>
                    <a:pt x="68402" y="82445"/>
                  </a:lnTo>
                  <a:lnTo>
                    <a:pt x="68502" y="82185"/>
                  </a:lnTo>
                  <a:lnTo>
                    <a:pt x="68688" y="82078"/>
                  </a:lnTo>
                  <a:lnTo>
                    <a:pt x="69135" y="82125"/>
                  </a:lnTo>
                  <a:lnTo>
                    <a:pt x="69346" y="82244"/>
                  </a:lnTo>
                  <a:lnTo>
                    <a:pt x="69744" y="82754"/>
                  </a:lnTo>
                  <a:lnTo>
                    <a:pt x="70179" y="82730"/>
                  </a:lnTo>
                  <a:lnTo>
                    <a:pt x="70489" y="82149"/>
                  </a:lnTo>
                  <a:lnTo>
                    <a:pt x="70800" y="81865"/>
                  </a:lnTo>
                  <a:lnTo>
                    <a:pt x="71234" y="82694"/>
                  </a:lnTo>
                  <a:lnTo>
                    <a:pt x="70787" y="82848"/>
                  </a:lnTo>
                  <a:lnTo>
                    <a:pt x="70601" y="82979"/>
                  </a:lnTo>
                  <a:lnTo>
                    <a:pt x="70638" y="83157"/>
                  </a:lnTo>
                  <a:lnTo>
                    <a:pt x="70911" y="83512"/>
                  </a:lnTo>
                  <a:lnTo>
                    <a:pt x="71160" y="83619"/>
                  </a:lnTo>
                  <a:lnTo>
                    <a:pt x="72340" y="83738"/>
                  </a:lnTo>
                  <a:lnTo>
                    <a:pt x="72253" y="83892"/>
                  </a:lnTo>
                  <a:lnTo>
                    <a:pt x="72091" y="83903"/>
                  </a:lnTo>
                  <a:lnTo>
                    <a:pt x="71905" y="83903"/>
                  </a:lnTo>
                  <a:lnTo>
                    <a:pt x="72216" y="84425"/>
                  </a:lnTo>
                  <a:lnTo>
                    <a:pt x="72712" y="84164"/>
                  </a:lnTo>
                  <a:lnTo>
                    <a:pt x="73197" y="83572"/>
                  </a:lnTo>
                  <a:lnTo>
                    <a:pt x="73458" y="83121"/>
                  </a:lnTo>
                  <a:lnTo>
                    <a:pt x="73197" y="82825"/>
                  </a:lnTo>
                  <a:lnTo>
                    <a:pt x="73135" y="83050"/>
                  </a:lnTo>
                  <a:lnTo>
                    <a:pt x="73011" y="83228"/>
                  </a:lnTo>
                  <a:lnTo>
                    <a:pt x="72837" y="83287"/>
                  </a:lnTo>
                  <a:lnTo>
                    <a:pt x="72663" y="83121"/>
                  </a:lnTo>
                  <a:lnTo>
                    <a:pt x="72799" y="82208"/>
                  </a:lnTo>
                  <a:lnTo>
                    <a:pt x="72837" y="81758"/>
                  </a:lnTo>
                  <a:lnTo>
                    <a:pt x="72824" y="81592"/>
                  </a:lnTo>
                  <a:lnTo>
                    <a:pt x="72799" y="81473"/>
                  </a:lnTo>
                  <a:lnTo>
                    <a:pt x="72675" y="81296"/>
                  </a:lnTo>
                  <a:lnTo>
                    <a:pt x="72501" y="81201"/>
                  </a:lnTo>
                  <a:lnTo>
                    <a:pt x="72427" y="81094"/>
                  </a:lnTo>
                  <a:lnTo>
                    <a:pt x="72551" y="80881"/>
                  </a:lnTo>
                  <a:lnTo>
                    <a:pt x="72787" y="80975"/>
                  </a:lnTo>
                  <a:lnTo>
                    <a:pt x="73160" y="80987"/>
                  </a:lnTo>
                  <a:lnTo>
                    <a:pt x="73532" y="80928"/>
                  </a:lnTo>
                  <a:lnTo>
                    <a:pt x="73781" y="80798"/>
                  </a:lnTo>
                  <a:lnTo>
                    <a:pt x="73930" y="80513"/>
                  </a:lnTo>
                  <a:lnTo>
                    <a:pt x="73880" y="80252"/>
                  </a:lnTo>
                  <a:lnTo>
                    <a:pt x="73781" y="79968"/>
                  </a:lnTo>
                  <a:lnTo>
                    <a:pt x="73719" y="79577"/>
                  </a:lnTo>
                  <a:lnTo>
                    <a:pt x="73396" y="79600"/>
                  </a:lnTo>
                  <a:lnTo>
                    <a:pt x="71495" y="80561"/>
                  </a:lnTo>
                  <a:lnTo>
                    <a:pt x="71495" y="80406"/>
                  </a:lnTo>
                  <a:lnTo>
                    <a:pt x="71706" y="80217"/>
                  </a:lnTo>
                  <a:lnTo>
                    <a:pt x="71731" y="79920"/>
                  </a:lnTo>
                  <a:lnTo>
                    <a:pt x="71843" y="79624"/>
                  </a:lnTo>
                  <a:lnTo>
                    <a:pt x="72588" y="79434"/>
                  </a:lnTo>
                  <a:lnTo>
                    <a:pt x="73234" y="79114"/>
                  </a:lnTo>
                  <a:lnTo>
                    <a:pt x="73594" y="79043"/>
                  </a:lnTo>
                  <a:lnTo>
                    <a:pt x="73371" y="78759"/>
                  </a:lnTo>
                  <a:lnTo>
                    <a:pt x="73358" y="78605"/>
                  </a:lnTo>
                  <a:lnTo>
                    <a:pt x="73520" y="78522"/>
                  </a:lnTo>
                  <a:lnTo>
                    <a:pt x="74166" y="78415"/>
                  </a:lnTo>
                  <a:lnTo>
                    <a:pt x="74451" y="78415"/>
                  </a:lnTo>
                  <a:lnTo>
                    <a:pt x="75458" y="78771"/>
                  </a:lnTo>
                  <a:lnTo>
                    <a:pt x="75607" y="78865"/>
                  </a:lnTo>
                  <a:lnTo>
                    <a:pt x="75780" y="79043"/>
                  </a:lnTo>
                  <a:lnTo>
                    <a:pt x="75843" y="79186"/>
                  </a:lnTo>
                  <a:lnTo>
                    <a:pt x="75855" y="79340"/>
                  </a:lnTo>
                  <a:lnTo>
                    <a:pt x="75905" y="79458"/>
                  </a:lnTo>
                  <a:lnTo>
                    <a:pt x="76116" y="79494"/>
                  </a:lnTo>
                  <a:lnTo>
                    <a:pt x="76513" y="79494"/>
                  </a:lnTo>
                  <a:lnTo>
                    <a:pt x="76675" y="79470"/>
                  </a:lnTo>
                  <a:lnTo>
                    <a:pt x="76836" y="79351"/>
                  </a:lnTo>
                  <a:lnTo>
                    <a:pt x="76700" y="79316"/>
                  </a:lnTo>
                  <a:lnTo>
                    <a:pt x="76464" y="79221"/>
                  </a:lnTo>
                  <a:lnTo>
                    <a:pt x="76315" y="79197"/>
                  </a:lnTo>
                  <a:lnTo>
                    <a:pt x="76402" y="78913"/>
                  </a:lnTo>
                  <a:lnTo>
                    <a:pt x="76352" y="78711"/>
                  </a:lnTo>
                  <a:lnTo>
                    <a:pt x="76054" y="78296"/>
                  </a:lnTo>
                  <a:lnTo>
                    <a:pt x="75880" y="78036"/>
                  </a:lnTo>
                  <a:lnTo>
                    <a:pt x="75793" y="77822"/>
                  </a:lnTo>
                  <a:lnTo>
                    <a:pt x="75669" y="77241"/>
                  </a:lnTo>
                  <a:lnTo>
                    <a:pt x="75433" y="76779"/>
                  </a:lnTo>
                  <a:lnTo>
                    <a:pt x="75433" y="76530"/>
                  </a:lnTo>
                  <a:lnTo>
                    <a:pt x="75669" y="76175"/>
                  </a:lnTo>
                  <a:lnTo>
                    <a:pt x="75892" y="75985"/>
                  </a:lnTo>
                  <a:lnTo>
                    <a:pt x="75992" y="76044"/>
                  </a:lnTo>
                  <a:lnTo>
                    <a:pt x="76190" y="76637"/>
                  </a:lnTo>
                  <a:lnTo>
                    <a:pt x="76103" y="76803"/>
                  </a:lnTo>
                  <a:lnTo>
                    <a:pt x="76265" y="77241"/>
                  </a:lnTo>
                  <a:lnTo>
                    <a:pt x="76190" y="77561"/>
                  </a:lnTo>
                  <a:lnTo>
                    <a:pt x="76575" y="77407"/>
                  </a:lnTo>
                  <a:lnTo>
                    <a:pt x="76836" y="77609"/>
                  </a:lnTo>
                  <a:lnTo>
                    <a:pt x="77072" y="77929"/>
                  </a:lnTo>
                  <a:lnTo>
                    <a:pt x="77370" y="78142"/>
                  </a:lnTo>
                  <a:lnTo>
                    <a:pt x="77383" y="77810"/>
                  </a:lnTo>
                  <a:lnTo>
                    <a:pt x="77519" y="77609"/>
                  </a:lnTo>
                  <a:lnTo>
                    <a:pt x="77681" y="77550"/>
                  </a:lnTo>
                  <a:lnTo>
                    <a:pt x="77755" y="77621"/>
                  </a:lnTo>
                  <a:lnTo>
                    <a:pt x="77755" y="78581"/>
                  </a:lnTo>
                  <a:lnTo>
                    <a:pt x="78054" y="78379"/>
                  </a:lnTo>
                  <a:lnTo>
                    <a:pt x="78277" y="78403"/>
                  </a:lnTo>
                  <a:lnTo>
                    <a:pt x="78526" y="78522"/>
                  </a:lnTo>
                  <a:lnTo>
                    <a:pt x="78848" y="78581"/>
                  </a:lnTo>
                  <a:lnTo>
                    <a:pt x="79544" y="78403"/>
                  </a:lnTo>
                  <a:lnTo>
                    <a:pt x="79768" y="78462"/>
                  </a:lnTo>
                  <a:lnTo>
                    <a:pt x="79581" y="78877"/>
                  </a:lnTo>
                  <a:lnTo>
                    <a:pt x="80389" y="78617"/>
                  </a:lnTo>
                  <a:lnTo>
                    <a:pt x="81022" y="78522"/>
                  </a:lnTo>
                  <a:lnTo>
                    <a:pt x="81333" y="78379"/>
                  </a:lnTo>
                  <a:lnTo>
                    <a:pt x="81594" y="78237"/>
                  </a:lnTo>
                  <a:lnTo>
                    <a:pt x="81668" y="78142"/>
                  </a:lnTo>
                  <a:lnTo>
                    <a:pt x="81668" y="77976"/>
                  </a:lnTo>
                  <a:lnTo>
                    <a:pt x="81916" y="78545"/>
                  </a:lnTo>
                  <a:lnTo>
                    <a:pt x="82264" y="78391"/>
                  </a:lnTo>
                  <a:lnTo>
                    <a:pt x="82674" y="77953"/>
                  </a:lnTo>
                  <a:lnTo>
                    <a:pt x="83109" y="77704"/>
                  </a:lnTo>
                  <a:lnTo>
                    <a:pt x="83010" y="78024"/>
                  </a:lnTo>
                  <a:lnTo>
                    <a:pt x="83010" y="78285"/>
                  </a:lnTo>
                  <a:lnTo>
                    <a:pt x="83109" y="78747"/>
                  </a:lnTo>
                  <a:lnTo>
                    <a:pt x="83059" y="79055"/>
                  </a:lnTo>
                  <a:lnTo>
                    <a:pt x="82997" y="79340"/>
                  </a:lnTo>
                  <a:lnTo>
                    <a:pt x="82972" y="79624"/>
                  </a:lnTo>
                  <a:lnTo>
                    <a:pt x="83109" y="79956"/>
                  </a:lnTo>
                  <a:lnTo>
                    <a:pt x="83196" y="79766"/>
                  </a:lnTo>
                  <a:lnTo>
                    <a:pt x="83246" y="79719"/>
                  </a:lnTo>
                  <a:lnTo>
                    <a:pt x="83494" y="79802"/>
                  </a:lnTo>
                  <a:lnTo>
                    <a:pt x="83494" y="79423"/>
                  </a:lnTo>
                  <a:lnTo>
                    <a:pt x="83631" y="79126"/>
                  </a:lnTo>
                  <a:lnTo>
                    <a:pt x="83780" y="79055"/>
                  </a:lnTo>
                  <a:lnTo>
                    <a:pt x="83879" y="79351"/>
                  </a:lnTo>
                  <a:lnTo>
                    <a:pt x="84016" y="79351"/>
                  </a:lnTo>
                  <a:lnTo>
                    <a:pt x="84127" y="78948"/>
                  </a:lnTo>
                  <a:lnTo>
                    <a:pt x="84351" y="78474"/>
                  </a:lnTo>
                  <a:lnTo>
                    <a:pt x="84637" y="78119"/>
                  </a:lnTo>
                  <a:lnTo>
                    <a:pt x="84860" y="78071"/>
                  </a:lnTo>
                  <a:lnTo>
                    <a:pt x="85220" y="78332"/>
                  </a:lnTo>
                  <a:lnTo>
                    <a:pt x="85568" y="78439"/>
                  </a:lnTo>
                  <a:lnTo>
                    <a:pt x="85879" y="78332"/>
                  </a:lnTo>
                  <a:lnTo>
                    <a:pt x="86078" y="77976"/>
                  </a:lnTo>
                  <a:lnTo>
                    <a:pt x="86003" y="77905"/>
                  </a:lnTo>
                  <a:lnTo>
                    <a:pt x="85866" y="77787"/>
                  </a:lnTo>
                  <a:lnTo>
                    <a:pt x="85804" y="77621"/>
                  </a:lnTo>
                  <a:lnTo>
                    <a:pt x="85966" y="77396"/>
                  </a:lnTo>
                  <a:lnTo>
                    <a:pt x="86164" y="77301"/>
                  </a:lnTo>
                  <a:lnTo>
                    <a:pt x="86363" y="77313"/>
                  </a:lnTo>
                  <a:lnTo>
                    <a:pt x="86587" y="77360"/>
                  </a:lnTo>
                  <a:lnTo>
                    <a:pt x="86823" y="77396"/>
                  </a:lnTo>
                  <a:lnTo>
                    <a:pt x="87158" y="77277"/>
                  </a:lnTo>
                  <a:lnTo>
                    <a:pt x="87494" y="76992"/>
                  </a:lnTo>
                  <a:lnTo>
                    <a:pt x="88052" y="76329"/>
                  </a:lnTo>
                  <a:lnTo>
                    <a:pt x="88450" y="75558"/>
                  </a:lnTo>
                  <a:lnTo>
                    <a:pt x="88450" y="75428"/>
                  </a:lnTo>
                  <a:lnTo>
                    <a:pt x="88326" y="75262"/>
                  </a:lnTo>
                  <a:lnTo>
                    <a:pt x="88313" y="75131"/>
                  </a:lnTo>
                  <a:lnTo>
                    <a:pt x="88388" y="75013"/>
                  </a:lnTo>
                  <a:lnTo>
                    <a:pt x="88649" y="74823"/>
                  </a:lnTo>
                  <a:lnTo>
                    <a:pt x="88698" y="74728"/>
                  </a:lnTo>
                  <a:lnTo>
                    <a:pt x="88785" y="74207"/>
                  </a:lnTo>
                  <a:lnTo>
                    <a:pt x="89009" y="73899"/>
                  </a:lnTo>
                  <a:lnTo>
                    <a:pt x="89754" y="73448"/>
                  </a:lnTo>
                  <a:lnTo>
                    <a:pt x="90313" y="72903"/>
                  </a:lnTo>
                  <a:lnTo>
                    <a:pt x="90512" y="72547"/>
                  </a:lnTo>
                  <a:lnTo>
                    <a:pt x="90338" y="72381"/>
                  </a:lnTo>
                  <a:lnTo>
                    <a:pt x="90251" y="72298"/>
                  </a:lnTo>
                  <a:lnTo>
                    <a:pt x="90338" y="72085"/>
                  </a:lnTo>
                  <a:lnTo>
                    <a:pt x="90537" y="71706"/>
                  </a:lnTo>
                  <a:lnTo>
                    <a:pt x="90499" y="71457"/>
                  </a:lnTo>
                  <a:lnTo>
                    <a:pt x="90288" y="70876"/>
                  </a:lnTo>
                  <a:lnTo>
                    <a:pt x="90263" y="70722"/>
                  </a:lnTo>
                  <a:lnTo>
                    <a:pt x="90413" y="70591"/>
                  </a:lnTo>
                  <a:lnTo>
                    <a:pt x="90636" y="70568"/>
                  </a:lnTo>
                  <a:lnTo>
                    <a:pt x="90822" y="70496"/>
                  </a:lnTo>
                  <a:lnTo>
                    <a:pt x="90909" y="70200"/>
                  </a:lnTo>
                  <a:lnTo>
                    <a:pt x="90885" y="69868"/>
                  </a:lnTo>
                  <a:lnTo>
                    <a:pt x="90810" y="69595"/>
                  </a:lnTo>
                  <a:lnTo>
                    <a:pt x="90673" y="69418"/>
                  </a:lnTo>
                  <a:lnTo>
                    <a:pt x="90400" y="69358"/>
                  </a:lnTo>
                  <a:lnTo>
                    <a:pt x="90562" y="68932"/>
                  </a:lnTo>
                  <a:lnTo>
                    <a:pt x="90822" y="68991"/>
                  </a:lnTo>
                  <a:lnTo>
                    <a:pt x="91071" y="69370"/>
                  </a:lnTo>
                  <a:lnTo>
                    <a:pt x="91183" y="69880"/>
                  </a:lnTo>
                  <a:lnTo>
                    <a:pt x="91307" y="70283"/>
                  </a:lnTo>
                  <a:lnTo>
                    <a:pt x="91617" y="70141"/>
                  </a:lnTo>
                  <a:lnTo>
                    <a:pt x="91903" y="69714"/>
                  </a:lnTo>
                  <a:lnTo>
                    <a:pt x="92102" y="69358"/>
                  </a:lnTo>
                  <a:lnTo>
                    <a:pt x="92375" y="68446"/>
                  </a:lnTo>
                  <a:lnTo>
                    <a:pt x="92462" y="67960"/>
                  </a:lnTo>
                  <a:lnTo>
                    <a:pt x="92499" y="67462"/>
                  </a:lnTo>
                  <a:lnTo>
                    <a:pt x="92450" y="67213"/>
                  </a:lnTo>
                  <a:lnTo>
                    <a:pt x="92276" y="66810"/>
                  </a:lnTo>
                  <a:lnTo>
                    <a:pt x="92238" y="66537"/>
                  </a:lnTo>
                  <a:lnTo>
                    <a:pt x="92276" y="66324"/>
                  </a:lnTo>
                  <a:lnTo>
                    <a:pt x="92623" y="65707"/>
                  </a:lnTo>
                  <a:lnTo>
                    <a:pt x="92922" y="64154"/>
                  </a:lnTo>
                  <a:lnTo>
                    <a:pt x="93257" y="63431"/>
                  </a:lnTo>
                  <a:lnTo>
                    <a:pt x="93654" y="62032"/>
                  </a:lnTo>
                  <a:lnTo>
                    <a:pt x="93791" y="60468"/>
                  </a:lnTo>
                  <a:lnTo>
                    <a:pt x="93853" y="60207"/>
                  </a:lnTo>
                  <a:lnTo>
                    <a:pt x="94586" y="58678"/>
                  </a:lnTo>
                  <a:lnTo>
                    <a:pt x="94636" y="58156"/>
                  </a:lnTo>
                  <a:lnTo>
                    <a:pt x="94536" y="57718"/>
                  </a:lnTo>
                  <a:lnTo>
                    <a:pt x="94387" y="57315"/>
                  </a:lnTo>
                  <a:close/>
                  <a:moveTo>
                    <a:pt x="28270" y="30892"/>
                  </a:moveTo>
                  <a:lnTo>
                    <a:pt x="28320" y="30880"/>
                  </a:lnTo>
                  <a:lnTo>
                    <a:pt x="28369" y="30998"/>
                  </a:lnTo>
                  <a:lnTo>
                    <a:pt x="28481" y="31200"/>
                  </a:lnTo>
                  <a:lnTo>
                    <a:pt x="28680" y="31306"/>
                  </a:lnTo>
                  <a:lnTo>
                    <a:pt x="28903" y="31259"/>
                  </a:lnTo>
                  <a:lnTo>
                    <a:pt x="29065" y="31176"/>
                  </a:lnTo>
                  <a:lnTo>
                    <a:pt x="29326" y="30951"/>
                  </a:lnTo>
                  <a:lnTo>
                    <a:pt x="29400" y="30809"/>
                  </a:lnTo>
                  <a:lnTo>
                    <a:pt x="29251" y="30666"/>
                  </a:lnTo>
                  <a:lnTo>
                    <a:pt x="28779" y="30417"/>
                  </a:lnTo>
                  <a:lnTo>
                    <a:pt x="28642" y="30323"/>
                  </a:lnTo>
                  <a:lnTo>
                    <a:pt x="28506" y="30097"/>
                  </a:lnTo>
                  <a:lnTo>
                    <a:pt x="28357" y="30002"/>
                  </a:lnTo>
                  <a:lnTo>
                    <a:pt x="28220" y="30192"/>
                  </a:lnTo>
                  <a:lnTo>
                    <a:pt x="28108" y="30500"/>
                  </a:lnTo>
                  <a:lnTo>
                    <a:pt x="28059" y="30856"/>
                  </a:lnTo>
                  <a:lnTo>
                    <a:pt x="28046" y="30951"/>
                  </a:lnTo>
                  <a:lnTo>
                    <a:pt x="28133" y="30975"/>
                  </a:lnTo>
                  <a:lnTo>
                    <a:pt x="28270" y="30892"/>
                  </a:lnTo>
                  <a:close/>
                  <a:moveTo>
                    <a:pt x="78575" y="83192"/>
                  </a:moveTo>
                  <a:lnTo>
                    <a:pt x="78401" y="83299"/>
                  </a:lnTo>
                  <a:lnTo>
                    <a:pt x="78016" y="83441"/>
                  </a:lnTo>
                  <a:lnTo>
                    <a:pt x="78314" y="82682"/>
                  </a:lnTo>
                  <a:lnTo>
                    <a:pt x="78389" y="82410"/>
                  </a:lnTo>
                  <a:lnTo>
                    <a:pt x="78401" y="82137"/>
                  </a:lnTo>
                  <a:lnTo>
                    <a:pt x="78314" y="81912"/>
                  </a:lnTo>
                  <a:lnTo>
                    <a:pt x="78203" y="81710"/>
                  </a:lnTo>
                  <a:lnTo>
                    <a:pt x="78103" y="81450"/>
                  </a:lnTo>
                  <a:lnTo>
                    <a:pt x="78091" y="81319"/>
                  </a:lnTo>
                  <a:lnTo>
                    <a:pt x="78215" y="80513"/>
                  </a:lnTo>
                  <a:lnTo>
                    <a:pt x="78215" y="80300"/>
                  </a:lnTo>
                  <a:lnTo>
                    <a:pt x="78128" y="80110"/>
                  </a:lnTo>
                  <a:lnTo>
                    <a:pt x="77793" y="79992"/>
                  </a:lnTo>
                  <a:lnTo>
                    <a:pt x="77507" y="80217"/>
                  </a:lnTo>
                  <a:lnTo>
                    <a:pt x="77395" y="80608"/>
                  </a:lnTo>
                  <a:lnTo>
                    <a:pt x="77619" y="81011"/>
                  </a:lnTo>
                  <a:lnTo>
                    <a:pt x="76290" y="81734"/>
                  </a:lnTo>
                  <a:lnTo>
                    <a:pt x="76054" y="81699"/>
                  </a:lnTo>
                  <a:lnTo>
                    <a:pt x="76066" y="82054"/>
                  </a:lnTo>
                  <a:lnTo>
                    <a:pt x="76153" y="82434"/>
                  </a:lnTo>
                  <a:lnTo>
                    <a:pt x="76339" y="82754"/>
                  </a:lnTo>
                  <a:lnTo>
                    <a:pt x="76712" y="82991"/>
                  </a:lnTo>
                  <a:lnTo>
                    <a:pt x="76712" y="83121"/>
                  </a:lnTo>
                  <a:lnTo>
                    <a:pt x="76339" y="83097"/>
                  </a:lnTo>
                  <a:lnTo>
                    <a:pt x="76091" y="82979"/>
                  </a:lnTo>
                  <a:lnTo>
                    <a:pt x="75855" y="82813"/>
                  </a:lnTo>
                  <a:lnTo>
                    <a:pt x="75532" y="82694"/>
                  </a:lnTo>
                  <a:lnTo>
                    <a:pt x="75333" y="82694"/>
                  </a:lnTo>
                  <a:lnTo>
                    <a:pt x="74638" y="82825"/>
                  </a:lnTo>
                  <a:lnTo>
                    <a:pt x="74389" y="82931"/>
                  </a:lnTo>
                  <a:lnTo>
                    <a:pt x="74091" y="83121"/>
                  </a:lnTo>
                  <a:lnTo>
                    <a:pt x="73843" y="83346"/>
                  </a:lnTo>
                  <a:lnTo>
                    <a:pt x="73719" y="83607"/>
                  </a:lnTo>
                  <a:lnTo>
                    <a:pt x="73768" y="84022"/>
                  </a:lnTo>
                  <a:lnTo>
                    <a:pt x="74004" y="84330"/>
                  </a:lnTo>
                  <a:lnTo>
                    <a:pt x="74278" y="84615"/>
                  </a:lnTo>
                  <a:lnTo>
                    <a:pt x="74489" y="84935"/>
                  </a:lnTo>
                  <a:lnTo>
                    <a:pt x="74787" y="84698"/>
                  </a:lnTo>
                  <a:lnTo>
                    <a:pt x="75458" y="84413"/>
                  </a:lnTo>
                  <a:lnTo>
                    <a:pt x="75669" y="84188"/>
                  </a:lnTo>
                  <a:lnTo>
                    <a:pt x="75917" y="84330"/>
                  </a:lnTo>
                  <a:lnTo>
                    <a:pt x="75818" y="84721"/>
                  </a:lnTo>
                  <a:lnTo>
                    <a:pt x="75805" y="85065"/>
                  </a:lnTo>
                  <a:lnTo>
                    <a:pt x="75681" y="85302"/>
                  </a:lnTo>
                  <a:lnTo>
                    <a:pt x="75209" y="85397"/>
                  </a:lnTo>
                  <a:lnTo>
                    <a:pt x="75097" y="85516"/>
                  </a:lnTo>
                  <a:lnTo>
                    <a:pt x="75085" y="85765"/>
                  </a:lnTo>
                  <a:lnTo>
                    <a:pt x="75159" y="86014"/>
                  </a:lnTo>
                  <a:lnTo>
                    <a:pt x="75333" y="86132"/>
                  </a:lnTo>
                  <a:lnTo>
                    <a:pt x="75917" y="85836"/>
                  </a:lnTo>
                  <a:lnTo>
                    <a:pt x="75830" y="86168"/>
                  </a:lnTo>
                  <a:lnTo>
                    <a:pt x="75805" y="86440"/>
                  </a:lnTo>
                  <a:lnTo>
                    <a:pt x="75905" y="86630"/>
                  </a:lnTo>
                  <a:lnTo>
                    <a:pt x="76190" y="86748"/>
                  </a:lnTo>
                  <a:lnTo>
                    <a:pt x="75532" y="87199"/>
                  </a:lnTo>
                  <a:lnTo>
                    <a:pt x="75942" y="87175"/>
                  </a:lnTo>
                  <a:lnTo>
                    <a:pt x="77333" y="86760"/>
                  </a:lnTo>
                  <a:lnTo>
                    <a:pt x="77619" y="86523"/>
                  </a:lnTo>
                  <a:lnTo>
                    <a:pt x="77482" y="86345"/>
                  </a:lnTo>
                  <a:lnTo>
                    <a:pt x="77159" y="86227"/>
                  </a:lnTo>
                  <a:lnTo>
                    <a:pt x="76936" y="86049"/>
                  </a:lnTo>
                  <a:lnTo>
                    <a:pt x="77035" y="85765"/>
                  </a:lnTo>
                  <a:lnTo>
                    <a:pt x="77370" y="85409"/>
                  </a:lnTo>
                  <a:lnTo>
                    <a:pt x="77432" y="85243"/>
                  </a:lnTo>
                  <a:lnTo>
                    <a:pt x="77482" y="84935"/>
                  </a:lnTo>
                  <a:lnTo>
                    <a:pt x="77706" y="85089"/>
                  </a:lnTo>
                  <a:lnTo>
                    <a:pt x="78054" y="85255"/>
                  </a:lnTo>
                  <a:lnTo>
                    <a:pt x="78389" y="85373"/>
                  </a:lnTo>
                  <a:lnTo>
                    <a:pt x="78538" y="85314"/>
                  </a:lnTo>
                  <a:lnTo>
                    <a:pt x="78488" y="84970"/>
                  </a:lnTo>
                  <a:lnTo>
                    <a:pt x="78227" y="84484"/>
                  </a:lnTo>
                  <a:lnTo>
                    <a:pt x="78128" y="84188"/>
                  </a:lnTo>
                  <a:lnTo>
                    <a:pt x="78389" y="84283"/>
                  </a:lnTo>
                  <a:lnTo>
                    <a:pt x="78550" y="84129"/>
                  </a:lnTo>
                  <a:lnTo>
                    <a:pt x="78637" y="83856"/>
                  </a:lnTo>
                  <a:lnTo>
                    <a:pt x="78662" y="83607"/>
                  </a:lnTo>
                  <a:lnTo>
                    <a:pt x="78650" y="83228"/>
                  </a:lnTo>
                  <a:lnTo>
                    <a:pt x="78575" y="83192"/>
                  </a:lnTo>
                  <a:close/>
                  <a:moveTo>
                    <a:pt x="65620" y="84733"/>
                  </a:moveTo>
                  <a:lnTo>
                    <a:pt x="64987" y="84638"/>
                  </a:lnTo>
                  <a:lnTo>
                    <a:pt x="64539" y="84721"/>
                  </a:lnTo>
                  <a:lnTo>
                    <a:pt x="64067" y="84899"/>
                  </a:lnTo>
                  <a:lnTo>
                    <a:pt x="63695" y="84959"/>
                  </a:lnTo>
                  <a:lnTo>
                    <a:pt x="63459" y="84567"/>
                  </a:lnTo>
                  <a:lnTo>
                    <a:pt x="63061" y="84437"/>
                  </a:lnTo>
                  <a:lnTo>
                    <a:pt x="62900" y="84330"/>
                  </a:lnTo>
                  <a:lnTo>
                    <a:pt x="62800" y="84129"/>
                  </a:lnTo>
                  <a:lnTo>
                    <a:pt x="62701" y="83749"/>
                  </a:lnTo>
                  <a:lnTo>
                    <a:pt x="62639" y="83607"/>
                  </a:lnTo>
                  <a:lnTo>
                    <a:pt x="63061" y="83180"/>
                  </a:lnTo>
                  <a:lnTo>
                    <a:pt x="63223" y="82908"/>
                  </a:lnTo>
                  <a:lnTo>
                    <a:pt x="63248" y="82600"/>
                  </a:lnTo>
                  <a:lnTo>
                    <a:pt x="63099" y="82327"/>
                  </a:lnTo>
                  <a:lnTo>
                    <a:pt x="62850" y="82113"/>
                  </a:lnTo>
                  <a:lnTo>
                    <a:pt x="62564" y="82019"/>
                  </a:lnTo>
                  <a:lnTo>
                    <a:pt x="62316" y="82149"/>
                  </a:lnTo>
                  <a:lnTo>
                    <a:pt x="62018" y="82374"/>
                  </a:lnTo>
                  <a:lnTo>
                    <a:pt x="61906" y="82505"/>
                  </a:lnTo>
                  <a:lnTo>
                    <a:pt x="61807" y="83014"/>
                  </a:lnTo>
                  <a:lnTo>
                    <a:pt x="61695" y="83074"/>
                  </a:lnTo>
                  <a:lnTo>
                    <a:pt x="61546" y="83109"/>
                  </a:lnTo>
                  <a:lnTo>
                    <a:pt x="61397" y="83204"/>
                  </a:lnTo>
                  <a:lnTo>
                    <a:pt x="61173" y="83607"/>
                  </a:lnTo>
                  <a:lnTo>
                    <a:pt x="61124" y="83986"/>
                  </a:lnTo>
                  <a:lnTo>
                    <a:pt x="61186" y="84366"/>
                  </a:lnTo>
                  <a:lnTo>
                    <a:pt x="61732" y="86002"/>
                  </a:lnTo>
                  <a:lnTo>
                    <a:pt x="61757" y="86274"/>
                  </a:lnTo>
                  <a:lnTo>
                    <a:pt x="61770" y="86476"/>
                  </a:lnTo>
                  <a:lnTo>
                    <a:pt x="61794" y="86630"/>
                  </a:lnTo>
                  <a:lnTo>
                    <a:pt x="61931" y="86831"/>
                  </a:lnTo>
                  <a:lnTo>
                    <a:pt x="62092" y="86938"/>
                  </a:lnTo>
                  <a:lnTo>
                    <a:pt x="62378" y="87033"/>
                  </a:lnTo>
                  <a:lnTo>
                    <a:pt x="62651" y="87033"/>
                  </a:lnTo>
                  <a:lnTo>
                    <a:pt x="62763" y="86831"/>
                  </a:lnTo>
                  <a:lnTo>
                    <a:pt x="62825" y="86381"/>
                  </a:lnTo>
                  <a:lnTo>
                    <a:pt x="62999" y="86002"/>
                  </a:lnTo>
                  <a:lnTo>
                    <a:pt x="63235" y="85836"/>
                  </a:lnTo>
                  <a:lnTo>
                    <a:pt x="63546" y="86002"/>
                  </a:lnTo>
                  <a:lnTo>
                    <a:pt x="63769" y="86891"/>
                  </a:lnTo>
                  <a:lnTo>
                    <a:pt x="63943" y="87317"/>
                  </a:lnTo>
                  <a:lnTo>
                    <a:pt x="64266" y="87270"/>
                  </a:lnTo>
                  <a:lnTo>
                    <a:pt x="64614" y="87116"/>
                  </a:lnTo>
                  <a:lnTo>
                    <a:pt x="64924" y="87246"/>
                  </a:lnTo>
                  <a:lnTo>
                    <a:pt x="65198" y="87400"/>
                  </a:lnTo>
                  <a:lnTo>
                    <a:pt x="65483" y="87353"/>
                  </a:lnTo>
                  <a:lnTo>
                    <a:pt x="65570" y="87128"/>
                  </a:lnTo>
                  <a:lnTo>
                    <a:pt x="65409" y="86689"/>
                  </a:lnTo>
                  <a:lnTo>
                    <a:pt x="65558" y="86594"/>
                  </a:lnTo>
                  <a:lnTo>
                    <a:pt x="65657" y="86488"/>
                  </a:lnTo>
                  <a:lnTo>
                    <a:pt x="65670" y="86227"/>
                  </a:lnTo>
                  <a:lnTo>
                    <a:pt x="65620" y="85765"/>
                  </a:lnTo>
                  <a:lnTo>
                    <a:pt x="65682" y="85480"/>
                  </a:lnTo>
                  <a:lnTo>
                    <a:pt x="65794" y="85243"/>
                  </a:lnTo>
                  <a:lnTo>
                    <a:pt x="65844" y="85030"/>
                  </a:lnTo>
                  <a:lnTo>
                    <a:pt x="65744" y="84781"/>
                  </a:lnTo>
                  <a:lnTo>
                    <a:pt x="65620" y="84733"/>
                  </a:lnTo>
                  <a:close/>
                  <a:moveTo>
                    <a:pt x="30369" y="94786"/>
                  </a:moveTo>
                  <a:lnTo>
                    <a:pt x="32183" y="93837"/>
                  </a:lnTo>
                  <a:lnTo>
                    <a:pt x="32257" y="93505"/>
                  </a:lnTo>
                  <a:lnTo>
                    <a:pt x="32257" y="93363"/>
                  </a:lnTo>
                  <a:lnTo>
                    <a:pt x="32406" y="93446"/>
                  </a:lnTo>
                  <a:lnTo>
                    <a:pt x="32729" y="93742"/>
                  </a:lnTo>
                  <a:lnTo>
                    <a:pt x="32766" y="93814"/>
                  </a:lnTo>
                  <a:lnTo>
                    <a:pt x="32953" y="93695"/>
                  </a:lnTo>
                  <a:lnTo>
                    <a:pt x="33114" y="93458"/>
                  </a:lnTo>
                  <a:lnTo>
                    <a:pt x="33474" y="92699"/>
                  </a:lnTo>
                  <a:lnTo>
                    <a:pt x="33586" y="92356"/>
                  </a:lnTo>
                  <a:lnTo>
                    <a:pt x="33623" y="92024"/>
                  </a:lnTo>
                  <a:lnTo>
                    <a:pt x="33599" y="91727"/>
                  </a:lnTo>
                  <a:lnTo>
                    <a:pt x="33040" y="90862"/>
                  </a:lnTo>
                  <a:lnTo>
                    <a:pt x="33015" y="90672"/>
                  </a:lnTo>
                  <a:lnTo>
                    <a:pt x="32592" y="90921"/>
                  </a:lnTo>
                  <a:lnTo>
                    <a:pt x="32518" y="90957"/>
                  </a:lnTo>
                  <a:lnTo>
                    <a:pt x="32369" y="90862"/>
                  </a:lnTo>
                  <a:lnTo>
                    <a:pt x="32294" y="90708"/>
                  </a:lnTo>
                  <a:lnTo>
                    <a:pt x="32245" y="90577"/>
                  </a:lnTo>
                  <a:lnTo>
                    <a:pt x="32195" y="90506"/>
                  </a:lnTo>
                  <a:lnTo>
                    <a:pt x="31984" y="90411"/>
                  </a:lnTo>
                  <a:lnTo>
                    <a:pt x="31698" y="90198"/>
                  </a:lnTo>
                  <a:lnTo>
                    <a:pt x="31400" y="90032"/>
                  </a:lnTo>
                  <a:lnTo>
                    <a:pt x="31089" y="90056"/>
                  </a:lnTo>
                  <a:lnTo>
                    <a:pt x="30953" y="90245"/>
                  </a:lnTo>
                  <a:lnTo>
                    <a:pt x="31437" y="90601"/>
                  </a:lnTo>
                  <a:lnTo>
                    <a:pt x="31586" y="90874"/>
                  </a:lnTo>
                  <a:lnTo>
                    <a:pt x="31475" y="91206"/>
                  </a:lnTo>
                  <a:lnTo>
                    <a:pt x="31214" y="91372"/>
                  </a:lnTo>
                  <a:lnTo>
                    <a:pt x="30903" y="91348"/>
                  </a:lnTo>
                  <a:lnTo>
                    <a:pt x="30680" y="91087"/>
                  </a:lnTo>
                  <a:lnTo>
                    <a:pt x="30630" y="91395"/>
                  </a:lnTo>
                  <a:lnTo>
                    <a:pt x="30493" y="91490"/>
                  </a:lnTo>
                  <a:lnTo>
                    <a:pt x="30319" y="91526"/>
                  </a:lnTo>
                  <a:lnTo>
                    <a:pt x="30108" y="91644"/>
                  </a:lnTo>
                  <a:lnTo>
                    <a:pt x="29934" y="91810"/>
                  </a:lnTo>
                  <a:lnTo>
                    <a:pt x="29822" y="91988"/>
                  </a:lnTo>
                  <a:lnTo>
                    <a:pt x="29649" y="92462"/>
                  </a:lnTo>
                  <a:lnTo>
                    <a:pt x="29102" y="92498"/>
                  </a:lnTo>
                  <a:lnTo>
                    <a:pt x="28580" y="93090"/>
                  </a:lnTo>
                  <a:lnTo>
                    <a:pt x="28332" y="93825"/>
                  </a:lnTo>
                  <a:lnTo>
                    <a:pt x="28742" y="94276"/>
                  </a:lnTo>
                  <a:lnTo>
                    <a:pt x="28742" y="93814"/>
                  </a:lnTo>
                  <a:lnTo>
                    <a:pt x="29288" y="94146"/>
                  </a:lnTo>
                  <a:lnTo>
                    <a:pt x="29400" y="94276"/>
                  </a:lnTo>
                  <a:lnTo>
                    <a:pt x="29338" y="94383"/>
                  </a:lnTo>
                  <a:lnTo>
                    <a:pt x="29189" y="94513"/>
                  </a:lnTo>
                  <a:lnTo>
                    <a:pt x="29065" y="94679"/>
                  </a:lnTo>
                  <a:lnTo>
                    <a:pt x="29114" y="94869"/>
                  </a:lnTo>
                  <a:lnTo>
                    <a:pt x="29350" y="94916"/>
                  </a:lnTo>
                  <a:lnTo>
                    <a:pt x="30158" y="94857"/>
                  </a:lnTo>
                  <a:lnTo>
                    <a:pt x="30369" y="94786"/>
                  </a:lnTo>
                  <a:close/>
                  <a:moveTo>
                    <a:pt x="26432" y="87638"/>
                  </a:moveTo>
                  <a:lnTo>
                    <a:pt x="26469" y="87472"/>
                  </a:lnTo>
                  <a:lnTo>
                    <a:pt x="26456" y="87306"/>
                  </a:lnTo>
                  <a:lnTo>
                    <a:pt x="26394" y="87211"/>
                  </a:lnTo>
                  <a:lnTo>
                    <a:pt x="26158" y="87009"/>
                  </a:lnTo>
                  <a:lnTo>
                    <a:pt x="25997" y="86737"/>
                  </a:lnTo>
                  <a:lnTo>
                    <a:pt x="25935" y="86689"/>
                  </a:lnTo>
                  <a:lnTo>
                    <a:pt x="25810" y="86748"/>
                  </a:lnTo>
                  <a:lnTo>
                    <a:pt x="25475" y="87199"/>
                  </a:lnTo>
                  <a:lnTo>
                    <a:pt x="24916" y="87412"/>
                  </a:lnTo>
                  <a:lnTo>
                    <a:pt x="24767" y="87578"/>
                  </a:lnTo>
                  <a:lnTo>
                    <a:pt x="24941" y="87946"/>
                  </a:lnTo>
                  <a:lnTo>
                    <a:pt x="25040" y="87910"/>
                  </a:lnTo>
                  <a:lnTo>
                    <a:pt x="25338" y="88029"/>
                  </a:lnTo>
                  <a:lnTo>
                    <a:pt x="25599" y="88195"/>
                  </a:lnTo>
                  <a:lnTo>
                    <a:pt x="25612" y="88254"/>
                  </a:lnTo>
                  <a:lnTo>
                    <a:pt x="25810" y="88278"/>
                  </a:lnTo>
                  <a:lnTo>
                    <a:pt x="25935" y="88266"/>
                  </a:lnTo>
                  <a:lnTo>
                    <a:pt x="26059" y="88171"/>
                  </a:lnTo>
                  <a:lnTo>
                    <a:pt x="26345" y="87804"/>
                  </a:lnTo>
                  <a:lnTo>
                    <a:pt x="26432" y="87638"/>
                  </a:lnTo>
                  <a:close/>
                  <a:moveTo>
                    <a:pt x="26916" y="82694"/>
                  </a:moveTo>
                  <a:lnTo>
                    <a:pt x="26630" y="82920"/>
                  </a:lnTo>
                  <a:lnTo>
                    <a:pt x="26295" y="83441"/>
                  </a:lnTo>
                  <a:lnTo>
                    <a:pt x="26109" y="83607"/>
                  </a:lnTo>
                  <a:lnTo>
                    <a:pt x="26109" y="83738"/>
                  </a:lnTo>
                  <a:lnTo>
                    <a:pt x="26345" y="83738"/>
                  </a:lnTo>
                  <a:lnTo>
                    <a:pt x="26978" y="83607"/>
                  </a:lnTo>
                  <a:lnTo>
                    <a:pt x="27127" y="83643"/>
                  </a:lnTo>
                  <a:lnTo>
                    <a:pt x="27251" y="83761"/>
                  </a:lnTo>
                  <a:lnTo>
                    <a:pt x="27413" y="83809"/>
                  </a:lnTo>
                  <a:lnTo>
                    <a:pt x="27674" y="83738"/>
                  </a:lnTo>
                  <a:lnTo>
                    <a:pt x="27910" y="83560"/>
                  </a:lnTo>
                  <a:lnTo>
                    <a:pt x="28046" y="83299"/>
                  </a:lnTo>
                  <a:lnTo>
                    <a:pt x="28108" y="82991"/>
                  </a:lnTo>
                  <a:lnTo>
                    <a:pt x="28071" y="82659"/>
                  </a:lnTo>
                  <a:lnTo>
                    <a:pt x="27922" y="82410"/>
                  </a:lnTo>
                  <a:lnTo>
                    <a:pt x="27698" y="82279"/>
                  </a:lnTo>
                  <a:lnTo>
                    <a:pt x="27525" y="82315"/>
                  </a:lnTo>
                  <a:lnTo>
                    <a:pt x="27438" y="82600"/>
                  </a:lnTo>
                  <a:lnTo>
                    <a:pt x="27376" y="82742"/>
                  </a:lnTo>
                  <a:lnTo>
                    <a:pt x="27214" y="82742"/>
                  </a:lnTo>
                  <a:lnTo>
                    <a:pt x="27040" y="82706"/>
                  </a:lnTo>
                  <a:lnTo>
                    <a:pt x="26916" y="82694"/>
                  </a:lnTo>
                  <a:close/>
                  <a:moveTo>
                    <a:pt x="33400" y="19749"/>
                  </a:moveTo>
                  <a:lnTo>
                    <a:pt x="34071" y="20958"/>
                  </a:lnTo>
                  <a:lnTo>
                    <a:pt x="34170" y="21076"/>
                  </a:lnTo>
                  <a:lnTo>
                    <a:pt x="34282" y="21159"/>
                  </a:lnTo>
                  <a:lnTo>
                    <a:pt x="34307" y="21266"/>
                  </a:lnTo>
                  <a:lnTo>
                    <a:pt x="34133" y="21503"/>
                  </a:lnTo>
                  <a:lnTo>
                    <a:pt x="33996" y="21598"/>
                  </a:lnTo>
                  <a:lnTo>
                    <a:pt x="33412" y="21752"/>
                  </a:lnTo>
                  <a:lnTo>
                    <a:pt x="33797" y="22250"/>
                  </a:lnTo>
                  <a:lnTo>
                    <a:pt x="34170" y="22416"/>
                  </a:lnTo>
                  <a:lnTo>
                    <a:pt x="35176" y="22357"/>
                  </a:lnTo>
                  <a:lnTo>
                    <a:pt x="35251" y="22309"/>
                  </a:lnTo>
                  <a:lnTo>
                    <a:pt x="35325" y="22238"/>
                  </a:lnTo>
                  <a:lnTo>
                    <a:pt x="35437" y="22202"/>
                  </a:lnTo>
                  <a:lnTo>
                    <a:pt x="35573" y="22285"/>
                  </a:lnTo>
                  <a:lnTo>
                    <a:pt x="35772" y="22487"/>
                  </a:lnTo>
                  <a:lnTo>
                    <a:pt x="35884" y="22534"/>
                  </a:lnTo>
                  <a:lnTo>
                    <a:pt x="36033" y="22534"/>
                  </a:lnTo>
                  <a:lnTo>
                    <a:pt x="36232" y="22368"/>
                  </a:lnTo>
                  <a:lnTo>
                    <a:pt x="36431" y="21894"/>
                  </a:lnTo>
                  <a:lnTo>
                    <a:pt x="36679" y="21752"/>
                  </a:lnTo>
                  <a:lnTo>
                    <a:pt x="36617" y="21657"/>
                  </a:lnTo>
                  <a:lnTo>
                    <a:pt x="36517" y="21396"/>
                  </a:lnTo>
                  <a:lnTo>
                    <a:pt x="36406" y="21266"/>
                  </a:lnTo>
                  <a:lnTo>
                    <a:pt x="36468" y="21076"/>
                  </a:lnTo>
                  <a:lnTo>
                    <a:pt x="36406" y="20270"/>
                  </a:lnTo>
                  <a:lnTo>
                    <a:pt x="36368" y="20092"/>
                  </a:lnTo>
                  <a:lnTo>
                    <a:pt x="36195" y="19784"/>
                  </a:lnTo>
                  <a:lnTo>
                    <a:pt x="36145" y="19630"/>
                  </a:lnTo>
                  <a:lnTo>
                    <a:pt x="36170" y="19500"/>
                  </a:lnTo>
                  <a:lnTo>
                    <a:pt x="36269" y="19191"/>
                  </a:lnTo>
                  <a:lnTo>
                    <a:pt x="36294" y="19002"/>
                  </a:lnTo>
                  <a:lnTo>
                    <a:pt x="36195" y="18646"/>
                  </a:lnTo>
                  <a:lnTo>
                    <a:pt x="35946" y="18409"/>
                  </a:lnTo>
                  <a:lnTo>
                    <a:pt x="35337" y="18101"/>
                  </a:lnTo>
                  <a:lnTo>
                    <a:pt x="35052" y="17852"/>
                  </a:lnTo>
                  <a:lnTo>
                    <a:pt x="34766" y="17532"/>
                  </a:lnTo>
                  <a:lnTo>
                    <a:pt x="34468" y="17330"/>
                  </a:lnTo>
                  <a:lnTo>
                    <a:pt x="34108" y="17413"/>
                  </a:lnTo>
                  <a:lnTo>
                    <a:pt x="33661" y="17911"/>
                  </a:lnTo>
                  <a:lnTo>
                    <a:pt x="33474" y="17970"/>
                  </a:lnTo>
                  <a:lnTo>
                    <a:pt x="33400" y="18219"/>
                  </a:lnTo>
                  <a:lnTo>
                    <a:pt x="33425" y="19310"/>
                  </a:lnTo>
                  <a:lnTo>
                    <a:pt x="33350" y="19559"/>
                  </a:lnTo>
                  <a:lnTo>
                    <a:pt x="33400" y="19749"/>
                  </a:lnTo>
                  <a:close/>
                  <a:moveTo>
                    <a:pt x="47137" y="95082"/>
                  </a:moveTo>
                  <a:lnTo>
                    <a:pt x="47013" y="94940"/>
                  </a:lnTo>
                  <a:lnTo>
                    <a:pt x="46964" y="94845"/>
                  </a:lnTo>
                  <a:lnTo>
                    <a:pt x="46864" y="94774"/>
                  </a:lnTo>
                  <a:lnTo>
                    <a:pt x="46678" y="94786"/>
                  </a:lnTo>
                  <a:lnTo>
                    <a:pt x="46405" y="94869"/>
                  </a:lnTo>
                  <a:lnTo>
                    <a:pt x="46256" y="94797"/>
                  </a:lnTo>
                  <a:lnTo>
                    <a:pt x="46193" y="94596"/>
                  </a:lnTo>
                  <a:lnTo>
                    <a:pt x="46057" y="94430"/>
                  </a:lnTo>
                  <a:lnTo>
                    <a:pt x="45933" y="94300"/>
                  </a:lnTo>
                  <a:lnTo>
                    <a:pt x="45883" y="94288"/>
                  </a:lnTo>
                  <a:lnTo>
                    <a:pt x="45883" y="94347"/>
                  </a:lnTo>
                  <a:lnTo>
                    <a:pt x="45709" y="94489"/>
                  </a:lnTo>
                  <a:lnTo>
                    <a:pt x="45523" y="94703"/>
                  </a:lnTo>
                  <a:lnTo>
                    <a:pt x="45423" y="94774"/>
                  </a:lnTo>
                  <a:lnTo>
                    <a:pt x="45287" y="94786"/>
                  </a:lnTo>
                  <a:lnTo>
                    <a:pt x="45237" y="94833"/>
                  </a:lnTo>
                  <a:lnTo>
                    <a:pt x="45287" y="94869"/>
                  </a:lnTo>
                  <a:lnTo>
                    <a:pt x="45411" y="94916"/>
                  </a:lnTo>
                  <a:lnTo>
                    <a:pt x="45734" y="94940"/>
                  </a:lnTo>
                  <a:lnTo>
                    <a:pt x="45858" y="95011"/>
                  </a:lnTo>
                  <a:lnTo>
                    <a:pt x="45908" y="95118"/>
                  </a:lnTo>
                  <a:lnTo>
                    <a:pt x="45846" y="95201"/>
                  </a:lnTo>
                  <a:lnTo>
                    <a:pt x="46256" y="95284"/>
                  </a:lnTo>
                  <a:lnTo>
                    <a:pt x="46330" y="95366"/>
                  </a:lnTo>
                  <a:lnTo>
                    <a:pt x="46206" y="95449"/>
                  </a:lnTo>
                  <a:lnTo>
                    <a:pt x="46107" y="95592"/>
                  </a:lnTo>
                  <a:lnTo>
                    <a:pt x="46131" y="95770"/>
                  </a:lnTo>
                  <a:lnTo>
                    <a:pt x="46330" y="95698"/>
                  </a:lnTo>
                  <a:lnTo>
                    <a:pt x="46665" y="95449"/>
                  </a:lnTo>
                  <a:lnTo>
                    <a:pt x="46815" y="95307"/>
                  </a:lnTo>
                  <a:lnTo>
                    <a:pt x="46690" y="95248"/>
                  </a:lnTo>
                  <a:lnTo>
                    <a:pt x="46628" y="95189"/>
                  </a:lnTo>
                  <a:lnTo>
                    <a:pt x="46777" y="95141"/>
                  </a:lnTo>
                  <a:lnTo>
                    <a:pt x="46964" y="95189"/>
                  </a:lnTo>
                  <a:lnTo>
                    <a:pt x="47125" y="95260"/>
                  </a:lnTo>
                  <a:lnTo>
                    <a:pt x="47237" y="95236"/>
                  </a:lnTo>
                  <a:lnTo>
                    <a:pt x="47200" y="95141"/>
                  </a:lnTo>
                  <a:lnTo>
                    <a:pt x="47137" y="95082"/>
                  </a:lnTo>
                  <a:close/>
                  <a:moveTo>
                    <a:pt x="68763" y="85124"/>
                  </a:moveTo>
                  <a:lnTo>
                    <a:pt x="68949" y="85172"/>
                  </a:lnTo>
                  <a:lnTo>
                    <a:pt x="69011" y="85101"/>
                  </a:lnTo>
                  <a:lnTo>
                    <a:pt x="68999" y="84959"/>
                  </a:lnTo>
                  <a:lnTo>
                    <a:pt x="69098" y="84899"/>
                  </a:lnTo>
                  <a:lnTo>
                    <a:pt x="69309" y="84899"/>
                  </a:lnTo>
                  <a:lnTo>
                    <a:pt x="69371" y="84781"/>
                  </a:lnTo>
                  <a:lnTo>
                    <a:pt x="69272" y="84615"/>
                  </a:lnTo>
                  <a:lnTo>
                    <a:pt x="68974" y="84318"/>
                  </a:lnTo>
                  <a:lnTo>
                    <a:pt x="68750" y="84259"/>
                  </a:lnTo>
                  <a:lnTo>
                    <a:pt x="68477" y="84437"/>
                  </a:lnTo>
                  <a:lnTo>
                    <a:pt x="68353" y="84638"/>
                  </a:lnTo>
                  <a:lnTo>
                    <a:pt x="68328" y="84769"/>
                  </a:lnTo>
                  <a:lnTo>
                    <a:pt x="68452" y="84935"/>
                  </a:lnTo>
                  <a:lnTo>
                    <a:pt x="68663" y="85077"/>
                  </a:lnTo>
                  <a:lnTo>
                    <a:pt x="68763" y="85124"/>
                  </a:lnTo>
                  <a:close/>
                  <a:moveTo>
                    <a:pt x="30605" y="78818"/>
                  </a:moveTo>
                  <a:lnTo>
                    <a:pt x="30779" y="78806"/>
                  </a:lnTo>
                  <a:lnTo>
                    <a:pt x="30903" y="78676"/>
                  </a:lnTo>
                  <a:lnTo>
                    <a:pt x="30853" y="78534"/>
                  </a:lnTo>
                  <a:lnTo>
                    <a:pt x="30742" y="78569"/>
                  </a:lnTo>
                  <a:lnTo>
                    <a:pt x="30655" y="78569"/>
                  </a:lnTo>
                  <a:lnTo>
                    <a:pt x="30605" y="78474"/>
                  </a:lnTo>
                  <a:lnTo>
                    <a:pt x="30481" y="78415"/>
                  </a:lnTo>
                  <a:lnTo>
                    <a:pt x="30307" y="78510"/>
                  </a:lnTo>
                  <a:lnTo>
                    <a:pt x="30158" y="78569"/>
                  </a:lnTo>
                  <a:lnTo>
                    <a:pt x="29972" y="78439"/>
                  </a:lnTo>
                  <a:lnTo>
                    <a:pt x="29748" y="78368"/>
                  </a:lnTo>
                  <a:lnTo>
                    <a:pt x="29512" y="78439"/>
                  </a:lnTo>
                  <a:lnTo>
                    <a:pt x="29400" y="78617"/>
                  </a:lnTo>
                  <a:lnTo>
                    <a:pt x="29586" y="79079"/>
                  </a:lnTo>
                  <a:lnTo>
                    <a:pt x="29698" y="79197"/>
                  </a:lnTo>
                  <a:lnTo>
                    <a:pt x="29810" y="79245"/>
                  </a:lnTo>
                  <a:lnTo>
                    <a:pt x="29885" y="79316"/>
                  </a:lnTo>
                  <a:lnTo>
                    <a:pt x="29972" y="79328"/>
                  </a:lnTo>
                  <a:lnTo>
                    <a:pt x="30133" y="79340"/>
                  </a:lnTo>
                  <a:lnTo>
                    <a:pt x="30245" y="79446"/>
                  </a:lnTo>
                  <a:lnTo>
                    <a:pt x="30729" y="79517"/>
                  </a:lnTo>
                  <a:lnTo>
                    <a:pt x="30853" y="79553"/>
                  </a:lnTo>
                  <a:lnTo>
                    <a:pt x="30816" y="79660"/>
                  </a:lnTo>
                  <a:lnTo>
                    <a:pt x="30816" y="79861"/>
                  </a:lnTo>
                  <a:lnTo>
                    <a:pt x="30891" y="79992"/>
                  </a:lnTo>
                  <a:lnTo>
                    <a:pt x="30978" y="80098"/>
                  </a:lnTo>
                  <a:lnTo>
                    <a:pt x="31214" y="80158"/>
                  </a:lnTo>
                  <a:lnTo>
                    <a:pt x="31263" y="80217"/>
                  </a:lnTo>
                  <a:lnTo>
                    <a:pt x="31325" y="80169"/>
                  </a:lnTo>
                  <a:lnTo>
                    <a:pt x="31400" y="79956"/>
                  </a:lnTo>
                  <a:lnTo>
                    <a:pt x="31375" y="79778"/>
                  </a:lnTo>
                  <a:lnTo>
                    <a:pt x="31263" y="79648"/>
                  </a:lnTo>
                  <a:lnTo>
                    <a:pt x="31226" y="79458"/>
                  </a:lnTo>
                  <a:lnTo>
                    <a:pt x="31114" y="79292"/>
                  </a:lnTo>
                  <a:lnTo>
                    <a:pt x="30903" y="79292"/>
                  </a:lnTo>
                  <a:lnTo>
                    <a:pt x="30729" y="79209"/>
                  </a:lnTo>
                  <a:lnTo>
                    <a:pt x="30518" y="79020"/>
                  </a:lnTo>
                  <a:lnTo>
                    <a:pt x="30518" y="78889"/>
                  </a:lnTo>
                  <a:lnTo>
                    <a:pt x="30605" y="78818"/>
                  </a:lnTo>
                  <a:close/>
                  <a:moveTo>
                    <a:pt x="38468" y="99527"/>
                  </a:moveTo>
                  <a:lnTo>
                    <a:pt x="38517" y="99812"/>
                  </a:lnTo>
                  <a:lnTo>
                    <a:pt x="38617" y="99836"/>
                  </a:lnTo>
                  <a:lnTo>
                    <a:pt x="38704" y="99918"/>
                  </a:lnTo>
                  <a:lnTo>
                    <a:pt x="38728" y="100013"/>
                  </a:lnTo>
                  <a:lnTo>
                    <a:pt x="38840" y="100073"/>
                  </a:lnTo>
                  <a:lnTo>
                    <a:pt x="39027" y="100013"/>
                  </a:lnTo>
                  <a:lnTo>
                    <a:pt x="39113" y="99847"/>
                  </a:lnTo>
                  <a:lnTo>
                    <a:pt x="39113" y="99634"/>
                  </a:lnTo>
                  <a:lnTo>
                    <a:pt x="39151" y="99492"/>
                  </a:lnTo>
                  <a:lnTo>
                    <a:pt x="39238" y="99492"/>
                  </a:lnTo>
                  <a:lnTo>
                    <a:pt x="39300" y="99421"/>
                  </a:lnTo>
                  <a:lnTo>
                    <a:pt x="39225" y="99314"/>
                  </a:lnTo>
                  <a:lnTo>
                    <a:pt x="39151" y="99278"/>
                  </a:lnTo>
                  <a:lnTo>
                    <a:pt x="38952" y="98994"/>
                  </a:lnTo>
                  <a:lnTo>
                    <a:pt x="38989" y="98828"/>
                  </a:lnTo>
                  <a:lnTo>
                    <a:pt x="39188" y="98686"/>
                  </a:lnTo>
                  <a:lnTo>
                    <a:pt x="39126" y="98460"/>
                  </a:lnTo>
                  <a:lnTo>
                    <a:pt x="38803" y="98306"/>
                  </a:lnTo>
                  <a:lnTo>
                    <a:pt x="38641" y="98306"/>
                  </a:lnTo>
                  <a:lnTo>
                    <a:pt x="38629" y="98389"/>
                  </a:lnTo>
                  <a:lnTo>
                    <a:pt x="38480" y="98532"/>
                  </a:lnTo>
                  <a:lnTo>
                    <a:pt x="38517" y="98626"/>
                  </a:lnTo>
                  <a:lnTo>
                    <a:pt x="38629" y="98733"/>
                  </a:lnTo>
                  <a:lnTo>
                    <a:pt x="38604" y="99018"/>
                  </a:lnTo>
                  <a:lnTo>
                    <a:pt x="38468" y="99527"/>
                  </a:lnTo>
                  <a:close/>
                  <a:moveTo>
                    <a:pt x="42629" y="94999"/>
                  </a:moveTo>
                  <a:lnTo>
                    <a:pt x="42554" y="95011"/>
                  </a:lnTo>
                  <a:lnTo>
                    <a:pt x="42417" y="94963"/>
                  </a:lnTo>
                  <a:lnTo>
                    <a:pt x="42306" y="94892"/>
                  </a:lnTo>
                  <a:lnTo>
                    <a:pt x="42119" y="94928"/>
                  </a:lnTo>
                  <a:lnTo>
                    <a:pt x="41859" y="95129"/>
                  </a:lnTo>
                  <a:lnTo>
                    <a:pt x="41635" y="95212"/>
                  </a:lnTo>
                  <a:lnTo>
                    <a:pt x="41461" y="95141"/>
                  </a:lnTo>
                  <a:lnTo>
                    <a:pt x="41312" y="95118"/>
                  </a:lnTo>
                  <a:lnTo>
                    <a:pt x="41237" y="95153"/>
                  </a:lnTo>
                  <a:lnTo>
                    <a:pt x="41163" y="95189"/>
                  </a:lnTo>
                  <a:lnTo>
                    <a:pt x="40977" y="95248"/>
                  </a:lnTo>
                  <a:lnTo>
                    <a:pt x="40778" y="95272"/>
                  </a:lnTo>
                  <a:lnTo>
                    <a:pt x="40803" y="95343"/>
                  </a:lnTo>
                  <a:lnTo>
                    <a:pt x="41225" y="95521"/>
                  </a:lnTo>
                  <a:lnTo>
                    <a:pt x="41300" y="95568"/>
                  </a:lnTo>
                  <a:lnTo>
                    <a:pt x="41362" y="95604"/>
                  </a:lnTo>
                  <a:lnTo>
                    <a:pt x="41548" y="95604"/>
                  </a:lnTo>
                  <a:lnTo>
                    <a:pt x="41796" y="95521"/>
                  </a:lnTo>
                  <a:lnTo>
                    <a:pt x="41995" y="95497"/>
                  </a:lnTo>
                  <a:lnTo>
                    <a:pt x="42132" y="95556"/>
                  </a:lnTo>
                  <a:lnTo>
                    <a:pt x="42231" y="95687"/>
                  </a:lnTo>
                  <a:lnTo>
                    <a:pt x="42268" y="95876"/>
                  </a:lnTo>
                  <a:lnTo>
                    <a:pt x="42355" y="95995"/>
                  </a:lnTo>
                  <a:lnTo>
                    <a:pt x="42529" y="95959"/>
                  </a:lnTo>
                  <a:lnTo>
                    <a:pt x="42604" y="95888"/>
                  </a:lnTo>
                  <a:lnTo>
                    <a:pt x="42703" y="95793"/>
                  </a:lnTo>
                  <a:lnTo>
                    <a:pt x="42889" y="95770"/>
                  </a:lnTo>
                  <a:lnTo>
                    <a:pt x="43051" y="95793"/>
                  </a:lnTo>
                  <a:lnTo>
                    <a:pt x="43163" y="95663"/>
                  </a:lnTo>
                  <a:lnTo>
                    <a:pt x="43188" y="95509"/>
                  </a:lnTo>
                  <a:lnTo>
                    <a:pt x="43225" y="95449"/>
                  </a:lnTo>
                  <a:lnTo>
                    <a:pt x="43324" y="95331"/>
                  </a:lnTo>
                  <a:lnTo>
                    <a:pt x="43361" y="95165"/>
                  </a:lnTo>
                  <a:lnTo>
                    <a:pt x="43200" y="95058"/>
                  </a:lnTo>
                  <a:lnTo>
                    <a:pt x="42939" y="95011"/>
                  </a:lnTo>
                  <a:lnTo>
                    <a:pt x="42716" y="94987"/>
                  </a:lnTo>
                  <a:lnTo>
                    <a:pt x="42629" y="94999"/>
                  </a:lnTo>
                  <a:close/>
                  <a:moveTo>
                    <a:pt x="42355" y="93185"/>
                  </a:moveTo>
                  <a:lnTo>
                    <a:pt x="42268" y="93055"/>
                  </a:lnTo>
                  <a:lnTo>
                    <a:pt x="42020" y="93008"/>
                  </a:lnTo>
                  <a:lnTo>
                    <a:pt x="41623" y="93090"/>
                  </a:lnTo>
                  <a:lnTo>
                    <a:pt x="41250" y="93292"/>
                  </a:lnTo>
                  <a:lnTo>
                    <a:pt x="40989" y="93636"/>
                  </a:lnTo>
                  <a:lnTo>
                    <a:pt x="40852" y="93908"/>
                  </a:lnTo>
                  <a:lnTo>
                    <a:pt x="40765" y="94027"/>
                  </a:lnTo>
                  <a:lnTo>
                    <a:pt x="40703" y="94157"/>
                  </a:lnTo>
                  <a:lnTo>
                    <a:pt x="40778" y="94252"/>
                  </a:lnTo>
                  <a:lnTo>
                    <a:pt x="40877" y="94252"/>
                  </a:lnTo>
                  <a:lnTo>
                    <a:pt x="40964" y="94311"/>
                  </a:lnTo>
                  <a:lnTo>
                    <a:pt x="41001" y="94501"/>
                  </a:lnTo>
                  <a:lnTo>
                    <a:pt x="41001" y="94738"/>
                  </a:lnTo>
                  <a:lnTo>
                    <a:pt x="41126" y="94869"/>
                  </a:lnTo>
                  <a:lnTo>
                    <a:pt x="41225" y="94797"/>
                  </a:lnTo>
                  <a:lnTo>
                    <a:pt x="41275" y="94572"/>
                  </a:lnTo>
                  <a:lnTo>
                    <a:pt x="41461" y="94335"/>
                  </a:lnTo>
                  <a:lnTo>
                    <a:pt x="41970" y="94122"/>
                  </a:lnTo>
                  <a:lnTo>
                    <a:pt x="42057" y="93991"/>
                  </a:lnTo>
                  <a:lnTo>
                    <a:pt x="42219" y="93944"/>
                  </a:lnTo>
                  <a:lnTo>
                    <a:pt x="42604" y="94063"/>
                  </a:lnTo>
                  <a:lnTo>
                    <a:pt x="42753" y="94039"/>
                  </a:lnTo>
                  <a:lnTo>
                    <a:pt x="42728" y="93908"/>
                  </a:lnTo>
                  <a:lnTo>
                    <a:pt x="42604" y="93731"/>
                  </a:lnTo>
                  <a:lnTo>
                    <a:pt x="42467" y="93577"/>
                  </a:lnTo>
                  <a:lnTo>
                    <a:pt x="42293" y="93470"/>
                  </a:lnTo>
                  <a:lnTo>
                    <a:pt x="42281" y="93411"/>
                  </a:lnTo>
                  <a:lnTo>
                    <a:pt x="42368" y="93328"/>
                  </a:lnTo>
                  <a:lnTo>
                    <a:pt x="42355" y="93185"/>
                  </a:lnTo>
                  <a:close/>
                  <a:moveTo>
                    <a:pt x="32741" y="83145"/>
                  </a:moveTo>
                  <a:lnTo>
                    <a:pt x="32915" y="83121"/>
                  </a:lnTo>
                  <a:lnTo>
                    <a:pt x="32940" y="83003"/>
                  </a:lnTo>
                  <a:lnTo>
                    <a:pt x="32692" y="82754"/>
                  </a:lnTo>
                  <a:lnTo>
                    <a:pt x="32356" y="82588"/>
                  </a:lnTo>
                  <a:lnTo>
                    <a:pt x="32033" y="82517"/>
                  </a:lnTo>
                  <a:lnTo>
                    <a:pt x="31822" y="82611"/>
                  </a:lnTo>
                  <a:lnTo>
                    <a:pt x="31897" y="82837"/>
                  </a:lnTo>
                  <a:lnTo>
                    <a:pt x="32033" y="83038"/>
                  </a:lnTo>
                  <a:lnTo>
                    <a:pt x="32033" y="83204"/>
                  </a:lnTo>
                  <a:lnTo>
                    <a:pt x="31934" y="83346"/>
                  </a:lnTo>
                  <a:lnTo>
                    <a:pt x="31698" y="83406"/>
                  </a:lnTo>
                  <a:lnTo>
                    <a:pt x="31673" y="83500"/>
                  </a:lnTo>
                  <a:lnTo>
                    <a:pt x="31611" y="83560"/>
                  </a:lnTo>
                  <a:lnTo>
                    <a:pt x="31549" y="83643"/>
                  </a:lnTo>
                  <a:lnTo>
                    <a:pt x="31152" y="83785"/>
                  </a:lnTo>
                  <a:lnTo>
                    <a:pt x="30853" y="83785"/>
                  </a:lnTo>
                  <a:lnTo>
                    <a:pt x="30754" y="83903"/>
                  </a:lnTo>
                  <a:lnTo>
                    <a:pt x="30866" y="84058"/>
                  </a:lnTo>
                  <a:lnTo>
                    <a:pt x="31102" y="84129"/>
                  </a:lnTo>
                  <a:lnTo>
                    <a:pt x="31375" y="84081"/>
                  </a:lnTo>
                  <a:lnTo>
                    <a:pt x="31624" y="83963"/>
                  </a:lnTo>
                  <a:lnTo>
                    <a:pt x="32195" y="83880"/>
                  </a:lnTo>
                  <a:lnTo>
                    <a:pt x="32269" y="83915"/>
                  </a:lnTo>
                  <a:lnTo>
                    <a:pt x="32804" y="84200"/>
                  </a:lnTo>
                  <a:lnTo>
                    <a:pt x="32853" y="84283"/>
                  </a:lnTo>
                  <a:lnTo>
                    <a:pt x="32791" y="84413"/>
                  </a:lnTo>
                  <a:lnTo>
                    <a:pt x="32679" y="84532"/>
                  </a:lnTo>
                  <a:lnTo>
                    <a:pt x="32866" y="84615"/>
                  </a:lnTo>
                  <a:lnTo>
                    <a:pt x="33251" y="84283"/>
                  </a:lnTo>
                  <a:lnTo>
                    <a:pt x="33201" y="83821"/>
                  </a:lnTo>
                  <a:lnTo>
                    <a:pt x="32841" y="83702"/>
                  </a:lnTo>
                  <a:lnTo>
                    <a:pt x="32580" y="83702"/>
                  </a:lnTo>
                  <a:lnTo>
                    <a:pt x="32456" y="83655"/>
                  </a:lnTo>
                  <a:lnTo>
                    <a:pt x="32431" y="83560"/>
                  </a:lnTo>
                  <a:lnTo>
                    <a:pt x="32419" y="83429"/>
                  </a:lnTo>
                  <a:lnTo>
                    <a:pt x="32456" y="83323"/>
                  </a:lnTo>
                  <a:lnTo>
                    <a:pt x="32741" y="83145"/>
                  </a:lnTo>
                  <a:close/>
                  <a:moveTo>
                    <a:pt x="9663" y="100784"/>
                  </a:moveTo>
                  <a:lnTo>
                    <a:pt x="9502" y="100582"/>
                  </a:lnTo>
                  <a:lnTo>
                    <a:pt x="9278" y="100511"/>
                  </a:lnTo>
                  <a:lnTo>
                    <a:pt x="9141" y="100653"/>
                  </a:lnTo>
                  <a:lnTo>
                    <a:pt x="9042" y="100879"/>
                  </a:lnTo>
                  <a:lnTo>
                    <a:pt x="9092" y="101045"/>
                  </a:lnTo>
                  <a:lnTo>
                    <a:pt x="9303" y="101163"/>
                  </a:lnTo>
                  <a:lnTo>
                    <a:pt x="9676" y="101495"/>
                  </a:lnTo>
                  <a:lnTo>
                    <a:pt x="9775" y="101543"/>
                  </a:lnTo>
                  <a:lnTo>
                    <a:pt x="9825" y="101566"/>
                  </a:lnTo>
                  <a:lnTo>
                    <a:pt x="9899" y="101578"/>
                  </a:lnTo>
                  <a:lnTo>
                    <a:pt x="9961" y="101483"/>
                  </a:lnTo>
                  <a:lnTo>
                    <a:pt x="9949" y="101317"/>
                  </a:lnTo>
                  <a:lnTo>
                    <a:pt x="9663" y="100784"/>
                  </a:lnTo>
                  <a:close/>
                  <a:moveTo>
                    <a:pt x="36170" y="98923"/>
                  </a:moveTo>
                  <a:lnTo>
                    <a:pt x="35996" y="99255"/>
                  </a:lnTo>
                  <a:lnTo>
                    <a:pt x="36008" y="99587"/>
                  </a:lnTo>
                  <a:lnTo>
                    <a:pt x="36219" y="99836"/>
                  </a:lnTo>
                  <a:lnTo>
                    <a:pt x="36567" y="99859"/>
                  </a:lnTo>
                  <a:lnTo>
                    <a:pt x="36865" y="99693"/>
                  </a:lnTo>
                  <a:lnTo>
                    <a:pt x="37064" y="99527"/>
                  </a:lnTo>
                  <a:lnTo>
                    <a:pt x="37275" y="99397"/>
                  </a:lnTo>
                  <a:lnTo>
                    <a:pt x="37337" y="99278"/>
                  </a:lnTo>
                  <a:lnTo>
                    <a:pt x="37437" y="99172"/>
                  </a:lnTo>
                  <a:lnTo>
                    <a:pt x="37623" y="99172"/>
                  </a:lnTo>
                  <a:lnTo>
                    <a:pt x="37784" y="99267"/>
                  </a:lnTo>
                  <a:lnTo>
                    <a:pt x="37859" y="99302"/>
                  </a:lnTo>
                  <a:lnTo>
                    <a:pt x="37896" y="99207"/>
                  </a:lnTo>
                  <a:lnTo>
                    <a:pt x="37958" y="99219"/>
                  </a:lnTo>
                  <a:lnTo>
                    <a:pt x="38045" y="99290"/>
                  </a:lnTo>
                  <a:lnTo>
                    <a:pt x="38095" y="99195"/>
                  </a:lnTo>
                  <a:lnTo>
                    <a:pt x="37933" y="98994"/>
                  </a:lnTo>
                  <a:lnTo>
                    <a:pt x="37772" y="98923"/>
                  </a:lnTo>
                  <a:lnTo>
                    <a:pt x="37660" y="98899"/>
                  </a:lnTo>
                  <a:lnTo>
                    <a:pt x="37449" y="98887"/>
                  </a:lnTo>
                  <a:lnTo>
                    <a:pt x="37288" y="98935"/>
                  </a:lnTo>
                  <a:lnTo>
                    <a:pt x="37176" y="98923"/>
                  </a:lnTo>
                  <a:lnTo>
                    <a:pt x="36803" y="98709"/>
                  </a:lnTo>
                  <a:lnTo>
                    <a:pt x="36505" y="98709"/>
                  </a:lnTo>
                  <a:lnTo>
                    <a:pt x="36170" y="98923"/>
                  </a:lnTo>
                  <a:close/>
                  <a:moveTo>
                    <a:pt x="43908" y="98852"/>
                  </a:moveTo>
                  <a:lnTo>
                    <a:pt x="43958" y="98579"/>
                  </a:lnTo>
                  <a:lnTo>
                    <a:pt x="43846" y="98449"/>
                  </a:lnTo>
                  <a:lnTo>
                    <a:pt x="43672" y="98294"/>
                  </a:lnTo>
                  <a:lnTo>
                    <a:pt x="43473" y="98034"/>
                  </a:lnTo>
                  <a:lnTo>
                    <a:pt x="43150" y="97963"/>
                  </a:lnTo>
                  <a:lnTo>
                    <a:pt x="42877" y="98081"/>
                  </a:lnTo>
                  <a:lnTo>
                    <a:pt x="42753" y="98200"/>
                  </a:lnTo>
                  <a:lnTo>
                    <a:pt x="42666" y="98366"/>
                  </a:lnTo>
                  <a:lnTo>
                    <a:pt x="42641" y="98579"/>
                  </a:lnTo>
                  <a:lnTo>
                    <a:pt x="42517" y="98804"/>
                  </a:lnTo>
                  <a:lnTo>
                    <a:pt x="42604" y="99148"/>
                  </a:lnTo>
                  <a:lnTo>
                    <a:pt x="42666" y="99195"/>
                  </a:lnTo>
                  <a:lnTo>
                    <a:pt x="42728" y="99077"/>
                  </a:lnTo>
                  <a:lnTo>
                    <a:pt x="42865" y="99077"/>
                  </a:lnTo>
                  <a:lnTo>
                    <a:pt x="43039" y="99207"/>
                  </a:lnTo>
                  <a:lnTo>
                    <a:pt x="43237" y="99314"/>
                  </a:lnTo>
                  <a:lnTo>
                    <a:pt x="43523" y="99290"/>
                  </a:lnTo>
                  <a:lnTo>
                    <a:pt x="43747" y="99172"/>
                  </a:lnTo>
                  <a:lnTo>
                    <a:pt x="43858" y="98958"/>
                  </a:lnTo>
                  <a:lnTo>
                    <a:pt x="43908" y="98852"/>
                  </a:lnTo>
                  <a:close/>
                  <a:moveTo>
                    <a:pt x="37176" y="97548"/>
                  </a:moveTo>
                  <a:lnTo>
                    <a:pt x="37027" y="97500"/>
                  </a:lnTo>
                  <a:lnTo>
                    <a:pt x="36965" y="97548"/>
                  </a:lnTo>
                  <a:lnTo>
                    <a:pt x="37052" y="97702"/>
                  </a:lnTo>
                  <a:lnTo>
                    <a:pt x="37064" y="97761"/>
                  </a:lnTo>
                  <a:lnTo>
                    <a:pt x="37027" y="97808"/>
                  </a:lnTo>
                  <a:lnTo>
                    <a:pt x="36952" y="97832"/>
                  </a:lnTo>
                  <a:lnTo>
                    <a:pt x="36940" y="97891"/>
                  </a:lnTo>
                  <a:lnTo>
                    <a:pt x="36977" y="97939"/>
                  </a:lnTo>
                  <a:lnTo>
                    <a:pt x="36965" y="98010"/>
                  </a:lnTo>
                  <a:lnTo>
                    <a:pt x="36903" y="98105"/>
                  </a:lnTo>
                  <a:lnTo>
                    <a:pt x="36816" y="98366"/>
                  </a:lnTo>
                  <a:lnTo>
                    <a:pt x="36840" y="98437"/>
                  </a:lnTo>
                  <a:lnTo>
                    <a:pt x="36927" y="98449"/>
                  </a:lnTo>
                  <a:lnTo>
                    <a:pt x="37002" y="98484"/>
                  </a:lnTo>
                  <a:lnTo>
                    <a:pt x="37039" y="98579"/>
                  </a:lnTo>
                  <a:lnTo>
                    <a:pt x="37201" y="98709"/>
                  </a:lnTo>
                  <a:lnTo>
                    <a:pt x="37486" y="98769"/>
                  </a:lnTo>
                  <a:lnTo>
                    <a:pt x="37573" y="98709"/>
                  </a:lnTo>
                  <a:lnTo>
                    <a:pt x="37486" y="98543"/>
                  </a:lnTo>
                  <a:lnTo>
                    <a:pt x="37635" y="98520"/>
                  </a:lnTo>
                  <a:lnTo>
                    <a:pt x="37909" y="98496"/>
                  </a:lnTo>
                  <a:lnTo>
                    <a:pt x="37971" y="98259"/>
                  </a:lnTo>
                  <a:lnTo>
                    <a:pt x="38107" y="98140"/>
                  </a:lnTo>
                  <a:lnTo>
                    <a:pt x="38095" y="97963"/>
                  </a:lnTo>
                  <a:lnTo>
                    <a:pt x="38008" y="97844"/>
                  </a:lnTo>
                  <a:lnTo>
                    <a:pt x="37921" y="97785"/>
                  </a:lnTo>
                  <a:lnTo>
                    <a:pt x="37710" y="97678"/>
                  </a:lnTo>
                  <a:lnTo>
                    <a:pt x="37312" y="97619"/>
                  </a:lnTo>
                  <a:lnTo>
                    <a:pt x="37176" y="97548"/>
                  </a:lnTo>
                  <a:close/>
                  <a:moveTo>
                    <a:pt x="28059" y="95900"/>
                  </a:moveTo>
                  <a:lnTo>
                    <a:pt x="27934" y="95841"/>
                  </a:lnTo>
                  <a:lnTo>
                    <a:pt x="27661" y="95876"/>
                  </a:lnTo>
                  <a:lnTo>
                    <a:pt x="27003" y="95734"/>
                  </a:lnTo>
                  <a:lnTo>
                    <a:pt x="26866" y="95829"/>
                  </a:lnTo>
                  <a:lnTo>
                    <a:pt x="26854" y="95935"/>
                  </a:lnTo>
                  <a:lnTo>
                    <a:pt x="26767" y="96054"/>
                  </a:lnTo>
                  <a:lnTo>
                    <a:pt x="26779" y="96161"/>
                  </a:lnTo>
                  <a:lnTo>
                    <a:pt x="26928" y="96339"/>
                  </a:lnTo>
                  <a:lnTo>
                    <a:pt x="27313" y="96504"/>
                  </a:lnTo>
                  <a:lnTo>
                    <a:pt x="27425" y="96493"/>
                  </a:lnTo>
                  <a:lnTo>
                    <a:pt x="27462" y="96386"/>
                  </a:lnTo>
                  <a:lnTo>
                    <a:pt x="27525" y="96386"/>
                  </a:lnTo>
                  <a:lnTo>
                    <a:pt x="27599" y="96493"/>
                  </a:lnTo>
                  <a:lnTo>
                    <a:pt x="27686" y="96516"/>
                  </a:lnTo>
                  <a:lnTo>
                    <a:pt x="27798" y="96445"/>
                  </a:lnTo>
                  <a:lnTo>
                    <a:pt x="27984" y="96422"/>
                  </a:lnTo>
                  <a:lnTo>
                    <a:pt x="28071" y="96291"/>
                  </a:lnTo>
                  <a:lnTo>
                    <a:pt x="28034" y="96137"/>
                  </a:lnTo>
                  <a:lnTo>
                    <a:pt x="28059" y="95900"/>
                  </a:lnTo>
                  <a:close/>
                  <a:moveTo>
                    <a:pt x="40492" y="95343"/>
                  </a:moveTo>
                  <a:lnTo>
                    <a:pt x="40393" y="95212"/>
                  </a:lnTo>
                  <a:lnTo>
                    <a:pt x="40331" y="95046"/>
                  </a:lnTo>
                  <a:lnTo>
                    <a:pt x="40269" y="94715"/>
                  </a:lnTo>
                  <a:lnTo>
                    <a:pt x="40107" y="94288"/>
                  </a:lnTo>
                  <a:lnTo>
                    <a:pt x="39871" y="94027"/>
                  </a:lnTo>
                  <a:lnTo>
                    <a:pt x="39672" y="93897"/>
                  </a:lnTo>
                  <a:lnTo>
                    <a:pt x="39461" y="93837"/>
                  </a:lnTo>
                  <a:lnTo>
                    <a:pt x="39113" y="93861"/>
                  </a:lnTo>
                  <a:lnTo>
                    <a:pt x="39002" y="93885"/>
                  </a:lnTo>
                  <a:lnTo>
                    <a:pt x="38803" y="93991"/>
                  </a:lnTo>
                  <a:lnTo>
                    <a:pt x="38654" y="94193"/>
                  </a:lnTo>
                  <a:lnTo>
                    <a:pt x="38579" y="94466"/>
                  </a:lnTo>
                  <a:lnTo>
                    <a:pt x="38567" y="94750"/>
                  </a:lnTo>
                  <a:lnTo>
                    <a:pt x="38579" y="95023"/>
                  </a:lnTo>
                  <a:lnTo>
                    <a:pt x="38629" y="95248"/>
                  </a:lnTo>
                  <a:lnTo>
                    <a:pt x="38766" y="95414"/>
                  </a:lnTo>
                  <a:lnTo>
                    <a:pt x="38989" y="95544"/>
                  </a:lnTo>
                  <a:lnTo>
                    <a:pt x="39250" y="95615"/>
                  </a:lnTo>
                  <a:lnTo>
                    <a:pt x="39449" y="95568"/>
                  </a:lnTo>
                  <a:lnTo>
                    <a:pt x="39610" y="95615"/>
                  </a:lnTo>
                  <a:lnTo>
                    <a:pt x="39660" y="95770"/>
                  </a:lnTo>
                  <a:lnTo>
                    <a:pt x="39486" y="95912"/>
                  </a:lnTo>
                  <a:lnTo>
                    <a:pt x="39486" y="96054"/>
                  </a:lnTo>
                  <a:lnTo>
                    <a:pt x="39834" y="96161"/>
                  </a:lnTo>
                  <a:lnTo>
                    <a:pt x="40132" y="96220"/>
                  </a:lnTo>
                  <a:lnTo>
                    <a:pt x="40281" y="96303"/>
                  </a:lnTo>
                  <a:lnTo>
                    <a:pt x="40380" y="96244"/>
                  </a:lnTo>
                  <a:lnTo>
                    <a:pt x="40405" y="96125"/>
                  </a:lnTo>
                  <a:lnTo>
                    <a:pt x="40480" y="96101"/>
                  </a:lnTo>
                  <a:lnTo>
                    <a:pt x="40616" y="96196"/>
                  </a:lnTo>
                  <a:lnTo>
                    <a:pt x="40790" y="96267"/>
                  </a:lnTo>
                  <a:lnTo>
                    <a:pt x="40890" y="96291"/>
                  </a:lnTo>
                  <a:lnTo>
                    <a:pt x="40977" y="96303"/>
                  </a:lnTo>
                  <a:lnTo>
                    <a:pt x="41051" y="96244"/>
                  </a:lnTo>
                  <a:lnTo>
                    <a:pt x="40927" y="96007"/>
                  </a:lnTo>
                  <a:lnTo>
                    <a:pt x="40902" y="95876"/>
                  </a:lnTo>
                  <a:lnTo>
                    <a:pt x="40554" y="95532"/>
                  </a:lnTo>
                  <a:lnTo>
                    <a:pt x="40492" y="95343"/>
                  </a:lnTo>
                  <a:close/>
                  <a:moveTo>
                    <a:pt x="55596" y="93114"/>
                  </a:moveTo>
                  <a:lnTo>
                    <a:pt x="55596" y="92984"/>
                  </a:lnTo>
                  <a:lnTo>
                    <a:pt x="55522" y="92782"/>
                  </a:lnTo>
                  <a:lnTo>
                    <a:pt x="55087" y="92344"/>
                  </a:lnTo>
                  <a:lnTo>
                    <a:pt x="54913" y="92344"/>
                  </a:lnTo>
                  <a:lnTo>
                    <a:pt x="54752" y="92521"/>
                  </a:lnTo>
                  <a:lnTo>
                    <a:pt x="54665" y="92533"/>
                  </a:lnTo>
                  <a:lnTo>
                    <a:pt x="54652" y="92474"/>
                  </a:lnTo>
                  <a:lnTo>
                    <a:pt x="54391" y="92415"/>
                  </a:lnTo>
                  <a:lnTo>
                    <a:pt x="54255" y="92344"/>
                  </a:lnTo>
                  <a:lnTo>
                    <a:pt x="54118" y="92273"/>
                  </a:lnTo>
                  <a:lnTo>
                    <a:pt x="54006" y="92332"/>
                  </a:lnTo>
                  <a:lnTo>
                    <a:pt x="54044" y="92427"/>
                  </a:lnTo>
                  <a:lnTo>
                    <a:pt x="54056" y="92545"/>
                  </a:lnTo>
                  <a:lnTo>
                    <a:pt x="53981" y="92723"/>
                  </a:lnTo>
                  <a:lnTo>
                    <a:pt x="54131" y="92806"/>
                  </a:lnTo>
                  <a:lnTo>
                    <a:pt x="54329" y="92948"/>
                  </a:lnTo>
                  <a:lnTo>
                    <a:pt x="54280" y="93019"/>
                  </a:lnTo>
                  <a:lnTo>
                    <a:pt x="54379" y="93138"/>
                  </a:lnTo>
                  <a:lnTo>
                    <a:pt x="54565" y="93197"/>
                  </a:lnTo>
                  <a:lnTo>
                    <a:pt x="54689" y="93328"/>
                  </a:lnTo>
                  <a:lnTo>
                    <a:pt x="54702" y="93517"/>
                  </a:lnTo>
                  <a:lnTo>
                    <a:pt x="54801" y="93577"/>
                  </a:lnTo>
                  <a:lnTo>
                    <a:pt x="55112" y="93482"/>
                  </a:lnTo>
                  <a:lnTo>
                    <a:pt x="55460" y="93268"/>
                  </a:lnTo>
                  <a:lnTo>
                    <a:pt x="55596" y="93114"/>
                  </a:lnTo>
                  <a:close/>
                  <a:moveTo>
                    <a:pt x="28344" y="89724"/>
                  </a:moveTo>
                  <a:lnTo>
                    <a:pt x="28320" y="89617"/>
                  </a:lnTo>
                  <a:lnTo>
                    <a:pt x="28270" y="89570"/>
                  </a:lnTo>
                  <a:lnTo>
                    <a:pt x="28257" y="89380"/>
                  </a:lnTo>
                  <a:lnTo>
                    <a:pt x="28021" y="89250"/>
                  </a:lnTo>
                  <a:lnTo>
                    <a:pt x="27885" y="89107"/>
                  </a:lnTo>
                  <a:lnTo>
                    <a:pt x="27661" y="88930"/>
                  </a:lnTo>
                  <a:lnTo>
                    <a:pt x="27512" y="89036"/>
                  </a:lnTo>
                  <a:lnTo>
                    <a:pt x="27636" y="89428"/>
                  </a:lnTo>
                  <a:lnTo>
                    <a:pt x="27823" y="89700"/>
                  </a:lnTo>
                  <a:lnTo>
                    <a:pt x="27910" y="89925"/>
                  </a:lnTo>
                  <a:lnTo>
                    <a:pt x="27823" y="90139"/>
                  </a:lnTo>
                  <a:lnTo>
                    <a:pt x="27599" y="90305"/>
                  </a:lnTo>
                  <a:lnTo>
                    <a:pt x="27326" y="90305"/>
                  </a:lnTo>
                  <a:lnTo>
                    <a:pt x="27065" y="90340"/>
                  </a:lnTo>
                  <a:lnTo>
                    <a:pt x="26966" y="90447"/>
                  </a:lnTo>
                  <a:lnTo>
                    <a:pt x="27388" y="90542"/>
                  </a:lnTo>
                  <a:lnTo>
                    <a:pt x="27400" y="90613"/>
                  </a:lnTo>
                  <a:lnTo>
                    <a:pt x="27289" y="90708"/>
                  </a:lnTo>
                  <a:lnTo>
                    <a:pt x="27202" y="90791"/>
                  </a:lnTo>
                  <a:lnTo>
                    <a:pt x="27077" y="90803"/>
                  </a:lnTo>
                  <a:lnTo>
                    <a:pt x="26966" y="90838"/>
                  </a:lnTo>
                  <a:lnTo>
                    <a:pt x="27040" y="90945"/>
                  </a:lnTo>
                  <a:lnTo>
                    <a:pt x="27251" y="91016"/>
                  </a:lnTo>
                  <a:lnTo>
                    <a:pt x="27462" y="90980"/>
                  </a:lnTo>
                  <a:lnTo>
                    <a:pt x="27848" y="90767"/>
                  </a:lnTo>
                  <a:lnTo>
                    <a:pt x="27997" y="90625"/>
                  </a:lnTo>
                  <a:lnTo>
                    <a:pt x="28146" y="90518"/>
                  </a:lnTo>
                  <a:lnTo>
                    <a:pt x="28257" y="90411"/>
                  </a:lnTo>
                  <a:lnTo>
                    <a:pt x="28270" y="90198"/>
                  </a:lnTo>
                  <a:lnTo>
                    <a:pt x="28332" y="89961"/>
                  </a:lnTo>
                  <a:lnTo>
                    <a:pt x="28344" y="89724"/>
                  </a:lnTo>
                  <a:close/>
                  <a:moveTo>
                    <a:pt x="26928" y="88740"/>
                  </a:moveTo>
                  <a:lnTo>
                    <a:pt x="26754" y="88930"/>
                  </a:lnTo>
                  <a:lnTo>
                    <a:pt x="26680" y="89368"/>
                  </a:lnTo>
                  <a:lnTo>
                    <a:pt x="26754" y="90127"/>
                  </a:lnTo>
                  <a:lnTo>
                    <a:pt x="26928" y="90245"/>
                  </a:lnTo>
                  <a:lnTo>
                    <a:pt x="27090" y="90162"/>
                  </a:lnTo>
                  <a:lnTo>
                    <a:pt x="27289" y="90162"/>
                  </a:lnTo>
                  <a:lnTo>
                    <a:pt x="27462" y="90103"/>
                  </a:lnTo>
                  <a:lnTo>
                    <a:pt x="27525" y="89842"/>
                  </a:lnTo>
                  <a:lnTo>
                    <a:pt x="27363" y="89546"/>
                  </a:lnTo>
                  <a:lnTo>
                    <a:pt x="27164" y="89250"/>
                  </a:lnTo>
                  <a:lnTo>
                    <a:pt x="26928" y="88740"/>
                  </a:lnTo>
                  <a:close/>
                  <a:moveTo>
                    <a:pt x="16035" y="87495"/>
                  </a:moveTo>
                  <a:lnTo>
                    <a:pt x="15824" y="87555"/>
                  </a:lnTo>
                  <a:lnTo>
                    <a:pt x="15662" y="87566"/>
                  </a:lnTo>
                  <a:lnTo>
                    <a:pt x="15588" y="87400"/>
                  </a:lnTo>
                  <a:lnTo>
                    <a:pt x="15513" y="87353"/>
                  </a:lnTo>
                  <a:lnTo>
                    <a:pt x="15364" y="87365"/>
                  </a:lnTo>
                  <a:lnTo>
                    <a:pt x="15203" y="87472"/>
                  </a:lnTo>
                  <a:lnTo>
                    <a:pt x="15066" y="87685"/>
                  </a:lnTo>
                  <a:lnTo>
                    <a:pt x="14930" y="87934"/>
                  </a:lnTo>
                  <a:lnTo>
                    <a:pt x="14830" y="88195"/>
                  </a:lnTo>
                  <a:lnTo>
                    <a:pt x="14805" y="88467"/>
                  </a:lnTo>
                  <a:lnTo>
                    <a:pt x="14930" y="88799"/>
                  </a:lnTo>
                  <a:lnTo>
                    <a:pt x="15116" y="88870"/>
                  </a:lnTo>
                  <a:lnTo>
                    <a:pt x="15190" y="88787"/>
                  </a:lnTo>
                  <a:lnTo>
                    <a:pt x="15290" y="88657"/>
                  </a:lnTo>
                  <a:lnTo>
                    <a:pt x="15414" y="88455"/>
                  </a:lnTo>
                  <a:lnTo>
                    <a:pt x="15476" y="88301"/>
                  </a:lnTo>
                  <a:lnTo>
                    <a:pt x="15774" y="87969"/>
                  </a:lnTo>
                  <a:lnTo>
                    <a:pt x="15824" y="87851"/>
                  </a:lnTo>
                  <a:lnTo>
                    <a:pt x="15911" y="87756"/>
                  </a:lnTo>
                  <a:lnTo>
                    <a:pt x="16072" y="87602"/>
                  </a:lnTo>
                  <a:lnTo>
                    <a:pt x="16035" y="87495"/>
                  </a:lnTo>
                  <a:close/>
                  <a:moveTo>
                    <a:pt x="28618" y="86903"/>
                  </a:moveTo>
                  <a:lnTo>
                    <a:pt x="28692" y="86879"/>
                  </a:lnTo>
                  <a:lnTo>
                    <a:pt x="28792" y="86784"/>
                  </a:lnTo>
                  <a:lnTo>
                    <a:pt x="28990" y="86796"/>
                  </a:lnTo>
                  <a:lnTo>
                    <a:pt x="29177" y="87033"/>
                  </a:lnTo>
                  <a:lnTo>
                    <a:pt x="29413" y="87246"/>
                  </a:lnTo>
                  <a:lnTo>
                    <a:pt x="29649" y="87223"/>
                  </a:lnTo>
                  <a:lnTo>
                    <a:pt x="29748" y="87009"/>
                  </a:lnTo>
                  <a:lnTo>
                    <a:pt x="29748" y="86772"/>
                  </a:lnTo>
                  <a:lnTo>
                    <a:pt x="29686" y="86594"/>
                  </a:lnTo>
                  <a:lnTo>
                    <a:pt x="29661" y="86452"/>
                  </a:lnTo>
                  <a:lnTo>
                    <a:pt x="29686" y="86334"/>
                  </a:lnTo>
                  <a:lnTo>
                    <a:pt x="29611" y="86215"/>
                  </a:lnTo>
                  <a:lnTo>
                    <a:pt x="29487" y="86097"/>
                  </a:lnTo>
                  <a:lnTo>
                    <a:pt x="29301" y="86049"/>
                  </a:lnTo>
                  <a:lnTo>
                    <a:pt x="29052" y="86037"/>
                  </a:lnTo>
                  <a:lnTo>
                    <a:pt x="28903" y="85954"/>
                  </a:lnTo>
                  <a:lnTo>
                    <a:pt x="28779" y="85836"/>
                  </a:lnTo>
                  <a:lnTo>
                    <a:pt x="28593" y="85765"/>
                  </a:lnTo>
                  <a:lnTo>
                    <a:pt x="28369" y="85729"/>
                  </a:lnTo>
                  <a:lnTo>
                    <a:pt x="28158" y="85741"/>
                  </a:lnTo>
                  <a:lnTo>
                    <a:pt x="28021" y="85824"/>
                  </a:lnTo>
                  <a:lnTo>
                    <a:pt x="27872" y="85824"/>
                  </a:lnTo>
                  <a:lnTo>
                    <a:pt x="27686" y="85765"/>
                  </a:lnTo>
                  <a:lnTo>
                    <a:pt x="27773" y="85954"/>
                  </a:lnTo>
                  <a:lnTo>
                    <a:pt x="28133" y="86334"/>
                  </a:lnTo>
                  <a:lnTo>
                    <a:pt x="28320" y="86630"/>
                  </a:lnTo>
                  <a:lnTo>
                    <a:pt x="28344" y="86831"/>
                  </a:lnTo>
                  <a:lnTo>
                    <a:pt x="28481" y="86914"/>
                  </a:lnTo>
                  <a:lnTo>
                    <a:pt x="28618" y="86903"/>
                  </a:lnTo>
                  <a:close/>
                  <a:moveTo>
                    <a:pt x="29574" y="85267"/>
                  </a:moveTo>
                  <a:lnTo>
                    <a:pt x="29537" y="85184"/>
                  </a:lnTo>
                  <a:lnTo>
                    <a:pt x="29400" y="85006"/>
                  </a:lnTo>
                  <a:lnTo>
                    <a:pt x="29201" y="84935"/>
                  </a:lnTo>
                  <a:lnTo>
                    <a:pt x="29052" y="85041"/>
                  </a:lnTo>
                  <a:lnTo>
                    <a:pt x="28779" y="85148"/>
                  </a:lnTo>
                  <a:lnTo>
                    <a:pt x="28320" y="85219"/>
                  </a:lnTo>
                  <a:lnTo>
                    <a:pt x="28133" y="85385"/>
                  </a:lnTo>
                  <a:lnTo>
                    <a:pt x="28357" y="85516"/>
                  </a:lnTo>
                  <a:lnTo>
                    <a:pt x="28667" y="85622"/>
                  </a:lnTo>
                  <a:lnTo>
                    <a:pt x="28928" y="85824"/>
                  </a:lnTo>
                  <a:lnTo>
                    <a:pt x="29139" y="85942"/>
                  </a:lnTo>
                  <a:lnTo>
                    <a:pt x="29388" y="85883"/>
                  </a:lnTo>
                  <a:lnTo>
                    <a:pt x="29500" y="85765"/>
                  </a:lnTo>
                  <a:lnTo>
                    <a:pt x="29450" y="85468"/>
                  </a:lnTo>
                  <a:lnTo>
                    <a:pt x="29524" y="85326"/>
                  </a:lnTo>
                  <a:lnTo>
                    <a:pt x="29574" y="85267"/>
                  </a:lnTo>
                  <a:close/>
                  <a:moveTo>
                    <a:pt x="27922" y="83868"/>
                  </a:moveTo>
                  <a:lnTo>
                    <a:pt x="27649" y="83998"/>
                  </a:lnTo>
                  <a:lnTo>
                    <a:pt x="27587" y="84176"/>
                  </a:lnTo>
                  <a:lnTo>
                    <a:pt x="27711" y="84401"/>
                  </a:lnTo>
                  <a:lnTo>
                    <a:pt x="27872" y="84615"/>
                  </a:lnTo>
                  <a:lnTo>
                    <a:pt x="28158" y="84923"/>
                  </a:lnTo>
                  <a:lnTo>
                    <a:pt x="28146" y="85006"/>
                  </a:lnTo>
                  <a:lnTo>
                    <a:pt x="28195" y="85124"/>
                  </a:lnTo>
                  <a:lnTo>
                    <a:pt x="28369" y="85148"/>
                  </a:lnTo>
                  <a:lnTo>
                    <a:pt x="28568" y="85041"/>
                  </a:lnTo>
                  <a:lnTo>
                    <a:pt x="28630" y="84828"/>
                  </a:lnTo>
                  <a:lnTo>
                    <a:pt x="28618" y="84579"/>
                  </a:lnTo>
                  <a:lnTo>
                    <a:pt x="28742" y="84461"/>
                  </a:lnTo>
                  <a:lnTo>
                    <a:pt x="28941" y="84461"/>
                  </a:lnTo>
                  <a:lnTo>
                    <a:pt x="29052" y="84378"/>
                  </a:lnTo>
                  <a:lnTo>
                    <a:pt x="29102" y="84176"/>
                  </a:lnTo>
                  <a:lnTo>
                    <a:pt x="29015" y="83832"/>
                  </a:lnTo>
                  <a:lnTo>
                    <a:pt x="29276" y="83678"/>
                  </a:lnTo>
                  <a:lnTo>
                    <a:pt x="29264" y="83548"/>
                  </a:lnTo>
                  <a:lnTo>
                    <a:pt x="29164" y="83417"/>
                  </a:lnTo>
                  <a:lnTo>
                    <a:pt x="29065" y="83370"/>
                  </a:lnTo>
                  <a:lnTo>
                    <a:pt x="28941" y="83382"/>
                  </a:lnTo>
                  <a:lnTo>
                    <a:pt x="28705" y="83370"/>
                  </a:lnTo>
                  <a:lnTo>
                    <a:pt x="28518" y="83548"/>
                  </a:lnTo>
                  <a:lnTo>
                    <a:pt x="28556" y="83797"/>
                  </a:lnTo>
                  <a:lnTo>
                    <a:pt x="28506" y="83927"/>
                  </a:lnTo>
                  <a:lnTo>
                    <a:pt x="28332" y="83939"/>
                  </a:lnTo>
                  <a:lnTo>
                    <a:pt x="28146" y="83844"/>
                  </a:lnTo>
                  <a:lnTo>
                    <a:pt x="27922" y="83868"/>
                  </a:lnTo>
                  <a:close/>
                  <a:moveTo>
                    <a:pt x="65806" y="84117"/>
                  </a:moveTo>
                  <a:lnTo>
                    <a:pt x="65695" y="83975"/>
                  </a:lnTo>
                  <a:lnTo>
                    <a:pt x="65583" y="83607"/>
                  </a:lnTo>
                  <a:lnTo>
                    <a:pt x="65533" y="83346"/>
                  </a:lnTo>
                  <a:lnTo>
                    <a:pt x="65446" y="83299"/>
                  </a:lnTo>
                  <a:lnTo>
                    <a:pt x="65347" y="83204"/>
                  </a:lnTo>
                  <a:lnTo>
                    <a:pt x="65297" y="83050"/>
                  </a:lnTo>
                  <a:lnTo>
                    <a:pt x="65111" y="83086"/>
                  </a:lnTo>
                  <a:lnTo>
                    <a:pt x="64887" y="83417"/>
                  </a:lnTo>
                  <a:lnTo>
                    <a:pt x="64775" y="83655"/>
                  </a:lnTo>
                  <a:lnTo>
                    <a:pt x="64688" y="83595"/>
                  </a:lnTo>
                  <a:lnTo>
                    <a:pt x="64664" y="83382"/>
                  </a:lnTo>
                  <a:lnTo>
                    <a:pt x="64726" y="83145"/>
                  </a:lnTo>
                  <a:lnTo>
                    <a:pt x="64862" y="82777"/>
                  </a:lnTo>
                  <a:lnTo>
                    <a:pt x="64763" y="82540"/>
                  </a:lnTo>
                  <a:lnTo>
                    <a:pt x="64465" y="82611"/>
                  </a:lnTo>
                  <a:lnTo>
                    <a:pt x="64291" y="82825"/>
                  </a:lnTo>
                  <a:lnTo>
                    <a:pt x="64117" y="83145"/>
                  </a:lnTo>
                  <a:lnTo>
                    <a:pt x="63856" y="83465"/>
                  </a:lnTo>
                  <a:lnTo>
                    <a:pt x="63720" y="83797"/>
                  </a:lnTo>
                  <a:lnTo>
                    <a:pt x="63894" y="84105"/>
                  </a:lnTo>
                  <a:lnTo>
                    <a:pt x="64192" y="84271"/>
                  </a:lnTo>
                  <a:lnTo>
                    <a:pt x="64452" y="84307"/>
                  </a:lnTo>
                  <a:lnTo>
                    <a:pt x="64924" y="84164"/>
                  </a:lnTo>
                  <a:lnTo>
                    <a:pt x="65794" y="84366"/>
                  </a:lnTo>
                  <a:lnTo>
                    <a:pt x="65980" y="84330"/>
                  </a:lnTo>
                  <a:lnTo>
                    <a:pt x="65881" y="84176"/>
                  </a:lnTo>
                  <a:lnTo>
                    <a:pt x="65806" y="84117"/>
                  </a:lnTo>
                  <a:close/>
                  <a:moveTo>
                    <a:pt x="80140" y="79328"/>
                  </a:moveTo>
                  <a:lnTo>
                    <a:pt x="79929" y="79340"/>
                  </a:lnTo>
                  <a:lnTo>
                    <a:pt x="79730" y="79458"/>
                  </a:lnTo>
                  <a:lnTo>
                    <a:pt x="79668" y="79624"/>
                  </a:lnTo>
                  <a:lnTo>
                    <a:pt x="79768" y="79802"/>
                  </a:lnTo>
                  <a:lnTo>
                    <a:pt x="79842" y="79980"/>
                  </a:lnTo>
                  <a:lnTo>
                    <a:pt x="79805" y="80134"/>
                  </a:lnTo>
                  <a:lnTo>
                    <a:pt x="79867" y="80252"/>
                  </a:lnTo>
                  <a:lnTo>
                    <a:pt x="80004" y="80395"/>
                  </a:lnTo>
                  <a:lnTo>
                    <a:pt x="80091" y="80786"/>
                  </a:lnTo>
                  <a:lnTo>
                    <a:pt x="80140" y="80869"/>
                  </a:lnTo>
                  <a:lnTo>
                    <a:pt x="80240" y="80845"/>
                  </a:lnTo>
                  <a:lnTo>
                    <a:pt x="80376" y="80679"/>
                  </a:lnTo>
                  <a:lnTo>
                    <a:pt x="80451" y="80217"/>
                  </a:lnTo>
                  <a:lnTo>
                    <a:pt x="80463" y="79660"/>
                  </a:lnTo>
                  <a:lnTo>
                    <a:pt x="80339" y="79375"/>
                  </a:lnTo>
                  <a:lnTo>
                    <a:pt x="80140" y="79328"/>
                  </a:lnTo>
                  <a:close/>
                  <a:moveTo>
                    <a:pt x="31127" y="67865"/>
                  </a:moveTo>
                  <a:lnTo>
                    <a:pt x="31189" y="68007"/>
                  </a:lnTo>
                  <a:lnTo>
                    <a:pt x="31263" y="68078"/>
                  </a:lnTo>
                  <a:lnTo>
                    <a:pt x="31388" y="68054"/>
                  </a:lnTo>
                  <a:lnTo>
                    <a:pt x="31437" y="68007"/>
                  </a:lnTo>
                  <a:lnTo>
                    <a:pt x="31586" y="67900"/>
                  </a:lnTo>
                  <a:lnTo>
                    <a:pt x="31835" y="67651"/>
                  </a:lnTo>
                  <a:lnTo>
                    <a:pt x="32195" y="67367"/>
                  </a:lnTo>
                  <a:lnTo>
                    <a:pt x="32257" y="67201"/>
                  </a:lnTo>
                  <a:lnTo>
                    <a:pt x="32220" y="67071"/>
                  </a:lnTo>
                  <a:lnTo>
                    <a:pt x="32133" y="67011"/>
                  </a:lnTo>
                  <a:lnTo>
                    <a:pt x="32058" y="67082"/>
                  </a:lnTo>
                  <a:lnTo>
                    <a:pt x="31922" y="67189"/>
                  </a:lnTo>
                  <a:lnTo>
                    <a:pt x="31698" y="67165"/>
                  </a:lnTo>
                  <a:lnTo>
                    <a:pt x="31611" y="67154"/>
                  </a:lnTo>
                  <a:lnTo>
                    <a:pt x="31648" y="67272"/>
                  </a:lnTo>
                  <a:lnTo>
                    <a:pt x="31586" y="67308"/>
                  </a:lnTo>
                  <a:lnTo>
                    <a:pt x="31462" y="67319"/>
                  </a:lnTo>
                  <a:lnTo>
                    <a:pt x="31400" y="67414"/>
                  </a:lnTo>
                  <a:lnTo>
                    <a:pt x="31288" y="67474"/>
                  </a:lnTo>
                  <a:lnTo>
                    <a:pt x="31251" y="67521"/>
                  </a:lnTo>
                  <a:lnTo>
                    <a:pt x="31338" y="67580"/>
                  </a:lnTo>
                  <a:lnTo>
                    <a:pt x="31363" y="67616"/>
                  </a:lnTo>
                  <a:lnTo>
                    <a:pt x="31164" y="67723"/>
                  </a:lnTo>
                  <a:lnTo>
                    <a:pt x="31127" y="67865"/>
                  </a:lnTo>
                  <a:close/>
                  <a:moveTo>
                    <a:pt x="35089" y="30832"/>
                  </a:moveTo>
                  <a:lnTo>
                    <a:pt x="35300" y="30773"/>
                  </a:lnTo>
                  <a:lnTo>
                    <a:pt x="35462" y="30583"/>
                  </a:lnTo>
                  <a:lnTo>
                    <a:pt x="35474" y="30453"/>
                  </a:lnTo>
                  <a:lnTo>
                    <a:pt x="35561" y="30299"/>
                  </a:lnTo>
                  <a:lnTo>
                    <a:pt x="35772" y="30240"/>
                  </a:lnTo>
                  <a:lnTo>
                    <a:pt x="35847" y="30145"/>
                  </a:lnTo>
                  <a:lnTo>
                    <a:pt x="35772" y="29872"/>
                  </a:lnTo>
                  <a:lnTo>
                    <a:pt x="35573" y="29742"/>
                  </a:lnTo>
                  <a:lnTo>
                    <a:pt x="35151" y="29706"/>
                  </a:lnTo>
                  <a:lnTo>
                    <a:pt x="34816" y="29884"/>
                  </a:lnTo>
                  <a:lnTo>
                    <a:pt x="34654" y="30074"/>
                  </a:lnTo>
                  <a:lnTo>
                    <a:pt x="34617" y="30382"/>
                  </a:lnTo>
                  <a:lnTo>
                    <a:pt x="34667" y="30666"/>
                  </a:lnTo>
                  <a:lnTo>
                    <a:pt x="34791" y="30737"/>
                  </a:lnTo>
                  <a:lnTo>
                    <a:pt x="34940" y="30714"/>
                  </a:lnTo>
                  <a:lnTo>
                    <a:pt x="35089" y="30832"/>
                  </a:lnTo>
                  <a:close/>
                  <a:moveTo>
                    <a:pt x="36629" y="31472"/>
                  </a:moveTo>
                  <a:lnTo>
                    <a:pt x="36617" y="31591"/>
                  </a:lnTo>
                  <a:lnTo>
                    <a:pt x="37076" y="31532"/>
                  </a:lnTo>
                  <a:lnTo>
                    <a:pt x="38033" y="30797"/>
                  </a:lnTo>
                  <a:lnTo>
                    <a:pt x="38132" y="30583"/>
                  </a:lnTo>
                  <a:lnTo>
                    <a:pt x="38095" y="30394"/>
                  </a:lnTo>
                  <a:lnTo>
                    <a:pt x="38045" y="30275"/>
                  </a:lnTo>
                  <a:lnTo>
                    <a:pt x="37946" y="30192"/>
                  </a:lnTo>
                  <a:lnTo>
                    <a:pt x="37586" y="30050"/>
                  </a:lnTo>
                  <a:lnTo>
                    <a:pt x="37362" y="29931"/>
                  </a:lnTo>
                  <a:lnTo>
                    <a:pt x="37288" y="29742"/>
                  </a:lnTo>
                  <a:lnTo>
                    <a:pt x="37337" y="29552"/>
                  </a:lnTo>
                  <a:lnTo>
                    <a:pt x="37288" y="29540"/>
                  </a:lnTo>
                  <a:lnTo>
                    <a:pt x="37014" y="29754"/>
                  </a:lnTo>
                  <a:lnTo>
                    <a:pt x="36704" y="29611"/>
                  </a:lnTo>
                  <a:lnTo>
                    <a:pt x="36654" y="29647"/>
                  </a:lnTo>
                  <a:lnTo>
                    <a:pt x="36803" y="29813"/>
                  </a:lnTo>
                  <a:lnTo>
                    <a:pt x="36940" y="30038"/>
                  </a:lnTo>
                  <a:lnTo>
                    <a:pt x="37039" y="30382"/>
                  </a:lnTo>
                  <a:lnTo>
                    <a:pt x="37039" y="30643"/>
                  </a:lnTo>
                  <a:lnTo>
                    <a:pt x="36791" y="30915"/>
                  </a:lnTo>
                  <a:lnTo>
                    <a:pt x="36865" y="31034"/>
                  </a:lnTo>
                  <a:lnTo>
                    <a:pt x="36840" y="31200"/>
                  </a:lnTo>
                  <a:lnTo>
                    <a:pt x="36629" y="31472"/>
                  </a:lnTo>
                  <a:close/>
                  <a:moveTo>
                    <a:pt x="33996" y="26138"/>
                  </a:moveTo>
                  <a:lnTo>
                    <a:pt x="34071" y="26209"/>
                  </a:lnTo>
                  <a:lnTo>
                    <a:pt x="34182" y="26304"/>
                  </a:lnTo>
                  <a:lnTo>
                    <a:pt x="34393" y="26399"/>
                  </a:lnTo>
                  <a:lnTo>
                    <a:pt x="34530" y="26268"/>
                  </a:lnTo>
                  <a:lnTo>
                    <a:pt x="34530" y="26019"/>
                  </a:lnTo>
                  <a:lnTo>
                    <a:pt x="34356" y="25806"/>
                  </a:lnTo>
                  <a:lnTo>
                    <a:pt x="34071" y="25640"/>
                  </a:lnTo>
                  <a:lnTo>
                    <a:pt x="33897" y="25593"/>
                  </a:lnTo>
                  <a:lnTo>
                    <a:pt x="33822" y="25688"/>
                  </a:lnTo>
                  <a:lnTo>
                    <a:pt x="33698" y="25688"/>
                  </a:lnTo>
                  <a:lnTo>
                    <a:pt x="33350" y="25522"/>
                  </a:lnTo>
                  <a:lnTo>
                    <a:pt x="33263" y="25605"/>
                  </a:lnTo>
                  <a:lnTo>
                    <a:pt x="33375" y="25901"/>
                  </a:lnTo>
                  <a:lnTo>
                    <a:pt x="33412" y="26019"/>
                  </a:lnTo>
                  <a:lnTo>
                    <a:pt x="33487" y="26102"/>
                  </a:lnTo>
                  <a:lnTo>
                    <a:pt x="33599" y="26138"/>
                  </a:lnTo>
                  <a:lnTo>
                    <a:pt x="33847" y="26055"/>
                  </a:lnTo>
                  <a:lnTo>
                    <a:pt x="33996" y="26138"/>
                  </a:lnTo>
                  <a:close/>
                  <a:moveTo>
                    <a:pt x="20643" y="20661"/>
                  </a:moveTo>
                  <a:lnTo>
                    <a:pt x="20432" y="20650"/>
                  </a:lnTo>
                  <a:lnTo>
                    <a:pt x="20283" y="20661"/>
                  </a:lnTo>
                  <a:lnTo>
                    <a:pt x="20258" y="20851"/>
                  </a:lnTo>
                  <a:lnTo>
                    <a:pt x="20358" y="21136"/>
                  </a:lnTo>
                  <a:lnTo>
                    <a:pt x="20420" y="21254"/>
                  </a:lnTo>
                  <a:lnTo>
                    <a:pt x="20544" y="21207"/>
                  </a:lnTo>
                  <a:lnTo>
                    <a:pt x="20718" y="21041"/>
                  </a:lnTo>
                  <a:lnTo>
                    <a:pt x="20780" y="20792"/>
                  </a:lnTo>
                  <a:lnTo>
                    <a:pt x="20643" y="20661"/>
                  </a:lnTo>
                  <a:close/>
                  <a:moveTo>
                    <a:pt x="1950" y="16809"/>
                  </a:moveTo>
                  <a:lnTo>
                    <a:pt x="1801" y="16797"/>
                  </a:lnTo>
                  <a:lnTo>
                    <a:pt x="1701" y="16868"/>
                  </a:lnTo>
                  <a:lnTo>
                    <a:pt x="1502" y="17058"/>
                  </a:lnTo>
                  <a:lnTo>
                    <a:pt x="1180" y="17307"/>
                  </a:lnTo>
                  <a:lnTo>
                    <a:pt x="1117" y="17496"/>
                  </a:lnTo>
                  <a:lnTo>
                    <a:pt x="1279" y="17674"/>
                  </a:lnTo>
                  <a:lnTo>
                    <a:pt x="1341" y="17793"/>
                  </a:lnTo>
                  <a:lnTo>
                    <a:pt x="1329" y="17816"/>
                  </a:lnTo>
                  <a:lnTo>
                    <a:pt x="1329" y="17876"/>
                  </a:lnTo>
                  <a:lnTo>
                    <a:pt x="1378" y="17864"/>
                  </a:lnTo>
                  <a:lnTo>
                    <a:pt x="1478" y="17769"/>
                  </a:lnTo>
                  <a:lnTo>
                    <a:pt x="1602" y="17722"/>
                  </a:lnTo>
                  <a:lnTo>
                    <a:pt x="1751" y="17733"/>
                  </a:lnTo>
                  <a:lnTo>
                    <a:pt x="1900" y="17650"/>
                  </a:lnTo>
                  <a:lnTo>
                    <a:pt x="1987" y="17473"/>
                  </a:lnTo>
                  <a:lnTo>
                    <a:pt x="2049" y="17224"/>
                  </a:lnTo>
                  <a:lnTo>
                    <a:pt x="2136" y="17034"/>
                  </a:lnTo>
                  <a:lnTo>
                    <a:pt x="2099" y="16892"/>
                  </a:lnTo>
                  <a:lnTo>
                    <a:pt x="1950" y="16809"/>
                  </a:lnTo>
                  <a:close/>
                  <a:moveTo>
                    <a:pt x="31052" y="82552"/>
                  </a:moveTo>
                  <a:lnTo>
                    <a:pt x="31127" y="82481"/>
                  </a:lnTo>
                  <a:lnTo>
                    <a:pt x="31189" y="82268"/>
                  </a:lnTo>
                  <a:lnTo>
                    <a:pt x="31176" y="82173"/>
                  </a:lnTo>
                  <a:lnTo>
                    <a:pt x="31077" y="82125"/>
                  </a:lnTo>
                  <a:lnTo>
                    <a:pt x="30754" y="82125"/>
                  </a:lnTo>
                  <a:lnTo>
                    <a:pt x="30605" y="82196"/>
                  </a:lnTo>
                  <a:lnTo>
                    <a:pt x="30555" y="82410"/>
                  </a:lnTo>
                  <a:lnTo>
                    <a:pt x="30655" y="82600"/>
                  </a:lnTo>
                  <a:lnTo>
                    <a:pt x="30891" y="82611"/>
                  </a:lnTo>
                  <a:lnTo>
                    <a:pt x="31052" y="82552"/>
                  </a:lnTo>
                  <a:close/>
                  <a:moveTo>
                    <a:pt x="51373" y="102277"/>
                  </a:moveTo>
                  <a:lnTo>
                    <a:pt x="51274" y="102171"/>
                  </a:lnTo>
                  <a:lnTo>
                    <a:pt x="51025" y="101791"/>
                  </a:lnTo>
                  <a:lnTo>
                    <a:pt x="51000" y="101554"/>
                  </a:lnTo>
                  <a:lnTo>
                    <a:pt x="51063" y="101365"/>
                  </a:lnTo>
                  <a:lnTo>
                    <a:pt x="51013" y="101270"/>
                  </a:lnTo>
                  <a:lnTo>
                    <a:pt x="50988" y="101270"/>
                  </a:lnTo>
                  <a:lnTo>
                    <a:pt x="50938" y="101329"/>
                  </a:lnTo>
                  <a:lnTo>
                    <a:pt x="50851" y="101365"/>
                  </a:lnTo>
                  <a:lnTo>
                    <a:pt x="50777" y="101341"/>
                  </a:lnTo>
                  <a:lnTo>
                    <a:pt x="50727" y="101353"/>
                  </a:lnTo>
                  <a:lnTo>
                    <a:pt x="50715" y="101448"/>
                  </a:lnTo>
                  <a:lnTo>
                    <a:pt x="50727" y="101543"/>
                  </a:lnTo>
                  <a:lnTo>
                    <a:pt x="50690" y="101637"/>
                  </a:lnTo>
                  <a:lnTo>
                    <a:pt x="50727" y="101780"/>
                  </a:lnTo>
                  <a:lnTo>
                    <a:pt x="50789" y="101851"/>
                  </a:lnTo>
                  <a:lnTo>
                    <a:pt x="50864" y="101898"/>
                  </a:lnTo>
                  <a:lnTo>
                    <a:pt x="50901" y="102076"/>
                  </a:lnTo>
                  <a:lnTo>
                    <a:pt x="50976" y="102230"/>
                  </a:lnTo>
                  <a:lnTo>
                    <a:pt x="51013" y="102301"/>
                  </a:lnTo>
                  <a:lnTo>
                    <a:pt x="51274" y="102360"/>
                  </a:lnTo>
                  <a:lnTo>
                    <a:pt x="51547" y="102491"/>
                  </a:lnTo>
                  <a:lnTo>
                    <a:pt x="51572" y="102384"/>
                  </a:lnTo>
                  <a:lnTo>
                    <a:pt x="51510" y="102301"/>
                  </a:lnTo>
                  <a:lnTo>
                    <a:pt x="51373" y="102277"/>
                  </a:lnTo>
                  <a:close/>
                  <a:moveTo>
                    <a:pt x="28903" y="79837"/>
                  </a:moveTo>
                  <a:lnTo>
                    <a:pt x="29003" y="79826"/>
                  </a:lnTo>
                  <a:lnTo>
                    <a:pt x="29065" y="79873"/>
                  </a:lnTo>
                  <a:lnTo>
                    <a:pt x="29090" y="79956"/>
                  </a:lnTo>
                  <a:lnTo>
                    <a:pt x="29189" y="79968"/>
                  </a:lnTo>
                  <a:lnTo>
                    <a:pt x="29301" y="79920"/>
                  </a:lnTo>
                  <a:lnTo>
                    <a:pt x="29388" y="79968"/>
                  </a:lnTo>
                  <a:lnTo>
                    <a:pt x="29549" y="80158"/>
                  </a:lnTo>
                  <a:lnTo>
                    <a:pt x="29649" y="80193"/>
                  </a:lnTo>
                  <a:lnTo>
                    <a:pt x="29736" y="80134"/>
                  </a:lnTo>
                  <a:lnTo>
                    <a:pt x="29822" y="80075"/>
                  </a:lnTo>
                  <a:lnTo>
                    <a:pt x="29835" y="79849"/>
                  </a:lnTo>
                  <a:lnTo>
                    <a:pt x="29810" y="79743"/>
                  </a:lnTo>
                  <a:lnTo>
                    <a:pt x="29760" y="79624"/>
                  </a:lnTo>
                  <a:lnTo>
                    <a:pt x="29686" y="79529"/>
                  </a:lnTo>
                  <a:lnTo>
                    <a:pt x="29524" y="79482"/>
                  </a:lnTo>
                  <a:lnTo>
                    <a:pt x="29264" y="79494"/>
                  </a:lnTo>
                  <a:lnTo>
                    <a:pt x="29090" y="79434"/>
                  </a:lnTo>
                  <a:lnTo>
                    <a:pt x="28978" y="79446"/>
                  </a:lnTo>
                  <a:lnTo>
                    <a:pt x="28829" y="79541"/>
                  </a:lnTo>
                  <a:lnTo>
                    <a:pt x="28792" y="79636"/>
                  </a:lnTo>
                  <a:lnTo>
                    <a:pt x="28878" y="79660"/>
                  </a:lnTo>
                  <a:lnTo>
                    <a:pt x="28953" y="79648"/>
                  </a:lnTo>
                  <a:lnTo>
                    <a:pt x="29015" y="79683"/>
                  </a:lnTo>
                  <a:lnTo>
                    <a:pt x="28878" y="79778"/>
                  </a:lnTo>
                  <a:lnTo>
                    <a:pt x="28903" y="79837"/>
                  </a:lnTo>
                  <a:close/>
                  <a:moveTo>
                    <a:pt x="59956" y="88183"/>
                  </a:moveTo>
                  <a:lnTo>
                    <a:pt x="59596" y="88444"/>
                  </a:lnTo>
                  <a:lnTo>
                    <a:pt x="59521" y="88538"/>
                  </a:lnTo>
                  <a:lnTo>
                    <a:pt x="59409" y="88953"/>
                  </a:lnTo>
                  <a:lnTo>
                    <a:pt x="59484" y="89202"/>
                  </a:lnTo>
                  <a:lnTo>
                    <a:pt x="60155" y="89866"/>
                  </a:lnTo>
                  <a:lnTo>
                    <a:pt x="60366" y="89973"/>
                  </a:lnTo>
                  <a:lnTo>
                    <a:pt x="60577" y="89949"/>
                  </a:lnTo>
                  <a:lnTo>
                    <a:pt x="60776" y="89771"/>
                  </a:lnTo>
                  <a:lnTo>
                    <a:pt x="60900" y="89463"/>
                  </a:lnTo>
                  <a:lnTo>
                    <a:pt x="60962" y="89143"/>
                  </a:lnTo>
                  <a:lnTo>
                    <a:pt x="60950" y="88823"/>
                  </a:lnTo>
                  <a:lnTo>
                    <a:pt x="60788" y="88278"/>
                  </a:lnTo>
                  <a:lnTo>
                    <a:pt x="60639" y="87958"/>
                  </a:lnTo>
                  <a:lnTo>
                    <a:pt x="60478" y="87697"/>
                  </a:lnTo>
                  <a:lnTo>
                    <a:pt x="60279" y="87649"/>
                  </a:lnTo>
                  <a:lnTo>
                    <a:pt x="60515" y="87448"/>
                  </a:lnTo>
                  <a:lnTo>
                    <a:pt x="60602" y="87199"/>
                  </a:lnTo>
                  <a:lnTo>
                    <a:pt x="60552" y="87009"/>
                  </a:lnTo>
                  <a:lnTo>
                    <a:pt x="60354" y="86914"/>
                  </a:lnTo>
                  <a:lnTo>
                    <a:pt x="60118" y="86938"/>
                  </a:lnTo>
                  <a:lnTo>
                    <a:pt x="59906" y="87033"/>
                  </a:lnTo>
                  <a:lnTo>
                    <a:pt x="59881" y="87199"/>
                  </a:lnTo>
                  <a:lnTo>
                    <a:pt x="60167" y="87495"/>
                  </a:lnTo>
                  <a:lnTo>
                    <a:pt x="60018" y="88052"/>
                  </a:lnTo>
                  <a:lnTo>
                    <a:pt x="59956" y="88183"/>
                  </a:lnTo>
                  <a:close/>
                  <a:moveTo>
                    <a:pt x="50007" y="92889"/>
                  </a:moveTo>
                  <a:lnTo>
                    <a:pt x="50069" y="92474"/>
                  </a:lnTo>
                  <a:lnTo>
                    <a:pt x="49858" y="92118"/>
                  </a:lnTo>
                  <a:lnTo>
                    <a:pt x="49597" y="92012"/>
                  </a:lnTo>
                  <a:lnTo>
                    <a:pt x="49299" y="91976"/>
                  </a:lnTo>
                  <a:lnTo>
                    <a:pt x="48690" y="92047"/>
                  </a:lnTo>
                  <a:lnTo>
                    <a:pt x="48057" y="92154"/>
                  </a:lnTo>
                  <a:lnTo>
                    <a:pt x="47771" y="92273"/>
                  </a:lnTo>
                  <a:lnTo>
                    <a:pt x="47498" y="92462"/>
                  </a:lnTo>
                  <a:lnTo>
                    <a:pt x="47684" y="92581"/>
                  </a:lnTo>
                  <a:lnTo>
                    <a:pt x="47759" y="92676"/>
                  </a:lnTo>
                  <a:lnTo>
                    <a:pt x="47746" y="92782"/>
                  </a:lnTo>
                  <a:lnTo>
                    <a:pt x="47634" y="92901"/>
                  </a:lnTo>
                  <a:lnTo>
                    <a:pt x="47634" y="93067"/>
                  </a:lnTo>
                  <a:lnTo>
                    <a:pt x="48081" y="93351"/>
                  </a:lnTo>
                  <a:lnTo>
                    <a:pt x="48305" y="93458"/>
                  </a:lnTo>
                  <a:lnTo>
                    <a:pt x="48603" y="93505"/>
                  </a:lnTo>
                  <a:lnTo>
                    <a:pt x="49398" y="93363"/>
                  </a:lnTo>
                  <a:lnTo>
                    <a:pt x="49758" y="93233"/>
                  </a:lnTo>
                  <a:lnTo>
                    <a:pt x="50007" y="92889"/>
                  </a:lnTo>
                  <a:close/>
                  <a:moveTo>
                    <a:pt x="24593" y="86891"/>
                  </a:moveTo>
                  <a:lnTo>
                    <a:pt x="24817" y="86914"/>
                  </a:lnTo>
                  <a:lnTo>
                    <a:pt x="25053" y="86820"/>
                  </a:lnTo>
                  <a:lnTo>
                    <a:pt x="25202" y="86618"/>
                  </a:lnTo>
                  <a:lnTo>
                    <a:pt x="25314" y="86369"/>
                  </a:lnTo>
                  <a:lnTo>
                    <a:pt x="25351" y="86061"/>
                  </a:lnTo>
                  <a:lnTo>
                    <a:pt x="25450" y="86002"/>
                  </a:lnTo>
                  <a:lnTo>
                    <a:pt x="25686" y="86049"/>
                  </a:lnTo>
                  <a:lnTo>
                    <a:pt x="25947" y="86049"/>
                  </a:lnTo>
                  <a:lnTo>
                    <a:pt x="26109" y="85836"/>
                  </a:lnTo>
                  <a:lnTo>
                    <a:pt x="26208" y="85895"/>
                  </a:lnTo>
                  <a:lnTo>
                    <a:pt x="26432" y="85954"/>
                  </a:lnTo>
                  <a:lnTo>
                    <a:pt x="26506" y="86002"/>
                  </a:lnTo>
                  <a:lnTo>
                    <a:pt x="26506" y="85528"/>
                  </a:lnTo>
                  <a:lnTo>
                    <a:pt x="26456" y="85397"/>
                  </a:lnTo>
                  <a:lnTo>
                    <a:pt x="26382" y="85326"/>
                  </a:lnTo>
                  <a:lnTo>
                    <a:pt x="26282" y="85314"/>
                  </a:lnTo>
                  <a:lnTo>
                    <a:pt x="26158" y="85326"/>
                  </a:lnTo>
                  <a:lnTo>
                    <a:pt x="25537" y="85551"/>
                  </a:lnTo>
                  <a:lnTo>
                    <a:pt x="25202" y="85622"/>
                  </a:lnTo>
                  <a:lnTo>
                    <a:pt x="24941" y="85539"/>
                  </a:lnTo>
                  <a:lnTo>
                    <a:pt x="24717" y="85610"/>
                  </a:lnTo>
                  <a:lnTo>
                    <a:pt x="24506" y="85741"/>
                  </a:lnTo>
                  <a:lnTo>
                    <a:pt x="24357" y="85942"/>
                  </a:lnTo>
                  <a:lnTo>
                    <a:pt x="24295" y="86215"/>
                  </a:lnTo>
                  <a:lnTo>
                    <a:pt x="24332" y="86511"/>
                  </a:lnTo>
                  <a:lnTo>
                    <a:pt x="24444" y="86737"/>
                  </a:lnTo>
                  <a:lnTo>
                    <a:pt x="24593" y="86891"/>
                  </a:lnTo>
                  <a:close/>
                  <a:moveTo>
                    <a:pt x="28481" y="77775"/>
                  </a:moveTo>
                  <a:lnTo>
                    <a:pt x="28344" y="78071"/>
                  </a:lnTo>
                  <a:lnTo>
                    <a:pt x="28257" y="78213"/>
                  </a:lnTo>
                  <a:lnTo>
                    <a:pt x="28034" y="78308"/>
                  </a:lnTo>
                  <a:lnTo>
                    <a:pt x="27823" y="78379"/>
                  </a:lnTo>
                  <a:lnTo>
                    <a:pt x="27674" y="78451"/>
                  </a:lnTo>
                  <a:lnTo>
                    <a:pt x="27587" y="78652"/>
                  </a:lnTo>
                  <a:lnTo>
                    <a:pt x="27438" y="79351"/>
                  </a:lnTo>
                  <a:lnTo>
                    <a:pt x="27525" y="79363"/>
                  </a:lnTo>
                  <a:lnTo>
                    <a:pt x="27574" y="79399"/>
                  </a:lnTo>
                  <a:lnTo>
                    <a:pt x="27612" y="79458"/>
                  </a:lnTo>
                  <a:lnTo>
                    <a:pt x="27674" y="79494"/>
                  </a:lnTo>
                  <a:lnTo>
                    <a:pt x="27860" y="79482"/>
                  </a:lnTo>
                  <a:lnTo>
                    <a:pt x="28369" y="79600"/>
                  </a:lnTo>
                  <a:lnTo>
                    <a:pt x="28469" y="79577"/>
                  </a:lnTo>
                  <a:lnTo>
                    <a:pt x="28543" y="79399"/>
                  </a:lnTo>
                  <a:lnTo>
                    <a:pt x="28705" y="79174"/>
                  </a:lnTo>
                  <a:lnTo>
                    <a:pt x="28928" y="78972"/>
                  </a:lnTo>
                  <a:lnTo>
                    <a:pt x="29114" y="78877"/>
                  </a:lnTo>
                  <a:lnTo>
                    <a:pt x="28866" y="78498"/>
                  </a:lnTo>
                  <a:lnTo>
                    <a:pt x="28779" y="78261"/>
                  </a:lnTo>
                  <a:lnTo>
                    <a:pt x="28792" y="78048"/>
                  </a:lnTo>
                  <a:lnTo>
                    <a:pt x="28941" y="77858"/>
                  </a:lnTo>
                  <a:lnTo>
                    <a:pt x="29524" y="77550"/>
                  </a:lnTo>
                  <a:lnTo>
                    <a:pt x="29239" y="77479"/>
                  </a:lnTo>
                  <a:lnTo>
                    <a:pt x="28829" y="77561"/>
                  </a:lnTo>
                  <a:lnTo>
                    <a:pt x="28481" y="77775"/>
                  </a:lnTo>
                  <a:close/>
                  <a:moveTo>
                    <a:pt x="37263" y="24360"/>
                  </a:moveTo>
                  <a:lnTo>
                    <a:pt x="37151" y="24301"/>
                  </a:lnTo>
                  <a:lnTo>
                    <a:pt x="37039" y="24289"/>
                  </a:lnTo>
                  <a:lnTo>
                    <a:pt x="36828" y="24301"/>
                  </a:lnTo>
                  <a:lnTo>
                    <a:pt x="36716" y="24301"/>
                  </a:lnTo>
                  <a:lnTo>
                    <a:pt x="36592" y="24253"/>
                  </a:lnTo>
                  <a:lnTo>
                    <a:pt x="36493" y="24194"/>
                  </a:lnTo>
                  <a:lnTo>
                    <a:pt x="36381" y="24158"/>
                  </a:lnTo>
                  <a:lnTo>
                    <a:pt x="36269" y="24170"/>
                  </a:lnTo>
                  <a:lnTo>
                    <a:pt x="36195" y="24229"/>
                  </a:lnTo>
                  <a:lnTo>
                    <a:pt x="36145" y="24336"/>
                  </a:lnTo>
                  <a:lnTo>
                    <a:pt x="35896" y="25273"/>
                  </a:lnTo>
                  <a:lnTo>
                    <a:pt x="35735" y="25628"/>
                  </a:lnTo>
                  <a:lnTo>
                    <a:pt x="35499" y="25782"/>
                  </a:lnTo>
                  <a:lnTo>
                    <a:pt x="35809" y="25699"/>
                  </a:lnTo>
                  <a:lnTo>
                    <a:pt x="36679" y="25190"/>
                  </a:lnTo>
                  <a:lnTo>
                    <a:pt x="36828" y="25178"/>
                  </a:lnTo>
                  <a:lnTo>
                    <a:pt x="36989" y="25202"/>
                  </a:lnTo>
                  <a:lnTo>
                    <a:pt x="37151" y="25190"/>
                  </a:lnTo>
                  <a:lnTo>
                    <a:pt x="37201" y="25107"/>
                  </a:lnTo>
                  <a:lnTo>
                    <a:pt x="37238" y="24941"/>
                  </a:lnTo>
                  <a:lnTo>
                    <a:pt x="37312" y="24846"/>
                  </a:lnTo>
                  <a:lnTo>
                    <a:pt x="37449" y="24763"/>
                  </a:lnTo>
                  <a:lnTo>
                    <a:pt x="37598" y="24715"/>
                  </a:lnTo>
                  <a:lnTo>
                    <a:pt x="37548" y="24633"/>
                  </a:lnTo>
                  <a:lnTo>
                    <a:pt x="37263" y="24360"/>
                  </a:lnTo>
                  <a:close/>
                  <a:moveTo>
                    <a:pt x="32779" y="19950"/>
                  </a:moveTo>
                  <a:lnTo>
                    <a:pt x="32692" y="19796"/>
                  </a:lnTo>
                  <a:lnTo>
                    <a:pt x="32667" y="19725"/>
                  </a:lnTo>
                  <a:lnTo>
                    <a:pt x="32605" y="19310"/>
                  </a:lnTo>
                  <a:lnTo>
                    <a:pt x="32580" y="19203"/>
                  </a:lnTo>
                  <a:lnTo>
                    <a:pt x="32530" y="19144"/>
                  </a:lnTo>
                  <a:lnTo>
                    <a:pt x="32468" y="19097"/>
                  </a:lnTo>
                  <a:lnTo>
                    <a:pt x="32356" y="19120"/>
                  </a:lnTo>
                  <a:lnTo>
                    <a:pt x="32245" y="19203"/>
                  </a:lnTo>
                  <a:lnTo>
                    <a:pt x="32158" y="19322"/>
                  </a:lnTo>
                  <a:lnTo>
                    <a:pt x="32096" y="19429"/>
                  </a:lnTo>
                  <a:lnTo>
                    <a:pt x="31996" y="19867"/>
                  </a:lnTo>
                  <a:lnTo>
                    <a:pt x="31909" y="20033"/>
                  </a:lnTo>
                  <a:lnTo>
                    <a:pt x="31748" y="20187"/>
                  </a:lnTo>
                  <a:lnTo>
                    <a:pt x="33027" y="21136"/>
                  </a:lnTo>
                  <a:lnTo>
                    <a:pt x="33412" y="21112"/>
                  </a:lnTo>
                  <a:lnTo>
                    <a:pt x="33611" y="20875"/>
                  </a:lnTo>
                  <a:lnTo>
                    <a:pt x="33574" y="20650"/>
                  </a:lnTo>
                  <a:lnTo>
                    <a:pt x="33400" y="20448"/>
                  </a:lnTo>
                  <a:lnTo>
                    <a:pt x="33151" y="20282"/>
                  </a:lnTo>
                  <a:lnTo>
                    <a:pt x="32891" y="20069"/>
                  </a:lnTo>
                  <a:lnTo>
                    <a:pt x="32779" y="19950"/>
                  </a:lnTo>
                  <a:close/>
                  <a:moveTo>
                    <a:pt x="33512" y="45401"/>
                  </a:moveTo>
                  <a:lnTo>
                    <a:pt x="33474" y="45271"/>
                  </a:lnTo>
                  <a:lnTo>
                    <a:pt x="33238" y="45200"/>
                  </a:lnTo>
                  <a:lnTo>
                    <a:pt x="32903" y="45330"/>
                  </a:lnTo>
                  <a:lnTo>
                    <a:pt x="32704" y="45804"/>
                  </a:lnTo>
                  <a:lnTo>
                    <a:pt x="32655" y="46622"/>
                  </a:lnTo>
                  <a:lnTo>
                    <a:pt x="32704" y="47487"/>
                  </a:lnTo>
                  <a:lnTo>
                    <a:pt x="32903" y="48092"/>
                  </a:lnTo>
                  <a:lnTo>
                    <a:pt x="33164" y="47796"/>
                  </a:lnTo>
                  <a:lnTo>
                    <a:pt x="33300" y="47938"/>
                  </a:lnTo>
                  <a:lnTo>
                    <a:pt x="32953" y="48388"/>
                  </a:lnTo>
                  <a:lnTo>
                    <a:pt x="32891" y="48720"/>
                  </a:lnTo>
                  <a:lnTo>
                    <a:pt x="33102" y="48815"/>
                  </a:lnTo>
                  <a:lnTo>
                    <a:pt x="33561" y="48554"/>
                  </a:lnTo>
                  <a:lnTo>
                    <a:pt x="33561" y="48803"/>
                  </a:lnTo>
                  <a:lnTo>
                    <a:pt x="33512" y="48993"/>
                  </a:lnTo>
                  <a:lnTo>
                    <a:pt x="33425" y="49171"/>
                  </a:lnTo>
                  <a:lnTo>
                    <a:pt x="33300" y="49325"/>
                  </a:lnTo>
                  <a:lnTo>
                    <a:pt x="33561" y="49372"/>
                  </a:lnTo>
                  <a:lnTo>
                    <a:pt x="34418" y="49325"/>
                  </a:lnTo>
                  <a:lnTo>
                    <a:pt x="34592" y="49396"/>
                  </a:lnTo>
                  <a:lnTo>
                    <a:pt x="34493" y="49064"/>
                  </a:lnTo>
                  <a:lnTo>
                    <a:pt x="34244" y="48673"/>
                  </a:lnTo>
                  <a:lnTo>
                    <a:pt x="33673" y="48092"/>
                  </a:lnTo>
                  <a:lnTo>
                    <a:pt x="33760" y="48033"/>
                  </a:lnTo>
                  <a:lnTo>
                    <a:pt x="33971" y="47867"/>
                  </a:lnTo>
                  <a:lnTo>
                    <a:pt x="34071" y="47796"/>
                  </a:lnTo>
                  <a:lnTo>
                    <a:pt x="33797" y="47653"/>
                  </a:lnTo>
                  <a:lnTo>
                    <a:pt x="33673" y="47630"/>
                  </a:lnTo>
                  <a:lnTo>
                    <a:pt x="33673" y="47487"/>
                  </a:lnTo>
                  <a:lnTo>
                    <a:pt x="34071" y="47487"/>
                  </a:lnTo>
                  <a:lnTo>
                    <a:pt x="33847" y="47381"/>
                  </a:lnTo>
                  <a:lnTo>
                    <a:pt x="33387" y="47262"/>
                  </a:lnTo>
                  <a:lnTo>
                    <a:pt x="33164" y="47167"/>
                  </a:lnTo>
                  <a:lnTo>
                    <a:pt x="33164" y="47001"/>
                  </a:lnTo>
                  <a:lnTo>
                    <a:pt x="33238" y="47049"/>
                  </a:lnTo>
                  <a:lnTo>
                    <a:pt x="33425" y="47025"/>
                  </a:lnTo>
                  <a:lnTo>
                    <a:pt x="33586" y="46918"/>
                  </a:lnTo>
                  <a:lnTo>
                    <a:pt x="33673" y="46741"/>
                  </a:lnTo>
                  <a:lnTo>
                    <a:pt x="33611" y="46527"/>
                  </a:lnTo>
                  <a:lnTo>
                    <a:pt x="33139" y="45745"/>
                  </a:lnTo>
                  <a:lnTo>
                    <a:pt x="33089" y="45614"/>
                  </a:lnTo>
                  <a:lnTo>
                    <a:pt x="33102" y="45520"/>
                  </a:lnTo>
                  <a:lnTo>
                    <a:pt x="33512" y="45401"/>
                  </a:lnTo>
                  <a:close/>
                  <a:moveTo>
                    <a:pt x="30816" y="18788"/>
                  </a:moveTo>
                  <a:lnTo>
                    <a:pt x="31040" y="18694"/>
                  </a:lnTo>
                  <a:lnTo>
                    <a:pt x="31214" y="18622"/>
                  </a:lnTo>
                  <a:lnTo>
                    <a:pt x="32021" y="18777"/>
                  </a:lnTo>
                  <a:lnTo>
                    <a:pt x="32431" y="18753"/>
                  </a:lnTo>
                  <a:lnTo>
                    <a:pt x="32766" y="18480"/>
                  </a:lnTo>
                  <a:lnTo>
                    <a:pt x="32891" y="18065"/>
                  </a:lnTo>
                  <a:lnTo>
                    <a:pt x="32704" y="17876"/>
                  </a:lnTo>
                  <a:lnTo>
                    <a:pt x="32369" y="17816"/>
                  </a:lnTo>
                  <a:lnTo>
                    <a:pt x="31996" y="17828"/>
                  </a:lnTo>
                  <a:lnTo>
                    <a:pt x="31624" y="17627"/>
                  </a:lnTo>
                  <a:lnTo>
                    <a:pt x="31325" y="17544"/>
                  </a:lnTo>
                  <a:lnTo>
                    <a:pt x="31065" y="17615"/>
                  </a:lnTo>
                  <a:lnTo>
                    <a:pt x="30816" y="17828"/>
                  </a:lnTo>
                  <a:lnTo>
                    <a:pt x="30605" y="18468"/>
                  </a:lnTo>
                  <a:lnTo>
                    <a:pt x="30568" y="18539"/>
                  </a:lnTo>
                  <a:lnTo>
                    <a:pt x="30630" y="18800"/>
                  </a:lnTo>
                  <a:lnTo>
                    <a:pt x="30816" y="18788"/>
                  </a:lnTo>
                  <a:close/>
                  <a:moveTo>
                    <a:pt x="50268" y="97785"/>
                  </a:moveTo>
                  <a:lnTo>
                    <a:pt x="50280" y="97702"/>
                  </a:lnTo>
                  <a:lnTo>
                    <a:pt x="50367" y="97631"/>
                  </a:lnTo>
                  <a:lnTo>
                    <a:pt x="50355" y="97595"/>
                  </a:lnTo>
                  <a:lnTo>
                    <a:pt x="50379" y="97358"/>
                  </a:lnTo>
                  <a:lnTo>
                    <a:pt x="50355" y="97239"/>
                  </a:lnTo>
                  <a:lnTo>
                    <a:pt x="50292" y="97156"/>
                  </a:lnTo>
                  <a:lnTo>
                    <a:pt x="50205" y="97145"/>
                  </a:lnTo>
                  <a:lnTo>
                    <a:pt x="50106" y="97192"/>
                  </a:lnTo>
                  <a:lnTo>
                    <a:pt x="50032" y="97263"/>
                  </a:lnTo>
                  <a:lnTo>
                    <a:pt x="49957" y="97370"/>
                  </a:lnTo>
                  <a:lnTo>
                    <a:pt x="49771" y="97548"/>
                  </a:lnTo>
                  <a:lnTo>
                    <a:pt x="49622" y="98010"/>
                  </a:lnTo>
                  <a:lnTo>
                    <a:pt x="49945" y="97927"/>
                  </a:lnTo>
                  <a:lnTo>
                    <a:pt x="50292" y="97998"/>
                  </a:lnTo>
                  <a:lnTo>
                    <a:pt x="50392" y="97963"/>
                  </a:lnTo>
                  <a:lnTo>
                    <a:pt x="50342" y="97880"/>
                  </a:lnTo>
                  <a:lnTo>
                    <a:pt x="50268" y="97785"/>
                  </a:lnTo>
                  <a:close/>
                  <a:moveTo>
                    <a:pt x="45436" y="95260"/>
                  </a:moveTo>
                  <a:lnTo>
                    <a:pt x="45336" y="95212"/>
                  </a:lnTo>
                  <a:lnTo>
                    <a:pt x="44864" y="95236"/>
                  </a:lnTo>
                  <a:lnTo>
                    <a:pt x="44616" y="95366"/>
                  </a:lnTo>
                  <a:lnTo>
                    <a:pt x="44554" y="95509"/>
                  </a:lnTo>
                  <a:lnTo>
                    <a:pt x="44541" y="95698"/>
                  </a:lnTo>
                  <a:lnTo>
                    <a:pt x="44628" y="95793"/>
                  </a:lnTo>
                  <a:lnTo>
                    <a:pt x="44728" y="95864"/>
                  </a:lnTo>
                  <a:lnTo>
                    <a:pt x="44790" y="95959"/>
                  </a:lnTo>
                  <a:lnTo>
                    <a:pt x="44927" y="95971"/>
                  </a:lnTo>
                  <a:lnTo>
                    <a:pt x="45076" y="95924"/>
                  </a:lnTo>
                  <a:lnTo>
                    <a:pt x="45175" y="95912"/>
                  </a:lnTo>
                  <a:lnTo>
                    <a:pt x="45548" y="95627"/>
                  </a:lnTo>
                  <a:lnTo>
                    <a:pt x="45635" y="95521"/>
                  </a:lnTo>
                  <a:lnTo>
                    <a:pt x="45622" y="95366"/>
                  </a:lnTo>
                  <a:lnTo>
                    <a:pt x="45436" y="95260"/>
                  </a:lnTo>
                  <a:close/>
                  <a:moveTo>
                    <a:pt x="27388" y="95580"/>
                  </a:moveTo>
                  <a:lnTo>
                    <a:pt x="27450" y="95627"/>
                  </a:lnTo>
                  <a:lnTo>
                    <a:pt x="27475" y="95544"/>
                  </a:lnTo>
                  <a:lnTo>
                    <a:pt x="27438" y="95414"/>
                  </a:lnTo>
                  <a:lnTo>
                    <a:pt x="27053" y="95201"/>
                  </a:lnTo>
                  <a:lnTo>
                    <a:pt x="26692" y="95165"/>
                  </a:lnTo>
                  <a:lnTo>
                    <a:pt x="26618" y="95189"/>
                  </a:lnTo>
                  <a:lnTo>
                    <a:pt x="26531" y="95260"/>
                  </a:lnTo>
                  <a:lnTo>
                    <a:pt x="26282" y="95165"/>
                  </a:lnTo>
                  <a:lnTo>
                    <a:pt x="26196" y="95201"/>
                  </a:lnTo>
                  <a:lnTo>
                    <a:pt x="26183" y="95236"/>
                  </a:lnTo>
                  <a:lnTo>
                    <a:pt x="26233" y="95295"/>
                  </a:lnTo>
                  <a:lnTo>
                    <a:pt x="26233" y="95366"/>
                  </a:lnTo>
                  <a:lnTo>
                    <a:pt x="26282" y="95473"/>
                  </a:lnTo>
                  <a:lnTo>
                    <a:pt x="26543" y="95521"/>
                  </a:lnTo>
                  <a:lnTo>
                    <a:pt x="26941" y="95473"/>
                  </a:lnTo>
                  <a:lnTo>
                    <a:pt x="27388" y="95580"/>
                  </a:lnTo>
                  <a:close/>
                  <a:moveTo>
                    <a:pt x="44380" y="93790"/>
                  </a:moveTo>
                  <a:lnTo>
                    <a:pt x="44355" y="93636"/>
                  </a:lnTo>
                  <a:lnTo>
                    <a:pt x="44293" y="93659"/>
                  </a:lnTo>
                  <a:lnTo>
                    <a:pt x="44194" y="93861"/>
                  </a:lnTo>
                  <a:lnTo>
                    <a:pt x="44069" y="94015"/>
                  </a:lnTo>
                  <a:lnTo>
                    <a:pt x="43908" y="94015"/>
                  </a:lnTo>
                  <a:lnTo>
                    <a:pt x="43747" y="93968"/>
                  </a:lnTo>
                  <a:lnTo>
                    <a:pt x="43622" y="93861"/>
                  </a:lnTo>
                  <a:lnTo>
                    <a:pt x="43523" y="93825"/>
                  </a:lnTo>
                  <a:lnTo>
                    <a:pt x="43461" y="93837"/>
                  </a:lnTo>
                  <a:lnTo>
                    <a:pt x="43039" y="93825"/>
                  </a:lnTo>
                  <a:lnTo>
                    <a:pt x="42902" y="93719"/>
                  </a:lnTo>
                  <a:lnTo>
                    <a:pt x="42765" y="93683"/>
                  </a:lnTo>
                  <a:lnTo>
                    <a:pt x="42765" y="93754"/>
                  </a:lnTo>
                  <a:lnTo>
                    <a:pt x="42852" y="93837"/>
                  </a:lnTo>
                  <a:lnTo>
                    <a:pt x="42840" y="94086"/>
                  </a:lnTo>
                  <a:lnTo>
                    <a:pt x="42827" y="94430"/>
                  </a:lnTo>
                  <a:lnTo>
                    <a:pt x="42877" y="94525"/>
                  </a:lnTo>
                  <a:lnTo>
                    <a:pt x="42927" y="94418"/>
                  </a:lnTo>
                  <a:lnTo>
                    <a:pt x="43039" y="94288"/>
                  </a:lnTo>
                  <a:lnTo>
                    <a:pt x="43163" y="94217"/>
                  </a:lnTo>
                  <a:lnTo>
                    <a:pt x="43188" y="94288"/>
                  </a:lnTo>
                  <a:lnTo>
                    <a:pt x="43138" y="94513"/>
                  </a:lnTo>
                  <a:lnTo>
                    <a:pt x="43175" y="94596"/>
                  </a:lnTo>
                  <a:lnTo>
                    <a:pt x="43237" y="94691"/>
                  </a:lnTo>
                  <a:lnTo>
                    <a:pt x="43374" y="94786"/>
                  </a:lnTo>
                  <a:lnTo>
                    <a:pt x="43523" y="94857"/>
                  </a:lnTo>
                  <a:lnTo>
                    <a:pt x="43610" y="94857"/>
                  </a:lnTo>
                  <a:lnTo>
                    <a:pt x="43647" y="94833"/>
                  </a:lnTo>
                  <a:lnTo>
                    <a:pt x="43747" y="94809"/>
                  </a:lnTo>
                  <a:lnTo>
                    <a:pt x="43871" y="94703"/>
                  </a:lnTo>
                  <a:lnTo>
                    <a:pt x="43958" y="94596"/>
                  </a:lnTo>
                  <a:lnTo>
                    <a:pt x="44119" y="94596"/>
                  </a:lnTo>
                  <a:lnTo>
                    <a:pt x="44256" y="94454"/>
                  </a:lnTo>
                  <a:lnTo>
                    <a:pt x="44181" y="94205"/>
                  </a:lnTo>
                  <a:lnTo>
                    <a:pt x="44268" y="94146"/>
                  </a:lnTo>
                  <a:lnTo>
                    <a:pt x="44380" y="93790"/>
                  </a:lnTo>
                  <a:close/>
                  <a:moveTo>
                    <a:pt x="50429" y="94051"/>
                  </a:moveTo>
                  <a:lnTo>
                    <a:pt x="50342" y="93920"/>
                  </a:lnTo>
                  <a:lnTo>
                    <a:pt x="50292" y="93790"/>
                  </a:lnTo>
                  <a:lnTo>
                    <a:pt x="50230" y="93719"/>
                  </a:lnTo>
                  <a:lnTo>
                    <a:pt x="50181" y="93695"/>
                  </a:lnTo>
                  <a:lnTo>
                    <a:pt x="50094" y="93553"/>
                  </a:lnTo>
                  <a:lnTo>
                    <a:pt x="49994" y="93529"/>
                  </a:lnTo>
                  <a:lnTo>
                    <a:pt x="49932" y="93577"/>
                  </a:lnTo>
                  <a:lnTo>
                    <a:pt x="49945" y="93695"/>
                  </a:lnTo>
                  <a:lnTo>
                    <a:pt x="49969" y="93766"/>
                  </a:lnTo>
                  <a:lnTo>
                    <a:pt x="50056" y="93802"/>
                  </a:lnTo>
                  <a:lnTo>
                    <a:pt x="50131" y="93861"/>
                  </a:lnTo>
                  <a:lnTo>
                    <a:pt x="50143" y="93932"/>
                  </a:lnTo>
                  <a:lnTo>
                    <a:pt x="50094" y="94015"/>
                  </a:lnTo>
                  <a:lnTo>
                    <a:pt x="50094" y="94134"/>
                  </a:lnTo>
                  <a:lnTo>
                    <a:pt x="50181" y="94240"/>
                  </a:lnTo>
                  <a:lnTo>
                    <a:pt x="50454" y="94311"/>
                  </a:lnTo>
                  <a:lnTo>
                    <a:pt x="50528" y="94288"/>
                  </a:lnTo>
                  <a:lnTo>
                    <a:pt x="50541" y="94264"/>
                  </a:lnTo>
                  <a:lnTo>
                    <a:pt x="50541" y="94217"/>
                  </a:lnTo>
                  <a:lnTo>
                    <a:pt x="50516" y="94146"/>
                  </a:lnTo>
                  <a:lnTo>
                    <a:pt x="50429" y="94051"/>
                  </a:lnTo>
                  <a:close/>
                  <a:moveTo>
                    <a:pt x="46442" y="93351"/>
                  </a:moveTo>
                  <a:lnTo>
                    <a:pt x="46516" y="93695"/>
                  </a:lnTo>
                  <a:lnTo>
                    <a:pt x="46591" y="93778"/>
                  </a:lnTo>
                  <a:lnTo>
                    <a:pt x="46628" y="93683"/>
                  </a:lnTo>
                  <a:lnTo>
                    <a:pt x="46678" y="93648"/>
                  </a:lnTo>
                  <a:lnTo>
                    <a:pt x="46715" y="93600"/>
                  </a:lnTo>
                  <a:lnTo>
                    <a:pt x="46715" y="93446"/>
                  </a:lnTo>
                  <a:lnTo>
                    <a:pt x="46802" y="93339"/>
                  </a:lnTo>
                  <a:lnTo>
                    <a:pt x="46579" y="92806"/>
                  </a:lnTo>
                  <a:lnTo>
                    <a:pt x="46442" y="92652"/>
                  </a:lnTo>
                  <a:lnTo>
                    <a:pt x="46380" y="92699"/>
                  </a:lnTo>
                  <a:lnTo>
                    <a:pt x="46181" y="92604"/>
                  </a:lnTo>
                  <a:lnTo>
                    <a:pt x="45957" y="92652"/>
                  </a:lnTo>
                  <a:lnTo>
                    <a:pt x="45871" y="92747"/>
                  </a:lnTo>
                  <a:lnTo>
                    <a:pt x="46181" y="93446"/>
                  </a:lnTo>
                  <a:lnTo>
                    <a:pt x="46268" y="93529"/>
                  </a:lnTo>
                  <a:lnTo>
                    <a:pt x="46343" y="93529"/>
                  </a:lnTo>
                  <a:lnTo>
                    <a:pt x="46380" y="93434"/>
                  </a:lnTo>
                  <a:lnTo>
                    <a:pt x="46343" y="93351"/>
                  </a:lnTo>
                  <a:lnTo>
                    <a:pt x="46367" y="93280"/>
                  </a:lnTo>
                  <a:lnTo>
                    <a:pt x="46442" y="93351"/>
                  </a:lnTo>
                  <a:close/>
                  <a:moveTo>
                    <a:pt x="60676" y="92676"/>
                  </a:moveTo>
                  <a:lnTo>
                    <a:pt x="60627" y="92581"/>
                  </a:lnTo>
                  <a:lnTo>
                    <a:pt x="60527" y="92628"/>
                  </a:lnTo>
                  <a:lnTo>
                    <a:pt x="60503" y="92759"/>
                  </a:lnTo>
                  <a:lnTo>
                    <a:pt x="60515" y="92913"/>
                  </a:lnTo>
                  <a:lnTo>
                    <a:pt x="60465" y="93008"/>
                  </a:lnTo>
                  <a:lnTo>
                    <a:pt x="60354" y="93197"/>
                  </a:lnTo>
                  <a:lnTo>
                    <a:pt x="60428" y="93256"/>
                  </a:lnTo>
                  <a:lnTo>
                    <a:pt x="60440" y="93280"/>
                  </a:lnTo>
                  <a:lnTo>
                    <a:pt x="60354" y="93399"/>
                  </a:lnTo>
                  <a:lnTo>
                    <a:pt x="60416" y="93529"/>
                  </a:lnTo>
                  <a:lnTo>
                    <a:pt x="60639" y="93695"/>
                  </a:lnTo>
                  <a:lnTo>
                    <a:pt x="60664" y="93671"/>
                  </a:lnTo>
                  <a:lnTo>
                    <a:pt x="60689" y="93577"/>
                  </a:lnTo>
                  <a:lnTo>
                    <a:pt x="60726" y="93529"/>
                  </a:lnTo>
                  <a:lnTo>
                    <a:pt x="60739" y="93411"/>
                  </a:lnTo>
                  <a:lnTo>
                    <a:pt x="60714" y="93316"/>
                  </a:lnTo>
                  <a:lnTo>
                    <a:pt x="60838" y="92806"/>
                  </a:lnTo>
                  <a:lnTo>
                    <a:pt x="60676" y="92676"/>
                  </a:lnTo>
                  <a:close/>
                  <a:moveTo>
                    <a:pt x="27438" y="91787"/>
                  </a:moveTo>
                  <a:lnTo>
                    <a:pt x="27276" y="91763"/>
                  </a:lnTo>
                  <a:lnTo>
                    <a:pt x="27226" y="91893"/>
                  </a:lnTo>
                  <a:lnTo>
                    <a:pt x="27102" y="92024"/>
                  </a:lnTo>
                  <a:lnTo>
                    <a:pt x="26990" y="92083"/>
                  </a:lnTo>
                  <a:lnTo>
                    <a:pt x="26978" y="92142"/>
                  </a:lnTo>
                  <a:lnTo>
                    <a:pt x="27053" y="92296"/>
                  </a:lnTo>
                  <a:lnTo>
                    <a:pt x="27090" y="92545"/>
                  </a:lnTo>
                  <a:lnTo>
                    <a:pt x="27226" y="92498"/>
                  </a:lnTo>
                  <a:lnTo>
                    <a:pt x="27388" y="92332"/>
                  </a:lnTo>
                  <a:lnTo>
                    <a:pt x="27599" y="92178"/>
                  </a:lnTo>
                  <a:lnTo>
                    <a:pt x="27649" y="92083"/>
                  </a:lnTo>
                  <a:lnTo>
                    <a:pt x="27599" y="92059"/>
                  </a:lnTo>
                  <a:lnTo>
                    <a:pt x="27487" y="92059"/>
                  </a:lnTo>
                  <a:lnTo>
                    <a:pt x="27450" y="92024"/>
                  </a:lnTo>
                  <a:lnTo>
                    <a:pt x="27537" y="91893"/>
                  </a:lnTo>
                  <a:lnTo>
                    <a:pt x="27438" y="91787"/>
                  </a:lnTo>
                  <a:close/>
                  <a:moveTo>
                    <a:pt x="61024" y="91715"/>
                  </a:moveTo>
                  <a:lnTo>
                    <a:pt x="60863" y="91751"/>
                  </a:lnTo>
                  <a:lnTo>
                    <a:pt x="60676" y="91834"/>
                  </a:lnTo>
                  <a:lnTo>
                    <a:pt x="60577" y="91976"/>
                  </a:lnTo>
                  <a:lnTo>
                    <a:pt x="60565" y="91727"/>
                  </a:lnTo>
                  <a:lnTo>
                    <a:pt x="60416" y="91383"/>
                  </a:lnTo>
                  <a:lnTo>
                    <a:pt x="60180" y="90980"/>
                  </a:lnTo>
                  <a:lnTo>
                    <a:pt x="60080" y="90838"/>
                  </a:lnTo>
                  <a:lnTo>
                    <a:pt x="59956" y="90743"/>
                  </a:lnTo>
                  <a:lnTo>
                    <a:pt x="59819" y="90708"/>
                  </a:lnTo>
                  <a:lnTo>
                    <a:pt x="59807" y="90696"/>
                  </a:lnTo>
                  <a:lnTo>
                    <a:pt x="59807" y="90696"/>
                  </a:lnTo>
                  <a:lnTo>
                    <a:pt x="59633" y="90577"/>
                  </a:lnTo>
                  <a:lnTo>
                    <a:pt x="59273" y="90613"/>
                  </a:lnTo>
                  <a:lnTo>
                    <a:pt x="58962" y="90767"/>
                  </a:lnTo>
                  <a:lnTo>
                    <a:pt x="58851" y="90945"/>
                  </a:lnTo>
                  <a:lnTo>
                    <a:pt x="58975" y="91099"/>
                  </a:lnTo>
                  <a:lnTo>
                    <a:pt x="59012" y="91111"/>
                  </a:lnTo>
                  <a:lnTo>
                    <a:pt x="59173" y="91218"/>
                  </a:lnTo>
                  <a:lnTo>
                    <a:pt x="59248" y="91324"/>
                  </a:lnTo>
                  <a:lnTo>
                    <a:pt x="59323" y="91502"/>
                  </a:lnTo>
                  <a:lnTo>
                    <a:pt x="59409" y="91561"/>
                  </a:lnTo>
                  <a:lnTo>
                    <a:pt x="59459" y="91668"/>
                  </a:lnTo>
                  <a:lnTo>
                    <a:pt x="59633" y="91858"/>
                  </a:lnTo>
                  <a:lnTo>
                    <a:pt x="60279" y="92095"/>
                  </a:lnTo>
                  <a:lnTo>
                    <a:pt x="60354" y="92142"/>
                  </a:lnTo>
                  <a:lnTo>
                    <a:pt x="60552" y="92035"/>
                  </a:lnTo>
                  <a:lnTo>
                    <a:pt x="60552" y="92225"/>
                  </a:lnTo>
                  <a:lnTo>
                    <a:pt x="60602" y="92261"/>
                  </a:lnTo>
                  <a:lnTo>
                    <a:pt x="60676" y="92166"/>
                  </a:lnTo>
                  <a:lnTo>
                    <a:pt x="60739" y="92154"/>
                  </a:lnTo>
                  <a:lnTo>
                    <a:pt x="60801" y="92201"/>
                  </a:lnTo>
                  <a:lnTo>
                    <a:pt x="60925" y="92213"/>
                  </a:lnTo>
                  <a:lnTo>
                    <a:pt x="61037" y="92130"/>
                  </a:lnTo>
                  <a:lnTo>
                    <a:pt x="61012" y="92000"/>
                  </a:lnTo>
                  <a:lnTo>
                    <a:pt x="60962" y="91893"/>
                  </a:lnTo>
                  <a:lnTo>
                    <a:pt x="61062" y="91763"/>
                  </a:lnTo>
                  <a:lnTo>
                    <a:pt x="61024" y="91715"/>
                  </a:lnTo>
                  <a:close/>
                  <a:moveTo>
                    <a:pt x="54205" y="92095"/>
                  </a:moveTo>
                  <a:lnTo>
                    <a:pt x="54615" y="92000"/>
                  </a:lnTo>
                  <a:lnTo>
                    <a:pt x="54789" y="92012"/>
                  </a:lnTo>
                  <a:lnTo>
                    <a:pt x="54950" y="91917"/>
                  </a:lnTo>
                  <a:lnTo>
                    <a:pt x="54988" y="91834"/>
                  </a:lnTo>
                  <a:lnTo>
                    <a:pt x="54950" y="91727"/>
                  </a:lnTo>
                  <a:lnTo>
                    <a:pt x="54888" y="91644"/>
                  </a:lnTo>
                  <a:lnTo>
                    <a:pt x="54280" y="91466"/>
                  </a:lnTo>
                  <a:lnTo>
                    <a:pt x="54180" y="91395"/>
                  </a:lnTo>
                  <a:lnTo>
                    <a:pt x="54255" y="91360"/>
                  </a:lnTo>
                  <a:lnTo>
                    <a:pt x="54367" y="91395"/>
                  </a:lnTo>
                  <a:lnTo>
                    <a:pt x="54404" y="91324"/>
                  </a:lnTo>
                  <a:lnTo>
                    <a:pt x="54342" y="91206"/>
                  </a:lnTo>
                  <a:lnTo>
                    <a:pt x="54205" y="91123"/>
                  </a:lnTo>
                  <a:lnTo>
                    <a:pt x="54193" y="91063"/>
                  </a:lnTo>
                  <a:lnTo>
                    <a:pt x="54329" y="91052"/>
                  </a:lnTo>
                  <a:lnTo>
                    <a:pt x="54441" y="90957"/>
                  </a:lnTo>
                  <a:lnTo>
                    <a:pt x="54267" y="90791"/>
                  </a:lnTo>
                  <a:lnTo>
                    <a:pt x="53944" y="90814"/>
                  </a:lnTo>
                  <a:lnTo>
                    <a:pt x="53795" y="90980"/>
                  </a:lnTo>
                  <a:lnTo>
                    <a:pt x="53733" y="91146"/>
                  </a:lnTo>
                  <a:lnTo>
                    <a:pt x="53758" y="91229"/>
                  </a:lnTo>
                  <a:lnTo>
                    <a:pt x="53745" y="91253"/>
                  </a:lnTo>
                  <a:lnTo>
                    <a:pt x="53671" y="91265"/>
                  </a:lnTo>
                  <a:lnTo>
                    <a:pt x="53671" y="91324"/>
                  </a:lnTo>
                  <a:lnTo>
                    <a:pt x="53944" y="91383"/>
                  </a:lnTo>
                  <a:lnTo>
                    <a:pt x="53969" y="91466"/>
                  </a:lnTo>
                  <a:lnTo>
                    <a:pt x="53994" y="91549"/>
                  </a:lnTo>
                  <a:lnTo>
                    <a:pt x="54106" y="91656"/>
                  </a:lnTo>
                  <a:lnTo>
                    <a:pt x="54131" y="91727"/>
                  </a:lnTo>
                  <a:lnTo>
                    <a:pt x="53957" y="91715"/>
                  </a:lnTo>
                  <a:lnTo>
                    <a:pt x="53808" y="91798"/>
                  </a:lnTo>
                  <a:lnTo>
                    <a:pt x="53820" y="91929"/>
                  </a:lnTo>
                  <a:lnTo>
                    <a:pt x="53944" y="92059"/>
                  </a:lnTo>
                  <a:lnTo>
                    <a:pt x="54056" y="92154"/>
                  </a:lnTo>
                  <a:lnTo>
                    <a:pt x="54205" y="92095"/>
                  </a:lnTo>
                  <a:close/>
                  <a:moveTo>
                    <a:pt x="58428" y="90020"/>
                  </a:moveTo>
                  <a:lnTo>
                    <a:pt x="58366" y="90080"/>
                  </a:lnTo>
                  <a:lnTo>
                    <a:pt x="58155" y="90080"/>
                  </a:lnTo>
                  <a:lnTo>
                    <a:pt x="58093" y="90044"/>
                  </a:lnTo>
                  <a:lnTo>
                    <a:pt x="58056" y="89937"/>
                  </a:lnTo>
                  <a:lnTo>
                    <a:pt x="57981" y="89842"/>
                  </a:lnTo>
                  <a:lnTo>
                    <a:pt x="57894" y="89819"/>
                  </a:lnTo>
                  <a:lnTo>
                    <a:pt x="57695" y="89914"/>
                  </a:lnTo>
                  <a:lnTo>
                    <a:pt x="57584" y="90008"/>
                  </a:lnTo>
                  <a:lnTo>
                    <a:pt x="57509" y="90210"/>
                  </a:lnTo>
                  <a:lnTo>
                    <a:pt x="57534" y="90281"/>
                  </a:lnTo>
                  <a:lnTo>
                    <a:pt x="57621" y="90257"/>
                  </a:lnTo>
                  <a:lnTo>
                    <a:pt x="57820" y="90518"/>
                  </a:lnTo>
                  <a:lnTo>
                    <a:pt x="58056" y="90459"/>
                  </a:lnTo>
                  <a:lnTo>
                    <a:pt x="58155" y="90471"/>
                  </a:lnTo>
                  <a:lnTo>
                    <a:pt x="58254" y="90400"/>
                  </a:lnTo>
                  <a:lnTo>
                    <a:pt x="58366" y="90174"/>
                  </a:lnTo>
                  <a:lnTo>
                    <a:pt x="58441" y="90269"/>
                  </a:lnTo>
                  <a:lnTo>
                    <a:pt x="58465" y="90352"/>
                  </a:lnTo>
                  <a:lnTo>
                    <a:pt x="58577" y="90317"/>
                  </a:lnTo>
                  <a:lnTo>
                    <a:pt x="58652" y="90210"/>
                  </a:lnTo>
                  <a:lnTo>
                    <a:pt x="58565" y="90056"/>
                  </a:lnTo>
                  <a:lnTo>
                    <a:pt x="58428" y="90020"/>
                  </a:lnTo>
                  <a:close/>
                  <a:moveTo>
                    <a:pt x="23600" y="88870"/>
                  </a:moveTo>
                  <a:lnTo>
                    <a:pt x="23463" y="88870"/>
                  </a:lnTo>
                  <a:lnTo>
                    <a:pt x="23041" y="89096"/>
                  </a:lnTo>
                  <a:lnTo>
                    <a:pt x="22842" y="89084"/>
                  </a:lnTo>
                  <a:lnTo>
                    <a:pt x="22693" y="89001"/>
                  </a:lnTo>
                  <a:lnTo>
                    <a:pt x="22606" y="88989"/>
                  </a:lnTo>
                  <a:lnTo>
                    <a:pt x="22581" y="89024"/>
                  </a:lnTo>
                  <a:lnTo>
                    <a:pt x="22941" y="89309"/>
                  </a:lnTo>
                  <a:lnTo>
                    <a:pt x="22941" y="89380"/>
                  </a:lnTo>
                  <a:lnTo>
                    <a:pt x="22817" y="89404"/>
                  </a:lnTo>
                  <a:lnTo>
                    <a:pt x="22817" y="89546"/>
                  </a:lnTo>
                  <a:lnTo>
                    <a:pt x="22941" y="89593"/>
                  </a:lnTo>
                  <a:lnTo>
                    <a:pt x="23103" y="89534"/>
                  </a:lnTo>
                  <a:lnTo>
                    <a:pt x="23252" y="89534"/>
                  </a:lnTo>
                  <a:lnTo>
                    <a:pt x="23537" y="89439"/>
                  </a:lnTo>
                  <a:lnTo>
                    <a:pt x="23637" y="89368"/>
                  </a:lnTo>
                  <a:lnTo>
                    <a:pt x="23674" y="89250"/>
                  </a:lnTo>
                  <a:lnTo>
                    <a:pt x="23637" y="89024"/>
                  </a:lnTo>
                  <a:lnTo>
                    <a:pt x="23600" y="88870"/>
                  </a:lnTo>
                  <a:close/>
                  <a:moveTo>
                    <a:pt x="69657" y="88799"/>
                  </a:moveTo>
                  <a:lnTo>
                    <a:pt x="69570" y="88799"/>
                  </a:lnTo>
                  <a:lnTo>
                    <a:pt x="69570" y="88657"/>
                  </a:lnTo>
                  <a:lnTo>
                    <a:pt x="68961" y="88349"/>
                  </a:lnTo>
                  <a:lnTo>
                    <a:pt x="68825" y="88373"/>
                  </a:lnTo>
                  <a:lnTo>
                    <a:pt x="68750" y="88455"/>
                  </a:lnTo>
                  <a:lnTo>
                    <a:pt x="68750" y="88574"/>
                  </a:lnTo>
                  <a:lnTo>
                    <a:pt x="68700" y="88669"/>
                  </a:lnTo>
                  <a:lnTo>
                    <a:pt x="68688" y="88787"/>
                  </a:lnTo>
                  <a:lnTo>
                    <a:pt x="68763" y="88835"/>
                  </a:lnTo>
                  <a:lnTo>
                    <a:pt x="68850" y="88859"/>
                  </a:lnTo>
                  <a:lnTo>
                    <a:pt x="68924" y="88930"/>
                  </a:lnTo>
                  <a:lnTo>
                    <a:pt x="68936" y="89048"/>
                  </a:lnTo>
                  <a:lnTo>
                    <a:pt x="68887" y="89190"/>
                  </a:lnTo>
                  <a:lnTo>
                    <a:pt x="68887" y="89273"/>
                  </a:lnTo>
                  <a:lnTo>
                    <a:pt x="69011" y="89250"/>
                  </a:lnTo>
                  <a:lnTo>
                    <a:pt x="69123" y="89155"/>
                  </a:lnTo>
                  <a:lnTo>
                    <a:pt x="69322" y="89060"/>
                  </a:lnTo>
                  <a:lnTo>
                    <a:pt x="69471" y="89036"/>
                  </a:lnTo>
                  <a:lnTo>
                    <a:pt x="69644" y="89084"/>
                  </a:lnTo>
                  <a:lnTo>
                    <a:pt x="69769" y="89060"/>
                  </a:lnTo>
                  <a:lnTo>
                    <a:pt x="69843" y="89013"/>
                  </a:lnTo>
                  <a:lnTo>
                    <a:pt x="70030" y="88799"/>
                  </a:lnTo>
                  <a:lnTo>
                    <a:pt x="70054" y="88681"/>
                  </a:lnTo>
                  <a:lnTo>
                    <a:pt x="70005" y="88633"/>
                  </a:lnTo>
                  <a:lnTo>
                    <a:pt x="69657" y="88799"/>
                  </a:lnTo>
                  <a:close/>
                  <a:moveTo>
                    <a:pt x="28779" y="89202"/>
                  </a:moveTo>
                  <a:lnTo>
                    <a:pt x="28866" y="89190"/>
                  </a:lnTo>
                  <a:lnTo>
                    <a:pt x="28978" y="89107"/>
                  </a:lnTo>
                  <a:lnTo>
                    <a:pt x="29090" y="89072"/>
                  </a:lnTo>
                  <a:lnTo>
                    <a:pt x="29201" y="89072"/>
                  </a:lnTo>
                  <a:lnTo>
                    <a:pt x="29264" y="89060"/>
                  </a:lnTo>
                  <a:lnTo>
                    <a:pt x="29326" y="88977"/>
                  </a:lnTo>
                  <a:lnTo>
                    <a:pt x="29437" y="88930"/>
                  </a:lnTo>
                  <a:lnTo>
                    <a:pt x="29586" y="88977"/>
                  </a:lnTo>
                  <a:lnTo>
                    <a:pt x="29711" y="88977"/>
                  </a:lnTo>
                  <a:lnTo>
                    <a:pt x="29822" y="88847"/>
                  </a:lnTo>
                  <a:lnTo>
                    <a:pt x="30170" y="88669"/>
                  </a:lnTo>
                  <a:lnTo>
                    <a:pt x="30145" y="88598"/>
                  </a:lnTo>
                  <a:lnTo>
                    <a:pt x="29922" y="88610"/>
                  </a:lnTo>
                  <a:lnTo>
                    <a:pt x="29872" y="88325"/>
                  </a:lnTo>
                  <a:lnTo>
                    <a:pt x="29673" y="88100"/>
                  </a:lnTo>
                  <a:lnTo>
                    <a:pt x="29363" y="88325"/>
                  </a:lnTo>
                  <a:lnTo>
                    <a:pt x="29338" y="88242"/>
                  </a:lnTo>
                  <a:lnTo>
                    <a:pt x="29425" y="88100"/>
                  </a:lnTo>
                  <a:lnTo>
                    <a:pt x="29413" y="87969"/>
                  </a:lnTo>
                  <a:lnTo>
                    <a:pt x="29288" y="87910"/>
                  </a:lnTo>
                  <a:lnTo>
                    <a:pt x="29189" y="87934"/>
                  </a:lnTo>
                  <a:lnTo>
                    <a:pt x="28829" y="88183"/>
                  </a:lnTo>
                  <a:lnTo>
                    <a:pt x="28754" y="88278"/>
                  </a:lnTo>
                  <a:lnTo>
                    <a:pt x="28618" y="88337"/>
                  </a:lnTo>
                  <a:lnTo>
                    <a:pt x="28556" y="88420"/>
                  </a:lnTo>
                  <a:lnTo>
                    <a:pt x="28655" y="88515"/>
                  </a:lnTo>
                  <a:lnTo>
                    <a:pt x="28792" y="88586"/>
                  </a:lnTo>
                  <a:lnTo>
                    <a:pt x="28742" y="89143"/>
                  </a:lnTo>
                  <a:lnTo>
                    <a:pt x="28779" y="89202"/>
                  </a:lnTo>
                  <a:close/>
                  <a:moveTo>
                    <a:pt x="73719" y="86262"/>
                  </a:moveTo>
                  <a:lnTo>
                    <a:pt x="73396" y="86345"/>
                  </a:lnTo>
                  <a:lnTo>
                    <a:pt x="73334" y="86428"/>
                  </a:lnTo>
                  <a:lnTo>
                    <a:pt x="73644" y="86571"/>
                  </a:lnTo>
                  <a:lnTo>
                    <a:pt x="73756" y="86606"/>
                  </a:lnTo>
                  <a:lnTo>
                    <a:pt x="74116" y="86606"/>
                  </a:lnTo>
                  <a:lnTo>
                    <a:pt x="74153" y="86559"/>
                  </a:lnTo>
                  <a:lnTo>
                    <a:pt x="73855" y="86322"/>
                  </a:lnTo>
                  <a:lnTo>
                    <a:pt x="73719" y="86262"/>
                  </a:lnTo>
                  <a:close/>
                  <a:moveTo>
                    <a:pt x="74613" y="86037"/>
                  </a:moveTo>
                  <a:lnTo>
                    <a:pt x="74215" y="85871"/>
                  </a:lnTo>
                  <a:lnTo>
                    <a:pt x="74091" y="85966"/>
                  </a:lnTo>
                  <a:lnTo>
                    <a:pt x="74166" y="86061"/>
                  </a:lnTo>
                  <a:lnTo>
                    <a:pt x="74576" y="86156"/>
                  </a:lnTo>
                  <a:lnTo>
                    <a:pt x="74737" y="86251"/>
                  </a:lnTo>
                  <a:lnTo>
                    <a:pt x="74911" y="86274"/>
                  </a:lnTo>
                  <a:lnTo>
                    <a:pt x="75010" y="86227"/>
                  </a:lnTo>
                  <a:lnTo>
                    <a:pt x="75010" y="86085"/>
                  </a:lnTo>
                  <a:lnTo>
                    <a:pt x="74836" y="86014"/>
                  </a:lnTo>
                  <a:lnTo>
                    <a:pt x="74613" y="86037"/>
                  </a:lnTo>
                  <a:close/>
                  <a:moveTo>
                    <a:pt x="73321" y="85883"/>
                  </a:moveTo>
                  <a:lnTo>
                    <a:pt x="73358" y="85978"/>
                  </a:lnTo>
                  <a:lnTo>
                    <a:pt x="73433" y="86002"/>
                  </a:lnTo>
                  <a:lnTo>
                    <a:pt x="73743" y="86037"/>
                  </a:lnTo>
                  <a:lnTo>
                    <a:pt x="73967" y="85931"/>
                  </a:lnTo>
                  <a:lnTo>
                    <a:pt x="74079" y="85729"/>
                  </a:lnTo>
                  <a:lnTo>
                    <a:pt x="74017" y="85539"/>
                  </a:lnTo>
                  <a:lnTo>
                    <a:pt x="73855" y="85492"/>
                  </a:lnTo>
                  <a:lnTo>
                    <a:pt x="73768" y="85362"/>
                  </a:lnTo>
                  <a:lnTo>
                    <a:pt x="73644" y="84923"/>
                  </a:lnTo>
                  <a:lnTo>
                    <a:pt x="73582" y="84911"/>
                  </a:lnTo>
                  <a:lnTo>
                    <a:pt x="73557" y="84864"/>
                  </a:lnTo>
                  <a:lnTo>
                    <a:pt x="73557" y="84769"/>
                  </a:lnTo>
                  <a:lnTo>
                    <a:pt x="73470" y="84745"/>
                  </a:lnTo>
                  <a:lnTo>
                    <a:pt x="73358" y="84887"/>
                  </a:lnTo>
                  <a:lnTo>
                    <a:pt x="73358" y="85030"/>
                  </a:lnTo>
                  <a:lnTo>
                    <a:pt x="73396" y="85101"/>
                  </a:lnTo>
                  <a:lnTo>
                    <a:pt x="73396" y="85196"/>
                  </a:lnTo>
                  <a:lnTo>
                    <a:pt x="73346" y="85255"/>
                  </a:lnTo>
                  <a:lnTo>
                    <a:pt x="73271" y="85184"/>
                  </a:lnTo>
                  <a:lnTo>
                    <a:pt x="73222" y="85053"/>
                  </a:lnTo>
                  <a:lnTo>
                    <a:pt x="73184" y="85101"/>
                  </a:lnTo>
                  <a:lnTo>
                    <a:pt x="73209" y="85409"/>
                  </a:lnTo>
                  <a:lnTo>
                    <a:pt x="73346" y="85682"/>
                  </a:lnTo>
                  <a:lnTo>
                    <a:pt x="73371" y="85776"/>
                  </a:lnTo>
                  <a:lnTo>
                    <a:pt x="73334" y="85836"/>
                  </a:lnTo>
                  <a:lnTo>
                    <a:pt x="73321" y="85883"/>
                  </a:lnTo>
                  <a:close/>
                  <a:moveTo>
                    <a:pt x="68154" y="84378"/>
                  </a:moveTo>
                  <a:lnTo>
                    <a:pt x="68452" y="84200"/>
                  </a:lnTo>
                  <a:lnTo>
                    <a:pt x="68700" y="84141"/>
                  </a:lnTo>
                  <a:lnTo>
                    <a:pt x="68713" y="84034"/>
                  </a:lnTo>
                  <a:lnTo>
                    <a:pt x="67918" y="83856"/>
                  </a:lnTo>
                  <a:lnTo>
                    <a:pt x="67707" y="83915"/>
                  </a:lnTo>
                  <a:lnTo>
                    <a:pt x="67632" y="84081"/>
                  </a:lnTo>
                  <a:lnTo>
                    <a:pt x="67955" y="84532"/>
                  </a:lnTo>
                  <a:lnTo>
                    <a:pt x="68154" y="84378"/>
                  </a:lnTo>
                  <a:close/>
                  <a:moveTo>
                    <a:pt x="59360" y="83026"/>
                  </a:moveTo>
                  <a:lnTo>
                    <a:pt x="59273" y="83050"/>
                  </a:lnTo>
                  <a:lnTo>
                    <a:pt x="59111" y="82979"/>
                  </a:lnTo>
                  <a:lnTo>
                    <a:pt x="58888" y="83003"/>
                  </a:lnTo>
                  <a:lnTo>
                    <a:pt x="58677" y="83145"/>
                  </a:lnTo>
                  <a:lnTo>
                    <a:pt x="58577" y="83287"/>
                  </a:lnTo>
                  <a:lnTo>
                    <a:pt x="58602" y="83370"/>
                  </a:lnTo>
                  <a:lnTo>
                    <a:pt x="58776" y="83548"/>
                  </a:lnTo>
                  <a:lnTo>
                    <a:pt x="58925" y="83595"/>
                  </a:lnTo>
                  <a:lnTo>
                    <a:pt x="59136" y="83560"/>
                  </a:lnTo>
                  <a:lnTo>
                    <a:pt x="59559" y="83097"/>
                  </a:lnTo>
                  <a:lnTo>
                    <a:pt x="59447" y="83038"/>
                  </a:lnTo>
                  <a:lnTo>
                    <a:pt x="59360" y="83026"/>
                  </a:lnTo>
                  <a:close/>
                  <a:moveTo>
                    <a:pt x="76054" y="81070"/>
                  </a:moveTo>
                  <a:lnTo>
                    <a:pt x="76041" y="81213"/>
                  </a:lnTo>
                  <a:lnTo>
                    <a:pt x="76091" y="81272"/>
                  </a:lnTo>
                  <a:lnTo>
                    <a:pt x="76190" y="81177"/>
                  </a:lnTo>
                  <a:lnTo>
                    <a:pt x="76277" y="81153"/>
                  </a:lnTo>
                  <a:lnTo>
                    <a:pt x="76377" y="81236"/>
                  </a:lnTo>
                  <a:lnTo>
                    <a:pt x="76426" y="81343"/>
                  </a:lnTo>
                  <a:lnTo>
                    <a:pt x="76700" y="81141"/>
                  </a:lnTo>
                  <a:lnTo>
                    <a:pt x="76749" y="80916"/>
                  </a:lnTo>
                  <a:lnTo>
                    <a:pt x="76762" y="80715"/>
                  </a:lnTo>
                  <a:lnTo>
                    <a:pt x="76811" y="80513"/>
                  </a:lnTo>
                  <a:lnTo>
                    <a:pt x="76799" y="80276"/>
                  </a:lnTo>
                  <a:lnTo>
                    <a:pt x="76700" y="80288"/>
                  </a:lnTo>
                  <a:lnTo>
                    <a:pt x="76638" y="80395"/>
                  </a:lnTo>
                  <a:lnTo>
                    <a:pt x="76538" y="80418"/>
                  </a:lnTo>
                  <a:lnTo>
                    <a:pt x="76426" y="80478"/>
                  </a:lnTo>
                  <a:lnTo>
                    <a:pt x="76426" y="80632"/>
                  </a:lnTo>
                  <a:lnTo>
                    <a:pt x="76327" y="80715"/>
                  </a:lnTo>
                  <a:lnTo>
                    <a:pt x="76166" y="80786"/>
                  </a:lnTo>
                  <a:lnTo>
                    <a:pt x="76190" y="80845"/>
                  </a:lnTo>
                  <a:lnTo>
                    <a:pt x="76240" y="80893"/>
                  </a:lnTo>
                  <a:lnTo>
                    <a:pt x="76203" y="80987"/>
                  </a:lnTo>
                  <a:lnTo>
                    <a:pt x="76054" y="81070"/>
                  </a:lnTo>
                  <a:close/>
                  <a:moveTo>
                    <a:pt x="28680" y="80312"/>
                  </a:moveTo>
                  <a:lnTo>
                    <a:pt x="28580" y="80347"/>
                  </a:lnTo>
                  <a:lnTo>
                    <a:pt x="28506" y="80406"/>
                  </a:lnTo>
                  <a:lnTo>
                    <a:pt x="28469" y="80513"/>
                  </a:lnTo>
                  <a:lnTo>
                    <a:pt x="28419" y="80549"/>
                  </a:lnTo>
                  <a:lnTo>
                    <a:pt x="28270" y="80596"/>
                  </a:lnTo>
                  <a:lnTo>
                    <a:pt x="28195" y="80655"/>
                  </a:lnTo>
                  <a:lnTo>
                    <a:pt x="28220" y="80750"/>
                  </a:lnTo>
                  <a:lnTo>
                    <a:pt x="28344" y="80810"/>
                  </a:lnTo>
                  <a:lnTo>
                    <a:pt x="28469" y="80786"/>
                  </a:lnTo>
                  <a:lnTo>
                    <a:pt x="28543" y="80810"/>
                  </a:lnTo>
                  <a:lnTo>
                    <a:pt x="29052" y="80798"/>
                  </a:lnTo>
                  <a:lnTo>
                    <a:pt x="29164" y="80774"/>
                  </a:lnTo>
                  <a:lnTo>
                    <a:pt x="29251" y="80786"/>
                  </a:lnTo>
                  <a:lnTo>
                    <a:pt x="29177" y="80881"/>
                  </a:lnTo>
                  <a:lnTo>
                    <a:pt x="28965" y="80975"/>
                  </a:lnTo>
                  <a:lnTo>
                    <a:pt x="28928" y="81438"/>
                  </a:lnTo>
                  <a:lnTo>
                    <a:pt x="28779" y="81722"/>
                  </a:lnTo>
                  <a:lnTo>
                    <a:pt x="28767" y="81865"/>
                  </a:lnTo>
                  <a:lnTo>
                    <a:pt x="28804" y="81876"/>
                  </a:lnTo>
                  <a:lnTo>
                    <a:pt x="28866" y="81829"/>
                  </a:lnTo>
                  <a:lnTo>
                    <a:pt x="29102" y="81782"/>
                  </a:lnTo>
                  <a:lnTo>
                    <a:pt x="29127" y="81722"/>
                  </a:lnTo>
                  <a:lnTo>
                    <a:pt x="29090" y="81592"/>
                  </a:lnTo>
                  <a:lnTo>
                    <a:pt x="29127" y="81462"/>
                  </a:lnTo>
                  <a:lnTo>
                    <a:pt x="29500" y="81379"/>
                  </a:lnTo>
                  <a:lnTo>
                    <a:pt x="29736" y="81189"/>
                  </a:lnTo>
                  <a:lnTo>
                    <a:pt x="29773" y="80893"/>
                  </a:lnTo>
                  <a:lnTo>
                    <a:pt x="29736" y="80786"/>
                  </a:lnTo>
                  <a:lnTo>
                    <a:pt x="29599" y="80715"/>
                  </a:lnTo>
                  <a:lnTo>
                    <a:pt x="29462" y="80632"/>
                  </a:lnTo>
                  <a:lnTo>
                    <a:pt x="29425" y="80513"/>
                  </a:lnTo>
                  <a:lnTo>
                    <a:pt x="29413" y="80395"/>
                  </a:lnTo>
                  <a:lnTo>
                    <a:pt x="29388" y="80359"/>
                  </a:lnTo>
                  <a:lnTo>
                    <a:pt x="29313" y="80335"/>
                  </a:lnTo>
                  <a:lnTo>
                    <a:pt x="29276" y="80288"/>
                  </a:lnTo>
                  <a:lnTo>
                    <a:pt x="29251" y="80241"/>
                  </a:lnTo>
                  <a:lnTo>
                    <a:pt x="29139" y="80241"/>
                  </a:lnTo>
                  <a:lnTo>
                    <a:pt x="29052" y="80205"/>
                  </a:lnTo>
                  <a:lnTo>
                    <a:pt x="28903" y="80169"/>
                  </a:lnTo>
                  <a:lnTo>
                    <a:pt x="28779" y="80217"/>
                  </a:lnTo>
                  <a:lnTo>
                    <a:pt x="28680" y="80312"/>
                  </a:lnTo>
                  <a:close/>
                  <a:moveTo>
                    <a:pt x="34754" y="50368"/>
                  </a:moveTo>
                  <a:lnTo>
                    <a:pt x="34667" y="50261"/>
                  </a:lnTo>
                  <a:lnTo>
                    <a:pt x="34567" y="50012"/>
                  </a:lnTo>
                  <a:lnTo>
                    <a:pt x="34505" y="49918"/>
                  </a:lnTo>
                  <a:lnTo>
                    <a:pt x="34406" y="49906"/>
                  </a:lnTo>
                  <a:lnTo>
                    <a:pt x="34195" y="49953"/>
                  </a:lnTo>
                  <a:lnTo>
                    <a:pt x="34170" y="50083"/>
                  </a:lnTo>
                  <a:lnTo>
                    <a:pt x="34071" y="50119"/>
                  </a:lnTo>
                  <a:lnTo>
                    <a:pt x="33934" y="50048"/>
                  </a:lnTo>
                  <a:lnTo>
                    <a:pt x="33822" y="50012"/>
                  </a:lnTo>
                  <a:lnTo>
                    <a:pt x="33698" y="50012"/>
                  </a:lnTo>
                  <a:lnTo>
                    <a:pt x="33636" y="50131"/>
                  </a:lnTo>
                  <a:lnTo>
                    <a:pt x="33723" y="50273"/>
                  </a:lnTo>
                  <a:lnTo>
                    <a:pt x="34928" y="50581"/>
                  </a:lnTo>
                  <a:lnTo>
                    <a:pt x="35077" y="50522"/>
                  </a:lnTo>
                  <a:lnTo>
                    <a:pt x="35064" y="50439"/>
                  </a:lnTo>
                  <a:lnTo>
                    <a:pt x="34754" y="50368"/>
                  </a:lnTo>
                  <a:close/>
                  <a:moveTo>
                    <a:pt x="34431" y="35088"/>
                  </a:moveTo>
                  <a:lnTo>
                    <a:pt x="34530" y="35135"/>
                  </a:lnTo>
                  <a:lnTo>
                    <a:pt x="34828" y="35064"/>
                  </a:lnTo>
                  <a:lnTo>
                    <a:pt x="34878" y="34969"/>
                  </a:lnTo>
                  <a:lnTo>
                    <a:pt x="34828" y="34780"/>
                  </a:lnTo>
                  <a:lnTo>
                    <a:pt x="34369" y="34673"/>
                  </a:lnTo>
                  <a:lnTo>
                    <a:pt x="34319" y="34780"/>
                  </a:lnTo>
                  <a:lnTo>
                    <a:pt x="34369" y="34922"/>
                  </a:lnTo>
                  <a:lnTo>
                    <a:pt x="34431" y="35088"/>
                  </a:lnTo>
                  <a:close/>
                  <a:moveTo>
                    <a:pt x="32679" y="30204"/>
                  </a:moveTo>
                  <a:lnTo>
                    <a:pt x="32530" y="30216"/>
                  </a:lnTo>
                  <a:lnTo>
                    <a:pt x="31835" y="29979"/>
                  </a:lnTo>
                  <a:lnTo>
                    <a:pt x="31748" y="30014"/>
                  </a:lnTo>
                  <a:lnTo>
                    <a:pt x="31686" y="30097"/>
                  </a:lnTo>
                  <a:lnTo>
                    <a:pt x="31723" y="30168"/>
                  </a:lnTo>
                  <a:lnTo>
                    <a:pt x="31996" y="30370"/>
                  </a:lnTo>
                  <a:lnTo>
                    <a:pt x="32133" y="30370"/>
                  </a:lnTo>
                  <a:lnTo>
                    <a:pt x="32307" y="30465"/>
                  </a:lnTo>
                  <a:lnTo>
                    <a:pt x="32493" y="30536"/>
                  </a:lnTo>
                  <a:lnTo>
                    <a:pt x="32692" y="30477"/>
                  </a:lnTo>
                  <a:lnTo>
                    <a:pt x="32828" y="30287"/>
                  </a:lnTo>
                  <a:lnTo>
                    <a:pt x="32779" y="30168"/>
                  </a:lnTo>
                  <a:lnTo>
                    <a:pt x="32679" y="30204"/>
                  </a:lnTo>
                  <a:close/>
                  <a:moveTo>
                    <a:pt x="34046" y="27264"/>
                  </a:moveTo>
                  <a:lnTo>
                    <a:pt x="34195" y="27738"/>
                  </a:lnTo>
                  <a:lnTo>
                    <a:pt x="34443" y="27738"/>
                  </a:lnTo>
                  <a:lnTo>
                    <a:pt x="34654" y="27632"/>
                  </a:lnTo>
                  <a:lnTo>
                    <a:pt x="34704" y="27489"/>
                  </a:lnTo>
                  <a:lnTo>
                    <a:pt x="34704" y="27383"/>
                  </a:lnTo>
                  <a:lnTo>
                    <a:pt x="34629" y="27288"/>
                  </a:lnTo>
                  <a:lnTo>
                    <a:pt x="34530" y="27217"/>
                  </a:lnTo>
                  <a:lnTo>
                    <a:pt x="34307" y="26920"/>
                  </a:lnTo>
                  <a:lnTo>
                    <a:pt x="34133" y="26814"/>
                  </a:lnTo>
                  <a:lnTo>
                    <a:pt x="34021" y="26837"/>
                  </a:lnTo>
                  <a:lnTo>
                    <a:pt x="33934" y="27027"/>
                  </a:lnTo>
                  <a:lnTo>
                    <a:pt x="33946" y="27181"/>
                  </a:lnTo>
                  <a:lnTo>
                    <a:pt x="34046" y="27264"/>
                  </a:lnTo>
                  <a:close/>
                  <a:moveTo>
                    <a:pt x="35251" y="23850"/>
                  </a:moveTo>
                  <a:lnTo>
                    <a:pt x="35089" y="23826"/>
                  </a:lnTo>
                  <a:lnTo>
                    <a:pt x="34965" y="23898"/>
                  </a:lnTo>
                  <a:lnTo>
                    <a:pt x="34903" y="23969"/>
                  </a:lnTo>
                  <a:lnTo>
                    <a:pt x="34741" y="24040"/>
                  </a:lnTo>
                  <a:lnTo>
                    <a:pt x="34567" y="24218"/>
                  </a:lnTo>
                  <a:lnTo>
                    <a:pt x="34654" y="24312"/>
                  </a:lnTo>
                  <a:lnTo>
                    <a:pt x="35201" y="24478"/>
                  </a:lnTo>
                  <a:lnTo>
                    <a:pt x="35275" y="24419"/>
                  </a:lnTo>
                  <a:lnTo>
                    <a:pt x="35313" y="24312"/>
                  </a:lnTo>
                  <a:lnTo>
                    <a:pt x="35337" y="23969"/>
                  </a:lnTo>
                  <a:lnTo>
                    <a:pt x="35251" y="23850"/>
                  </a:lnTo>
                  <a:close/>
                  <a:moveTo>
                    <a:pt x="33623" y="23992"/>
                  </a:moveTo>
                  <a:lnTo>
                    <a:pt x="33536" y="23898"/>
                  </a:lnTo>
                  <a:lnTo>
                    <a:pt x="32977" y="23874"/>
                  </a:lnTo>
                  <a:lnTo>
                    <a:pt x="32717" y="23601"/>
                  </a:lnTo>
                  <a:lnTo>
                    <a:pt x="32406" y="23459"/>
                  </a:lnTo>
                  <a:lnTo>
                    <a:pt x="32307" y="23459"/>
                  </a:lnTo>
                  <a:lnTo>
                    <a:pt x="32282" y="23506"/>
                  </a:lnTo>
                  <a:lnTo>
                    <a:pt x="32468" y="23743"/>
                  </a:lnTo>
                  <a:lnTo>
                    <a:pt x="32592" y="24064"/>
                  </a:lnTo>
                  <a:lnTo>
                    <a:pt x="32667" y="24146"/>
                  </a:lnTo>
                  <a:lnTo>
                    <a:pt x="32779" y="24099"/>
                  </a:lnTo>
                  <a:lnTo>
                    <a:pt x="33387" y="24087"/>
                  </a:lnTo>
                  <a:lnTo>
                    <a:pt x="33623" y="23992"/>
                  </a:lnTo>
                  <a:close/>
                  <a:moveTo>
                    <a:pt x="31164" y="21230"/>
                  </a:moveTo>
                  <a:lnTo>
                    <a:pt x="30667" y="21278"/>
                  </a:lnTo>
                  <a:lnTo>
                    <a:pt x="30667" y="21361"/>
                  </a:lnTo>
                  <a:lnTo>
                    <a:pt x="30903" y="21633"/>
                  </a:lnTo>
                  <a:lnTo>
                    <a:pt x="31214" y="21847"/>
                  </a:lnTo>
                  <a:lnTo>
                    <a:pt x="31301" y="21823"/>
                  </a:lnTo>
                  <a:lnTo>
                    <a:pt x="31239" y="21728"/>
                  </a:lnTo>
                  <a:lnTo>
                    <a:pt x="31176" y="21681"/>
                  </a:lnTo>
                  <a:lnTo>
                    <a:pt x="31201" y="21337"/>
                  </a:lnTo>
                  <a:lnTo>
                    <a:pt x="31164" y="21230"/>
                  </a:lnTo>
                  <a:close/>
                  <a:moveTo>
                    <a:pt x="29624" y="20910"/>
                  </a:moveTo>
                  <a:lnTo>
                    <a:pt x="29773" y="20910"/>
                  </a:lnTo>
                  <a:lnTo>
                    <a:pt x="30071" y="21171"/>
                  </a:lnTo>
                  <a:lnTo>
                    <a:pt x="30232" y="21183"/>
                  </a:lnTo>
                  <a:lnTo>
                    <a:pt x="30282" y="21053"/>
                  </a:lnTo>
                  <a:lnTo>
                    <a:pt x="30183" y="20756"/>
                  </a:lnTo>
                  <a:lnTo>
                    <a:pt x="30059" y="20531"/>
                  </a:lnTo>
                  <a:lnTo>
                    <a:pt x="29363" y="20768"/>
                  </a:lnTo>
                  <a:lnTo>
                    <a:pt x="29500" y="20887"/>
                  </a:lnTo>
                  <a:lnTo>
                    <a:pt x="29624" y="20910"/>
                  </a:lnTo>
                  <a:close/>
                  <a:moveTo>
                    <a:pt x="51708" y="101708"/>
                  </a:moveTo>
                  <a:lnTo>
                    <a:pt x="51634" y="101649"/>
                  </a:lnTo>
                  <a:lnTo>
                    <a:pt x="51621" y="101531"/>
                  </a:lnTo>
                  <a:lnTo>
                    <a:pt x="51559" y="101388"/>
                  </a:lnTo>
                  <a:lnTo>
                    <a:pt x="51522" y="101317"/>
                  </a:lnTo>
                  <a:lnTo>
                    <a:pt x="51448" y="101388"/>
                  </a:lnTo>
                  <a:lnTo>
                    <a:pt x="51323" y="101329"/>
                  </a:lnTo>
                  <a:lnTo>
                    <a:pt x="51236" y="101294"/>
                  </a:lnTo>
                  <a:lnTo>
                    <a:pt x="51212" y="101436"/>
                  </a:lnTo>
                  <a:lnTo>
                    <a:pt x="51336" y="101637"/>
                  </a:lnTo>
                  <a:lnTo>
                    <a:pt x="51435" y="101791"/>
                  </a:lnTo>
                  <a:lnTo>
                    <a:pt x="51671" y="101886"/>
                  </a:lnTo>
                  <a:lnTo>
                    <a:pt x="51721" y="101886"/>
                  </a:lnTo>
                  <a:lnTo>
                    <a:pt x="51758" y="101827"/>
                  </a:lnTo>
                  <a:lnTo>
                    <a:pt x="51758" y="101803"/>
                  </a:lnTo>
                  <a:lnTo>
                    <a:pt x="51733" y="101744"/>
                  </a:lnTo>
                  <a:lnTo>
                    <a:pt x="51708" y="101708"/>
                  </a:lnTo>
                  <a:close/>
                  <a:moveTo>
                    <a:pt x="75420" y="88420"/>
                  </a:moveTo>
                  <a:lnTo>
                    <a:pt x="75246" y="88621"/>
                  </a:lnTo>
                  <a:lnTo>
                    <a:pt x="75110" y="88681"/>
                  </a:lnTo>
                  <a:lnTo>
                    <a:pt x="75097" y="88787"/>
                  </a:lnTo>
                  <a:lnTo>
                    <a:pt x="75197" y="88811"/>
                  </a:lnTo>
                  <a:lnTo>
                    <a:pt x="75346" y="88752"/>
                  </a:lnTo>
                  <a:lnTo>
                    <a:pt x="75520" y="88645"/>
                  </a:lnTo>
                  <a:lnTo>
                    <a:pt x="75520" y="88538"/>
                  </a:lnTo>
                  <a:lnTo>
                    <a:pt x="75433" y="88515"/>
                  </a:lnTo>
                  <a:lnTo>
                    <a:pt x="75420" y="88420"/>
                  </a:lnTo>
                  <a:close/>
                  <a:moveTo>
                    <a:pt x="71383" y="88538"/>
                  </a:moveTo>
                  <a:lnTo>
                    <a:pt x="71110" y="88301"/>
                  </a:lnTo>
                  <a:lnTo>
                    <a:pt x="70887" y="88100"/>
                  </a:lnTo>
                  <a:lnTo>
                    <a:pt x="70824" y="88171"/>
                  </a:lnTo>
                  <a:lnTo>
                    <a:pt x="70911" y="88301"/>
                  </a:lnTo>
                  <a:lnTo>
                    <a:pt x="71023" y="88349"/>
                  </a:lnTo>
                  <a:lnTo>
                    <a:pt x="71048" y="88408"/>
                  </a:lnTo>
                  <a:lnTo>
                    <a:pt x="70961" y="88420"/>
                  </a:lnTo>
                  <a:lnTo>
                    <a:pt x="70911" y="88491"/>
                  </a:lnTo>
                  <a:lnTo>
                    <a:pt x="71048" y="88669"/>
                  </a:lnTo>
                  <a:lnTo>
                    <a:pt x="71247" y="88645"/>
                  </a:lnTo>
                  <a:lnTo>
                    <a:pt x="71334" y="88645"/>
                  </a:lnTo>
                  <a:lnTo>
                    <a:pt x="71557" y="88752"/>
                  </a:lnTo>
                  <a:lnTo>
                    <a:pt x="71657" y="88645"/>
                  </a:lnTo>
                  <a:lnTo>
                    <a:pt x="71545" y="88574"/>
                  </a:lnTo>
                  <a:lnTo>
                    <a:pt x="71383" y="88538"/>
                  </a:lnTo>
                  <a:close/>
                  <a:moveTo>
                    <a:pt x="68949" y="87981"/>
                  </a:moveTo>
                  <a:lnTo>
                    <a:pt x="69048" y="88005"/>
                  </a:lnTo>
                  <a:lnTo>
                    <a:pt x="69222" y="87969"/>
                  </a:lnTo>
                  <a:lnTo>
                    <a:pt x="69284" y="87839"/>
                  </a:lnTo>
                  <a:lnTo>
                    <a:pt x="69222" y="87792"/>
                  </a:lnTo>
                  <a:lnTo>
                    <a:pt x="69123" y="87780"/>
                  </a:lnTo>
                  <a:lnTo>
                    <a:pt x="69048" y="87780"/>
                  </a:lnTo>
                  <a:lnTo>
                    <a:pt x="68961" y="87839"/>
                  </a:lnTo>
                  <a:lnTo>
                    <a:pt x="68862" y="87792"/>
                  </a:lnTo>
                  <a:lnTo>
                    <a:pt x="68750" y="87875"/>
                  </a:lnTo>
                  <a:lnTo>
                    <a:pt x="68614" y="87744"/>
                  </a:lnTo>
                  <a:lnTo>
                    <a:pt x="68651" y="87910"/>
                  </a:lnTo>
                  <a:lnTo>
                    <a:pt x="68763" y="87946"/>
                  </a:lnTo>
                  <a:lnTo>
                    <a:pt x="68949" y="87981"/>
                  </a:lnTo>
                  <a:close/>
                  <a:moveTo>
                    <a:pt x="68117" y="87152"/>
                  </a:moveTo>
                  <a:lnTo>
                    <a:pt x="67893" y="87104"/>
                  </a:lnTo>
                  <a:lnTo>
                    <a:pt x="67732" y="87080"/>
                  </a:lnTo>
                  <a:lnTo>
                    <a:pt x="67607" y="87258"/>
                  </a:lnTo>
                  <a:lnTo>
                    <a:pt x="67719" y="87448"/>
                  </a:lnTo>
                  <a:lnTo>
                    <a:pt x="67906" y="87507"/>
                  </a:lnTo>
                  <a:lnTo>
                    <a:pt x="68104" y="87555"/>
                  </a:lnTo>
                  <a:lnTo>
                    <a:pt x="68117" y="87614"/>
                  </a:lnTo>
                  <a:lnTo>
                    <a:pt x="68142" y="87614"/>
                  </a:lnTo>
                  <a:lnTo>
                    <a:pt x="68266" y="87507"/>
                  </a:lnTo>
                  <a:lnTo>
                    <a:pt x="68253" y="87412"/>
                  </a:lnTo>
                  <a:lnTo>
                    <a:pt x="68117" y="87152"/>
                  </a:lnTo>
                  <a:close/>
                  <a:moveTo>
                    <a:pt x="70266" y="86156"/>
                  </a:moveTo>
                  <a:lnTo>
                    <a:pt x="70179" y="86049"/>
                  </a:lnTo>
                  <a:lnTo>
                    <a:pt x="69992" y="85942"/>
                  </a:lnTo>
                  <a:lnTo>
                    <a:pt x="69905" y="85990"/>
                  </a:lnTo>
                  <a:lnTo>
                    <a:pt x="69880" y="86085"/>
                  </a:lnTo>
                  <a:lnTo>
                    <a:pt x="69967" y="86286"/>
                  </a:lnTo>
                  <a:lnTo>
                    <a:pt x="70054" y="86310"/>
                  </a:lnTo>
                  <a:lnTo>
                    <a:pt x="70191" y="86357"/>
                  </a:lnTo>
                  <a:lnTo>
                    <a:pt x="70179" y="86274"/>
                  </a:lnTo>
                  <a:lnTo>
                    <a:pt x="70179" y="86203"/>
                  </a:lnTo>
                  <a:lnTo>
                    <a:pt x="70266" y="86156"/>
                  </a:lnTo>
                  <a:close/>
                  <a:moveTo>
                    <a:pt x="66812" y="84295"/>
                  </a:moveTo>
                  <a:lnTo>
                    <a:pt x="66962" y="84591"/>
                  </a:lnTo>
                  <a:lnTo>
                    <a:pt x="67011" y="84591"/>
                  </a:lnTo>
                  <a:lnTo>
                    <a:pt x="67111" y="84567"/>
                  </a:lnTo>
                  <a:lnTo>
                    <a:pt x="67135" y="84413"/>
                  </a:lnTo>
                  <a:lnTo>
                    <a:pt x="67073" y="84354"/>
                  </a:lnTo>
                  <a:lnTo>
                    <a:pt x="66812" y="84295"/>
                  </a:lnTo>
                  <a:close/>
                  <a:moveTo>
                    <a:pt x="74551" y="81319"/>
                  </a:moveTo>
                  <a:lnTo>
                    <a:pt x="74178" y="81533"/>
                  </a:lnTo>
                  <a:lnTo>
                    <a:pt x="74253" y="81710"/>
                  </a:lnTo>
                  <a:lnTo>
                    <a:pt x="74191" y="81936"/>
                  </a:lnTo>
                  <a:lnTo>
                    <a:pt x="74215" y="82137"/>
                  </a:lnTo>
                  <a:lnTo>
                    <a:pt x="74278" y="82434"/>
                  </a:lnTo>
                  <a:lnTo>
                    <a:pt x="74340" y="82386"/>
                  </a:lnTo>
                  <a:lnTo>
                    <a:pt x="74476" y="82291"/>
                  </a:lnTo>
                  <a:lnTo>
                    <a:pt x="74501" y="82173"/>
                  </a:lnTo>
                  <a:lnTo>
                    <a:pt x="74414" y="82125"/>
                  </a:lnTo>
                  <a:lnTo>
                    <a:pt x="74501" y="82078"/>
                  </a:lnTo>
                  <a:lnTo>
                    <a:pt x="74501" y="81924"/>
                  </a:lnTo>
                  <a:lnTo>
                    <a:pt x="74402" y="81829"/>
                  </a:lnTo>
                  <a:lnTo>
                    <a:pt x="74576" y="81556"/>
                  </a:lnTo>
                  <a:lnTo>
                    <a:pt x="74551" y="81319"/>
                  </a:lnTo>
                  <a:close/>
                  <a:moveTo>
                    <a:pt x="75085" y="79328"/>
                  </a:moveTo>
                  <a:lnTo>
                    <a:pt x="74973" y="79174"/>
                  </a:lnTo>
                  <a:lnTo>
                    <a:pt x="74725" y="79197"/>
                  </a:lnTo>
                  <a:lnTo>
                    <a:pt x="74861" y="79340"/>
                  </a:lnTo>
                  <a:lnTo>
                    <a:pt x="75097" y="79553"/>
                  </a:lnTo>
                  <a:lnTo>
                    <a:pt x="75085" y="79328"/>
                  </a:lnTo>
                  <a:close/>
                  <a:moveTo>
                    <a:pt x="32518" y="103629"/>
                  </a:moveTo>
                  <a:lnTo>
                    <a:pt x="32356" y="103570"/>
                  </a:lnTo>
                  <a:lnTo>
                    <a:pt x="32120" y="103629"/>
                  </a:lnTo>
                  <a:lnTo>
                    <a:pt x="32220" y="103783"/>
                  </a:lnTo>
                  <a:lnTo>
                    <a:pt x="32406" y="104067"/>
                  </a:lnTo>
                  <a:lnTo>
                    <a:pt x="32481" y="104139"/>
                  </a:lnTo>
                  <a:lnTo>
                    <a:pt x="32543" y="104091"/>
                  </a:lnTo>
                  <a:lnTo>
                    <a:pt x="32530" y="103949"/>
                  </a:lnTo>
                  <a:lnTo>
                    <a:pt x="32568" y="103795"/>
                  </a:lnTo>
                  <a:lnTo>
                    <a:pt x="32754" y="103795"/>
                  </a:lnTo>
                  <a:lnTo>
                    <a:pt x="32779" y="103771"/>
                  </a:lnTo>
                  <a:lnTo>
                    <a:pt x="32828" y="103759"/>
                  </a:lnTo>
                  <a:lnTo>
                    <a:pt x="32816" y="103641"/>
                  </a:lnTo>
                  <a:lnTo>
                    <a:pt x="32866" y="103558"/>
                  </a:lnTo>
                  <a:lnTo>
                    <a:pt x="32518" y="103629"/>
                  </a:lnTo>
                  <a:close/>
                  <a:moveTo>
                    <a:pt x="43709" y="103250"/>
                  </a:moveTo>
                  <a:lnTo>
                    <a:pt x="44144" y="103178"/>
                  </a:lnTo>
                  <a:lnTo>
                    <a:pt x="43970" y="102846"/>
                  </a:lnTo>
                  <a:lnTo>
                    <a:pt x="43833" y="102823"/>
                  </a:lnTo>
                  <a:lnTo>
                    <a:pt x="43672" y="102906"/>
                  </a:lnTo>
                  <a:lnTo>
                    <a:pt x="43697" y="103155"/>
                  </a:lnTo>
                  <a:lnTo>
                    <a:pt x="43709" y="103250"/>
                  </a:lnTo>
                  <a:close/>
                  <a:moveTo>
                    <a:pt x="37424" y="100393"/>
                  </a:moveTo>
                  <a:lnTo>
                    <a:pt x="37486" y="100405"/>
                  </a:lnTo>
                  <a:lnTo>
                    <a:pt x="37697" y="100428"/>
                  </a:lnTo>
                  <a:lnTo>
                    <a:pt x="37834" y="100487"/>
                  </a:lnTo>
                  <a:lnTo>
                    <a:pt x="37847" y="100452"/>
                  </a:lnTo>
                  <a:lnTo>
                    <a:pt x="37784" y="100286"/>
                  </a:lnTo>
                  <a:lnTo>
                    <a:pt x="37673" y="100096"/>
                  </a:lnTo>
                  <a:lnTo>
                    <a:pt x="37536" y="100073"/>
                  </a:lnTo>
                  <a:lnTo>
                    <a:pt x="37486" y="100132"/>
                  </a:lnTo>
                  <a:lnTo>
                    <a:pt x="37536" y="100262"/>
                  </a:lnTo>
                  <a:lnTo>
                    <a:pt x="37486" y="100322"/>
                  </a:lnTo>
                  <a:lnTo>
                    <a:pt x="37424" y="100393"/>
                  </a:lnTo>
                  <a:close/>
                  <a:moveTo>
                    <a:pt x="40666" y="98567"/>
                  </a:moveTo>
                  <a:lnTo>
                    <a:pt x="40790" y="98745"/>
                  </a:lnTo>
                  <a:lnTo>
                    <a:pt x="40840" y="98603"/>
                  </a:lnTo>
                  <a:lnTo>
                    <a:pt x="40964" y="98449"/>
                  </a:lnTo>
                  <a:lnTo>
                    <a:pt x="41001" y="98342"/>
                  </a:lnTo>
                  <a:lnTo>
                    <a:pt x="41001" y="98283"/>
                  </a:lnTo>
                  <a:lnTo>
                    <a:pt x="40952" y="98200"/>
                  </a:lnTo>
                  <a:lnTo>
                    <a:pt x="40890" y="97986"/>
                  </a:lnTo>
                  <a:lnTo>
                    <a:pt x="40604" y="98188"/>
                  </a:lnTo>
                  <a:lnTo>
                    <a:pt x="40616" y="98306"/>
                  </a:lnTo>
                  <a:lnTo>
                    <a:pt x="40579" y="98484"/>
                  </a:lnTo>
                  <a:lnTo>
                    <a:pt x="40666" y="98567"/>
                  </a:lnTo>
                  <a:close/>
                  <a:moveTo>
                    <a:pt x="25252" y="97263"/>
                  </a:moveTo>
                  <a:lnTo>
                    <a:pt x="25152" y="97228"/>
                  </a:lnTo>
                  <a:lnTo>
                    <a:pt x="25053" y="97299"/>
                  </a:lnTo>
                  <a:lnTo>
                    <a:pt x="25028" y="97405"/>
                  </a:lnTo>
                  <a:lnTo>
                    <a:pt x="24953" y="97382"/>
                  </a:lnTo>
                  <a:lnTo>
                    <a:pt x="24991" y="97488"/>
                  </a:lnTo>
                  <a:lnTo>
                    <a:pt x="24991" y="97595"/>
                  </a:lnTo>
                  <a:lnTo>
                    <a:pt x="25053" y="97583"/>
                  </a:lnTo>
                  <a:lnTo>
                    <a:pt x="25115" y="97560"/>
                  </a:lnTo>
                  <a:lnTo>
                    <a:pt x="25152" y="97595"/>
                  </a:lnTo>
                  <a:lnTo>
                    <a:pt x="25301" y="97560"/>
                  </a:lnTo>
                  <a:lnTo>
                    <a:pt x="25512" y="97346"/>
                  </a:lnTo>
                  <a:lnTo>
                    <a:pt x="25326" y="97275"/>
                  </a:lnTo>
                  <a:lnTo>
                    <a:pt x="25252" y="97263"/>
                  </a:lnTo>
                  <a:close/>
                  <a:moveTo>
                    <a:pt x="37946" y="97465"/>
                  </a:moveTo>
                  <a:lnTo>
                    <a:pt x="38033" y="97488"/>
                  </a:lnTo>
                  <a:lnTo>
                    <a:pt x="38157" y="97382"/>
                  </a:lnTo>
                  <a:lnTo>
                    <a:pt x="38256" y="97394"/>
                  </a:lnTo>
                  <a:lnTo>
                    <a:pt x="38157" y="97216"/>
                  </a:lnTo>
                  <a:lnTo>
                    <a:pt x="37996" y="97145"/>
                  </a:lnTo>
                  <a:lnTo>
                    <a:pt x="37909" y="97145"/>
                  </a:lnTo>
                  <a:lnTo>
                    <a:pt x="37847" y="97180"/>
                  </a:lnTo>
                  <a:lnTo>
                    <a:pt x="37797" y="97145"/>
                  </a:lnTo>
                  <a:lnTo>
                    <a:pt x="37784" y="97216"/>
                  </a:lnTo>
                  <a:lnTo>
                    <a:pt x="37635" y="97346"/>
                  </a:lnTo>
                  <a:lnTo>
                    <a:pt x="37747" y="97536"/>
                  </a:lnTo>
                  <a:lnTo>
                    <a:pt x="37946" y="97465"/>
                  </a:lnTo>
                  <a:close/>
                  <a:moveTo>
                    <a:pt x="27549" y="97121"/>
                  </a:moveTo>
                  <a:lnTo>
                    <a:pt x="27487" y="97145"/>
                  </a:lnTo>
                  <a:lnTo>
                    <a:pt x="27388" y="97073"/>
                  </a:lnTo>
                  <a:lnTo>
                    <a:pt x="27313" y="97145"/>
                  </a:lnTo>
                  <a:lnTo>
                    <a:pt x="27338" y="97263"/>
                  </a:lnTo>
                  <a:lnTo>
                    <a:pt x="27226" y="97346"/>
                  </a:lnTo>
                  <a:lnTo>
                    <a:pt x="27177" y="97429"/>
                  </a:lnTo>
                  <a:lnTo>
                    <a:pt x="27090" y="97370"/>
                  </a:lnTo>
                  <a:lnTo>
                    <a:pt x="27003" y="97358"/>
                  </a:lnTo>
                  <a:lnTo>
                    <a:pt x="26928" y="97358"/>
                  </a:lnTo>
                  <a:lnTo>
                    <a:pt x="26792" y="97465"/>
                  </a:lnTo>
                  <a:lnTo>
                    <a:pt x="26928" y="97524"/>
                  </a:lnTo>
                  <a:lnTo>
                    <a:pt x="27015" y="97560"/>
                  </a:lnTo>
                  <a:lnTo>
                    <a:pt x="27077" y="97725"/>
                  </a:lnTo>
                  <a:lnTo>
                    <a:pt x="27177" y="97524"/>
                  </a:lnTo>
                  <a:lnTo>
                    <a:pt x="27289" y="97631"/>
                  </a:lnTo>
                  <a:lnTo>
                    <a:pt x="27425" y="97678"/>
                  </a:lnTo>
                  <a:lnTo>
                    <a:pt x="27525" y="97465"/>
                  </a:lnTo>
                  <a:lnTo>
                    <a:pt x="27587" y="97346"/>
                  </a:lnTo>
                  <a:lnTo>
                    <a:pt x="27661" y="97358"/>
                  </a:lnTo>
                  <a:lnTo>
                    <a:pt x="27574" y="97263"/>
                  </a:lnTo>
                  <a:lnTo>
                    <a:pt x="27549" y="97121"/>
                  </a:lnTo>
                  <a:close/>
                  <a:moveTo>
                    <a:pt x="24929" y="96967"/>
                  </a:moveTo>
                  <a:lnTo>
                    <a:pt x="24755" y="96919"/>
                  </a:lnTo>
                  <a:lnTo>
                    <a:pt x="24568" y="96979"/>
                  </a:lnTo>
                  <a:lnTo>
                    <a:pt x="24432" y="97168"/>
                  </a:lnTo>
                  <a:lnTo>
                    <a:pt x="24444" y="97239"/>
                  </a:lnTo>
                  <a:lnTo>
                    <a:pt x="24494" y="97228"/>
                  </a:lnTo>
                  <a:lnTo>
                    <a:pt x="24630" y="97299"/>
                  </a:lnTo>
                  <a:lnTo>
                    <a:pt x="24717" y="97382"/>
                  </a:lnTo>
                  <a:lnTo>
                    <a:pt x="24730" y="97322"/>
                  </a:lnTo>
                  <a:lnTo>
                    <a:pt x="24680" y="97228"/>
                  </a:lnTo>
                  <a:lnTo>
                    <a:pt x="24693" y="97168"/>
                  </a:lnTo>
                  <a:lnTo>
                    <a:pt x="24742" y="97145"/>
                  </a:lnTo>
                  <a:lnTo>
                    <a:pt x="24829" y="97145"/>
                  </a:lnTo>
                  <a:lnTo>
                    <a:pt x="24879" y="97085"/>
                  </a:lnTo>
                  <a:lnTo>
                    <a:pt x="24866" y="97216"/>
                  </a:lnTo>
                  <a:lnTo>
                    <a:pt x="24916" y="97299"/>
                  </a:lnTo>
                  <a:lnTo>
                    <a:pt x="24953" y="97239"/>
                  </a:lnTo>
                  <a:lnTo>
                    <a:pt x="24929" y="96967"/>
                  </a:lnTo>
                  <a:close/>
                  <a:moveTo>
                    <a:pt x="55385" y="96765"/>
                  </a:moveTo>
                  <a:lnTo>
                    <a:pt x="55534" y="96919"/>
                  </a:lnTo>
                  <a:lnTo>
                    <a:pt x="55621" y="96872"/>
                  </a:lnTo>
                  <a:lnTo>
                    <a:pt x="55621" y="96730"/>
                  </a:lnTo>
                  <a:lnTo>
                    <a:pt x="55534" y="96706"/>
                  </a:lnTo>
                  <a:lnTo>
                    <a:pt x="55385" y="96765"/>
                  </a:lnTo>
                  <a:close/>
                  <a:moveTo>
                    <a:pt x="36803" y="96457"/>
                  </a:moveTo>
                  <a:lnTo>
                    <a:pt x="36604" y="96398"/>
                  </a:lnTo>
                  <a:lnTo>
                    <a:pt x="36604" y="96599"/>
                  </a:lnTo>
                  <a:lnTo>
                    <a:pt x="36791" y="96576"/>
                  </a:lnTo>
                  <a:lnTo>
                    <a:pt x="36965" y="96623"/>
                  </a:lnTo>
                  <a:lnTo>
                    <a:pt x="37039" y="96576"/>
                  </a:lnTo>
                  <a:lnTo>
                    <a:pt x="37213" y="96493"/>
                  </a:lnTo>
                  <a:lnTo>
                    <a:pt x="37101" y="96398"/>
                  </a:lnTo>
                  <a:lnTo>
                    <a:pt x="36803" y="96457"/>
                  </a:lnTo>
                  <a:close/>
                  <a:moveTo>
                    <a:pt x="52267" y="96244"/>
                  </a:moveTo>
                  <a:lnTo>
                    <a:pt x="52131" y="96315"/>
                  </a:lnTo>
                  <a:lnTo>
                    <a:pt x="52081" y="96161"/>
                  </a:lnTo>
                  <a:lnTo>
                    <a:pt x="52031" y="96777"/>
                  </a:lnTo>
                  <a:lnTo>
                    <a:pt x="52305" y="96481"/>
                  </a:lnTo>
                  <a:lnTo>
                    <a:pt x="52354" y="96362"/>
                  </a:lnTo>
                  <a:lnTo>
                    <a:pt x="52429" y="96315"/>
                  </a:lnTo>
                  <a:lnTo>
                    <a:pt x="52379" y="96220"/>
                  </a:lnTo>
                  <a:lnTo>
                    <a:pt x="52267" y="96244"/>
                  </a:lnTo>
                  <a:close/>
                  <a:moveTo>
                    <a:pt x="52752" y="96398"/>
                  </a:moveTo>
                  <a:lnTo>
                    <a:pt x="52789" y="96552"/>
                  </a:lnTo>
                  <a:lnTo>
                    <a:pt x="52839" y="96516"/>
                  </a:lnTo>
                  <a:lnTo>
                    <a:pt x="52901" y="96481"/>
                  </a:lnTo>
                  <a:lnTo>
                    <a:pt x="52926" y="96504"/>
                  </a:lnTo>
                  <a:lnTo>
                    <a:pt x="52975" y="96457"/>
                  </a:lnTo>
                  <a:lnTo>
                    <a:pt x="53000" y="96196"/>
                  </a:lnTo>
                  <a:lnTo>
                    <a:pt x="52739" y="96208"/>
                  </a:lnTo>
                  <a:lnTo>
                    <a:pt x="52752" y="96398"/>
                  </a:lnTo>
                  <a:close/>
                  <a:moveTo>
                    <a:pt x="35387" y="95260"/>
                  </a:moveTo>
                  <a:lnTo>
                    <a:pt x="35412" y="95129"/>
                  </a:lnTo>
                  <a:lnTo>
                    <a:pt x="35325" y="95070"/>
                  </a:lnTo>
                  <a:lnTo>
                    <a:pt x="35226" y="95046"/>
                  </a:lnTo>
                  <a:lnTo>
                    <a:pt x="35201" y="95177"/>
                  </a:lnTo>
                  <a:lnTo>
                    <a:pt x="35300" y="95307"/>
                  </a:lnTo>
                  <a:lnTo>
                    <a:pt x="35387" y="95331"/>
                  </a:lnTo>
                  <a:lnTo>
                    <a:pt x="35387" y="95260"/>
                  </a:lnTo>
                  <a:close/>
                  <a:moveTo>
                    <a:pt x="13116" y="94015"/>
                  </a:moveTo>
                  <a:lnTo>
                    <a:pt x="13017" y="93944"/>
                  </a:lnTo>
                  <a:lnTo>
                    <a:pt x="12843" y="93897"/>
                  </a:lnTo>
                  <a:lnTo>
                    <a:pt x="12731" y="93920"/>
                  </a:lnTo>
                  <a:lnTo>
                    <a:pt x="12781" y="94015"/>
                  </a:lnTo>
                  <a:lnTo>
                    <a:pt x="12967" y="94311"/>
                  </a:lnTo>
                  <a:lnTo>
                    <a:pt x="13091" y="94205"/>
                  </a:lnTo>
                  <a:lnTo>
                    <a:pt x="13166" y="94252"/>
                  </a:lnTo>
                  <a:lnTo>
                    <a:pt x="13278" y="94228"/>
                  </a:lnTo>
                  <a:lnTo>
                    <a:pt x="13365" y="94181"/>
                  </a:lnTo>
                  <a:lnTo>
                    <a:pt x="13278" y="94134"/>
                  </a:lnTo>
                  <a:lnTo>
                    <a:pt x="13116" y="94015"/>
                  </a:lnTo>
                  <a:close/>
                  <a:moveTo>
                    <a:pt x="12942" y="92853"/>
                  </a:moveTo>
                  <a:lnTo>
                    <a:pt x="12942" y="92782"/>
                  </a:lnTo>
                  <a:lnTo>
                    <a:pt x="12855" y="92759"/>
                  </a:lnTo>
                  <a:lnTo>
                    <a:pt x="12731" y="92936"/>
                  </a:lnTo>
                  <a:lnTo>
                    <a:pt x="12669" y="93043"/>
                  </a:lnTo>
                  <a:lnTo>
                    <a:pt x="12719" y="93138"/>
                  </a:lnTo>
                  <a:lnTo>
                    <a:pt x="12967" y="92960"/>
                  </a:lnTo>
                  <a:lnTo>
                    <a:pt x="12942" y="92853"/>
                  </a:lnTo>
                  <a:close/>
                  <a:moveTo>
                    <a:pt x="34244" y="92735"/>
                  </a:moveTo>
                  <a:lnTo>
                    <a:pt x="34294" y="92806"/>
                  </a:lnTo>
                  <a:lnTo>
                    <a:pt x="34257" y="92628"/>
                  </a:lnTo>
                  <a:lnTo>
                    <a:pt x="34244" y="92652"/>
                  </a:lnTo>
                  <a:lnTo>
                    <a:pt x="34244" y="92735"/>
                  </a:lnTo>
                  <a:close/>
                  <a:moveTo>
                    <a:pt x="34108" y="92533"/>
                  </a:moveTo>
                  <a:lnTo>
                    <a:pt x="34220" y="92604"/>
                  </a:lnTo>
                  <a:lnTo>
                    <a:pt x="34257" y="92616"/>
                  </a:lnTo>
                  <a:lnTo>
                    <a:pt x="34195" y="92391"/>
                  </a:lnTo>
                  <a:lnTo>
                    <a:pt x="34108" y="92533"/>
                  </a:lnTo>
                  <a:close/>
                  <a:moveTo>
                    <a:pt x="47771" y="91561"/>
                  </a:moveTo>
                  <a:lnTo>
                    <a:pt x="47920" y="91407"/>
                  </a:lnTo>
                  <a:lnTo>
                    <a:pt x="47932" y="91206"/>
                  </a:lnTo>
                  <a:lnTo>
                    <a:pt x="47796" y="91158"/>
                  </a:lnTo>
                  <a:lnTo>
                    <a:pt x="47746" y="91348"/>
                  </a:lnTo>
                  <a:lnTo>
                    <a:pt x="47672" y="91407"/>
                  </a:lnTo>
                  <a:lnTo>
                    <a:pt x="47622" y="91277"/>
                  </a:lnTo>
                  <a:lnTo>
                    <a:pt x="47510" y="91229"/>
                  </a:lnTo>
                  <a:lnTo>
                    <a:pt x="47448" y="91324"/>
                  </a:lnTo>
                  <a:lnTo>
                    <a:pt x="47324" y="91324"/>
                  </a:lnTo>
                  <a:lnTo>
                    <a:pt x="47336" y="91502"/>
                  </a:lnTo>
                  <a:lnTo>
                    <a:pt x="47448" y="91526"/>
                  </a:lnTo>
                  <a:lnTo>
                    <a:pt x="47535" y="91656"/>
                  </a:lnTo>
                  <a:lnTo>
                    <a:pt x="47771" y="91561"/>
                  </a:lnTo>
                  <a:close/>
                  <a:moveTo>
                    <a:pt x="53075" y="90162"/>
                  </a:moveTo>
                  <a:lnTo>
                    <a:pt x="53087" y="90068"/>
                  </a:lnTo>
                  <a:lnTo>
                    <a:pt x="52901" y="90305"/>
                  </a:lnTo>
                  <a:lnTo>
                    <a:pt x="53075" y="90162"/>
                  </a:lnTo>
                  <a:close/>
                  <a:moveTo>
                    <a:pt x="53087" y="90068"/>
                  </a:moveTo>
                  <a:lnTo>
                    <a:pt x="53100" y="90032"/>
                  </a:lnTo>
                  <a:lnTo>
                    <a:pt x="53087" y="90032"/>
                  </a:lnTo>
                  <a:lnTo>
                    <a:pt x="53087" y="90068"/>
                  </a:lnTo>
                  <a:close/>
                  <a:moveTo>
                    <a:pt x="53124" y="90032"/>
                  </a:moveTo>
                  <a:lnTo>
                    <a:pt x="53174" y="89949"/>
                  </a:lnTo>
                  <a:lnTo>
                    <a:pt x="53100" y="90032"/>
                  </a:lnTo>
                  <a:lnTo>
                    <a:pt x="53124" y="90032"/>
                  </a:lnTo>
                  <a:close/>
                  <a:moveTo>
                    <a:pt x="47436" y="89404"/>
                  </a:moveTo>
                  <a:lnTo>
                    <a:pt x="47311" y="89273"/>
                  </a:lnTo>
                  <a:lnTo>
                    <a:pt x="47262" y="89250"/>
                  </a:lnTo>
                  <a:lnTo>
                    <a:pt x="47175" y="89273"/>
                  </a:lnTo>
                  <a:lnTo>
                    <a:pt x="47125" y="89321"/>
                  </a:lnTo>
                  <a:lnTo>
                    <a:pt x="47262" y="89605"/>
                  </a:lnTo>
                  <a:lnTo>
                    <a:pt x="47361" y="89546"/>
                  </a:lnTo>
                  <a:lnTo>
                    <a:pt x="47436" y="89404"/>
                  </a:lnTo>
                  <a:close/>
                  <a:moveTo>
                    <a:pt x="55845" y="89072"/>
                  </a:moveTo>
                  <a:lnTo>
                    <a:pt x="55683" y="89131"/>
                  </a:lnTo>
                  <a:lnTo>
                    <a:pt x="55609" y="89214"/>
                  </a:lnTo>
                  <a:lnTo>
                    <a:pt x="55509" y="89190"/>
                  </a:lnTo>
                  <a:lnTo>
                    <a:pt x="55397" y="89107"/>
                  </a:lnTo>
                  <a:lnTo>
                    <a:pt x="55311" y="89273"/>
                  </a:lnTo>
                  <a:lnTo>
                    <a:pt x="55360" y="89404"/>
                  </a:lnTo>
                  <a:lnTo>
                    <a:pt x="55522" y="89428"/>
                  </a:lnTo>
                  <a:lnTo>
                    <a:pt x="55621" y="89297"/>
                  </a:lnTo>
                  <a:lnTo>
                    <a:pt x="55633" y="89451"/>
                  </a:lnTo>
                  <a:lnTo>
                    <a:pt x="55696" y="89593"/>
                  </a:lnTo>
                  <a:lnTo>
                    <a:pt x="55832" y="89629"/>
                  </a:lnTo>
                  <a:lnTo>
                    <a:pt x="55894" y="89534"/>
                  </a:lnTo>
                  <a:lnTo>
                    <a:pt x="55919" y="89428"/>
                  </a:lnTo>
                  <a:lnTo>
                    <a:pt x="56056" y="89404"/>
                  </a:lnTo>
                  <a:lnTo>
                    <a:pt x="56143" y="89380"/>
                  </a:lnTo>
                  <a:lnTo>
                    <a:pt x="56143" y="89250"/>
                  </a:lnTo>
                  <a:lnTo>
                    <a:pt x="56019" y="89131"/>
                  </a:lnTo>
                  <a:lnTo>
                    <a:pt x="55845" y="89072"/>
                  </a:lnTo>
                  <a:close/>
                  <a:moveTo>
                    <a:pt x="25798" y="88740"/>
                  </a:moveTo>
                  <a:lnTo>
                    <a:pt x="25748" y="88574"/>
                  </a:lnTo>
                  <a:lnTo>
                    <a:pt x="25637" y="88527"/>
                  </a:lnTo>
                  <a:lnTo>
                    <a:pt x="25537" y="88527"/>
                  </a:lnTo>
                  <a:lnTo>
                    <a:pt x="25413" y="88657"/>
                  </a:lnTo>
                  <a:lnTo>
                    <a:pt x="25326" y="88693"/>
                  </a:lnTo>
                  <a:lnTo>
                    <a:pt x="25425" y="88894"/>
                  </a:lnTo>
                  <a:lnTo>
                    <a:pt x="25599" y="88930"/>
                  </a:lnTo>
                  <a:lnTo>
                    <a:pt x="25674" y="88894"/>
                  </a:lnTo>
                  <a:lnTo>
                    <a:pt x="25748" y="89024"/>
                  </a:lnTo>
                  <a:lnTo>
                    <a:pt x="25910" y="89096"/>
                  </a:lnTo>
                  <a:lnTo>
                    <a:pt x="25910" y="88870"/>
                  </a:lnTo>
                  <a:lnTo>
                    <a:pt x="25860" y="88752"/>
                  </a:lnTo>
                  <a:lnTo>
                    <a:pt x="25798" y="88740"/>
                  </a:lnTo>
                  <a:close/>
                  <a:moveTo>
                    <a:pt x="16271" y="88290"/>
                  </a:moveTo>
                  <a:lnTo>
                    <a:pt x="16197" y="88290"/>
                  </a:lnTo>
                  <a:lnTo>
                    <a:pt x="16159" y="88373"/>
                  </a:lnTo>
                  <a:lnTo>
                    <a:pt x="16048" y="88408"/>
                  </a:lnTo>
                  <a:lnTo>
                    <a:pt x="15998" y="88538"/>
                  </a:lnTo>
                  <a:lnTo>
                    <a:pt x="16072" y="88621"/>
                  </a:lnTo>
                  <a:lnTo>
                    <a:pt x="16184" y="88681"/>
                  </a:lnTo>
                  <a:lnTo>
                    <a:pt x="16308" y="88550"/>
                  </a:lnTo>
                  <a:lnTo>
                    <a:pt x="16445" y="88396"/>
                  </a:lnTo>
                  <a:lnTo>
                    <a:pt x="16482" y="88266"/>
                  </a:lnTo>
                  <a:lnTo>
                    <a:pt x="16333" y="88266"/>
                  </a:lnTo>
                  <a:lnTo>
                    <a:pt x="16271" y="88290"/>
                  </a:lnTo>
                  <a:close/>
                  <a:moveTo>
                    <a:pt x="14209" y="87827"/>
                  </a:moveTo>
                  <a:lnTo>
                    <a:pt x="14383" y="88029"/>
                  </a:lnTo>
                  <a:lnTo>
                    <a:pt x="14482" y="87898"/>
                  </a:lnTo>
                  <a:lnTo>
                    <a:pt x="14594" y="87804"/>
                  </a:lnTo>
                  <a:lnTo>
                    <a:pt x="14445" y="87721"/>
                  </a:lnTo>
                  <a:lnTo>
                    <a:pt x="14209" y="87827"/>
                  </a:lnTo>
                  <a:close/>
                  <a:moveTo>
                    <a:pt x="28146" y="87258"/>
                  </a:moveTo>
                  <a:lnTo>
                    <a:pt x="28307" y="87389"/>
                  </a:lnTo>
                  <a:lnTo>
                    <a:pt x="28406" y="87282"/>
                  </a:lnTo>
                  <a:lnTo>
                    <a:pt x="28406" y="87009"/>
                  </a:lnTo>
                  <a:lnTo>
                    <a:pt x="28208" y="87128"/>
                  </a:lnTo>
                  <a:lnTo>
                    <a:pt x="28146" y="87258"/>
                  </a:lnTo>
                  <a:close/>
                  <a:moveTo>
                    <a:pt x="11241" y="87009"/>
                  </a:moveTo>
                  <a:lnTo>
                    <a:pt x="11203" y="86974"/>
                  </a:lnTo>
                  <a:lnTo>
                    <a:pt x="11141" y="87009"/>
                  </a:lnTo>
                  <a:lnTo>
                    <a:pt x="11129" y="87235"/>
                  </a:lnTo>
                  <a:lnTo>
                    <a:pt x="10905" y="87638"/>
                  </a:lnTo>
                  <a:lnTo>
                    <a:pt x="10868" y="87614"/>
                  </a:lnTo>
                  <a:lnTo>
                    <a:pt x="10769" y="87661"/>
                  </a:lnTo>
                  <a:lnTo>
                    <a:pt x="10719" y="87721"/>
                  </a:lnTo>
                  <a:lnTo>
                    <a:pt x="10769" y="87875"/>
                  </a:lnTo>
                  <a:lnTo>
                    <a:pt x="10744" y="87969"/>
                  </a:lnTo>
                  <a:lnTo>
                    <a:pt x="10880" y="88135"/>
                  </a:lnTo>
                  <a:lnTo>
                    <a:pt x="10905" y="88017"/>
                  </a:lnTo>
                  <a:lnTo>
                    <a:pt x="10992" y="87946"/>
                  </a:lnTo>
                  <a:lnTo>
                    <a:pt x="11067" y="87934"/>
                  </a:lnTo>
                  <a:lnTo>
                    <a:pt x="11017" y="87756"/>
                  </a:lnTo>
                  <a:lnTo>
                    <a:pt x="11092" y="87697"/>
                  </a:lnTo>
                  <a:lnTo>
                    <a:pt x="11278" y="87578"/>
                  </a:lnTo>
                  <a:lnTo>
                    <a:pt x="11390" y="87329"/>
                  </a:lnTo>
                  <a:lnTo>
                    <a:pt x="11402" y="87211"/>
                  </a:lnTo>
                  <a:lnTo>
                    <a:pt x="11390" y="86974"/>
                  </a:lnTo>
                  <a:lnTo>
                    <a:pt x="11241" y="87009"/>
                  </a:lnTo>
                  <a:close/>
                  <a:moveTo>
                    <a:pt x="32505" y="85658"/>
                  </a:moveTo>
                  <a:lnTo>
                    <a:pt x="32605" y="85539"/>
                  </a:lnTo>
                  <a:lnTo>
                    <a:pt x="32530" y="85468"/>
                  </a:lnTo>
                  <a:lnTo>
                    <a:pt x="32481" y="85409"/>
                  </a:lnTo>
                  <a:lnTo>
                    <a:pt x="32394" y="85385"/>
                  </a:lnTo>
                  <a:lnTo>
                    <a:pt x="32332" y="85480"/>
                  </a:lnTo>
                  <a:lnTo>
                    <a:pt x="32183" y="85551"/>
                  </a:lnTo>
                  <a:lnTo>
                    <a:pt x="32356" y="85990"/>
                  </a:lnTo>
                  <a:lnTo>
                    <a:pt x="32419" y="85978"/>
                  </a:lnTo>
                  <a:lnTo>
                    <a:pt x="32431" y="85859"/>
                  </a:lnTo>
                  <a:lnTo>
                    <a:pt x="32381" y="85812"/>
                  </a:lnTo>
                  <a:lnTo>
                    <a:pt x="32394" y="85705"/>
                  </a:lnTo>
                  <a:lnTo>
                    <a:pt x="32505" y="85658"/>
                  </a:lnTo>
                  <a:close/>
                  <a:moveTo>
                    <a:pt x="53845" y="85563"/>
                  </a:moveTo>
                  <a:lnTo>
                    <a:pt x="53957" y="85599"/>
                  </a:lnTo>
                  <a:lnTo>
                    <a:pt x="53994" y="85587"/>
                  </a:lnTo>
                  <a:lnTo>
                    <a:pt x="54031" y="85456"/>
                  </a:lnTo>
                  <a:lnTo>
                    <a:pt x="54155" y="85373"/>
                  </a:lnTo>
                  <a:lnTo>
                    <a:pt x="54242" y="85326"/>
                  </a:lnTo>
                  <a:lnTo>
                    <a:pt x="54255" y="85255"/>
                  </a:lnTo>
                  <a:lnTo>
                    <a:pt x="54280" y="85101"/>
                  </a:lnTo>
                  <a:lnTo>
                    <a:pt x="54131" y="85219"/>
                  </a:lnTo>
                  <a:lnTo>
                    <a:pt x="53944" y="85196"/>
                  </a:lnTo>
                  <a:lnTo>
                    <a:pt x="53882" y="85219"/>
                  </a:lnTo>
                  <a:lnTo>
                    <a:pt x="53832" y="85279"/>
                  </a:lnTo>
                  <a:lnTo>
                    <a:pt x="53845" y="85421"/>
                  </a:lnTo>
                  <a:lnTo>
                    <a:pt x="53770" y="85504"/>
                  </a:lnTo>
                  <a:lnTo>
                    <a:pt x="53845" y="85563"/>
                  </a:lnTo>
                  <a:close/>
                  <a:moveTo>
                    <a:pt x="31847" y="81556"/>
                  </a:moveTo>
                  <a:lnTo>
                    <a:pt x="31686" y="81473"/>
                  </a:lnTo>
                  <a:lnTo>
                    <a:pt x="31599" y="81390"/>
                  </a:lnTo>
                  <a:lnTo>
                    <a:pt x="31537" y="81390"/>
                  </a:lnTo>
                  <a:lnTo>
                    <a:pt x="31537" y="81462"/>
                  </a:lnTo>
                  <a:lnTo>
                    <a:pt x="31412" y="81414"/>
                  </a:lnTo>
                  <a:lnTo>
                    <a:pt x="31338" y="81414"/>
                  </a:lnTo>
                  <a:lnTo>
                    <a:pt x="31450" y="81568"/>
                  </a:lnTo>
                  <a:lnTo>
                    <a:pt x="31561" y="81758"/>
                  </a:lnTo>
                  <a:lnTo>
                    <a:pt x="31611" y="81853"/>
                  </a:lnTo>
                  <a:lnTo>
                    <a:pt x="31686" y="82102"/>
                  </a:lnTo>
                  <a:lnTo>
                    <a:pt x="31996" y="82185"/>
                  </a:lnTo>
                  <a:lnTo>
                    <a:pt x="32058" y="82066"/>
                  </a:lnTo>
                  <a:lnTo>
                    <a:pt x="31971" y="81841"/>
                  </a:lnTo>
                  <a:lnTo>
                    <a:pt x="31847" y="81556"/>
                  </a:lnTo>
                  <a:close/>
                  <a:moveTo>
                    <a:pt x="30481" y="81035"/>
                  </a:moveTo>
                  <a:lnTo>
                    <a:pt x="30369" y="81094"/>
                  </a:lnTo>
                  <a:lnTo>
                    <a:pt x="30220" y="81189"/>
                  </a:lnTo>
                  <a:lnTo>
                    <a:pt x="30158" y="81379"/>
                  </a:lnTo>
                  <a:lnTo>
                    <a:pt x="30183" y="81509"/>
                  </a:lnTo>
                  <a:lnTo>
                    <a:pt x="30295" y="81687"/>
                  </a:lnTo>
                  <a:lnTo>
                    <a:pt x="30381" y="81734"/>
                  </a:lnTo>
                  <a:lnTo>
                    <a:pt x="30419" y="81450"/>
                  </a:lnTo>
                  <a:lnTo>
                    <a:pt x="30468" y="81272"/>
                  </a:lnTo>
                  <a:lnTo>
                    <a:pt x="30456" y="81213"/>
                  </a:lnTo>
                  <a:lnTo>
                    <a:pt x="30493" y="81118"/>
                  </a:lnTo>
                  <a:lnTo>
                    <a:pt x="30481" y="81035"/>
                  </a:lnTo>
                  <a:close/>
                  <a:moveTo>
                    <a:pt x="31388" y="80786"/>
                  </a:moveTo>
                  <a:lnTo>
                    <a:pt x="31338" y="80715"/>
                  </a:lnTo>
                  <a:lnTo>
                    <a:pt x="31176" y="80596"/>
                  </a:lnTo>
                  <a:lnTo>
                    <a:pt x="31065" y="80561"/>
                  </a:lnTo>
                  <a:lnTo>
                    <a:pt x="30965" y="80620"/>
                  </a:lnTo>
                  <a:lnTo>
                    <a:pt x="31102" y="80750"/>
                  </a:lnTo>
                  <a:lnTo>
                    <a:pt x="31114" y="81023"/>
                  </a:lnTo>
                  <a:lnTo>
                    <a:pt x="31077" y="81153"/>
                  </a:lnTo>
                  <a:lnTo>
                    <a:pt x="31003" y="81236"/>
                  </a:lnTo>
                  <a:lnTo>
                    <a:pt x="31127" y="81236"/>
                  </a:lnTo>
                  <a:lnTo>
                    <a:pt x="31201" y="81319"/>
                  </a:lnTo>
                  <a:lnTo>
                    <a:pt x="31301" y="81236"/>
                  </a:lnTo>
                  <a:lnTo>
                    <a:pt x="31487" y="81224"/>
                  </a:lnTo>
                  <a:lnTo>
                    <a:pt x="31499" y="81106"/>
                  </a:lnTo>
                  <a:lnTo>
                    <a:pt x="31487" y="80904"/>
                  </a:lnTo>
                  <a:lnTo>
                    <a:pt x="31388" y="80786"/>
                  </a:lnTo>
                  <a:close/>
                  <a:moveTo>
                    <a:pt x="26779" y="78972"/>
                  </a:moveTo>
                  <a:lnTo>
                    <a:pt x="26841" y="79031"/>
                  </a:lnTo>
                  <a:lnTo>
                    <a:pt x="26854" y="78652"/>
                  </a:lnTo>
                  <a:lnTo>
                    <a:pt x="26754" y="78498"/>
                  </a:lnTo>
                  <a:lnTo>
                    <a:pt x="26630" y="78522"/>
                  </a:lnTo>
                  <a:lnTo>
                    <a:pt x="26543" y="78569"/>
                  </a:lnTo>
                  <a:lnTo>
                    <a:pt x="26531" y="78747"/>
                  </a:lnTo>
                  <a:lnTo>
                    <a:pt x="26630" y="78901"/>
                  </a:lnTo>
                  <a:lnTo>
                    <a:pt x="26779" y="78972"/>
                  </a:lnTo>
                  <a:close/>
                  <a:moveTo>
                    <a:pt x="29028" y="74764"/>
                  </a:moveTo>
                  <a:lnTo>
                    <a:pt x="29189" y="74645"/>
                  </a:lnTo>
                  <a:lnTo>
                    <a:pt x="29288" y="74598"/>
                  </a:lnTo>
                  <a:lnTo>
                    <a:pt x="29239" y="74503"/>
                  </a:lnTo>
                  <a:lnTo>
                    <a:pt x="29189" y="74302"/>
                  </a:lnTo>
                  <a:lnTo>
                    <a:pt x="29090" y="74207"/>
                  </a:lnTo>
                  <a:lnTo>
                    <a:pt x="28965" y="74136"/>
                  </a:lnTo>
                  <a:lnTo>
                    <a:pt x="28941" y="74207"/>
                  </a:lnTo>
                  <a:lnTo>
                    <a:pt x="28903" y="74278"/>
                  </a:lnTo>
                  <a:lnTo>
                    <a:pt x="28829" y="74349"/>
                  </a:lnTo>
                  <a:lnTo>
                    <a:pt x="28829" y="74432"/>
                  </a:lnTo>
                  <a:lnTo>
                    <a:pt x="28891" y="74527"/>
                  </a:lnTo>
                  <a:lnTo>
                    <a:pt x="28965" y="74693"/>
                  </a:lnTo>
                  <a:lnTo>
                    <a:pt x="29028" y="74764"/>
                  </a:lnTo>
                  <a:close/>
                  <a:moveTo>
                    <a:pt x="26518" y="72867"/>
                  </a:moveTo>
                  <a:lnTo>
                    <a:pt x="26581" y="72926"/>
                  </a:lnTo>
                  <a:lnTo>
                    <a:pt x="26668" y="72974"/>
                  </a:lnTo>
                  <a:lnTo>
                    <a:pt x="26717" y="73081"/>
                  </a:lnTo>
                  <a:lnTo>
                    <a:pt x="26668" y="73081"/>
                  </a:lnTo>
                  <a:lnTo>
                    <a:pt x="26593" y="73045"/>
                  </a:lnTo>
                  <a:lnTo>
                    <a:pt x="26531" y="73069"/>
                  </a:lnTo>
                  <a:lnTo>
                    <a:pt x="26469" y="73104"/>
                  </a:lnTo>
                  <a:lnTo>
                    <a:pt x="26531" y="73164"/>
                  </a:lnTo>
                  <a:lnTo>
                    <a:pt x="26643" y="73258"/>
                  </a:lnTo>
                  <a:lnTo>
                    <a:pt x="26605" y="73389"/>
                  </a:lnTo>
                  <a:lnTo>
                    <a:pt x="26841" y="73306"/>
                  </a:lnTo>
                  <a:lnTo>
                    <a:pt x="26928" y="73294"/>
                  </a:lnTo>
                  <a:lnTo>
                    <a:pt x="26966" y="73247"/>
                  </a:lnTo>
                  <a:lnTo>
                    <a:pt x="27102" y="73128"/>
                  </a:lnTo>
                  <a:lnTo>
                    <a:pt x="27053" y="72986"/>
                  </a:lnTo>
                  <a:lnTo>
                    <a:pt x="27028" y="72915"/>
                  </a:lnTo>
                  <a:lnTo>
                    <a:pt x="26928" y="72867"/>
                  </a:lnTo>
                  <a:lnTo>
                    <a:pt x="26891" y="72784"/>
                  </a:lnTo>
                  <a:lnTo>
                    <a:pt x="26767" y="72678"/>
                  </a:lnTo>
                  <a:lnTo>
                    <a:pt x="26605" y="72808"/>
                  </a:lnTo>
                  <a:lnTo>
                    <a:pt x="26518" y="72867"/>
                  </a:lnTo>
                  <a:close/>
                  <a:moveTo>
                    <a:pt x="38567" y="63159"/>
                  </a:moveTo>
                  <a:lnTo>
                    <a:pt x="38418" y="62969"/>
                  </a:lnTo>
                  <a:lnTo>
                    <a:pt x="38219" y="63135"/>
                  </a:lnTo>
                  <a:lnTo>
                    <a:pt x="38194" y="63360"/>
                  </a:lnTo>
                  <a:lnTo>
                    <a:pt x="38256" y="63455"/>
                  </a:lnTo>
                  <a:lnTo>
                    <a:pt x="38492" y="63289"/>
                  </a:lnTo>
                  <a:lnTo>
                    <a:pt x="38567" y="63159"/>
                  </a:lnTo>
                  <a:close/>
                  <a:moveTo>
                    <a:pt x="35188" y="62732"/>
                  </a:moveTo>
                  <a:lnTo>
                    <a:pt x="35387" y="62720"/>
                  </a:lnTo>
                  <a:lnTo>
                    <a:pt x="35449" y="62756"/>
                  </a:lnTo>
                  <a:lnTo>
                    <a:pt x="35474" y="62720"/>
                  </a:lnTo>
                  <a:lnTo>
                    <a:pt x="35598" y="62625"/>
                  </a:lnTo>
                  <a:lnTo>
                    <a:pt x="35449" y="62566"/>
                  </a:lnTo>
                  <a:lnTo>
                    <a:pt x="35300" y="62459"/>
                  </a:lnTo>
                  <a:lnTo>
                    <a:pt x="35126" y="62436"/>
                  </a:lnTo>
                  <a:lnTo>
                    <a:pt x="35015" y="62317"/>
                  </a:lnTo>
                  <a:lnTo>
                    <a:pt x="34779" y="62281"/>
                  </a:lnTo>
                  <a:lnTo>
                    <a:pt x="34791" y="62400"/>
                  </a:lnTo>
                  <a:lnTo>
                    <a:pt x="34828" y="62495"/>
                  </a:lnTo>
                  <a:lnTo>
                    <a:pt x="34865" y="62554"/>
                  </a:lnTo>
                  <a:lnTo>
                    <a:pt x="34865" y="62732"/>
                  </a:lnTo>
                  <a:lnTo>
                    <a:pt x="34965" y="62850"/>
                  </a:lnTo>
                  <a:lnTo>
                    <a:pt x="35015" y="62779"/>
                  </a:lnTo>
                  <a:lnTo>
                    <a:pt x="35089" y="62625"/>
                  </a:lnTo>
                  <a:lnTo>
                    <a:pt x="35101" y="62495"/>
                  </a:lnTo>
                  <a:lnTo>
                    <a:pt x="35139" y="62554"/>
                  </a:lnTo>
                  <a:lnTo>
                    <a:pt x="35126" y="62696"/>
                  </a:lnTo>
                  <a:lnTo>
                    <a:pt x="35188" y="62732"/>
                  </a:lnTo>
                  <a:close/>
                  <a:moveTo>
                    <a:pt x="33400" y="61997"/>
                  </a:moveTo>
                  <a:lnTo>
                    <a:pt x="33599" y="61914"/>
                  </a:lnTo>
                  <a:lnTo>
                    <a:pt x="33561" y="61784"/>
                  </a:lnTo>
                  <a:lnTo>
                    <a:pt x="33437" y="61807"/>
                  </a:lnTo>
                  <a:lnTo>
                    <a:pt x="33300" y="61819"/>
                  </a:lnTo>
                  <a:lnTo>
                    <a:pt x="33300" y="61867"/>
                  </a:lnTo>
                  <a:lnTo>
                    <a:pt x="33276" y="61926"/>
                  </a:lnTo>
                  <a:lnTo>
                    <a:pt x="33213" y="61926"/>
                  </a:lnTo>
                  <a:lnTo>
                    <a:pt x="33263" y="61997"/>
                  </a:lnTo>
                  <a:lnTo>
                    <a:pt x="33400" y="61997"/>
                  </a:lnTo>
                  <a:close/>
                  <a:moveTo>
                    <a:pt x="25972" y="56129"/>
                  </a:moveTo>
                  <a:lnTo>
                    <a:pt x="26084" y="56058"/>
                  </a:lnTo>
                  <a:lnTo>
                    <a:pt x="26046" y="55916"/>
                  </a:lnTo>
                  <a:lnTo>
                    <a:pt x="26133" y="55892"/>
                  </a:lnTo>
                  <a:lnTo>
                    <a:pt x="26258" y="56046"/>
                  </a:lnTo>
                  <a:lnTo>
                    <a:pt x="26183" y="55797"/>
                  </a:lnTo>
                  <a:lnTo>
                    <a:pt x="25947" y="55714"/>
                  </a:lnTo>
                  <a:lnTo>
                    <a:pt x="25786" y="55880"/>
                  </a:lnTo>
                  <a:lnTo>
                    <a:pt x="25835" y="56034"/>
                  </a:lnTo>
                  <a:lnTo>
                    <a:pt x="25972" y="56129"/>
                  </a:lnTo>
                  <a:close/>
                  <a:moveTo>
                    <a:pt x="28146" y="53509"/>
                  </a:moveTo>
                  <a:lnTo>
                    <a:pt x="28084" y="53332"/>
                  </a:lnTo>
                  <a:lnTo>
                    <a:pt x="27835" y="53296"/>
                  </a:lnTo>
                  <a:lnTo>
                    <a:pt x="27761" y="53308"/>
                  </a:lnTo>
                  <a:lnTo>
                    <a:pt x="27748" y="53391"/>
                  </a:lnTo>
                  <a:lnTo>
                    <a:pt x="27674" y="53438"/>
                  </a:lnTo>
                  <a:lnTo>
                    <a:pt x="27587" y="53592"/>
                  </a:lnTo>
                  <a:lnTo>
                    <a:pt x="27810" y="53640"/>
                  </a:lnTo>
                  <a:lnTo>
                    <a:pt x="28146" y="53509"/>
                  </a:lnTo>
                  <a:close/>
                  <a:moveTo>
                    <a:pt x="33350" y="51008"/>
                  </a:moveTo>
                  <a:lnTo>
                    <a:pt x="33213" y="50866"/>
                  </a:lnTo>
                  <a:lnTo>
                    <a:pt x="33164" y="50605"/>
                  </a:lnTo>
                  <a:lnTo>
                    <a:pt x="33077" y="50558"/>
                  </a:lnTo>
                  <a:lnTo>
                    <a:pt x="33002" y="50783"/>
                  </a:lnTo>
                  <a:lnTo>
                    <a:pt x="32866" y="50913"/>
                  </a:lnTo>
                  <a:lnTo>
                    <a:pt x="32791" y="51162"/>
                  </a:lnTo>
                  <a:lnTo>
                    <a:pt x="32816" y="51210"/>
                  </a:lnTo>
                  <a:lnTo>
                    <a:pt x="32977" y="51138"/>
                  </a:lnTo>
                  <a:lnTo>
                    <a:pt x="33151" y="51245"/>
                  </a:lnTo>
                  <a:lnTo>
                    <a:pt x="33189" y="51233"/>
                  </a:lnTo>
                  <a:lnTo>
                    <a:pt x="33276" y="51103"/>
                  </a:lnTo>
                  <a:lnTo>
                    <a:pt x="33350" y="51008"/>
                  </a:lnTo>
                  <a:close/>
                  <a:moveTo>
                    <a:pt x="27674" y="43457"/>
                  </a:moveTo>
                  <a:lnTo>
                    <a:pt x="27773" y="43504"/>
                  </a:lnTo>
                  <a:lnTo>
                    <a:pt x="27860" y="43457"/>
                  </a:lnTo>
                  <a:lnTo>
                    <a:pt x="27922" y="43350"/>
                  </a:lnTo>
                  <a:lnTo>
                    <a:pt x="27972" y="43137"/>
                  </a:lnTo>
                  <a:lnTo>
                    <a:pt x="27947" y="43054"/>
                  </a:lnTo>
                  <a:lnTo>
                    <a:pt x="27872" y="43042"/>
                  </a:lnTo>
                  <a:lnTo>
                    <a:pt x="27785" y="43255"/>
                  </a:lnTo>
                  <a:lnTo>
                    <a:pt x="27612" y="43315"/>
                  </a:lnTo>
                  <a:lnTo>
                    <a:pt x="27363" y="43410"/>
                  </a:lnTo>
                  <a:lnTo>
                    <a:pt x="27264" y="43469"/>
                  </a:lnTo>
                  <a:lnTo>
                    <a:pt x="27400" y="43576"/>
                  </a:lnTo>
                  <a:lnTo>
                    <a:pt x="27674" y="43457"/>
                  </a:lnTo>
                  <a:close/>
                  <a:moveTo>
                    <a:pt x="26109" y="35515"/>
                  </a:moveTo>
                  <a:lnTo>
                    <a:pt x="26196" y="35633"/>
                  </a:lnTo>
                  <a:lnTo>
                    <a:pt x="26506" y="35598"/>
                  </a:lnTo>
                  <a:lnTo>
                    <a:pt x="26605" y="35432"/>
                  </a:lnTo>
                  <a:lnTo>
                    <a:pt x="26568" y="35432"/>
                  </a:lnTo>
                  <a:lnTo>
                    <a:pt x="26456" y="35515"/>
                  </a:lnTo>
                  <a:lnTo>
                    <a:pt x="26332" y="35479"/>
                  </a:lnTo>
                  <a:lnTo>
                    <a:pt x="26171" y="35408"/>
                  </a:lnTo>
                  <a:lnTo>
                    <a:pt x="26208" y="35313"/>
                  </a:lnTo>
                  <a:lnTo>
                    <a:pt x="26096" y="35159"/>
                  </a:lnTo>
                  <a:lnTo>
                    <a:pt x="25947" y="35159"/>
                  </a:lnTo>
                  <a:lnTo>
                    <a:pt x="26046" y="35479"/>
                  </a:lnTo>
                  <a:lnTo>
                    <a:pt x="26109" y="35515"/>
                  </a:lnTo>
                  <a:close/>
                  <a:moveTo>
                    <a:pt x="25314" y="34519"/>
                  </a:moveTo>
                  <a:lnTo>
                    <a:pt x="25376" y="34554"/>
                  </a:lnTo>
                  <a:lnTo>
                    <a:pt x="25438" y="34483"/>
                  </a:lnTo>
                  <a:lnTo>
                    <a:pt x="25463" y="34341"/>
                  </a:lnTo>
                  <a:lnTo>
                    <a:pt x="25450" y="34187"/>
                  </a:lnTo>
                  <a:lnTo>
                    <a:pt x="25562" y="34223"/>
                  </a:lnTo>
                  <a:lnTo>
                    <a:pt x="25674" y="34223"/>
                  </a:lnTo>
                  <a:lnTo>
                    <a:pt x="25674" y="34057"/>
                  </a:lnTo>
                  <a:lnTo>
                    <a:pt x="25413" y="33974"/>
                  </a:lnTo>
                  <a:lnTo>
                    <a:pt x="25363" y="33926"/>
                  </a:lnTo>
                  <a:lnTo>
                    <a:pt x="25326" y="33985"/>
                  </a:lnTo>
                  <a:lnTo>
                    <a:pt x="25314" y="34128"/>
                  </a:lnTo>
                  <a:lnTo>
                    <a:pt x="25227" y="34199"/>
                  </a:lnTo>
                  <a:lnTo>
                    <a:pt x="25214" y="34341"/>
                  </a:lnTo>
                  <a:lnTo>
                    <a:pt x="25314" y="34412"/>
                  </a:lnTo>
                  <a:lnTo>
                    <a:pt x="25314" y="34519"/>
                  </a:lnTo>
                  <a:close/>
                  <a:moveTo>
                    <a:pt x="27736" y="33950"/>
                  </a:moveTo>
                  <a:lnTo>
                    <a:pt x="27549" y="34104"/>
                  </a:lnTo>
                  <a:lnTo>
                    <a:pt x="27636" y="34187"/>
                  </a:lnTo>
                  <a:lnTo>
                    <a:pt x="27736" y="34187"/>
                  </a:lnTo>
                  <a:lnTo>
                    <a:pt x="27785" y="34199"/>
                  </a:lnTo>
                  <a:lnTo>
                    <a:pt x="27972" y="33642"/>
                  </a:lnTo>
                  <a:lnTo>
                    <a:pt x="27599" y="33725"/>
                  </a:lnTo>
                  <a:lnTo>
                    <a:pt x="27500" y="33902"/>
                  </a:lnTo>
                  <a:lnTo>
                    <a:pt x="27599" y="33879"/>
                  </a:lnTo>
                  <a:lnTo>
                    <a:pt x="27736" y="33950"/>
                  </a:lnTo>
                  <a:close/>
                  <a:moveTo>
                    <a:pt x="33599" y="33713"/>
                  </a:moveTo>
                  <a:lnTo>
                    <a:pt x="33698" y="33748"/>
                  </a:lnTo>
                  <a:lnTo>
                    <a:pt x="33822" y="33855"/>
                  </a:lnTo>
                  <a:lnTo>
                    <a:pt x="33748" y="33464"/>
                  </a:lnTo>
                  <a:lnTo>
                    <a:pt x="33599" y="33476"/>
                  </a:lnTo>
                  <a:lnTo>
                    <a:pt x="33599" y="33713"/>
                  </a:lnTo>
                  <a:close/>
                  <a:moveTo>
                    <a:pt x="31276" y="32302"/>
                  </a:moveTo>
                  <a:lnTo>
                    <a:pt x="31412" y="32302"/>
                  </a:lnTo>
                  <a:lnTo>
                    <a:pt x="31512" y="32456"/>
                  </a:lnTo>
                  <a:lnTo>
                    <a:pt x="31686" y="32516"/>
                  </a:lnTo>
                  <a:lnTo>
                    <a:pt x="31586" y="32350"/>
                  </a:lnTo>
                  <a:lnTo>
                    <a:pt x="31499" y="32267"/>
                  </a:lnTo>
                  <a:lnTo>
                    <a:pt x="31450" y="32077"/>
                  </a:lnTo>
                  <a:lnTo>
                    <a:pt x="31263" y="31947"/>
                  </a:lnTo>
                  <a:lnTo>
                    <a:pt x="31176" y="32053"/>
                  </a:lnTo>
                  <a:lnTo>
                    <a:pt x="31003" y="32041"/>
                  </a:lnTo>
                  <a:lnTo>
                    <a:pt x="31114" y="32243"/>
                  </a:lnTo>
                  <a:lnTo>
                    <a:pt x="31276" y="32302"/>
                  </a:lnTo>
                  <a:close/>
                  <a:moveTo>
                    <a:pt x="28158" y="32326"/>
                  </a:moveTo>
                  <a:lnTo>
                    <a:pt x="28431" y="32326"/>
                  </a:lnTo>
                  <a:lnTo>
                    <a:pt x="28456" y="32267"/>
                  </a:lnTo>
                  <a:lnTo>
                    <a:pt x="28444" y="32184"/>
                  </a:lnTo>
                  <a:lnTo>
                    <a:pt x="28444" y="32101"/>
                  </a:lnTo>
                  <a:lnTo>
                    <a:pt x="28493" y="32006"/>
                  </a:lnTo>
                  <a:lnTo>
                    <a:pt x="28431" y="31982"/>
                  </a:lnTo>
                  <a:lnTo>
                    <a:pt x="28394" y="32006"/>
                  </a:lnTo>
                  <a:lnTo>
                    <a:pt x="28270" y="31864"/>
                  </a:lnTo>
                  <a:lnTo>
                    <a:pt x="28059" y="31864"/>
                  </a:lnTo>
                  <a:lnTo>
                    <a:pt x="28021" y="31982"/>
                  </a:lnTo>
                  <a:lnTo>
                    <a:pt x="28071" y="32184"/>
                  </a:lnTo>
                  <a:lnTo>
                    <a:pt x="28158" y="32326"/>
                  </a:lnTo>
                  <a:close/>
                  <a:moveTo>
                    <a:pt x="38579" y="30868"/>
                  </a:moveTo>
                  <a:lnTo>
                    <a:pt x="38405" y="30797"/>
                  </a:lnTo>
                  <a:lnTo>
                    <a:pt x="38269" y="30963"/>
                  </a:lnTo>
                  <a:lnTo>
                    <a:pt x="38356" y="31140"/>
                  </a:lnTo>
                  <a:lnTo>
                    <a:pt x="38666" y="31283"/>
                  </a:lnTo>
                  <a:lnTo>
                    <a:pt x="38579" y="30868"/>
                  </a:lnTo>
                  <a:close/>
                  <a:moveTo>
                    <a:pt x="35151" y="25486"/>
                  </a:moveTo>
                  <a:lnTo>
                    <a:pt x="35226" y="25344"/>
                  </a:lnTo>
                  <a:lnTo>
                    <a:pt x="35238" y="25225"/>
                  </a:lnTo>
                  <a:lnTo>
                    <a:pt x="35325" y="25130"/>
                  </a:lnTo>
                  <a:lnTo>
                    <a:pt x="35300" y="24798"/>
                  </a:lnTo>
                  <a:lnTo>
                    <a:pt x="34965" y="24775"/>
                  </a:lnTo>
                  <a:lnTo>
                    <a:pt x="34853" y="24775"/>
                  </a:lnTo>
                  <a:lnTo>
                    <a:pt x="34890" y="24976"/>
                  </a:lnTo>
                  <a:lnTo>
                    <a:pt x="35077" y="25107"/>
                  </a:lnTo>
                  <a:lnTo>
                    <a:pt x="35039" y="25391"/>
                  </a:lnTo>
                  <a:lnTo>
                    <a:pt x="35151" y="25486"/>
                  </a:lnTo>
                  <a:close/>
                  <a:moveTo>
                    <a:pt x="20817" y="22202"/>
                  </a:moveTo>
                  <a:lnTo>
                    <a:pt x="20755" y="22416"/>
                  </a:lnTo>
                  <a:lnTo>
                    <a:pt x="20892" y="22380"/>
                  </a:lnTo>
                  <a:lnTo>
                    <a:pt x="21016" y="22250"/>
                  </a:lnTo>
                  <a:lnTo>
                    <a:pt x="21004" y="22131"/>
                  </a:lnTo>
                  <a:lnTo>
                    <a:pt x="20817" y="22202"/>
                  </a:lnTo>
                  <a:close/>
                  <a:moveTo>
                    <a:pt x="28916" y="20590"/>
                  </a:moveTo>
                  <a:lnTo>
                    <a:pt x="28990" y="20626"/>
                  </a:lnTo>
                  <a:lnTo>
                    <a:pt x="29052" y="20472"/>
                  </a:lnTo>
                  <a:lnTo>
                    <a:pt x="28829" y="20365"/>
                  </a:lnTo>
                  <a:lnTo>
                    <a:pt x="28692" y="20424"/>
                  </a:lnTo>
                  <a:lnTo>
                    <a:pt x="28729" y="20567"/>
                  </a:lnTo>
                  <a:lnTo>
                    <a:pt x="28916" y="20590"/>
                  </a:lnTo>
                  <a:close/>
                  <a:moveTo>
                    <a:pt x="30816" y="19796"/>
                  </a:moveTo>
                  <a:lnTo>
                    <a:pt x="30965" y="19784"/>
                  </a:lnTo>
                  <a:lnTo>
                    <a:pt x="30853" y="19654"/>
                  </a:lnTo>
                  <a:lnTo>
                    <a:pt x="30630" y="19642"/>
                  </a:lnTo>
                  <a:lnTo>
                    <a:pt x="30506" y="19701"/>
                  </a:lnTo>
                  <a:lnTo>
                    <a:pt x="30767" y="19843"/>
                  </a:lnTo>
                  <a:lnTo>
                    <a:pt x="30816" y="19796"/>
                  </a:lnTo>
                  <a:close/>
                  <a:moveTo>
                    <a:pt x="2695" y="18409"/>
                  </a:moveTo>
                  <a:lnTo>
                    <a:pt x="2446" y="18397"/>
                  </a:lnTo>
                  <a:lnTo>
                    <a:pt x="2409" y="18456"/>
                  </a:lnTo>
                  <a:lnTo>
                    <a:pt x="2409" y="18516"/>
                  </a:lnTo>
                  <a:lnTo>
                    <a:pt x="2273" y="18599"/>
                  </a:lnTo>
                  <a:lnTo>
                    <a:pt x="2186" y="18824"/>
                  </a:lnTo>
                  <a:lnTo>
                    <a:pt x="2360" y="18765"/>
                  </a:lnTo>
                  <a:lnTo>
                    <a:pt x="2496" y="18622"/>
                  </a:lnTo>
                  <a:lnTo>
                    <a:pt x="2608" y="18563"/>
                  </a:lnTo>
                  <a:lnTo>
                    <a:pt x="2794" y="18611"/>
                  </a:lnTo>
                  <a:lnTo>
                    <a:pt x="2918" y="18587"/>
                  </a:lnTo>
                  <a:lnTo>
                    <a:pt x="2968" y="18468"/>
                  </a:lnTo>
                  <a:lnTo>
                    <a:pt x="2856" y="18385"/>
                  </a:lnTo>
                  <a:lnTo>
                    <a:pt x="2695" y="18409"/>
                  </a:lnTo>
                  <a:close/>
                  <a:moveTo>
                    <a:pt x="44318" y="114025"/>
                  </a:moveTo>
                  <a:lnTo>
                    <a:pt x="44206" y="114132"/>
                  </a:lnTo>
                  <a:lnTo>
                    <a:pt x="44107" y="114227"/>
                  </a:lnTo>
                  <a:lnTo>
                    <a:pt x="43920" y="113966"/>
                  </a:lnTo>
                  <a:lnTo>
                    <a:pt x="43734" y="113326"/>
                  </a:lnTo>
                  <a:lnTo>
                    <a:pt x="43461" y="113065"/>
                  </a:lnTo>
                  <a:lnTo>
                    <a:pt x="42542" y="112709"/>
                  </a:lnTo>
                  <a:lnTo>
                    <a:pt x="42268" y="112508"/>
                  </a:lnTo>
                  <a:lnTo>
                    <a:pt x="41871" y="112294"/>
                  </a:lnTo>
                  <a:lnTo>
                    <a:pt x="41436" y="112294"/>
                  </a:lnTo>
                  <a:lnTo>
                    <a:pt x="40529" y="112460"/>
                  </a:lnTo>
                  <a:lnTo>
                    <a:pt x="38989" y="112472"/>
                  </a:lnTo>
                  <a:lnTo>
                    <a:pt x="38704" y="112531"/>
                  </a:lnTo>
                  <a:lnTo>
                    <a:pt x="37996" y="112946"/>
                  </a:lnTo>
                  <a:lnTo>
                    <a:pt x="36058" y="113266"/>
                  </a:lnTo>
                  <a:lnTo>
                    <a:pt x="33052" y="114215"/>
                  </a:lnTo>
                  <a:lnTo>
                    <a:pt x="32369" y="114523"/>
                  </a:lnTo>
                  <a:lnTo>
                    <a:pt x="32046" y="114748"/>
                  </a:lnTo>
                  <a:lnTo>
                    <a:pt x="30953" y="115803"/>
                  </a:lnTo>
                  <a:lnTo>
                    <a:pt x="30295" y="116159"/>
                  </a:lnTo>
                  <a:lnTo>
                    <a:pt x="30096" y="116360"/>
                  </a:lnTo>
                  <a:lnTo>
                    <a:pt x="29773" y="116894"/>
                  </a:lnTo>
                  <a:lnTo>
                    <a:pt x="29437" y="117771"/>
                  </a:lnTo>
                  <a:lnTo>
                    <a:pt x="29636" y="118458"/>
                  </a:lnTo>
                  <a:lnTo>
                    <a:pt x="30170" y="119027"/>
                  </a:lnTo>
                  <a:lnTo>
                    <a:pt x="31201" y="119857"/>
                  </a:lnTo>
                  <a:lnTo>
                    <a:pt x="31499" y="120000"/>
                  </a:lnTo>
                  <a:lnTo>
                    <a:pt x="31822" y="119952"/>
                  </a:lnTo>
                  <a:lnTo>
                    <a:pt x="32518" y="119395"/>
                  </a:lnTo>
                  <a:lnTo>
                    <a:pt x="32853" y="119312"/>
                  </a:lnTo>
                  <a:lnTo>
                    <a:pt x="36952" y="119276"/>
                  </a:lnTo>
                  <a:lnTo>
                    <a:pt x="38207" y="118897"/>
                  </a:lnTo>
                  <a:lnTo>
                    <a:pt x="38927" y="118779"/>
                  </a:lnTo>
                  <a:lnTo>
                    <a:pt x="41387" y="117937"/>
                  </a:lnTo>
                  <a:lnTo>
                    <a:pt x="41722" y="117700"/>
                  </a:lnTo>
                  <a:lnTo>
                    <a:pt x="41896" y="117617"/>
                  </a:lnTo>
                  <a:lnTo>
                    <a:pt x="42368" y="117569"/>
                  </a:lnTo>
                  <a:lnTo>
                    <a:pt x="42567" y="117498"/>
                  </a:lnTo>
                  <a:lnTo>
                    <a:pt x="42666" y="117368"/>
                  </a:lnTo>
                  <a:lnTo>
                    <a:pt x="43063" y="116740"/>
                  </a:lnTo>
                  <a:lnTo>
                    <a:pt x="43622" y="116099"/>
                  </a:lnTo>
                  <a:lnTo>
                    <a:pt x="43871" y="115744"/>
                  </a:lnTo>
                  <a:lnTo>
                    <a:pt x="43983" y="115365"/>
                  </a:lnTo>
                  <a:lnTo>
                    <a:pt x="44007" y="115293"/>
                  </a:lnTo>
                  <a:lnTo>
                    <a:pt x="44181" y="115068"/>
                  </a:lnTo>
                  <a:lnTo>
                    <a:pt x="44243" y="114961"/>
                  </a:lnTo>
                  <a:lnTo>
                    <a:pt x="44243" y="114843"/>
                  </a:lnTo>
                  <a:lnTo>
                    <a:pt x="44119" y="114641"/>
                  </a:lnTo>
                  <a:lnTo>
                    <a:pt x="44107" y="114523"/>
                  </a:lnTo>
                  <a:lnTo>
                    <a:pt x="44256" y="114369"/>
                  </a:lnTo>
                  <a:lnTo>
                    <a:pt x="44430" y="114309"/>
                  </a:lnTo>
                  <a:lnTo>
                    <a:pt x="44517" y="114227"/>
                  </a:lnTo>
                  <a:lnTo>
                    <a:pt x="44380" y="113942"/>
                  </a:lnTo>
                  <a:lnTo>
                    <a:pt x="44318" y="114025"/>
                  </a:lnTo>
                  <a:close/>
                  <a:moveTo>
                    <a:pt x="44604" y="113112"/>
                  </a:moveTo>
                  <a:lnTo>
                    <a:pt x="44616" y="113053"/>
                  </a:lnTo>
                  <a:lnTo>
                    <a:pt x="44529" y="112970"/>
                  </a:lnTo>
                  <a:lnTo>
                    <a:pt x="44467" y="112934"/>
                  </a:lnTo>
                  <a:lnTo>
                    <a:pt x="44405" y="112970"/>
                  </a:lnTo>
                  <a:lnTo>
                    <a:pt x="44268" y="113337"/>
                  </a:lnTo>
                  <a:lnTo>
                    <a:pt x="44268" y="113515"/>
                  </a:lnTo>
                  <a:lnTo>
                    <a:pt x="44330" y="113598"/>
                  </a:lnTo>
                  <a:lnTo>
                    <a:pt x="44541" y="113658"/>
                  </a:lnTo>
                  <a:lnTo>
                    <a:pt x="44691" y="113551"/>
                  </a:lnTo>
                  <a:lnTo>
                    <a:pt x="44666" y="113278"/>
                  </a:lnTo>
                  <a:lnTo>
                    <a:pt x="44604" y="113112"/>
                  </a:lnTo>
                  <a:close/>
                  <a:moveTo>
                    <a:pt x="119677" y="23684"/>
                  </a:moveTo>
                  <a:lnTo>
                    <a:pt x="119441" y="23732"/>
                  </a:lnTo>
                  <a:lnTo>
                    <a:pt x="118993" y="23898"/>
                  </a:lnTo>
                  <a:lnTo>
                    <a:pt x="118310" y="23992"/>
                  </a:lnTo>
                  <a:lnTo>
                    <a:pt x="117975" y="24206"/>
                  </a:lnTo>
                  <a:lnTo>
                    <a:pt x="117813" y="24561"/>
                  </a:lnTo>
                  <a:lnTo>
                    <a:pt x="117900" y="25036"/>
                  </a:lnTo>
                  <a:lnTo>
                    <a:pt x="118211" y="25391"/>
                  </a:lnTo>
                  <a:lnTo>
                    <a:pt x="118683" y="25664"/>
                  </a:lnTo>
                  <a:lnTo>
                    <a:pt x="119180" y="25747"/>
                  </a:lnTo>
                  <a:lnTo>
                    <a:pt x="119540" y="25569"/>
                  </a:lnTo>
                  <a:lnTo>
                    <a:pt x="119751" y="25142"/>
                  </a:lnTo>
                  <a:lnTo>
                    <a:pt x="119975" y="24490"/>
                  </a:lnTo>
                  <a:lnTo>
                    <a:pt x="120000" y="23921"/>
                  </a:lnTo>
                  <a:lnTo>
                    <a:pt x="119677" y="23684"/>
                  </a:lnTo>
                  <a:close/>
                  <a:moveTo>
                    <a:pt x="2471" y="13999"/>
                  </a:moveTo>
                  <a:lnTo>
                    <a:pt x="2260" y="13762"/>
                  </a:lnTo>
                  <a:lnTo>
                    <a:pt x="1714" y="13573"/>
                  </a:lnTo>
                  <a:lnTo>
                    <a:pt x="670" y="13928"/>
                  </a:lnTo>
                  <a:lnTo>
                    <a:pt x="198" y="13762"/>
                  </a:lnTo>
                  <a:lnTo>
                    <a:pt x="0" y="14568"/>
                  </a:lnTo>
                  <a:lnTo>
                    <a:pt x="571" y="15031"/>
                  </a:lnTo>
                  <a:lnTo>
                    <a:pt x="1353" y="15125"/>
                  </a:lnTo>
                  <a:lnTo>
                    <a:pt x="1726" y="14841"/>
                  </a:lnTo>
                  <a:lnTo>
                    <a:pt x="1627" y="14758"/>
                  </a:lnTo>
                  <a:lnTo>
                    <a:pt x="1403" y="14722"/>
                  </a:lnTo>
                  <a:lnTo>
                    <a:pt x="1229" y="14639"/>
                  </a:lnTo>
                  <a:lnTo>
                    <a:pt x="1217" y="14390"/>
                  </a:lnTo>
                  <a:lnTo>
                    <a:pt x="1316" y="14355"/>
                  </a:lnTo>
                  <a:lnTo>
                    <a:pt x="1801" y="14308"/>
                  </a:lnTo>
                  <a:lnTo>
                    <a:pt x="2186" y="14521"/>
                  </a:lnTo>
                  <a:lnTo>
                    <a:pt x="2446" y="14343"/>
                  </a:lnTo>
                  <a:lnTo>
                    <a:pt x="2471" y="13999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614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B4536-F80E-1113-A892-80AC7C7FA14C}"/>
              </a:ext>
            </a:extLst>
          </p:cNvPr>
          <p:cNvSpPr txBox="1"/>
          <p:nvPr/>
        </p:nvSpPr>
        <p:spPr>
          <a:xfrm>
            <a:off x="431459" y="404247"/>
            <a:ext cx="2784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Brazil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CD873F-B875-4F32-69A6-69AFCF6F0D86}"/>
              </a:ext>
            </a:extLst>
          </p:cNvPr>
          <p:cNvSpPr txBox="1"/>
          <p:nvPr/>
        </p:nvSpPr>
        <p:spPr>
          <a:xfrm>
            <a:off x="564809" y="178988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Subtitle 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99C17-C832-B70B-E72A-C549D6788C6C}"/>
              </a:ext>
            </a:extLst>
          </p:cNvPr>
          <p:cNvSpPr txBox="1"/>
          <p:nvPr/>
        </p:nvSpPr>
        <p:spPr>
          <a:xfrm>
            <a:off x="564809" y="2082293"/>
            <a:ext cx="434924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graphic design thoughts like a picture, 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3E4A1A55-2340-73A6-BBD6-E5EE57FD1130}"/>
              </a:ext>
            </a:extLst>
          </p:cNvPr>
          <p:cNvSpPr>
            <a:spLocks noEditPoints="1"/>
          </p:cNvSpPr>
          <p:nvPr/>
        </p:nvSpPr>
        <p:spPr bwMode="auto">
          <a:xfrm>
            <a:off x="56480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CBF3EF68-5A31-804C-7BF1-27F493D682F5}"/>
              </a:ext>
            </a:extLst>
          </p:cNvPr>
          <p:cNvSpPr>
            <a:spLocks noEditPoints="1"/>
          </p:cNvSpPr>
          <p:nvPr/>
        </p:nvSpPr>
        <p:spPr bwMode="auto">
          <a:xfrm>
            <a:off x="57304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A9DBBFD1-A849-33CC-6A65-2EE754E1B5CF}"/>
              </a:ext>
            </a:extLst>
          </p:cNvPr>
          <p:cNvSpPr>
            <a:spLocks noEditPoints="1"/>
          </p:cNvSpPr>
          <p:nvPr/>
        </p:nvSpPr>
        <p:spPr bwMode="auto">
          <a:xfrm>
            <a:off x="8848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88723CF0-F83C-6123-47BD-2B3C5DE6B00B}"/>
              </a:ext>
            </a:extLst>
          </p:cNvPr>
          <p:cNvSpPr>
            <a:spLocks noEditPoints="1"/>
          </p:cNvSpPr>
          <p:nvPr/>
        </p:nvSpPr>
        <p:spPr bwMode="auto">
          <a:xfrm>
            <a:off x="8930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9030C6CA-06C7-6E8C-38C3-398D321F4F59}"/>
              </a:ext>
            </a:extLst>
          </p:cNvPr>
          <p:cNvSpPr>
            <a:spLocks noEditPoints="1"/>
          </p:cNvSpPr>
          <p:nvPr/>
        </p:nvSpPr>
        <p:spPr bwMode="auto">
          <a:xfrm>
            <a:off x="1204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0B42C295-17AE-FE02-7718-0BAAFDAC2F06}"/>
              </a:ext>
            </a:extLst>
          </p:cNvPr>
          <p:cNvSpPr>
            <a:spLocks noEditPoints="1"/>
          </p:cNvSpPr>
          <p:nvPr/>
        </p:nvSpPr>
        <p:spPr bwMode="auto">
          <a:xfrm>
            <a:off x="1213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C26B99FD-A815-B3B0-11B6-66FA2CC6E85A}"/>
              </a:ext>
            </a:extLst>
          </p:cNvPr>
          <p:cNvSpPr>
            <a:spLocks noEditPoints="1"/>
          </p:cNvSpPr>
          <p:nvPr/>
        </p:nvSpPr>
        <p:spPr bwMode="auto">
          <a:xfrm>
            <a:off x="1524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B5BCCDC-4E3F-BF50-212A-4071D968CE65}"/>
              </a:ext>
            </a:extLst>
          </p:cNvPr>
          <p:cNvSpPr>
            <a:spLocks noEditPoints="1"/>
          </p:cNvSpPr>
          <p:nvPr/>
        </p:nvSpPr>
        <p:spPr bwMode="auto">
          <a:xfrm>
            <a:off x="1533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1B29BF9C-382B-DE0B-72CE-4DD05EA9E63C}"/>
              </a:ext>
            </a:extLst>
          </p:cNvPr>
          <p:cNvSpPr>
            <a:spLocks noEditPoints="1"/>
          </p:cNvSpPr>
          <p:nvPr/>
        </p:nvSpPr>
        <p:spPr bwMode="auto">
          <a:xfrm>
            <a:off x="183734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891449AF-5436-2B02-8602-A3E9B835B8A7}"/>
              </a:ext>
            </a:extLst>
          </p:cNvPr>
          <p:cNvSpPr>
            <a:spLocks noEditPoints="1"/>
          </p:cNvSpPr>
          <p:nvPr/>
        </p:nvSpPr>
        <p:spPr bwMode="auto">
          <a:xfrm>
            <a:off x="184558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DA21BCAB-838D-298C-9924-80AC9499AED9}"/>
              </a:ext>
            </a:extLst>
          </p:cNvPr>
          <p:cNvSpPr>
            <a:spLocks noEditPoints="1"/>
          </p:cNvSpPr>
          <p:nvPr/>
        </p:nvSpPr>
        <p:spPr bwMode="auto">
          <a:xfrm>
            <a:off x="21573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1D56CD6B-CE6D-4A88-548A-688CB44EE08B}"/>
              </a:ext>
            </a:extLst>
          </p:cNvPr>
          <p:cNvSpPr>
            <a:spLocks noEditPoints="1"/>
          </p:cNvSpPr>
          <p:nvPr/>
        </p:nvSpPr>
        <p:spPr bwMode="auto">
          <a:xfrm>
            <a:off x="21656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6B625ED1-75DD-B448-D461-E1EC40F72FC9}"/>
              </a:ext>
            </a:extLst>
          </p:cNvPr>
          <p:cNvSpPr>
            <a:spLocks noEditPoints="1"/>
          </p:cNvSpPr>
          <p:nvPr/>
        </p:nvSpPr>
        <p:spPr bwMode="auto">
          <a:xfrm>
            <a:off x="24774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28EA572B-B390-A4A9-C089-0768FFC3BE57}"/>
              </a:ext>
            </a:extLst>
          </p:cNvPr>
          <p:cNvSpPr>
            <a:spLocks noEditPoints="1"/>
          </p:cNvSpPr>
          <p:nvPr/>
        </p:nvSpPr>
        <p:spPr bwMode="auto">
          <a:xfrm>
            <a:off x="24856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D7FEB7B0-48FA-443C-7BCC-49F679A7B03B}"/>
              </a:ext>
            </a:extLst>
          </p:cNvPr>
          <p:cNvSpPr>
            <a:spLocks noEditPoints="1"/>
          </p:cNvSpPr>
          <p:nvPr/>
        </p:nvSpPr>
        <p:spPr bwMode="auto">
          <a:xfrm>
            <a:off x="279746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9D6897D-1839-5483-7A3A-84F6402A5845}"/>
              </a:ext>
            </a:extLst>
          </p:cNvPr>
          <p:cNvSpPr>
            <a:spLocks noEditPoints="1"/>
          </p:cNvSpPr>
          <p:nvPr/>
        </p:nvSpPr>
        <p:spPr bwMode="auto">
          <a:xfrm>
            <a:off x="280570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6F14D48E-F590-3F6D-9F78-4E6C8747F97B}"/>
              </a:ext>
            </a:extLst>
          </p:cNvPr>
          <p:cNvSpPr>
            <a:spLocks noEditPoints="1"/>
          </p:cNvSpPr>
          <p:nvPr/>
        </p:nvSpPr>
        <p:spPr bwMode="auto">
          <a:xfrm>
            <a:off x="310988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DBB5CF99-BD93-3A26-4987-39A313FC2331}"/>
              </a:ext>
            </a:extLst>
          </p:cNvPr>
          <p:cNvSpPr>
            <a:spLocks noEditPoints="1"/>
          </p:cNvSpPr>
          <p:nvPr/>
        </p:nvSpPr>
        <p:spPr bwMode="auto">
          <a:xfrm>
            <a:off x="311812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CC8E97C-3F52-07AB-195C-8D49D6B2A40B}"/>
              </a:ext>
            </a:extLst>
          </p:cNvPr>
          <p:cNvSpPr>
            <a:spLocks noEditPoints="1"/>
          </p:cNvSpPr>
          <p:nvPr/>
        </p:nvSpPr>
        <p:spPr bwMode="auto">
          <a:xfrm>
            <a:off x="3429929" y="4066236"/>
            <a:ext cx="285157" cy="561495"/>
          </a:xfrm>
          <a:custGeom>
            <a:avLst/>
            <a:gdLst>
              <a:gd name="T0" fmla="*/ 521 w 529"/>
              <a:gd name="T1" fmla="*/ 599 h 1042"/>
              <a:gd name="T2" fmla="*/ 406 w 529"/>
              <a:gd name="T3" fmla="*/ 319 h 1042"/>
              <a:gd name="T4" fmla="*/ 365 w 529"/>
              <a:gd name="T5" fmla="*/ 293 h 1042"/>
              <a:gd name="T6" fmla="*/ 180 w 529"/>
              <a:gd name="T7" fmla="*/ 293 h 1042"/>
              <a:gd name="T8" fmla="*/ 124 w 529"/>
              <a:gd name="T9" fmla="*/ 330 h 1042"/>
              <a:gd name="T10" fmla="*/ 96 w 529"/>
              <a:gd name="T11" fmla="*/ 395 h 1042"/>
              <a:gd name="T12" fmla="*/ 10 w 529"/>
              <a:gd name="T13" fmla="*/ 597 h 1042"/>
              <a:gd name="T14" fmla="*/ 32 w 529"/>
              <a:gd name="T15" fmla="*/ 656 h 1042"/>
              <a:gd name="T16" fmla="*/ 92 w 529"/>
              <a:gd name="T17" fmla="*/ 634 h 1042"/>
              <a:gd name="T18" fmla="*/ 100 w 529"/>
              <a:gd name="T19" fmla="*/ 617 h 1042"/>
              <a:gd name="T20" fmla="*/ 85 w 529"/>
              <a:gd name="T21" fmla="*/ 714 h 1042"/>
              <a:gd name="T22" fmla="*/ 78 w 529"/>
              <a:gd name="T23" fmla="*/ 752 h 1042"/>
              <a:gd name="T24" fmla="*/ 108 w 529"/>
              <a:gd name="T25" fmla="*/ 787 h 1042"/>
              <a:gd name="T26" fmla="*/ 162 w 529"/>
              <a:gd name="T27" fmla="*/ 787 h 1042"/>
              <a:gd name="T28" fmla="*/ 162 w 529"/>
              <a:gd name="T29" fmla="*/ 803 h 1042"/>
              <a:gd name="T30" fmla="*/ 162 w 529"/>
              <a:gd name="T31" fmla="*/ 982 h 1042"/>
              <a:gd name="T32" fmla="*/ 164 w 529"/>
              <a:gd name="T33" fmla="*/ 1003 h 1042"/>
              <a:gd name="T34" fmla="*/ 208 w 529"/>
              <a:gd name="T35" fmla="*/ 1042 h 1042"/>
              <a:gd name="T36" fmla="*/ 254 w 529"/>
              <a:gd name="T37" fmla="*/ 1005 h 1042"/>
              <a:gd name="T38" fmla="*/ 256 w 529"/>
              <a:gd name="T39" fmla="*/ 984 h 1042"/>
              <a:gd name="T40" fmla="*/ 256 w 529"/>
              <a:gd name="T41" fmla="*/ 801 h 1042"/>
              <a:gd name="T42" fmla="*/ 256 w 529"/>
              <a:gd name="T43" fmla="*/ 788 h 1042"/>
              <a:gd name="T44" fmla="*/ 272 w 529"/>
              <a:gd name="T45" fmla="*/ 788 h 1042"/>
              <a:gd name="T46" fmla="*/ 272 w 529"/>
              <a:gd name="T47" fmla="*/ 802 h 1042"/>
              <a:gd name="T48" fmla="*/ 272 w 529"/>
              <a:gd name="T49" fmla="*/ 984 h 1042"/>
              <a:gd name="T50" fmla="*/ 274 w 529"/>
              <a:gd name="T51" fmla="*/ 1007 h 1042"/>
              <a:gd name="T52" fmla="*/ 320 w 529"/>
              <a:gd name="T53" fmla="*/ 1042 h 1042"/>
              <a:gd name="T54" fmla="*/ 364 w 529"/>
              <a:gd name="T55" fmla="*/ 1004 h 1042"/>
              <a:gd name="T56" fmla="*/ 365 w 529"/>
              <a:gd name="T57" fmla="*/ 981 h 1042"/>
              <a:gd name="T58" fmla="*/ 365 w 529"/>
              <a:gd name="T59" fmla="*/ 802 h 1042"/>
              <a:gd name="T60" fmla="*/ 380 w 529"/>
              <a:gd name="T61" fmla="*/ 787 h 1042"/>
              <a:gd name="T62" fmla="*/ 408 w 529"/>
              <a:gd name="T63" fmla="*/ 788 h 1042"/>
              <a:gd name="T64" fmla="*/ 452 w 529"/>
              <a:gd name="T65" fmla="*/ 735 h 1042"/>
              <a:gd name="T66" fmla="*/ 433 w 529"/>
              <a:gd name="T67" fmla="*/ 616 h 1042"/>
              <a:gd name="T68" fmla="*/ 435 w 529"/>
              <a:gd name="T69" fmla="*/ 616 h 1042"/>
              <a:gd name="T70" fmla="*/ 448 w 529"/>
              <a:gd name="T71" fmla="*/ 641 h 1042"/>
              <a:gd name="T72" fmla="*/ 509 w 529"/>
              <a:gd name="T73" fmla="*/ 650 h 1042"/>
              <a:gd name="T74" fmla="*/ 521 w 529"/>
              <a:gd name="T75" fmla="*/ 599 h 1042"/>
              <a:gd name="T76" fmla="*/ 264 w 529"/>
              <a:gd name="T77" fmla="*/ 261 h 1042"/>
              <a:gd name="T78" fmla="*/ 394 w 529"/>
              <a:gd name="T79" fmla="*/ 130 h 1042"/>
              <a:gd name="T80" fmla="*/ 264 w 529"/>
              <a:gd name="T81" fmla="*/ 0 h 1042"/>
              <a:gd name="T82" fmla="*/ 134 w 529"/>
              <a:gd name="T83" fmla="*/ 131 h 1042"/>
              <a:gd name="T84" fmla="*/ 264 w 529"/>
              <a:gd name="T85" fmla="*/ 26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042">
                <a:moveTo>
                  <a:pt x="521" y="599"/>
                </a:moveTo>
                <a:cubicBezTo>
                  <a:pt x="483" y="506"/>
                  <a:pt x="444" y="413"/>
                  <a:pt x="406" y="319"/>
                </a:cubicBezTo>
                <a:cubicBezTo>
                  <a:pt x="399" y="301"/>
                  <a:pt x="385" y="293"/>
                  <a:pt x="365" y="293"/>
                </a:cubicBezTo>
                <a:cubicBezTo>
                  <a:pt x="303" y="294"/>
                  <a:pt x="242" y="294"/>
                  <a:pt x="180" y="293"/>
                </a:cubicBezTo>
                <a:cubicBezTo>
                  <a:pt x="152" y="293"/>
                  <a:pt x="135" y="306"/>
                  <a:pt x="124" y="330"/>
                </a:cubicBezTo>
                <a:cubicBezTo>
                  <a:pt x="115" y="352"/>
                  <a:pt x="106" y="374"/>
                  <a:pt x="96" y="395"/>
                </a:cubicBezTo>
                <a:cubicBezTo>
                  <a:pt x="68" y="462"/>
                  <a:pt x="39" y="529"/>
                  <a:pt x="10" y="597"/>
                </a:cubicBezTo>
                <a:cubicBezTo>
                  <a:pt x="0" y="620"/>
                  <a:pt x="10" y="645"/>
                  <a:pt x="32" y="656"/>
                </a:cubicBezTo>
                <a:cubicBezTo>
                  <a:pt x="54" y="666"/>
                  <a:pt x="79" y="657"/>
                  <a:pt x="92" y="634"/>
                </a:cubicBezTo>
                <a:cubicBezTo>
                  <a:pt x="95" y="629"/>
                  <a:pt x="97" y="623"/>
                  <a:pt x="100" y="617"/>
                </a:cubicBezTo>
                <a:cubicBezTo>
                  <a:pt x="96" y="650"/>
                  <a:pt x="91" y="682"/>
                  <a:pt x="85" y="714"/>
                </a:cubicBezTo>
                <a:cubicBezTo>
                  <a:pt x="83" y="726"/>
                  <a:pt x="80" y="739"/>
                  <a:pt x="78" y="752"/>
                </a:cubicBezTo>
                <a:cubicBezTo>
                  <a:pt x="76" y="772"/>
                  <a:pt x="88" y="787"/>
                  <a:pt x="108" y="787"/>
                </a:cubicBezTo>
                <a:cubicBezTo>
                  <a:pt x="126" y="788"/>
                  <a:pt x="144" y="787"/>
                  <a:pt x="162" y="787"/>
                </a:cubicBezTo>
                <a:cubicBezTo>
                  <a:pt x="162" y="803"/>
                  <a:pt x="162" y="803"/>
                  <a:pt x="162" y="803"/>
                </a:cubicBezTo>
                <a:cubicBezTo>
                  <a:pt x="162" y="863"/>
                  <a:pt x="162" y="922"/>
                  <a:pt x="162" y="982"/>
                </a:cubicBezTo>
                <a:cubicBezTo>
                  <a:pt x="162" y="989"/>
                  <a:pt x="163" y="996"/>
                  <a:pt x="164" y="1003"/>
                </a:cubicBezTo>
                <a:cubicBezTo>
                  <a:pt x="167" y="1026"/>
                  <a:pt x="185" y="1041"/>
                  <a:pt x="208" y="1042"/>
                </a:cubicBezTo>
                <a:cubicBezTo>
                  <a:pt x="231" y="1042"/>
                  <a:pt x="249" y="1029"/>
                  <a:pt x="254" y="1005"/>
                </a:cubicBezTo>
                <a:cubicBezTo>
                  <a:pt x="255" y="998"/>
                  <a:pt x="256" y="991"/>
                  <a:pt x="256" y="984"/>
                </a:cubicBezTo>
                <a:cubicBezTo>
                  <a:pt x="256" y="923"/>
                  <a:pt x="256" y="862"/>
                  <a:pt x="256" y="801"/>
                </a:cubicBezTo>
                <a:cubicBezTo>
                  <a:pt x="256" y="797"/>
                  <a:pt x="256" y="793"/>
                  <a:pt x="256" y="788"/>
                </a:cubicBezTo>
                <a:cubicBezTo>
                  <a:pt x="272" y="788"/>
                  <a:pt x="272" y="788"/>
                  <a:pt x="272" y="788"/>
                </a:cubicBezTo>
                <a:cubicBezTo>
                  <a:pt x="272" y="802"/>
                  <a:pt x="272" y="802"/>
                  <a:pt x="272" y="802"/>
                </a:cubicBezTo>
                <a:cubicBezTo>
                  <a:pt x="272" y="862"/>
                  <a:pt x="272" y="923"/>
                  <a:pt x="272" y="984"/>
                </a:cubicBezTo>
                <a:cubicBezTo>
                  <a:pt x="272" y="992"/>
                  <a:pt x="273" y="999"/>
                  <a:pt x="274" y="1007"/>
                </a:cubicBezTo>
                <a:cubicBezTo>
                  <a:pt x="279" y="1029"/>
                  <a:pt x="297" y="1042"/>
                  <a:pt x="320" y="1042"/>
                </a:cubicBezTo>
                <a:cubicBezTo>
                  <a:pt x="343" y="1041"/>
                  <a:pt x="360" y="1026"/>
                  <a:pt x="364" y="1004"/>
                </a:cubicBezTo>
                <a:cubicBezTo>
                  <a:pt x="365" y="996"/>
                  <a:pt x="365" y="988"/>
                  <a:pt x="365" y="981"/>
                </a:cubicBezTo>
                <a:cubicBezTo>
                  <a:pt x="365" y="921"/>
                  <a:pt x="366" y="861"/>
                  <a:pt x="365" y="802"/>
                </a:cubicBezTo>
                <a:cubicBezTo>
                  <a:pt x="365" y="790"/>
                  <a:pt x="369" y="786"/>
                  <a:pt x="380" y="787"/>
                </a:cubicBezTo>
                <a:cubicBezTo>
                  <a:pt x="389" y="788"/>
                  <a:pt x="398" y="787"/>
                  <a:pt x="408" y="788"/>
                </a:cubicBezTo>
                <a:cubicBezTo>
                  <a:pt x="447" y="791"/>
                  <a:pt x="460" y="773"/>
                  <a:pt x="452" y="735"/>
                </a:cubicBezTo>
                <a:cubicBezTo>
                  <a:pt x="444" y="696"/>
                  <a:pt x="439" y="656"/>
                  <a:pt x="433" y="616"/>
                </a:cubicBezTo>
                <a:cubicBezTo>
                  <a:pt x="434" y="616"/>
                  <a:pt x="434" y="616"/>
                  <a:pt x="435" y="616"/>
                </a:cubicBezTo>
                <a:cubicBezTo>
                  <a:pt x="439" y="624"/>
                  <a:pt x="443" y="632"/>
                  <a:pt x="448" y="641"/>
                </a:cubicBezTo>
                <a:cubicBezTo>
                  <a:pt x="462" y="664"/>
                  <a:pt x="488" y="668"/>
                  <a:pt x="509" y="650"/>
                </a:cubicBezTo>
                <a:cubicBezTo>
                  <a:pt x="523" y="637"/>
                  <a:pt x="529" y="618"/>
                  <a:pt x="521" y="599"/>
                </a:cubicBezTo>
                <a:close/>
                <a:moveTo>
                  <a:pt x="264" y="261"/>
                </a:moveTo>
                <a:cubicBezTo>
                  <a:pt x="335" y="261"/>
                  <a:pt x="394" y="202"/>
                  <a:pt x="394" y="130"/>
                </a:cubicBezTo>
                <a:cubicBezTo>
                  <a:pt x="394" y="58"/>
                  <a:pt x="336" y="0"/>
                  <a:pt x="264" y="0"/>
                </a:cubicBezTo>
                <a:cubicBezTo>
                  <a:pt x="192" y="0"/>
                  <a:pt x="134" y="58"/>
                  <a:pt x="134" y="131"/>
                </a:cubicBezTo>
                <a:cubicBezTo>
                  <a:pt x="134" y="202"/>
                  <a:pt x="192" y="260"/>
                  <a:pt x="264" y="2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F65414-AB6B-8FCC-E105-8E497A2EF03B}"/>
              </a:ext>
            </a:extLst>
          </p:cNvPr>
          <p:cNvSpPr>
            <a:spLocks noEditPoints="1"/>
          </p:cNvSpPr>
          <p:nvPr/>
        </p:nvSpPr>
        <p:spPr bwMode="auto">
          <a:xfrm>
            <a:off x="3438160" y="3041317"/>
            <a:ext cx="268695" cy="565022"/>
          </a:xfrm>
          <a:custGeom>
            <a:avLst/>
            <a:gdLst>
              <a:gd name="T0" fmla="*/ 493 w 499"/>
              <a:gd name="T1" fmla="*/ 597 h 1049"/>
              <a:gd name="T2" fmla="*/ 405 w 499"/>
              <a:gd name="T3" fmla="*/ 330 h 1049"/>
              <a:gd name="T4" fmla="*/ 351 w 499"/>
              <a:gd name="T5" fmla="*/ 290 h 1049"/>
              <a:gd name="T6" fmla="*/ 146 w 499"/>
              <a:gd name="T7" fmla="*/ 290 h 1049"/>
              <a:gd name="T8" fmla="*/ 92 w 499"/>
              <a:gd name="T9" fmla="*/ 330 h 1049"/>
              <a:gd name="T10" fmla="*/ 34 w 499"/>
              <a:gd name="T11" fmla="*/ 507 h 1049"/>
              <a:gd name="T12" fmla="*/ 0 w 499"/>
              <a:gd name="T13" fmla="*/ 607 h 1049"/>
              <a:gd name="T14" fmla="*/ 0 w 499"/>
              <a:gd name="T15" fmla="*/ 628 h 1049"/>
              <a:gd name="T16" fmla="*/ 3 w 499"/>
              <a:gd name="T17" fmla="*/ 634 h 1049"/>
              <a:gd name="T18" fmla="*/ 45 w 499"/>
              <a:gd name="T19" fmla="*/ 662 h 1049"/>
              <a:gd name="T20" fmla="*/ 87 w 499"/>
              <a:gd name="T21" fmla="*/ 634 h 1049"/>
              <a:gd name="T22" fmla="*/ 94 w 499"/>
              <a:gd name="T23" fmla="*/ 616 h 1049"/>
              <a:gd name="T24" fmla="*/ 111 w 499"/>
              <a:gd name="T25" fmla="*/ 571 h 1049"/>
              <a:gd name="T26" fmla="*/ 114 w 499"/>
              <a:gd name="T27" fmla="*/ 571 h 1049"/>
              <a:gd name="T28" fmla="*/ 114 w 499"/>
              <a:gd name="T29" fmla="*/ 600 h 1049"/>
              <a:gd name="T30" fmla="*/ 114 w 499"/>
              <a:gd name="T31" fmla="*/ 965 h 1049"/>
              <a:gd name="T32" fmla="*/ 115 w 499"/>
              <a:gd name="T33" fmla="*/ 986 h 1049"/>
              <a:gd name="T34" fmla="*/ 189 w 499"/>
              <a:gd name="T35" fmla="*/ 1037 h 1049"/>
              <a:gd name="T36" fmla="*/ 235 w 499"/>
              <a:gd name="T37" fmla="*/ 973 h 1049"/>
              <a:gd name="T38" fmla="*/ 235 w 499"/>
              <a:gd name="T39" fmla="*/ 745 h 1049"/>
              <a:gd name="T40" fmla="*/ 259 w 499"/>
              <a:gd name="T41" fmla="*/ 722 h 1049"/>
              <a:gd name="T42" fmla="*/ 262 w 499"/>
              <a:gd name="T43" fmla="*/ 724 h 1049"/>
              <a:gd name="T44" fmla="*/ 262 w 499"/>
              <a:gd name="T45" fmla="*/ 737 h 1049"/>
              <a:gd name="T46" fmla="*/ 262 w 499"/>
              <a:gd name="T47" fmla="*/ 969 h 1049"/>
              <a:gd name="T48" fmla="*/ 264 w 499"/>
              <a:gd name="T49" fmla="*/ 993 h 1049"/>
              <a:gd name="T50" fmla="*/ 346 w 499"/>
              <a:gd name="T51" fmla="*/ 1034 h 1049"/>
              <a:gd name="T52" fmla="*/ 384 w 499"/>
              <a:gd name="T53" fmla="*/ 972 h 1049"/>
              <a:gd name="T54" fmla="*/ 384 w 499"/>
              <a:gd name="T55" fmla="*/ 593 h 1049"/>
              <a:gd name="T56" fmla="*/ 384 w 499"/>
              <a:gd name="T57" fmla="*/ 572 h 1049"/>
              <a:gd name="T58" fmla="*/ 387 w 499"/>
              <a:gd name="T59" fmla="*/ 572 h 1049"/>
              <a:gd name="T60" fmla="*/ 391 w 499"/>
              <a:gd name="T61" fmla="*/ 583 h 1049"/>
              <a:gd name="T62" fmla="*/ 412 w 499"/>
              <a:gd name="T63" fmla="*/ 637 h 1049"/>
              <a:gd name="T64" fmla="*/ 453 w 499"/>
              <a:gd name="T65" fmla="*/ 663 h 1049"/>
              <a:gd name="T66" fmla="*/ 493 w 499"/>
              <a:gd name="T67" fmla="*/ 635 h 1049"/>
              <a:gd name="T68" fmla="*/ 493 w 499"/>
              <a:gd name="T69" fmla="*/ 597 h 1049"/>
              <a:gd name="T70" fmla="*/ 248 w 499"/>
              <a:gd name="T71" fmla="*/ 259 h 1049"/>
              <a:gd name="T72" fmla="*/ 380 w 499"/>
              <a:gd name="T73" fmla="*/ 131 h 1049"/>
              <a:gd name="T74" fmla="*/ 253 w 499"/>
              <a:gd name="T75" fmla="*/ 1 h 1049"/>
              <a:gd name="T76" fmla="*/ 120 w 499"/>
              <a:gd name="T77" fmla="*/ 126 h 1049"/>
              <a:gd name="T78" fmla="*/ 248 w 499"/>
              <a:gd name="T79" fmla="*/ 25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9" h="1049">
                <a:moveTo>
                  <a:pt x="493" y="597"/>
                </a:moveTo>
                <a:cubicBezTo>
                  <a:pt x="463" y="508"/>
                  <a:pt x="434" y="419"/>
                  <a:pt x="405" y="330"/>
                </a:cubicBezTo>
                <a:cubicBezTo>
                  <a:pt x="396" y="303"/>
                  <a:pt x="379" y="290"/>
                  <a:pt x="351" y="290"/>
                </a:cubicBezTo>
                <a:cubicBezTo>
                  <a:pt x="283" y="290"/>
                  <a:pt x="214" y="290"/>
                  <a:pt x="146" y="290"/>
                </a:cubicBezTo>
                <a:cubicBezTo>
                  <a:pt x="116" y="290"/>
                  <a:pt x="102" y="302"/>
                  <a:pt x="92" y="330"/>
                </a:cubicBezTo>
                <a:cubicBezTo>
                  <a:pt x="73" y="389"/>
                  <a:pt x="54" y="448"/>
                  <a:pt x="34" y="507"/>
                </a:cubicBezTo>
                <a:cubicBezTo>
                  <a:pt x="23" y="540"/>
                  <a:pt x="12" y="574"/>
                  <a:pt x="0" y="607"/>
                </a:cubicBezTo>
                <a:cubicBezTo>
                  <a:pt x="0" y="628"/>
                  <a:pt x="0" y="628"/>
                  <a:pt x="0" y="628"/>
                </a:cubicBezTo>
                <a:cubicBezTo>
                  <a:pt x="1" y="630"/>
                  <a:pt x="2" y="632"/>
                  <a:pt x="3" y="634"/>
                </a:cubicBezTo>
                <a:cubicBezTo>
                  <a:pt x="11" y="652"/>
                  <a:pt x="25" y="662"/>
                  <a:pt x="45" y="662"/>
                </a:cubicBezTo>
                <a:cubicBezTo>
                  <a:pt x="65" y="663"/>
                  <a:pt x="79" y="652"/>
                  <a:pt x="87" y="634"/>
                </a:cubicBezTo>
                <a:cubicBezTo>
                  <a:pt x="90" y="629"/>
                  <a:pt x="92" y="622"/>
                  <a:pt x="94" y="616"/>
                </a:cubicBezTo>
                <a:cubicBezTo>
                  <a:pt x="100" y="601"/>
                  <a:pt x="105" y="586"/>
                  <a:pt x="111" y="571"/>
                </a:cubicBezTo>
                <a:cubicBezTo>
                  <a:pt x="112" y="571"/>
                  <a:pt x="113" y="571"/>
                  <a:pt x="114" y="571"/>
                </a:cubicBezTo>
                <a:cubicBezTo>
                  <a:pt x="114" y="600"/>
                  <a:pt x="114" y="600"/>
                  <a:pt x="114" y="600"/>
                </a:cubicBezTo>
                <a:cubicBezTo>
                  <a:pt x="114" y="722"/>
                  <a:pt x="114" y="843"/>
                  <a:pt x="114" y="965"/>
                </a:cubicBezTo>
                <a:cubicBezTo>
                  <a:pt x="114" y="972"/>
                  <a:pt x="114" y="979"/>
                  <a:pt x="115" y="986"/>
                </a:cubicBezTo>
                <a:cubicBezTo>
                  <a:pt x="119" y="1021"/>
                  <a:pt x="154" y="1046"/>
                  <a:pt x="189" y="1037"/>
                </a:cubicBezTo>
                <a:cubicBezTo>
                  <a:pt x="218" y="1029"/>
                  <a:pt x="235" y="1006"/>
                  <a:pt x="235" y="973"/>
                </a:cubicBezTo>
                <a:cubicBezTo>
                  <a:pt x="235" y="897"/>
                  <a:pt x="235" y="821"/>
                  <a:pt x="235" y="745"/>
                </a:cubicBezTo>
                <a:cubicBezTo>
                  <a:pt x="235" y="721"/>
                  <a:pt x="235" y="721"/>
                  <a:pt x="259" y="722"/>
                </a:cubicBezTo>
                <a:cubicBezTo>
                  <a:pt x="260" y="722"/>
                  <a:pt x="260" y="723"/>
                  <a:pt x="262" y="724"/>
                </a:cubicBezTo>
                <a:cubicBezTo>
                  <a:pt x="262" y="737"/>
                  <a:pt x="262" y="737"/>
                  <a:pt x="262" y="737"/>
                </a:cubicBezTo>
                <a:cubicBezTo>
                  <a:pt x="262" y="814"/>
                  <a:pt x="262" y="891"/>
                  <a:pt x="262" y="969"/>
                </a:cubicBezTo>
                <a:cubicBezTo>
                  <a:pt x="262" y="977"/>
                  <a:pt x="263" y="985"/>
                  <a:pt x="264" y="993"/>
                </a:cubicBezTo>
                <a:cubicBezTo>
                  <a:pt x="273" y="1029"/>
                  <a:pt x="313" y="1049"/>
                  <a:pt x="346" y="1034"/>
                </a:cubicBezTo>
                <a:cubicBezTo>
                  <a:pt x="373" y="1022"/>
                  <a:pt x="384" y="1000"/>
                  <a:pt x="384" y="972"/>
                </a:cubicBezTo>
                <a:cubicBezTo>
                  <a:pt x="384" y="846"/>
                  <a:pt x="384" y="719"/>
                  <a:pt x="384" y="593"/>
                </a:cubicBezTo>
                <a:cubicBezTo>
                  <a:pt x="384" y="586"/>
                  <a:pt x="384" y="579"/>
                  <a:pt x="384" y="572"/>
                </a:cubicBezTo>
                <a:cubicBezTo>
                  <a:pt x="385" y="572"/>
                  <a:pt x="386" y="572"/>
                  <a:pt x="387" y="572"/>
                </a:cubicBezTo>
                <a:cubicBezTo>
                  <a:pt x="388" y="576"/>
                  <a:pt x="389" y="579"/>
                  <a:pt x="391" y="583"/>
                </a:cubicBezTo>
                <a:cubicBezTo>
                  <a:pt x="398" y="601"/>
                  <a:pt x="404" y="620"/>
                  <a:pt x="412" y="637"/>
                </a:cubicBezTo>
                <a:cubicBezTo>
                  <a:pt x="420" y="654"/>
                  <a:pt x="434" y="663"/>
                  <a:pt x="453" y="663"/>
                </a:cubicBezTo>
                <a:cubicBezTo>
                  <a:pt x="472" y="662"/>
                  <a:pt x="486" y="652"/>
                  <a:pt x="493" y="635"/>
                </a:cubicBezTo>
                <a:cubicBezTo>
                  <a:pt x="499" y="622"/>
                  <a:pt x="497" y="610"/>
                  <a:pt x="493" y="597"/>
                </a:cubicBezTo>
                <a:close/>
                <a:moveTo>
                  <a:pt x="248" y="259"/>
                </a:moveTo>
                <a:cubicBezTo>
                  <a:pt x="320" y="260"/>
                  <a:pt x="379" y="203"/>
                  <a:pt x="380" y="131"/>
                </a:cubicBezTo>
                <a:cubicBezTo>
                  <a:pt x="381" y="62"/>
                  <a:pt x="324" y="3"/>
                  <a:pt x="253" y="1"/>
                </a:cubicBezTo>
                <a:cubicBezTo>
                  <a:pt x="181" y="0"/>
                  <a:pt x="121" y="56"/>
                  <a:pt x="120" y="126"/>
                </a:cubicBezTo>
                <a:cubicBezTo>
                  <a:pt x="118" y="199"/>
                  <a:pt x="175" y="258"/>
                  <a:pt x="248" y="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BE8D55-8F03-7FB4-033C-C55D10E78592}"/>
              </a:ext>
            </a:extLst>
          </p:cNvPr>
          <p:cNvSpPr/>
          <p:nvPr/>
        </p:nvSpPr>
        <p:spPr>
          <a:xfrm>
            <a:off x="3847560" y="2983710"/>
            <a:ext cx="658825" cy="663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0CFC-44EF-8642-5624-99A342BF2066}"/>
              </a:ext>
            </a:extLst>
          </p:cNvPr>
          <p:cNvSpPr/>
          <p:nvPr/>
        </p:nvSpPr>
        <p:spPr>
          <a:xfrm>
            <a:off x="3847561" y="4040570"/>
            <a:ext cx="658825" cy="6638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D86520-6FF2-FF7A-57A8-73AFE188DE5B}"/>
              </a:ext>
            </a:extLst>
          </p:cNvPr>
          <p:cNvSpPr/>
          <p:nvPr/>
        </p:nvSpPr>
        <p:spPr>
          <a:xfrm>
            <a:off x="573040" y="5259862"/>
            <a:ext cx="3934848" cy="11028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DB0309-0294-BDB8-2570-3BA6E4E085D9}"/>
              </a:ext>
            </a:extLst>
          </p:cNvPr>
          <p:cNvSpPr txBox="1"/>
          <p:nvPr/>
        </p:nvSpPr>
        <p:spPr>
          <a:xfrm>
            <a:off x="751463" y="5350890"/>
            <a:ext cx="355149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like a picture our thoughts like a picture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. A peep at picture our thoughts like a picture.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423C56-5A3D-F5DF-BD80-1278C38DC8D3}"/>
              </a:ext>
            </a:extLst>
          </p:cNvPr>
          <p:cNvSpPr/>
          <p:nvPr/>
        </p:nvSpPr>
        <p:spPr>
          <a:xfrm>
            <a:off x="573040" y="5181600"/>
            <a:ext cx="3934848" cy="761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7ABD30-9506-93FD-3376-1EBF66BB7F9E}"/>
              </a:ext>
            </a:extLst>
          </p:cNvPr>
          <p:cNvSpPr txBox="1"/>
          <p:nvPr/>
        </p:nvSpPr>
        <p:spPr>
          <a:xfrm>
            <a:off x="3863425" y="313866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8B4A15-723E-2280-413E-60684C233C3B}"/>
              </a:ext>
            </a:extLst>
          </p:cNvPr>
          <p:cNvSpPr txBox="1"/>
          <p:nvPr/>
        </p:nvSpPr>
        <p:spPr>
          <a:xfrm>
            <a:off x="3859418" y="4195526"/>
            <a:ext cx="63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87BE699-1762-1162-90AB-9D5A8DAEE5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05738" y="1253416"/>
            <a:ext cx="5301413" cy="5071184"/>
            <a:chOff x="722" y="0"/>
            <a:chExt cx="4320" cy="4320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43C7DD9-C572-CE9D-5211-AFFAC31A1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" y="337"/>
              <a:ext cx="39" cy="44"/>
            </a:xfrm>
            <a:custGeom>
              <a:avLst/>
              <a:gdLst>
                <a:gd name="T0" fmla="*/ 9 w 16"/>
                <a:gd name="T1" fmla="*/ 2 h 18"/>
                <a:gd name="T2" fmla="*/ 5 w 16"/>
                <a:gd name="T3" fmla="*/ 0 h 18"/>
                <a:gd name="T4" fmla="*/ 2 w 16"/>
                <a:gd name="T5" fmla="*/ 1 h 18"/>
                <a:gd name="T6" fmla="*/ 1 w 16"/>
                <a:gd name="T7" fmla="*/ 9 h 18"/>
                <a:gd name="T8" fmla="*/ 9 w 16"/>
                <a:gd name="T9" fmla="*/ 18 h 18"/>
                <a:gd name="T10" fmla="*/ 10 w 16"/>
                <a:gd name="T11" fmla="*/ 18 h 18"/>
                <a:gd name="T12" fmla="*/ 14 w 16"/>
                <a:gd name="T13" fmla="*/ 14 h 18"/>
                <a:gd name="T14" fmla="*/ 9 w 16"/>
                <a:gd name="T1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8">
                  <a:moveTo>
                    <a:pt x="9" y="2"/>
                  </a:moveTo>
                  <a:cubicBezTo>
                    <a:pt x="8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1" y="7"/>
                    <a:pt x="1" y="9"/>
                  </a:cubicBezTo>
                  <a:cubicBezTo>
                    <a:pt x="3" y="16"/>
                    <a:pt x="6" y="18"/>
                    <a:pt x="9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3" y="17"/>
                    <a:pt x="14" y="16"/>
                    <a:pt x="14" y="14"/>
                  </a:cubicBezTo>
                  <a:cubicBezTo>
                    <a:pt x="16" y="10"/>
                    <a:pt x="11" y="4"/>
                    <a:pt x="9" y="2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8D48869-18DA-3E67-052C-4BC450A9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" y="3239"/>
              <a:ext cx="32" cy="29"/>
            </a:xfrm>
            <a:custGeom>
              <a:avLst/>
              <a:gdLst>
                <a:gd name="T0" fmla="*/ 12 w 13"/>
                <a:gd name="T1" fmla="*/ 1 h 12"/>
                <a:gd name="T2" fmla="*/ 9 w 13"/>
                <a:gd name="T3" fmla="*/ 0 h 12"/>
                <a:gd name="T4" fmla="*/ 6 w 13"/>
                <a:gd name="T5" fmla="*/ 2 h 12"/>
                <a:gd name="T6" fmla="*/ 5 w 13"/>
                <a:gd name="T7" fmla="*/ 5 h 12"/>
                <a:gd name="T8" fmla="*/ 5 w 13"/>
                <a:gd name="T9" fmla="*/ 5 h 12"/>
                <a:gd name="T10" fmla="*/ 5 w 13"/>
                <a:gd name="T11" fmla="*/ 5 h 12"/>
                <a:gd name="T12" fmla="*/ 3 w 13"/>
                <a:gd name="T13" fmla="*/ 4 h 12"/>
                <a:gd name="T14" fmla="*/ 0 w 13"/>
                <a:gd name="T15" fmla="*/ 5 h 12"/>
                <a:gd name="T16" fmla="*/ 0 w 13"/>
                <a:gd name="T17" fmla="*/ 8 h 12"/>
                <a:gd name="T18" fmla="*/ 4 w 13"/>
                <a:gd name="T19" fmla="*/ 12 h 12"/>
                <a:gd name="T20" fmla="*/ 8 w 13"/>
                <a:gd name="T21" fmla="*/ 12 h 12"/>
                <a:gd name="T22" fmla="*/ 13 w 13"/>
                <a:gd name="T23" fmla="*/ 8 h 12"/>
                <a:gd name="T24" fmla="*/ 12 w 13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2">
                  <a:moveTo>
                    <a:pt x="12" y="1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6" y="1"/>
                    <a:pt x="6" y="2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1"/>
                    <a:pt x="3" y="11"/>
                    <a:pt x="4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11" y="12"/>
                    <a:pt x="13" y="11"/>
                    <a:pt x="13" y="8"/>
                  </a:cubicBezTo>
                  <a:cubicBezTo>
                    <a:pt x="13" y="6"/>
                    <a:pt x="13" y="2"/>
                    <a:pt x="12" y="1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41E9D52-B7EE-025B-1F78-EDC95DEC3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3171"/>
              <a:ext cx="36" cy="19"/>
            </a:xfrm>
            <a:custGeom>
              <a:avLst/>
              <a:gdLst>
                <a:gd name="T0" fmla="*/ 11 w 15"/>
                <a:gd name="T1" fmla="*/ 0 h 8"/>
                <a:gd name="T2" fmla="*/ 3 w 15"/>
                <a:gd name="T3" fmla="*/ 1 h 8"/>
                <a:gd name="T4" fmla="*/ 1 w 15"/>
                <a:gd name="T5" fmla="*/ 6 h 8"/>
                <a:gd name="T6" fmla="*/ 5 w 15"/>
                <a:gd name="T7" fmla="*/ 8 h 8"/>
                <a:gd name="T8" fmla="*/ 8 w 15"/>
                <a:gd name="T9" fmla="*/ 8 h 8"/>
                <a:gd name="T10" fmla="*/ 9 w 15"/>
                <a:gd name="T11" fmla="*/ 8 h 8"/>
                <a:gd name="T12" fmla="*/ 10 w 15"/>
                <a:gd name="T13" fmla="*/ 8 h 8"/>
                <a:gd name="T14" fmla="*/ 14 w 15"/>
                <a:gd name="T15" fmla="*/ 2 h 8"/>
                <a:gd name="T16" fmla="*/ 11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10" y="0"/>
                    <a:pt x="4" y="0"/>
                    <a:pt x="3" y="1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2" y="8"/>
                    <a:pt x="3" y="8"/>
                    <a:pt x="5" y="8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3" y="7"/>
                    <a:pt x="15" y="6"/>
                    <a:pt x="14" y="2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DD556C2-B0DE-CAA8-F518-1CB81A57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" y="3158"/>
              <a:ext cx="54" cy="22"/>
            </a:xfrm>
            <a:custGeom>
              <a:avLst/>
              <a:gdLst>
                <a:gd name="T0" fmla="*/ 21 w 22"/>
                <a:gd name="T1" fmla="*/ 4 h 9"/>
                <a:gd name="T2" fmla="*/ 21 w 22"/>
                <a:gd name="T3" fmla="*/ 3 h 9"/>
                <a:gd name="T4" fmla="*/ 20 w 22"/>
                <a:gd name="T5" fmla="*/ 2 h 9"/>
                <a:gd name="T6" fmla="*/ 18 w 22"/>
                <a:gd name="T7" fmla="*/ 2 h 9"/>
                <a:gd name="T8" fmla="*/ 16 w 22"/>
                <a:gd name="T9" fmla="*/ 1 h 9"/>
                <a:gd name="T10" fmla="*/ 13 w 22"/>
                <a:gd name="T11" fmla="*/ 0 h 9"/>
                <a:gd name="T12" fmla="*/ 12 w 22"/>
                <a:gd name="T13" fmla="*/ 0 h 9"/>
                <a:gd name="T14" fmla="*/ 9 w 22"/>
                <a:gd name="T15" fmla="*/ 1 h 9"/>
                <a:gd name="T16" fmla="*/ 8 w 22"/>
                <a:gd name="T17" fmla="*/ 2 h 9"/>
                <a:gd name="T18" fmla="*/ 8 w 22"/>
                <a:gd name="T19" fmla="*/ 2 h 9"/>
                <a:gd name="T20" fmla="*/ 1 w 22"/>
                <a:gd name="T21" fmla="*/ 5 h 9"/>
                <a:gd name="T22" fmla="*/ 3 w 22"/>
                <a:gd name="T23" fmla="*/ 8 h 9"/>
                <a:gd name="T24" fmla="*/ 7 w 22"/>
                <a:gd name="T25" fmla="*/ 9 h 9"/>
                <a:gd name="T26" fmla="*/ 10 w 22"/>
                <a:gd name="T27" fmla="*/ 8 h 9"/>
                <a:gd name="T28" fmla="*/ 11 w 22"/>
                <a:gd name="T29" fmla="*/ 8 h 9"/>
                <a:gd name="T30" fmla="*/ 14 w 22"/>
                <a:gd name="T31" fmla="*/ 8 h 9"/>
                <a:gd name="T32" fmla="*/ 15 w 22"/>
                <a:gd name="T33" fmla="*/ 8 h 9"/>
                <a:gd name="T34" fmla="*/ 16 w 22"/>
                <a:gd name="T35" fmla="*/ 8 h 9"/>
                <a:gd name="T36" fmla="*/ 18 w 22"/>
                <a:gd name="T37" fmla="*/ 8 h 9"/>
                <a:gd name="T38" fmla="*/ 21 w 22"/>
                <a:gd name="T39" fmla="*/ 7 h 9"/>
                <a:gd name="T40" fmla="*/ 21 w 22"/>
                <a:gd name="T4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9">
                  <a:moveTo>
                    <a:pt x="21" y="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1" y="3"/>
                    <a:pt x="1" y="5"/>
                  </a:cubicBezTo>
                  <a:cubicBezTo>
                    <a:pt x="0" y="7"/>
                    <a:pt x="3" y="8"/>
                    <a:pt x="3" y="8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9" y="8"/>
                    <a:pt x="20" y="8"/>
                    <a:pt x="21" y="7"/>
                  </a:cubicBezTo>
                  <a:cubicBezTo>
                    <a:pt x="21" y="6"/>
                    <a:pt x="22" y="5"/>
                    <a:pt x="21" y="4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FA2187A-E40C-0E6F-DC1C-00533563E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2306"/>
              <a:ext cx="100" cy="66"/>
            </a:xfrm>
            <a:custGeom>
              <a:avLst/>
              <a:gdLst>
                <a:gd name="T0" fmla="*/ 40 w 41"/>
                <a:gd name="T1" fmla="*/ 7 h 27"/>
                <a:gd name="T2" fmla="*/ 33 w 41"/>
                <a:gd name="T3" fmla="*/ 1 h 27"/>
                <a:gd name="T4" fmla="*/ 10 w 41"/>
                <a:gd name="T5" fmla="*/ 0 h 27"/>
                <a:gd name="T6" fmla="*/ 3 w 41"/>
                <a:gd name="T7" fmla="*/ 0 h 27"/>
                <a:gd name="T8" fmla="*/ 3 w 41"/>
                <a:gd name="T9" fmla="*/ 2 h 27"/>
                <a:gd name="T10" fmla="*/ 2 w 41"/>
                <a:gd name="T11" fmla="*/ 8 h 27"/>
                <a:gd name="T12" fmla="*/ 1 w 41"/>
                <a:gd name="T13" fmla="*/ 12 h 27"/>
                <a:gd name="T14" fmla="*/ 1 w 41"/>
                <a:gd name="T15" fmla="*/ 21 h 27"/>
                <a:gd name="T16" fmla="*/ 1 w 41"/>
                <a:gd name="T17" fmla="*/ 25 h 27"/>
                <a:gd name="T18" fmla="*/ 38 w 41"/>
                <a:gd name="T19" fmla="*/ 27 h 27"/>
                <a:gd name="T20" fmla="*/ 38 w 41"/>
                <a:gd name="T21" fmla="*/ 25 h 27"/>
                <a:gd name="T22" fmla="*/ 40 w 41"/>
                <a:gd name="T23" fmla="*/ 15 h 27"/>
                <a:gd name="T24" fmla="*/ 41 w 41"/>
                <a:gd name="T25" fmla="*/ 13 h 27"/>
                <a:gd name="T26" fmla="*/ 40 w 41"/>
                <a:gd name="T2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7">
                  <a:moveTo>
                    <a:pt x="40" y="7"/>
                  </a:moveTo>
                  <a:cubicBezTo>
                    <a:pt x="38" y="3"/>
                    <a:pt x="37" y="1"/>
                    <a:pt x="33" y="1"/>
                  </a:cubicBezTo>
                  <a:cubicBezTo>
                    <a:pt x="25" y="1"/>
                    <a:pt x="17" y="1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2" y="6"/>
                    <a:pt x="2" y="8"/>
                  </a:cubicBezTo>
                  <a:cubicBezTo>
                    <a:pt x="1" y="9"/>
                    <a:pt x="1" y="11"/>
                    <a:pt x="1" y="12"/>
                  </a:cubicBezTo>
                  <a:cubicBezTo>
                    <a:pt x="0" y="15"/>
                    <a:pt x="0" y="18"/>
                    <a:pt x="1" y="21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1"/>
                    <a:pt x="39" y="18"/>
                    <a:pt x="40" y="15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1"/>
                    <a:pt x="41" y="9"/>
                    <a:pt x="40" y="7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DEDE4A7-D7C4-E3C5-FCE5-A1A0C3A0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722"/>
              <a:ext cx="759" cy="1013"/>
            </a:xfrm>
            <a:custGeom>
              <a:avLst/>
              <a:gdLst>
                <a:gd name="T0" fmla="*/ 303 w 311"/>
                <a:gd name="T1" fmla="*/ 78 h 415"/>
                <a:gd name="T2" fmla="*/ 299 w 311"/>
                <a:gd name="T3" fmla="*/ 80 h 415"/>
                <a:gd name="T4" fmla="*/ 288 w 311"/>
                <a:gd name="T5" fmla="*/ 78 h 415"/>
                <a:gd name="T6" fmla="*/ 267 w 311"/>
                <a:gd name="T7" fmla="*/ 69 h 415"/>
                <a:gd name="T8" fmla="*/ 248 w 311"/>
                <a:gd name="T9" fmla="*/ 60 h 415"/>
                <a:gd name="T10" fmla="*/ 229 w 311"/>
                <a:gd name="T11" fmla="*/ 59 h 415"/>
                <a:gd name="T12" fmla="*/ 225 w 311"/>
                <a:gd name="T13" fmla="*/ 64 h 415"/>
                <a:gd name="T14" fmla="*/ 205 w 311"/>
                <a:gd name="T15" fmla="*/ 71 h 415"/>
                <a:gd name="T16" fmla="*/ 203 w 311"/>
                <a:gd name="T17" fmla="*/ 70 h 415"/>
                <a:gd name="T18" fmla="*/ 199 w 311"/>
                <a:gd name="T19" fmla="*/ 58 h 415"/>
                <a:gd name="T20" fmla="*/ 187 w 311"/>
                <a:gd name="T21" fmla="*/ 79 h 415"/>
                <a:gd name="T22" fmla="*/ 177 w 311"/>
                <a:gd name="T23" fmla="*/ 85 h 415"/>
                <a:gd name="T24" fmla="*/ 192 w 311"/>
                <a:gd name="T25" fmla="*/ 49 h 415"/>
                <a:gd name="T26" fmla="*/ 185 w 311"/>
                <a:gd name="T27" fmla="*/ 42 h 415"/>
                <a:gd name="T28" fmla="*/ 181 w 311"/>
                <a:gd name="T29" fmla="*/ 31 h 415"/>
                <a:gd name="T30" fmla="*/ 173 w 311"/>
                <a:gd name="T31" fmla="*/ 23 h 415"/>
                <a:gd name="T32" fmla="*/ 166 w 311"/>
                <a:gd name="T33" fmla="*/ 18 h 415"/>
                <a:gd name="T34" fmla="*/ 156 w 311"/>
                <a:gd name="T35" fmla="*/ 13 h 415"/>
                <a:gd name="T36" fmla="*/ 150 w 311"/>
                <a:gd name="T37" fmla="*/ 18 h 415"/>
                <a:gd name="T38" fmla="*/ 148 w 311"/>
                <a:gd name="T39" fmla="*/ 22 h 415"/>
                <a:gd name="T40" fmla="*/ 137 w 311"/>
                <a:gd name="T41" fmla="*/ 6 h 415"/>
                <a:gd name="T42" fmla="*/ 125 w 311"/>
                <a:gd name="T43" fmla="*/ 3 h 415"/>
                <a:gd name="T44" fmla="*/ 114 w 311"/>
                <a:gd name="T45" fmla="*/ 2 h 415"/>
                <a:gd name="T46" fmla="*/ 106 w 311"/>
                <a:gd name="T47" fmla="*/ 26 h 415"/>
                <a:gd name="T48" fmla="*/ 101 w 311"/>
                <a:gd name="T49" fmla="*/ 46 h 415"/>
                <a:gd name="T50" fmla="*/ 88 w 311"/>
                <a:gd name="T51" fmla="*/ 74 h 415"/>
                <a:gd name="T52" fmla="*/ 77 w 311"/>
                <a:gd name="T53" fmla="*/ 98 h 415"/>
                <a:gd name="T54" fmla="*/ 65 w 311"/>
                <a:gd name="T55" fmla="*/ 122 h 415"/>
                <a:gd name="T56" fmla="*/ 55 w 311"/>
                <a:gd name="T57" fmla="*/ 133 h 415"/>
                <a:gd name="T58" fmla="*/ 43 w 311"/>
                <a:gd name="T59" fmla="*/ 152 h 415"/>
                <a:gd name="T60" fmla="*/ 37 w 311"/>
                <a:gd name="T61" fmla="*/ 153 h 415"/>
                <a:gd name="T62" fmla="*/ 8 w 311"/>
                <a:gd name="T63" fmla="*/ 171 h 415"/>
                <a:gd name="T64" fmla="*/ 5 w 311"/>
                <a:gd name="T65" fmla="*/ 178 h 415"/>
                <a:gd name="T66" fmla="*/ 12 w 311"/>
                <a:gd name="T67" fmla="*/ 179 h 415"/>
                <a:gd name="T68" fmla="*/ 22 w 311"/>
                <a:gd name="T69" fmla="*/ 182 h 415"/>
                <a:gd name="T70" fmla="*/ 36 w 311"/>
                <a:gd name="T71" fmla="*/ 190 h 415"/>
                <a:gd name="T72" fmla="*/ 49 w 311"/>
                <a:gd name="T73" fmla="*/ 219 h 415"/>
                <a:gd name="T74" fmla="*/ 48 w 311"/>
                <a:gd name="T75" fmla="*/ 240 h 415"/>
                <a:gd name="T76" fmla="*/ 37 w 311"/>
                <a:gd name="T77" fmla="*/ 270 h 415"/>
                <a:gd name="T78" fmla="*/ 42 w 311"/>
                <a:gd name="T79" fmla="*/ 274 h 415"/>
                <a:gd name="T80" fmla="*/ 44 w 311"/>
                <a:gd name="T81" fmla="*/ 278 h 415"/>
                <a:gd name="T82" fmla="*/ 53 w 311"/>
                <a:gd name="T83" fmla="*/ 298 h 415"/>
                <a:gd name="T84" fmla="*/ 74 w 311"/>
                <a:gd name="T85" fmla="*/ 306 h 415"/>
                <a:gd name="T86" fmla="*/ 88 w 311"/>
                <a:gd name="T87" fmla="*/ 325 h 415"/>
                <a:gd name="T88" fmla="*/ 69 w 311"/>
                <a:gd name="T89" fmla="*/ 343 h 415"/>
                <a:gd name="T90" fmla="*/ 61 w 311"/>
                <a:gd name="T91" fmla="*/ 354 h 415"/>
                <a:gd name="T92" fmla="*/ 63 w 311"/>
                <a:gd name="T93" fmla="*/ 357 h 415"/>
                <a:gd name="T94" fmla="*/ 72 w 311"/>
                <a:gd name="T95" fmla="*/ 365 h 415"/>
                <a:gd name="T96" fmla="*/ 82 w 311"/>
                <a:gd name="T97" fmla="*/ 384 h 415"/>
                <a:gd name="T98" fmla="*/ 86 w 311"/>
                <a:gd name="T99" fmla="*/ 397 h 415"/>
                <a:gd name="T100" fmla="*/ 107 w 311"/>
                <a:gd name="T101" fmla="*/ 413 h 415"/>
                <a:gd name="T102" fmla="*/ 116 w 311"/>
                <a:gd name="T103" fmla="*/ 385 h 415"/>
                <a:gd name="T104" fmla="*/ 130 w 311"/>
                <a:gd name="T105" fmla="*/ 312 h 415"/>
                <a:gd name="T106" fmla="*/ 190 w 311"/>
                <a:gd name="T107" fmla="*/ 269 h 415"/>
                <a:gd name="T108" fmla="*/ 222 w 311"/>
                <a:gd name="T109" fmla="*/ 259 h 415"/>
                <a:gd name="T110" fmla="*/ 235 w 311"/>
                <a:gd name="T111" fmla="*/ 258 h 415"/>
                <a:gd name="T112" fmla="*/ 245 w 311"/>
                <a:gd name="T113" fmla="*/ 260 h 415"/>
                <a:gd name="T114" fmla="*/ 244 w 311"/>
                <a:gd name="T115" fmla="*/ 223 h 415"/>
                <a:gd name="T116" fmla="*/ 259 w 311"/>
                <a:gd name="T117" fmla="*/ 193 h 415"/>
                <a:gd name="T118" fmla="*/ 255 w 311"/>
                <a:gd name="T119" fmla="*/ 156 h 415"/>
                <a:gd name="T120" fmla="*/ 256 w 311"/>
                <a:gd name="T121" fmla="*/ 139 h 415"/>
                <a:gd name="T122" fmla="*/ 269 w 311"/>
                <a:gd name="T123" fmla="*/ 115 h 415"/>
                <a:gd name="T124" fmla="*/ 300 w 311"/>
                <a:gd name="T125" fmla="*/ 9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1" h="415">
                  <a:moveTo>
                    <a:pt x="308" y="81"/>
                  </a:moveTo>
                  <a:cubicBezTo>
                    <a:pt x="308" y="80"/>
                    <a:pt x="308" y="80"/>
                    <a:pt x="308" y="80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5" y="79"/>
                    <a:pt x="304" y="78"/>
                    <a:pt x="303" y="78"/>
                  </a:cubicBezTo>
                  <a:cubicBezTo>
                    <a:pt x="302" y="79"/>
                    <a:pt x="302" y="79"/>
                    <a:pt x="302" y="79"/>
                  </a:cubicBezTo>
                  <a:cubicBezTo>
                    <a:pt x="302" y="79"/>
                    <a:pt x="302" y="79"/>
                    <a:pt x="302" y="79"/>
                  </a:cubicBezTo>
                  <a:cubicBezTo>
                    <a:pt x="301" y="79"/>
                    <a:pt x="300" y="80"/>
                    <a:pt x="300" y="80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9" y="80"/>
                    <a:pt x="298" y="80"/>
                    <a:pt x="298" y="80"/>
                  </a:cubicBezTo>
                  <a:cubicBezTo>
                    <a:pt x="298" y="80"/>
                    <a:pt x="297" y="80"/>
                    <a:pt x="297" y="80"/>
                  </a:cubicBezTo>
                  <a:cubicBezTo>
                    <a:pt x="296" y="80"/>
                    <a:pt x="294" y="80"/>
                    <a:pt x="292" y="79"/>
                  </a:cubicBezTo>
                  <a:cubicBezTo>
                    <a:pt x="291" y="79"/>
                    <a:pt x="289" y="79"/>
                    <a:pt x="288" y="78"/>
                  </a:cubicBezTo>
                  <a:cubicBezTo>
                    <a:pt x="286" y="78"/>
                    <a:pt x="284" y="78"/>
                    <a:pt x="282" y="77"/>
                  </a:cubicBezTo>
                  <a:cubicBezTo>
                    <a:pt x="280" y="76"/>
                    <a:pt x="278" y="75"/>
                    <a:pt x="276" y="73"/>
                  </a:cubicBezTo>
                  <a:cubicBezTo>
                    <a:pt x="275" y="73"/>
                    <a:pt x="274" y="72"/>
                    <a:pt x="273" y="71"/>
                  </a:cubicBezTo>
                  <a:cubicBezTo>
                    <a:pt x="271" y="70"/>
                    <a:pt x="269" y="69"/>
                    <a:pt x="267" y="69"/>
                  </a:cubicBezTo>
                  <a:cubicBezTo>
                    <a:pt x="266" y="68"/>
                    <a:pt x="264" y="68"/>
                    <a:pt x="263" y="67"/>
                  </a:cubicBezTo>
                  <a:cubicBezTo>
                    <a:pt x="262" y="66"/>
                    <a:pt x="261" y="65"/>
                    <a:pt x="259" y="65"/>
                  </a:cubicBezTo>
                  <a:cubicBezTo>
                    <a:pt x="257" y="63"/>
                    <a:pt x="255" y="62"/>
                    <a:pt x="252" y="61"/>
                  </a:cubicBezTo>
                  <a:cubicBezTo>
                    <a:pt x="251" y="61"/>
                    <a:pt x="249" y="60"/>
                    <a:pt x="248" y="60"/>
                  </a:cubicBezTo>
                  <a:cubicBezTo>
                    <a:pt x="244" y="58"/>
                    <a:pt x="241" y="57"/>
                    <a:pt x="237" y="57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36" y="56"/>
                    <a:pt x="235" y="56"/>
                    <a:pt x="234" y="56"/>
                  </a:cubicBezTo>
                  <a:cubicBezTo>
                    <a:pt x="231" y="56"/>
                    <a:pt x="230" y="58"/>
                    <a:pt x="229" y="59"/>
                  </a:cubicBezTo>
                  <a:cubicBezTo>
                    <a:pt x="229" y="60"/>
                    <a:pt x="229" y="61"/>
                    <a:pt x="229" y="62"/>
                  </a:cubicBezTo>
                  <a:cubicBezTo>
                    <a:pt x="229" y="62"/>
                    <a:pt x="229" y="63"/>
                    <a:pt x="229" y="63"/>
                  </a:cubicBezTo>
                  <a:cubicBezTo>
                    <a:pt x="229" y="63"/>
                    <a:pt x="227" y="64"/>
                    <a:pt x="226" y="64"/>
                  </a:cubicBezTo>
                  <a:cubicBezTo>
                    <a:pt x="225" y="64"/>
                    <a:pt x="225" y="64"/>
                    <a:pt x="225" y="64"/>
                  </a:cubicBezTo>
                  <a:cubicBezTo>
                    <a:pt x="222" y="64"/>
                    <a:pt x="220" y="64"/>
                    <a:pt x="217" y="66"/>
                  </a:cubicBezTo>
                  <a:cubicBezTo>
                    <a:pt x="215" y="67"/>
                    <a:pt x="214" y="67"/>
                    <a:pt x="212" y="68"/>
                  </a:cubicBezTo>
                  <a:cubicBezTo>
                    <a:pt x="211" y="68"/>
                    <a:pt x="210" y="68"/>
                    <a:pt x="210" y="68"/>
                  </a:cubicBezTo>
                  <a:cubicBezTo>
                    <a:pt x="207" y="69"/>
                    <a:pt x="206" y="70"/>
                    <a:pt x="205" y="71"/>
                  </a:cubicBezTo>
                  <a:cubicBezTo>
                    <a:pt x="204" y="72"/>
                    <a:pt x="204" y="72"/>
                    <a:pt x="203" y="73"/>
                  </a:cubicBezTo>
                  <a:cubicBezTo>
                    <a:pt x="203" y="73"/>
                    <a:pt x="202" y="74"/>
                    <a:pt x="201" y="74"/>
                  </a:cubicBezTo>
                  <a:cubicBezTo>
                    <a:pt x="201" y="75"/>
                    <a:pt x="200" y="76"/>
                    <a:pt x="200" y="76"/>
                  </a:cubicBezTo>
                  <a:cubicBezTo>
                    <a:pt x="200" y="73"/>
                    <a:pt x="201" y="72"/>
                    <a:pt x="203" y="70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7" y="66"/>
                    <a:pt x="207" y="63"/>
                    <a:pt x="206" y="61"/>
                  </a:cubicBezTo>
                  <a:cubicBezTo>
                    <a:pt x="206" y="59"/>
                    <a:pt x="204" y="58"/>
                    <a:pt x="201" y="58"/>
                  </a:cubicBezTo>
                  <a:cubicBezTo>
                    <a:pt x="201" y="58"/>
                    <a:pt x="200" y="58"/>
                    <a:pt x="199" y="58"/>
                  </a:cubicBezTo>
                  <a:cubicBezTo>
                    <a:pt x="195" y="59"/>
                    <a:pt x="192" y="62"/>
                    <a:pt x="191" y="68"/>
                  </a:cubicBezTo>
                  <a:cubicBezTo>
                    <a:pt x="190" y="70"/>
                    <a:pt x="189" y="72"/>
                    <a:pt x="189" y="75"/>
                  </a:cubicBezTo>
                  <a:cubicBezTo>
                    <a:pt x="188" y="76"/>
                    <a:pt x="188" y="77"/>
                    <a:pt x="187" y="78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83"/>
                    <a:pt x="185" y="84"/>
                    <a:pt x="182" y="85"/>
                  </a:cubicBezTo>
                  <a:cubicBezTo>
                    <a:pt x="180" y="87"/>
                    <a:pt x="179" y="87"/>
                    <a:pt x="178" y="87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8" y="87"/>
                    <a:pt x="177" y="87"/>
                    <a:pt x="177" y="85"/>
                  </a:cubicBezTo>
                  <a:cubicBezTo>
                    <a:pt x="177" y="80"/>
                    <a:pt x="179" y="73"/>
                    <a:pt x="184" y="65"/>
                  </a:cubicBezTo>
                  <a:cubicBezTo>
                    <a:pt x="185" y="63"/>
                    <a:pt x="186" y="63"/>
                    <a:pt x="187" y="62"/>
                  </a:cubicBezTo>
                  <a:cubicBezTo>
                    <a:pt x="189" y="61"/>
                    <a:pt x="191" y="60"/>
                    <a:pt x="192" y="59"/>
                  </a:cubicBezTo>
                  <a:cubicBezTo>
                    <a:pt x="194" y="56"/>
                    <a:pt x="194" y="52"/>
                    <a:pt x="192" y="49"/>
                  </a:cubicBezTo>
                  <a:cubicBezTo>
                    <a:pt x="191" y="47"/>
                    <a:pt x="189" y="46"/>
                    <a:pt x="187" y="46"/>
                  </a:cubicBezTo>
                  <a:cubicBezTo>
                    <a:pt x="186" y="46"/>
                    <a:pt x="185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5"/>
                    <a:pt x="185" y="44"/>
                    <a:pt x="185" y="42"/>
                  </a:cubicBezTo>
                  <a:cubicBezTo>
                    <a:pt x="185" y="40"/>
                    <a:pt x="185" y="37"/>
                    <a:pt x="184" y="35"/>
                  </a:cubicBezTo>
                  <a:cubicBezTo>
                    <a:pt x="184" y="34"/>
                    <a:pt x="183" y="34"/>
                    <a:pt x="182" y="33"/>
                  </a:cubicBezTo>
                  <a:cubicBezTo>
                    <a:pt x="182" y="33"/>
                    <a:pt x="181" y="32"/>
                    <a:pt x="181" y="32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0" y="31"/>
                    <a:pt x="180" y="31"/>
                    <a:pt x="180" y="31"/>
                  </a:cubicBezTo>
                  <a:cubicBezTo>
                    <a:pt x="178" y="30"/>
                    <a:pt x="176" y="28"/>
                    <a:pt x="174" y="27"/>
                  </a:cubicBezTo>
                  <a:cubicBezTo>
                    <a:pt x="174" y="27"/>
                    <a:pt x="174" y="26"/>
                    <a:pt x="174" y="26"/>
                  </a:cubicBezTo>
                  <a:cubicBezTo>
                    <a:pt x="174" y="25"/>
                    <a:pt x="174" y="24"/>
                    <a:pt x="173" y="23"/>
                  </a:cubicBezTo>
                  <a:cubicBezTo>
                    <a:pt x="172" y="22"/>
                    <a:pt x="171" y="22"/>
                    <a:pt x="170" y="21"/>
                  </a:cubicBezTo>
                  <a:cubicBezTo>
                    <a:pt x="170" y="21"/>
                    <a:pt x="169" y="21"/>
                    <a:pt x="169" y="20"/>
                  </a:cubicBezTo>
                  <a:cubicBezTo>
                    <a:pt x="169" y="20"/>
                    <a:pt x="168" y="20"/>
                    <a:pt x="168" y="20"/>
                  </a:cubicBezTo>
                  <a:cubicBezTo>
                    <a:pt x="167" y="19"/>
                    <a:pt x="166" y="19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7"/>
                    <a:pt x="165" y="16"/>
                    <a:pt x="165" y="16"/>
                  </a:cubicBezTo>
                  <a:cubicBezTo>
                    <a:pt x="163" y="14"/>
                    <a:pt x="161" y="12"/>
                    <a:pt x="159" y="12"/>
                  </a:cubicBezTo>
                  <a:cubicBezTo>
                    <a:pt x="158" y="12"/>
                    <a:pt x="157" y="13"/>
                    <a:pt x="156" y="13"/>
                  </a:cubicBezTo>
                  <a:cubicBezTo>
                    <a:pt x="155" y="14"/>
                    <a:pt x="155" y="14"/>
                    <a:pt x="154" y="15"/>
                  </a:cubicBezTo>
                  <a:cubicBezTo>
                    <a:pt x="154" y="15"/>
                    <a:pt x="153" y="15"/>
                    <a:pt x="153" y="16"/>
                  </a:cubicBezTo>
                  <a:cubicBezTo>
                    <a:pt x="153" y="16"/>
                    <a:pt x="152" y="16"/>
                    <a:pt x="152" y="16"/>
                  </a:cubicBezTo>
                  <a:cubicBezTo>
                    <a:pt x="151" y="16"/>
                    <a:pt x="150" y="17"/>
                    <a:pt x="150" y="18"/>
                  </a:cubicBezTo>
                  <a:cubicBezTo>
                    <a:pt x="149" y="19"/>
                    <a:pt x="149" y="21"/>
                    <a:pt x="149" y="23"/>
                  </a:cubicBezTo>
                  <a:cubicBezTo>
                    <a:pt x="149" y="24"/>
                    <a:pt x="149" y="25"/>
                    <a:pt x="149" y="26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48" y="23"/>
                    <a:pt x="148" y="23"/>
                    <a:pt x="148" y="22"/>
                  </a:cubicBezTo>
                  <a:cubicBezTo>
                    <a:pt x="148" y="20"/>
                    <a:pt x="147" y="18"/>
                    <a:pt x="145" y="16"/>
                  </a:cubicBezTo>
                  <a:cubicBezTo>
                    <a:pt x="145" y="15"/>
                    <a:pt x="145" y="14"/>
                    <a:pt x="144" y="13"/>
                  </a:cubicBezTo>
                  <a:cubicBezTo>
                    <a:pt x="144" y="12"/>
                    <a:pt x="144" y="10"/>
                    <a:pt x="142" y="8"/>
                  </a:cubicBezTo>
                  <a:cubicBezTo>
                    <a:pt x="141" y="7"/>
                    <a:pt x="138" y="6"/>
                    <a:pt x="137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3" y="6"/>
                    <a:pt x="133" y="6"/>
                  </a:cubicBezTo>
                  <a:cubicBezTo>
                    <a:pt x="131" y="6"/>
                    <a:pt x="129" y="5"/>
                    <a:pt x="127" y="4"/>
                  </a:cubicBezTo>
                  <a:cubicBezTo>
                    <a:pt x="127" y="4"/>
                    <a:pt x="126" y="3"/>
                    <a:pt x="125" y="3"/>
                  </a:cubicBezTo>
                  <a:cubicBezTo>
                    <a:pt x="123" y="2"/>
                    <a:pt x="121" y="1"/>
                    <a:pt x="119" y="1"/>
                  </a:cubicBezTo>
                  <a:cubicBezTo>
                    <a:pt x="118" y="1"/>
                    <a:pt x="117" y="1"/>
                    <a:pt x="11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5"/>
                    <a:pt x="112" y="7"/>
                    <a:pt x="111" y="10"/>
                  </a:cubicBezTo>
                  <a:cubicBezTo>
                    <a:pt x="111" y="12"/>
                    <a:pt x="110" y="14"/>
                    <a:pt x="110" y="16"/>
                  </a:cubicBezTo>
                  <a:cubicBezTo>
                    <a:pt x="109" y="18"/>
                    <a:pt x="109" y="19"/>
                    <a:pt x="108" y="21"/>
                  </a:cubicBezTo>
                  <a:cubicBezTo>
                    <a:pt x="107" y="23"/>
                    <a:pt x="106" y="25"/>
                    <a:pt x="106" y="26"/>
                  </a:cubicBezTo>
                  <a:cubicBezTo>
                    <a:pt x="106" y="28"/>
                    <a:pt x="107" y="30"/>
                    <a:pt x="107" y="31"/>
                  </a:cubicBezTo>
                  <a:cubicBezTo>
                    <a:pt x="107" y="33"/>
                    <a:pt x="108" y="35"/>
                    <a:pt x="108" y="37"/>
                  </a:cubicBezTo>
                  <a:cubicBezTo>
                    <a:pt x="107" y="40"/>
                    <a:pt x="105" y="42"/>
                    <a:pt x="104" y="43"/>
                  </a:cubicBezTo>
                  <a:cubicBezTo>
                    <a:pt x="103" y="44"/>
                    <a:pt x="102" y="45"/>
                    <a:pt x="101" y="46"/>
                  </a:cubicBezTo>
                  <a:cubicBezTo>
                    <a:pt x="99" y="48"/>
                    <a:pt x="99" y="51"/>
                    <a:pt x="98" y="53"/>
                  </a:cubicBezTo>
                  <a:cubicBezTo>
                    <a:pt x="98" y="54"/>
                    <a:pt x="98" y="55"/>
                    <a:pt x="97" y="57"/>
                  </a:cubicBezTo>
                  <a:cubicBezTo>
                    <a:pt x="96" y="60"/>
                    <a:pt x="94" y="62"/>
                    <a:pt x="92" y="65"/>
                  </a:cubicBezTo>
                  <a:cubicBezTo>
                    <a:pt x="90" y="67"/>
                    <a:pt x="88" y="70"/>
                    <a:pt x="88" y="74"/>
                  </a:cubicBezTo>
                  <a:cubicBezTo>
                    <a:pt x="87" y="75"/>
                    <a:pt x="87" y="76"/>
                    <a:pt x="87" y="78"/>
                  </a:cubicBezTo>
                  <a:cubicBezTo>
                    <a:pt x="87" y="80"/>
                    <a:pt x="87" y="82"/>
                    <a:pt x="86" y="85"/>
                  </a:cubicBezTo>
                  <a:cubicBezTo>
                    <a:pt x="84" y="89"/>
                    <a:pt x="82" y="92"/>
                    <a:pt x="80" y="94"/>
                  </a:cubicBezTo>
                  <a:cubicBezTo>
                    <a:pt x="79" y="95"/>
                    <a:pt x="78" y="96"/>
                    <a:pt x="77" y="98"/>
                  </a:cubicBezTo>
                  <a:cubicBezTo>
                    <a:pt x="75" y="100"/>
                    <a:pt x="72" y="102"/>
                    <a:pt x="71" y="105"/>
                  </a:cubicBezTo>
                  <a:cubicBezTo>
                    <a:pt x="69" y="108"/>
                    <a:pt x="68" y="110"/>
                    <a:pt x="68" y="113"/>
                  </a:cubicBezTo>
                  <a:cubicBezTo>
                    <a:pt x="68" y="114"/>
                    <a:pt x="68" y="116"/>
                    <a:pt x="67" y="117"/>
                  </a:cubicBezTo>
                  <a:cubicBezTo>
                    <a:pt x="67" y="119"/>
                    <a:pt x="66" y="120"/>
                    <a:pt x="65" y="122"/>
                  </a:cubicBezTo>
                  <a:cubicBezTo>
                    <a:pt x="64" y="122"/>
                    <a:pt x="64" y="123"/>
                    <a:pt x="64" y="124"/>
                  </a:cubicBezTo>
                  <a:cubicBezTo>
                    <a:pt x="63" y="125"/>
                    <a:pt x="61" y="126"/>
                    <a:pt x="60" y="126"/>
                  </a:cubicBezTo>
                  <a:cubicBezTo>
                    <a:pt x="58" y="127"/>
                    <a:pt x="56" y="128"/>
                    <a:pt x="56" y="130"/>
                  </a:cubicBezTo>
                  <a:cubicBezTo>
                    <a:pt x="55" y="131"/>
                    <a:pt x="55" y="132"/>
                    <a:pt x="55" y="133"/>
                  </a:cubicBezTo>
                  <a:cubicBezTo>
                    <a:pt x="55" y="135"/>
                    <a:pt x="55" y="137"/>
                    <a:pt x="53" y="138"/>
                  </a:cubicBezTo>
                  <a:cubicBezTo>
                    <a:pt x="50" y="140"/>
                    <a:pt x="48" y="143"/>
                    <a:pt x="46" y="146"/>
                  </a:cubicBezTo>
                  <a:cubicBezTo>
                    <a:pt x="45" y="147"/>
                    <a:pt x="45" y="148"/>
                    <a:pt x="44" y="149"/>
                  </a:cubicBezTo>
                  <a:cubicBezTo>
                    <a:pt x="44" y="150"/>
                    <a:pt x="43" y="151"/>
                    <a:pt x="43" y="152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9" y="153"/>
                    <a:pt x="39" y="153"/>
                    <a:pt x="38" y="153"/>
                  </a:cubicBezTo>
                  <a:cubicBezTo>
                    <a:pt x="38" y="153"/>
                    <a:pt x="37" y="153"/>
                    <a:pt x="37" y="153"/>
                  </a:cubicBezTo>
                  <a:cubicBezTo>
                    <a:pt x="34" y="153"/>
                    <a:pt x="30" y="154"/>
                    <a:pt x="27" y="156"/>
                  </a:cubicBezTo>
                  <a:cubicBezTo>
                    <a:pt x="25" y="157"/>
                    <a:pt x="24" y="158"/>
                    <a:pt x="23" y="160"/>
                  </a:cubicBezTo>
                  <a:cubicBezTo>
                    <a:pt x="21" y="162"/>
                    <a:pt x="20" y="163"/>
                    <a:pt x="18" y="164"/>
                  </a:cubicBezTo>
                  <a:cubicBezTo>
                    <a:pt x="15" y="167"/>
                    <a:pt x="11" y="169"/>
                    <a:pt x="8" y="171"/>
                  </a:cubicBezTo>
                  <a:cubicBezTo>
                    <a:pt x="6" y="173"/>
                    <a:pt x="6" y="173"/>
                    <a:pt x="6" y="173"/>
                  </a:cubicBezTo>
                  <a:cubicBezTo>
                    <a:pt x="5" y="173"/>
                    <a:pt x="4" y="174"/>
                    <a:pt x="3" y="175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6" y="178"/>
                    <a:pt x="6" y="178"/>
                    <a:pt x="7" y="178"/>
                  </a:cubicBezTo>
                  <a:cubicBezTo>
                    <a:pt x="7" y="178"/>
                    <a:pt x="8" y="178"/>
                    <a:pt x="8" y="178"/>
                  </a:cubicBezTo>
                  <a:cubicBezTo>
                    <a:pt x="10" y="178"/>
                    <a:pt x="11" y="178"/>
                    <a:pt x="12" y="179"/>
                  </a:cubicBezTo>
                  <a:cubicBezTo>
                    <a:pt x="13" y="179"/>
                    <a:pt x="14" y="180"/>
                    <a:pt x="14" y="181"/>
                  </a:cubicBezTo>
                  <a:cubicBezTo>
                    <a:pt x="15" y="182"/>
                    <a:pt x="16" y="183"/>
                    <a:pt x="18" y="184"/>
                  </a:cubicBezTo>
                  <a:cubicBezTo>
                    <a:pt x="18" y="184"/>
                    <a:pt x="18" y="184"/>
                    <a:pt x="19" y="184"/>
                  </a:cubicBezTo>
                  <a:cubicBezTo>
                    <a:pt x="20" y="184"/>
                    <a:pt x="21" y="183"/>
                    <a:pt x="22" y="182"/>
                  </a:cubicBezTo>
                  <a:cubicBezTo>
                    <a:pt x="23" y="182"/>
                    <a:pt x="24" y="181"/>
                    <a:pt x="26" y="181"/>
                  </a:cubicBezTo>
                  <a:cubicBezTo>
                    <a:pt x="28" y="181"/>
                    <a:pt x="29" y="182"/>
                    <a:pt x="30" y="184"/>
                  </a:cubicBezTo>
                  <a:cubicBezTo>
                    <a:pt x="30" y="185"/>
                    <a:pt x="30" y="186"/>
                    <a:pt x="31" y="187"/>
                  </a:cubicBezTo>
                  <a:cubicBezTo>
                    <a:pt x="32" y="190"/>
                    <a:pt x="34" y="190"/>
                    <a:pt x="36" y="190"/>
                  </a:cubicBezTo>
                  <a:cubicBezTo>
                    <a:pt x="38" y="190"/>
                    <a:pt x="39" y="190"/>
                    <a:pt x="41" y="191"/>
                  </a:cubicBezTo>
                  <a:cubicBezTo>
                    <a:pt x="43" y="192"/>
                    <a:pt x="46" y="196"/>
                    <a:pt x="48" y="198"/>
                  </a:cubicBezTo>
                  <a:cubicBezTo>
                    <a:pt x="51" y="204"/>
                    <a:pt x="50" y="208"/>
                    <a:pt x="49" y="213"/>
                  </a:cubicBezTo>
                  <a:cubicBezTo>
                    <a:pt x="49" y="215"/>
                    <a:pt x="49" y="217"/>
                    <a:pt x="49" y="219"/>
                  </a:cubicBezTo>
                  <a:cubicBezTo>
                    <a:pt x="48" y="221"/>
                    <a:pt x="49" y="223"/>
                    <a:pt x="50" y="225"/>
                  </a:cubicBezTo>
                  <a:cubicBezTo>
                    <a:pt x="50" y="227"/>
                    <a:pt x="51" y="228"/>
                    <a:pt x="51" y="230"/>
                  </a:cubicBezTo>
                  <a:cubicBezTo>
                    <a:pt x="51" y="233"/>
                    <a:pt x="50" y="236"/>
                    <a:pt x="49" y="239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7" y="243"/>
                    <a:pt x="47" y="247"/>
                    <a:pt x="46" y="251"/>
                  </a:cubicBezTo>
                  <a:cubicBezTo>
                    <a:pt x="46" y="254"/>
                    <a:pt x="45" y="258"/>
                    <a:pt x="44" y="262"/>
                  </a:cubicBezTo>
                  <a:cubicBezTo>
                    <a:pt x="43" y="263"/>
                    <a:pt x="42" y="265"/>
                    <a:pt x="40" y="266"/>
                  </a:cubicBezTo>
                  <a:cubicBezTo>
                    <a:pt x="39" y="267"/>
                    <a:pt x="37" y="268"/>
                    <a:pt x="37" y="270"/>
                  </a:cubicBezTo>
                  <a:cubicBezTo>
                    <a:pt x="36" y="271"/>
                    <a:pt x="36" y="272"/>
                    <a:pt x="36" y="272"/>
                  </a:cubicBezTo>
                  <a:cubicBezTo>
                    <a:pt x="36" y="273"/>
                    <a:pt x="36" y="273"/>
                    <a:pt x="36" y="273"/>
                  </a:cubicBezTo>
                  <a:cubicBezTo>
                    <a:pt x="36" y="273"/>
                    <a:pt x="36" y="273"/>
                    <a:pt x="36" y="273"/>
                  </a:cubicBezTo>
                  <a:cubicBezTo>
                    <a:pt x="37" y="274"/>
                    <a:pt x="39" y="274"/>
                    <a:pt x="42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5"/>
                    <a:pt x="43" y="275"/>
                    <a:pt x="43" y="275"/>
                  </a:cubicBezTo>
                  <a:cubicBezTo>
                    <a:pt x="44" y="276"/>
                    <a:pt x="44" y="277"/>
                    <a:pt x="44" y="278"/>
                  </a:cubicBezTo>
                  <a:cubicBezTo>
                    <a:pt x="43" y="281"/>
                    <a:pt x="43" y="283"/>
                    <a:pt x="45" y="286"/>
                  </a:cubicBezTo>
                  <a:cubicBezTo>
                    <a:pt x="45" y="288"/>
                    <a:pt x="47" y="289"/>
                    <a:pt x="49" y="291"/>
                  </a:cubicBezTo>
                  <a:cubicBezTo>
                    <a:pt x="49" y="292"/>
                    <a:pt x="50" y="293"/>
                    <a:pt x="51" y="294"/>
                  </a:cubicBezTo>
                  <a:cubicBezTo>
                    <a:pt x="52" y="295"/>
                    <a:pt x="52" y="296"/>
                    <a:pt x="53" y="298"/>
                  </a:cubicBezTo>
                  <a:cubicBezTo>
                    <a:pt x="56" y="301"/>
                    <a:pt x="59" y="305"/>
                    <a:pt x="63" y="308"/>
                  </a:cubicBezTo>
                  <a:cubicBezTo>
                    <a:pt x="64" y="309"/>
                    <a:pt x="65" y="310"/>
                    <a:pt x="66" y="310"/>
                  </a:cubicBezTo>
                  <a:cubicBezTo>
                    <a:pt x="67" y="310"/>
                    <a:pt x="68" y="309"/>
                    <a:pt x="70" y="308"/>
                  </a:cubicBezTo>
                  <a:cubicBezTo>
                    <a:pt x="71" y="307"/>
                    <a:pt x="72" y="307"/>
                    <a:pt x="74" y="306"/>
                  </a:cubicBezTo>
                  <a:cubicBezTo>
                    <a:pt x="76" y="306"/>
                    <a:pt x="79" y="305"/>
                    <a:pt x="82" y="305"/>
                  </a:cubicBezTo>
                  <a:cubicBezTo>
                    <a:pt x="84" y="305"/>
                    <a:pt x="85" y="305"/>
                    <a:pt x="86" y="306"/>
                  </a:cubicBezTo>
                  <a:cubicBezTo>
                    <a:pt x="91" y="308"/>
                    <a:pt x="90" y="312"/>
                    <a:pt x="89" y="315"/>
                  </a:cubicBezTo>
                  <a:cubicBezTo>
                    <a:pt x="88" y="318"/>
                    <a:pt x="88" y="321"/>
                    <a:pt x="88" y="325"/>
                  </a:cubicBezTo>
                  <a:cubicBezTo>
                    <a:pt x="88" y="326"/>
                    <a:pt x="88" y="327"/>
                    <a:pt x="87" y="329"/>
                  </a:cubicBezTo>
                  <a:cubicBezTo>
                    <a:pt x="86" y="329"/>
                    <a:pt x="85" y="328"/>
                    <a:pt x="85" y="328"/>
                  </a:cubicBezTo>
                  <a:cubicBezTo>
                    <a:pt x="76" y="328"/>
                    <a:pt x="71" y="333"/>
                    <a:pt x="69" y="340"/>
                  </a:cubicBezTo>
                  <a:cubicBezTo>
                    <a:pt x="69" y="341"/>
                    <a:pt x="69" y="342"/>
                    <a:pt x="69" y="343"/>
                  </a:cubicBezTo>
                  <a:cubicBezTo>
                    <a:pt x="69" y="344"/>
                    <a:pt x="69" y="346"/>
                    <a:pt x="69" y="347"/>
                  </a:cubicBezTo>
                  <a:cubicBezTo>
                    <a:pt x="68" y="349"/>
                    <a:pt x="67" y="349"/>
                    <a:pt x="65" y="350"/>
                  </a:cubicBezTo>
                  <a:cubicBezTo>
                    <a:pt x="65" y="350"/>
                    <a:pt x="64" y="351"/>
                    <a:pt x="63" y="351"/>
                  </a:cubicBezTo>
                  <a:cubicBezTo>
                    <a:pt x="62" y="352"/>
                    <a:pt x="61" y="353"/>
                    <a:pt x="61" y="354"/>
                  </a:cubicBezTo>
                  <a:cubicBezTo>
                    <a:pt x="60" y="356"/>
                    <a:pt x="60" y="356"/>
                    <a:pt x="60" y="356"/>
                  </a:cubicBezTo>
                  <a:cubicBezTo>
                    <a:pt x="62" y="357"/>
                    <a:pt x="62" y="357"/>
                    <a:pt x="62" y="357"/>
                  </a:cubicBezTo>
                  <a:cubicBezTo>
                    <a:pt x="63" y="357"/>
                    <a:pt x="63" y="357"/>
                    <a:pt x="63" y="357"/>
                  </a:cubicBezTo>
                  <a:cubicBezTo>
                    <a:pt x="63" y="357"/>
                    <a:pt x="63" y="357"/>
                    <a:pt x="63" y="357"/>
                  </a:cubicBezTo>
                  <a:cubicBezTo>
                    <a:pt x="63" y="357"/>
                    <a:pt x="64" y="357"/>
                    <a:pt x="65" y="356"/>
                  </a:cubicBezTo>
                  <a:cubicBezTo>
                    <a:pt x="65" y="356"/>
                    <a:pt x="66" y="356"/>
                    <a:pt x="67" y="356"/>
                  </a:cubicBezTo>
                  <a:cubicBezTo>
                    <a:pt x="67" y="356"/>
                    <a:pt x="68" y="356"/>
                    <a:pt x="68" y="356"/>
                  </a:cubicBezTo>
                  <a:cubicBezTo>
                    <a:pt x="71" y="358"/>
                    <a:pt x="71" y="361"/>
                    <a:pt x="72" y="365"/>
                  </a:cubicBezTo>
                  <a:cubicBezTo>
                    <a:pt x="72" y="367"/>
                    <a:pt x="72" y="370"/>
                    <a:pt x="73" y="371"/>
                  </a:cubicBezTo>
                  <a:cubicBezTo>
                    <a:pt x="74" y="373"/>
                    <a:pt x="76" y="374"/>
                    <a:pt x="78" y="374"/>
                  </a:cubicBezTo>
                  <a:cubicBezTo>
                    <a:pt x="81" y="375"/>
                    <a:pt x="84" y="377"/>
                    <a:pt x="85" y="379"/>
                  </a:cubicBezTo>
                  <a:cubicBezTo>
                    <a:pt x="85" y="381"/>
                    <a:pt x="84" y="382"/>
                    <a:pt x="82" y="384"/>
                  </a:cubicBezTo>
                  <a:cubicBezTo>
                    <a:pt x="81" y="384"/>
                    <a:pt x="80" y="385"/>
                    <a:pt x="80" y="386"/>
                  </a:cubicBezTo>
                  <a:cubicBezTo>
                    <a:pt x="80" y="389"/>
                    <a:pt x="81" y="390"/>
                    <a:pt x="82" y="392"/>
                  </a:cubicBezTo>
                  <a:cubicBezTo>
                    <a:pt x="83" y="392"/>
                    <a:pt x="83" y="393"/>
                    <a:pt x="84" y="394"/>
                  </a:cubicBezTo>
                  <a:cubicBezTo>
                    <a:pt x="85" y="394"/>
                    <a:pt x="86" y="397"/>
                    <a:pt x="86" y="397"/>
                  </a:cubicBezTo>
                  <a:cubicBezTo>
                    <a:pt x="89" y="400"/>
                    <a:pt x="91" y="403"/>
                    <a:pt x="93" y="406"/>
                  </a:cubicBezTo>
                  <a:cubicBezTo>
                    <a:pt x="95" y="409"/>
                    <a:pt x="95" y="409"/>
                    <a:pt x="98" y="409"/>
                  </a:cubicBezTo>
                  <a:cubicBezTo>
                    <a:pt x="99" y="409"/>
                    <a:pt x="99" y="409"/>
                    <a:pt x="99" y="409"/>
                  </a:cubicBezTo>
                  <a:cubicBezTo>
                    <a:pt x="102" y="410"/>
                    <a:pt x="104" y="411"/>
                    <a:pt x="107" y="413"/>
                  </a:cubicBezTo>
                  <a:cubicBezTo>
                    <a:pt x="109" y="415"/>
                    <a:pt x="109" y="415"/>
                    <a:pt x="109" y="415"/>
                  </a:cubicBezTo>
                  <a:cubicBezTo>
                    <a:pt x="110" y="412"/>
                    <a:pt x="110" y="412"/>
                    <a:pt x="110" y="412"/>
                  </a:cubicBezTo>
                  <a:cubicBezTo>
                    <a:pt x="110" y="411"/>
                    <a:pt x="111" y="409"/>
                    <a:pt x="112" y="407"/>
                  </a:cubicBezTo>
                  <a:cubicBezTo>
                    <a:pt x="114" y="400"/>
                    <a:pt x="116" y="394"/>
                    <a:pt x="116" y="385"/>
                  </a:cubicBezTo>
                  <a:cubicBezTo>
                    <a:pt x="116" y="380"/>
                    <a:pt x="115" y="374"/>
                    <a:pt x="114" y="369"/>
                  </a:cubicBezTo>
                  <a:cubicBezTo>
                    <a:pt x="110" y="354"/>
                    <a:pt x="115" y="344"/>
                    <a:pt x="122" y="332"/>
                  </a:cubicBezTo>
                  <a:cubicBezTo>
                    <a:pt x="123" y="330"/>
                    <a:pt x="124" y="328"/>
                    <a:pt x="125" y="326"/>
                  </a:cubicBezTo>
                  <a:cubicBezTo>
                    <a:pt x="127" y="322"/>
                    <a:pt x="129" y="317"/>
                    <a:pt x="130" y="312"/>
                  </a:cubicBezTo>
                  <a:cubicBezTo>
                    <a:pt x="131" y="310"/>
                    <a:pt x="131" y="306"/>
                    <a:pt x="132" y="303"/>
                  </a:cubicBezTo>
                  <a:cubicBezTo>
                    <a:pt x="135" y="296"/>
                    <a:pt x="141" y="293"/>
                    <a:pt x="148" y="291"/>
                  </a:cubicBezTo>
                  <a:cubicBezTo>
                    <a:pt x="162" y="288"/>
                    <a:pt x="176" y="281"/>
                    <a:pt x="189" y="270"/>
                  </a:cubicBezTo>
                  <a:cubicBezTo>
                    <a:pt x="190" y="269"/>
                    <a:pt x="190" y="269"/>
                    <a:pt x="190" y="269"/>
                  </a:cubicBezTo>
                  <a:cubicBezTo>
                    <a:pt x="195" y="265"/>
                    <a:pt x="201" y="260"/>
                    <a:pt x="207" y="258"/>
                  </a:cubicBezTo>
                  <a:cubicBezTo>
                    <a:pt x="210" y="257"/>
                    <a:pt x="212" y="257"/>
                    <a:pt x="214" y="257"/>
                  </a:cubicBezTo>
                  <a:cubicBezTo>
                    <a:pt x="215" y="257"/>
                    <a:pt x="216" y="257"/>
                    <a:pt x="217" y="257"/>
                  </a:cubicBezTo>
                  <a:cubicBezTo>
                    <a:pt x="219" y="257"/>
                    <a:pt x="220" y="258"/>
                    <a:pt x="222" y="259"/>
                  </a:cubicBezTo>
                  <a:cubicBezTo>
                    <a:pt x="224" y="259"/>
                    <a:pt x="225" y="260"/>
                    <a:pt x="227" y="260"/>
                  </a:cubicBezTo>
                  <a:cubicBezTo>
                    <a:pt x="228" y="260"/>
                    <a:pt x="229" y="260"/>
                    <a:pt x="231" y="259"/>
                  </a:cubicBezTo>
                  <a:cubicBezTo>
                    <a:pt x="232" y="259"/>
                    <a:pt x="233" y="258"/>
                    <a:pt x="235" y="258"/>
                  </a:cubicBezTo>
                  <a:cubicBezTo>
                    <a:pt x="235" y="258"/>
                    <a:pt x="235" y="258"/>
                    <a:pt x="235" y="258"/>
                  </a:cubicBezTo>
                  <a:cubicBezTo>
                    <a:pt x="236" y="258"/>
                    <a:pt x="238" y="259"/>
                    <a:pt x="239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40" y="259"/>
                    <a:pt x="241" y="259"/>
                    <a:pt x="242" y="259"/>
                  </a:cubicBezTo>
                  <a:cubicBezTo>
                    <a:pt x="243" y="260"/>
                    <a:pt x="244" y="260"/>
                    <a:pt x="245" y="260"/>
                  </a:cubicBezTo>
                  <a:cubicBezTo>
                    <a:pt x="249" y="260"/>
                    <a:pt x="251" y="258"/>
                    <a:pt x="253" y="253"/>
                  </a:cubicBezTo>
                  <a:cubicBezTo>
                    <a:pt x="255" y="246"/>
                    <a:pt x="258" y="237"/>
                    <a:pt x="250" y="231"/>
                  </a:cubicBezTo>
                  <a:cubicBezTo>
                    <a:pt x="250" y="231"/>
                    <a:pt x="250" y="230"/>
                    <a:pt x="249" y="230"/>
                  </a:cubicBezTo>
                  <a:cubicBezTo>
                    <a:pt x="247" y="228"/>
                    <a:pt x="244" y="227"/>
                    <a:pt x="244" y="223"/>
                  </a:cubicBezTo>
                  <a:cubicBezTo>
                    <a:pt x="243" y="220"/>
                    <a:pt x="244" y="214"/>
                    <a:pt x="245" y="210"/>
                  </a:cubicBezTo>
                  <a:cubicBezTo>
                    <a:pt x="246" y="207"/>
                    <a:pt x="249" y="203"/>
                    <a:pt x="251" y="200"/>
                  </a:cubicBezTo>
                  <a:cubicBezTo>
                    <a:pt x="252" y="199"/>
                    <a:pt x="253" y="198"/>
                    <a:pt x="255" y="198"/>
                  </a:cubicBezTo>
                  <a:cubicBezTo>
                    <a:pt x="256" y="196"/>
                    <a:pt x="258" y="195"/>
                    <a:pt x="259" y="193"/>
                  </a:cubicBezTo>
                  <a:cubicBezTo>
                    <a:pt x="260" y="189"/>
                    <a:pt x="258" y="184"/>
                    <a:pt x="257" y="180"/>
                  </a:cubicBezTo>
                  <a:cubicBezTo>
                    <a:pt x="255" y="177"/>
                    <a:pt x="254" y="173"/>
                    <a:pt x="254" y="169"/>
                  </a:cubicBezTo>
                  <a:cubicBezTo>
                    <a:pt x="254" y="168"/>
                    <a:pt x="255" y="167"/>
                    <a:pt x="255" y="166"/>
                  </a:cubicBezTo>
                  <a:cubicBezTo>
                    <a:pt x="255" y="162"/>
                    <a:pt x="256" y="159"/>
                    <a:pt x="255" y="156"/>
                  </a:cubicBezTo>
                  <a:cubicBezTo>
                    <a:pt x="255" y="154"/>
                    <a:pt x="254" y="153"/>
                    <a:pt x="253" y="151"/>
                  </a:cubicBezTo>
                  <a:cubicBezTo>
                    <a:pt x="252" y="148"/>
                    <a:pt x="251" y="146"/>
                    <a:pt x="252" y="143"/>
                  </a:cubicBezTo>
                  <a:cubicBezTo>
                    <a:pt x="252" y="142"/>
                    <a:pt x="253" y="141"/>
                    <a:pt x="254" y="140"/>
                  </a:cubicBezTo>
                  <a:cubicBezTo>
                    <a:pt x="255" y="140"/>
                    <a:pt x="255" y="139"/>
                    <a:pt x="256" y="139"/>
                  </a:cubicBezTo>
                  <a:cubicBezTo>
                    <a:pt x="257" y="138"/>
                    <a:pt x="257" y="138"/>
                    <a:pt x="257" y="138"/>
                  </a:cubicBezTo>
                  <a:cubicBezTo>
                    <a:pt x="260" y="134"/>
                    <a:pt x="264" y="129"/>
                    <a:pt x="266" y="125"/>
                  </a:cubicBezTo>
                  <a:cubicBezTo>
                    <a:pt x="266" y="124"/>
                    <a:pt x="266" y="123"/>
                    <a:pt x="266" y="122"/>
                  </a:cubicBezTo>
                  <a:cubicBezTo>
                    <a:pt x="267" y="119"/>
                    <a:pt x="267" y="117"/>
                    <a:pt x="269" y="115"/>
                  </a:cubicBezTo>
                  <a:cubicBezTo>
                    <a:pt x="272" y="112"/>
                    <a:pt x="275" y="111"/>
                    <a:pt x="280" y="110"/>
                  </a:cubicBezTo>
                  <a:cubicBezTo>
                    <a:pt x="287" y="110"/>
                    <a:pt x="290" y="107"/>
                    <a:pt x="294" y="103"/>
                  </a:cubicBezTo>
                  <a:cubicBezTo>
                    <a:pt x="295" y="101"/>
                    <a:pt x="297" y="99"/>
                    <a:pt x="299" y="98"/>
                  </a:cubicBezTo>
                  <a:cubicBezTo>
                    <a:pt x="300" y="96"/>
                    <a:pt x="300" y="96"/>
                    <a:pt x="300" y="96"/>
                  </a:cubicBezTo>
                  <a:cubicBezTo>
                    <a:pt x="305" y="92"/>
                    <a:pt x="311" y="88"/>
                    <a:pt x="308" y="81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84A965C-3BED-64D3-91A0-0BCFC7A46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0"/>
              <a:ext cx="666" cy="740"/>
            </a:xfrm>
            <a:custGeom>
              <a:avLst/>
              <a:gdLst>
                <a:gd name="T0" fmla="*/ 271 w 273"/>
                <a:gd name="T1" fmla="*/ 209 h 303"/>
                <a:gd name="T2" fmla="*/ 269 w 273"/>
                <a:gd name="T3" fmla="*/ 183 h 303"/>
                <a:gd name="T4" fmla="*/ 266 w 273"/>
                <a:gd name="T5" fmla="*/ 174 h 303"/>
                <a:gd name="T6" fmla="*/ 259 w 273"/>
                <a:gd name="T7" fmla="*/ 173 h 303"/>
                <a:gd name="T8" fmla="*/ 243 w 273"/>
                <a:gd name="T9" fmla="*/ 159 h 303"/>
                <a:gd name="T10" fmla="*/ 231 w 273"/>
                <a:gd name="T11" fmla="*/ 131 h 303"/>
                <a:gd name="T12" fmla="*/ 227 w 273"/>
                <a:gd name="T13" fmla="*/ 96 h 303"/>
                <a:gd name="T14" fmla="*/ 230 w 273"/>
                <a:gd name="T15" fmla="*/ 80 h 303"/>
                <a:gd name="T16" fmla="*/ 243 w 273"/>
                <a:gd name="T17" fmla="*/ 61 h 303"/>
                <a:gd name="T18" fmla="*/ 238 w 273"/>
                <a:gd name="T19" fmla="*/ 45 h 303"/>
                <a:gd name="T20" fmla="*/ 223 w 273"/>
                <a:gd name="T21" fmla="*/ 32 h 303"/>
                <a:gd name="T22" fmla="*/ 217 w 273"/>
                <a:gd name="T23" fmla="*/ 33 h 303"/>
                <a:gd name="T24" fmla="*/ 221 w 273"/>
                <a:gd name="T25" fmla="*/ 22 h 303"/>
                <a:gd name="T26" fmla="*/ 204 w 273"/>
                <a:gd name="T27" fmla="*/ 0 h 303"/>
                <a:gd name="T28" fmla="*/ 191 w 273"/>
                <a:gd name="T29" fmla="*/ 4 h 303"/>
                <a:gd name="T30" fmla="*/ 191 w 273"/>
                <a:gd name="T31" fmla="*/ 15 h 303"/>
                <a:gd name="T32" fmla="*/ 177 w 273"/>
                <a:gd name="T33" fmla="*/ 27 h 303"/>
                <a:gd name="T34" fmla="*/ 173 w 273"/>
                <a:gd name="T35" fmla="*/ 32 h 303"/>
                <a:gd name="T36" fmla="*/ 164 w 273"/>
                <a:gd name="T37" fmla="*/ 31 h 303"/>
                <a:gd name="T38" fmla="*/ 154 w 273"/>
                <a:gd name="T39" fmla="*/ 39 h 303"/>
                <a:gd name="T40" fmla="*/ 146 w 273"/>
                <a:gd name="T41" fmla="*/ 46 h 303"/>
                <a:gd name="T42" fmla="*/ 142 w 273"/>
                <a:gd name="T43" fmla="*/ 46 h 303"/>
                <a:gd name="T44" fmla="*/ 134 w 273"/>
                <a:gd name="T45" fmla="*/ 50 h 303"/>
                <a:gd name="T46" fmla="*/ 131 w 273"/>
                <a:gd name="T47" fmla="*/ 49 h 303"/>
                <a:gd name="T48" fmla="*/ 120 w 273"/>
                <a:gd name="T49" fmla="*/ 52 h 303"/>
                <a:gd name="T50" fmla="*/ 111 w 273"/>
                <a:gd name="T51" fmla="*/ 49 h 303"/>
                <a:gd name="T52" fmla="*/ 92 w 273"/>
                <a:gd name="T53" fmla="*/ 68 h 303"/>
                <a:gd name="T54" fmla="*/ 85 w 273"/>
                <a:gd name="T55" fmla="*/ 77 h 303"/>
                <a:gd name="T56" fmla="*/ 68 w 273"/>
                <a:gd name="T57" fmla="*/ 61 h 303"/>
                <a:gd name="T58" fmla="*/ 60 w 273"/>
                <a:gd name="T59" fmla="*/ 63 h 303"/>
                <a:gd name="T60" fmla="*/ 54 w 273"/>
                <a:gd name="T61" fmla="*/ 61 h 303"/>
                <a:gd name="T62" fmla="*/ 45 w 273"/>
                <a:gd name="T63" fmla="*/ 60 h 303"/>
                <a:gd name="T64" fmla="*/ 37 w 273"/>
                <a:gd name="T65" fmla="*/ 63 h 303"/>
                <a:gd name="T66" fmla="*/ 22 w 273"/>
                <a:gd name="T67" fmla="*/ 52 h 303"/>
                <a:gd name="T68" fmla="*/ 14 w 273"/>
                <a:gd name="T69" fmla="*/ 53 h 303"/>
                <a:gd name="T70" fmla="*/ 5 w 273"/>
                <a:gd name="T71" fmla="*/ 48 h 303"/>
                <a:gd name="T72" fmla="*/ 12 w 273"/>
                <a:gd name="T73" fmla="*/ 68 h 303"/>
                <a:gd name="T74" fmla="*/ 24 w 273"/>
                <a:gd name="T75" fmla="*/ 79 h 303"/>
                <a:gd name="T76" fmla="*/ 25 w 273"/>
                <a:gd name="T77" fmla="*/ 96 h 303"/>
                <a:gd name="T78" fmla="*/ 31 w 273"/>
                <a:gd name="T79" fmla="*/ 111 h 303"/>
                <a:gd name="T80" fmla="*/ 34 w 273"/>
                <a:gd name="T81" fmla="*/ 129 h 303"/>
                <a:gd name="T82" fmla="*/ 45 w 273"/>
                <a:gd name="T83" fmla="*/ 132 h 303"/>
                <a:gd name="T84" fmla="*/ 62 w 273"/>
                <a:gd name="T85" fmla="*/ 133 h 303"/>
                <a:gd name="T86" fmla="*/ 63 w 273"/>
                <a:gd name="T87" fmla="*/ 139 h 303"/>
                <a:gd name="T88" fmla="*/ 68 w 273"/>
                <a:gd name="T89" fmla="*/ 141 h 303"/>
                <a:gd name="T90" fmla="*/ 87 w 273"/>
                <a:gd name="T91" fmla="*/ 148 h 303"/>
                <a:gd name="T92" fmla="*/ 96 w 273"/>
                <a:gd name="T93" fmla="*/ 163 h 303"/>
                <a:gd name="T94" fmla="*/ 105 w 273"/>
                <a:gd name="T95" fmla="*/ 218 h 303"/>
                <a:gd name="T96" fmla="*/ 113 w 273"/>
                <a:gd name="T97" fmla="*/ 258 h 303"/>
                <a:gd name="T98" fmla="*/ 111 w 273"/>
                <a:gd name="T99" fmla="*/ 275 h 303"/>
                <a:gd name="T100" fmla="*/ 121 w 273"/>
                <a:gd name="T101" fmla="*/ 287 h 303"/>
                <a:gd name="T102" fmla="*/ 132 w 273"/>
                <a:gd name="T103" fmla="*/ 293 h 303"/>
                <a:gd name="T104" fmla="*/ 146 w 273"/>
                <a:gd name="T105" fmla="*/ 303 h 303"/>
                <a:gd name="T106" fmla="*/ 148 w 273"/>
                <a:gd name="T107" fmla="*/ 295 h 303"/>
                <a:gd name="T108" fmla="*/ 152 w 273"/>
                <a:gd name="T109" fmla="*/ 273 h 303"/>
                <a:gd name="T110" fmla="*/ 175 w 273"/>
                <a:gd name="T111" fmla="*/ 261 h 303"/>
                <a:gd name="T112" fmla="*/ 196 w 273"/>
                <a:gd name="T113" fmla="*/ 275 h 303"/>
                <a:gd name="T114" fmla="*/ 202 w 273"/>
                <a:gd name="T115" fmla="*/ 256 h 303"/>
                <a:gd name="T116" fmla="*/ 211 w 273"/>
                <a:gd name="T117" fmla="*/ 240 h 303"/>
                <a:gd name="T118" fmla="*/ 232 w 273"/>
                <a:gd name="T119" fmla="*/ 228 h 303"/>
                <a:gd name="T120" fmla="*/ 271 w 273"/>
                <a:gd name="T121" fmla="*/ 22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3" h="303">
                  <a:moveTo>
                    <a:pt x="273" y="223"/>
                  </a:moveTo>
                  <a:cubicBezTo>
                    <a:pt x="273" y="222"/>
                    <a:pt x="272" y="221"/>
                    <a:pt x="272" y="219"/>
                  </a:cubicBezTo>
                  <a:cubicBezTo>
                    <a:pt x="272" y="216"/>
                    <a:pt x="271" y="213"/>
                    <a:pt x="271" y="209"/>
                  </a:cubicBezTo>
                  <a:cubicBezTo>
                    <a:pt x="270" y="207"/>
                    <a:pt x="270" y="204"/>
                    <a:pt x="270" y="201"/>
                  </a:cubicBezTo>
                  <a:cubicBezTo>
                    <a:pt x="270" y="197"/>
                    <a:pt x="270" y="194"/>
                    <a:pt x="270" y="189"/>
                  </a:cubicBezTo>
                  <a:cubicBezTo>
                    <a:pt x="269" y="188"/>
                    <a:pt x="269" y="186"/>
                    <a:pt x="269" y="183"/>
                  </a:cubicBezTo>
                  <a:cubicBezTo>
                    <a:pt x="268" y="181"/>
                    <a:pt x="267" y="178"/>
                    <a:pt x="267" y="175"/>
                  </a:cubicBezTo>
                  <a:cubicBezTo>
                    <a:pt x="267" y="174"/>
                    <a:pt x="267" y="174"/>
                    <a:pt x="267" y="174"/>
                  </a:cubicBezTo>
                  <a:cubicBezTo>
                    <a:pt x="266" y="174"/>
                    <a:pt x="266" y="174"/>
                    <a:pt x="266" y="174"/>
                  </a:cubicBezTo>
                  <a:cubicBezTo>
                    <a:pt x="265" y="173"/>
                    <a:pt x="264" y="173"/>
                    <a:pt x="263" y="173"/>
                  </a:cubicBezTo>
                  <a:cubicBezTo>
                    <a:pt x="262" y="173"/>
                    <a:pt x="262" y="173"/>
                    <a:pt x="261" y="173"/>
                  </a:cubicBezTo>
                  <a:cubicBezTo>
                    <a:pt x="259" y="173"/>
                    <a:pt x="259" y="173"/>
                    <a:pt x="259" y="173"/>
                  </a:cubicBezTo>
                  <a:cubicBezTo>
                    <a:pt x="258" y="173"/>
                    <a:pt x="257" y="173"/>
                    <a:pt x="255" y="172"/>
                  </a:cubicBezTo>
                  <a:cubicBezTo>
                    <a:pt x="252" y="169"/>
                    <a:pt x="250" y="167"/>
                    <a:pt x="248" y="164"/>
                  </a:cubicBezTo>
                  <a:cubicBezTo>
                    <a:pt x="246" y="162"/>
                    <a:pt x="244" y="161"/>
                    <a:pt x="243" y="159"/>
                  </a:cubicBezTo>
                  <a:cubicBezTo>
                    <a:pt x="239" y="156"/>
                    <a:pt x="235" y="151"/>
                    <a:pt x="235" y="145"/>
                  </a:cubicBezTo>
                  <a:cubicBezTo>
                    <a:pt x="235" y="140"/>
                    <a:pt x="235" y="136"/>
                    <a:pt x="232" y="132"/>
                  </a:cubicBezTo>
                  <a:cubicBezTo>
                    <a:pt x="231" y="131"/>
                    <a:pt x="231" y="131"/>
                    <a:pt x="231" y="131"/>
                  </a:cubicBezTo>
                  <a:cubicBezTo>
                    <a:pt x="229" y="128"/>
                    <a:pt x="227" y="127"/>
                    <a:pt x="226" y="123"/>
                  </a:cubicBezTo>
                  <a:cubicBezTo>
                    <a:pt x="225" y="117"/>
                    <a:pt x="222" y="107"/>
                    <a:pt x="224" y="101"/>
                  </a:cubicBezTo>
                  <a:cubicBezTo>
                    <a:pt x="225" y="99"/>
                    <a:pt x="226" y="98"/>
                    <a:pt x="227" y="96"/>
                  </a:cubicBezTo>
                  <a:cubicBezTo>
                    <a:pt x="228" y="95"/>
                    <a:pt x="229" y="93"/>
                    <a:pt x="230" y="91"/>
                  </a:cubicBezTo>
                  <a:cubicBezTo>
                    <a:pt x="230" y="89"/>
                    <a:pt x="230" y="87"/>
                    <a:pt x="230" y="85"/>
                  </a:cubicBezTo>
                  <a:cubicBezTo>
                    <a:pt x="230" y="83"/>
                    <a:pt x="230" y="81"/>
                    <a:pt x="230" y="80"/>
                  </a:cubicBezTo>
                  <a:cubicBezTo>
                    <a:pt x="231" y="78"/>
                    <a:pt x="233" y="77"/>
                    <a:pt x="234" y="75"/>
                  </a:cubicBezTo>
                  <a:cubicBezTo>
                    <a:pt x="236" y="74"/>
                    <a:pt x="237" y="73"/>
                    <a:pt x="238" y="72"/>
                  </a:cubicBezTo>
                  <a:cubicBezTo>
                    <a:pt x="240" y="69"/>
                    <a:pt x="242" y="65"/>
                    <a:pt x="243" y="61"/>
                  </a:cubicBezTo>
                  <a:cubicBezTo>
                    <a:pt x="243" y="58"/>
                    <a:pt x="241" y="55"/>
                    <a:pt x="239" y="53"/>
                  </a:cubicBezTo>
                  <a:cubicBezTo>
                    <a:pt x="239" y="52"/>
                    <a:pt x="238" y="51"/>
                    <a:pt x="238" y="51"/>
                  </a:cubicBezTo>
                  <a:cubicBezTo>
                    <a:pt x="237" y="49"/>
                    <a:pt x="237" y="47"/>
                    <a:pt x="238" y="45"/>
                  </a:cubicBezTo>
                  <a:cubicBezTo>
                    <a:pt x="238" y="42"/>
                    <a:pt x="238" y="37"/>
                    <a:pt x="232" y="35"/>
                  </a:cubicBezTo>
                  <a:cubicBezTo>
                    <a:pt x="232" y="35"/>
                    <a:pt x="231" y="34"/>
                    <a:pt x="230" y="34"/>
                  </a:cubicBezTo>
                  <a:cubicBezTo>
                    <a:pt x="228" y="33"/>
                    <a:pt x="225" y="32"/>
                    <a:pt x="223" y="32"/>
                  </a:cubicBezTo>
                  <a:cubicBezTo>
                    <a:pt x="222" y="32"/>
                    <a:pt x="221" y="33"/>
                    <a:pt x="220" y="33"/>
                  </a:cubicBezTo>
                  <a:cubicBezTo>
                    <a:pt x="220" y="33"/>
                    <a:pt x="219" y="33"/>
                    <a:pt x="218" y="33"/>
                  </a:cubicBezTo>
                  <a:cubicBezTo>
                    <a:pt x="218" y="33"/>
                    <a:pt x="218" y="33"/>
                    <a:pt x="217" y="33"/>
                  </a:cubicBezTo>
                  <a:cubicBezTo>
                    <a:pt x="218" y="32"/>
                    <a:pt x="218" y="31"/>
                    <a:pt x="218" y="31"/>
                  </a:cubicBezTo>
                  <a:cubicBezTo>
                    <a:pt x="219" y="29"/>
                    <a:pt x="220" y="27"/>
                    <a:pt x="221" y="24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3" y="16"/>
                    <a:pt x="225" y="9"/>
                    <a:pt x="220" y="3"/>
                  </a:cubicBezTo>
                  <a:cubicBezTo>
                    <a:pt x="217" y="1"/>
                    <a:pt x="214" y="0"/>
                    <a:pt x="211" y="0"/>
                  </a:cubicBezTo>
                  <a:cubicBezTo>
                    <a:pt x="209" y="0"/>
                    <a:pt x="206" y="0"/>
                    <a:pt x="204" y="0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2" y="1"/>
                    <a:pt x="201" y="1"/>
                    <a:pt x="200" y="1"/>
                  </a:cubicBezTo>
                  <a:cubicBezTo>
                    <a:pt x="197" y="1"/>
                    <a:pt x="193" y="1"/>
                    <a:pt x="191" y="4"/>
                  </a:cubicBezTo>
                  <a:cubicBezTo>
                    <a:pt x="190" y="5"/>
                    <a:pt x="189" y="6"/>
                    <a:pt x="190" y="8"/>
                  </a:cubicBezTo>
                  <a:cubicBezTo>
                    <a:pt x="190" y="10"/>
                    <a:pt x="190" y="11"/>
                    <a:pt x="191" y="12"/>
                  </a:cubicBezTo>
                  <a:cubicBezTo>
                    <a:pt x="192" y="13"/>
                    <a:pt x="192" y="14"/>
                    <a:pt x="191" y="15"/>
                  </a:cubicBezTo>
                  <a:cubicBezTo>
                    <a:pt x="189" y="18"/>
                    <a:pt x="185" y="22"/>
                    <a:pt x="183" y="23"/>
                  </a:cubicBezTo>
                  <a:cubicBezTo>
                    <a:pt x="182" y="23"/>
                    <a:pt x="182" y="24"/>
                    <a:pt x="181" y="24"/>
                  </a:cubicBezTo>
                  <a:cubicBezTo>
                    <a:pt x="180" y="24"/>
                    <a:pt x="178" y="24"/>
                    <a:pt x="177" y="27"/>
                  </a:cubicBezTo>
                  <a:cubicBezTo>
                    <a:pt x="176" y="28"/>
                    <a:pt x="176" y="29"/>
                    <a:pt x="176" y="30"/>
                  </a:cubicBezTo>
                  <a:cubicBezTo>
                    <a:pt x="176" y="31"/>
                    <a:pt x="176" y="31"/>
                    <a:pt x="175" y="32"/>
                  </a:cubicBezTo>
                  <a:cubicBezTo>
                    <a:pt x="175" y="32"/>
                    <a:pt x="174" y="32"/>
                    <a:pt x="173" y="32"/>
                  </a:cubicBezTo>
                  <a:cubicBezTo>
                    <a:pt x="172" y="32"/>
                    <a:pt x="171" y="32"/>
                    <a:pt x="170" y="32"/>
                  </a:cubicBezTo>
                  <a:cubicBezTo>
                    <a:pt x="169" y="31"/>
                    <a:pt x="167" y="31"/>
                    <a:pt x="165" y="31"/>
                  </a:cubicBezTo>
                  <a:cubicBezTo>
                    <a:pt x="165" y="31"/>
                    <a:pt x="165" y="31"/>
                    <a:pt x="164" y="31"/>
                  </a:cubicBezTo>
                  <a:cubicBezTo>
                    <a:pt x="161" y="31"/>
                    <a:pt x="160" y="33"/>
                    <a:pt x="158" y="35"/>
                  </a:cubicBezTo>
                  <a:cubicBezTo>
                    <a:pt x="157" y="37"/>
                    <a:pt x="156" y="38"/>
                    <a:pt x="155" y="38"/>
                  </a:cubicBezTo>
                  <a:cubicBezTo>
                    <a:pt x="155" y="38"/>
                    <a:pt x="154" y="38"/>
                    <a:pt x="154" y="39"/>
                  </a:cubicBezTo>
                  <a:cubicBezTo>
                    <a:pt x="152" y="39"/>
                    <a:pt x="151" y="40"/>
                    <a:pt x="150" y="42"/>
                  </a:cubicBezTo>
                  <a:cubicBezTo>
                    <a:pt x="149" y="42"/>
                    <a:pt x="149" y="43"/>
                    <a:pt x="149" y="43"/>
                  </a:cubicBezTo>
                  <a:cubicBezTo>
                    <a:pt x="148" y="45"/>
                    <a:pt x="148" y="46"/>
                    <a:pt x="146" y="46"/>
                  </a:cubicBezTo>
                  <a:cubicBezTo>
                    <a:pt x="146" y="46"/>
                    <a:pt x="145" y="46"/>
                    <a:pt x="145" y="46"/>
                  </a:cubicBezTo>
                  <a:cubicBezTo>
                    <a:pt x="145" y="46"/>
                    <a:pt x="144" y="46"/>
                    <a:pt x="144" y="46"/>
                  </a:cubicBezTo>
                  <a:cubicBezTo>
                    <a:pt x="143" y="46"/>
                    <a:pt x="142" y="46"/>
                    <a:pt x="142" y="46"/>
                  </a:cubicBezTo>
                  <a:cubicBezTo>
                    <a:pt x="141" y="46"/>
                    <a:pt x="140" y="46"/>
                    <a:pt x="139" y="46"/>
                  </a:cubicBezTo>
                  <a:cubicBezTo>
                    <a:pt x="138" y="47"/>
                    <a:pt x="137" y="48"/>
                    <a:pt x="136" y="49"/>
                  </a:cubicBezTo>
                  <a:cubicBezTo>
                    <a:pt x="135" y="49"/>
                    <a:pt x="135" y="49"/>
                    <a:pt x="134" y="50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3" y="50"/>
                    <a:pt x="133" y="50"/>
                    <a:pt x="132" y="50"/>
                  </a:cubicBezTo>
                  <a:cubicBezTo>
                    <a:pt x="132" y="49"/>
                    <a:pt x="131" y="49"/>
                    <a:pt x="131" y="49"/>
                  </a:cubicBezTo>
                  <a:cubicBezTo>
                    <a:pt x="130" y="49"/>
                    <a:pt x="129" y="48"/>
                    <a:pt x="128" y="48"/>
                  </a:cubicBezTo>
                  <a:cubicBezTo>
                    <a:pt x="126" y="48"/>
                    <a:pt x="124" y="50"/>
                    <a:pt x="123" y="51"/>
                  </a:cubicBezTo>
                  <a:cubicBezTo>
                    <a:pt x="121" y="52"/>
                    <a:pt x="121" y="52"/>
                    <a:pt x="120" y="52"/>
                  </a:cubicBezTo>
                  <a:cubicBezTo>
                    <a:pt x="120" y="52"/>
                    <a:pt x="119" y="52"/>
                    <a:pt x="118" y="51"/>
                  </a:cubicBezTo>
                  <a:cubicBezTo>
                    <a:pt x="116" y="51"/>
                    <a:pt x="115" y="50"/>
                    <a:pt x="113" y="50"/>
                  </a:cubicBezTo>
                  <a:cubicBezTo>
                    <a:pt x="112" y="49"/>
                    <a:pt x="112" y="49"/>
                    <a:pt x="111" y="49"/>
                  </a:cubicBezTo>
                  <a:cubicBezTo>
                    <a:pt x="107" y="49"/>
                    <a:pt x="105" y="52"/>
                    <a:pt x="103" y="53"/>
                  </a:cubicBezTo>
                  <a:cubicBezTo>
                    <a:pt x="102" y="55"/>
                    <a:pt x="101" y="56"/>
                    <a:pt x="100" y="56"/>
                  </a:cubicBezTo>
                  <a:cubicBezTo>
                    <a:pt x="96" y="58"/>
                    <a:pt x="91" y="61"/>
                    <a:pt x="92" y="68"/>
                  </a:cubicBezTo>
                  <a:cubicBezTo>
                    <a:pt x="92" y="70"/>
                    <a:pt x="91" y="73"/>
                    <a:pt x="89" y="75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6" y="77"/>
                    <a:pt x="85" y="77"/>
                    <a:pt x="85" y="77"/>
                  </a:cubicBezTo>
                  <a:cubicBezTo>
                    <a:pt x="83" y="76"/>
                    <a:pt x="81" y="73"/>
                    <a:pt x="80" y="71"/>
                  </a:cubicBezTo>
                  <a:cubicBezTo>
                    <a:pt x="78" y="69"/>
                    <a:pt x="77" y="67"/>
                    <a:pt x="76" y="66"/>
                  </a:cubicBezTo>
                  <a:cubicBezTo>
                    <a:pt x="74" y="64"/>
                    <a:pt x="71" y="62"/>
                    <a:pt x="68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5" y="61"/>
                    <a:pt x="64" y="62"/>
                    <a:pt x="62" y="63"/>
                  </a:cubicBezTo>
                  <a:cubicBezTo>
                    <a:pt x="61" y="63"/>
                    <a:pt x="61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9" y="63"/>
                    <a:pt x="59" y="63"/>
                    <a:pt x="58" y="62"/>
                  </a:cubicBezTo>
                  <a:cubicBezTo>
                    <a:pt x="57" y="62"/>
                    <a:pt x="56" y="61"/>
                    <a:pt x="54" y="61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1" y="60"/>
                    <a:pt x="49" y="60"/>
                    <a:pt x="48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4" y="60"/>
                    <a:pt x="42" y="61"/>
                    <a:pt x="41" y="61"/>
                  </a:cubicBezTo>
                  <a:cubicBezTo>
                    <a:pt x="40" y="62"/>
                    <a:pt x="39" y="63"/>
                    <a:pt x="38" y="63"/>
                  </a:cubicBezTo>
                  <a:cubicBezTo>
                    <a:pt x="38" y="63"/>
                    <a:pt x="38" y="63"/>
                    <a:pt x="37" y="63"/>
                  </a:cubicBezTo>
                  <a:cubicBezTo>
                    <a:pt x="36" y="62"/>
                    <a:pt x="36" y="61"/>
                    <a:pt x="35" y="59"/>
                  </a:cubicBezTo>
                  <a:cubicBezTo>
                    <a:pt x="35" y="58"/>
                    <a:pt x="34" y="58"/>
                    <a:pt x="34" y="57"/>
                  </a:cubicBezTo>
                  <a:cubicBezTo>
                    <a:pt x="31" y="54"/>
                    <a:pt x="27" y="52"/>
                    <a:pt x="22" y="52"/>
                  </a:cubicBezTo>
                  <a:cubicBezTo>
                    <a:pt x="21" y="52"/>
                    <a:pt x="19" y="52"/>
                    <a:pt x="18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5" y="53"/>
                    <a:pt x="14" y="53"/>
                  </a:cubicBezTo>
                  <a:cubicBezTo>
                    <a:pt x="13" y="53"/>
                    <a:pt x="13" y="52"/>
                    <a:pt x="12" y="52"/>
                  </a:cubicBezTo>
                  <a:cubicBezTo>
                    <a:pt x="11" y="52"/>
                    <a:pt x="11" y="51"/>
                    <a:pt x="10" y="51"/>
                  </a:cubicBezTo>
                  <a:cubicBezTo>
                    <a:pt x="9" y="50"/>
                    <a:pt x="7" y="48"/>
                    <a:pt x="5" y="48"/>
                  </a:cubicBezTo>
                  <a:cubicBezTo>
                    <a:pt x="4" y="48"/>
                    <a:pt x="4" y="48"/>
                    <a:pt x="3" y="49"/>
                  </a:cubicBezTo>
                  <a:cubicBezTo>
                    <a:pt x="1" y="50"/>
                    <a:pt x="0" y="52"/>
                    <a:pt x="2" y="56"/>
                  </a:cubicBezTo>
                  <a:cubicBezTo>
                    <a:pt x="4" y="60"/>
                    <a:pt x="8" y="64"/>
                    <a:pt x="12" y="68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0"/>
                    <a:pt x="16" y="71"/>
                    <a:pt x="17" y="72"/>
                  </a:cubicBezTo>
                  <a:cubicBezTo>
                    <a:pt x="20" y="74"/>
                    <a:pt x="23" y="77"/>
                    <a:pt x="24" y="79"/>
                  </a:cubicBezTo>
                  <a:cubicBezTo>
                    <a:pt x="25" y="81"/>
                    <a:pt x="25" y="83"/>
                    <a:pt x="25" y="85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9"/>
                    <a:pt x="25" y="93"/>
                    <a:pt x="25" y="96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103"/>
                    <a:pt x="27" y="106"/>
                    <a:pt x="30" y="109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3" y="113"/>
                    <a:pt x="35" y="116"/>
                    <a:pt x="35" y="119"/>
                  </a:cubicBezTo>
                  <a:cubicBezTo>
                    <a:pt x="35" y="119"/>
                    <a:pt x="35" y="120"/>
                    <a:pt x="34" y="121"/>
                  </a:cubicBezTo>
                  <a:cubicBezTo>
                    <a:pt x="34" y="124"/>
                    <a:pt x="33" y="126"/>
                    <a:pt x="34" y="129"/>
                  </a:cubicBezTo>
                  <a:cubicBezTo>
                    <a:pt x="34" y="130"/>
                    <a:pt x="36" y="131"/>
                    <a:pt x="37" y="131"/>
                  </a:cubicBezTo>
                  <a:cubicBezTo>
                    <a:pt x="38" y="132"/>
                    <a:pt x="40" y="132"/>
                    <a:pt x="41" y="132"/>
                  </a:cubicBezTo>
                  <a:cubicBezTo>
                    <a:pt x="42" y="132"/>
                    <a:pt x="44" y="132"/>
                    <a:pt x="45" y="132"/>
                  </a:cubicBezTo>
                  <a:cubicBezTo>
                    <a:pt x="45" y="132"/>
                    <a:pt x="46" y="132"/>
                    <a:pt x="47" y="132"/>
                  </a:cubicBezTo>
                  <a:cubicBezTo>
                    <a:pt x="47" y="132"/>
                    <a:pt x="62" y="132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62" y="134"/>
                    <a:pt x="62" y="135"/>
                    <a:pt x="62" y="136"/>
                  </a:cubicBezTo>
                  <a:cubicBezTo>
                    <a:pt x="62" y="136"/>
                    <a:pt x="62" y="137"/>
                    <a:pt x="62" y="138"/>
                  </a:cubicBezTo>
                  <a:cubicBezTo>
                    <a:pt x="63" y="138"/>
                    <a:pt x="63" y="139"/>
                    <a:pt x="63" y="139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6" y="141"/>
                    <a:pt x="67" y="141"/>
                    <a:pt x="68" y="141"/>
                  </a:cubicBezTo>
                  <a:cubicBezTo>
                    <a:pt x="70" y="141"/>
                    <a:pt x="72" y="141"/>
                    <a:pt x="73" y="142"/>
                  </a:cubicBezTo>
                  <a:cubicBezTo>
                    <a:pt x="75" y="142"/>
                    <a:pt x="77" y="143"/>
                    <a:pt x="79" y="145"/>
                  </a:cubicBezTo>
                  <a:cubicBezTo>
                    <a:pt x="81" y="146"/>
                    <a:pt x="84" y="147"/>
                    <a:pt x="87" y="148"/>
                  </a:cubicBezTo>
                  <a:cubicBezTo>
                    <a:pt x="88" y="148"/>
                    <a:pt x="89" y="149"/>
                    <a:pt x="91" y="149"/>
                  </a:cubicBezTo>
                  <a:cubicBezTo>
                    <a:pt x="96" y="150"/>
                    <a:pt x="99" y="150"/>
                    <a:pt x="98" y="158"/>
                  </a:cubicBezTo>
                  <a:cubicBezTo>
                    <a:pt x="97" y="160"/>
                    <a:pt x="97" y="162"/>
                    <a:pt x="96" y="163"/>
                  </a:cubicBezTo>
                  <a:cubicBezTo>
                    <a:pt x="95" y="166"/>
                    <a:pt x="95" y="168"/>
                    <a:pt x="97" y="173"/>
                  </a:cubicBezTo>
                  <a:cubicBezTo>
                    <a:pt x="102" y="183"/>
                    <a:pt x="107" y="195"/>
                    <a:pt x="106" y="207"/>
                  </a:cubicBezTo>
                  <a:cubicBezTo>
                    <a:pt x="106" y="211"/>
                    <a:pt x="105" y="215"/>
                    <a:pt x="105" y="218"/>
                  </a:cubicBezTo>
                  <a:cubicBezTo>
                    <a:pt x="103" y="227"/>
                    <a:pt x="101" y="236"/>
                    <a:pt x="105" y="244"/>
                  </a:cubicBezTo>
                  <a:cubicBezTo>
                    <a:pt x="106" y="246"/>
                    <a:pt x="107" y="248"/>
                    <a:pt x="109" y="250"/>
                  </a:cubicBezTo>
                  <a:cubicBezTo>
                    <a:pt x="111" y="252"/>
                    <a:pt x="112" y="255"/>
                    <a:pt x="113" y="258"/>
                  </a:cubicBezTo>
                  <a:cubicBezTo>
                    <a:pt x="114" y="260"/>
                    <a:pt x="114" y="264"/>
                    <a:pt x="114" y="266"/>
                  </a:cubicBezTo>
                  <a:cubicBezTo>
                    <a:pt x="113" y="267"/>
                    <a:pt x="113" y="268"/>
                    <a:pt x="112" y="269"/>
                  </a:cubicBezTo>
                  <a:cubicBezTo>
                    <a:pt x="111" y="271"/>
                    <a:pt x="110" y="273"/>
                    <a:pt x="111" y="275"/>
                  </a:cubicBezTo>
                  <a:cubicBezTo>
                    <a:pt x="111" y="278"/>
                    <a:pt x="114" y="279"/>
                    <a:pt x="116" y="281"/>
                  </a:cubicBezTo>
                  <a:cubicBezTo>
                    <a:pt x="117" y="281"/>
                    <a:pt x="117" y="282"/>
                    <a:pt x="118" y="282"/>
                  </a:cubicBezTo>
                  <a:cubicBezTo>
                    <a:pt x="119" y="284"/>
                    <a:pt x="120" y="285"/>
                    <a:pt x="121" y="287"/>
                  </a:cubicBezTo>
                  <a:cubicBezTo>
                    <a:pt x="123" y="289"/>
                    <a:pt x="124" y="291"/>
                    <a:pt x="126" y="292"/>
                  </a:cubicBezTo>
                  <a:cubicBezTo>
                    <a:pt x="127" y="292"/>
                    <a:pt x="128" y="292"/>
                    <a:pt x="128" y="292"/>
                  </a:cubicBezTo>
                  <a:cubicBezTo>
                    <a:pt x="130" y="292"/>
                    <a:pt x="131" y="292"/>
                    <a:pt x="132" y="293"/>
                  </a:cubicBezTo>
                  <a:cubicBezTo>
                    <a:pt x="133" y="294"/>
                    <a:pt x="133" y="295"/>
                    <a:pt x="134" y="296"/>
                  </a:cubicBezTo>
                  <a:cubicBezTo>
                    <a:pt x="134" y="297"/>
                    <a:pt x="135" y="298"/>
                    <a:pt x="135" y="299"/>
                  </a:cubicBezTo>
                  <a:cubicBezTo>
                    <a:pt x="137" y="301"/>
                    <a:pt x="142" y="303"/>
                    <a:pt x="146" y="303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299"/>
                    <a:pt x="148" y="297"/>
                    <a:pt x="148" y="295"/>
                  </a:cubicBezTo>
                  <a:cubicBezTo>
                    <a:pt x="148" y="293"/>
                    <a:pt x="148" y="290"/>
                    <a:pt x="148" y="288"/>
                  </a:cubicBezTo>
                  <a:cubicBezTo>
                    <a:pt x="149" y="287"/>
                    <a:pt x="149" y="287"/>
                    <a:pt x="149" y="287"/>
                  </a:cubicBezTo>
                  <a:cubicBezTo>
                    <a:pt x="149" y="282"/>
                    <a:pt x="150" y="277"/>
                    <a:pt x="152" y="273"/>
                  </a:cubicBezTo>
                  <a:cubicBezTo>
                    <a:pt x="154" y="268"/>
                    <a:pt x="159" y="263"/>
                    <a:pt x="165" y="261"/>
                  </a:cubicBezTo>
                  <a:cubicBezTo>
                    <a:pt x="167" y="260"/>
                    <a:pt x="169" y="260"/>
                    <a:pt x="171" y="260"/>
                  </a:cubicBezTo>
                  <a:cubicBezTo>
                    <a:pt x="173" y="260"/>
                    <a:pt x="174" y="260"/>
                    <a:pt x="175" y="261"/>
                  </a:cubicBezTo>
                  <a:cubicBezTo>
                    <a:pt x="178" y="262"/>
                    <a:pt x="181" y="265"/>
                    <a:pt x="183" y="268"/>
                  </a:cubicBezTo>
                  <a:cubicBezTo>
                    <a:pt x="186" y="272"/>
                    <a:pt x="189" y="276"/>
                    <a:pt x="193" y="276"/>
                  </a:cubicBezTo>
                  <a:cubicBezTo>
                    <a:pt x="194" y="276"/>
                    <a:pt x="195" y="276"/>
                    <a:pt x="196" y="275"/>
                  </a:cubicBezTo>
                  <a:cubicBezTo>
                    <a:pt x="198" y="275"/>
                    <a:pt x="207" y="271"/>
                    <a:pt x="207" y="267"/>
                  </a:cubicBezTo>
                  <a:cubicBezTo>
                    <a:pt x="207" y="265"/>
                    <a:pt x="206" y="264"/>
                    <a:pt x="205" y="263"/>
                  </a:cubicBezTo>
                  <a:cubicBezTo>
                    <a:pt x="203" y="261"/>
                    <a:pt x="201" y="259"/>
                    <a:pt x="202" y="256"/>
                  </a:cubicBezTo>
                  <a:cubicBezTo>
                    <a:pt x="203" y="253"/>
                    <a:pt x="206" y="250"/>
                    <a:pt x="208" y="246"/>
                  </a:cubicBezTo>
                  <a:cubicBezTo>
                    <a:pt x="209" y="245"/>
                    <a:pt x="210" y="243"/>
                    <a:pt x="211" y="242"/>
                  </a:cubicBezTo>
                  <a:cubicBezTo>
                    <a:pt x="211" y="240"/>
                    <a:pt x="211" y="240"/>
                    <a:pt x="211" y="240"/>
                  </a:cubicBezTo>
                  <a:cubicBezTo>
                    <a:pt x="214" y="236"/>
                    <a:pt x="216" y="232"/>
                    <a:pt x="220" y="230"/>
                  </a:cubicBezTo>
                  <a:cubicBezTo>
                    <a:pt x="223" y="229"/>
                    <a:pt x="227" y="228"/>
                    <a:pt x="231" y="228"/>
                  </a:cubicBezTo>
                  <a:cubicBezTo>
                    <a:pt x="232" y="228"/>
                    <a:pt x="232" y="228"/>
                    <a:pt x="232" y="228"/>
                  </a:cubicBezTo>
                  <a:cubicBezTo>
                    <a:pt x="237" y="227"/>
                    <a:pt x="242" y="227"/>
                    <a:pt x="246" y="227"/>
                  </a:cubicBezTo>
                  <a:cubicBezTo>
                    <a:pt x="251" y="227"/>
                    <a:pt x="255" y="227"/>
                    <a:pt x="260" y="226"/>
                  </a:cubicBezTo>
                  <a:cubicBezTo>
                    <a:pt x="263" y="226"/>
                    <a:pt x="267" y="226"/>
                    <a:pt x="271" y="226"/>
                  </a:cubicBezTo>
                  <a:cubicBezTo>
                    <a:pt x="273" y="226"/>
                    <a:pt x="273" y="226"/>
                    <a:pt x="273" y="226"/>
                  </a:cubicBezTo>
                  <a:lnTo>
                    <a:pt x="273" y="22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E0B24D-8137-1CCC-BC95-60CC99035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" y="98"/>
              <a:ext cx="561" cy="612"/>
            </a:xfrm>
            <a:custGeom>
              <a:avLst/>
              <a:gdLst>
                <a:gd name="T0" fmla="*/ 210 w 230"/>
                <a:gd name="T1" fmla="*/ 116 h 251"/>
                <a:gd name="T2" fmla="*/ 198 w 230"/>
                <a:gd name="T3" fmla="*/ 110 h 251"/>
                <a:gd name="T4" fmla="*/ 194 w 230"/>
                <a:gd name="T5" fmla="*/ 104 h 251"/>
                <a:gd name="T6" fmla="*/ 188 w 230"/>
                <a:gd name="T7" fmla="*/ 89 h 251"/>
                <a:gd name="T8" fmla="*/ 182 w 230"/>
                <a:gd name="T9" fmla="*/ 76 h 251"/>
                <a:gd name="T10" fmla="*/ 178 w 230"/>
                <a:gd name="T11" fmla="*/ 64 h 251"/>
                <a:gd name="T12" fmla="*/ 174 w 230"/>
                <a:gd name="T13" fmla="*/ 52 h 251"/>
                <a:gd name="T14" fmla="*/ 173 w 230"/>
                <a:gd name="T15" fmla="*/ 34 h 251"/>
                <a:gd name="T16" fmla="*/ 166 w 230"/>
                <a:gd name="T17" fmla="*/ 23 h 251"/>
                <a:gd name="T18" fmla="*/ 168 w 230"/>
                <a:gd name="T19" fmla="*/ 17 h 251"/>
                <a:gd name="T20" fmla="*/ 162 w 230"/>
                <a:gd name="T21" fmla="*/ 8 h 251"/>
                <a:gd name="T22" fmla="*/ 157 w 230"/>
                <a:gd name="T23" fmla="*/ 2 h 251"/>
                <a:gd name="T24" fmla="*/ 147 w 230"/>
                <a:gd name="T25" fmla="*/ 5 h 251"/>
                <a:gd name="T26" fmla="*/ 148 w 230"/>
                <a:gd name="T27" fmla="*/ 10 h 251"/>
                <a:gd name="T28" fmla="*/ 143 w 230"/>
                <a:gd name="T29" fmla="*/ 12 h 251"/>
                <a:gd name="T30" fmla="*/ 138 w 230"/>
                <a:gd name="T31" fmla="*/ 16 h 251"/>
                <a:gd name="T32" fmla="*/ 125 w 230"/>
                <a:gd name="T33" fmla="*/ 31 h 251"/>
                <a:gd name="T34" fmla="*/ 122 w 230"/>
                <a:gd name="T35" fmla="*/ 37 h 251"/>
                <a:gd name="T36" fmla="*/ 115 w 230"/>
                <a:gd name="T37" fmla="*/ 48 h 251"/>
                <a:gd name="T38" fmla="*/ 99 w 230"/>
                <a:gd name="T39" fmla="*/ 80 h 251"/>
                <a:gd name="T40" fmla="*/ 81 w 230"/>
                <a:gd name="T41" fmla="*/ 95 h 251"/>
                <a:gd name="T42" fmla="*/ 70 w 230"/>
                <a:gd name="T43" fmla="*/ 92 h 251"/>
                <a:gd name="T44" fmla="*/ 62 w 230"/>
                <a:gd name="T45" fmla="*/ 91 h 251"/>
                <a:gd name="T46" fmla="*/ 58 w 230"/>
                <a:gd name="T47" fmla="*/ 92 h 251"/>
                <a:gd name="T48" fmla="*/ 47 w 230"/>
                <a:gd name="T49" fmla="*/ 89 h 251"/>
                <a:gd name="T50" fmla="*/ 37 w 230"/>
                <a:gd name="T51" fmla="*/ 93 h 251"/>
                <a:gd name="T52" fmla="*/ 28 w 230"/>
                <a:gd name="T53" fmla="*/ 98 h 251"/>
                <a:gd name="T54" fmla="*/ 23 w 230"/>
                <a:gd name="T55" fmla="*/ 96 h 251"/>
                <a:gd name="T56" fmla="*/ 18 w 230"/>
                <a:gd name="T57" fmla="*/ 94 h 251"/>
                <a:gd name="T58" fmla="*/ 10 w 230"/>
                <a:gd name="T59" fmla="*/ 89 h 251"/>
                <a:gd name="T60" fmla="*/ 6 w 230"/>
                <a:gd name="T61" fmla="*/ 86 h 251"/>
                <a:gd name="T62" fmla="*/ 3 w 230"/>
                <a:gd name="T63" fmla="*/ 113 h 251"/>
                <a:gd name="T64" fmla="*/ 11 w 230"/>
                <a:gd name="T65" fmla="*/ 116 h 251"/>
                <a:gd name="T66" fmla="*/ 19 w 230"/>
                <a:gd name="T67" fmla="*/ 116 h 251"/>
                <a:gd name="T68" fmla="*/ 33 w 230"/>
                <a:gd name="T69" fmla="*/ 124 h 251"/>
                <a:gd name="T70" fmla="*/ 47 w 230"/>
                <a:gd name="T71" fmla="*/ 132 h 251"/>
                <a:gd name="T72" fmla="*/ 61 w 230"/>
                <a:gd name="T73" fmla="*/ 141 h 251"/>
                <a:gd name="T74" fmla="*/ 67 w 230"/>
                <a:gd name="T75" fmla="*/ 156 h 251"/>
                <a:gd name="T76" fmla="*/ 76 w 230"/>
                <a:gd name="T77" fmla="*/ 165 h 251"/>
                <a:gd name="T78" fmla="*/ 79 w 230"/>
                <a:gd name="T79" fmla="*/ 182 h 251"/>
                <a:gd name="T80" fmla="*/ 91 w 230"/>
                <a:gd name="T81" fmla="*/ 206 h 251"/>
                <a:gd name="T82" fmla="*/ 102 w 230"/>
                <a:gd name="T83" fmla="*/ 222 h 251"/>
                <a:gd name="T84" fmla="*/ 104 w 230"/>
                <a:gd name="T85" fmla="*/ 227 h 251"/>
                <a:gd name="T86" fmla="*/ 104 w 230"/>
                <a:gd name="T87" fmla="*/ 230 h 251"/>
                <a:gd name="T88" fmla="*/ 110 w 230"/>
                <a:gd name="T89" fmla="*/ 240 h 251"/>
                <a:gd name="T90" fmla="*/ 112 w 230"/>
                <a:gd name="T91" fmla="*/ 243 h 251"/>
                <a:gd name="T92" fmla="*/ 121 w 230"/>
                <a:gd name="T93" fmla="*/ 249 h 251"/>
                <a:gd name="T94" fmla="*/ 130 w 230"/>
                <a:gd name="T95" fmla="*/ 251 h 251"/>
                <a:gd name="T96" fmla="*/ 142 w 230"/>
                <a:gd name="T97" fmla="*/ 238 h 251"/>
                <a:gd name="T98" fmla="*/ 153 w 230"/>
                <a:gd name="T99" fmla="*/ 219 h 251"/>
                <a:gd name="T100" fmla="*/ 186 w 230"/>
                <a:gd name="T101" fmla="*/ 189 h 251"/>
                <a:gd name="T102" fmla="*/ 195 w 230"/>
                <a:gd name="T103" fmla="*/ 186 h 251"/>
                <a:gd name="T104" fmla="*/ 198 w 230"/>
                <a:gd name="T105" fmla="*/ 183 h 251"/>
                <a:gd name="T106" fmla="*/ 202 w 230"/>
                <a:gd name="T107" fmla="*/ 178 h 251"/>
                <a:gd name="T108" fmla="*/ 210 w 230"/>
                <a:gd name="T109" fmla="*/ 171 h 251"/>
                <a:gd name="T110" fmla="*/ 218 w 230"/>
                <a:gd name="T111" fmla="*/ 159 h 251"/>
                <a:gd name="T112" fmla="*/ 219 w 230"/>
                <a:gd name="T113" fmla="*/ 155 h 251"/>
                <a:gd name="T114" fmla="*/ 224 w 230"/>
                <a:gd name="T115" fmla="*/ 148 h 251"/>
                <a:gd name="T116" fmla="*/ 221 w 230"/>
                <a:gd name="T117" fmla="*/ 144 h 251"/>
                <a:gd name="T118" fmla="*/ 221 w 230"/>
                <a:gd name="T119" fmla="*/ 11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" h="251">
                  <a:moveTo>
                    <a:pt x="221" y="118"/>
                  </a:moveTo>
                  <a:cubicBezTo>
                    <a:pt x="217" y="117"/>
                    <a:pt x="214" y="116"/>
                    <a:pt x="210" y="116"/>
                  </a:cubicBezTo>
                  <a:cubicBezTo>
                    <a:pt x="207" y="116"/>
                    <a:pt x="205" y="116"/>
                    <a:pt x="203" y="116"/>
                  </a:cubicBezTo>
                  <a:cubicBezTo>
                    <a:pt x="200" y="115"/>
                    <a:pt x="199" y="113"/>
                    <a:pt x="198" y="110"/>
                  </a:cubicBezTo>
                  <a:cubicBezTo>
                    <a:pt x="197" y="109"/>
                    <a:pt x="197" y="108"/>
                    <a:pt x="196" y="106"/>
                  </a:cubicBezTo>
                  <a:cubicBezTo>
                    <a:pt x="195" y="105"/>
                    <a:pt x="194" y="105"/>
                    <a:pt x="194" y="104"/>
                  </a:cubicBezTo>
                  <a:cubicBezTo>
                    <a:pt x="192" y="103"/>
                    <a:pt x="192" y="101"/>
                    <a:pt x="191" y="100"/>
                  </a:cubicBezTo>
                  <a:cubicBezTo>
                    <a:pt x="190" y="97"/>
                    <a:pt x="189" y="93"/>
                    <a:pt x="188" y="89"/>
                  </a:cubicBezTo>
                  <a:cubicBezTo>
                    <a:pt x="187" y="85"/>
                    <a:pt x="186" y="82"/>
                    <a:pt x="184" y="78"/>
                  </a:cubicBezTo>
                  <a:cubicBezTo>
                    <a:pt x="183" y="77"/>
                    <a:pt x="183" y="76"/>
                    <a:pt x="182" y="76"/>
                  </a:cubicBezTo>
                  <a:cubicBezTo>
                    <a:pt x="181" y="74"/>
                    <a:pt x="181" y="72"/>
                    <a:pt x="180" y="70"/>
                  </a:cubicBezTo>
                  <a:cubicBezTo>
                    <a:pt x="180" y="68"/>
                    <a:pt x="179" y="66"/>
                    <a:pt x="178" y="64"/>
                  </a:cubicBezTo>
                  <a:cubicBezTo>
                    <a:pt x="177" y="61"/>
                    <a:pt x="176" y="59"/>
                    <a:pt x="175" y="56"/>
                  </a:cubicBezTo>
                  <a:cubicBezTo>
                    <a:pt x="175" y="54"/>
                    <a:pt x="174" y="53"/>
                    <a:pt x="174" y="52"/>
                  </a:cubicBezTo>
                  <a:cubicBezTo>
                    <a:pt x="172" y="49"/>
                    <a:pt x="173" y="45"/>
                    <a:pt x="173" y="42"/>
                  </a:cubicBezTo>
                  <a:cubicBezTo>
                    <a:pt x="173" y="39"/>
                    <a:pt x="173" y="36"/>
                    <a:pt x="173" y="34"/>
                  </a:cubicBezTo>
                  <a:cubicBezTo>
                    <a:pt x="172" y="31"/>
                    <a:pt x="171" y="27"/>
                    <a:pt x="169" y="25"/>
                  </a:cubicBezTo>
                  <a:cubicBezTo>
                    <a:pt x="169" y="24"/>
                    <a:pt x="167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8" y="21"/>
                    <a:pt x="168" y="19"/>
                    <a:pt x="168" y="17"/>
                  </a:cubicBezTo>
                  <a:cubicBezTo>
                    <a:pt x="168" y="13"/>
                    <a:pt x="166" y="12"/>
                    <a:pt x="164" y="10"/>
                  </a:cubicBezTo>
                  <a:cubicBezTo>
                    <a:pt x="164" y="10"/>
                    <a:pt x="163" y="9"/>
                    <a:pt x="162" y="8"/>
                  </a:cubicBezTo>
                  <a:cubicBezTo>
                    <a:pt x="162" y="8"/>
                    <a:pt x="161" y="7"/>
                    <a:pt x="161" y="6"/>
                  </a:cubicBezTo>
                  <a:cubicBezTo>
                    <a:pt x="159" y="5"/>
                    <a:pt x="158" y="3"/>
                    <a:pt x="157" y="2"/>
                  </a:cubicBezTo>
                  <a:cubicBezTo>
                    <a:pt x="155" y="1"/>
                    <a:pt x="153" y="0"/>
                    <a:pt x="152" y="0"/>
                  </a:cubicBezTo>
                  <a:cubicBezTo>
                    <a:pt x="150" y="0"/>
                    <a:pt x="147" y="1"/>
                    <a:pt x="147" y="5"/>
                  </a:cubicBezTo>
                  <a:cubicBezTo>
                    <a:pt x="147" y="6"/>
                    <a:pt x="147" y="8"/>
                    <a:pt x="148" y="9"/>
                  </a:cubicBezTo>
                  <a:cubicBezTo>
                    <a:pt x="148" y="9"/>
                    <a:pt x="148" y="10"/>
                    <a:pt x="148" y="10"/>
                  </a:cubicBezTo>
                  <a:cubicBezTo>
                    <a:pt x="148" y="10"/>
                    <a:pt x="148" y="10"/>
                    <a:pt x="147" y="10"/>
                  </a:cubicBezTo>
                  <a:cubicBezTo>
                    <a:pt x="145" y="10"/>
                    <a:pt x="144" y="11"/>
                    <a:pt x="143" y="12"/>
                  </a:cubicBezTo>
                  <a:cubicBezTo>
                    <a:pt x="142" y="13"/>
                    <a:pt x="142" y="13"/>
                    <a:pt x="141" y="14"/>
                  </a:cubicBezTo>
                  <a:cubicBezTo>
                    <a:pt x="140" y="14"/>
                    <a:pt x="139" y="15"/>
                    <a:pt x="138" y="16"/>
                  </a:cubicBezTo>
                  <a:cubicBezTo>
                    <a:pt x="136" y="17"/>
                    <a:pt x="134" y="19"/>
                    <a:pt x="132" y="21"/>
                  </a:cubicBezTo>
                  <a:cubicBezTo>
                    <a:pt x="129" y="24"/>
                    <a:pt x="127" y="28"/>
                    <a:pt x="125" y="31"/>
                  </a:cubicBezTo>
                  <a:cubicBezTo>
                    <a:pt x="125" y="32"/>
                    <a:pt x="124" y="33"/>
                    <a:pt x="124" y="34"/>
                  </a:cubicBezTo>
                  <a:cubicBezTo>
                    <a:pt x="123" y="35"/>
                    <a:pt x="123" y="36"/>
                    <a:pt x="122" y="37"/>
                  </a:cubicBezTo>
                  <a:cubicBezTo>
                    <a:pt x="121" y="40"/>
                    <a:pt x="119" y="43"/>
                    <a:pt x="118" y="45"/>
                  </a:cubicBezTo>
                  <a:cubicBezTo>
                    <a:pt x="117" y="46"/>
                    <a:pt x="116" y="47"/>
                    <a:pt x="115" y="48"/>
                  </a:cubicBezTo>
                  <a:cubicBezTo>
                    <a:pt x="113" y="50"/>
                    <a:pt x="111" y="51"/>
                    <a:pt x="110" y="54"/>
                  </a:cubicBezTo>
                  <a:cubicBezTo>
                    <a:pt x="107" y="65"/>
                    <a:pt x="103" y="73"/>
                    <a:pt x="99" y="80"/>
                  </a:cubicBezTo>
                  <a:cubicBezTo>
                    <a:pt x="97" y="84"/>
                    <a:pt x="89" y="96"/>
                    <a:pt x="82" y="96"/>
                  </a:cubicBezTo>
                  <a:cubicBezTo>
                    <a:pt x="82" y="96"/>
                    <a:pt x="81" y="95"/>
                    <a:pt x="8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6" y="94"/>
                    <a:pt x="73" y="94"/>
                    <a:pt x="70" y="92"/>
                  </a:cubicBezTo>
                  <a:cubicBezTo>
                    <a:pt x="69" y="91"/>
                    <a:pt x="67" y="90"/>
                    <a:pt x="66" y="90"/>
                  </a:cubicBezTo>
                  <a:cubicBezTo>
                    <a:pt x="64" y="90"/>
                    <a:pt x="63" y="91"/>
                    <a:pt x="62" y="91"/>
                  </a:cubicBezTo>
                  <a:cubicBezTo>
                    <a:pt x="61" y="91"/>
                    <a:pt x="60" y="92"/>
                    <a:pt x="59" y="92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1"/>
                    <a:pt x="55" y="91"/>
                    <a:pt x="54" y="91"/>
                  </a:cubicBezTo>
                  <a:cubicBezTo>
                    <a:pt x="52" y="90"/>
                    <a:pt x="50" y="89"/>
                    <a:pt x="47" y="89"/>
                  </a:cubicBezTo>
                  <a:cubicBezTo>
                    <a:pt x="47" y="89"/>
                    <a:pt x="46" y="89"/>
                    <a:pt x="46" y="89"/>
                  </a:cubicBezTo>
                  <a:cubicBezTo>
                    <a:pt x="42" y="90"/>
                    <a:pt x="40" y="91"/>
                    <a:pt x="37" y="93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4" y="96"/>
                    <a:pt x="31" y="97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7" y="98"/>
                    <a:pt x="25" y="97"/>
                    <a:pt x="23" y="96"/>
                  </a:cubicBezTo>
                  <a:cubicBezTo>
                    <a:pt x="23" y="96"/>
                    <a:pt x="22" y="95"/>
                    <a:pt x="21" y="95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6" y="93"/>
                    <a:pt x="14" y="92"/>
                    <a:pt x="13" y="91"/>
                  </a:cubicBezTo>
                  <a:cubicBezTo>
                    <a:pt x="12" y="91"/>
                    <a:pt x="11" y="90"/>
                    <a:pt x="10" y="89"/>
                  </a:cubicBezTo>
                  <a:cubicBezTo>
                    <a:pt x="10" y="89"/>
                    <a:pt x="9" y="88"/>
                    <a:pt x="8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2" y="98"/>
                    <a:pt x="0" y="108"/>
                    <a:pt x="3" y="113"/>
                  </a:cubicBezTo>
                  <a:cubicBezTo>
                    <a:pt x="4" y="115"/>
                    <a:pt x="6" y="116"/>
                    <a:pt x="9" y="116"/>
                  </a:cubicBezTo>
                  <a:cubicBezTo>
                    <a:pt x="10" y="116"/>
                    <a:pt x="11" y="116"/>
                    <a:pt x="11" y="116"/>
                  </a:cubicBezTo>
                  <a:cubicBezTo>
                    <a:pt x="13" y="116"/>
                    <a:pt x="14" y="116"/>
                    <a:pt x="15" y="116"/>
                  </a:cubicBezTo>
                  <a:cubicBezTo>
                    <a:pt x="16" y="116"/>
                    <a:pt x="18" y="116"/>
                    <a:pt x="19" y="116"/>
                  </a:cubicBezTo>
                  <a:cubicBezTo>
                    <a:pt x="21" y="116"/>
                    <a:pt x="24" y="116"/>
                    <a:pt x="27" y="117"/>
                  </a:cubicBezTo>
                  <a:cubicBezTo>
                    <a:pt x="30" y="119"/>
                    <a:pt x="31" y="121"/>
                    <a:pt x="33" y="124"/>
                  </a:cubicBezTo>
                  <a:cubicBezTo>
                    <a:pt x="34" y="125"/>
                    <a:pt x="35" y="127"/>
                    <a:pt x="36" y="128"/>
                  </a:cubicBezTo>
                  <a:cubicBezTo>
                    <a:pt x="39" y="131"/>
                    <a:pt x="43" y="131"/>
                    <a:pt x="47" y="132"/>
                  </a:cubicBezTo>
                  <a:cubicBezTo>
                    <a:pt x="48" y="132"/>
                    <a:pt x="49" y="132"/>
                    <a:pt x="51" y="132"/>
                  </a:cubicBezTo>
                  <a:cubicBezTo>
                    <a:pt x="57" y="132"/>
                    <a:pt x="60" y="135"/>
                    <a:pt x="61" y="141"/>
                  </a:cubicBezTo>
                  <a:cubicBezTo>
                    <a:pt x="61" y="143"/>
                    <a:pt x="61" y="143"/>
                    <a:pt x="61" y="143"/>
                  </a:cubicBezTo>
                  <a:cubicBezTo>
                    <a:pt x="62" y="148"/>
                    <a:pt x="63" y="153"/>
                    <a:pt x="67" y="156"/>
                  </a:cubicBezTo>
                  <a:cubicBezTo>
                    <a:pt x="68" y="157"/>
                    <a:pt x="69" y="158"/>
                    <a:pt x="70" y="159"/>
                  </a:cubicBezTo>
                  <a:cubicBezTo>
                    <a:pt x="73" y="161"/>
                    <a:pt x="75" y="162"/>
                    <a:pt x="76" y="165"/>
                  </a:cubicBezTo>
                  <a:cubicBezTo>
                    <a:pt x="78" y="169"/>
                    <a:pt x="78" y="173"/>
                    <a:pt x="78" y="177"/>
                  </a:cubicBezTo>
                  <a:cubicBezTo>
                    <a:pt x="78" y="178"/>
                    <a:pt x="78" y="180"/>
                    <a:pt x="79" y="182"/>
                  </a:cubicBezTo>
                  <a:cubicBezTo>
                    <a:pt x="80" y="189"/>
                    <a:pt x="81" y="194"/>
                    <a:pt x="84" y="198"/>
                  </a:cubicBezTo>
                  <a:cubicBezTo>
                    <a:pt x="86" y="201"/>
                    <a:pt x="88" y="203"/>
                    <a:pt x="91" y="206"/>
                  </a:cubicBezTo>
                  <a:cubicBezTo>
                    <a:pt x="92" y="207"/>
                    <a:pt x="93" y="208"/>
                    <a:pt x="95" y="210"/>
                  </a:cubicBezTo>
                  <a:cubicBezTo>
                    <a:pt x="98" y="213"/>
                    <a:pt x="100" y="218"/>
                    <a:pt x="102" y="222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25"/>
                    <a:pt x="103" y="226"/>
                    <a:pt x="104" y="227"/>
                  </a:cubicBezTo>
                  <a:cubicBezTo>
                    <a:pt x="104" y="228"/>
                    <a:pt x="104" y="229"/>
                    <a:pt x="104" y="229"/>
                  </a:cubicBezTo>
                  <a:cubicBezTo>
                    <a:pt x="104" y="230"/>
                    <a:pt x="104" y="230"/>
                    <a:pt x="104" y="230"/>
                  </a:cubicBezTo>
                  <a:cubicBezTo>
                    <a:pt x="104" y="233"/>
                    <a:pt x="105" y="235"/>
                    <a:pt x="107" y="236"/>
                  </a:cubicBezTo>
                  <a:cubicBezTo>
                    <a:pt x="109" y="237"/>
                    <a:pt x="109" y="239"/>
                    <a:pt x="110" y="240"/>
                  </a:cubicBezTo>
                  <a:cubicBezTo>
                    <a:pt x="111" y="241"/>
                    <a:pt x="111" y="241"/>
                    <a:pt x="111" y="241"/>
                  </a:cubicBezTo>
                  <a:cubicBezTo>
                    <a:pt x="111" y="242"/>
                    <a:pt x="112" y="243"/>
                    <a:pt x="112" y="243"/>
                  </a:cubicBezTo>
                  <a:cubicBezTo>
                    <a:pt x="113" y="245"/>
                    <a:pt x="113" y="246"/>
                    <a:pt x="114" y="247"/>
                  </a:cubicBezTo>
                  <a:cubicBezTo>
                    <a:pt x="116" y="248"/>
                    <a:pt x="118" y="249"/>
                    <a:pt x="121" y="249"/>
                  </a:cubicBezTo>
                  <a:cubicBezTo>
                    <a:pt x="122" y="250"/>
                    <a:pt x="122" y="250"/>
                    <a:pt x="123" y="250"/>
                  </a:cubicBezTo>
                  <a:cubicBezTo>
                    <a:pt x="125" y="250"/>
                    <a:pt x="128" y="251"/>
                    <a:pt x="130" y="251"/>
                  </a:cubicBezTo>
                  <a:cubicBezTo>
                    <a:pt x="132" y="251"/>
                    <a:pt x="134" y="251"/>
                    <a:pt x="135" y="250"/>
                  </a:cubicBezTo>
                  <a:cubicBezTo>
                    <a:pt x="140" y="248"/>
                    <a:pt x="141" y="243"/>
                    <a:pt x="142" y="238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44" y="229"/>
                    <a:pt x="149" y="224"/>
                    <a:pt x="153" y="219"/>
                  </a:cubicBezTo>
                  <a:cubicBezTo>
                    <a:pt x="155" y="216"/>
                    <a:pt x="158" y="213"/>
                    <a:pt x="160" y="210"/>
                  </a:cubicBezTo>
                  <a:cubicBezTo>
                    <a:pt x="166" y="200"/>
                    <a:pt x="175" y="193"/>
                    <a:pt x="186" y="189"/>
                  </a:cubicBezTo>
                  <a:cubicBezTo>
                    <a:pt x="189" y="188"/>
                    <a:pt x="191" y="187"/>
                    <a:pt x="194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6" y="185"/>
                    <a:pt x="197" y="184"/>
                    <a:pt x="198" y="183"/>
                  </a:cubicBezTo>
                  <a:cubicBezTo>
                    <a:pt x="199" y="182"/>
                    <a:pt x="199" y="181"/>
                    <a:pt x="200" y="180"/>
                  </a:cubicBezTo>
                  <a:cubicBezTo>
                    <a:pt x="201" y="179"/>
                    <a:pt x="201" y="178"/>
                    <a:pt x="202" y="178"/>
                  </a:cubicBezTo>
                  <a:cubicBezTo>
                    <a:pt x="203" y="175"/>
                    <a:pt x="205" y="174"/>
                    <a:pt x="207" y="172"/>
                  </a:cubicBezTo>
                  <a:cubicBezTo>
                    <a:pt x="208" y="172"/>
                    <a:pt x="209" y="171"/>
                    <a:pt x="210" y="171"/>
                  </a:cubicBezTo>
                  <a:cubicBezTo>
                    <a:pt x="212" y="170"/>
                    <a:pt x="215" y="169"/>
                    <a:pt x="217" y="166"/>
                  </a:cubicBezTo>
                  <a:cubicBezTo>
                    <a:pt x="220" y="163"/>
                    <a:pt x="219" y="161"/>
                    <a:pt x="218" y="159"/>
                  </a:cubicBezTo>
                  <a:cubicBezTo>
                    <a:pt x="217" y="158"/>
                    <a:pt x="217" y="157"/>
                    <a:pt x="217" y="156"/>
                  </a:cubicBezTo>
                  <a:cubicBezTo>
                    <a:pt x="217" y="155"/>
                    <a:pt x="217" y="155"/>
                    <a:pt x="219" y="155"/>
                  </a:cubicBezTo>
                  <a:cubicBezTo>
                    <a:pt x="220" y="154"/>
                    <a:pt x="222" y="153"/>
                    <a:pt x="223" y="152"/>
                  </a:cubicBezTo>
                  <a:cubicBezTo>
                    <a:pt x="224" y="150"/>
                    <a:pt x="225" y="149"/>
                    <a:pt x="224" y="148"/>
                  </a:cubicBezTo>
                  <a:cubicBezTo>
                    <a:pt x="224" y="146"/>
                    <a:pt x="223" y="145"/>
                    <a:pt x="222" y="145"/>
                  </a:cubicBezTo>
                  <a:cubicBezTo>
                    <a:pt x="221" y="145"/>
                    <a:pt x="221" y="145"/>
                    <a:pt x="221" y="144"/>
                  </a:cubicBezTo>
                  <a:cubicBezTo>
                    <a:pt x="224" y="143"/>
                    <a:pt x="227" y="142"/>
                    <a:pt x="228" y="138"/>
                  </a:cubicBezTo>
                  <a:cubicBezTo>
                    <a:pt x="230" y="131"/>
                    <a:pt x="228" y="122"/>
                    <a:pt x="221" y="118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15F3A91-350C-F961-CAA8-B94AA72A1B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7" y="286"/>
              <a:ext cx="1448" cy="1386"/>
            </a:xfrm>
            <a:custGeom>
              <a:avLst/>
              <a:gdLst>
                <a:gd name="T0" fmla="*/ 569 w 593"/>
                <a:gd name="T1" fmla="*/ 167 h 568"/>
                <a:gd name="T2" fmla="*/ 555 w 593"/>
                <a:gd name="T3" fmla="*/ 160 h 568"/>
                <a:gd name="T4" fmla="*/ 542 w 593"/>
                <a:gd name="T5" fmla="*/ 155 h 568"/>
                <a:gd name="T6" fmla="*/ 522 w 593"/>
                <a:gd name="T7" fmla="*/ 154 h 568"/>
                <a:gd name="T8" fmla="*/ 507 w 593"/>
                <a:gd name="T9" fmla="*/ 155 h 568"/>
                <a:gd name="T10" fmla="*/ 484 w 593"/>
                <a:gd name="T11" fmla="*/ 181 h 568"/>
                <a:gd name="T12" fmla="*/ 446 w 593"/>
                <a:gd name="T13" fmla="*/ 213 h 568"/>
                <a:gd name="T14" fmla="*/ 462 w 593"/>
                <a:gd name="T15" fmla="*/ 195 h 568"/>
                <a:gd name="T16" fmla="*/ 463 w 593"/>
                <a:gd name="T17" fmla="*/ 131 h 568"/>
                <a:gd name="T18" fmla="*/ 441 w 593"/>
                <a:gd name="T19" fmla="*/ 131 h 568"/>
                <a:gd name="T20" fmla="*/ 442 w 593"/>
                <a:gd name="T21" fmla="*/ 129 h 568"/>
                <a:gd name="T22" fmla="*/ 423 w 593"/>
                <a:gd name="T23" fmla="*/ 131 h 568"/>
                <a:gd name="T24" fmla="*/ 427 w 593"/>
                <a:gd name="T25" fmla="*/ 118 h 568"/>
                <a:gd name="T26" fmla="*/ 408 w 593"/>
                <a:gd name="T27" fmla="*/ 109 h 568"/>
                <a:gd name="T28" fmla="*/ 412 w 593"/>
                <a:gd name="T29" fmla="*/ 93 h 568"/>
                <a:gd name="T30" fmla="*/ 397 w 593"/>
                <a:gd name="T31" fmla="*/ 100 h 568"/>
                <a:gd name="T32" fmla="*/ 388 w 593"/>
                <a:gd name="T33" fmla="*/ 110 h 568"/>
                <a:gd name="T34" fmla="*/ 324 w 593"/>
                <a:gd name="T35" fmla="*/ 174 h 568"/>
                <a:gd name="T36" fmla="*/ 298 w 593"/>
                <a:gd name="T37" fmla="*/ 153 h 568"/>
                <a:gd name="T38" fmla="*/ 272 w 593"/>
                <a:gd name="T39" fmla="*/ 105 h 568"/>
                <a:gd name="T40" fmla="*/ 241 w 593"/>
                <a:gd name="T41" fmla="*/ 55 h 568"/>
                <a:gd name="T42" fmla="*/ 197 w 593"/>
                <a:gd name="T43" fmla="*/ 36 h 568"/>
                <a:gd name="T44" fmla="*/ 182 w 593"/>
                <a:gd name="T45" fmla="*/ 0 h 568"/>
                <a:gd name="T46" fmla="*/ 150 w 593"/>
                <a:gd name="T47" fmla="*/ 9 h 568"/>
                <a:gd name="T48" fmla="*/ 140 w 593"/>
                <a:gd name="T49" fmla="*/ 33 h 568"/>
                <a:gd name="T50" fmla="*/ 101 w 593"/>
                <a:gd name="T51" fmla="*/ 30 h 568"/>
                <a:gd name="T52" fmla="*/ 61 w 593"/>
                <a:gd name="T53" fmla="*/ 42 h 568"/>
                <a:gd name="T54" fmla="*/ 34 w 593"/>
                <a:gd name="T55" fmla="*/ 46 h 568"/>
                <a:gd name="T56" fmla="*/ 17 w 593"/>
                <a:gd name="T57" fmla="*/ 62 h 568"/>
                <a:gd name="T58" fmla="*/ 0 w 593"/>
                <a:gd name="T59" fmla="*/ 57 h 568"/>
                <a:gd name="T60" fmla="*/ 7 w 593"/>
                <a:gd name="T61" fmla="*/ 120 h 568"/>
                <a:gd name="T62" fmla="*/ 22 w 593"/>
                <a:gd name="T63" fmla="*/ 155 h 568"/>
                <a:gd name="T64" fmla="*/ 56 w 593"/>
                <a:gd name="T65" fmla="*/ 187 h 568"/>
                <a:gd name="T66" fmla="*/ 93 w 593"/>
                <a:gd name="T67" fmla="*/ 206 h 568"/>
                <a:gd name="T68" fmla="*/ 112 w 593"/>
                <a:gd name="T69" fmla="*/ 217 h 568"/>
                <a:gd name="T70" fmla="*/ 62 w 593"/>
                <a:gd name="T71" fmla="*/ 352 h 568"/>
                <a:gd name="T72" fmla="*/ 30 w 593"/>
                <a:gd name="T73" fmla="*/ 432 h 568"/>
                <a:gd name="T74" fmla="*/ 52 w 593"/>
                <a:gd name="T75" fmla="*/ 467 h 568"/>
                <a:gd name="T76" fmla="*/ 97 w 593"/>
                <a:gd name="T77" fmla="*/ 540 h 568"/>
                <a:gd name="T78" fmla="*/ 122 w 593"/>
                <a:gd name="T79" fmla="*/ 550 h 568"/>
                <a:gd name="T80" fmla="*/ 424 w 593"/>
                <a:gd name="T81" fmla="*/ 525 h 568"/>
                <a:gd name="T82" fmla="*/ 445 w 593"/>
                <a:gd name="T83" fmla="*/ 488 h 568"/>
                <a:gd name="T84" fmla="*/ 449 w 593"/>
                <a:gd name="T85" fmla="*/ 435 h 568"/>
                <a:gd name="T86" fmla="*/ 489 w 593"/>
                <a:gd name="T87" fmla="*/ 395 h 568"/>
                <a:gd name="T88" fmla="*/ 478 w 593"/>
                <a:gd name="T89" fmla="*/ 367 h 568"/>
                <a:gd name="T90" fmla="*/ 488 w 593"/>
                <a:gd name="T91" fmla="*/ 350 h 568"/>
                <a:gd name="T92" fmla="*/ 522 w 593"/>
                <a:gd name="T93" fmla="*/ 330 h 568"/>
                <a:gd name="T94" fmla="*/ 540 w 593"/>
                <a:gd name="T95" fmla="*/ 305 h 568"/>
                <a:gd name="T96" fmla="*/ 565 w 593"/>
                <a:gd name="T97" fmla="*/ 264 h 568"/>
                <a:gd name="T98" fmla="*/ 587 w 593"/>
                <a:gd name="T99" fmla="*/ 216 h 568"/>
                <a:gd name="T100" fmla="*/ 373 w 593"/>
                <a:gd name="T101" fmla="*/ 162 h 568"/>
                <a:gd name="T102" fmla="*/ 375 w 593"/>
                <a:gd name="T103" fmla="*/ 154 h 568"/>
                <a:gd name="T104" fmla="*/ 378 w 593"/>
                <a:gd name="T105" fmla="*/ 139 h 568"/>
                <a:gd name="T106" fmla="*/ 367 w 593"/>
                <a:gd name="T107" fmla="*/ 147 h 568"/>
                <a:gd name="T108" fmla="*/ 362 w 593"/>
                <a:gd name="T109" fmla="*/ 168 h 568"/>
                <a:gd name="T110" fmla="*/ 349 w 593"/>
                <a:gd name="T111" fmla="*/ 174 h 568"/>
                <a:gd name="T112" fmla="*/ 360 w 593"/>
                <a:gd name="T113" fmla="*/ 148 h 568"/>
                <a:gd name="T114" fmla="*/ 366 w 593"/>
                <a:gd name="T115" fmla="*/ 132 h 568"/>
                <a:gd name="T116" fmla="*/ 394 w 593"/>
                <a:gd name="T117" fmla="*/ 120 h 568"/>
                <a:gd name="T118" fmla="*/ 408 w 593"/>
                <a:gd name="T119" fmla="*/ 204 h 568"/>
                <a:gd name="T120" fmla="*/ 421 w 593"/>
                <a:gd name="T121" fmla="*/ 207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3" h="568">
                  <a:moveTo>
                    <a:pt x="593" y="178"/>
                  </a:moveTo>
                  <a:cubicBezTo>
                    <a:pt x="591" y="178"/>
                    <a:pt x="591" y="178"/>
                    <a:pt x="591" y="178"/>
                  </a:cubicBezTo>
                  <a:cubicBezTo>
                    <a:pt x="590" y="178"/>
                    <a:pt x="588" y="177"/>
                    <a:pt x="587" y="176"/>
                  </a:cubicBezTo>
                  <a:cubicBezTo>
                    <a:pt x="587" y="176"/>
                    <a:pt x="586" y="175"/>
                    <a:pt x="586" y="174"/>
                  </a:cubicBezTo>
                  <a:cubicBezTo>
                    <a:pt x="585" y="173"/>
                    <a:pt x="584" y="171"/>
                    <a:pt x="580" y="171"/>
                  </a:cubicBezTo>
                  <a:cubicBezTo>
                    <a:pt x="580" y="171"/>
                    <a:pt x="580" y="171"/>
                    <a:pt x="580" y="171"/>
                  </a:cubicBezTo>
                  <a:cubicBezTo>
                    <a:pt x="576" y="171"/>
                    <a:pt x="573" y="171"/>
                    <a:pt x="572" y="170"/>
                  </a:cubicBezTo>
                  <a:cubicBezTo>
                    <a:pt x="571" y="169"/>
                    <a:pt x="570" y="168"/>
                    <a:pt x="569" y="167"/>
                  </a:cubicBezTo>
                  <a:cubicBezTo>
                    <a:pt x="568" y="166"/>
                    <a:pt x="567" y="165"/>
                    <a:pt x="566" y="164"/>
                  </a:cubicBezTo>
                  <a:cubicBezTo>
                    <a:pt x="565" y="163"/>
                    <a:pt x="565" y="163"/>
                    <a:pt x="565" y="163"/>
                  </a:cubicBezTo>
                  <a:cubicBezTo>
                    <a:pt x="564" y="162"/>
                    <a:pt x="563" y="161"/>
                    <a:pt x="562" y="161"/>
                  </a:cubicBezTo>
                  <a:cubicBezTo>
                    <a:pt x="561" y="161"/>
                    <a:pt x="561" y="160"/>
                    <a:pt x="560" y="160"/>
                  </a:cubicBezTo>
                  <a:cubicBezTo>
                    <a:pt x="559" y="160"/>
                    <a:pt x="559" y="161"/>
                    <a:pt x="558" y="161"/>
                  </a:cubicBezTo>
                  <a:cubicBezTo>
                    <a:pt x="558" y="161"/>
                    <a:pt x="557" y="161"/>
                    <a:pt x="557" y="161"/>
                  </a:cubicBezTo>
                  <a:cubicBezTo>
                    <a:pt x="556" y="161"/>
                    <a:pt x="556" y="161"/>
                    <a:pt x="556" y="161"/>
                  </a:cubicBezTo>
                  <a:cubicBezTo>
                    <a:pt x="556" y="160"/>
                    <a:pt x="556" y="160"/>
                    <a:pt x="555" y="160"/>
                  </a:cubicBezTo>
                  <a:cubicBezTo>
                    <a:pt x="555" y="160"/>
                    <a:pt x="554" y="160"/>
                    <a:pt x="554" y="159"/>
                  </a:cubicBezTo>
                  <a:cubicBezTo>
                    <a:pt x="553" y="159"/>
                    <a:pt x="553" y="159"/>
                    <a:pt x="553" y="159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51" y="159"/>
                    <a:pt x="551" y="159"/>
                    <a:pt x="550" y="158"/>
                  </a:cubicBezTo>
                  <a:cubicBezTo>
                    <a:pt x="548" y="158"/>
                    <a:pt x="547" y="157"/>
                    <a:pt x="546" y="157"/>
                  </a:cubicBezTo>
                  <a:cubicBezTo>
                    <a:pt x="546" y="157"/>
                    <a:pt x="545" y="157"/>
                    <a:pt x="545" y="157"/>
                  </a:cubicBezTo>
                  <a:cubicBezTo>
                    <a:pt x="544" y="157"/>
                    <a:pt x="544" y="157"/>
                    <a:pt x="544" y="156"/>
                  </a:cubicBezTo>
                  <a:cubicBezTo>
                    <a:pt x="543" y="156"/>
                    <a:pt x="543" y="155"/>
                    <a:pt x="542" y="155"/>
                  </a:cubicBezTo>
                  <a:cubicBezTo>
                    <a:pt x="541" y="154"/>
                    <a:pt x="539" y="153"/>
                    <a:pt x="538" y="153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6" y="153"/>
                    <a:pt x="536" y="153"/>
                    <a:pt x="534" y="154"/>
                  </a:cubicBezTo>
                  <a:cubicBezTo>
                    <a:pt x="533" y="154"/>
                    <a:pt x="531" y="155"/>
                    <a:pt x="529" y="155"/>
                  </a:cubicBezTo>
                  <a:cubicBezTo>
                    <a:pt x="529" y="155"/>
                    <a:pt x="529" y="155"/>
                    <a:pt x="529" y="155"/>
                  </a:cubicBezTo>
                  <a:cubicBezTo>
                    <a:pt x="528" y="155"/>
                    <a:pt x="528" y="155"/>
                    <a:pt x="528" y="155"/>
                  </a:cubicBezTo>
                  <a:cubicBezTo>
                    <a:pt x="527" y="154"/>
                    <a:pt x="526" y="154"/>
                    <a:pt x="525" y="154"/>
                  </a:cubicBezTo>
                  <a:cubicBezTo>
                    <a:pt x="524" y="154"/>
                    <a:pt x="523" y="154"/>
                    <a:pt x="522" y="154"/>
                  </a:cubicBezTo>
                  <a:cubicBezTo>
                    <a:pt x="522" y="154"/>
                    <a:pt x="521" y="155"/>
                    <a:pt x="520" y="155"/>
                  </a:cubicBezTo>
                  <a:cubicBezTo>
                    <a:pt x="520" y="155"/>
                    <a:pt x="520" y="155"/>
                    <a:pt x="520" y="155"/>
                  </a:cubicBezTo>
                  <a:cubicBezTo>
                    <a:pt x="519" y="155"/>
                    <a:pt x="519" y="154"/>
                    <a:pt x="518" y="154"/>
                  </a:cubicBezTo>
                  <a:cubicBezTo>
                    <a:pt x="517" y="154"/>
                    <a:pt x="516" y="153"/>
                    <a:pt x="515" y="153"/>
                  </a:cubicBezTo>
                  <a:cubicBezTo>
                    <a:pt x="515" y="153"/>
                    <a:pt x="514" y="153"/>
                    <a:pt x="514" y="153"/>
                  </a:cubicBezTo>
                  <a:cubicBezTo>
                    <a:pt x="513" y="154"/>
                    <a:pt x="512" y="154"/>
                    <a:pt x="511" y="154"/>
                  </a:cubicBezTo>
                  <a:cubicBezTo>
                    <a:pt x="510" y="154"/>
                    <a:pt x="509" y="155"/>
                    <a:pt x="508" y="155"/>
                  </a:cubicBezTo>
                  <a:cubicBezTo>
                    <a:pt x="507" y="155"/>
                    <a:pt x="507" y="155"/>
                    <a:pt x="507" y="155"/>
                  </a:cubicBezTo>
                  <a:cubicBezTo>
                    <a:pt x="507" y="155"/>
                    <a:pt x="506" y="155"/>
                    <a:pt x="506" y="155"/>
                  </a:cubicBezTo>
                  <a:cubicBezTo>
                    <a:pt x="504" y="155"/>
                    <a:pt x="502" y="155"/>
                    <a:pt x="500" y="156"/>
                  </a:cubicBezTo>
                  <a:cubicBezTo>
                    <a:pt x="497" y="159"/>
                    <a:pt x="494" y="162"/>
                    <a:pt x="492" y="165"/>
                  </a:cubicBezTo>
                  <a:cubicBezTo>
                    <a:pt x="489" y="168"/>
                    <a:pt x="490" y="171"/>
                    <a:pt x="491" y="173"/>
                  </a:cubicBezTo>
                  <a:cubicBezTo>
                    <a:pt x="491" y="174"/>
                    <a:pt x="491" y="175"/>
                    <a:pt x="491" y="176"/>
                  </a:cubicBezTo>
                  <a:cubicBezTo>
                    <a:pt x="491" y="177"/>
                    <a:pt x="489" y="177"/>
                    <a:pt x="489" y="178"/>
                  </a:cubicBezTo>
                  <a:cubicBezTo>
                    <a:pt x="488" y="178"/>
                    <a:pt x="487" y="179"/>
                    <a:pt x="487" y="179"/>
                  </a:cubicBezTo>
                  <a:cubicBezTo>
                    <a:pt x="486" y="180"/>
                    <a:pt x="485" y="180"/>
                    <a:pt x="484" y="181"/>
                  </a:cubicBezTo>
                  <a:cubicBezTo>
                    <a:pt x="483" y="181"/>
                    <a:pt x="482" y="182"/>
                    <a:pt x="481" y="182"/>
                  </a:cubicBezTo>
                  <a:cubicBezTo>
                    <a:pt x="480" y="183"/>
                    <a:pt x="479" y="184"/>
                    <a:pt x="478" y="185"/>
                  </a:cubicBezTo>
                  <a:cubicBezTo>
                    <a:pt x="478" y="186"/>
                    <a:pt x="477" y="186"/>
                    <a:pt x="477" y="187"/>
                  </a:cubicBezTo>
                  <a:cubicBezTo>
                    <a:pt x="476" y="187"/>
                    <a:pt x="475" y="188"/>
                    <a:pt x="474" y="188"/>
                  </a:cubicBezTo>
                  <a:cubicBezTo>
                    <a:pt x="474" y="189"/>
                    <a:pt x="473" y="190"/>
                    <a:pt x="472" y="190"/>
                  </a:cubicBezTo>
                  <a:cubicBezTo>
                    <a:pt x="469" y="192"/>
                    <a:pt x="467" y="195"/>
                    <a:pt x="465" y="197"/>
                  </a:cubicBezTo>
                  <a:cubicBezTo>
                    <a:pt x="462" y="201"/>
                    <a:pt x="459" y="205"/>
                    <a:pt x="453" y="207"/>
                  </a:cubicBezTo>
                  <a:cubicBezTo>
                    <a:pt x="450" y="208"/>
                    <a:pt x="448" y="210"/>
                    <a:pt x="446" y="213"/>
                  </a:cubicBezTo>
                  <a:cubicBezTo>
                    <a:pt x="445" y="214"/>
                    <a:pt x="445" y="214"/>
                    <a:pt x="444" y="215"/>
                  </a:cubicBezTo>
                  <a:cubicBezTo>
                    <a:pt x="441" y="218"/>
                    <a:pt x="440" y="222"/>
                    <a:pt x="438" y="226"/>
                  </a:cubicBezTo>
                  <a:cubicBezTo>
                    <a:pt x="438" y="227"/>
                    <a:pt x="438" y="228"/>
                    <a:pt x="438" y="228"/>
                  </a:cubicBezTo>
                  <a:cubicBezTo>
                    <a:pt x="438" y="226"/>
                    <a:pt x="438" y="223"/>
                    <a:pt x="439" y="221"/>
                  </a:cubicBezTo>
                  <a:cubicBezTo>
                    <a:pt x="439" y="221"/>
                    <a:pt x="440" y="219"/>
                    <a:pt x="441" y="218"/>
                  </a:cubicBezTo>
                  <a:cubicBezTo>
                    <a:pt x="445" y="212"/>
                    <a:pt x="449" y="206"/>
                    <a:pt x="447" y="202"/>
                  </a:cubicBezTo>
                  <a:cubicBezTo>
                    <a:pt x="447" y="201"/>
                    <a:pt x="446" y="200"/>
                    <a:pt x="444" y="199"/>
                  </a:cubicBezTo>
                  <a:cubicBezTo>
                    <a:pt x="450" y="199"/>
                    <a:pt x="456" y="198"/>
                    <a:pt x="462" y="195"/>
                  </a:cubicBezTo>
                  <a:cubicBezTo>
                    <a:pt x="468" y="191"/>
                    <a:pt x="470" y="185"/>
                    <a:pt x="473" y="179"/>
                  </a:cubicBezTo>
                  <a:cubicBezTo>
                    <a:pt x="473" y="178"/>
                    <a:pt x="474" y="176"/>
                    <a:pt x="475" y="175"/>
                  </a:cubicBezTo>
                  <a:cubicBezTo>
                    <a:pt x="476" y="171"/>
                    <a:pt x="478" y="168"/>
                    <a:pt x="480" y="164"/>
                  </a:cubicBezTo>
                  <a:cubicBezTo>
                    <a:pt x="482" y="160"/>
                    <a:pt x="484" y="156"/>
                    <a:pt x="486" y="151"/>
                  </a:cubicBezTo>
                  <a:cubicBezTo>
                    <a:pt x="488" y="146"/>
                    <a:pt x="490" y="141"/>
                    <a:pt x="488" y="137"/>
                  </a:cubicBezTo>
                  <a:cubicBezTo>
                    <a:pt x="487" y="135"/>
                    <a:pt x="485" y="133"/>
                    <a:pt x="482" y="133"/>
                  </a:cubicBezTo>
                  <a:cubicBezTo>
                    <a:pt x="478" y="132"/>
                    <a:pt x="474" y="131"/>
                    <a:pt x="470" y="131"/>
                  </a:cubicBezTo>
                  <a:cubicBezTo>
                    <a:pt x="468" y="131"/>
                    <a:pt x="466" y="131"/>
                    <a:pt x="463" y="131"/>
                  </a:cubicBezTo>
                  <a:cubicBezTo>
                    <a:pt x="462" y="130"/>
                    <a:pt x="460" y="130"/>
                    <a:pt x="459" y="130"/>
                  </a:cubicBezTo>
                  <a:cubicBezTo>
                    <a:pt x="457" y="129"/>
                    <a:pt x="454" y="128"/>
                    <a:pt x="452" y="128"/>
                  </a:cubicBezTo>
                  <a:cubicBezTo>
                    <a:pt x="451" y="128"/>
                    <a:pt x="451" y="128"/>
                    <a:pt x="450" y="128"/>
                  </a:cubicBezTo>
                  <a:cubicBezTo>
                    <a:pt x="450" y="128"/>
                    <a:pt x="449" y="128"/>
                    <a:pt x="449" y="128"/>
                  </a:cubicBezTo>
                  <a:cubicBezTo>
                    <a:pt x="448" y="128"/>
                    <a:pt x="448" y="128"/>
                    <a:pt x="448" y="128"/>
                  </a:cubicBezTo>
                  <a:cubicBezTo>
                    <a:pt x="447" y="128"/>
                    <a:pt x="446" y="129"/>
                    <a:pt x="446" y="129"/>
                  </a:cubicBezTo>
                  <a:cubicBezTo>
                    <a:pt x="444" y="129"/>
                    <a:pt x="443" y="130"/>
                    <a:pt x="442" y="130"/>
                  </a:cubicBezTo>
                  <a:cubicBezTo>
                    <a:pt x="442" y="131"/>
                    <a:pt x="442" y="131"/>
                    <a:pt x="441" y="131"/>
                  </a:cubicBezTo>
                  <a:cubicBezTo>
                    <a:pt x="440" y="131"/>
                    <a:pt x="438" y="131"/>
                    <a:pt x="437" y="132"/>
                  </a:cubicBezTo>
                  <a:cubicBezTo>
                    <a:pt x="435" y="132"/>
                    <a:pt x="434" y="132"/>
                    <a:pt x="434" y="132"/>
                  </a:cubicBezTo>
                  <a:cubicBezTo>
                    <a:pt x="433" y="132"/>
                    <a:pt x="432" y="132"/>
                    <a:pt x="431" y="132"/>
                  </a:cubicBezTo>
                  <a:cubicBezTo>
                    <a:pt x="430" y="132"/>
                    <a:pt x="428" y="132"/>
                    <a:pt x="427" y="132"/>
                  </a:cubicBezTo>
                  <a:cubicBezTo>
                    <a:pt x="428" y="132"/>
                    <a:pt x="429" y="132"/>
                    <a:pt x="430" y="132"/>
                  </a:cubicBezTo>
                  <a:cubicBezTo>
                    <a:pt x="430" y="132"/>
                    <a:pt x="430" y="132"/>
                    <a:pt x="430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5" y="132"/>
                    <a:pt x="439" y="131"/>
                    <a:pt x="442" y="129"/>
                  </a:cubicBezTo>
                  <a:cubicBezTo>
                    <a:pt x="444" y="128"/>
                    <a:pt x="445" y="126"/>
                    <a:pt x="445" y="124"/>
                  </a:cubicBezTo>
                  <a:cubicBezTo>
                    <a:pt x="444" y="122"/>
                    <a:pt x="442" y="120"/>
                    <a:pt x="440" y="118"/>
                  </a:cubicBezTo>
                  <a:cubicBezTo>
                    <a:pt x="438" y="117"/>
                    <a:pt x="436" y="116"/>
                    <a:pt x="434" y="116"/>
                  </a:cubicBezTo>
                  <a:cubicBezTo>
                    <a:pt x="432" y="116"/>
                    <a:pt x="431" y="117"/>
                    <a:pt x="429" y="118"/>
                  </a:cubicBezTo>
                  <a:cubicBezTo>
                    <a:pt x="428" y="118"/>
                    <a:pt x="428" y="119"/>
                    <a:pt x="427" y="119"/>
                  </a:cubicBezTo>
                  <a:cubicBezTo>
                    <a:pt x="424" y="120"/>
                    <a:pt x="419" y="122"/>
                    <a:pt x="421" y="128"/>
                  </a:cubicBezTo>
                  <a:cubicBezTo>
                    <a:pt x="421" y="129"/>
                    <a:pt x="423" y="130"/>
                    <a:pt x="424" y="131"/>
                  </a:cubicBezTo>
                  <a:cubicBezTo>
                    <a:pt x="424" y="131"/>
                    <a:pt x="423" y="131"/>
                    <a:pt x="423" y="131"/>
                  </a:cubicBezTo>
                  <a:cubicBezTo>
                    <a:pt x="421" y="131"/>
                    <a:pt x="420" y="130"/>
                    <a:pt x="419" y="130"/>
                  </a:cubicBezTo>
                  <a:cubicBezTo>
                    <a:pt x="418" y="130"/>
                    <a:pt x="417" y="129"/>
                    <a:pt x="416" y="129"/>
                  </a:cubicBezTo>
                  <a:cubicBezTo>
                    <a:pt x="415" y="128"/>
                    <a:pt x="414" y="127"/>
                    <a:pt x="412" y="127"/>
                  </a:cubicBezTo>
                  <a:cubicBezTo>
                    <a:pt x="411" y="126"/>
                    <a:pt x="409" y="126"/>
                    <a:pt x="408" y="125"/>
                  </a:cubicBezTo>
                  <a:cubicBezTo>
                    <a:pt x="409" y="125"/>
                    <a:pt x="409" y="125"/>
                    <a:pt x="409" y="125"/>
                  </a:cubicBezTo>
                  <a:cubicBezTo>
                    <a:pt x="411" y="125"/>
                    <a:pt x="413" y="125"/>
                    <a:pt x="415" y="125"/>
                  </a:cubicBezTo>
                  <a:cubicBezTo>
                    <a:pt x="418" y="124"/>
                    <a:pt x="421" y="122"/>
                    <a:pt x="423" y="121"/>
                  </a:cubicBezTo>
                  <a:cubicBezTo>
                    <a:pt x="424" y="120"/>
                    <a:pt x="425" y="119"/>
                    <a:pt x="427" y="118"/>
                  </a:cubicBezTo>
                  <a:cubicBezTo>
                    <a:pt x="433" y="115"/>
                    <a:pt x="433" y="111"/>
                    <a:pt x="432" y="109"/>
                  </a:cubicBezTo>
                  <a:cubicBezTo>
                    <a:pt x="432" y="108"/>
                    <a:pt x="430" y="106"/>
                    <a:pt x="426" y="106"/>
                  </a:cubicBezTo>
                  <a:cubicBezTo>
                    <a:pt x="425" y="106"/>
                    <a:pt x="424" y="106"/>
                    <a:pt x="423" y="106"/>
                  </a:cubicBezTo>
                  <a:cubicBezTo>
                    <a:pt x="423" y="106"/>
                    <a:pt x="423" y="106"/>
                    <a:pt x="423" y="106"/>
                  </a:cubicBezTo>
                  <a:cubicBezTo>
                    <a:pt x="422" y="106"/>
                    <a:pt x="422" y="106"/>
                    <a:pt x="421" y="106"/>
                  </a:cubicBezTo>
                  <a:cubicBezTo>
                    <a:pt x="421" y="106"/>
                    <a:pt x="418" y="106"/>
                    <a:pt x="417" y="106"/>
                  </a:cubicBezTo>
                  <a:cubicBezTo>
                    <a:pt x="416" y="106"/>
                    <a:pt x="415" y="106"/>
                    <a:pt x="413" y="106"/>
                  </a:cubicBezTo>
                  <a:cubicBezTo>
                    <a:pt x="411" y="107"/>
                    <a:pt x="410" y="108"/>
                    <a:pt x="408" y="109"/>
                  </a:cubicBezTo>
                  <a:cubicBezTo>
                    <a:pt x="407" y="109"/>
                    <a:pt x="406" y="110"/>
                    <a:pt x="405" y="110"/>
                  </a:cubicBezTo>
                  <a:cubicBezTo>
                    <a:pt x="405" y="110"/>
                    <a:pt x="405" y="110"/>
                    <a:pt x="404" y="110"/>
                  </a:cubicBezTo>
                  <a:cubicBezTo>
                    <a:pt x="404" y="110"/>
                    <a:pt x="403" y="110"/>
                    <a:pt x="403" y="110"/>
                  </a:cubicBezTo>
                  <a:cubicBezTo>
                    <a:pt x="405" y="109"/>
                    <a:pt x="408" y="107"/>
                    <a:pt x="409" y="106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11" y="104"/>
                    <a:pt x="412" y="102"/>
                    <a:pt x="414" y="100"/>
                  </a:cubicBezTo>
                  <a:cubicBezTo>
                    <a:pt x="414" y="99"/>
                    <a:pt x="415" y="97"/>
                    <a:pt x="414" y="95"/>
                  </a:cubicBezTo>
                  <a:cubicBezTo>
                    <a:pt x="414" y="93"/>
                    <a:pt x="412" y="93"/>
                    <a:pt x="412" y="93"/>
                  </a:cubicBezTo>
                  <a:cubicBezTo>
                    <a:pt x="411" y="93"/>
                    <a:pt x="410" y="93"/>
                    <a:pt x="410" y="93"/>
                  </a:cubicBezTo>
                  <a:cubicBezTo>
                    <a:pt x="410" y="94"/>
                    <a:pt x="410" y="94"/>
                    <a:pt x="410" y="94"/>
                  </a:cubicBezTo>
                  <a:cubicBezTo>
                    <a:pt x="410" y="94"/>
                    <a:pt x="410" y="94"/>
                    <a:pt x="410" y="94"/>
                  </a:cubicBezTo>
                  <a:cubicBezTo>
                    <a:pt x="409" y="93"/>
                    <a:pt x="409" y="93"/>
                    <a:pt x="407" y="92"/>
                  </a:cubicBezTo>
                  <a:cubicBezTo>
                    <a:pt x="405" y="92"/>
                    <a:pt x="404" y="94"/>
                    <a:pt x="403" y="95"/>
                  </a:cubicBezTo>
                  <a:cubicBezTo>
                    <a:pt x="402" y="96"/>
                    <a:pt x="402" y="96"/>
                    <a:pt x="401" y="97"/>
                  </a:cubicBezTo>
                  <a:cubicBezTo>
                    <a:pt x="401" y="97"/>
                    <a:pt x="401" y="97"/>
                    <a:pt x="400" y="97"/>
                  </a:cubicBezTo>
                  <a:cubicBezTo>
                    <a:pt x="399" y="97"/>
                    <a:pt x="398" y="98"/>
                    <a:pt x="397" y="100"/>
                  </a:cubicBezTo>
                  <a:cubicBezTo>
                    <a:pt x="396" y="102"/>
                    <a:pt x="396" y="106"/>
                    <a:pt x="397" y="108"/>
                  </a:cubicBezTo>
                  <a:cubicBezTo>
                    <a:pt x="398" y="108"/>
                    <a:pt x="398" y="109"/>
                    <a:pt x="398" y="109"/>
                  </a:cubicBezTo>
                  <a:cubicBezTo>
                    <a:pt x="397" y="109"/>
                    <a:pt x="395" y="110"/>
                    <a:pt x="395" y="111"/>
                  </a:cubicBezTo>
                  <a:cubicBezTo>
                    <a:pt x="394" y="112"/>
                    <a:pt x="393" y="114"/>
                    <a:pt x="393" y="115"/>
                  </a:cubicBezTo>
                  <a:cubicBezTo>
                    <a:pt x="393" y="115"/>
                    <a:pt x="392" y="114"/>
                    <a:pt x="392" y="114"/>
                  </a:cubicBezTo>
                  <a:cubicBezTo>
                    <a:pt x="391" y="113"/>
                    <a:pt x="389" y="113"/>
                    <a:pt x="388" y="113"/>
                  </a:cubicBezTo>
                  <a:cubicBezTo>
                    <a:pt x="388" y="112"/>
                    <a:pt x="388" y="112"/>
                    <a:pt x="388" y="112"/>
                  </a:cubicBezTo>
                  <a:cubicBezTo>
                    <a:pt x="388" y="112"/>
                    <a:pt x="388" y="110"/>
                    <a:pt x="388" y="110"/>
                  </a:cubicBezTo>
                  <a:cubicBezTo>
                    <a:pt x="385" y="110"/>
                    <a:pt x="385" y="110"/>
                    <a:pt x="385" y="110"/>
                  </a:cubicBezTo>
                  <a:cubicBezTo>
                    <a:pt x="384" y="111"/>
                    <a:pt x="382" y="111"/>
                    <a:pt x="380" y="112"/>
                  </a:cubicBezTo>
                  <a:cubicBezTo>
                    <a:pt x="369" y="116"/>
                    <a:pt x="361" y="123"/>
                    <a:pt x="354" y="134"/>
                  </a:cubicBezTo>
                  <a:cubicBezTo>
                    <a:pt x="352" y="137"/>
                    <a:pt x="350" y="140"/>
                    <a:pt x="347" y="142"/>
                  </a:cubicBezTo>
                  <a:cubicBezTo>
                    <a:pt x="343" y="147"/>
                    <a:pt x="339" y="152"/>
                    <a:pt x="337" y="159"/>
                  </a:cubicBezTo>
                  <a:cubicBezTo>
                    <a:pt x="337" y="161"/>
                    <a:pt x="337" y="161"/>
                    <a:pt x="337" y="161"/>
                  </a:cubicBezTo>
                  <a:cubicBezTo>
                    <a:pt x="336" y="166"/>
                    <a:pt x="335" y="171"/>
                    <a:pt x="329" y="173"/>
                  </a:cubicBezTo>
                  <a:cubicBezTo>
                    <a:pt x="328" y="174"/>
                    <a:pt x="326" y="174"/>
                    <a:pt x="324" y="174"/>
                  </a:cubicBezTo>
                  <a:cubicBezTo>
                    <a:pt x="322" y="174"/>
                    <a:pt x="319" y="174"/>
                    <a:pt x="317" y="173"/>
                  </a:cubicBezTo>
                  <a:cubicBezTo>
                    <a:pt x="316" y="173"/>
                    <a:pt x="316" y="173"/>
                    <a:pt x="315" y="173"/>
                  </a:cubicBezTo>
                  <a:cubicBezTo>
                    <a:pt x="312" y="172"/>
                    <a:pt x="310" y="172"/>
                    <a:pt x="308" y="170"/>
                  </a:cubicBezTo>
                  <a:cubicBezTo>
                    <a:pt x="307" y="169"/>
                    <a:pt x="306" y="168"/>
                    <a:pt x="306" y="166"/>
                  </a:cubicBezTo>
                  <a:cubicBezTo>
                    <a:pt x="305" y="166"/>
                    <a:pt x="305" y="165"/>
                    <a:pt x="305" y="164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3" y="162"/>
                    <a:pt x="302" y="160"/>
                    <a:pt x="301" y="159"/>
                  </a:cubicBezTo>
                  <a:cubicBezTo>
                    <a:pt x="299" y="158"/>
                    <a:pt x="297" y="156"/>
                    <a:pt x="298" y="153"/>
                  </a:cubicBezTo>
                  <a:cubicBezTo>
                    <a:pt x="298" y="153"/>
                    <a:pt x="298" y="153"/>
                    <a:pt x="298" y="152"/>
                  </a:cubicBezTo>
                  <a:cubicBezTo>
                    <a:pt x="298" y="151"/>
                    <a:pt x="298" y="151"/>
                    <a:pt x="297" y="150"/>
                  </a:cubicBezTo>
                  <a:cubicBezTo>
                    <a:pt x="297" y="149"/>
                    <a:pt x="297" y="148"/>
                    <a:pt x="296" y="147"/>
                  </a:cubicBezTo>
                  <a:cubicBezTo>
                    <a:pt x="295" y="145"/>
                    <a:pt x="295" y="145"/>
                    <a:pt x="295" y="145"/>
                  </a:cubicBezTo>
                  <a:cubicBezTo>
                    <a:pt x="293" y="141"/>
                    <a:pt x="292" y="137"/>
                    <a:pt x="288" y="133"/>
                  </a:cubicBezTo>
                  <a:cubicBezTo>
                    <a:pt x="287" y="131"/>
                    <a:pt x="286" y="130"/>
                    <a:pt x="284" y="129"/>
                  </a:cubicBezTo>
                  <a:cubicBezTo>
                    <a:pt x="282" y="126"/>
                    <a:pt x="280" y="124"/>
                    <a:pt x="278" y="121"/>
                  </a:cubicBezTo>
                  <a:cubicBezTo>
                    <a:pt x="275" y="117"/>
                    <a:pt x="273" y="112"/>
                    <a:pt x="272" y="105"/>
                  </a:cubicBezTo>
                  <a:cubicBezTo>
                    <a:pt x="272" y="103"/>
                    <a:pt x="272" y="101"/>
                    <a:pt x="272" y="100"/>
                  </a:cubicBezTo>
                  <a:cubicBezTo>
                    <a:pt x="271" y="96"/>
                    <a:pt x="271" y="92"/>
                    <a:pt x="270" y="88"/>
                  </a:cubicBezTo>
                  <a:cubicBezTo>
                    <a:pt x="269" y="86"/>
                    <a:pt x="266" y="84"/>
                    <a:pt x="264" y="82"/>
                  </a:cubicBezTo>
                  <a:cubicBezTo>
                    <a:pt x="263" y="81"/>
                    <a:pt x="262" y="80"/>
                    <a:pt x="261" y="79"/>
                  </a:cubicBezTo>
                  <a:cubicBezTo>
                    <a:pt x="257" y="76"/>
                    <a:pt x="256" y="71"/>
                    <a:pt x="255" y="66"/>
                  </a:cubicBezTo>
                  <a:cubicBezTo>
                    <a:pt x="255" y="64"/>
                    <a:pt x="255" y="64"/>
                    <a:pt x="255" y="64"/>
                  </a:cubicBezTo>
                  <a:cubicBezTo>
                    <a:pt x="253" y="59"/>
                    <a:pt x="250" y="56"/>
                    <a:pt x="245" y="55"/>
                  </a:cubicBezTo>
                  <a:cubicBezTo>
                    <a:pt x="243" y="55"/>
                    <a:pt x="242" y="55"/>
                    <a:pt x="241" y="55"/>
                  </a:cubicBezTo>
                  <a:cubicBezTo>
                    <a:pt x="237" y="55"/>
                    <a:pt x="233" y="55"/>
                    <a:pt x="230" y="52"/>
                  </a:cubicBezTo>
                  <a:cubicBezTo>
                    <a:pt x="228" y="50"/>
                    <a:pt x="227" y="49"/>
                    <a:pt x="226" y="47"/>
                  </a:cubicBezTo>
                  <a:cubicBezTo>
                    <a:pt x="225" y="45"/>
                    <a:pt x="224" y="42"/>
                    <a:pt x="221" y="41"/>
                  </a:cubicBezTo>
                  <a:cubicBezTo>
                    <a:pt x="218" y="39"/>
                    <a:pt x="215" y="39"/>
                    <a:pt x="213" y="39"/>
                  </a:cubicBezTo>
                  <a:cubicBezTo>
                    <a:pt x="212" y="39"/>
                    <a:pt x="210" y="39"/>
                    <a:pt x="209" y="39"/>
                  </a:cubicBezTo>
                  <a:cubicBezTo>
                    <a:pt x="208" y="39"/>
                    <a:pt x="207" y="39"/>
                    <a:pt x="205" y="39"/>
                  </a:cubicBezTo>
                  <a:cubicBezTo>
                    <a:pt x="205" y="39"/>
                    <a:pt x="204" y="39"/>
                    <a:pt x="203" y="39"/>
                  </a:cubicBezTo>
                  <a:cubicBezTo>
                    <a:pt x="200" y="39"/>
                    <a:pt x="198" y="38"/>
                    <a:pt x="197" y="36"/>
                  </a:cubicBezTo>
                  <a:cubicBezTo>
                    <a:pt x="193" y="30"/>
                    <a:pt x="197" y="18"/>
                    <a:pt x="199" y="11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5" y="7"/>
                    <a:pt x="193" y="6"/>
                    <a:pt x="190" y="5"/>
                  </a:cubicBezTo>
                  <a:cubicBezTo>
                    <a:pt x="189" y="4"/>
                    <a:pt x="189" y="4"/>
                    <a:pt x="188" y="3"/>
                  </a:cubicBezTo>
                  <a:cubicBezTo>
                    <a:pt x="186" y="2"/>
                    <a:pt x="185" y="0"/>
                    <a:pt x="182" y="0"/>
                  </a:cubicBezTo>
                  <a:cubicBezTo>
                    <a:pt x="181" y="0"/>
                    <a:pt x="181" y="0"/>
                    <a:pt x="180" y="0"/>
                  </a:cubicBezTo>
                  <a:cubicBezTo>
                    <a:pt x="177" y="0"/>
                    <a:pt x="174" y="1"/>
                    <a:pt x="172" y="2"/>
                  </a:cubicBezTo>
                  <a:cubicBezTo>
                    <a:pt x="170" y="3"/>
                    <a:pt x="169" y="4"/>
                    <a:pt x="168" y="5"/>
                  </a:cubicBezTo>
                  <a:cubicBezTo>
                    <a:pt x="166" y="6"/>
                    <a:pt x="165" y="8"/>
                    <a:pt x="163" y="8"/>
                  </a:cubicBezTo>
                  <a:cubicBezTo>
                    <a:pt x="163" y="8"/>
                    <a:pt x="162" y="8"/>
                    <a:pt x="162" y="8"/>
                  </a:cubicBezTo>
                  <a:cubicBezTo>
                    <a:pt x="161" y="7"/>
                    <a:pt x="160" y="7"/>
                    <a:pt x="159" y="7"/>
                  </a:cubicBezTo>
                  <a:cubicBezTo>
                    <a:pt x="156" y="7"/>
                    <a:pt x="154" y="8"/>
                    <a:pt x="152" y="9"/>
                  </a:cubicBezTo>
                  <a:cubicBezTo>
                    <a:pt x="151" y="9"/>
                    <a:pt x="151" y="9"/>
                    <a:pt x="150" y="9"/>
                  </a:cubicBezTo>
                  <a:cubicBezTo>
                    <a:pt x="148" y="9"/>
                    <a:pt x="147" y="9"/>
                    <a:pt x="146" y="8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6"/>
                    <a:pt x="143" y="5"/>
                    <a:pt x="141" y="5"/>
                  </a:cubicBezTo>
                  <a:cubicBezTo>
                    <a:pt x="140" y="5"/>
                    <a:pt x="139" y="5"/>
                    <a:pt x="138" y="6"/>
                  </a:cubicBezTo>
                  <a:cubicBezTo>
                    <a:pt x="135" y="7"/>
                    <a:pt x="133" y="11"/>
                    <a:pt x="132" y="14"/>
                  </a:cubicBezTo>
                  <a:cubicBezTo>
                    <a:pt x="131" y="19"/>
                    <a:pt x="134" y="22"/>
                    <a:pt x="136" y="25"/>
                  </a:cubicBezTo>
                  <a:cubicBezTo>
                    <a:pt x="137" y="26"/>
                    <a:pt x="138" y="27"/>
                    <a:pt x="138" y="28"/>
                  </a:cubicBezTo>
                  <a:cubicBezTo>
                    <a:pt x="140" y="30"/>
                    <a:pt x="140" y="32"/>
                    <a:pt x="140" y="33"/>
                  </a:cubicBezTo>
                  <a:cubicBezTo>
                    <a:pt x="140" y="33"/>
                    <a:pt x="139" y="34"/>
                    <a:pt x="138" y="34"/>
                  </a:cubicBezTo>
                  <a:cubicBezTo>
                    <a:pt x="138" y="34"/>
                    <a:pt x="137" y="34"/>
                    <a:pt x="137" y="34"/>
                  </a:cubicBezTo>
                  <a:cubicBezTo>
                    <a:pt x="136" y="34"/>
                    <a:pt x="134" y="33"/>
                    <a:pt x="132" y="33"/>
                  </a:cubicBezTo>
                  <a:cubicBezTo>
                    <a:pt x="131" y="32"/>
                    <a:pt x="129" y="32"/>
                    <a:pt x="128" y="32"/>
                  </a:cubicBezTo>
                  <a:cubicBezTo>
                    <a:pt x="127" y="31"/>
                    <a:pt x="125" y="31"/>
                    <a:pt x="124" y="31"/>
                  </a:cubicBezTo>
                  <a:cubicBezTo>
                    <a:pt x="119" y="30"/>
                    <a:pt x="114" y="29"/>
                    <a:pt x="109" y="29"/>
                  </a:cubicBezTo>
                  <a:cubicBezTo>
                    <a:pt x="107" y="29"/>
                    <a:pt x="106" y="29"/>
                    <a:pt x="104" y="29"/>
                  </a:cubicBezTo>
                  <a:cubicBezTo>
                    <a:pt x="103" y="29"/>
                    <a:pt x="102" y="30"/>
                    <a:pt x="101" y="30"/>
                  </a:cubicBezTo>
                  <a:cubicBezTo>
                    <a:pt x="99" y="30"/>
                    <a:pt x="98" y="31"/>
                    <a:pt x="96" y="31"/>
                  </a:cubicBezTo>
                  <a:cubicBezTo>
                    <a:pt x="95" y="31"/>
                    <a:pt x="94" y="31"/>
                    <a:pt x="93" y="30"/>
                  </a:cubicBezTo>
                  <a:cubicBezTo>
                    <a:pt x="89" y="28"/>
                    <a:pt x="86" y="28"/>
                    <a:pt x="82" y="28"/>
                  </a:cubicBezTo>
                  <a:cubicBezTo>
                    <a:pt x="82" y="28"/>
                    <a:pt x="81" y="28"/>
                    <a:pt x="80" y="28"/>
                  </a:cubicBezTo>
                  <a:cubicBezTo>
                    <a:pt x="74" y="28"/>
                    <a:pt x="72" y="31"/>
                    <a:pt x="69" y="36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6" y="40"/>
                    <a:pt x="64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0" y="42"/>
                    <a:pt x="59" y="42"/>
                    <a:pt x="58" y="42"/>
                  </a:cubicBezTo>
                  <a:cubicBezTo>
                    <a:pt x="56" y="41"/>
                    <a:pt x="55" y="41"/>
                    <a:pt x="54" y="41"/>
                  </a:cubicBezTo>
                  <a:cubicBezTo>
                    <a:pt x="52" y="41"/>
                    <a:pt x="50" y="42"/>
                    <a:pt x="49" y="43"/>
                  </a:cubicBezTo>
                  <a:cubicBezTo>
                    <a:pt x="47" y="44"/>
                    <a:pt x="46" y="45"/>
                    <a:pt x="46" y="47"/>
                  </a:cubicBezTo>
                  <a:cubicBezTo>
                    <a:pt x="44" y="48"/>
                    <a:pt x="44" y="49"/>
                    <a:pt x="43" y="49"/>
                  </a:cubicBezTo>
                  <a:cubicBezTo>
                    <a:pt x="43" y="49"/>
                    <a:pt x="42" y="49"/>
                    <a:pt x="42" y="49"/>
                  </a:cubicBezTo>
                  <a:cubicBezTo>
                    <a:pt x="41" y="48"/>
                    <a:pt x="40" y="48"/>
                    <a:pt x="39" y="48"/>
                  </a:cubicBezTo>
                  <a:cubicBezTo>
                    <a:pt x="38" y="47"/>
                    <a:pt x="36" y="46"/>
                    <a:pt x="34" y="46"/>
                  </a:cubicBezTo>
                  <a:cubicBezTo>
                    <a:pt x="33" y="46"/>
                    <a:pt x="32" y="46"/>
                    <a:pt x="32" y="47"/>
                  </a:cubicBezTo>
                  <a:cubicBezTo>
                    <a:pt x="30" y="47"/>
                    <a:pt x="29" y="48"/>
                    <a:pt x="28" y="50"/>
                  </a:cubicBezTo>
                  <a:cubicBezTo>
                    <a:pt x="28" y="50"/>
                    <a:pt x="27" y="50"/>
                    <a:pt x="27" y="51"/>
                  </a:cubicBezTo>
                  <a:cubicBezTo>
                    <a:pt x="26" y="51"/>
                    <a:pt x="26" y="51"/>
                    <a:pt x="25" y="52"/>
                  </a:cubicBezTo>
                  <a:cubicBezTo>
                    <a:pt x="25" y="52"/>
                    <a:pt x="24" y="52"/>
                    <a:pt x="23" y="53"/>
                  </a:cubicBezTo>
                  <a:cubicBezTo>
                    <a:pt x="21" y="54"/>
                    <a:pt x="21" y="57"/>
                    <a:pt x="21" y="59"/>
                  </a:cubicBezTo>
                  <a:cubicBezTo>
                    <a:pt x="20" y="60"/>
                    <a:pt x="20" y="61"/>
                    <a:pt x="20" y="61"/>
                  </a:cubicBezTo>
                  <a:cubicBezTo>
                    <a:pt x="19" y="62"/>
                    <a:pt x="19" y="62"/>
                    <a:pt x="17" y="62"/>
                  </a:cubicBezTo>
                  <a:cubicBezTo>
                    <a:pt x="17" y="62"/>
                    <a:pt x="15" y="62"/>
                    <a:pt x="15" y="62"/>
                  </a:cubicBezTo>
                  <a:cubicBezTo>
                    <a:pt x="14" y="62"/>
                    <a:pt x="12" y="62"/>
                    <a:pt x="11" y="6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9" y="63"/>
                    <a:pt x="9" y="63"/>
                  </a:cubicBezTo>
                  <a:cubicBezTo>
                    <a:pt x="9" y="63"/>
                    <a:pt x="8" y="63"/>
                    <a:pt x="8" y="62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5" y="60"/>
                    <a:pt x="4" y="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" y="63"/>
                    <a:pt x="2" y="65"/>
                    <a:pt x="2" y="66"/>
                  </a:cubicBezTo>
                  <a:cubicBezTo>
                    <a:pt x="2" y="69"/>
                    <a:pt x="3" y="71"/>
                    <a:pt x="3" y="72"/>
                  </a:cubicBezTo>
                  <a:cubicBezTo>
                    <a:pt x="4" y="76"/>
                    <a:pt x="4" y="81"/>
                    <a:pt x="4" y="84"/>
                  </a:cubicBezTo>
                  <a:cubicBezTo>
                    <a:pt x="4" y="87"/>
                    <a:pt x="4" y="90"/>
                    <a:pt x="4" y="92"/>
                  </a:cubicBezTo>
                  <a:cubicBezTo>
                    <a:pt x="4" y="96"/>
                    <a:pt x="5" y="99"/>
                    <a:pt x="6" y="102"/>
                  </a:cubicBezTo>
                  <a:cubicBezTo>
                    <a:pt x="6" y="105"/>
                    <a:pt x="7" y="108"/>
                    <a:pt x="7" y="112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6" y="124"/>
                    <a:pt x="6" y="128"/>
                    <a:pt x="7" y="132"/>
                  </a:cubicBezTo>
                  <a:cubicBezTo>
                    <a:pt x="7" y="134"/>
                    <a:pt x="8" y="135"/>
                    <a:pt x="10" y="136"/>
                  </a:cubicBezTo>
                  <a:cubicBezTo>
                    <a:pt x="10" y="137"/>
                    <a:pt x="11" y="139"/>
                    <a:pt x="12" y="140"/>
                  </a:cubicBezTo>
                  <a:cubicBezTo>
                    <a:pt x="12" y="141"/>
                    <a:pt x="12" y="143"/>
                    <a:pt x="12" y="144"/>
                  </a:cubicBezTo>
                  <a:cubicBezTo>
                    <a:pt x="12" y="145"/>
                    <a:pt x="11" y="146"/>
                    <a:pt x="12" y="148"/>
                  </a:cubicBezTo>
                  <a:cubicBezTo>
                    <a:pt x="13" y="149"/>
                    <a:pt x="14" y="150"/>
                    <a:pt x="15" y="150"/>
                  </a:cubicBezTo>
                  <a:cubicBezTo>
                    <a:pt x="16" y="150"/>
                    <a:pt x="17" y="150"/>
                    <a:pt x="18" y="151"/>
                  </a:cubicBezTo>
                  <a:cubicBezTo>
                    <a:pt x="20" y="152"/>
                    <a:pt x="21" y="153"/>
                    <a:pt x="22" y="155"/>
                  </a:cubicBezTo>
                  <a:cubicBezTo>
                    <a:pt x="22" y="155"/>
                    <a:pt x="22" y="156"/>
                    <a:pt x="23" y="156"/>
                  </a:cubicBezTo>
                  <a:cubicBezTo>
                    <a:pt x="24" y="159"/>
                    <a:pt x="27" y="162"/>
                    <a:pt x="29" y="165"/>
                  </a:cubicBezTo>
                  <a:cubicBezTo>
                    <a:pt x="30" y="166"/>
                    <a:pt x="31" y="168"/>
                    <a:pt x="32" y="169"/>
                  </a:cubicBezTo>
                  <a:cubicBezTo>
                    <a:pt x="34" y="172"/>
                    <a:pt x="36" y="173"/>
                    <a:pt x="39" y="174"/>
                  </a:cubicBezTo>
                  <a:cubicBezTo>
                    <a:pt x="40" y="175"/>
                    <a:pt x="42" y="175"/>
                    <a:pt x="43" y="176"/>
                  </a:cubicBezTo>
                  <a:cubicBezTo>
                    <a:pt x="46" y="177"/>
                    <a:pt x="48" y="180"/>
                    <a:pt x="50" y="182"/>
                  </a:cubicBezTo>
                  <a:cubicBezTo>
                    <a:pt x="52" y="183"/>
                    <a:pt x="53" y="185"/>
                    <a:pt x="55" y="186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60" y="190"/>
                    <a:pt x="64" y="193"/>
                    <a:pt x="68" y="195"/>
                  </a:cubicBezTo>
                  <a:cubicBezTo>
                    <a:pt x="70" y="195"/>
                    <a:pt x="72" y="196"/>
                    <a:pt x="74" y="196"/>
                  </a:cubicBezTo>
                  <a:cubicBezTo>
                    <a:pt x="77" y="196"/>
                    <a:pt x="80" y="197"/>
                    <a:pt x="82" y="198"/>
                  </a:cubicBezTo>
                  <a:cubicBezTo>
                    <a:pt x="83" y="199"/>
                    <a:pt x="84" y="199"/>
                    <a:pt x="84" y="200"/>
                  </a:cubicBezTo>
                  <a:cubicBezTo>
                    <a:pt x="85" y="201"/>
                    <a:pt x="85" y="201"/>
                    <a:pt x="86" y="202"/>
                  </a:cubicBezTo>
                  <a:cubicBezTo>
                    <a:pt x="87" y="202"/>
                    <a:pt x="88" y="203"/>
                    <a:pt x="88" y="203"/>
                  </a:cubicBezTo>
                  <a:cubicBezTo>
                    <a:pt x="90" y="203"/>
                    <a:pt x="91" y="204"/>
                    <a:pt x="92" y="205"/>
                  </a:cubicBezTo>
                  <a:cubicBezTo>
                    <a:pt x="93" y="206"/>
                    <a:pt x="93" y="206"/>
                    <a:pt x="93" y="206"/>
                  </a:cubicBezTo>
                  <a:cubicBezTo>
                    <a:pt x="94" y="208"/>
                    <a:pt x="95" y="208"/>
                    <a:pt x="97" y="209"/>
                  </a:cubicBezTo>
                  <a:cubicBezTo>
                    <a:pt x="98" y="210"/>
                    <a:pt x="98" y="210"/>
                    <a:pt x="98" y="210"/>
                  </a:cubicBezTo>
                  <a:cubicBezTo>
                    <a:pt x="99" y="210"/>
                    <a:pt x="101" y="211"/>
                    <a:pt x="102" y="213"/>
                  </a:cubicBezTo>
                  <a:cubicBezTo>
                    <a:pt x="102" y="213"/>
                    <a:pt x="103" y="214"/>
                    <a:pt x="103" y="215"/>
                  </a:cubicBezTo>
                  <a:cubicBezTo>
                    <a:pt x="104" y="216"/>
                    <a:pt x="104" y="217"/>
                    <a:pt x="105" y="217"/>
                  </a:cubicBezTo>
                  <a:cubicBezTo>
                    <a:pt x="106" y="218"/>
                    <a:pt x="106" y="218"/>
                    <a:pt x="107" y="218"/>
                  </a:cubicBezTo>
                  <a:cubicBezTo>
                    <a:pt x="107" y="218"/>
                    <a:pt x="108" y="217"/>
                    <a:pt x="109" y="217"/>
                  </a:cubicBezTo>
                  <a:cubicBezTo>
                    <a:pt x="110" y="217"/>
                    <a:pt x="111" y="217"/>
                    <a:pt x="112" y="217"/>
                  </a:cubicBezTo>
                  <a:cubicBezTo>
                    <a:pt x="112" y="217"/>
                    <a:pt x="112" y="217"/>
                    <a:pt x="112" y="217"/>
                  </a:cubicBezTo>
                  <a:cubicBezTo>
                    <a:pt x="115" y="217"/>
                    <a:pt x="116" y="217"/>
                    <a:pt x="118" y="219"/>
                  </a:cubicBezTo>
                  <a:cubicBezTo>
                    <a:pt x="119" y="219"/>
                    <a:pt x="119" y="220"/>
                    <a:pt x="119" y="220"/>
                  </a:cubicBezTo>
                  <a:cubicBezTo>
                    <a:pt x="120" y="221"/>
                    <a:pt x="121" y="222"/>
                    <a:pt x="123" y="223"/>
                  </a:cubicBezTo>
                  <a:cubicBezTo>
                    <a:pt x="113" y="242"/>
                    <a:pt x="113" y="242"/>
                    <a:pt x="113" y="242"/>
                  </a:cubicBezTo>
                  <a:cubicBezTo>
                    <a:pt x="106" y="258"/>
                    <a:pt x="99" y="273"/>
                    <a:pt x="92" y="289"/>
                  </a:cubicBezTo>
                  <a:cubicBezTo>
                    <a:pt x="82" y="310"/>
                    <a:pt x="73" y="327"/>
                    <a:pt x="65" y="346"/>
                  </a:cubicBezTo>
                  <a:cubicBezTo>
                    <a:pt x="62" y="352"/>
                    <a:pt x="62" y="352"/>
                    <a:pt x="62" y="352"/>
                  </a:cubicBezTo>
                  <a:cubicBezTo>
                    <a:pt x="55" y="366"/>
                    <a:pt x="49" y="381"/>
                    <a:pt x="41" y="396"/>
                  </a:cubicBezTo>
                  <a:cubicBezTo>
                    <a:pt x="40" y="398"/>
                    <a:pt x="39" y="401"/>
                    <a:pt x="38" y="403"/>
                  </a:cubicBezTo>
                  <a:cubicBezTo>
                    <a:pt x="34" y="410"/>
                    <a:pt x="31" y="417"/>
                    <a:pt x="29" y="423"/>
                  </a:cubicBezTo>
                  <a:cubicBezTo>
                    <a:pt x="28" y="425"/>
                    <a:pt x="28" y="428"/>
                    <a:pt x="28" y="429"/>
                  </a:cubicBezTo>
                  <a:cubicBezTo>
                    <a:pt x="30" y="429"/>
                    <a:pt x="30" y="429"/>
                    <a:pt x="30" y="429"/>
                  </a:cubicBezTo>
                  <a:cubicBezTo>
                    <a:pt x="30" y="430"/>
                    <a:pt x="30" y="430"/>
                    <a:pt x="30" y="430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29" y="431"/>
                    <a:pt x="30" y="431"/>
                    <a:pt x="30" y="432"/>
                  </a:cubicBezTo>
                  <a:cubicBezTo>
                    <a:pt x="30" y="433"/>
                    <a:pt x="30" y="433"/>
                    <a:pt x="30" y="434"/>
                  </a:cubicBezTo>
                  <a:cubicBezTo>
                    <a:pt x="30" y="435"/>
                    <a:pt x="30" y="435"/>
                    <a:pt x="30" y="436"/>
                  </a:cubicBezTo>
                  <a:cubicBezTo>
                    <a:pt x="31" y="438"/>
                    <a:pt x="33" y="439"/>
                    <a:pt x="35" y="441"/>
                  </a:cubicBezTo>
                  <a:cubicBezTo>
                    <a:pt x="36" y="442"/>
                    <a:pt x="38" y="443"/>
                    <a:pt x="39" y="445"/>
                  </a:cubicBezTo>
                  <a:cubicBezTo>
                    <a:pt x="40" y="447"/>
                    <a:pt x="41" y="449"/>
                    <a:pt x="41" y="450"/>
                  </a:cubicBezTo>
                  <a:cubicBezTo>
                    <a:pt x="42" y="453"/>
                    <a:pt x="43" y="455"/>
                    <a:pt x="45" y="456"/>
                  </a:cubicBezTo>
                  <a:cubicBezTo>
                    <a:pt x="45" y="458"/>
                    <a:pt x="46" y="459"/>
                    <a:pt x="47" y="460"/>
                  </a:cubicBezTo>
                  <a:cubicBezTo>
                    <a:pt x="49" y="462"/>
                    <a:pt x="51" y="464"/>
                    <a:pt x="52" y="467"/>
                  </a:cubicBezTo>
                  <a:cubicBezTo>
                    <a:pt x="54" y="476"/>
                    <a:pt x="59" y="484"/>
                    <a:pt x="63" y="491"/>
                  </a:cubicBezTo>
                  <a:cubicBezTo>
                    <a:pt x="64" y="495"/>
                    <a:pt x="64" y="497"/>
                    <a:pt x="64" y="500"/>
                  </a:cubicBezTo>
                  <a:cubicBezTo>
                    <a:pt x="63" y="502"/>
                    <a:pt x="63" y="502"/>
                    <a:pt x="63" y="502"/>
                  </a:cubicBezTo>
                  <a:cubicBezTo>
                    <a:pt x="62" y="510"/>
                    <a:pt x="65" y="516"/>
                    <a:pt x="72" y="520"/>
                  </a:cubicBezTo>
                  <a:cubicBezTo>
                    <a:pt x="78" y="523"/>
                    <a:pt x="83" y="527"/>
                    <a:pt x="87" y="531"/>
                  </a:cubicBezTo>
                  <a:cubicBezTo>
                    <a:pt x="88" y="532"/>
                    <a:pt x="88" y="533"/>
                    <a:pt x="89" y="534"/>
                  </a:cubicBezTo>
                  <a:cubicBezTo>
                    <a:pt x="90" y="536"/>
                    <a:pt x="92" y="538"/>
                    <a:pt x="94" y="538"/>
                  </a:cubicBezTo>
                  <a:cubicBezTo>
                    <a:pt x="95" y="539"/>
                    <a:pt x="96" y="539"/>
                    <a:pt x="97" y="540"/>
                  </a:cubicBezTo>
                  <a:cubicBezTo>
                    <a:pt x="99" y="540"/>
                    <a:pt x="100" y="541"/>
                    <a:pt x="102" y="544"/>
                  </a:cubicBezTo>
                  <a:cubicBezTo>
                    <a:pt x="103" y="546"/>
                    <a:pt x="104" y="547"/>
                    <a:pt x="107" y="547"/>
                  </a:cubicBezTo>
                  <a:cubicBezTo>
                    <a:pt x="107" y="547"/>
                    <a:pt x="108" y="547"/>
                    <a:pt x="108" y="547"/>
                  </a:cubicBezTo>
                  <a:cubicBezTo>
                    <a:pt x="109" y="547"/>
                    <a:pt x="110" y="547"/>
                    <a:pt x="111" y="547"/>
                  </a:cubicBezTo>
                  <a:cubicBezTo>
                    <a:pt x="111" y="547"/>
                    <a:pt x="112" y="547"/>
                    <a:pt x="112" y="547"/>
                  </a:cubicBezTo>
                  <a:cubicBezTo>
                    <a:pt x="114" y="547"/>
                    <a:pt x="116" y="548"/>
                    <a:pt x="118" y="549"/>
                  </a:cubicBezTo>
                  <a:cubicBezTo>
                    <a:pt x="119" y="549"/>
                    <a:pt x="120" y="550"/>
                    <a:pt x="122" y="550"/>
                  </a:cubicBezTo>
                  <a:cubicBezTo>
                    <a:pt x="122" y="550"/>
                    <a:pt x="122" y="550"/>
                    <a:pt x="122" y="550"/>
                  </a:cubicBezTo>
                  <a:cubicBezTo>
                    <a:pt x="398" y="568"/>
                    <a:pt x="398" y="568"/>
                    <a:pt x="398" y="568"/>
                  </a:cubicBezTo>
                  <a:cubicBezTo>
                    <a:pt x="399" y="566"/>
                    <a:pt x="399" y="566"/>
                    <a:pt x="399" y="566"/>
                  </a:cubicBezTo>
                  <a:cubicBezTo>
                    <a:pt x="400" y="563"/>
                    <a:pt x="401" y="560"/>
                    <a:pt x="402" y="557"/>
                  </a:cubicBezTo>
                  <a:cubicBezTo>
                    <a:pt x="403" y="552"/>
                    <a:pt x="404" y="548"/>
                    <a:pt x="407" y="544"/>
                  </a:cubicBezTo>
                  <a:cubicBezTo>
                    <a:pt x="409" y="542"/>
                    <a:pt x="411" y="540"/>
                    <a:pt x="412" y="538"/>
                  </a:cubicBezTo>
                  <a:cubicBezTo>
                    <a:pt x="413" y="536"/>
                    <a:pt x="414" y="535"/>
                    <a:pt x="416" y="534"/>
                  </a:cubicBezTo>
                  <a:cubicBezTo>
                    <a:pt x="416" y="533"/>
                    <a:pt x="417" y="532"/>
                    <a:pt x="417" y="531"/>
                  </a:cubicBezTo>
                  <a:cubicBezTo>
                    <a:pt x="419" y="529"/>
                    <a:pt x="421" y="526"/>
                    <a:pt x="424" y="525"/>
                  </a:cubicBezTo>
                  <a:cubicBezTo>
                    <a:pt x="427" y="523"/>
                    <a:pt x="429" y="519"/>
                    <a:pt x="431" y="515"/>
                  </a:cubicBezTo>
                  <a:cubicBezTo>
                    <a:pt x="432" y="514"/>
                    <a:pt x="432" y="514"/>
                    <a:pt x="432" y="514"/>
                  </a:cubicBezTo>
                  <a:cubicBezTo>
                    <a:pt x="432" y="514"/>
                    <a:pt x="433" y="513"/>
                    <a:pt x="433" y="513"/>
                  </a:cubicBezTo>
                  <a:cubicBezTo>
                    <a:pt x="434" y="511"/>
                    <a:pt x="434" y="510"/>
                    <a:pt x="435" y="509"/>
                  </a:cubicBezTo>
                  <a:cubicBezTo>
                    <a:pt x="436" y="508"/>
                    <a:pt x="437" y="506"/>
                    <a:pt x="438" y="504"/>
                  </a:cubicBezTo>
                  <a:cubicBezTo>
                    <a:pt x="440" y="501"/>
                    <a:pt x="441" y="498"/>
                    <a:pt x="442" y="495"/>
                  </a:cubicBezTo>
                  <a:cubicBezTo>
                    <a:pt x="443" y="492"/>
                    <a:pt x="443" y="492"/>
                    <a:pt x="443" y="492"/>
                  </a:cubicBezTo>
                  <a:cubicBezTo>
                    <a:pt x="443" y="491"/>
                    <a:pt x="444" y="489"/>
                    <a:pt x="445" y="488"/>
                  </a:cubicBezTo>
                  <a:cubicBezTo>
                    <a:pt x="446" y="485"/>
                    <a:pt x="447" y="482"/>
                    <a:pt x="447" y="480"/>
                  </a:cubicBezTo>
                  <a:cubicBezTo>
                    <a:pt x="448" y="476"/>
                    <a:pt x="446" y="474"/>
                    <a:pt x="444" y="472"/>
                  </a:cubicBezTo>
                  <a:cubicBezTo>
                    <a:pt x="442" y="470"/>
                    <a:pt x="440" y="468"/>
                    <a:pt x="440" y="466"/>
                  </a:cubicBezTo>
                  <a:cubicBezTo>
                    <a:pt x="440" y="463"/>
                    <a:pt x="441" y="462"/>
                    <a:pt x="442" y="460"/>
                  </a:cubicBezTo>
                  <a:cubicBezTo>
                    <a:pt x="442" y="459"/>
                    <a:pt x="443" y="459"/>
                    <a:pt x="443" y="458"/>
                  </a:cubicBezTo>
                  <a:cubicBezTo>
                    <a:pt x="444" y="456"/>
                    <a:pt x="445" y="453"/>
                    <a:pt x="445" y="450"/>
                  </a:cubicBezTo>
                  <a:cubicBezTo>
                    <a:pt x="445" y="449"/>
                    <a:pt x="445" y="447"/>
                    <a:pt x="445" y="446"/>
                  </a:cubicBezTo>
                  <a:cubicBezTo>
                    <a:pt x="444" y="441"/>
                    <a:pt x="444" y="438"/>
                    <a:pt x="449" y="435"/>
                  </a:cubicBezTo>
                  <a:cubicBezTo>
                    <a:pt x="451" y="433"/>
                    <a:pt x="454" y="432"/>
                    <a:pt x="457" y="431"/>
                  </a:cubicBezTo>
                  <a:cubicBezTo>
                    <a:pt x="460" y="431"/>
                    <a:pt x="463" y="430"/>
                    <a:pt x="465" y="428"/>
                  </a:cubicBezTo>
                  <a:cubicBezTo>
                    <a:pt x="468" y="427"/>
                    <a:pt x="470" y="425"/>
                    <a:pt x="471" y="422"/>
                  </a:cubicBezTo>
                  <a:cubicBezTo>
                    <a:pt x="472" y="419"/>
                    <a:pt x="473" y="417"/>
                    <a:pt x="475" y="415"/>
                  </a:cubicBezTo>
                  <a:cubicBezTo>
                    <a:pt x="477" y="413"/>
                    <a:pt x="479" y="410"/>
                    <a:pt x="481" y="407"/>
                  </a:cubicBezTo>
                  <a:cubicBezTo>
                    <a:pt x="482" y="405"/>
                    <a:pt x="483" y="404"/>
                    <a:pt x="485" y="402"/>
                  </a:cubicBezTo>
                  <a:cubicBezTo>
                    <a:pt x="485" y="401"/>
                    <a:pt x="485" y="401"/>
                    <a:pt x="485" y="401"/>
                  </a:cubicBezTo>
                  <a:cubicBezTo>
                    <a:pt x="487" y="399"/>
                    <a:pt x="489" y="397"/>
                    <a:pt x="489" y="395"/>
                  </a:cubicBezTo>
                  <a:cubicBezTo>
                    <a:pt x="489" y="393"/>
                    <a:pt x="489" y="392"/>
                    <a:pt x="489" y="391"/>
                  </a:cubicBezTo>
                  <a:cubicBezTo>
                    <a:pt x="489" y="389"/>
                    <a:pt x="489" y="388"/>
                    <a:pt x="490" y="386"/>
                  </a:cubicBezTo>
                  <a:cubicBezTo>
                    <a:pt x="490" y="385"/>
                    <a:pt x="491" y="384"/>
                    <a:pt x="492" y="383"/>
                  </a:cubicBezTo>
                  <a:cubicBezTo>
                    <a:pt x="493" y="382"/>
                    <a:pt x="494" y="381"/>
                    <a:pt x="494" y="379"/>
                  </a:cubicBezTo>
                  <a:cubicBezTo>
                    <a:pt x="494" y="376"/>
                    <a:pt x="492" y="374"/>
                    <a:pt x="490" y="373"/>
                  </a:cubicBezTo>
                  <a:cubicBezTo>
                    <a:pt x="488" y="370"/>
                    <a:pt x="482" y="367"/>
                    <a:pt x="478" y="367"/>
                  </a:cubicBezTo>
                  <a:cubicBezTo>
                    <a:pt x="478" y="367"/>
                    <a:pt x="478" y="367"/>
                    <a:pt x="478" y="367"/>
                  </a:cubicBezTo>
                  <a:cubicBezTo>
                    <a:pt x="478" y="367"/>
                    <a:pt x="478" y="367"/>
                    <a:pt x="478" y="367"/>
                  </a:cubicBezTo>
                  <a:cubicBezTo>
                    <a:pt x="477" y="367"/>
                    <a:pt x="477" y="367"/>
                    <a:pt x="476" y="367"/>
                  </a:cubicBezTo>
                  <a:cubicBezTo>
                    <a:pt x="475" y="367"/>
                    <a:pt x="475" y="367"/>
                    <a:pt x="474" y="367"/>
                  </a:cubicBezTo>
                  <a:cubicBezTo>
                    <a:pt x="471" y="367"/>
                    <a:pt x="471" y="366"/>
                    <a:pt x="471" y="366"/>
                  </a:cubicBezTo>
                  <a:cubicBezTo>
                    <a:pt x="470" y="365"/>
                    <a:pt x="470" y="364"/>
                    <a:pt x="475" y="362"/>
                  </a:cubicBezTo>
                  <a:cubicBezTo>
                    <a:pt x="475" y="362"/>
                    <a:pt x="475" y="361"/>
                    <a:pt x="475" y="361"/>
                  </a:cubicBezTo>
                  <a:cubicBezTo>
                    <a:pt x="478" y="360"/>
                    <a:pt x="479" y="358"/>
                    <a:pt x="481" y="356"/>
                  </a:cubicBezTo>
                  <a:cubicBezTo>
                    <a:pt x="482" y="354"/>
                    <a:pt x="484" y="353"/>
                    <a:pt x="486" y="351"/>
                  </a:cubicBezTo>
                  <a:cubicBezTo>
                    <a:pt x="488" y="350"/>
                    <a:pt x="488" y="350"/>
                    <a:pt x="488" y="350"/>
                  </a:cubicBezTo>
                  <a:cubicBezTo>
                    <a:pt x="491" y="348"/>
                    <a:pt x="495" y="346"/>
                    <a:pt x="498" y="343"/>
                  </a:cubicBezTo>
                  <a:cubicBezTo>
                    <a:pt x="500" y="342"/>
                    <a:pt x="501" y="340"/>
                    <a:pt x="502" y="339"/>
                  </a:cubicBezTo>
                  <a:cubicBezTo>
                    <a:pt x="504" y="337"/>
                    <a:pt x="505" y="336"/>
                    <a:pt x="507" y="335"/>
                  </a:cubicBezTo>
                  <a:cubicBezTo>
                    <a:pt x="510" y="332"/>
                    <a:pt x="514" y="331"/>
                    <a:pt x="517" y="331"/>
                  </a:cubicBezTo>
                  <a:cubicBezTo>
                    <a:pt x="517" y="331"/>
                    <a:pt x="518" y="331"/>
                    <a:pt x="518" y="331"/>
                  </a:cubicBezTo>
                  <a:cubicBezTo>
                    <a:pt x="519" y="331"/>
                    <a:pt x="519" y="331"/>
                    <a:pt x="520" y="332"/>
                  </a:cubicBezTo>
                  <a:cubicBezTo>
                    <a:pt x="522" y="332"/>
                    <a:pt x="522" y="332"/>
                    <a:pt x="522" y="332"/>
                  </a:cubicBezTo>
                  <a:cubicBezTo>
                    <a:pt x="522" y="330"/>
                    <a:pt x="522" y="330"/>
                    <a:pt x="522" y="330"/>
                  </a:cubicBezTo>
                  <a:cubicBezTo>
                    <a:pt x="520" y="329"/>
                    <a:pt x="520" y="329"/>
                    <a:pt x="520" y="329"/>
                  </a:cubicBezTo>
                  <a:cubicBezTo>
                    <a:pt x="522" y="330"/>
                    <a:pt x="522" y="330"/>
                    <a:pt x="522" y="330"/>
                  </a:cubicBezTo>
                  <a:cubicBezTo>
                    <a:pt x="523" y="329"/>
                    <a:pt x="523" y="328"/>
                    <a:pt x="524" y="327"/>
                  </a:cubicBezTo>
                  <a:cubicBezTo>
                    <a:pt x="524" y="326"/>
                    <a:pt x="525" y="326"/>
                    <a:pt x="525" y="325"/>
                  </a:cubicBezTo>
                  <a:cubicBezTo>
                    <a:pt x="528" y="322"/>
                    <a:pt x="530" y="319"/>
                    <a:pt x="533" y="317"/>
                  </a:cubicBezTo>
                  <a:cubicBezTo>
                    <a:pt x="535" y="315"/>
                    <a:pt x="535" y="314"/>
                    <a:pt x="535" y="312"/>
                  </a:cubicBezTo>
                  <a:cubicBezTo>
                    <a:pt x="535" y="311"/>
                    <a:pt x="535" y="310"/>
                    <a:pt x="535" y="309"/>
                  </a:cubicBezTo>
                  <a:cubicBezTo>
                    <a:pt x="536" y="307"/>
                    <a:pt x="538" y="306"/>
                    <a:pt x="540" y="305"/>
                  </a:cubicBezTo>
                  <a:cubicBezTo>
                    <a:pt x="541" y="304"/>
                    <a:pt x="542" y="304"/>
                    <a:pt x="543" y="302"/>
                  </a:cubicBezTo>
                  <a:cubicBezTo>
                    <a:pt x="544" y="302"/>
                    <a:pt x="544" y="301"/>
                    <a:pt x="545" y="300"/>
                  </a:cubicBezTo>
                  <a:cubicBezTo>
                    <a:pt x="546" y="299"/>
                    <a:pt x="547" y="298"/>
                    <a:pt x="547" y="296"/>
                  </a:cubicBezTo>
                  <a:cubicBezTo>
                    <a:pt x="547" y="295"/>
                    <a:pt x="547" y="293"/>
                    <a:pt x="548" y="292"/>
                  </a:cubicBezTo>
                  <a:cubicBezTo>
                    <a:pt x="548" y="289"/>
                    <a:pt x="548" y="287"/>
                    <a:pt x="550" y="283"/>
                  </a:cubicBezTo>
                  <a:cubicBezTo>
                    <a:pt x="552" y="281"/>
                    <a:pt x="554" y="279"/>
                    <a:pt x="556" y="276"/>
                  </a:cubicBezTo>
                  <a:cubicBezTo>
                    <a:pt x="557" y="275"/>
                    <a:pt x="558" y="274"/>
                    <a:pt x="559" y="273"/>
                  </a:cubicBezTo>
                  <a:cubicBezTo>
                    <a:pt x="562" y="271"/>
                    <a:pt x="564" y="267"/>
                    <a:pt x="565" y="264"/>
                  </a:cubicBezTo>
                  <a:cubicBezTo>
                    <a:pt x="567" y="261"/>
                    <a:pt x="567" y="259"/>
                    <a:pt x="567" y="257"/>
                  </a:cubicBezTo>
                  <a:cubicBezTo>
                    <a:pt x="567" y="255"/>
                    <a:pt x="567" y="254"/>
                    <a:pt x="567" y="252"/>
                  </a:cubicBezTo>
                  <a:cubicBezTo>
                    <a:pt x="568" y="249"/>
                    <a:pt x="570" y="246"/>
                    <a:pt x="572" y="243"/>
                  </a:cubicBezTo>
                  <a:cubicBezTo>
                    <a:pt x="574" y="241"/>
                    <a:pt x="576" y="238"/>
                    <a:pt x="577" y="236"/>
                  </a:cubicBezTo>
                  <a:cubicBezTo>
                    <a:pt x="577" y="234"/>
                    <a:pt x="578" y="233"/>
                    <a:pt x="578" y="232"/>
                  </a:cubicBezTo>
                  <a:cubicBezTo>
                    <a:pt x="579" y="230"/>
                    <a:pt x="579" y="227"/>
                    <a:pt x="581" y="225"/>
                  </a:cubicBezTo>
                  <a:cubicBezTo>
                    <a:pt x="582" y="224"/>
                    <a:pt x="582" y="223"/>
                    <a:pt x="583" y="222"/>
                  </a:cubicBezTo>
                  <a:cubicBezTo>
                    <a:pt x="585" y="220"/>
                    <a:pt x="587" y="219"/>
                    <a:pt x="587" y="216"/>
                  </a:cubicBezTo>
                  <a:cubicBezTo>
                    <a:pt x="588" y="214"/>
                    <a:pt x="587" y="212"/>
                    <a:pt x="587" y="210"/>
                  </a:cubicBezTo>
                  <a:cubicBezTo>
                    <a:pt x="586" y="209"/>
                    <a:pt x="586" y="207"/>
                    <a:pt x="586" y="205"/>
                  </a:cubicBezTo>
                  <a:cubicBezTo>
                    <a:pt x="586" y="203"/>
                    <a:pt x="587" y="201"/>
                    <a:pt x="588" y="200"/>
                  </a:cubicBezTo>
                  <a:cubicBezTo>
                    <a:pt x="588" y="198"/>
                    <a:pt x="589" y="197"/>
                    <a:pt x="589" y="195"/>
                  </a:cubicBezTo>
                  <a:cubicBezTo>
                    <a:pt x="590" y="193"/>
                    <a:pt x="590" y="191"/>
                    <a:pt x="591" y="189"/>
                  </a:cubicBezTo>
                  <a:cubicBezTo>
                    <a:pt x="592" y="186"/>
                    <a:pt x="593" y="183"/>
                    <a:pt x="593" y="180"/>
                  </a:cubicBezTo>
                  <a:lnTo>
                    <a:pt x="593" y="178"/>
                  </a:lnTo>
                  <a:close/>
                  <a:moveTo>
                    <a:pt x="373" y="162"/>
                  </a:moveTo>
                  <a:cubicBezTo>
                    <a:pt x="373" y="162"/>
                    <a:pt x="372" y="162"/>
                    <a:pt x="371" y="162"/>
                  </a:cubicBezTo>
                  <a:cubicBezTo>
                    <a:pt x="370" y="162"/>
                    <a:pt x="369" y="163"/>
                    <a:pt x="367" y="163"/>
                  </a:cubicBezTo>
                  <a:cubicBezTo>
                    <a:pt x="367" y="164"/>
                    <a:pt x="367" y="164"/>
                    <a:pt x="367" y="164"/>
                  </a:cubicBezTo>
                  <a:cubicBezTo>
                    <a:pt x="368" y="163"/>
                    <a:pt x="368" y="162"/>
                    <a:pt x="369" y="161"/>
                  </a:cubicBezTo>
                  <a:cubicBezTo>
                    <a:pt x="371" y="160"/>
                    <a:pt x="371" y="159"/>
                    <a:pt x="371" y="158"/>
                  </a:cubicBezTo>
                  <a:cubicBezTo>
                    <a:pt x="372" y="158"/>
                    <a:pt x="372" y="157"/>
                    <a:pt x="372" y="157"/>
                  </a:cubicBezTo>
                  <a:cubicBezTo>
                    <a:pt x="373" y="156"/>
                    <a:pt x="373" y="156"/>
                    <a:pt x="374" y="155"/>
                  </a:cubicBezTo>
                  <a:cubicBezTo>
                    <a:pt x="374" y="155"/>
                    <a:pt x="375" y="154"/>
                    <a:pt x="375" y="154"/>
                  </a:cubicBezTo>
                  <a:cubicBezTo>
                    <a:pt x="375" y="155"/>
                    <a:pt x="375" y="156"/>
                    <a:pt x="375" y="156"/>
                  </a:cubicBezTo>
                  <a:cubicBezTo>
                    <a:pt x="375" y="159"/>
                    <a:pt x="374" y="161"/>
                    <a:pt x="373" y="162"/>
                  </a:cubicBezTo>
                  <a:close/>
                  <a:moveTo>
                    <a:pt x="389" y="127"/>
                  </a:moveTo>
                  <a:cubicBezTo>
                    <a:pt x="388" y="128"/>
                    <a:pt x="387" y="128"/>
                    <a:pt x="386" y="129"/>
                  </a:cubicBezTo>
                  <a:cubicBezTo>
                    <a:pt x="385" y="130"/>
                    <a:pt x="385" y="130"/>
                    <a:pt x="384" y="131"/>
                  </a:cubicBezTo>
                  <a:cubicBezTo>
                    <a:pt x="384" y="131"/>
                    <a:pt x="383" y="131"/>
                    <a:pt x="383" y="132"/>
                  </a:cubicBezTo>
                  <a:cubicBezTo>
                    <a:pt x="382" y="132"/>
                    <a:pt x="381" y="133"/>
                    <a:pt x="380" y="134"/>
                  </a:cubicBezTo>
                  <a:cubicBezTo>
                    <a:pt x="378" y="136"/>
                    <a:pt x="378" y="137"/>
                    <a:pt x="378" y="139"/>
                  </a:cubicBezTo>
                  <a:cubicBezTo>
                    <a:pt x="378" y="140"/>
                    <a:pt x="378" y="140"/>
                    <a:pt x="378" y="140"/>
                  </a:cubicBezTo>
                  <a:cubicBezTo>
                    <a:pt x="378" y="141"/>
                    <a:pt x="378" y="143"/>
                    <a:pt x="378" y="145"/>
                  </a:cubicBezTo>
                  <a:cubicBezTo>
                    <a:pt x="378" y="146"/>
                    <a:pt x="379" y="147"/>
                    <a:pt x="379" y="149"/>
                  </a:cubicBezTo>
                  <a:cubicBezTo>
                    <a:pt x="378" y="149"/>
                    <a:pt x="378" y="149"/>
                    <a:pt x="377" y="149"/>
                  </a:cubicBezTo>
                  <a:cubicBezTo>
                    <a:pt x="377" y="149"/>
                    <a:pt x="377" y="148"/>
                    <a:pt x="377" y="148"/>
                  </a:cubicBezTo>
                  <a:cubicBezTo>
                    <a:pt x="376" y="146"/>
                    <a:pt x="374" y="144"/>
                    <a:pt x="372" y="144"/>
                  </a:cubicBezTo>
                  <a:cubicBezTo>
                    <a:pt x="371" y="144"/>
                    <a:pt x="371" y="144"/>
                    <a:pt x="370" y="145"/>
                  </a:cubicBezTo>
                  <a:cubicBezTo>
                    <a:pt x="369" y="145"/>
                    <a:pt x="368" y="146"/>
                    <a:pt x="367" y="147"/>
                  </a:cubicBezTo>
                  <a:cubicBezTo>
                    <a:pt x="367" y="147"/>
                    <a:pt x="367" y="148"/>
                    <a:pt x="366" y="148"/>
                  </a:cubicBezTo>
                  <a:cubicBezTo>
                    <a:pt x="366" y="148"/>
                    <a:pt x="365" y="149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2" y="152"/>
                    <a:pt x="361" y="154"/>
                    <a:pt x="360" y="156"/>
                  </a:cubicBezTo>
                  <a:cubicBezTo>
                    <a:pt x="360" y="157"/>
                    <a:pt x="360" y="157"/>
                    <a:pt x="360" y="158"/>
                  </a:cubicBezTo>
                  <a:cubicBezTo>
                    <a:pt x="359" y="161"/>
                    <a:pt x="358" y="164"/>
                    <a:pt x="359" y="166"/>
                  </a:cubicBezTo>
                  <a:cubicBezTo>
                    <a:pt x="360" y="167"/>
                    <a:pt x="360" y="168"/>
                    <a:pt x="362" y="168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8"/>
                    <a:pt x="362" y="169"/>
                    <a:pt x="362" y="169"/>
                  </a:cubicBezTo>
                  <a:cubicBezTo>
                    <a:pt x="361" y="169"/>
                    <a:pt x="360" y="169"/>
                    <a:pt x="359" y="170"/>
                  </a:cubicBezTo>
                  <a:cubicBezTo>
                    <a:pt x="358" y="170"/>
                    <a:pt x="356" y="171"/>
                    <a:pt x="355" y="172"/>
                  </a:cubicBezTo>
                  <a:cubicBezTo>
                    <a:pt x="353" y="173"/>
                    <a:pt x="352" y="175"/>
                    <a:pt x="350" y="176"/>
                  </a:cubicBezTo>
                  <a:cubicBezTo>
                    <a:pt x="349" y="177"/>
                    <a:pt x="349" y="177"/>
                    <a:pt x="349" y="177"/>
                  </a:cubicBezTo>
                  <a:cubicBezTo>
                    <a:pt x="348" y="178"/>
                    <a:pt x="347" y="179"/>
                    <a:pt x="346" y="179"/>
                  </a:cubicBezTo>
                  <a:cubicBezTo>
                    <a:pt x="347" y="178"/>
                    <a:pt x="348" y="177"/>
                    <a:pt x="348" y="176"/>
                  </a:cubicBezTo>
                  <a:cubicBezTo>
                    <a:pt x="349" y="175"/>
                    <a:pt x="349" y="175"/>
                    <a:pt x="349" y="174"/>
                  </a:cubicBezTo>
                  <a:cubicBezTo>
                    <a:pt x="349" y="174"/>
                    <a:pt x="349" y="173"/>
                    <a:pt x="349" y="173"/>
                  </a:cubicBezTo>
                  <a:cubicBezTo>
                    <a:pt x="349" y="173"/>
                    <a:pt x="350" y="172"/>
                    <a:pt x="351" y="172"/>
                  </a:cubicBezTo>
                  <a:cubicBezTo>
                    <a:pt x="351" y="171"/>
                    <a:pt x="352" y="171"/>
                    <a:pt x="352" y="171"/>
                  </a:cubicBezTo>
                  <a:cubicBezTo>
                    <a:pt x="354" y="169"/>
                    <a:pt x="355" y="168"/>
                    <a:pt x="355" y="166"/>
                  </a:cubicBezTo>
                  <a:cubicBezTo>
                    <a:pt x="356" y="166"/>
                    <a:pt x="356" y="166"/>
                    <a:pt x="356" y="166"/>
                  </a:cubicBezTo>
                  <a:cubicBezTo>
                    <a:pt x="356" y="165"/>
                    <a:pt x="356" y="164"/>
                    <a:pt x="357" y="164"/>
                  </a:cubicBezTo>
                  <a:cubicBezTo>
                    <a:pt x="358" y="163"/>
                    <a:pt x="358" y="162"/>
                    <a:pt x="359" y="161"/>
                  </a:cubicBezTo>
                  <a:cubicBezTo>
                    <a:pt x="360" y="159"/>
                    <a:pt x="362" y="151"/>
                    <a:pt x="360" y="148"/>
                  </a:cubicBezTo>
                  <a:cubicBezTo>
                    <a:pt x="359" y="145"/>
                    <a:pt x="356" y="145"/>
                    <a:pt x="355" y="145"/>
                  </a:cubicBezTo>
                  <a:cubicBezTo>
                    <a:pt x="353" y="145"/>
                    <a:pt x="353" y="145"/>
                    <a:pt x="353" y="145"/>
                  </a:cubicBezTo>
                  <a:cubicBezTo>
                    <a:pt x="352" y="145"/>
                    <a:pt x="352" y="145"/>
                    <a:pt x="352" y="145"/>
                  </a:cubicBezTo>
                  <a:cubicBezTo>
                    <a:pt x="352" y="143"/>
                    <a:pt x="353" y="142"/>
                    <a:pt x="357" y="140"/>
                  </a:cubicBezTo>
                  <a:cubicBezTo>
                    <a:pt x="360" y="139"/>
                    <a:pt x="363" y="137"/>
                    <a:pt x="364" y="134"/>
                  </a:cubicBezTo>
                  <a:cubicBezTo>
                    <a:pt x="365" y="132"/>
                    <a:pt x="365" y="131"/>
                    <a:pt x="364" y="130"/>
                  </a:cubicBezTo>
                  <a:cubicBezTo>
                    <a:pt x="364" y="130"/>
                    <a:pt x="364" y="130"/>
                    <a:pt x="364" y="130"/>
                  </a:cubicBezTo>
                  <a:cubicBezTo>
                    <a:pt x="365" y="130"/>
                    <a:pt x="365" y="130"/>
                    <a:pt x="366" y="132"/>
                  </a:cubicBezTo>
                  <a:cubicBezTo>
                    <a:pt x="367" y="133"/>
                    <a:pt x="368" y="136"/>
                    <a:pt x="372" y="136"/>
                  </a:cubicBezTo>
                  <a:cubicBezTo>
                    <a:pt x="372" y="136"/>
                    <a:pt x="372" y="136"/>
                    <a:pt x="372" y="136"/>
                  </a:cubicBezTo>
                  <a:cubicBezTo>
                    <a:pt x="377" y="135"/>
                    <a:pt x="383" y="131"/>
                    <a:pt x="386" y="127"/>
                  </a:cubicBezTo>
                  <a:cubicBezTo>
                    <a:pt x="386" y="126"/>
                    <a:pt x="386" y="125"/>
                    <a:pt x="387" y="124"/>
                  </a:cubicBezTo>
                  <a:cubicBezTo>
                    <a:pt x="387" y="124"/>
                    <a:pt x="387" y="124"/>
                    <a:pt x="388" y="124"/>
                  </a:cubicBezTo>
                  <a:cubicBezTo>
                    <a:pt x="388" y="124"/>
                    <a:pt x="388" y="124"/>
                    <a:pt x="388" y="124"/>
                  </a:cubicBezTo>
                  <a:cubicBezTo>
                    <a:pt x="389" y="124"/>
                    <a:pt x="390" y="124"/>
                    <a:pt x="391" y="124"/>
                  </a:cubicBezTo>
                  <a:cubicBezTo>
                    <a:pt x="392" y="123"/>
                    <a:pt x="394" y="122"/>
                    <a:pt x="394" y="120"/>
                  </a:cubicBezTo>
                  <a:cubicBezTo>
                    <a:pt x="395" y="122"/>
                    <a:pt x="397" y="123"/>
                    <a:pt x="398" y="123"/>
                  </a:cubicBezTo>
                  <a:cubicBezTo>
                    <a:pt x="398" y="124"/>
                    <a:pt x="398" y="124"/>
                    <a:pt x="397" y="124"/>
                  </a:cubicBezTo>
                  <a:cubicBezTo>
                    <a:pt x="395" y="124"/>
                    <a:pt x="391" y="125"/>
                    <a:pt x="389" y="127"/>
                  </a:cubicBezTo>
                  <a:close/>
                  <a:moveTo>
                    <a:pt x="421" y="207"/>
                  </a:moveTo>
                  <a:cubicBezTo>
                    <a:pt x="419" y="207"/>
                    <a:pt x="419" y="207"/>
                    <a:pt x="419" y="207"/>
                  </a:cubicBezTo>
                  <a:cubicBezTo>
                    <a:pt x="419" y="208"/>
                    <a:pt x="419" y="208"/>
                    <a:pt x="419" y="208"/>
                  </a:cubicBezTo>
                  <a:cubicBezTo>
                    <a:pt x="418" y="207"/>
                    <a:pt x="417" y="206"/>
                    <a:pt x="415" y="205"/>
                  </a:cubicBezTo>
                  <a:cubicBezTo>
                    <a:pt x="412" y="204"/>
                    <a:pt x="410" y="204"/>
                    <a:pt x="408" y="204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406" y="204"/>
                    <a:pt x="408" y="203"/>
                    <a:pt x="410" y="203"/>
                  </a:cubicBezTo>
                  <a:cubicBezTo>
                    <a:pt x="410" y="203"/>
                    <a:pt x="410" y="203"/>
                    <a:pt x="410" y="203"/>
                  </a:cubicBezTo>
                  <a:cubicBezTo>
                    <a:pt x="412" y="203"/>
                    <a:pt x="413" y="203"/>
                    <a:pt x="414" y="204"/>
                  </a:cubicBezTo>
                  <a:cubicBezTo>
                    <a:pt x="415" y="204"/>
                    <a:pt x="416" y="204"/>
                    <a:pt x="417" y="205"/>
                  </a:cubicBezTo>
                  <a:cubicBezTo>
                    <a:pt x="419" y="205"/>
                    <a:pt x="421" y="206"/>
                    <a:pt x="423" y="206"/>
                  </a:cubicBezTo>
                  <a:cubicBezTo>
                    <a:pt x="424" y="206"/>
                    <a:pt x="426" y="205"/>
                    <a:pt x="427" y="205"/>
                  </a:cubicBezTo>
                  <a:cubicBezTo>
                    <a:pt x="425" y="206"/>
                    <a:pt x="423" y="207"/>
                    <a:pt x="421" y="207"/>
                  </a:cubicBezTo>
                  <a:close/>
                  <a:moveTo>
                    <a:pt x="433" y="202"/>
                  </a:moveTo>
                  <a:cubicBezTo>
                    <a:pt x="433" y="202"/>
                    <a:pt x="433" y="202"/>
                    <a:pt x="434" y="202"/>
                  </a:cubicBezTo>
                  <a:cubicBezTo>
                    <a:pt x="436" y="201"/>
                    <a:pt x="437" y="200"/>
                    <a:pt x="440" y="199"/>
                  </a:cubicBezTo>
                  <a:cubicBezTo>
                    <a:pt x="439" y="200"/>
                    <a:pt x="437" y="201"/>
                    <a:pt x="436" y="201"/>
                  </a:cubicBezTo>
                  <a:cubicBezTo>
                    <a:pt x="435" y="202"/>
                    <a:pt x="434" y="202"/>
                    <a:pt x="433" y="202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DE2FF2A-C4F1-82BE-6117-73E429A03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0" y="1308"/>
              <a:ext cx="432" cy="254"/>
            </a:xfrm>
            <a:custGeom>
              <a:avLst/>
              <a:gdLst>
                <a:gd name="T0" fmla="*/ 171 w 177"/>
                <a:gd name="T1" fmla="*/ 28 h 104"/>
                <a:gd name="T2" fmla="*/ 169 w 177"/>
                <a:gd name="T3" fmla="*/ 26 h 104"/>
                <a:gd name="T4" fmla="*/ 152 w 177"/>
                <a:gd name="T5" fmla="*/ 25 h 104"/>
                <a:gd name="T6" fmla="*/ 140 w 177"/>
                <a:gd name="T7" fmla="*/ 23 h 104"/>
                <a:gd name="T8" fmla="*/ 131 w 177"/>
                <a:gd name="T9" fmla="*/ 23 h 104"/>
                <a:gd name="T10" fmla="*/ 123 w 177"/>
                <a:gd name="T11" fmla="*/ 22 h 104"/>
                <a:gd name="T12" fmla="*/ 114 w 177"/>
                <a:gd name="T13" fmla="*/ 17 h 104"/>
                <a:gd name="T14" fmla="*/ 107 w 177"/>
                <a:gd name="T15" fmla="*/ 15 h 104"/>
                <a:gd name="T16" fmla="*/ 104 w 177"/>
                <a:gd name="T17" fmla="*/ 26 h 104"/>
                <a:gd name="T18" fmla="*/ 101 w 177"/>
                <a:gd name="T19" fmla="*/ 32 h 104"/>
                <a:gd name="T20" fmla="*/ 100 w 177"/>
                <a:gd name="T21" fmla="*/ 38 h 104"/>
                <a:gd name="T22" fmla="*/ 96 w 177"/>
                <a:gd name="T23" fmla="*/ 42 h 104"/>
                <a:gd name="T24" fmla="*/ 81 w 177"/>
                <a:gd name="T25" fmla="*/ 32 h 104"/>
                <a:gd name="T26" fmla="*/ 76 w 177"/>
                <a:gd name="T27" fmla="*/ 33 h 104"/>
                <a:gd name="T28" fmla="*/ 70 w 177"/>
                <a:gd name="T29" fmla="*/ 34 h 104"/>
                <a:gd name="T30" fmla="*/ 66 w 177"/>
                <a:gd name="T31" fmla="*/ 32 h 104"/>
                <a:gd name="T32" fmla="*/ 57 w 177"/>
                <a:gd name="T33" fmla="*/ 29 h 104"/>
                <a:gd name="T34" fmla="*/ 63 w 177"/>
                <a:gd name="T35" fmla="*/ 16 h 104"/>
                <a:gd name="T36" fmla="*/ 67 w 177"/>
                <a:gd name="T37" fmla="*/ 9 h 104"/>
                <a:gd name="T38" fmla="*/ 71 w 177"/>
                <a:gd name="T39" fmla="*/ 1 h 104"/>
                <a:gd name="T40" fmla="*/ 67 w 177"/>
                <a:gd name="T41" fmla="*/ 0 h 104"/>
                <a:gd name="T42" fmla="*/ 45 w 177"/>
                <a:gd name="T43" fmla="*/ 9 h 104"/>
                <a:gd name="T44" fmla="*/ 31 w 177"/>
                <a:gd name="T45" fmla="*/ 18 h 104"/>
                <a:gd name="T46" fmla="*/ 16 w 177"/>
                <a:gd name="T47" fmla="*/ 13 h 104"/>
                <a:gd name="T48" fmla="*/ 9 w 177"/>
                <a:gd name="T49" fmla="*/ 10 h 104"/>
                <a:gd name="T50" fmla="*/ 6 w 177"/>
                <a:gd name="T51" fmla="*/ 26 h 104"/>
                <a:gd name="T52" fmla="*/ 3 w 177"/>
                <a:gd name="T53" fmla="*/ 43 h 104"/>
                <a:gd name="T54" fmla="*/ 8 w 177"/>
                <a:gd name="T55" fmla="*/ 57 h 104"/>
                <a:gd name="T56" fmla="*/ 2 w 177"/>
                <a:gd name="T57" fmla="*/ 67 h 104"/>
                <a:gd name="T58" fmla="*/ 5 w 177"/>
                <a:gd name="T59" fmla="*/ 72 h 104"/>
                <a:gd name="T60" fmla="*/ 8 w 177"/>
                <a:gd name="T61" fmla="*/ 76 h 104"/>
                <a:gd name="T62" fmla="*/ 11 w 177"/>
                <a:gd name="T63" fmla="*/ 75 h 104"/>
                <a:gd name="T64" fmla="*/ 17 w 177"/>
                <a:gd name="T65" fmla="*/ 74 h 104"/>
                <a:gd name="T66" fmla="*/ 21 w 177"/>
                <a:gd name="T67" fmla="*/ 78 h 104"/>
                <a:gd name="T68" fmla="*/ 22 w 177"/>
                <a:gd name="T69" fmla="*/ 78 h 104"/>
                <a:gd name="T70" fmla="*/ 26 w 177"/>
                <a:gd name="T71" fmla="*/ 77 h 104"/>
                <a:gd name="T72" fmla="*/ 37 w 177"/>
                <a:gd name="T73" fmla="*/ 75 h 104"/>
                <a:gd name="T74" fmla="*/ 48 w 177"/>
                <a:gd name="T75" fmla="*/ 68 h 104"/>
                <a:gd name="T76" fmla="*/ 66 w 177"/>
                <a:gd name="T77" fmla="*/ 57 h 104"/>
                <a:gd name="T78" fmla="*/ 75 w 177"/>
                <a:gd name="T79" fmla="*/ 64 h 104"/>
                <a:gd name="T80" fmla="*/ 69 w 177"/>
                <a:gd name="T81" fmla="*/ 76 h 104"/>
                <a:gd name="T82" fmla="*/ 64 w 177"/>
                <a:gd name="T83" fmla="*/ 85 h 104"/>
                <a:gd name="T84" fmla="*/ 66 w 177"/>
                <a:gd name="T85" fmla="*/ 88 h 104"/>
                <a:gd name="T86" fmla="*/ 71 w 177"/>
                <a:gd name="T87" fmla="*/ 93 h 104"/>
                <a:gd name="T88" fmla="*/ 79 w 177"/>
                <a:gd name="T89" fmla="*/ 104 h 104"/>
                <a:gd name="T90" fmla="*/ 84 w 177"/>
                <a:gd name="T91" fmla="*/ 102 h 104"/>
                <a:gd name="T92" fmla="*/ 91 w 177"/>
                <a:gd name="T93" fmla="*/ 97 h 104"/>
                <a:gd name="T94" fmla="*/ 98 w 177"/>
                <a:gd name="T95" fmla="*/ 89 h 104"/>
                <a:gd name="T96" fmla="*/ 102 w 177"/>
                <a:gd name="T97" fmla="*/ 86 h 104"/>
                <a:gd name="T98" fmla="*/ 108 w 177"/>
                <a:gd name="T99" fmla="*/ 84 h 104"/>
                <a:gd name="T100" fmla="*/ 111 w 177"/>
                <a:gd name="T101" fmla="*/ 84 h 104"/>
                <a:gd name="T102" fmla="*/ 114 w 177"/>
                <a:gd name="T103" fmla="*/ 84 h 104"/>
                <a:gd name="T104" fmla="*/ 121 w 177"/>
                <a:gd name="T105" fmla="*/ 85 h 104"/>
                <a:gd name="T106" fmla="*/ 127 w 177"/>
                <a:gd name="T107" fmla="*/ 84 h 104"/>
                <a:gd name="T108" fmla="*/ 133 w 177"/>
                <a:gd name="T109" fmla="*/ 82 h 104"/>
                <a:gd name="T110" fmla="*/ 138 w 177"/>
                <a:gd name="T111" fmla="*/ 81 h 104"/>
                <a:gd name="T112" fmla="*/ 144 w 177"/>
                <a:gd name="T113" fmla="*/ 76 h 104"/>
                <a:gd name="T114" fmla="*/ 154 w 177"/>
                <a:gd name="T115" fmla="*/ 68 h 104"/>
                <a:gd name="T116" fmla="*/ 160 w 177"/>
                <a:gd name="T117" fmla="*/ 70 h 104"/>
                <a:gd name="T118" fmla="*/ 167 w 177"/>
                <a:gd name="T119" fmla="*/ 73 h 104"/>
                <a:gd name="T120" fmla="*/ 173 w 177"/>
                <a:gd name="T121" fmla="*/ 77 h 104"/>
                <a:gd name="T122" fmla="*/ 176 w 177"/>
                <a:gd name="T123" fmla="*/ 7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7" h="104">
                  <a:moveTo>
                    <a:pt x="176" y="60"/>
                  </a:moveTo>
                  <a:cubicBezTo>
                    <a:pt x="175" y="50"/>
                    <a:pt x="174" y="39"/>
                    <a:pt x="171" y="28"/>
                  </a:cubicBezTo>
                  <a:cubicBezTo>
                    <a:pt x="171" y="26"/>
                    <a:pt x="171" y="26"/>
                    <a:pt x="171" y="26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7" y="27"/>
                    <a:pt x="165" y="27"/>
                    <a:pt x="163" y="27"/>
                  </a:cubicBezTo>
                  <a:cubicBezTo>
                    <a:pt x="159" y="27"/>
                    <a:pt x="155" y="26"/>
                    <a:pt x="152" y="25"/>
                  </a:cubicBezTo>
                  <a:cubicBezTo>
                    <a:pt x="149" y="24"/>
                    <a:pt x="147" y="24"/>
                    <a:pt x="144" y="23"/>
                  </a:cubicBezTo>
                  <a:cubicBezTo>
                    <a:pt x="143" y="23"/>
                    <a:pt x="142" y="23"/>
                    <a:pt x="140" y="23"/>
                  </a:cubicBezTo>
                  <a:cubicBezTo>
                    <a:pt x="138" y="23"/>
                    <a:pt x="136" y="23"/>
                    <a:pt x="134" y="23"/>
                  </a:cubicBezTo>
                  <a:cubicBezTo>
                    <a:pt x="133" y="23"/>
                    <a:pt x="132" y="23"/>
                    <a:pt x="131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8" y="23"/>
                    <a:pt x="125" y="23"/>
                    <a:pt x="123" y="22"/>
                  </a:cubicBezTo>
                  <a:cubicBezTo>
                    <a:pt x="122" y="21"/>
                    <a:pt x="120" y="21"/>
                    <a:pt x="119" y="20"/>
                  </a:cubicBezTo>
                  <a:cubicBezTo>
                    <a:pt x="116" y="20"/>
                    <a:pt x="115" y="19"/>
                    <a:pt x="114" y="17"/>
                  </a:cubicBezTo>
                  <a:cubicBezTo>
                    <a:pt x="112" y="16"/>
                    <a:pt x="111" y="15"/>
                    <a:pt x="108" y="15"/>
                  </a:cubicBezTo>
                  <a:cubicBezTo>
                    <a:pt x="108" y="15"/>
                    <a:pt x="108" y="15"/>
                    <a:pt x="107" y="15"/>
                  </a:cubicBezTo>
                  <a:cubicBezTo>
                    <a:pt x="104" y="15"/>
                    <a:pt x="104" y="18"/>
                    <a:pt x="104" y="22"/>
                  </a:cubicBezTo>
                  <a:cubicBezTo>
                    <a:pt x="104" y="23"/>
                    <a:pt x="104" y="24"/>
                    <a:pt x="104" y="26"/>
                  </a:cubicBezTo>
                  <a:cubicBezTo>
                    <a:pt x="104" y="27"/>
                    <a:pt x="103" y="29"/>
                    <a:pt x="102" y="30"/>
                  </a:cubicBezTo>
                  <a:cubicBezTo>
                    <a:pt x="102" y="31"/>
                    <a:pt x="102" y="31"/>
                    <a:pt x="101" y="32"/>
                  </a:cubicBezTo>
                  <a:cubicBezTo>
                    <a:pt x="101" y="33"/>
                    <a:pt x="100" y="34"/>
                    <a:pt x="100" y="36"/>
                  </a:cubicBezTo>
                  <a:cubicBezTo>
                    <a:pt x="100" y="36"/>
                    <a:pt x="100" y="37"/>
                    <a:pt x="100" y="38"/>
                  </a:cubicBezTo>
                  <a:cubicBezTo>
                    <a:pt x="99" y="40"/>
                    <a:pt x="98" y="41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4" y="42"/>
                    <a:pt x="92" y="41"/>
                    <a:pt x="91" y="39"/>
                  </a:cubicBezTo>
                  <a:cubicBezTo>
                    <a:pt x="88" y="34"/>
                    <a:pt x="84" y="32"/>
                    <a:pt x="81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1"/>
                    <a:pt x="78" y="32"/>
                    <a:pt x="76" y="33"/>
                  </a:cubicBezTo>
                  <a:cubicBezTo>
                    <a:pt x="75" y="34"/>
                    <a:pt x="73" y="35"/>
                    <a:pt x="71" y="35"/>
                  </a:cubicBezTo>
                  <a:cubicBezTo>
                    <a:pt x="71" y="35"/>
                    <a:pt x="71" y="35"/>
                    <a:pt x="70" y="34"/>
                  </a:cubicBezTo>
                  <a:cubicBezTo>
                    <a:pt x="69" y="34"/>
                    <a:pt x="69" y="34"/>
                    <a:pt x="68" y="33"/>
                  </a:cubicBezTo>
                  <a:cubicBezTo>
                    <a:pt x="67" y="33"/>
                    <a:pt x="67" y="32"/>
                    <a:pt x="66" y="32"/>
                  </a:cubicBezTo>
                  <a:cubicBezTo>
                    <a:pt x="65" y="31"/>
                    <a:pt x="63" y="31"/>
                    <a:pt x="61" y="31"/>
                  </a:cubicBezTo>
                  <a:cubicBezTo>
                    <a:pt x="60" y="31"/>
                    <a:pt x="58" y="30"/>
                    <a:pt x="57" y="29"/>
                  </a:cubicBezTo>
                  <a:cubicBezTo>
                    <a:pt x="56" y="27"/>
                    <a:pt x="58" y="24"/>
                    <a:pt x="60" y="22"/>
                  </a:cubicBezTo>
                  <a:cubicBezTo>
                    <a:pt x="61" y="20"/>
                    <a:pt x="62" y="18"/>
                    <a:pt x="63" y="16"/>
                  </a:cubicBezTo>
                  <a:cubicBezTo>
                    <a:pt x="64" y="15"/>
                    <a:pt x="65" y="13"/>
                    <a:pt x="66" y="11"/>
                  </a:cubicBezTo>
                  <a:cubicBezTo>
                    <a:pt x="66" y="11"/>
                    <a:pt x="67" y="10"/>
                    <a:pt x="67" y="9"/>
                  </a:cubicBezTo>
                  <a:cubicBezTo>
                    <a:pt x="69" y="7"/>
                    <a:pt x="72" y="4"/>
                    <a:pt x="71" y="2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0"/>
                    <a:pt x="69" y="0"/>
                    <a:pt x="67" y="0"/>
                  </a:cubicBezTo>
                  <a:cubicBezTo>
                    <a:pt x="63" y="0"/>
                    <a:pt x="53" y="2"/>
                    <a:pt x="50" y="4"/>
                  </a:cubicBezTo>
                  <a:cubicBezTo>
                    <a:pt x="48" y="5"/>
                    <a:pt x="46" y="7"/>
                    <a:pt x="45" y="9"/>
                  </a:cubicBezTo>
                  <a:cubicBezTo>
                    <a:pt x="44" y="10"/>
                    <a:pt x="42" y="12"/>
                    <a:pt x="41" y="13"/>
                  </a:cubicBezTo>
                  <a:cubicBezTo>
                    <a:pt x="38" y="15"/>
                    <a:pt x="34" y="17"/>
                    <a:pt x="31" y="18"/>
                  </a:cubicBezTo>
                  <a:cubicBezTo>
                    <a:pt x="30" y="18"/>
                    <a:pt x="29" y="18"/>
                    <a:pt x="28" y="18"/>
                  </a:cubicBezTo>
                  <a:cubicBezTo>
                    <a:pt x="24" y="18"/>
                    <a:pt x="20" y="16"/>
                    <a:pt x="16" y="13"/>
                  </a:cubicBezTo>
                  <a:cubicBezTo>
                    <a:pt x="15" y="13"/>
                    <a:pt x="13" y="12"/>
                    <a:pt x="1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9" y="21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32"/>
                    <a:pt x="0" y="37"/>
                    <a:pt x="3" y="43"/>
                  </a:cubicBezTo>
                  <a:cubicBezTo>
                    <a:pt x="4" y="44"/>
                    <a:pt x="4" y="46"/>
                    <a:pt x="5" y="47"/>
                  </a:cubicBezTo>
                  <a:cubicBezTo>
                    <a:pt x="7" y="50"/>
                    <a:pt x="9" y="53"/>
                    <a:pt x="8" y="57"/>
                  </a:cubicBezTo>
                  <a:cubicBezTo>
                    <a:pt x="7" y="60"/>
                    <a:pt x="6" y="63"/>
                    <a:pt x="3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70"/>
                    <a:pt x="5" y="72"/>
                  </a:cubicBezTo>
                  <a:cubicBezTo>
                    <a:pt x="6" y="74"/>
                    <a:pt x="6" y="75"/>
                    <a:pt x="7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6"/>
                    <a:pt x="10" y="75"/>
                    <a:pt x="11" y="75"/>
                  </a:cubicBezTo>
                  <a:cubicBezTo>
                    <a:pt x="12" y="74"/>
                    <a:pt x="14" y="73"/>
                    <a:pt x="15" y="73"/>
                  </a:cubicBezTo>
                  <a:cubicBezTo>
                    <a:pt x="16" y="73"/>
                    <a:pt x="16" y="74"/>
                    <a:pt x="17" y="74"/>
                  </a:cubicBezTo>
                  <a:cubicBezTo>
                    <a:pt x="18" y="75"/>
                    <a:pt x="18" y="75"/>
                    <a:pt x="19" y="76"/>
                  </a:cubicBezTo>
                  <a:cubicBezTo>
                    <a:pt x="19" y="77"/>
                    <a:pt x="20" y="78"/>
                    <a:pt x="21" y="7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78"/>
                    <a:pt x="23" y="78"/>
                    <a:pt x="24" y="78"/>
                  </a:cubicBezTo>
                  <a:cubicBezTo>
                    <a:pt x="25" y="78"/>
                    <a:pt x="25" y="77"/>
                    <a:pt x="26" y="77"/>
                  </a:cubicBezTo>
                  <a:cubicBezTo>
                    <a:pt x="27" y="77"/>
                    <a:pt x="29" y="77"/>
                    <a:pt x="30" y="77"/>
                  </a:cubicBezTo>
                  <a:cubicBezTo>
                    <a:pt x="33" y="76"/>
                    <a:pt x="35" y="76"/>
                    <a:pt x="37" y="75"/>
                  </a:cubicBezTo>
                  <a:cubicBezTo>
                    <a:pt x="39" y="74"/>
                    <a:pt x="40" y="73"/>
                    <a:pt x="41" y="72"/>
                  </a:cubicBezTo>
                  <a:cubicBezTo>
                    <a:pt x="43" y="71"/>
                    <a:pt x="45" y="69"/>
                    <a:pt x="48" y="68"/>
                  </a:cubicBezTo>
                  <a:cubicBezTo>
                    <a:pt x="51" y="66"/>
                    <a:pt x="54" y="64"/>
                    <a:pt x="57" y="61"/>
                  </a:cubicBezTo>
                  <a:cubicBezTo>
                    <a:pt x="59" y="60"/>
                    <a:pt x="62" y="57"/>
                    <a:pt x="66" y="57"/>
                  </a:cubicBezTo>
                  <a:cubicBezTo>
                    <a:pt x="67" y="57"/>
                    <a:pt x="67" y="57"/>
                    <a:pt x="68" y="57"/>
                  </a:cubicBezTo>
                  <a:cubicBezTo>
                    <a:pt x="72" y="58"/>
                    <a:pt x="75" y="61"/>
                    <a:pt x="75" y="64"/>
                  </a:cubicBezTo>
                  <a:cubicBezTo>
                    <a:pt x="76" y="66"/>
                    <a:pt x="74" y="69"/>
                    <a:pt x="72" y="72"/>
                  </a:cubicBezTo>
                  <a:cubicBezTo>
                    <a:pt x="71" y="74"/>
                    <a:pt x="70" y="75"/>
                    <a:pt x="69" y="76"/>
                  </a:cubicBezTo>
                  <a:cubicBezTo>
                    <a:pt x="68" y="78"/>
                    <a:pt x="67" y="79"/>
                    <a:pt x="66" y="81"/>
                  </a:cubicBezTo>
                  <a:cubicBezTo>
                    <a:pt x="66" y="82"/>
                    <a:pt x="65" y="83"/>
                    <a:pt x="64" y="85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8"/>
                    <a:pt x="69" y="88"/>
                    <a:pt x="70" y="88"/>
                  </a:cubicBezTo>
                  <a:cubicBezTo>
                    <a:pt x="71" y="90"/>
                    <a:pt x="71" y="92"/>
                    <a:pt x="71" y="93"/>
                  </a:cubicBezTo>
                  <a:cubicBezTo>
                    <a:pt x="71" y="94"/>
                    <a:pt x="71" y="95"/>
                    <a:pt x="71" y="96"/>
                  </a:cubicBezTo>
                  <a:cubicBezTo>
                    <a:pt x="71" y="99"/>
                    <a:pt x="76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1" y="103"/>
                    <a:pt x="83" y="103"/>
                    <a:pt x="84" y="102"/>
                  </a:cubicBezTo>
                  <a:cubicBezTo>
                    <a:pt x="85" y="102"/>
                    <a:pt x="86" y="101"/>
                    <a:pt x="86" y="101"/>
                  </a:cubicBezTo>
                  <a:cubicBezTo>
                    <a:pt x="89" y="100"/>
                    <a:pt x="89" y="99"/>
                    <a:pt x="91" y="97"/>
                  </a:cubicBezTo>
                  <a:cubicBezTo>
                    <a:pt x="92" y="94"/>
                    <a:pt x="93" y="92"/>
                    <a:pt x="95" y="91"/>
                  </a:cubicBezTo>
                  <a:cubicBezTo>
                    <a:pt x="96" y="90"/>
                    <a:pt x="97" y="89"/>
                    <a:pt x="98" y="89"/>
                  </a:cubicBezTo>
                  <a:cubicBezTo>
                    <a:pt x="99" y="89"/>
                    <a:pt x="100" y="88"/>
                    <a:pt x="101" y="87"/>
                  </a:cubicBezTo>
                  <a:cubicBezTo>
                    <a:pt x="102" y="87"/>
                    <a:pt x="102" y="86"/>
                    <a:pt x="102" y="86"/>
                  </a:cubicBezTo>
                  <a:cubicBezTo>
                    <a:pt x="103" y="85"/>
                    <a:pt x="104" y="84"/>
                    <a:pt x="107" y="84"/>
                  </a:cubicBezTo>
                  <a:cubicBezTo>
                    <a:pt x="108" y="84"/>
                    <a:pt x="108" y="84"/>
                    <a:pt x="108" y="84"/>
                  </a:cubicBezTo>
                  <a:cubicBezTo>
                    <a:pt x="109" y="84"/>
                    <a:pt x="110" y="84"/>
                    <a:pt x="111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2" y="84"/>
                    <a:pt x="113" y="84"/>
                    <a:pt x="114" y="84"/>
                  </a:cubicBezTo>
                  <a:cubicBezTo>
                    <a:pt x="114" y="84"/>
                    <a:pt x="114" y="84"/>
                    <a:pt x="114" y="84"/>
                  </a:cubicBezTo>
                  <a:cubicBezTo>
                    <a:pt x="115" y="84"/>
                    <a:pt x="117" y="84"/>
                    <a:pt x="118" y="85"/>
                  </a:cubicBezTo>
                  <a:cubicBezTo>
                    <a:pt x="119" y="85"/>
                    <a:pt x="120" y="85"/>
                    <a:pt x="121" y="85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123" y="85"/>
                    <a:pt x="125" y="85"/>
                    <a:pt x="127" y="84"/>
                  </a:cubicBezTo>
                  <a:cubicBezTo>
                    <a:pt x="127" y="84"/>
                    <a:pt x="128" y="84"/>
                    <a:pt x="129" y="83"/>
                  </a:cubicBezTo>
                  <a:cubicBezTo>
                    <a:pt x="130" y="83"/>
                    <a:pt x="132" y="83"/>
                    <a:pt x="133" y="82"/>
                  </a:cubicBezTo>
                  <a:cubicBezTo>
                    <a:pt x="134" y="82"/>
                    <a:pt x="135" y="82"/>
                    <a:pt x="136" y="82"/>
                  </a:cubicBezTo>
                  <a:cubicBezTo>
                    <a:pt x="137" y="81"/>
                    <a:pt x="137" y="81"/>
                    <a:pt x="138" y="81"/>
                  </a:cubicBezTo>
                  <a:cubicBezTo>
                    <a:pt x="140" y="81"/>
                    <a:pt x="141" y="81"/>
                    <a:pt x="143" y="79"/>
                  </a:cubicBezTo>
                  <a:cubicBezTo>
                    <a:pt x="143" y="78"/>
                    <a:pt x="144" y="77"/>
                    <a:pt x="144" y="76"/>
                  </a:cubicBezTo>
                  <a:cubicBezTo>
                    <a:pt x="146" y="72"/>
                    <a:pt x="148" y="69"/>
                    <a:pt x="152" y="69"/>
                  </a:cubicBezTo>
                  <a:cubicBezTo>
                    <a:pt x="153" y="68"/>
                    <a:pt x="153" y="68"/>
                    <a:pt x="154" y="68"/>
                  </a:cubicBezTo>
                  <a:cubicBezTo>
                    <a:pt x="155" y="68"/>
                    <a:pt x="156" y="69"/>
                    <a:pt x="157" y="69"/>
                  </a:cubicBezTo>
                  <a:cubicBezTo>
                    <a:pt x="158" y="70"/>
                    <a:pt x="159" y="70"/>
                    <a:pt x="160" y="70"/>
                  </a:cubicBezTo>
                  <a:cubicBezTo>
                    <a:pt x="161" y="71"/>
                    <a:pt x="161" y="71"/>
                    <a:pt x="162" y="71"/>
                  </a:cubicBezTo>
                  <a:cubicBezTo>
                    <a:pt x="164" y="71"/>
                    <a:pt x="165" y="71"/>
                    <a:pt x="167" y="73"/>
                  </a:cubicBezTo>
                  <a:cubicBezTo>
                    <a:pt x="168" y="75"/>
                    <a:pt x="169" y="76"/>
                    <a:pt x="170" y="76"/>
                  </a:cubicBezTo>
                  <a:cubicBezTo>
                    <a:pt x="171" y="76"/>
                    <a:pt x="172" y="77"/>
                    <a:pt x="173" y="77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7" y="70"/>
                    <a:pt x="177" y="66"/>
                    <a:pt x="176" y="6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B37929F-AF6A-57CD-841F-191B5DD4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" y="1172"/>
              <a:ext cx="396" cy="236"/>
            </a:xfrm>
            <a:custGeom>
              <a:avLst/>
              <a:gdLst>
                <a:gd name="T0" fmla="*/ 159 w 162"/>
                <a:gd name="T1" fmla="*/ 74 h 97"/>
                <a:gd name="T2" fmla="*/ 155 w 162"/>
                <a:gd name="T3" fmla="*/ 52 h 97"/>
                <a:gd name="T4" fmla="*/ 148 w 162"/>
                <a:gd name="T5" fmla="*/ 29 h 97"/>
                <a:gd name="T6" fmla="*/ 131 w 162"/>
                <a:gd name="T7" fmla="*/ 17 h 97"/>
                <a:gd name="T8" fmla="*/ 116 w 162"/>
                <a:gd name="T9" fmla="*/ 15 h 97"/>
                <a:gd name="T10" fmla="*/ 110 w 162"/>
                <a:gd name="T11" fmla="*/ 15 h 97"/>
                <a:gd name="T12" fmla="*/ 104 w 162"/>
                <a:gd name="T13" fmla="*/ 14 h 97"/>
                <a:gd name="T14" fmla="*/ 91 w 162"/>
                <a:gd name="T15" fmla="*/ 12 h 97"/>
                <a:gd name="T16" fmla="*/ 81 w 162"/>
                <a:gd name="T17" fmla="*/ 6 h 97"/>
                <a:gd name="T18" fmla="*/ 73 w 162"/>
                <a:gd name="T19" fmla="*/ 3 h 97"/>
                <a:gd name="T20" fmla="*/ 67 w 162"/>
                <a:gd name="T21" fmla="*/ 3 h 97"/>
                <a:gd name="T22" fmla="*/ 64 w 162"/>
                <a:gd name="T23" fmla="*/ 0 h 97"/>
                <a:gd name="T24" fmla="*/ 59 w 162"/>
                <a:gd name="T25" fmla="*/ 1 h 97"/>
                <a:gd name="T26" fmla="*/ 41 w 162"/>
                <a:gd name="T27" fmla="*/ 11 h 97"/>
                <a:gd name="T28" fmla="*/ 37 w 162"/>
                <a:gd name="T29" fmla="*/ 18 h 97"/>
                <a:gd name="T30" fmla="*/ 33 w 162"/>
                <a:gd name="T31" fmla="*/ 24 h 97"/>
                <a:gd name="T32" fmla="*/ 30 w 162"/>
                <a:gd name="T33" fmla="*/ 30 h 97"/>
                <a:gd name="T34" fmla="*/ 21 w 162"/>
                <a:gd name="T35" fmla="*/ 44 h 97"/>
                <a:gd name="T36" fmla="*/ 16 w 162"/>
                <a:gd name="T37" fmla="*/ 52 h 97"/>
                <a:gd name="T38" fmla="*/ 10 w 162"/>
                <a:gd name="T39" fmla="*/ 54 h 97"/>
                <a:gd name="T40" fmla="*/ 0 w 162"/>
                <a:gd name="T41" fmla="*/ 64 h 97"/>
                <a:gd name="T42" fmla="*/ 2 w 162"/>
                <a:gd name="T43" fmla="*/ 66 h 97"/>
                <a:gd name="T44" fmla="*/ 19 w 162"/>
                <a:gd name="T45" fmla="*/ 74 h 97"/>
                <a:gd name="T46" fmla="*/ 31 w 162"/>
                <a:gd name="T47" fmla="*/ 69 h 97"/>
                <a:gd name="T48" fmla="*/ 40 w 162"/>
                <a:gd name="T49" fmla="*/ 60 h 97"/>
                <a:gd name="T50" fmla="*/ 61 w 162"/>
                <a:gd name="T51" fmla="*/ 56 h 97"/>
                <a:gd name="T52" fmla="*/ 59 w 162"/>
                <a:gd name="T53" fmla="*/ 66 h 97"/>
                <a:gd name="T54" fmla="*/ 54 w 162"/>
                <a:gd name="T55" fmla="*/ 73 h 97"/>
                <a:gd name="T56" fmla="*/ 48 w 162"/>
                <a:gd name="T57" fmla="*/ 84 h 97"/>
                <a:gd name="T58" fmla="*/ 49 w 162"/>
                <a:gd name="T59" fmla="*/ 86 h 97"/>
                <a:gd name="T60" fmla="*/ 58 w 162"/>
                <a:gd name="T61" fmla="*/ 88 h 97"/>
                <a:gd name="T62" fmla="*/ 61 w 162"/>
                <a:gd name="T63" fmla="*/ 90 h 97"/>
                <a:gd name="T64" fmla="*/ 67 w 162"/>
                <a:gd name="T65" fmla="*/ 89 h 97"/>
                <a:gd name="T66" fmla="*/ 72 w 162"/>
                <a:gd name="T67" fmla="*/ 87 h 97"/>
                <a:gd name="T68" fmla="*/ 87 w 162"/>
                <a:gd name="T69" fmla="*/ 97 h 97"/>
                <a:gd name="T70" fmla="*/ 87 w 162"/>
                <a:gd name="T71" fmla="*/ 97 h 97"/>
                <a:gd name="T72" fmla="*/ 91 w 162"/>
                <a:gd name="T73" fmla="*/ 92 h 97"/>
                <a:gd name="T74" fmla="*/ 93 w 162"/>
                <a:gd name="T75" fmla="*/ 86 h 97"/>
                <a:gd name="T76" fmla="*/ 95 w 162"/>
                <a:gd name="T77" fmla="*/ 78 h 97"/>
                <a:gd name="T78" fmla="*/ 99 w 162"/>
                <a:gd name="T79" fmla="*/ 70 h 97"/>
                <a:gd name="T80" fmla="*/ 110 w 162"/>
                <a:gd name="T81" fmla="*/ 76 h 97"/>
                <a:gd name="T82" fmla="*/ 121 w 162"/>
                <a:gd name="T83" fmla="*/ 79 h 97"/>
                <a:gd name="T84" fmla="*/ 125 w 162"/>
                <a:gd name="T85" fmla="*/ 79 h 97"/>
                <a:gd name="T86" fmla="*/ 135 w 162"/>
                <a:gd name="T87" fmla="*/ 79 h 97"/>
                <a:gd name="T88" fmla="*/ 154 w 162"/>
                <a:gd name="T89" fmla="*/ 83 h 97"/>
                <a:gd name="T90" fmla="*/ 162 w 162"/>
                <a:gd name="T91" fmla="*/ 8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2" h="97">
                  <a:moveTo>
                    <a:pt x="161" y="78"/>
                  </a:moveTo>
                  <a:cubicBezTo>
                    <a:pt x="160" y="77"/>
                    <a:pt x="160" y="75"/>
                    <a:pt x="159" y="74"/>
                  </a:cubicBezTo>
                  <a:cubicBezTo>
                    <a:pt x="158" y="70"/>
                    <a:pt x="156" y="65"/>
                    <a:pt x="156" y="61"/>
                  </a:cubicBezTo>
                  <a:cubicBezTo>
                    <a:pt x="155" y="58"/>
                    <a:pt x="155" y="55"/>
                    <a:pt x="155" y="52"/>
                  </a:cubicBezTo>
                  <a:cubicBezTo>
                    <a:pt x="154" y="46"/>
                    <a:pt x="154" y="39"/>
                    <a:pt x="150" y="33"/>
                  </a:cubicBezTo>
                  <a:cubicBezTo>
                    <a:pt x="150" y="32"/>
                    <a:pt x="149" y="31"/>
                    <a:pt x="148" y="29"/>
                  </a:cubicBezTo>
                  <a:cubicBezTo>
                    <a:pt x="147" y="27"/>
                    <a:pt x="146" y="24"/>
                    <a:pt x="144" y="22"/>
                  </a:cubicBezTo>
                  <a:cubicBezTo>
                    <a:pt x="142" y="20"/>
                    <a:pt x="137" y="18"/>
                    <a:pt x="131" y="17"/>
                  </a:cubicBezTo>
                  <a:cubicBezTo>
                    <a:pt x="128" y="17"/>
                    <a:pt x="125" y="16"/>
                    <a:pt x="120" y="15"/>
                  </a:cubicBezTo>
                  <a:cubicBezTo>
                    <a:pt x="119" y="15"/>
                    <a:pt x="118" y="15"/>
                    <a:pt x="116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2" y="15"/>
                    <a:pt x="111" y="15"/>
                    <a:pt x="110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7" y="15"/>
                    <a:pt x="105" y="15"/>
                    <a:pt x="104" y="14"/>
                  </a:cubicBezTo>
                  <a:cubicBezTo>
                    <a:pt x="102" y="14"/>
                    <a:pt x="100" y="14"/>
                    <a:pt x="98" y="13"/>
                  </a:cubicBezTo>
                  <a:cubicBezTo>
                    <a:pt x="95" y="13"/>
                    <a:pt x="93" y="13"/>
                    <a:pt x="91" y="12"/>
                  </a:cubicBezTo>
                  <a:cubicBezTo>
                    <a:pt x="87" y="11"/>
                    <a:pt x="85" y="10"/>
                    <a:pt x="82" y="8"/>
                  </a:cubicBezTo>
                  <a:cubicBezTo>
                    <a:pt x="82" y="7"/>
                    <a:pt x="81" y="7"/>
                    <a:pt x="81" y="6"/>
                  </a:cubicBezTo>
                  <a:cubicBezTo>
                    <a:pt x="79" y="5"/>
                    <a:pt x="78" y="4"/>
                    <a:pt x="75" y="3"/>
                  </a:cubicBezTo>
                  <a:cubicBezTo>
                    <a:pt x="74" y="3"/>
                    <a:pt x="74" y="3"/>
                    <a:pt x="73" y="3"/>
                  </a:cubicBezTo>
                  <a:cubicBezTo>
                    <a:pt x="72" y="3"/>
                    <a:pt x="70" y="3"/>
                    <a:pt x="70" y="3"/>
                  </a:cubicBezTo>
                  <a:cubicBezTo>
                    <a:pt x="69" y="3"/>
                    <a:pt x="68" y="3"/>
                    <a:pt x="67" y="3"/>
                  </a:cubicBezTo>
                  <a:cubicBezTo>
                    <a:pt x="66" y="2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0" y="1"/>
                    <a:pt x="59" y="1"/>
                  </a:cubicBezTo>
                  <a:cubicBezTo>
                    <a:pt x="59" y="1"/>
                    <a:pt x="58" y="1"/>
                    <a:pt x="57" y="1"/>
                  </a:cubicBezTo>
                  <a:cubicBezTo>
                    <a:pt x="51" y="3"/>
                    <a:pt x="45" y="5"/>
                    <a:pt x="41" y="11"/>
                  </a:cubicBezTo>
                  <a:cubicBezTo>
                    <a:pt x="40" y="12"/>
                    <a:pt x="39" y="14"/>
                    <a:pt x="38" y="15"/>
                  </a:cubicBezTo>
                  <a:cubicBezTo>
                    <a:pt x="38" y="16"/>
                    <a:pt x="37" y="17"/>
                    <a:pt x="37" y="18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4" y="22"/>
                    <a:pt x="33" y="23"/>
                    <a:pt x="33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8"/>
                    <a:pt x="31" y="29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5"/>
                    <a:pt x="24" y="39"/>
                    <a:pt x="21" y="44"/>
                  </a:cubicBezTo>
                  <a:cubicBezTo>
                    <a:pt x="21" y="44"/>
                    <a:pt x="21" y="45"/>
                    <a:pt x="20" y="46"/>
                  </a:cubicBezTo>
                  <a:cubicBezTo>
                    <a:pt x="19" y="48"/>
                    <a:pt x="18" y="50"/>
                    <a:pt x="16" y="52"/>
                  </a:cubicBezTo>
                  <a:cubicBezTo>
                    <a:pt x="14" y="54"/>
                    <a:pt x="13" y="54"/>
                    <a:pt x="12" y="54"/>
                  </a:cubicBezTo>
                  <a:cubicBezTo>
                    <a:pt x="11" y="54"/>
                    <a:pt x="10" y="54"/>
                    <a:pt x="10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4"/>
                    <a:pt x="1" y="60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4" y="67"/>
                    <a:pt x="6" y="68"/>
                    <a:pt x="8" y="69"/>
                  </a:cubicBezTo>
                  <a:cubicBezTo>
                    <a:pt x="11" y="71"/>
                    <a:pt x="15" y="74"/>
                    <a:pt x="19" y="74"/>
                  </a:cubicBezTo>
                  <a:cubicBezTo>
                    <a:pt x="20" y="74"/>
                    <a:pt x="21" y="74"/>
                    <a:pt x="21" y="74"/>
                  </a:cubicBezTo>
                  <a:cubicBezTo>
                    <a:pt x="24" y="73"/>
                    <a:pt x="28" y="71"/>
                    <a:pt x="31" y="69"/>
                  </a:cubicBezTo>
                  <a:cubicBezTo>
                    <a:pt x="33" y="68"/>
                    <a:pt x="34" y="66"/>
                    <a:pt x="36" y="65"/>
                  </a:cubicBezTo>
                  <a:cubicBezTo>
                    <a:pt x="37" y="63"/>
                    <a:pt x="38" y="61"/>
                    <a:pt x="40" y="60"/>
                  </a:cubicBezTo>
                  <a:cubicBezTo>
                    <a:pt x="42" y="59"/>
                    <a:pt x="52" y="55"/>
                    <a:pt x="58" y="55"/>
                  </a:cubicBezTo>
                  <a:cubicBezTo>
                    <a:pt x="59" y="55"/>
                    <a:pt x="60" y="56"/>
                    <a:pt x="61" y="56"/>
                  </a:cubicBezTo>
                  <a:cubicBezTo>
                    <a:pt x="62" y="56"/>
                    <a:pt x="62" y="57"/>
                    <a:pt x="62" y="57"/>
                  </a:cubicBezTo>
                  <a:cubicBezTo>
                    <a:pt x="63" y="60"/>
                    <a:pt x="61" y="63"/>
                    <a:pt x="59" y="66"/>
                  </a:cubicBezTo>
                  <a:cubicBezTo>
                    <a:pt x="58" y="66"/>
                    <a:pt x="58" y="67"/>
                    <a:pt x="57" y="68"/>
                  </a:cubicBezTo>
                  <a:cubicBezTo>
                    <a:pt x="56" y="69"/>
                    <a:pt x="55" y="71"/>
                    <a:pt x="54" y="73"/>
                  </a:cubicBezTo>
                  <a:cubicBezTo>
                    <a:pt x="53" y="75"/>
                    <a:pt x="53" y="77"/>
                    <a:pt x="51" y="78"/>
                  </a:cubicBezTo>
                  <a:cubicBezTo>
                    <a:pt x="48" y="82"/>
                    <a:pt x="48" y="83"/>
                    <a:pt x="48" y="84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6"/>
                    <a:pt x="50" y="86"/>
                    <a:pt x="52" y="86"/>
                  </a:cubicBezTo>
                  <a:cubicBezTo>
                    <a:pt x="54" y="86"/>
                    <a:pt x="56" y="87"/>
                    <a:pt x="58" y="88"/>
                  </a:cubicBezTo>
                  <a:cubicBezTo>
                    <a:pt x="58" y="88"/>
                    <a:pt x="59" y="88"/>
                    <a:pt x="59" y="89"/>
                  </a:cubicBezTo>
                  <a:cubicBezTo>
                    <a:pt x="60" y="89"/>
                    <a:pt x="60" y="90"/>
                    <a:pt x="61" y="90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4" y="90"/>
                    <a:pt x="65" y="90"/>
                    <a:pt x="67" y="89"/>
                  </a:cubicBezTo>
                  <a:cubicBezTo>
                    <a:pt x="68" y="88"/>
                    <a:pt x="70" y="87"/>
                    <a:pt x="71" y="87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76" y="88"/>
                    <a:pt x="79" y="90"/>
                    <a:pt x="82" y="95"/>
                  </a:cubicBezTo>
                  <a:cubicBezTo>
                    <a:pt x="83" y="97"/>
                    <a:pt x="85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8" y="97"/>
                    <a:pt x="90" y="97"/>
                    <a:pt x="90" y="94"/>
                  </a:cubicBezTo>
                  <a:cubicBezTo>
                    <a:pt x="91" y="93"/>
                    <a:pt x="91" y="92"/>
                    <a:pt x="91" y="92"/>
                  </a:cubicBezTo>
                  <a:cubicBezTo>
                    <a:pt x="91" y="90"/>
                    <a:pt x="91" y="89"/>
                    <a:pt x="92" y="88"/>
                  </a:cubicBezTo>
                  <a:cubicBezTo>
                    <a:pt x="92" y="87"/>
                    <a:pt x="93" y="86"/>
                    <a:pt x="93" y="86"/>
                  </a:cubicBezTo>
                  <a:cubicBezTo>
                    <a:pt x="94" y="84"/>
                    <a:pt x="94" y="83"/>
                    <a:pt x="95" y="82"/>
                  </a:cubicBezTo>
                  <a:cubicBezTo>
                    <a:pt x="95" y="80"/>
                    <a:pt x="95" y="79"/>
                    <a:pt x="95" y="78"/>
                  </a:cubicBezTo>
                  <a:cubicBezTo>
                    <a:pt x="95" y="73"/>
                    <a:pt x="95" y="71"/>
                    <a:pt x="98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2" y="70"/>
                    <a:pt x="103" y="72"/>
                    <a:pt x="105" y="73"/>
                  </a:cubicBezTo>
                  <a:cubicBezTo>
                    <a:pt x="106" y="74"/>
                    <a:pt x="108" y="76"/>
                    <a:pt x="110" y="76"/>
                  </a:cubicBezTo>
                  <a:cubicBezTo>
                    <a:pt x="111" y="76"/>
                    <a:pt x="113" y="77"/>
                    <a:pt x="114" y="77"/>
                  </a:cubicBezTo>
                  <a:cubicBezTo>
                    <a:pt x="117" y="78"/>
                    <a:pt x="119" y="79"/>
                    <a:pt x="121" y="79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3" y="79"/>
                    <a:pt x="124" y="79"/>
                    <a:pt x="125" y="79"/>
                  </a:cubicBezTo>
                  <a:cubicBezTo>
                    <a:pt x="127" y="79"/>
                    <a:pt x="129" y="78"/>
                    <a:pt x="131" y="78"/>
                  </a:cubicBezTo>
                  <a:cubicBezTo>
                    <a:pt x="133" y="78"/>
                    <a:pt x="134" y="78"/>
                    <a:pt x="135" y="79"/>
                  </a:cubicBezTo>
                  <a:cubicBezTo>
                    <a:pt x="138" y="79"/>
                    <a:pt x="141" y="80"/>
                    <a:pt x="143" y="81"/>
                  </a:cubicBezTo>
                  <a:cubicBezTo>
                    <a:pt x="147" y="82"/>
                    <a:pt x="150" y="83"/>
                    <a:pt x="154" y="83"/>
                  </a:cubicBezTo>
                  <a:cubicBezTo>
                    <a:pt x="156" y="83"/>
                    <a:pt x="158" y="83"/>
                    <a:pt x="160" y="82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1" y="78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B317D5E-2CF9-E7DA-3438-07C85D4E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" y="930"/>
              <a:ext cx="462" cy="564"/>
            </a:xfrm>
            <a:custGeom>
              <a:avLst/>
              <a:gdLst>
                <a:gd name="T0" fmla="*/ 189 w 189"/>
                <a:gd name="T1" fmla="*/ 95 h 231"/>
                <a:gd name="T2" fmla="*/ 178 w 189"/>
                <a:gd name="T3" fmla="*/ 90 h 231"/>
                <a:gd name="T4" fmla="*/ 169 w 189"/>
                <a:gd name="T5" fmla="*/ 86 h 231"/>
                <a:gd name="T6" fmla="*/ 164 w 189"/>
                <a:gd name="T7" fmla="*/ 77 h 231"/>
                <a:gd name="T8" fmla="*/ 155 w 189"/>
                <a:gd name="T9" fmla="*/ 70 h 231"/>
                <a:gd name="T10" fmla="*/ 148 w 189"/>
                <a:gd name="T11" fmla="*/ 61 h 231"/>
                <a:gd name="T12" fmla="*/ 139 w 189"/>
                <a:gd name="T13" fmla="*/ 52 h 231"/>
                <a:gd name="T14" fmla="*/ 127 w 189"/>
                <a:gd name="T15" fmla="*/ 41 h 231"/>
                <a:gd name="T16" fmla="*/ 120 w 189"/>
                <a:gd name="T17" fmla="*/ 35 h 231"/>
                <a:gd name="T18" fmla="*/ 91 w 189"/>
                <a:gd name="T19" fmla="*/ 15 h 231"/>
                <a:gd name="T20" fmla="*/ 63 w 189"/>
                <a:gd name="T21" fmla="*/ 0 h 231"/>
                <a:gd name="T22" fmla="*/ 56 w 189"/>
                <a:gd name="T23" fmla="*/ 1 h 231"/>
                <a:gd name="T24" fmla="*/ 46 w 189"/>
                <a:gd name="T25" fmla="*/ 1 h 231"/>
                <a:gd name="T26" fmla="*/ 35 w 189"/>
                <a:gd name="T27" fmla="*/ 0 h 231"/>
                <a:gd name="T28" fmla="*/ 26 w 189"/>
                <a:gd name="T29" fmla="*/ 1 h 231"/>
                <a:gd name="T30" fmla="*/ 19 w 189"/>
                <a:gd name="T31" fmla="*/ 1 h 231"/>
                <a:gd name="T32" fmla="*/ 14 w 189"/>
                <a:gd name="T33" fmla="*/ 1 h 231"/>
                <a:gd name="T34" fmla="*/ 10 w 189"/>
                <a:gd name="T35" fmla="*/ 1 h 231"/>
                <a:gd name="T36" fmla="*/ 8 w 189"/>
                <a:gd name="T37" fmla="*/ 4 h 231"/>
                <a:gd name="T38" fmla="*/ 5 w 189"/>
                <a:gd name="T39" fmla="*/ 14 h 231"/>
                <a:gd name="T40" fmla="*/ 3 w 189"/>
                <a:gd name="T41" fmla="*/ 31 h 231"/>
                <a:gd name="T42" fmla="*/ 6 w 189"/>
                <a:gd name="T43" fmla="*/ 41 h 231"/>
                <a:gd name="T44" fmla="*/ 11 w 189"/>
                <a:gd name="T45" fmla="*/ 51 h 231"/>
                <a:gd name="T46" fmla="*/ 13 w 189"/>
                <a:gd name="T47" fmla="*/ 61 h 231"/>
                <a:gd name="T48" fmla="*/ 10 w 189"/>
                <a:gd name="T49" fmla="*/ 83 h 231"/>
                <a:gd name="T50" fmla="*/ 12 w 189"/>
                <a:gd name="T51" fmla="*/ 95 h 231"/>
                <a:gd name="T52" fmla="*/ 15 w 189"/>
                <a:gd name="T53" fmla="*/ 104 h 231"/>
                <a:gd name="T54" fmla="*/ 16 w 189"/>
                <a:gd name="T55" fmla="*/ 113 h 231"/>
                <a:gd name="T56" fmla="*/ 17 w 189"/>
                <a:gd name="T57" fmla="*/ 114 h 231"/>
                <a:gd name="T58" fmla="*/ 22 w 189"/>
                <a:gd name="T59" fmla="*/ 140 h 231"/>
                <a:gd name="T60" fmla="*/ 23 w 189"/>
                <a:gd name="T61" fmla="*/ 152 h 231"/>
                <a:gd name="T62" fmla="*/ 26 w 189"/>
                <a:gd name="T63" fmla="*/ 161 h 231"/>
                <a:gd name="T64" fmla="*/ 35 w 189"/>
                <a:gd name="T65" fmla="*/ 177 h 231"/>
                <a:gd name="T66" fmla="*/ 39 w 189"/>
                <a:gd name="T67" fmla="*/ 188 h 231"/>
                <a:gd name="T68" fmla="*/ 33 w 189"/>
                <a:gd name="T69" fmla="*/ 207 h 231"/>
                <a:gd name="T70" fmla="*/ 35 w 189"/>
                <a:gd name="T71" fmla="*/ 208 h 231"/>
                <a:gd name="T72" fmla="*/ 40 w 189"/>
                <a:gd name="T73" fmla="*/ 208 h 231"/>
                <a:gd name="T74" fmla="*/ 50 w 189"/>
                <a:gd name="T75" fmla="*/ 209 h 231"/>
                <a:gd name="T76" fmla="*/ 57 w 189"/>
                <a:gd name="T77" fmla="*/ 209 h 231"/>
                <a:gd name="T78" fmla="*/ 67 w 189"/>
                <a:gd name="T79" fmla="*/ 208 h 231"/>
                <a:gd name="T80" fmla="*/ 77 w 189"/>
                <a:gd name="T81" fmla="*/ 209 h 231"/>
                <a:gd name="T82" fmla="*/ 88 w 189"/>
                <a:gd name="T83" fmla="*/ 219 h 231"/>
                <a:gd name="T84" fmla="*/ 100 w 189"/>
                <a:gd name="T85" fmla="*/ 230 h 231"/>
                <a:gd name="T86" fmla="*/ 112 w 189"/>
                <a:gd name="T87" fmla="*/ 226 h 231"/>
                <a:gd name="T88" fmla="*/ 124 w 189"/>
                <a:gd name="T89" fmla="*/ 212 h 231"/>
                <a:gd name="T90" fmla="*/ 118 w 189"/>
                <a:gd name="T91" fmla="*/ 198 h 231"/>
                <a:gd name="T92" fmla="*/ 122 w 189"/>
                <a:gd name="T93" fmla="*/ 181 h 231"/>
                <a:gd name="T94" fmla="*/ 125 w 189"/>
                <a:gd name="T95" fmla="*/ 163 h 231"/>
                <a:gd name="T96" fmla="*/ 135 w 189"/>
                <a:gd name="T97" fmla="*/ 152 h 231"/>
                <a:gd name="T98" fmla="*/ 141 w 189"/>
                <a:gd name="T99" fmla="*/ 151 h 231"/>
                <a:gd name="T100" fmla="*/ 146 w 189"/>
                <a:gd name="T101" fmla="*/ 143 h 231"/>
                <a:gd name="T102" fmla="*/ 155 w 189"/>
                <a:gd name="T103" fmla="*/ 129 h 231"/>
                <a:gd name="T104" fmla="*/ 157 w 189"/>
                <a:gd name="T105" fmla="*/ 123 h 231"/>
                <a:gd name="T106" fmla="*/ 161 w 189"/>
                <a:gd name="T107" fmla="*/ 117 h 231"/>
                <a:gd name="T108" fmla="*/ 165 w 189"/>
                <a:gd name="T109" fmla="*/ 110 h 231"/>
                <a:gd name="T110" fmla="*/ 184 w 189"/>
                <a:gd name="T111" fmla="*/ 99 h 231"/>
                <a:gd name="T112" fmla="*/ 189 w 189"/>
                <a:gd name="T113" fmla="*/ 9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231">
                  <a:moveTo>
                    <a:pt x="189" y="96"/>
                  </a:moveTo>
                  <a:cubicBezTo>
                    <a:pt x="189" y="95"/>
                    <a:pt x="189" y="95"/>
                    <a:pt x="189" y="95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5" y="93"/>
                    <a:pt x="181" y="92"/>
                    <a:pt x="178" y="90"/>
                  </a:cubicBezTo>
                  <a:cubicBezTo>
                    <a:pt x="177" y="90"/>
                    <a:pt x="176" y="89"/>
                    <a:pt x="175" y="89"/>
                  </a:cubicBezTo>
                  <a:cubicBezTo>
                    <a:pt x="172" y="88"/>
                    <a:pt x="170" y="87"/>
                    <a:pt x="169" y="86"/>
                  </a:cubicBezTo>
                  <a:cubicBezTo>
                    <a:pt x="169" y="85"/>
                    <a:pt x="168" y="84"/>
                    <a:pt x="168" y="83"/>
                  </a:cubicBezTo>
                  <a:cubicBezTo>
                    <a:pt x="168" y="81"/>
                    <a:pt x="167" y="79"/>
                    <a:pt x="164" y="77"/>
                  </a:cubicBezTo>
                  <a:cubicBezTo>
                    <a:pt x="162" y="76"/>
                    <a:pt x="159" y="75"/>
                    <a:pt x="158" y="73"/>
                  </a:cubicBezTo>
                  <a:cubicBezTo>
                    <a:pt x="157" y="72"/>
                    <a:pt x="156" y="71"/>
                    <a:pt x="155" y="70"/>
                  </a:cubicBezTo>
                  <a:cubicBezTo>
                    <a:pt x="155" y="68"/>
                    <a:pt x="154" y="67"/>
                    <a:pt x="153" y="66"/>
                  </a:cubicBezTo>
                  <a:cubicBezTo>
                    <a:pt x="152" y="64"/>
                    <a:pt x="150" y="63"/>
                    <a:pt x="148" y="61"/>
                  </a:cubicBezTo>
                  <a:cubicBezTo>
                    <a:pt x="147" y="61"/>
                    <a:pt x="146" y="60"/>
                    <a:pt x="146" y="59"/>
                  </a:cubicBezTo>
                  <a:cubicBezTo>
                    <a:pt x="143" y="57"/>
                    <a:pt x="141" y="55"/>
                    <a:pt x="139" y="52"/>
                  </a:cubicBezTo>
                  <a:cubicBezTo>
                    <a:pt x="137" y="50"/>
                    <a:pt x="135" y="48"/>
                    <a:pt x="133" y="45"/>
                  </a:cubicBezTo>
                  <a:cubicBezTo>
                    <a:pt x="131" y="44"/>
                    <a:pt x="129" y="42"/>
                    <a:pt x="127" y="41"/>
                  </a:cubicBezTo>
                  <a:cubicBezTo>
                    <a:pt x="126" y="40"/>
                    <a:pt x="125" y="40"/>
                    <a:pt x="124" y="39"/>
                  </a:cubicBezTo>
                  <a:cubicBezTo>
                    <a:pt x="122" y="38"/>
                    <a:pt x="121" y="36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0" y="26"/>
                    <a:pt x="100" y="21"/>
                    <a:pt x="91" y="15"/>
                  </a:cubicBezTo>
                  <a:cubicBezTo>
                    <a:pt x="84" y="11"/>
                    <a:pt x="76" y="7"/>
                    <a:pt x="70" y="2"/>
                  </a:cubicBezTo>
                  <a:cubicBezTo>
                    <a:pt x="68" y="1"/>
                    <a:pt x="66" y="0"/>
                    <a:pt x="63" y="0"/>
                  </a:cubicBezTo>
                  <a:cubicBezTo>
                    <a:pt x="61" y="0"/>
                    <a:pt x="60" y="0"/>
                    <a:pt x="58" y="0"/>
                  </a:cubicBezTo>
                  <a:cubicBezTo>
                    <a:pt x="58" y="0"/>
                    <a:pt x="57" y="1"/>
                    <a:pt x="56" y="1"/>
                  </a:cubicBezTo>
                  <a:cubicBezTo>
                    <a:pt x="55" y="1"/>
                    <a:pt x="54" y="1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7" y="0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30" y="0"/>
                    <a:pt x="28" y="0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6"/>
                    <a:pt x="9" y="8"/>
                    <a:pt x="7" y="11"/>
                  </a:cubicBezTo>
                  <a:cubicBezTo>
                    <a:pt x="6" y="12"/>
                    <a:pt x="6" y="13"/>
                    <a:pt x="5" y="14"/>
                  </a:cubicBezTo>
                  <a:cubicBezTo>
                    <a:pt x="3" y="16"/>
                    <a:pt x="2" y="17"/>
                    <a:pt x="1" y="20"/>
                  </a:cubicBezTo>
                  <a:cubicBezTo>
                    <a:pt x="0" y="24"/>
                    <a:pt x="1" y="27"/>
                    <a:pt x="3" y="31"/>
                  </a:cubicBezTo>
                  <a:cubicBezTo>
                    <a:pt x="4" y="33"/>
                    <a:pt x="4" y="34"/>
                    <a:pt x="5" y="37"/>
                  </a:cubicBezTo>
                  <a:cubicBezTo>
                    <a:pt x="5" y="38"/>
                    <a:pt x="5" y="40"/>
                    <a:pt x="6" y="41"/>
                  </a:cubicBezTo>
                  <a:cubicBezTo>
                    <a:pt x="6" y="43"/>
                    <a:pt x="7" y="44"/>
                    <a:pt x="8" y="46"/>
                  </a:cubicBezTo>
                  <a:cubicBezTo>
                    <a:pt x="9" y="47"/>
                    <a:pt x="10" y="49"/>
                    <a:pt x="11" y="51"/>
                  </a:cubicBezTo>
                  <a:cubicBezTo>
                    <a:pt x="11" y="53"/>
                    <a:pt x="11" y="54"/>
                    <a:pt x="12" y="56"/>
                  </a:cubicBezTo>
                  <a:cubicBezTo>
                    <a:pt x="12" y="58"/>
                    <a:pt x="13" y="60"/>
                    <a:pt x="13" y="61"/>
                  </a:cubicBezTo>
                  <a:cubicBezTo>
                    <a:pt x="15" y="66"/>
                    <a:pt x="14" y="68"/>
                    <a:pt x="12" y="72"/>
                  </a:cubicBezTo>
                  <a:cubicBezTo>
                    <a:pt x="10" y="76"/>
                    <a:pt x="9" y="79"/>
                    <a:pt x="10" y="8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0" y="88"/>
                    <a:pt x="11" y="92"/>
                    <a:pt x="12" y="95"/>
                  </a:cubicBezTo>
                  <a:cubicBezTo>
                    <a:pt x="12" y="96"/>
                    <a:pt x="13" y="97"/>
                    <a:pt x="13" y="98"/>
                  </a:cubicBezTo>
                  <a:cubicBezTo>
                    <a:pt x="14" y="100"/>
                    <a:pt x="15" y="102"/>
                    <a:pt x="15" y="104"/>
                  </a:cubicBezTo>
                  <a:cubicBezTo>
                    <a:pt x="15" y="105"/>
                    <a:pt x="15" y="106"/>
                    <a:pt x="15" y="106"/>
                  </a:cubicBezTo>
                  <a:cubicBezTo>
                    <a:pt x="15" y="108"/>
                    <a:pt x="15" y="110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21" y="115"/>
                    <a:pt x="23" y="123"/>
                    <a:pt x="23" y="134"/>
                  </a:cubicBezTo>
                  <a:cubicBezTo>
                    <a:pt x="23" y="136"/>
                    <a:pt x="22" y="138"/>
                    <a:pt x="22" y="140"/>
                  </a:cubicBezTo>
                  <a:cubicBezTo>
                    <a:pt x="22" y="142"/>
                    <a:pt x="22" y="144"/>
                    <a:pt x="22" y="146"/>
                  </a:cubicBezTo>
                  <a:cubicBezTo>
                    <a:pt x="22" y="148"/>
                    <a:pt x="23" y="150"/>
                    <a:pt x="23" y="152"/>
                  </a:cubicBezTo>
                  <a:cubicBezTo>
                    <a:pt x="24" y="153"/>
                    <a:pt x="25" y="154"/>
                    <a:pt x="25" y="156"/>
                  </a:cubicBezTo>
                  <a:cubicBezTo>
                    <a:pt x="25" y="157"/>
                    <a:pt x="25" y="159"/>
                    <a:pt x="26" y="161"/>
                  </a:cubicBezTo>
                  <a:cubicBezTo>
                    <a:pt x="26" y="166"/>
                    <a:pt x="27" y="172"/>
                    <a:pt x="31" y="175"/>
                  </a:cubicBezTo>
                  <a:cubicBezTo>
                    <a:pt x="32" y="176"/>
                    <a:pt x="34" y="176"/>
                    <a:pt x="35" y="177"/>
                  </a:cubicBezTo>
                  <a:cubicBezTo>
                    <a:pt x="37" y="177"/>
                    <a:pt x="38" y="177"/>
                    <a:pt x="40" y="179"/>
                  </a:cubicBezTo>
                  <a:cubicBezTo>
                    <a:pt x="42" y="181"/>
                    <a:pt x="42" y="185"/>
                    <a:pt x="39" y="188"/>
                  </a:cubicBezTo>
                  <a:cubicBezTo>
                    <a:pt x="35" y="194"/>
                    <a:pt x="33" y="198"/>
                    <a:pt x="33" y="203"/>
                  </a:cubicBezTo>
                  <a:cubicBezTo>
                    <a:pt x="33" y="205"/>
                    <a:pt x="33" y="206"/>
                    <a:pt x="33" y="207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5" y="208"/>
                    <a:pt x="35" y="208"/>
                    <a:pt x="35" y="208"/>
                  </a:cubicBezTo>
                  <a:cubicBezTo>
                    <a:pt x="36" y="208"/>
                    <a:pt x="36" y="208"/>
                    <a:pt x="37" y="208"/>
                  </a:cubicBezTo>
                  <a:cubicBezTo>
                    <a:pt x="38" y="208"/>
                    <a:pt x="39" y="208"/>
                    <a:pt x="40" y="208"/>
                  </a:cubicBezTo>
                  <a:cubicBezTo>
                    <a:pt x="43" y="208"/>
                    <a:pt x="46" y="208"/>
                    <a:pt x="48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1" y="209"/>
                    <a:pt x="53" y="210"/>
                    <a:pt x="54" y="210"/>
                  </a:cubicBezTo>
                  <a:cubicBezTo>
                    <a:pt x="55" y="210"/>
                    <a:pt x="56" y="210"/>
                    <a:pt x="57" y="209"/>
                  </a:cubicBezTo>
                  <a:cubicBezTo>
                    <a:pt x="60" y="208"/>
                    <a:pt x="62" y="208"/>
                    <a:pt x="65" y="208"/>
                  </a:cubicBezTo>
                  <a:cubicBezTo>
                    <a:pt x="65" y="208"/>
                    <a:pt x="66" y="208"/>
                    <a:pt x="67" y="208"/>
                  </a:cubicBezTo>
                  <a:cubicBezTo>
                    <a:pt x="67" y="208"/>
                    <a:pt x="68" y="208"/>
                    <a:pt x="69" y="208"/>
                  </a:cubicBezTo>
                  <a:cubicBezTo>
                    <a:pt x="72" y="208"/>
                    <a:pt x="74" y="208"/>
                    <a:pt x="77" y="209"/>
                  </a:cubicBezTo>
                  <a:cubicBezTo>
                    <a:pt x="80" y="213"/>
                    <a:pt x="83" y="216"/>
                    <a:pt x="87" y="21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90" y="221"/>
                    <a:pt x="91" y="222"/>
                    <a:pt x="93" y="224"/>
                  </a:cubicBezTo>
                  <a:cubicBezTo>
                    <a:pt x="95" y="227"/>
                    <a:pt x="97" y="229"/>
                    <a:pt x="100" y="230"/>
                  </a:cubicBezTo>
                  <a:cubicBezTo>
                    <a:pt x="101" y="231"/>
                    <a:pt x="102" y="231"/>
                    <a:pt x="103" y="231"/>
                  </a:cubicBezTo>
                  <a:cubicBezTo>
                    <a:pt x="106" y="231"/>
                    <a:pt x="109" y="229"/>
                    <a:pt x="112" y="226"/>
                  </a:cubicBezTo>
                  <a:cubicBezTo>
                    <a:pt x="113" y="225"/>
                    <a:pt x="113" y="225"/>
                    <a:pt x="113" y="225"/>
                  </a:cubicBezTo>
                  <a:cubicBezTo>
                    <a:pt x="118" y="222"/>
                    <a:pt x="122" y="218"/>
                    <a:pt x="124" y="212"/>
                  </a:cubicBezTo>
                  <a:cubicBezTo>
                    <a:pt x="125" y="208"/>
                    <a:pt x="123" y="206"/>
                    <a:pt x="121" y="202"/>
                  </a:cubicBezTo>
                  <a:cubicBezTo>
                    <a:pt x="120" y="201"/>
                    <a:pt x="119" y="200"/>
                    <a:pt x="118" y="198"/>
                  </a:cubicBezTo>
                  <a:cubicBezTo>
                    <a:pt x="116" y="192"/>
                    <a:pt x="118" y="187"/>
                    <a:pt x="121" y="182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4" y="176"/>
                    <a:pt x="125" y="172"/>
                    <a:pt x="125" y="168"/>
                  </a:cubicBezTo>
                  <a:cubicBezTo>
                    <a:pt x="125" y="166"/>
                    <a:pt x="125" y="165"/>
                    <a:pt x="125" y="163"/>
                  </a:cubicBezTo>
                  <a:cubicBezTo>
                    <a:pt x="125" y="160"/>
                    <a:pt x="129" y="152"/>
                    <a:pt x="133" y="152"/>
                  </a:cubicBezTo>
                  <a:cubicBezTo>
                    <a:pt x="133" y="152"/>
                    <a:pt x="135" y="152"/>
                    <a:pt x="135" y="152"/>
                  </a:cubicBezTo>
                  <a:cubicBezTo>
                    <a:pt x="135" y="152"/>
                    <a:pt x="136" y="153"/>
                    <a:pt x="137" y="153"/>
                  </a:cubicBezTo>
                  <a:cubicBezTo>
                    <a:pt x="138" y="153"/>
                    <a:pt x="139" y="152"/>
                    <a:pt x="141" y="151"/>
                  </a:cubicBezTo>
                  <a:cubicBezTo>
                    <a:pt x="143" y="149"/>
                    <a:pt x="144" y="147"/>
                    <a:pt x="145" y="145"/>
                  </a:cubicBezTo>
                  <a:cubicBezTo>
                    <a:pt x="145" y="144"/>
                    <a:pt x="146" y="143"/>
                    <a:pt x="146" y="143"/>
                  </a:cubicBezTo>
                  <a:cubicBezTo>
                    <a:pt x="148" y="138"/>
                    <a:pt x="151" y="134"/>
                    <a:pt x="154" y="130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28"/>
                    <a:pt x="156" y="127"/>
                    <a:pt x="156" y="125"/>
                  </a:cubicBezTo>
                  <a:cubicBezTo>
                    <a:pt x="157" y="125"/>
                    <a:pt x="157" y="124"/>
                    <a:pt x="157" y="123"/>
                  </a:cubicBezTo>
                  <a:cubicBezTo>
                    <a:pt x="158" y="122"/>
                    <a:pt x="159" y="120"/>
                    <a:pt x="160" y="119"/>
                  </a:cubicBezTo>
                  <a:cubicBezTo>
                    <a:pt x="160" y="119"/>
                    <a:pt x="161" y="118"/>
                    <a:pt x="161" y="117"/>
                  </a:cubicBezTo>
                  <a:cubicBezTo>
                    <a:pt x="162" y="116"/>
                    <a:pt x="162" y="115"/>
                    <a:pt x="163" y="114"/>
                  </a:cubicBezTo>
                  <a:cubicBezTo>
                    <a:pt x="164" y="112"/>
                    <a:pt x="164" y="111"/>
                    <a:pt x="165" y="110"/>
                  </a:cubicBezTo>
                  <a:cubicBezTo>
                    <a:pt x="169" y="104"/>
                    <a:pt x="176" y="102"/>
                    <a:pt x="182" y="100"/>
                  </a:cubicBezTo>
                  <a:cubicBezTo>
                    <a:pt x="183" y="100"/>
                    <a:pt x="183" y="100"/>
                    <a:pt x="184" y="99"/>
                  </a:cubicBezTo>
                  <a:cubicBezTo>
                    <a:pt x="185" y="99"/>
                    <a:pt x="186" y="99"/>
                    <a:pt x="187" y="99"/>
                  </a:cubicBezTo>
                  <a:cubicBezTo>
                    <a:pt x="189" y="98"/>
                    <a:pt x="189" y="98"/>
                    <a:pt x="189" y="98"/>
                  </a:cubicBezTo>
                  <a:lnTo>
                    <a:pt x="189" y="96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981D17F-1E81-C3F9-2481-7F2F5A79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" y="344"/>
              <a:ext cx="1923" cy="1357"/>
            </a:xfrm>
            <a:custGeom>
              <a:avLst/>
              <a:gdLst>
                <a:gd name="T0" fmla="*/ 773 w 788"/>
                <a:gd name="T1" fmla="*/ 194 h 556"/>
                <a:gd name="T2" fmla="*/ 758 w 788"/>
                <a:gd name="T3" fmla="*/ 182 h 556"/>
                <a:gd name="T4" fmla="*/ 722 w 788"/>
                <a:gd name="T5" fmla="*/ 163 h 556"/>
                <a:gd name="T6" fmla="*/ 688 w 788"/>
                <a:gd name="T7" fmla="*/ 133 h 556"/>
                <a:gd name="T8" fmla="*/ 675 w 788"/>
                <a:gd name="T9" fmla="*/ 113 h 556"/>
                <a:gd name="T10" fmla="*/ 659 w 788"/>
                <a:gd name="T11" fmla="*/ 86 h 556"/>
                <a:gd name="T12" fmla="*/ 611 w 788"/>
                <a:gd name="T13" fmla="*/ 100 h 556"/>
                <a:gd name="T14" fmla="*/ 592 w 788"/>
                <a:gd name="T15" fmla="*/ 135 h 556"/>
                <a:gd name="T16" fmla="*/ 548 w 788"/>
                <a:gd name="T17" fmla="*/ 147 h 556"/>
                <a:gd name="T18" fmla="*/ 527 w 788"/>
                <a:gd name="T19" fmla="*/ 152 h 556"/>
                <a:gd name="T20" fmla="*/ 512 w 788"/>
                <a:gd name="T21" fmla="*/ 125 h 556"/>
                <a:gd name="T22" fmla="*/ 495 w 788"/>
                <a:gd name="T23" fmla="*/ 22 h 556"/>
                <a:gd name="T24" fmla="*/ 460 w 788"/>
                <a:gd name="T25" fmla="*/ 1 h 556"/>
                <a:gd name="T26" fmla="*/ 452 w 788"/>
                <a:gd name="T27" fmla="*/ 6 h 556"/>
                <a:gd name="T28" fmla="*/ 432 w 788"/>
                <a:gd name="T29" fmla="*/ 15 h 556"/>
                <a:gd name="T30" fmla="*/ 421 w 788"/>
                <a:gd name="T31" fmla="*/ 31 h 556"/>
                <a:gd name="T32" fmla="*/ 399 w 788"/>
                <a:gd name="T33" fmla="*/ 43 h 556"/>
                <a:gd name="T34" fmla="*/ 379 w 788"/>
                <a:gd name="T35" fmla="*/ 60 h 556"/>
                <a:gd name="T36" fmla="*/ 369 w 788"/>
                <a:gd name="T37" fmla="*/ 68 h 556"/>
                <a:gd name="T38" fmla="*/ 337 w 788"/>
                <a:gd name="T39" fmla="*/ 68 h 556"/>
                <a:gd name="T40" fmla="*/ 309 w 788"/>
                <a:gd name="T41" fmla="*/ 51 h 556"/>
                <a:gd name="T42" fmla="*/ 298 w 788"/>
                <a:gd name="T43" fmla="*/ 42 h 556"/>
                <a:gd name="T44" fmla="*/ 271 w 788"/>
                <a:gd name="T45" fmla="*/ 13 h 556"/>
                <a:gd name="T46" fmla="*/ 244 w 788"/>
                <a:gd name="T47" fmla="*/ 15 h 556"/>
                <a:gd name="T48" fmla="*/ 201 w 788"/>
                <a:gd name="T49" fmla="*/ 29 h 556"/>
                <a:gd name="T50" fmla="*/ 167 w 788"/>
                <a:gd name="T51" fmla="*/ 45 h 556"/>
                <a:gd name="T52" fmla="*/ 195 w 788"/>
                <a:gd name="T53" fmla="*/ 79 h 556"/>
                <a:gd name="T54" fmla="*/ 157 w 788"/>
                <a:gd name="T55" fmla="*/ 88 h 556"/>
                <a:gd name="T56" fmla="*/ 158 w 788"/>
                <a:gd name="T57" fmla="*/ 119 h 556"/>
                <a:gd name="T58" fmla="*/ 188 w 788"/>
                <a:gd name="T59" fmla="*/ 171 h 556"/>
                <a:gd name="T60" fmla="*/ 170 w 788"/>
                <a:gd name="T61" fmla="*/ 281 h 556"/>
                <a:gd name="T62" fmla="*/ 156 w 788"/>
                <a:gd name="T63" fmla="*/ 305 h 556"/>
                <a:gd name="T64" fmla="*/ 129 w 788"/>
                <a:gd name="T65" fmla="*/ 304 h 556"/>
                <a:gd name="T66" fmla="*/ 75 w 788"/>
                <a:gd name="T67" fmla="*/ 326 h 556"/>
                <a:gd name="T68" fmla="*/ 60 w 788"/>
                <a:gd name="T69" fmla="*/ 336 h 556"/>
                <a:gd name="T70" fmla="*/ 34 w 788"/>
                <a:gd name="T71" fmla="*/ 369 h 556"/>
                <a:gd name="T72" fmla="*/ 27 w 788"/>
                <a:gd name="T73" fmla="*/ 410 h 556"/>
                <a:gd name="T74" fmla="*/ 0 w 788"/>
                <a:gd name="T75" fmla="*/ 446 h 556"/>
                <a:gd name="T76" fmla="*/ 323 w 788"/>
                <a:gd name="T77" fmla="*/ 553 h 556"/>
                <a:gd name="T78" fmla="*/ 340 w 788"/>
                <a:gd name="T79" fmla="*/ 534 h 556"/>
                <a:gd name="T80" fmla="*/ 361 w 788"/>
                <a:gd name="T81" fmla="*/ 535 h 556"/>
                <a:gd name="T82" fmla="*/ 374 w 788"/>
                <a:gd name="T83" fmla="*/ 533 h 556"/>
                <a:gd name="T84" fmla="*/ 382 w 788"/>
                <a:gd name="T85" fmla="*/ 530 h 556"/>
                <a:gd name="T86" fmla="*/ 395 w 788"/>
                <a:gd name="T87" fmla="*/ 532 h 556"/>
                <a:gd name="T88" fmla="*/ 413 w 788"/>
                <a:gd name="T89" fmla="*/ 511 h 556"/>
                <a:gd name="T90" fmla="*/ 423 w 788"/>
                <a:gd name="T91" fmla="*/ 510 h 556"/>
                <a:gd name="T92" fmla="*/ 434 w 788"/>
                <a:gd name="T93" fmla="*/ 508 h 556"/>
                <a:gd name="T94" fmla="*/ 445 w 788"/>
                <a:gd name="T95" fmla="*/ 483 h 556"/>
                <a:gd name="T96" fmla="*/ 462 w 788"/>
                <a:gd name="T97" fmla="*/ 470 h 556"/>
                <a:gd name="T98" fmla="*/ 483 w 788"/>
                <a:gd name="T99" fmla="*/ 463 h 556"/>
                <a:gd name="T100" fmla="*/ 512 w 788"/>
                <a:gd name="T101" fmla="*/ 478 h 556"/>
                <a:gd name="T102" fmla="*/ 530 w 788"/>
                <a:gd name="T103" fmla="*/ 496 h 556"/>
                <a:gd name="T104" fmla="*/ 554 w 788"/>
                <a:gd name="T105" fmla="*/ 497 h 556"/>
                <a:gd name="T106" fmla="*/ 695 w 788"/>
                <a:gd name="T107" fmla="*/ 479 h 556"/>
                <a:gd name="T108" fmla="*/ 698 w 788"/>
                <a:gd name="T109" fmla="*/ 459 h 556"/>
                <a:gd name="T110" fmla="*/ 704 w 788"/>
                <a:gd name="T111" fmla="*/ 435 h 556"/>
                <a:gd name="T112" fmla="*/ 696 w 788"/>
                <a:gd name="T113" fmla="*/ 410 h 556"/>
                <a:gd name="T114" fmla="*/ 707 w 788"/>
                <a:gd name="T115" fmla="*/ 372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8" h="556">
                  <a:moveTo>
                    <a:pt x="787" y="198"/>
                  </a:moveTo>
                  <a:cubicBezTo>
                    <a:pt x="786" y="198"/>
                    <a:pt x="786" y="197"/>
                    <a:pt x="785" y="196"/>
                  </a:cubicBezTo>
                  <a:cubicBezTo>
                    <a:pt x="785" y="196"/>
                    <a:pt x="784" y="195"/>
                    <a:pt x="784" y="195"/>
                  </a:cubicBezTo>
                  <a:cubicBezTo>
                    <a:pt x="782" y="193"/>
                    <a:pt x="781" y="193"/>
                    <a:pt x="778" y="193"/>
                  </a:cubicBezTo>
                  <a:cubicBezTo>
                    <a:pt x="778" y="193"/>
                    <a:pt x="778" y="193"/>
                    <a:pt x="778" y="193"/>
                  </a:cubicBezTo>
                  <a:cubicBezTo>
                    <a:pt x="777" y="193"/>
                    <a:pt x="776" y="193"/>
                    <a:pt x="775" y="194"/>
                  </a:cubicBezTo>
                  <a:cubicBezTo>
                    <a:pt x="775" y="194"/>
                    <a:pt x="773" y="194"/>
                    <a:pt x="773" y="194"/>
                  </a:cubicBezTo>
                  <a:cubicBezTo>
                    <a:pt x="772" y="194"/>
                    <a:pt x="771" y="194"/>
                    <a:pt x="771" y="194"/>
                  </a:cubicBezTo>
                  <a:cubicBezTo>
                    <a:pt x="770" y="193"/>
                    <a:pt x="769" y="192"/>
                    <a:pt x="769" y="191"/>
                  </a:cubicBezTo>
                  <a:cubicBezTo>
                    <a:pt x="768" y="190"/>
                    <a:pt x="768" y="189"/>
                    <a:pt x="768" y="189"/>
                  </a:cubicBezTo>
                  <a:cubicBezTo>
                    <a:pt x="766" y="187"/>
                    <a:pt x="765" y="187"/>
                    <a:pt x="763" y="186"/>
                  </a:cubicBezTo>
                  <a:cubicBezTo>
                    <a:pt x="763" y="186"/>
                    <a:pt x="763" y="186"/>
                    <a:pt x="763" y="186"/>
                  </a:cubicBezTo>
                  <a:cubicBezTo>
                    <a:pt x="760" y="184"/>
                    <a:pt x="760" y="184"/>
                    <a:pt x="759" y="183"/>
                  </a:cubicBezTo>
                  <a:cubicBezTo>
                    <a:pt x="758" y="182"/>
                    <a:pt x="758" y="182"/>
                    <a:pt x="758" y="182"/>
                  </a:cubicBezTo>
                  <a:cubicBezTo>
                    <a:pt x="757" y="180"/>
                    <a:pt x="756" y="180"/>
                    <a:pt x="754" y="179"/>
                  </a:cubicBezTo>
                  <a:cubicBezTo>
                    <a:pt x="754" y="179"/>
                    <a:pt x="753" y="179"/>
                    <a:pt x="752" y="178"/>
                  </a:cubicBezTo>
                  <a:cubicBezTo>
                    <a:pt x="751" y="178"/>
                    <a:pt x="751" y="177"/>
                    <a:pt x="750" y="176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6" y="173"/>
                    <a:pt x="743" y="173"/>
                    <a:pt x="740" y="172"/>
                  </a:cubicBezTo>
                  <a:cubicBezTo>
                    <a:pt x="738" y="172"/>
                    <a:pt x="736" y="172"/>
                    <a:pt x="734" y="171"/>
                  </a:cubicBezTo>
                  <a:cubicBezTo>
                    <a:pt x="730" y="170"/>
                    <a:pt x="726" y="166"/>
                    <a:pt x="722" y="163"/>
                  </a:cubicBezTo>
                  <a:cubicBezTo>
                    <a:pt x="721" y="163"/>
                    <a:pt x="721" y="163"/>
                    <a:pt x="721" y="163"/>
                  </a:cubicBezTo>
                  <a:cubicBezTo>
                    <a:pt x="719" y="161"/>
                    <a:pt x="717" y="160"/>
                    <a:pt x="716" y="158"/>
                  </a:cubicBezTo>
                  <a:cubicBezTo>
                    <a:pt x="714" y="156"/>
                    <a:pt x="711" y="154"/>
                    <a:pt x="709" y="152"/>
                  </a:cubicBezTo>
                  <a:cubicBezTo>
                    <a:pt x="707" y="151"/>
                    <a:pt x="706" y="151"/>
                    <a:pt x="705" y="150"/>
                  </a:cubicBezTo>
                  <a:cubicBezTo>
                    <a:pt x="702" y="149"/>
                    <a:pt x="700" y="148"/>
                    <a:pt x="698" y="145"/>
                  </a:cubicBezTo>
                  <a:cubicBezTo>
                    <a:pt x="697" y="144"/>
                    <a:pt x="696" y="143"/>
                    <a:pt x="695" y="141"/>
                  </a:cubicBezTo>
                  <a:cubicBezTo>
                    <a:pt x="692" y="138"/>
                    <a:pt x="690" y="136"/>
                    <a:pt x="688" y="133"/>
                  </a:cubicBezTo>
                  <a:cubicBezTo>
                    <a:pt x="688" y="132"/>
                    <a:pt x="688" y="132"/>
                    <a:pt x="687" y="131"/>
                  </a:cubicBezTo>
                  <a:cubicBezTo>
                    <a:pt x="686" y="129"/>
                    <a:pt x="686" y="128"/>
                    <a:pt x="684" y="127"/>
                  </a:cubicBezTo>
                  <a:cubicBezTo>
                    <a:pt x="683" y="127"/>
                    <a:pt x="682" y="127"/>
                    <a:pt x="681" y="126"/>
                  </a:cubicBezTo>
                  <a:cubicBezTo>
                    <a:pt x="680" y="126"/>
                    <a:pt x="678" y="126"/>
                    <a:pt x="678" y="124"/>
                  </a:cubicBezTo>
                  <a:cubicBezTo>
                    <a:pt x="677" y="123"/>
                    <a:pt x="677" y="121"/>
                    <a:pt x="677" y="120"/>
                  </a:cubicBezTo>
                  <a:cubicBezTo>
                    <a:pt x="678" y="118"/>
                    <a:pt x="678" y="117"/>
                    <a:pt x="677" y="116"/>
                  </a:cubicBezTo>
                  <a:cubicBezTo>
                    <a:pt x="677" y="115"/>
                    <a:pt x="676" y="114"/>
                    <a:pt x="675" y="113"/>
                  </a:cubicBezTo>
                  <a:cubicBezTo>
                    <a:pt x="674" y="111"/>
                    <a:pt x="673" y="110"/>
                    <a:pt x="673" y="108"/>
                  </a:cubicBezTo>
                  <a:cubicBezTo>
                    <a:pt x="672" y="104"/>
                    <a:pt x="672" y="100"/>
                    <a:pt x="672" y="96"/>
                  </a:cubicBezTo>
                  <a:cubicBezTo>
                    <a:pt x="673" y="93"/>
                    <a:pt x="673" y="90"/>
                    <a:pt x="673" y="88"/>
                  </a:cubicBezTo>
                  <a:cubicBezTo>
                    <a:pt x="673" y="87"/>
                    <a:pt x="673" y="87"/>
                    <a:pt x="673" y="87"/>
                  </a:cubicBezTo>
                  <a:cubicBezTo>
                    <a:pt x="672" y="85"/>
                    <a:pt x="672" y="85"/>
                    <a:pt x="672" y="85"/>
                  </a:cubicBezTo>
                  <a:cubicBezTo>
                    <a:pt x="671" y="85"/>
                    <a:pt x="671" y="85"/>
                    <a:pt x="671" y="85"/>
                  </a:cubicBezTo>
                  <a:cubicBezTo>
                    <a:pt x="666" y="85"/>
                    <a:pt x="663" y="85"/>
                    <a:pt x="659" y="86"/>
                  </a:cubicBezTo>
                  <a:cubicBezTo>
                    <a:pt x="657" y="86"/>
                    <a:pt x="657" y="86"/>
                    <a:pt x="657" y="86"/>
                  </a:cubicBezTo>
                  <a:cubicBezTo>
                    <a:pt x="654" y="86"/>
                    <a:pt x="650" y="86"/>
                    <a:pt x="646" y="86"/>
                  </a:cubicBezTo>
                  <a:cubicBezTo>
                    <a:pt x="645" y="86"/>
                    <a:pt x="645" y="86"/>
                    <a:pt x="645" y="86"/>
                  </a:cubicBezTo>
                  <a:cubicBezTo>
                    <a:pt x="641" y="86"/>
                    <a:pt x="636" y="87"/>
                    <a:pt x="631" y="87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27" y="88"/>
                    <a:pt x="622" y="88"/>
                    <a:pt x="619" y="89"/>
                  </a:cubicBezTo>
                  <a:cubicBezTo>
                    <a:pt x="616" y="91"/>
                    <a:pt x="613" y="96"/>
                    <a:pt x="611" y="100"/>
                  </a:cubicBezTo>
                  <a:cubicBezTo>
                    <a:pt x="610" y="101"/>
                    <a:pt x="610" y="101"/>
                    <a:pt x="610" y="101"/>
                  </a:cubicBezTo>
                  <a:cubicBezTo>
                    <a:pt x="609" y="102"/>
                    <a:pt x="608" y="104"/>
                    <a:pt x="607" y="106"/>
                  </a:cubicBezTo>
                  <a:cubicBezTo>
                    <a:pt x="605" y="109"/>
                    <a:pt x="603" y="112"/>
                    <a:pt x="602" y="115"/>
                  </a:cubicBezTo>
                  <a:cubicBezTo>
                    <a:pt x="601" y="118"/>
                    <a:pt x="602" y="120"/>
                    <a:pt x="604" y="121"/>
                  </a:cubicBezTo>
                  <a:cubicBezTo>
                    <a:pt x="605" y="123"/>
                    <a:pt x="606" y="124"/>
                    <a:pt x="606" y="126"/>
                  </a:cubicBezTo>
                  <a:cubicBezTo>
                    <a:pt x="606" y="129"/>
                    <a:pt x="602" y="132"/>
                    <a:pt x="595" y="135"/>
                  </a:cubicBezTo>
                  <a:cubicBezTo>
                    <a:pt x="594" y="135"/>
                    <a:pt x="593" y="135"/>
                    <a:pt x="592" y="135"/>
                  </a:cubicBezTo>
                  <a:cubicBezTo>
                    <a:pt x="587" y="135"/>
                    <a:pt x="584" y="131"/>
                    <a:pt x="581" y="127"/>
                  </a:cubicBezTo>
                  <a:cubicBezTo>
                    <a:pt x="579" y="124"/>
                    <a:pt x="577" y="121"/>
                    <a:pt x="574" y="120"/>
                  </a:cubicBezTo>
                  <a:cubicBezTo>
                    <a:pt x="573" y="119"/>
                    <a:pt x="571" y="119"/>
                    <a:pt x="570" y="119"/>
                  </a:cubicBezTo>
                  <a:cubicBezTo>
                    <a:pt x="568" y="119"/>
                    <a:pt x="566" y="120"/>
                    <a:pt x="564" y="120"/>
                  </a:cubicBezTo>
                  <a:cubicBezTo>
                    <a:pt x="558" y="123"/>
                    <a:pt x="553" y="127"/>
                    <a:pt x="551" y="132"/>
                  </a:cubicBezTo>
                  <a:cubicBezTo>
                    <a:pt x="549" y="136"/>
                    <a:pt x="549" y="141"/>
                    <a:pt x="548" y="146"/>
                  </a:cubicBezTo>
                  <a:cubicBezTo>
                    <a:pt x="548" y="147"/>
                    <a:pt x="548" y="147"/>
                    <a:pt x="548" y="147"/>
                  </a:cubicBezTo>
                  <a:cubicBezTo>
                    <a:pt x="547" y="149"/>
                    <a:pt x="547" y="151"/>
                    <a:pt x="547" y="154"/>
                  </a:cubicBezTo>
                  <a:cubicBezTo>
                    <a:pt x="548" y="156"/>
                    <a:pt x="548" y="159"/>
                    <a:pt x="547" y="162"/>
                  </a:cubicBezTo>
                  <a:cubicBezTo>
                    <a:pt x="546" y="162"/>
                    <a:pt x="546" y="162"/>
                    <a:pt x="545" y="162"/>
                  </a:cubicBezTo>
                  <a:cubicBezTo>
                    <a:pt x="541" y="162"/>
                    <a:pt x="536" y="160"/>
                    <a:pt x="534" y="158"/>
                  </a:cubicBezTo>
                  <a:cubicBezTo>
                    <a:pt x="533" y="157"/>
                    <a:pt x="533" y="156"/>
                    <a:pt x="532" y="156"/>
                  </a:cubicBezTo>
                  <a:cubicBezTo>
                    <a:pt x="532" y="154"/>
                    <a:pt x="532" y="153"/>
                    <a:pt x="531" y="153"/>
                  </a:cubicBezTo>
                  <a:cubicBezTo>
                    <a:pt x="530" y="152"/>
                    <a:pt x="529" y="152"/>
                    <a:pt x="527" y="152"/>
                  </a:cubicBezTo>
                  <a:cubicBezTo>
                    <a:pt x="527" y="152"/>
                    <a:pt x="526" y="152"/>
                    <a:pt x="525" y="151"/>
                  </a:cubicBezTo>
                  <a:cubicBezTo>
                    <a:pt x="523" y="150"/>
                    <a:pt x="521" y="148"/>
                    <a:pt x="520" y="146"/>
                  </a:cubicBezTo>
                  <a:cubicBezTo>
                    <a:pt x="519" y="144"/>
                    <a:pt x="518" y="143"/>
                    <a:pt x="517" y="142"/>
                  </a:cubicBezTo>
                  <a:cubicBezTo>
                    <a:pt x="516" y="141"/>
                    <a:pt x="515" y="141"/>
                    <a:pt x="515" y="140"/>
                  </a:cubicBezTo>
                  <a:cubicBezTo>
                    <a:pt x="512" y="139"/>
                    <a:pt x="510" y="137"/>
                    <a:pt x="509" y="134"/>
                  </a:cubicBezTo>
                  <a:cubicBezTo>
                    <a:pt x="509" y="131"/>
                    <a:pt x="510" y="130"/>
                    <a:pt x="511" y="128"/>
                  </a:cubicBezTo>
                  <a:cubicBezTo>
                    <a:pt x="511" y="127"/>
                    <a:pt x="512" y="126"/>
                    <a:pt x="512" y="125"/>
                  </a:cubicBezTo>
                  <a:cubicBezTo>
                    <a:pt x="513" y="122"/>
                    <a:pt x="512" y="119"/>
                    <a:pt x="512" y="117"/>
                  </a:cubicBezTo>
                  <a:cubicBezTo>
                    <a:pt x="511" y="114"/>
                    <a:pt x="509" y="111"/>
                    <a:pt x="507" y="109"/>
                  </a:cubicBezTo>
                  <a:cubicBezTo>
                    <a:pt x="506" y="107"/>
                    <a:pt x="505" y="105"/>
                    <a:pt x="504" y="103"/>
                  </a:cubicBezTo>
                  <a:cubicBezTo>
                    <a:pt x="500" y="95"/>
                    <a:pt x="502" y="86"/>
                    <a:pt x="503" y="77"/>
                  </a:cubicBezTo>
                  <a:cubicBezTo>
                    <a:pt x="504" y="73"/>
                    <a:pt x="505" y="69"/>
                    <a:pt x="505" y="66"/>
                  </a:cubicBezTo>
                  <a:cubicBezTo>
                    <a:pt x="506" y="53"/>
                    <a:pt x="501" y="42"/>
                    <a:pt x="496" y="32"/>
                  </a:cubicBezTo>
                  <a:cubicBezTo>
                    <a:pt x="494" y="26"/>
                    <a:pt x="494" y="25"/>
                    <a:pt x="495" y="22"/>
                  </a:cubicBezTo>
                  <a:cubicBezTo>
                    <a:pt x="495" y="21"/>
                    <a:pt x="496" y="19"/>
                    <a:pt x="496" y="17"/>
                  </a:cubicBezTo>
                  <a:cubicBezTo>
                    <a:pt x="497" y="10"/>
                    <a:pt x="495" y="9"/>
                    <a:pt x="490" y="8"/>
                  </a:cubicBezTo>
                  <a:cubicBezTo>
                    <a:pt x="488" y="8"/>
                    <a:pt x="487" y="8"/>
                    <a:pt x="485" y="7"/>
                  </a:cubicBezTo>
                  <a:cubicBezTo>
                    <a:pt x="483" y="7"/>
                    <a:pt x="480" y="5"/>
                    <a:pt x="478" y="4"/>
                  </a:cubicBezTo>
                  <a:cubicBezTo>
                    <a:pt x="476" y="3"/>
                    <a:pt x="474" y="2"/>
                    <a:pt x="472" y="1"/>
                  </a:cubicBezTo>
                  <a:cubicBezTo>
                    <a:pt x="471" y="0"/>
                    <a:pt x="469" y="0"/>
                    <a:pt x="467" y="0"/>
                  </a:cubicBezTo>
                  <a:cubicBezTo>
                    <a:pt x="465" y="0"/>
                    <a:pt x="463" y="1"/>
                    <a:pt x="460" y="1"/>
                  </a:cubicBezTo>
                  <a:cubicBezTo>
                    <a:pt x="459" y="1"/>
                    <a:pt x="459" y="1"/>
                    <a:pt x="459" y="1"/>
                  </a:cubicBezTo>
                  <a:cubicBezTo>
                    <a:pt x="459" y="2"/>
                    <a:pt x="459" y="2"/>
                    <a:pt x="459" y="2"/>
                  </a:cubicBezTo>
                  <a:cubicBezTo>
                    <a:pt x="459" y="2"/>
                    <a:pt x="458" y="2"/>
                    <a:pt x="458" y="2"/>
                  </a:cubicBezTo>
                  <a:cubicBezTo>
                    <a:pt x="458" y="2"/>
                    <a:pt x="458" y="2"/>
                    <a:pt x="457" y="2"/>
                  </a:cubicBezTo>
                  <a:cubicBezTo>
                    <a:pt x="457" y="2"/>
                    <a:pt x="456" y="2"/>
                    <a:pt x="455" y="3"/>
                  </a:cubicBezTo>
                  <a:cubicBezTo>
                    <a:pt x="454" y="3"/>
                    <a:pt x="453" y="4"/>
                    <a:pt x="453" y="5"/>
                  </a:cubicBezTo>
                  <a:cubicBezTo>
                    <a:pt x="452" y="5"/>
                    <a:pt x="452" y="5"/>
                    <a:pt x="452" y="6"/>
                  </a:cubicBezTo>
                  <a:cubicBezTo>
                    <a:pt x="451" y="6"/>
                    <a:pt x="451" y="6"/>
                    <a:pt x="450" y="7"/>
                  </a:cubicBezTo>
                  <a:cubicBezTo>
                    <a:pt x="449" y="9"/>
                    <a:pt x="446" y="11"/>
                    <a:pt x="444" y="11"/>
                  </a:cubicBezTo>
                  <a:cubicBezTo>
                    <a:pt x="444" y="11"/>
                    <a:pt x="444" y="11"/>
                    <a:pt x="444" y="11"/>
                  </a:cubicBezTo>
                  <a:cubicBezTo>
                    <a:pt x="443" y="10"/>
                    <a:pt x="443" y="10"/>
                    <a:pt x="442" y="10"/>
                  </a:cubicBezTo>
                  <a:cubicBezTo>
                    <a:pt x="442" y="10"/>
                    <a:pt x="441" y="9"/>
                    <a:pt x="440" y="9"/>
                  </a:cubicBezTo>
                  <a:cubicBezTo>
                    <a:pt x="439" y="9"/>
                    <a:pt x="438" y="9"/>
                    <a:pt x="437" y="10"/>
                  </a:cubicBezTo>
                  <a:cubicBezTo>
                    <a:pt x="435" y="11"/>
                    <a:pt x="433" y="13"/>
                    <a:pt x="432" y="15"/>
                  </a:cubicBezTo>
                  <a:cubicBezTo>
                    <a:pt x="431" y="18"/>
                    <a:pt x="431" y="20"/>
                    <a:pt x="430" y="21"/>
                  </a:cubicBezTo>
                  <a:cubicBezTo>
                    <a:pt x="430" y="23"/>
                    <a:pt x="430" y="24"/>
                    <a:pt x="430" y="25"/>
                  </a:cubicBezTo>
                  <a:cubicBezTo>
                    <a:pt x="429" y="27"/>
                    <a:pt x="428" y="29"/>
                    <a:pt x="426" y="31"/>
                  </a:cubicBezTo>
                  <a:cubicBezTo>
                    <a:pt x="425" y="31"/>
                    <a:pt x="425" y="32"/>
                    <a:pt x="424" y="32"/>
                  </a:cubicBezTo>
                  <a:cubicBezTo>
                    <a:pt x="423" y="33"/>
                    <a:pt x="422" y="34"/>
                    <a:pt x="421" y="35"/>
                  </a:cubicBezTo>
                  <a:cubicBezTo>
                    <a:pt x="421" y="34"/>
                    <a:pt x="421" y="34"/>
                    <a:pt x="421" y="34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5" y="33"/>
                    <a:pt x="409" y="36"/>
                    <a:pt x="407" y="41"/>
                  </a:cubicBezTo>
                  <a:cubicBezTo>
                    <a:pt x="406" y="41"/>
                    <a:pt x="406" y="41"/>
                    <a:pt x="406" y="41"/>
                  </a:cubicBezTo>
                  <a:cubicBezTo>
                    <a:pt x="405" y="43"/>
                    <a:pt x="405" y="44"/>
                    <a:pt x="404" y="44"/>
                  </a:cubicBezTo>
                  <a:cubicBezTo>
                    <a:pt x="403" y="44"/>
                    <a:pt x="403" y="44"/>
                    <a:pt x="403" y="44"/>
                  </a:cubicBezTo>
                  <a:cubicBezTo>
                    <a:pt x="403" y="44"/>
                    <a:pt x="402" y="44"/>
                    <a:pt x="401" y="44"/>
                  </a:cubicBezTo>
                  <a:cubicBezTo>
                    <a:pt x="401" y="43"/>
                    <a:pt x="400" y="43"/>
                    <a:pt x="399" y="43"/>
                  </a:cubicBezTo>
                  <a:cubicBezTo>
                    <a:pt x="398" y="43"/>
                    <a:pt x="398" y="43"/>
                    <a:pt x="398" y="43"/>
                  </a:cubicBezTo>
                  <a:cubicBezTo>
                    <a:pt x="395" y="43"/>
                    <a:pt x="392" y="45"/>
                    <a:pt x="390" y="47"/>
                  </a:cubicBezTo>
                  <a:cubicBezTo>
                    <a:pt x="390" y="47"/>
                    <a:pt x="389" y="48"/>
                    <a:pt x="388" y="48"/>
                  </a:cubicBezTo>
                  <a:cubicBezTo>
                    <a:pt x="387" y="49"/>
                    <a:pt x="387" y="49"/>
                    <a:pt x="387" y="49"/>
                  </a:cubicBezTo>
                  <a:cubicBezTo>
                    <a:pt x="384" y="51"/>
                    <a:pt x="382" y="52"/>
                    <a:pt x="380" y="57"/>
                  </a:cubicBezTo>
                  <a:cubicBezTo>
                    <a:pt x="380" y="58"/>
                    <a:pt x="380" y="58"/>
                    <a:pt x="380" y="58"/>
                  </a:cubicBezTo>
                  <a:cubicBezTo>
                    <a:pt x="380" y="59"/>
                    <a:pt x="379" y="60"/>
                    <a:pt x="379" y="60"/>
                  </a:cubicBezTo>
                  <a:cubicBezTo>
                    <a:pt x="378" y="60"/>
                    <a:pt x="378" y="60"/>
                    <a:pt x="378" y="60"/>
                  </a:cubicBezTo>
                  <a:cubicBezTo>
                    <a:pt x="377" y="60"/>
                    <a:pt x="377" y="60"/>
                    <a:pt x="376" y="60"/>
                  </a:cubicBezTo>
                  <a:cubicBezTo>
                    <a:pt x="375" y="60"/>
                    <a:pt x="374" y="60"/>
                    <a:pt x="373" y="61"/>
                  </a:cubicBezTo>
                  <a:cubicBezTo>
                    <a:pt x="371" y="62"/>
                    <a:pt x="371" y="65"/>
                    <a:pt x="370" y="67"/>
                  </a:cubicBezTo>
                  <a:cubicBezTo>
                    <a:pt x="370" y="68"/>
                    <a:pt x="370" y="70"/>
                    <a:pt x="369" y="71"/>
                  </a:cubicBezTo>
                  <a:cubicBezTo>
                    <a:pt x="369" y="71"/>
                    <a:pt x="368" y="71"/>
                    <a:pt x="368" y="71"/>
                  </a:cubicBezTo>
                  <a:cubicBezTo>
                    <a:pt x="368" y="70"/>
                    <a:pt x="368" y="69"/>
                    <a:pt x="369" y="68"/>
                  </a:cubicBezTo>
                  <a:cubicBezTo>
                    <a:pt x="369" y="67"/>
                    <a:pt x="369" y="65"/>
                    <a:pt x="369" y="65"/>
                  </a:cubicBezTo>
                  <a:cubicBezTo>
                    <a:pt x="369" y="62"/>
                    <a:pt x="369" y="57"/>
                    <a:pt x="364" y="55"/>
                  </a:cubicBezTo>
                  <a:cubicBezTo>
                    <a:pt x="363" y="55"/>
                    <a:pt x="362" y="55"/>
                    <a:pt x="361" y="55"/>
                  </a:cubicBezTo>
                  <a:cubicBezTo>
                    <a:pt x="357" y="55"/>
                    <a:pt x="352" y="57"/>
                    <a:pt x="346" y="62"/>
                  </a:cubicBezTo>
                  <a:cubicBezTo>
                    <a:pt x="345" y="63"/>
                    <a:pt x="344" y="64"/>
                    <a:pt x="344" y="65"/>
                  </a:cubicBezTo>
                  <a:cubicBezTo>
                    <a:pt x="343" y="66"/>
                    <a:pt x="342" y="67"/>
                    <a:pt x="341" y="67"/>
                  </a:cubicBezTo>
                  <a:cubicBezTo>
                    <a:pt x="340" y="68"/>
                    <a:pt x="339" y="68"/>
                    <a:pt x="337" y="68"/>
                  </a:cubicBezTo>
                  <a:cubicBezTo>
                    <a:pt x="336" y="68"/>
                    <a:pt x="335" y="68"/>
                    <a:pt x="334" y="68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29" y="68"/>
                    <a:pt x="328" y="67"/>
                    <a:pt x="326" y="64"/>
                  </a:cubicBezTo>
                  <a:cubicBezTo>
                    <a:pt x="324" y="62"/>
                    <a:pt x="324" y="62"/>
                    <a:pt x="324" y="62"/>
                  </a:cubicBezTo>
                  <a:cubicBezTo>
                    <a:pt x="322" y="60"/>
                    <a:pt x="320" y="58"/>
                    <a:pt x="317" y="57"/>
                  </a:cubicBezTo>
                  <a:cubicBezTo>
                    <a:pt x="316" y="56"/>
                    <a:pt x="315" y="55"/>
                    <a:pt x="314" y="55"/>
                  </a:cubicBezTo>
                  <a:cubicBezTo>
                    <a:pt x="312" y="54"/>
                    <a:pt x="311" y="53"/>
                    <a:pt x="309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7" y="49"/>
                    <a:pt x="306" y="48"/>
                    <a:pt x="302" y="48"/>
                  </a:cubicBezTo>
                  <a:cubicBezTo>
                    <a:pt x="302" y="48"/>
                    <a:pt x="301" y="48"/>
                    <a:pt x="301" y="48"/>
                  </a:cubicBezTo>
                  <a:cubicBezTo>
                    <a:pt x="300" y="48"/>
                    <a:pt x="300" y="48"/>
                    <a:pt x="299" y="48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8"/>
                    <a:pt x="298" y="47"/>
                    <a:pt x="298" y="45"/>
                  </a:cubicBezTo>
                  <a:cubicBezTo>
                    <a:pt x="298" y="44"/>
                    <a:pt x="298" y="43"/>
                    <a:pt x="298" y="42"/>
                  </a:cubicBezTo>
                  <a:cubicBezTo>
                    <a:pt x="298" y="38"/>
                    <a:pt x="299" y="34"/>
                    <a:pt x="297" y="30"/>
                  </a:cubicBezTo>
                  <a:cubicBezTo>
                    <a:pt x="295" y="24"/>
                    <a:pt x="293" y="21"/>
                    <a:pt x="289" y="16"/>
                  </a:cubicBezTo>
                  <a:cubicBezTo>
                    <a:pt x="288" y="16"/>
                    <a:pt x="288" y="15"/>
                    <a:pt x="287" y="13"/>
                  </a:cubicBezTo>
                  <a:cubicBezTo>
                    <a:pt x="285" y="10"/>
                    <a:pt x="283" y="6"/>
                    <a:pt x="279" y="6"/>
                  </a:cubicBezTo>
                  <a:cubicBezTo>
                    <a:pt x="279" y="6"/>
                    <a:pt x="278" y="7"/>
                    <a:pt x="277" y="7"/>
                  </a:cubicBezTo>
                  <a:cubicBezTo>
                    <a:pt x="275" y="8"/>
                    <a:pt x="273" y="10"/>
                    <a:pt x="272" y="12"/>
                  </a:cubicBezTo>
                  <a:cubicBezTo>
                    <a:pt x="271" y="12"/>
                    <a:pt x="271" y="13"/>
                    <a:pt x="271" y="13"/>
                  </a:cubicBezTo>
                  <a:cubicBezTo>
                    <a:pt x="269" y="15"/>
                    <a:pt x="267" y="17"/>
                    <a:pt x="265" y="18"/>
                  </a:cubicBezTo>
                  <a:cubicBezTo>
                    <a:pt x="264" y="19"/>
                    <a:pt x="264" y="20"/>
                    <a:pt x="263" y="21"/>
                  </a:cubicBezTo>
                  <a:cubicBezTo>
                    <a:pt x="261" y="22"/>
                    <a:pt x="258" y="25"/>
                    <a:pt x="256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3" y="25"/>
                    <a:pt x="252" y="22"/>
                    <a:pt x="250" y="20"/>
                  </a:cubicBezTo>
                  <a:cubicBezTo>
                    <a:pt x="250" y="19"/>
                    <a:pt x="249" y="19"/>
                    <a:pt x="249" y="18"/>
                  </a:cubicBezTo>
                  <a:cubicBezTo>
                    <a:pt x="247" y="16"/>
                    <a:pt x="246" y="15"/>
                    <a:pt x="244" y="15"/>
                  </a:cubicBezTo>
                  <a:cubicBezTo>
                    <a:pt x="243" y="15"/>
                    <a:pt x="240" y="15"/>
                    <a:pt x="240" y="21"/>
                  </a:cubicBezTo>
                  <a:cubicBezTo>
                    <a:pt x="240" y="22"/>
                    <a:pt x="240" y="23"/>
                    <a:pt x="240" y="24"/>
                  </a:cubicBezTo>
                  <a:cubicBezTo>
                    <a:pt x="240" y="27"/>
                    <a:pt x="240" y="28"/>
                    <a:pt x="238" y="28"/>
                  </a:cubicBezTo>
                  <a:cubicBezTo>
                    <a:pt x="230" y="30"/>
                    <a:pt x="221" y="30"/>
                    <a:pt x="213" y="30"/>
                  </a:cubicBezTo>
                  <a:cubicBezTo>
                    <a:pt x="211" y="30"/>
                    <a:pt x="210" y="30"/>
                    <a:pt x="208" y="30"/>
                  </a:cubicBezTo>
                  <a:cubicBezTo>
                    <a:pt x="206" y="29"/>
                    <a:pt x="204" y="29"/>
                    <a:pt x="202" y="29"/>
                  </a:cubicBezTo>
                  <a:cubicBezTo>
                    <a:pt x="202" y="29"/>
                    <a:pt x="201" y="29"/>
                    <a:pt x="201" y="29"/>
                  </a:cubicBezTo>
                  <a:cubicBezTo>
                    <a:pt x="199" y="29"/>
                    <a:pt x="197" y="29"/>
                    <a:pt x="195" y="29"/>
                  </a:cubicBezTo>
                  <a:cubicBezTo>
                    <a:pt x="193" y="29"/>
                    <a:pt x="192" y="29"/>
                    <a:pt x="190" y="29"/>
                  </a:cubicBezTo>
                  <a:cubicBezTo>
                    <a:pt x="187" y="28"/>
                    <a:pt x="185" y="28"/>
                    <a:pt x="182" y="28"/>
                  </a:cubicBezTo>
                  <a:cubicBezTo>
                    <a:pt x="181" y="28"/>
                    <a:pt x="179" y="27"/>
                    <a:pt x="179" y="27"/>
                  </a:cubicBezTo>
                  <a:cubicBezTo>
                    <a:pt x="176" y="27"/>
                    <a:pt x="169" y="30"/>
                    <a:pt x="167" y="34"/>
                  </a:cubicBezTo>
                  <a:cubicBezTo>
                    <a:pt x="166" y="36"/>
                    <a:pt x="166" y="40"/>
                    <a:pt x="167" y="43"/>
                  </a:cubicBezTo>
                  <a:cubicBezTo>
                    <a:pt x="167" y="44"/>
                    <a:pt x="167" y="44"/>
                    <a:pt x="167" y="45"/>
                  </a:cubicBezTo>
                  <a:cubicBezTo>
                    <a:pt x="167" y="51"/>
                    <a:pt x="167" y="56"/>
                    <a:pt x="167" y="62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6" y="66"/>
                    <a:pt x="198" y="72"/>
                    <a:pt x="199" y="74"/>
                  </a:cubicBezTo>
                  <a:cubicBezTo>
                    <a:pt x="199" y="76"/>
                    <a:pt x="199" y="77"/>
                    <a:pt x="198" y="78"/>
                  </a:cubicBezTo>
                  <a:cubicBezTo>
                    <a:pt x="198" y="79"/>
                    <a:pt x="197" y="79"/>
                    <a:pt x="196" y="79"/>
                  </a:cubicBezTo>
                  <a:cubicBezTo>
                    <a:pt x="196" y="79"/>
                    <a:pt x="196" y="79"/>
                    <a:pt x="195" y="79"/>
                  </a:cubicBezTo>
                  <a:cubicBezTo>
                    <a:pt x="194" y="79"/>
                    <a:pt x="193" y="78"/>
                    <a:pt x="191" y="77"/>
                  </a:cubicBezTo>
                  <a:cubicBezTo>
                    <a:pt x="190" y="76"/>
                    <a:pt x="188" y="75"/>
                    <a:pt x="186" y="75"/>
                  </a:cubicBezTo>
                  <a:cubicBezTo>
                    <a:pt x="185" y="75"/>
                    <a:pt x="184" y="76"/>
                    <a:pt x="182" y="76"/>
                  </a:cubicBezTo>
                  <a:cubicBezTo>
                    <a:pt x="181" y="77"/>
                    <a:pt x="179" y="77"/>
                    <a:pt x="177" y="78"/>
                  </a:cubicBezTo>
                  <a:cubicBezTo>
                    <a:pt x="175" y="78"/>
                    <a:pt x="173" y="79"/>
                    <a:pt x="172" y="80"/>
                  </a:cubicBezTo>
                  <a:cubicBezTo>
                    <a:pt x="171" y="80"/>
                    <a:pt x="170" y="80"/>
                    <a:pt x="170" y="80"/>
                  </a:cubicBezTo>
                  <a:cubicBezTo>
                    <a:pt x="164" y="82"/>
                    <a:pt x="159" y="84"/>
                    <a:pt x="157" y="88"/>
                  </a:cubicBezTo>
                  <a:cubicBezTo>
                    <a:pt x="157" y="90"/>
                    <a:pt x="157" y="92"/>
                    <a:pt x="157" y="94"/>
                  </a:cubicBezTo>
                  <a:cubicBezTo>
                    <a:pt x="157" y="95"/>
                    <a:pt x="157" y="96"/>
                    <a:pt x="157" y="96"/>
                  </a:cubicBezTo>
                  <a:cubicBezTo>
                    <a:pt x="157" y="98"/>
                    <a:pt x="158" y="100"/>
                    <a:pt x="158" y="102"/>
                  </a:cubicBezTo>
                  <a:cubicBezTo>
                    <a:pt x="158" y="103"/>
                    <a:pt x="158" y="105"/>
                    <a:pt x="158" y="106"/>
                  </a:cubicBezTo>
                  <a:cubicBezTo>
                    <a:pt x="158" y="110"/>
                    <a:pt x="158" y="113"/>
                    <a:pt x="158" y="116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9" y="124"/>
                    <a:pt x="166" y="128"/>
                    <a:pt x="169" y="129"/>
                  </a:cubicBezTo>
                  <a:cubicBezTo>
                    <a:pt x="173" y="130"/>
                    <a:pt x="175" y="133"/>
                    <a:pt x="178" y="137"/>
                  </a:cubicBezTo>
                  <a:cubicBezTo>
                    <a:pt x="179" y="138"/>
                    <a:pt x="179" y="141"/>
                    <a:pt x="180" y="143"/>
                  </a:cubicBezTo>
                  <a:cubicBezTo>
                    <a:pt x="180" y="145"/>
                    <a:pt x="180" y="146"/>
                    <a:pt x="180" y="147"/>
                  </a:cubicBezTo>
                  <a:cubicBezTo>
                    <a:pt x="181" y="149"/>
                    <a:pt x="182" y="150"/>
                    <a:pt x="183" y="152"/>
                  </a:cubicBezTo>
                  <a:cubicBezTo>
                    <a:pt x="183" y="152"/>
                    <a:pt x="183" y="153"/>
                    <a:pt x="184" y="153"/>
                  </a:cubicBezTo>
                  <a:cubicBezTo>
                    <a:pt x="186" y="158"/>
                    <a:pt x="190" y="165"/>
                    <a:pt x="188" y="171"/>
                  </a:cubicBezTo>
                  <a:cubicBezTo>
                    <a:pt x="188" y="173"/>
                    <a:pt x="188" y="175"/>
                    <a:pt x="187" y="177"/>
                  </a:cubicBezTo>
                  <a:cubicBezTo>
                    <a:pt x="187" y="178"/>
                    <a:pt x="187" y="180"/>
                    <a:pt x="187" y="181"/>
                  </a:cubicBezTo>
                  <a:cubicBezTo>
                    <a:pt x="185" y="188"/>
                    <a:pt x="184" y="196"/>
                    <a:pt x="183" y="203"/>
                  </a:cubicBezTo>
                  <a:cubicBezTo>
                    <a:pt x="182" y="208"/>
                    <a:pt x="181" y="213"/>
                    <a:pt x="180" y="218"/>
                  </a:cubicBezTo>
                  <a:cubicBezTo>
                    <a:pt x="179" y="226"/>
                    <a:pt x="178" y="234"/>
                    <a:pt x="176" y="242"/>
                  </a:cubicBezTo>
                  <a:cubicBezTo>
                    <a:pt x="175" y="249"/>
                    <a:pt x="174" y="255"/>
                    <a:pt x="173" y="262"/>
                  </a:cubicBezTo>
                  <a:cubicBezTo>
                    <a:pt x="172" y="268"/>
                    <a:pt x="171" y="275"/>
                    <a:pt x="170" y="281"/>
                  </a:cubicBezTo>
                  <a:cubicBezTo>
                    <a:pt x="169" y="287"/>
                    <a:pt x="168" y="293"/>
                    <a:pt x="167" y="299"/>
                  </a:cubicBezTo>
                  <a:cubicBezTo>
                    <a:pt x="166" y="302"/>
                    <a:pt x="165" y="305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4" y="309"/>
                    <a:pt x="164" y="308"/>
                    <a:pt x="163" y="308"/>
                  </a:cubicBezTo>
                  <a:cubicBezTo>
                    <a:pt x="163" y="308"/>
                    <a:pt x="163" y="308"/>
                    <a:pt x="163" y="308"/>
                  </a:cubicBezTo>
                  <a:cubicBezTo>
                    <a:pt x="161" y="307"/>
                    <a:pt x="160" y="307"/>
                    <a:pt x="159" y="306"/>
                  </a:cubicBezTo>
                  <a:cubicBezTo>
                    <a:pt x="158" y="306"/>
                    <a:pt x="157" y="306"/>
                    <a:pt x="156" y="305"/>
                  </a:cubicBezTo>
                  <a:cubicBezTo>
                    <a:pt x="156" y="304"/>
                    <a:pt x="156" y="303"/>
                    <a:pt x="156" y="303"/>
                  </a:cubicBezTo>
                  <a:cubicBezTo>
                    <a:pt x="155" y="300"/>
                    <a:pt x="154" y="300"/>
                    <a:pt x="150" y="300"/>
                  </a:cubicBezTo>
                  <a:cubicBezTo>
                    <a:pt x="149" y="299"/>
                    <a:pt x="148" y="299"/>
                    <a:pt x="146" y="299"/>
                  </a:cubicBezTo>
                  <a:cubicBezTo>
                    <a:pt x="144" y="298"/>
                    <a:pt x="142" y="298"/>
                    <a:pt x="140" y="298"/>
                  </a:cubicBezTo>
                  <a:cubicBezTo>
                    <a:pt x="138" y="298"/>
                    <a:pt x="136" y="298"/>
                    <a:pt x="135" y="299"/>
                  </a:cubicBezTo>
                  <a:cubicBezTo>
                    <a:pt x="133" y="300"/>
                    <a:pt x="131" y="302"/>
                    <a:pt x="129" y="304"/>
                  </a:cubicBezTo>
                  <a:cubicBezTo>
                    <a:pt x="129" y="304"/>
                    <a:pt x="129" y="304"/>
                    <a:pt x="129" y="304"/>
                  </a:cubicBezTo>
                  <a:cubicBezTo>
                    <a:pt x="128" y="305"/>
                    <a:pt x="127" y="306"/>
                    <a:pt x="126" y="307"/>
                  </a:cubicBezTo>
                  <a:cubicBezTo>
                    <a:pt x="125" y="310"/>
                    <a:pt x="124" y="311"/>
                    <a:pt x="121" y="311"/>
                  </a:cubicBezTo>
                  <a:cubicBezTo>
                    <a:pt x="116" y="311"/>
                    <a:pt x="113" y="312"/>
                    <a:pt x="109" y="314"/>
                  </a:cubicBezTo>
                  <a:cubicBezTo>
                    <a:pt x="108" y="314"/>
                    <a:pt x="107" y="315"/>
                    <a:pt x="106" y="315"/>
                  </a:cubicBezTo>
                  <a:cubicBezTo>
                    <a:pt x="104" y="316"/>
                    <a:pt x="102" y="317"/>
                    <a:pt x="99" y="317"/>
                  </a:cubicBezTo>
                  <a:cubicBezTo>
                    <a:pt x="97" y="318"/>
                    <a:pt x="97" y="318"/>
                    <a:pt x="97" y="318"/>
                  </a:cubicBezTo>
                  <a:cubicBezTo>
                    <a:pt x="90" y="319"/>
                    <a:pt x="81" y="320"/>
                    <a:pt x="75" y="326"/>
                  </a:cubicBezTo>
                  <a:cubicBezTo>
                    <a:pt x="74" y="326"/>
                    <a:pt x="74" y="327"/>
                    <a:pt x="73" y="327"/>
                  </a:cubicBezTo>
                  <a:cubicBezTo>
                    <a:pt x="72" y="327"/>
                    <a:pt x="72" y="327"/>
                    <a:pt x="71" y="328"/>
                  </a:cubicBezTo>
                  <a:cubicBezTo>
                    <a:pt x="70" y="328"/>
                    <a:pt x="69" y="329"/>
                    <a:pt x="68" y="330"/>
                  </a:cubicBezTo>
                  <a:cubicBezTo>
                    <a:pt x="67" y="330"/>
                    <a:pt x="67" y="331"/>
                    <a:pt x="66" y="331"/>
                  </a:cubicBezTo>
                  <a:cubicBezTo>
                    <a:pt x="65" y="331"/>
                    <a:pt x="65" y="332"/>
                    <a:pt x="65" y="332"/>
                  </a:cubicBezTo>
                  <a:cubicBezTo>
                    <a:pt x="63" y="332"/>
                    <a:pt x="62" y="333"/>
                    <a:pt x="61" y="334"/>
                  </a:cubicBezTo>
                  <a:cubicBezTo>
                    <a:pt x="60" y="335"/>
                    <a:pt x="60" y="335"/>
                    <a:pt x="60" y="336"/>
                  </a:cubicBezTo>
                  <a:cubicBezTo>
                    <a:pt x="59" y="337"/>
                    <a:pt x="58" y="338"/>
                    <a:pt x="57" y="339"/>
                  </a:cubicBezTo>
                  <a:cubicBezTo>
                    <a:pt x="55" y="342"/>
                    <a:pt x="52" y="344"/>
                    <a:pt x="48" y="345"/>
                  </a:cubicBezTo>
                  <a:cubicBezTo>
                    <a:pt x="45" y="346"/>
                    <a:pt x="41" y="349"/>
                    <a:pt x="39" y="351"/>
                  </a:cubicBezTo>
                  <a:cubicBezTo>
                    <a:pt x="36" y="353"/>
                    <a:pt x="36" y="356"/>
                    <a:pt x="36" y="358"/>
                  </a:cubicBezTo>
                  <a:cubicBezTo>
                    <a:pt x="36" y="359"/>
                    <a:pt x="36" y="360"/>
                    <a:pt x="36" y="360"/>
                  </a:cubicBezTo>
                  <a:cubicBezTo>
                    <a:pt x="36" y="361"/>
                    <a:pt x="36" y="361"/>
                    <a:pt x="36" y="361"/>
                  </a:cubicBezTo>
                  <a:cubicBezTo>
                    <a:pt x="35" y="364"/>
                    <a:pt x="34" y="366"/>
                    <a:pt x="34" y="369"/>
                  </a:cubicBezTo>
                  <a:cubicBezTo>
                    <a:pt x="34" y="375"/>
                    <a:pt x="33" y="378"/>
                    <a:pt x="31" y="383"/>
                  </a:cubicBezTo>
                  <a:cubicBezTo>
                    <a:pt x="30" y="383"/>
                    <a:pt x="30" y="384"/>
                    <a:pt x="29" y="385"/>
                  </a:cubicBezTo>
                  <a:cubicBezTo>
                    <a:pt x="29" y="387"/>
                    <a:pt x="28" y="388"/>
                    <a:pt x="27" y="389"/>
                  </a:cubicBezTo>
                  <a:cubicBezTo>
                    <a:pt x="27" y="389"/>
                    <a:pt x="27" y="390"/>
                    <a:pt x="26" y="390"/>
                  </a:cubicBezTo>
                  <a:cubicBezTo>
                    <a:pt x="25" y="391"/>
                    <a:pt x="24" y="393"/>
                    <a:pt x="23" y="395"/>
                  </a:cubicBezTo>
                  <a:cubicBezTo>
                    <a:pt x="22" y="401"/>
                    <a:pt x="24" y="405"/>
                    <a:pt x="27" y="408"/>
                  </a:cubicBezTo>
                  <a:cubicBezTo>
                    <a:pt x="27" y="410"/>
                    <a:pt x="27" y="410"/>
                    <a:pt x="27" y="410"/>
                  </a:cubicBezTo>
                  <a:cubicBezTo>
                    <a:pt x="29" y="413"/>
                    <a:pt x="29" y="415"/>
                    <a:pt x="26" y="417"/>
                  </a:cubicBezTo>
                  <a:cubicBezTo>
                    <a:pt x="23" y="419"/>
                    <a:pt x="23" y="419"/>
                    <a:pt x="23" y="419"/>
                  </a:cubicBezTo>
                  <a:cubicBezTo>
                    <a:pt x="20" y="421"/>
                    <a:pt x="17" y="423"/>
                    <a:pt x="13" y="425"/>
                  </a:cubicBezTo>
                  <a:cubicBezTo>
                    <a:pt x="9" y="428"/>
                    <a:pt x="7" y="431"/>
                    <a:pt x="4" y="436"/>
                  </a:cubicBezTo>
                  <a:cubicBezTo>
                    <a:pt x="4" y="436"/>
                    <a:pt x="4" y="436"/>
                    <a:pt x="4" y="436"/>
                  </a:cubicBezTo>
                  <a:cubicBezTo>
                    <a:pt x="2" y="438"/>
                    <a:pt x="0" y="441"/>
                    <a:pt x="0" y="445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57" y="467"/>
                    <a:pt x="57" y="467"/>
                    <a:pt x="57" y="467"/>
                  </a:cubicBezTo>
                  <a:cubicBezTo>
                    <a:pt x="119" y="477"/>
                    <a:pt x="159" y="485"/>
                    <a:pt x="164" y="487"/>
                  </a:cubicBezTo>
                  <a:cubicBezTo>
                    <a:pt x="167" y="488"/>
                    <a:pt x="167" y="488"/>
                    <a:pt x="167" y="488"/>
                  </a:cubicBezTo>
                  <a:cubicBezTo>
                    <a:pt x="167" y="488"/>
                    <a:pt x="167" y="488"/>
                    <a:pt x="167" y="488"/>
                  </a:cubicBezTo>
                  <a:cubicBezTo>
                    <a:pt x="238" y="524"/>
                    <a:pt x="238" y="524"/>
                    <a:pt x="238" y="524"/>
                  </a:cubicBezTo>
                  <a:cubicBezTo>
                    <a:pt x="322" y="556"/>
                    <a:pt x="322" y="556"/>
                    <a:pt x="322" y="556"/>
                  </a:cubicBezTo>
                  <a:cubicBezTo>
                    <a:pt x="323" y="553"/>
                    <a:pt x="323" y="553"/>
                    <a:pt x="323" y="553"/>
                  </a:cubicBezTo>
                  <a:cubicBezTo>
                    <a:pt x="325" y="551"/>
                    <a:pt x="326" y="549"/>
                    <a:pt x="329" y="548"/>
                  </a:cubicBezTo>
                  <a:cubicBezTo>
                    <a:pt x="329" y="547"/>
                    <a:pt x="330" y="547"/>
                    <a:pt x="330" y="547"/>
                  </a:cubicBezTo>
                  <a:cubicBezTo>
                    <a:pt x="332" y="546"/>
                    <a:pt x="333" y="546"/>
                    <a:pt x="333" y="544"/>
                  </a:cubicBezTo>
                  <a:cubicBezTo>
                    <a:pt x="334" y="544"/>
                    <a:pt x="334" y="543"/>
                    <a:pt x="335" y="542"/>
                  </a:cubicBezTo>
                  <a:cubicBezTo>
                    <a:pt x="335" y="541"/>
                    <a:pt x="336" y="540"/>
                    <a:pt x="337" y="539"/>
                  </a:cubicBezTo>
                  <a:cubicBezTo>
                    <a:pt x="337" y="539"/>
                    <a:pt x="337" y="538"/>
                    <a:pt x="337" y="537"/>
                  </a:cubicBezTo>
                  <a:cubicBezTo>
                    <a:pt x="338" y="536"/>
                    <a:pt x="338" y="535"/>
                    <a:pt x="340" y="534"/>
                  </a:cubicBezTo>
                  <a:cubicBezTo>
                    <a:pt x="341" y="533"/>
                    <a:pt x="343" y="533"/>
                    <a:pt x="345" y="533"/>
                  </a:cubicBezTo>
                  <a:cubicBezTo>
                    <a:pt x="346" y="533"/>
                    <a:pt x="346" y="533"/>
                    <a:pt x="346" y="533"/>
                  </a:cubicBezTo>
                  <a:cubicBezTo>
                    <a:pt x="347" y="533"/>
                    <a:pt x="348" y="533"/>
                    <a:pt x="350" y="533"/>
                  </a:cubicBezTo>
                  <a:cubicBezTo>
                    <a:pt x="352" y="533"/>
                    <a:pt x="354" y="532"/>
                    <a:pt x="356" y="532"/>
                  </a:cubicBezTo>
                  <a:cubicBezTo>
                    <a:pt x="357" y="532"/>
                    <a:pt x="358" y="532"/>
                    <a:pt x="359" y="533"/>
                  </a:cubicBezTo>
                  <a:cubicBezTo>
                    <a:pt x="360" y="533"/>
                    <a:pt x="360" y="534"/>
                    <a:pt x="360" y="534"/>
                  </a:cubicBezTo>
                  <a:cubicBezTo>
                    <a:pt x="361" y="534"/>
                    <a:pt x="361" y="535"/>
                    <a:pt x="361" y="535"/>
                  </a:cubicBezTo>
                  <a:cubicBezTo>
                    <a:pt x="362" y="536"/>
                    <a:pt x="362" y="536"/>
                    <a:pt x="363" y="537"/>
                  </a:cubicBezTo>
                  <a:cubicBezTo>
                    <a:pt x="364" y="537"/>
                    <a:pt x="364" y="537"/>
                    <a:pt x="364" y="537"/>
                  </a:cubicBezTo>
                  <a:cubicBezTo>
                    <a:pt x="365" y="538"/>
                    <a:pt x="366" y="539"/>
                    <a:pt x="367" y="539"/>
                  </a:cubicBezTo>
                  <a:cubicBezTo>
                    <a:pt x="368" y="539"/>
                    <a:pt x="368" y="538"/>
                    <a:pt x="369" y="538"/>
                  </a:cubicBezTo>
                  <a:cubicBezTo>
                    <a:pt x="370" y="538"/>
                    <a:pt x="372" y="536"/>
                    <a:pt x="373" y="535"/>
                  </a:cubicBezTo>
                  <a:cubicBezTo>
                    <a:pt x="374" y="533"/>
                    <a:pt x="374" y="533"/>
                    <a:pt x="374" y="533"/>
                  </a:cubicBezTo>
                  <a:cubicBezTo>
                    <a:pt x="374" y="533"/>
                    <a:pt x="374" y="533"/>
                    <a:pt x="374" y="533"/>
                  </a:cubicBezTo>
                  <a:cubicBezTo>
                    <a:pt x="374" y="532"/>
                    <a:pt x="375" y="532"/>
                    <a:pt x="375" y="532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6" y="532"/>
                    <a:pt x="377" y="532"/>
                    <a:pt x="377" y="532"/>
                  </a:cubicBezTo>
                  <a:cubicBezTo>
                    <a:pt x="379" y="534"/>
                    <a:pt x="379" y="534"/>
                    <a:pt x="379" y="534"/>
                  </a:cubicBezTo>
                  <a:cubicBezTo>
                    <a:pt x="380" y="533"/>
                    <a:pt x="380" y="533"/>
                    <a:pt x="380" y="533"/>
                  </a:cubicBezTo>
                  <a:cubicBezTo>
                    <a:pt x="381" y="533"/>
                    <a:pt x="381" y="532"/>
                    <a:pt x="381" y="531"/>
                  </a:cubicBezTo>
                  <a:cubicBezTo>
                    <a:pt x="382" y="531"/>
                    <a:pt x="382" y="530"/>
                    <a:pt x="382" y="530"/>
                  </a:cubicBezTo>
                  <a:cubicBezTo>
                    <a:pt x="384" y="529"/>
                    <a:pt x="385" y="528"/>
                    <a:pt x="387" y="527"/>
                  </a:cubicBezTo>
                  <a:cubicBezTo>
                    <a:pt x="388" y="527"/>
                    <a:pt x="389" y="526"/>
                    <a:pt x="390" y="526"/>
                  </a:cubicBezTo>
                  <a:cubicBezTo>
                    <a:pt x="390" y="526"/>
                    <a:pt x="390" y="526"/>
                    <a:pt x="390" y="526"/>
                  </a:cubicBezTo>
                  <a:cubicBezTo>
                    <a:pt x="391" y="527"/>
                    <a:pt x="392" y="527"/>
                    <a:pt x="392" y="529"/>
                  </a:cubicBezTo>
                  <a:cubicBezTo>
                    <a:pt x="392" y="530"/>
                    <a:pt x="393" y="532"/>
                    <a:pt x="395" y="532"/>
                  </a:cubicBezTo>
                  <a:cubicBezTo>
                    <a:pt x="395" y="532"/>
                    <a:pt x="395" y="532"/>
                    <a:pt x="395" y="532"/>
                  </a:cubicBezTo>
                  <a:cubicBezTo>
                    <a:pt x="395" y="532"/>
                    <a:pt x="395" y="532"/>
                    <a:pt x="395" y="532"/>
                  </a:cubicBezTo>
                  <a:cubicBezTo>
                    <a:pt x="396" y="531"/>
                    <a:pt x="397" y="531"/>
                    <a:pt x="398" y="529"/>
                  </a:cubicBezTo>
                  <a:cubicBezTo>
                    <a:pt x="399" y="528"/>
                    <a:pt x="400" y="527"/>
                    <a:pt x="401" y="527"/>
                  </a:cubicBezTo>
                  <a:cubicBezTo>
                    <a:pt x="403" y="526"/>
                    <a:pt x="403" y="525"/>
                    <a:pt x="404" y="523"/>
                  </a:cubicBezTo>
                  <a:cubicBezTo>
                    <a:pt x="404" y="522"/>
                    <a:pt x="404" y="522"/>
                    <a:pt x="404" y="522"/>
                  </a:cubicBezTo>
                  <a:cubicBezTo>
                    <a:pt x="404" y="521"/>
                    <a:pt x="405" y="520"/>
                    <a:pt x="405" y="519"/>
                  </a:cubicBezTo>
                  <a:cubicBezTo>
                    <a:pt x="406" y="515"/>
                    <a:pt x="407" y="512"/>
                    <a:pt x="411" y="512"/>
                  </a:cubicBezTo>
                  <a:cubicBezTo>
                    <a:pt x="413" y="511"/>
                    <a:pt x="413" y="511"/>
                    <a:pt x="413" y="511"/>
                  </a:cubicBezTo>
                  <a:cubicBezTo>
                    <a:pt x="415" y="512"/>
                    <a:pt x="415" y="512"/>
                    <a:pt x="415" y="512"/>
                  </a:cubicBezTo>
                  <a:cubicBezTo>
                    <a:pt x="414" y="512"/>
                    <a:pt x="413" y="513"/>
                    <a:pt x="413" y="513"/>
                  </a:cubicBezTo>
                  <a:cubicBezTo>
                    <a:pt x="414" y="513"/>
                    <a:pt x="415" y="513"/>
                    <a:pt x="415" y="513"/>
                  </a:cubicBezTo>
                  <a:cubicBezTo>
                    <a:pt x="416" y="514"/>
                    <a:pt x="416" y="514"/>
                    <a:pt x="416" y="514"/>
                  </a:cubicBezTo>
                  <a:cubicBezTo>
                    <a:pt x="417" y="514"/>
                    <a:pt x="417" y="514"/>
                    <a:pt x="417" y="514"/>
                  </a:cubicBezTo>
                  <a:cubicBezTo>
                    <a:pt x="418" y="513"/>
                    <a:pt x="419" y="513"/>
                    <a:pt x="420" y="512"/>
                  </a:cubicBezTo>
                  <a:cubicBezTo>
                    <a:pt x="421" y="511"/>
                    <a:pt x="422" y="510"/>
                    <a:pt x="423" y="510"/>
                  </a:cubicBezTo>
                  <a:cubicBezTo>
                    <a:pt x="424" y="510"/>
                    <a:pt x="424" y="510"/>
                    <a:pt x="424" y="510"/>
                  </a:cubicBezTo>
                  <a:cubicBezTo>
                    <a:pt x="425" y="510"/>
                    <a:pt x="425" y="510"/>
                    <a:pt x="426" y="510"/>
                  </a:cubicBezTo>
                  <a:cubicBezTo>
                    <a:pt x="426" y="510"/>
                    <a:pt x="427" y="510"/>
                    <a:pt x="427" y="510"/>
                  </a:cubicBezTo>
                  <a:cubicBezTo>
                    <a:pt x="427" y="510"/>
                    <a:pt x="428" y="510"/>
                    <a:pt x="428" y="510"/>
                  </a:cubicBezTo>
                  <a:cubicBezTo>
                    <a:pt x="428" y="509"/>
                    <a:pt x="429" y="509"/>
                    <a:pt x="429" y="509"/>
                  </a:cubicBezTo>
                  <a:cubicBezTo>
                    <a:pt x="430" y="509"/>
                    <a:pt x="431" y="508"/>
                    <a:pt x="432" y="508"/>
                  </a:cubicBezTo>
                  <a:cubicBezTo>
                    <a:pt x="433" y="508"/>
                    <a:pt x="433" y="508"/>
                    <a:pt x="434" y="508"/>
                  </a:cubicBezTo>
                  <a:cubicBezTo>
                    <a:pt x="435" y="509"/>
                    <a:pt x="436" y="509"/>
                    <a:pt x="436" y="509"/>
                  </a:cubicBezTo>
                  <a:cubicBezTo>
                    <a:pt x="437" y="509"/>
                    <a:pt x="439" y="508"/>
                    <a:pt x="440" y="507"/>
                  </a:cubicBezTo>
                  <a:cubicBezTo>
                    <a:pt x="441" y="505"/>
                    <a:pt x="441" y="502"/>
                    <a:pt x="440" y="498"/>
                  </a:cubicBezTo>
                  <a:cubicBezTo>
                    <a:pt x="441" y="497"/>
                    <a:pt x="442" y="497"/>
                    <a:pt x="443" y="497"/>
                  </a:cubicBezTo>
                  <a:cubicBezTo>
                    <a:pt x="445" y="496"/>
                    <a:pt x="446" y="496"/>
                    <a:pt x="447" y="493"/>
                  </a:cubicBezTo>
                  <a:cubicBezTo>
                    <a:pt x="447" y="491"/>
                    <a:pt x="446" y="490"/>
                    <a:pt x="446" y="488"/>
                  </a:cubicBezTo>
                  <a:cubicBezTo>
                    <a:pt x="445" y="487"/>
                    <a:pt x="444" y="485"/>
                    <a:pt x="445" y="483"/>
                  </a:cubicBezTo>
                  <a:cubicBezTo>
                    <a:pt x="446" y="482"/>
                    <a:pt x="447" y="481"/>
                    <a:pt x="449" y="481"/>
                  </a:cubicBezTo>
                  <a:cubicBezTo>
                    <a:pt x="450" y="480"/>
                    <a:pt x="451" y="480"/>
                    <a:pt x="452" y="479"/>
                  </a:cubicBezTo>
                  <a:cubicBezTo>
                    <a:pt x="453" y="478"/>
                    <a:pt x="453" y="478"/>
                    <a:pt x="454" y="477"/>
                  </a:cubicBezTo>
                  <a:cubicBezTo>
                    <a:pt x="454" y="477"/>
                    <a:pt x="455" y="476"/>
                    <a:pt x="455" y="476"/>
                  </a:cubicBezTo>
                  <a:cubicBezTo>
                    <a:pt x="456" y="475"/>
                    <a:pt x="457" y="474"/>
                    <a:pt x="458" y="474"/>
                  </a:cubicBezTo>
                  <a:cubicBezTo>
                    <a:pt x="458" y="474"/>
                    <a:pt x="459" y="474"/>
                    <a:pt x="459" y="474"/>
                  </a:cubicBezTo>
                  <a:cubicBezTo>
                    <a:pt x="461" y="473"/>
                    <a:pt x="462" y="473"/>
                    <a:pt x="462" y="470"/>
                  </a:cubicBezTo>
                  <a:cubicBezTo>
                    <a:pt x="462" y="470"/>
                    <a:pt x="462" y="469"/>
                    <a:pt x="462" y="469"/>
                  </a:cubicBezTo>
                  <a:cubicBezTo>
                    <a:pt x="462" y="467"/>
                    <a:pt x="462" y="466"/>
                    <a:pt x="464" y="464"/>
                  </a:cubicBezTo>
                  <a:cubicBezTo>
                    <a:pt x="466" y="464"/>
                    <a:pt x="468" y="463"/>
                    <a:pt x="470" y="463"/>
                  </a:cubicBezTo>
                  <a:cubicBezTo>
                    <a:pt x="471" y="463"/>
                    <a:pt x="471" y="463"/>
                    <a:pt x="471" y="463"/>
                  </a:cubicBezTo>
                  <a:cubicBezTo>
                    <a:pt x="472" y="463"/>
                    <a:pt x="473" y="463"/>
                    <a:pt x="474" y="463"/>
                  </a:cubicBezTo>
                  <a:cubicBezTo>
                    <a:pt x="476" y="463"/>
                    <a:pt x="477" y="463"/>
                    <a:pt x="479" y="463"/>
                  </a:cubicBezTo>
                  <a:cubicBezTo>
                    <a:pt x="480" y="463"/>
                    <a:pt x="482" y="463"/>
                    <a:pt x="483" y="463"/>
                  </a:cubicBezTo>
                  <a:cubicBezTo>
                    <a:pt x="485" y="463"/>
                    <a:pt x="485" y="463"/>
                    <a:pt x="485" y="463"/>
                  </a:cubicBezTo>
                  <a:cubicBezTo>
                    <a:pt x="486" y="463"/>
                    <a:pt x="487" y="463"/>
                    <a:pt x="489" y="463"/>
                  </a:cubicBezTo>
                  <a:cubicBezTo>
                    <a:pt x="494" y="463"/>
                    <a:pt x="500" y="464"/>
                    <a:pt x="504" y="469"/>
                  </a:cubicBezTo>
                  <a:cubicBezTo>
                    <a:pt x="505" y="470"/>
                    <a:pt x="506" y="471"/>
                    <a:pt x="507" y="472"/>
                  </a:cubicBezTo>
                  <a:cubicBezTo>
                    <a:pt x="508" y="474"/>
                    <a:pt x="510" y="475"/>
                    <a:pt x="511" y="477"/>
                  </a:cubicBezTo>
                  <a:cubicBezTo>
                    <a:pt x="511" y="478"/>
                    <a:pt x="511" y="478"/>
                    <a:pt x="511" y="478"/>
                  </a:cubicBezTo>
                  <a:cubicBezTo>
                    <a:pt x="512" y="478"/>
                    <a:pt x="512" y="478"/>
                    <a:pt x="512" y="478"/>
                  </a:cubicBezTo>
                  <a:cubicBezTo>
                    <a:pt x="514" y="479"/>
                    <a:pt x="516" y="480"/>
                    <a:pt x="516" y="480"/>
                  </a:cubicBezTo>
                  <a:cubicBezTo>
                    <a:pt x="517" y="481"/>
                    <a:pt x="518" y="482"/>
                    <a:pt x="518" y="483"/>
                  </a:cubicBezTo>
                  <a:cubicBezTo>
                    <a:pt x="518" y="484"/>
                    <a:pt x="519" y="485"/>
                    <a:pt x="519" y="486"/>
                  </a:cubicBezTo>
                  <a:cubicBezTo>
                    <a:pt x="520" y="487"/>
                    <a:pt x="521" y="487"/>
                    <a:pt x="522" y="488"/>
                  </a:cubicBezTo>
                  <a:cubicBezTo>
                    <a:pt x="523" y="488"/>
                    <a:pt x="524" y="489"/>
                    <a:pt x="525" y="489"/>
                  </a:cubicBezTo>
                  <a:cubicBezTo>
                    <a:pt x="526" y="491"/>
                    <a:pt x="527" y="492"/>
                    <a:pt x="528" y="494"/>
                  </a:cubicBezTo>
                  <a:cubicBezTo>
                    <a:pt x="529" y="494"/>
                    <a:pt x="529" y="495"/>
                    <a:pt x="530" y="496"/>
                  </a:cubicBezTo>
                  <a:cubicBezTo>
                    <a:pt x="531" y="498"/>
                    <a:pt x="533" y="499"/>
                    <a:pt x="536" y="500"/>
                  </a:cubicBezTo>
                  <a:cubicBezTo>
                    <a:pt x="536" y="500"/>
                    <a:pt x="536" y="500"/>
                    <a:pt x="537" y="500"/>
                  </a:cubicBezTo>
                  <a:cubicBezTo>
                    <a:pt x="539" y="500"/>
                    <a:pt x="541" y="499"/>
                    <a:pt x="542" y="497"/>
                  </a:cubicBezTo>
                  <a:cubicBezTo>
                    <a:pt x="543" y="497"/>
                    <a:pt x="543" y="496"/>
                    <a:pt x="544" y="496"/>
                  </a:cubicBezTo>
                  <a:cubicBezTo>
                    <a:pt x="545" y="495"/>
                    <a:pt x="546" y="493"/>
                    <a:pt x="549" y="493"/>
                  </a:cubicBezTo>
                  <a:cubicBezTo>
                    <a:pt x="549" y="493"/>
                    <a:pt x="549" y="493"/>
                    <a:pt x="549" y="493"/>
                  </a:cubicBezTo>
                  <a:cubicBezTo>
                    <a:pt x="552" y="494"/>
                    <a:pt x="553" y="495"/>
                    <a:pt x="554" y="497"/>
                  </a:cubicBezTo>
                  <a:cubicBezTo>
                    <a:pt x="555" y="498"/>
                    <a:pt x="555" y="498"/>
                    <a:pt x="555" y="498"/>
                  </a:cubicBezTo>
                  <a:cubicBezTo>
                    <a:pt x="690" y="495"/>
                    <a:pt x="690" y="495"/>
                    <a:pt x="690" y="495"/>
                  </a:cubicBezTo>
                  <a:cubicBezTo>
                    <a:pt x="690" y="495"/>
                    <a:pt x="690" y="495"/>
                    <a:pt x="690" y="495"/>
                  </a:cubicBezTo>
                  <a:cubicBezTo>
                    <a:pt x="692" y="493"/>
                    <a:pt x="694" y="491"/>
                    <a:pt x="694" y="489"/>
                  </a:cubicBezTo>
                  <a:cubicBezTo>
                    <a:pt x="694" y="488"/>
                    <a:pt x="694" y="486"/>
                    <a:pt x="694" y="485"/>
                  </a:cubicBezTo>
                  <a:cubicBezTo>
                    <a:pt x="694" y="484"/>
                    <a:pt x="694" y="482"/>
                    <a:pt x="695" y="481"/>
                  </a:cubicBezTo>
                  <a:cubicBezTo>
                    <a:pt x="695" y="480"/>
                    <a:pt x="695" y="480"/>
                    <a:pt x="695" y="479"/>
                  </a:cubicBezTo>
                  <a:cubicBezTo>
                    <a:pt x="695" y="477"/>
                    <a:pt x="696" y="476"/>
                    <a:pt x="696" y="474"/>
                  </a:cubicBezTo>
                  <a:cubicBezTo>
                    <a:pt x="698" y="472"/>
                    <a:pt x="698" y="471"/>
                    <a:pt x="698" y="468"/>
                  </a:cubicBezTo>
                  <a:cubicBezTo>
                    <a:pt x="698" y="468"/>
                    <a:pt x="698" y="467"/>
                    <a:pt x="698" y="467"/>
                  </a:cubicBezTo>
                  <a:cubicBezTo>
                    <a:pt x="698" y="466"/>
                    <a:pt x="698" y="465"/>
                    <a:pt x="698" y="464"/>
                  </a:cubicBezTo>
                  <a:cubicBezTo>
                    <a:pt x="698" y="464"/>
                    <a:pt x="698" y="463"/>
                    <a:pt x="699" y="463"/>
                  </a:cubicBezTo>
                  <a:cubicBezTo>
                    <a:pt x="699" y="462"/>
                    <a:pt x="699" y="461"/>
                    <a:pt x="699" y="461"/>
                  </a:cubicBezTo>
                  <a:cubicBezTo>
                    <a:pt x="699" y="460"/>
                    <a:pt x="698" y="459"/>
                    <a:pt x="698" y="459"/>
                  </a:cubicBezTo>
                  <a:cubicBezTo>
                    <a:pt x="698" y="458"/>
                    <a:pt x="697" y="458"/>
                    <a:pt x="697" y="457"/>
                  </a:cubicBezTo>
                  <a:cubicBezTo>
                    <a:pt x="697" y="456"/>
                    <a:pt x="697" y="455"/>
                    <a:pt x="697" y="454"/>
                  </a:cubicBezTo>
                  <a:cubicBezTo>
                    <a:pt x="697" y="453"/>
                    <a:pt x="697" y="453"/>
                    <a:pt x="697" y="453"/>
                  </a:cubicBezTo>
                  <a:cubicBezTo>
                    <a:pt x="697" y="450"/>
                    <a:pt x="699" y="448"/>
                    <a:pt x="700" y="446"/>
                  </a:cubicBezTo>
                  <a:cubicBezTo>
                    <a:pt x="701" y="445"/>
                    <a:pt x="703" y="443"/>
                    <a:pt x="703" y="441"/>
                  </a:cubicBezTo>
                  <a:cubicBezTo>
                    <a:pt x="704" y="440"/>
                    <a:pt x="704" y="439"/>
                    <a:pt x="704" y="438"/>
                  </a:cubicBezTo>
                  <a:cubicBezTo>
                    <a:pt x="704" y="437"/>
                    <a:pt x="704" y="436"/>
                    <a:pt x="704" y="435"/>
                  </a:cubicBezTo>
                  <a:cubicBezTo>
                    <a:pt x="705" y="433"/>
                    <a:pt x="706" y="430"/>
                    <a:pt x="707" y="428"/>
                  </a:cubicBezTo>
                  <a:cubicBezTo>
                    <a:pt x="707" y="427"/>
                    <a:pt x="707" y="427"/>
                    <a:pt x="707" y="427"/>
                  </a:cubicBezTo>
                  <a:cubicBezTo>
                    <a:pt x="707" y="427"/>
                    <a:pt x="707" y="427"/>
                    <a:pt x="707" y="427"/>
                  </a:cubicBezTo>
                  <a:cubicBezTo>
                    <a:pt x="706" y="424"/>
                    <a:pt x="705" y="423"/>
                    <a:pt x="704" y="421"/>
                  </a:cubicBezTo>
                  <a:cubicBezTo>
                    <a:pt x="703" y="420"/>
                    <a:pt x="702" y="418"/>
                    <a:pt x="701" y="417"/>
                  </a:cubicBezTo>
                  <a:cubicBezTo>
                    <a:pt x="699" y="416"/>
                    <a:pt x="697" y="414"/>
                    <a:pt x="696" y="412"/>
                  </a:cubicBezTo>
                  <a:cubicBezTo>
                    <a:pt x="696" y="411"/>
                    <a:pt x="696" y="411"/>
                    <a:pt x="696" y="410"/>
                  </a:cubicBezTo>
                  <a:cubicBezTo>
                    <a:pt x="696" y="409"/>
                    <a:pt x="696" y="409"/>
                    <a:pt x="696" y="409"/>
                  </a:cubicBezTo>
                  <a:cubicBezTo>
                    <a:pt x="696" y="406"/>
                    <a:pt x="696" y="406"/>
                    <a:pt x="696" y="406"/>
                  </a:cubicBezTo>
                  <a:cubicBezTo>
                    <a:pt x="694" y="407"/>
                    <a:pt x="694" y="407"/>
                    <a:pt x="694" y="407"/>
                  </a:cubicBezTo>
                  <a:cubicBezTo>
                    <a:pt x="694" y="407"/>
                    <a:pt x="694" y="406"/>
                    <a:pt x="694" y="406"/>
                  </a:cubicBezTo>
                  <a:cubicBezTo>
                    <a:pt x="693" y="405"/>
                    <a:pt x="694" y="401"/>
                    <a:pt x="694" y="399"/>
                  </a:cubicBezTo>
                  <a:cubicBezTo>
                    <a:pt x="696" y="393"/>
                    <a:pt x="700" y="386"/>
                    <a:pt x="703" y="379"/>
                  </a:cubicBezTo>
                  <a:cubicBezTo>
                    <a:pt x="705" y="377"/>
                    <a:pt x="706" y="374"/>
                    <a:pt x="707" y="372"/>
                  </a:cubicBezTo>
                  <a:cubicBezTo>
                    <a:pt x="714" y="357"/>
                    <a:pt x="721" y="342"/>
                    <a:pt x="728" y="328"/>
                  </a:cubicBezTo>
                  <a:cubicBezTo>
                    <a:pt x="731" y="321"/>
                    <a:pt x="731" y="321"/>
                    <a:pt x="731" y="321"/>
                  </a:cubicBezTo>
                  <a:cubicBezTo>
                    <a:pt x="739" y="303"/>
                    <a:pt x="748" y="284"/>
                    <a:pt x="757" y="264"/>
                  </a:cubicBezTo>
                  <a:cubicBezTo>
                    <a:pt x="765" y="249"/>
                    <a:pt x="772" y="233"/>
                    <a:pt x="779" y="218"/>
                  </a:cubicBezTo>
                  <a:cubicBezTo>
                    <a:pt x="788" y="199"/>
                    <a:pt x="788" y="199"/>
                    <a:pt x="788" y="199"/>
                  </a:cubicBezTo>
                  <a:lnTo>
                    <a:pt x="787" y="198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2C66B07-89BD-F5CC-DB11-F989D1729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" y="1955"/>
              <a:ext cx="791" cy="791"/>
            </a:xfrm>
            <a:custGeom>
              <a:avLst/>
              <a:gdLst>
                <a:gd name="T0" fmla="*/ 317 w 324"/>
                <a:gd name="T1" fmla="*/ 88 h 324"/>
                <a:gd name="T2" fmla="*/ 315 w 324"/>
                <a:gd name="T3" fmla="*/ 51 h 324"/>
                <a:gd name="T4" fmla="*/ 316 w 324"/>
                <a:gd name="T5" fmla="*/ 34 h 324"/>
                <a:gd name="T6" fmla="*/ 300 w 324"/>
                <a:gd name="T7" fmla="*/ 27 h 324"/>
                <a:gd name="T8" fmla="*/ 279 w 324"/>
                <a:gd name="T9" fmla="*/ 35 h 324"/>
                <a:gd name="T10" fmla="*/ 258 w 324"/>
                <a:gd name="T11" fmla="*/ 42 h 324"/>
                <a:gd name="T12" fmla="*/ 247 w 324"/>
                <a:gd name="T13" fmla="*/ 37 h 324"/>
                <a:gd name="T14" fmla="*/ 242 w 324"/>
                <a:gd name="T15" fmla="*/ 45 h 324"/>
                <a:gd name="T16" fmla="*/ 219 w 324"/>
                <a:gd name="T17" fmla="*/ 38 h 324"/>
                <a:gd name="T18" fmla="*/ 205 w 324"/>
                <a:gd name="T19" fmla="*/ 41 h 324"/>
                <a:gd name="T20" fmla="*/ 201 w 324"/>
                <a:gd name="T21" fmla="*/ 37 h 324"/>
                <a:gd name="T22" fmla="*/ 176 w 324"/>
                <a:gd name="T23" fmla="*/ 34 h 324"/>
                <a:gd name="T24" fmla="*/ 154 w 324"/>
                <a:gd name="T25" fmla="*/ 33 h 324"/>
                <a:gd name="T26" fmla="*/ 138 w 324"/>
                <a:gd name="T27" fmla="*/ 8 h 324"/>
                <a:gd name="T28" fmla="*/ 133 w 324"/>
                <a:gd name="T29" fmla="*/ 7 h 324"/>
                <a:gd name="T30" fmla="*/ 124 w 324"/>
                <a:gd name="T31" fmla="*/ 25 h 324"/>
                <a:gd name="T32" fmla="*/ 117 w 324"/>
                <a:gd name="T33" fmla="*/ 48 h 324"/>
                <a:gd name="T34" fmla="*/ 107 w 324"/>
                <a:gd name="T35" fmla="*/ 68 h 324"/>
                <a:gd name="T36" fmla="*/ 101 w 324"/>
                <a:gd name="T37" fmla="*/ 92 h 324"/>
                <a:gd name="T38" fmla="*/ 86 w 324"/>
                <a:gd name="T39" fmla="*/ 121 h 324"/>
                <a:gd name="T40" fmla="*/ 69 w 324"/>
                <a:gd name="T41" fmla="*/ 135 h 324"/>
                <a:gd name="T42" fmla="*/ 50 w 324"/>
                <a:gd name="T43" fmla="*/ 158 h 324"/>
                <a:gd name="T44" fmla="*/ 27 w 324"/>
                <a:gd name="T45" fmla="*/ 184 h 324"/>
                <a:gd name="T46" fmla="*/ 5 w 324"/>
                <a:gd name="T47" fmla="*/ 213 h 324"/>
                <a:gd name="T48" fmla="*/ 4 w 324"/>
                <a:gd name="T49" fmla="*/ 245 h 324"/>
                <a:gd name="T50" fmla="*/ 9 w 324"/>
                <a:gd name="T51" fmla="*/ 265 h 324"/>
                <a:gd name="T52" fmla="*/ 16 w 324"/>
                <a:gd name="T53" fmla="*/ 278 h 324"/>
                <a:gd name="T54" fmla="*/ 36 w 324"/>
                <a:gd name="T55" fmla="*/ 288 h 324"/>
                <a:gd name="T56" fmla="*/ 43 w 324"/>
                <a:gd name="T57" fmla="*/ 292 h 324"/>
                <a:gd name="T58" fmla="*/ 66 w 324"/>
                <a:gd name="T59" fmla="*/ 305 h 324"/>
                <a:gd name="T60" fmla="*/ 77 w 324"/>
                <a:gd name="T61" fmla="*/ 308 h 324"/>
                <a:gd name="T62" fmla="*/ 84 w 324"/>
                <a:gd name="T63" fmla="*/ 312 h 324"/>
                <a:gd name="T64" fmla="*/ 97 w 324"/>
                <a:gd name="T65" fmla="*/ 322 h 324"/>
                <a:gd name="T66" fmla="*/ 111 w 324"/>
                <a:gd name="T67" fmla="*/ 310 h 324"/>
                <a:gd name="T68" fmla="*/ 123 w 324"/>
                <a:gd name="T69" fmla="*/ 294 h 324"/>
                <a:gd name="T70" fmla="*/ 153 w 324"/>
                <a:gd name="T71" fmla="*/ 282 h 324"/>
                <a:gd name="T72" fmla="*/ 168 w 324"/>
                <a:gd name="T73" fmla="*/ 284 h 324"/>
                <a:gd name="T74" fmla="*/ 182 w 324"/>
                <a:gd name="T75" fmla="*/ 273 h 324"/>
                <a:gd name="T76" fmla="*/ 196 w 324"/>
                <a:gd name="T77" fmla="*/ 273 h 324"/>
                <a:gd name="T78" fmla="*/ 218 w 324"/>
                <a:gd name="T79" fmla="*/ 274 h 324"/>
                <a:gd name="T80" fmla="*/ 246 w 324"/>
                <a:gd name="T81" fmla="*/ 270 h 324"/>
                <a:gd name="T82" fmla="*/ 258 w 324"/>
                <a:gd name="T83" fmla="*/ 247 h 324"/>
                <a:gd name="T84" fmla="*/ 262 w 324"/>
                <a:gd name="T85" fmla="*/ 217 h 324"/>
                <a:gd name="T86" fmla="*/ 257 w 324"/>
                <a:gd name="T87" fmla="*/ 181 h 324"/>
                <a:gd name="T88" fmla="*/ 220 w 324"/>
                <a:gd name="T89" fmla="*/ 169 h 324"/>
                <a:gd name="T90" fmla="*/ 231 w 324"/>
                <a:gd name="T91" fmla="*/ 144 h 324"/>
                <a:gd name="T92" fmla="*/ 259 w 324"/>
                <a:gd name="T93" fmla="*/ 167 h 324"/>
                <a:gd name="T94" fmla="*/ 269 w 324"/>
                <a:gd name="T95" fmla="*/ 165 h 324"/>
                <a:gd name="T96" fmla="*/ 282 w 324"/>
                <a:gd name="T97" fmla="*/ 156 h 324"/>
                <a:gd name="T98" fmla="*/ 279 w 324"/>
                <a:gd name="T99" fmla="*/ 141 h 324"/>
                <a:gd name="T100" fmla="*/ 285 w 324"/>
                <a:gd name="T101" fmla="*/ 123 h 324"/>
                <a:gd name="T102" fmla="*/ 293 w 324"/>
                <a:gd name="T103" fmla="*/ 126 h 324"/>
                <a:gd name="T104" fmla="*/ 302 w 324"/>
                <a:gd name="T105" fmla="*/ 113 h 324"/>
                <a:gd name="T106" fmla="*/ 318 w 324"/>
                <a:gd name="T107" fmla="*/ 11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324">
                  <a:moveTo>
                    <a:pt x="323" y="104"/>
                  </a:moveTo>
                  <a:cubicBezTo>
                    <a:pt x="323" y="103"/>
                    <a:pt x="323" y="102"/>
                    <a:pt x="323" y="102"/>
                  </a:cubicBezTo>
                  <a:cubicBezTo>
                    <a:pt x="323" y="101"/>
                    <a:pt x="323" y="100"/>
                    <a:pt x="323" y="99"/>
                  </a:cubicBezTo>
                  <a:cubicBezTo>
                    <a:pt x="323" y="97"/>
                    <a:pt x="323" y="94"/>
                    <a:pt x="321" y="93"/>
                  </a:cubicBezTo>
                  <a:cubicBezTo>
                    <a:pt x="320" y="91"/>
                    <a:pt x="318" y="90"/>
                    <a:pt x="317" y="88"/>
                  </a:cubicBezTo>
                  <a:cubicBezTo>
                    <a:pt x="315" y="86"/>
                    <a:pt x="314" y="84"/>
                    <a:pt x="313" y="82"/>
                  </a:cubicBezTo>
                  <a:cubicBezTo>
                    <a:pt x="313" y="81"/>
                    <a:pt x="312" y="80"/>
                    <a:pt x="312" y="79"/>
                  </a:cubicBezTo>
                  <a:cubicBezTo>
                    <a:pt x="311" y="76"/>
                    <a:pt x="309" y="73"/>
                    <a:pt x="309" y="69"/>
                  </a:cubicBezTo>
                  <a:cubicBezTo>
                    <a:pt x="309" y="64"/>
                    <a:pt x="310" y="61"/>
                    <a:pt x="312" y="57"/>
                  </a:cubicBezTo>
                  <a:cubicBezTo>
                    <a:pt x="313" y="55"/>
                    <a:pt x="313" y="53"/>
                    <a:pt x="315" y="51"/>
                  </a:cubicBezTo>
                  <a:cubicBezTo>
                    <a:pt x="315" y="51"/>
                    <a:pt x="315" y="50"/>
                    <a:pt x="316" y="50"/>
                  </a:cubicBezTo>
                  <a:cubicBezTo>
                    <a:pt x="317" y="49"/>
                    <a:pt x="317" y="48"/>
                    <a:pt x="318" y="47"/>
                  </a:cubicBezTo>
                  <a:cubicBezTo>
                    <a:pt x="318" y="45"/>
                    <a:pt x="318" y="44"/>
                    <a:pt x="317" y="42"/>
                  </a:cubicBezTo>
                  <a:cubicBezTo>
                    <a:pt x="316" y="41"/>
                    <a:pt x="315" y="39"/>
                    <a:pt x="315" y="37"/>
                  </a:cubicBezTo>
                  <a:cubicBezTo>
                    <a:pt x="315" y="36"/>
                    <a:pt x="316" y="35"/>
                    <a:pt x="316" y="34"/>
                  </a:cubicBezTo>
                  <a:cubicBezTo>
                    <a:pt x="317" y="32"/>
                    <a:pt x="318" y="30"/>
                    <a:pt x="316" y="27"/>
                  </a:cubicBezTo>
                  <a:cubicBezTo>
                    <a:pt x="316" y="26"/>
                    <a:pt x="314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7" y="25"/>
                    <a:pt x="305" y="26"/>
                    <a:pt x="302" y="27"/>
                  </a:cubicBezTo>
                  <a:cubicBezTo>
                    <a:pt x="300" y="27"/>
                    <a:pt x="300" y="27"/>
                    <a:pt x="300" y="27"/>
                  </a:cubicBezTo>
                  <a:cubicBezTo>
                    <a:pt x="297" y="28"/>
                    <a:pt x="295" y="30"/>
                    <a:pt x="293" y="31"/>
                  </a:cubicBezTo>
                  <a:cubicBezTo>
                    <a:pt x="292" y="33"/>
                    <a:pt x="290" y="34"/>
                    <a:pt x="289" y="35"/>
                  </a:cubicBezTo>
                  <a:cubicBezTo>
                    <a:pt x="287" y="35"/>
                    <a:pt x="286" y="36"/>
                    <a:pt x="284" y="36"/>
                  </a:cubicBezTo>
                  <a:cubicBezTo>
                    <a:pt x="283" y="36"/>
                    <a:pt x="282" y="36"/>
                    <a:pt x="281" y="36"/>
                  </a:cubicBezTo>
                  <a:cubicBezTo>
                    <a:pt x="281" y="35"/>
                    <a:pt x="280" y="35"/>
                    <a:pt x="279" y="35"/>
                  </a:cubicBezTo>
                  <a:cubicBezTo>
                    <a:pt x="278" y="35"/>
                    <a:pt x="277" y="36"/>
                    <a:pt x="276" y="36"/>
                  </a:cubicBezTo>
                  <a:cubicBezTo>
                    <a:pt x="273" y="37"/>
                    <a:pt x="268" y="38"/>
                    <a:pt x="264" y="40"/>
                  </a:cubicBezTo>
                  <a:cubicBezTo>
                    <a:pt x="264" y="40"/>
                    <a:pt x="263" y="40"/>
                    <a:pt x="263" y="41"/>
                  </a:cubicBezTo>
                  <a:cubicBezTo>
                    <a:pt x="262" y="41"/>
                    <a:pt x="260" y="42"/>
                    <a:pt x="259" y="42"/>
                  </a:cubicBezTo>
                  <a:cubicBezTo>
                    <a:pt x="259" y="42"/>
                    <a:pt x="258" y="42"/>
                    <a:pt x="258" y="42"/>
                  </a:cubicBezTo>
                  <a:cubicBezTo>
                    <a:pt x="257" y="42"/>
                    <a:pt x="255" y="40"/>
                    <a:pt x="254" y="39"/>
                  </a:cubicBezTo>
                  <a:cubicBezTo>
                    <a:pt x="254" y="38"/>
                    <a:pt x="253" y="38"/>
                    <a:pt x="253" y="38"/>
                  </a:cubicBezTo>
                  <a:cubicBezTo>
                    <a:pt x="252" y="36"/>
                    <a:pt x="250" y="35"/>
                    <a:pt x="250" y="35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7" y="37"/>
                    <a:pt x="247" y="37"/>
                    <a:pt x="247" y="37"/>
                  </a:cubicBezTo>
                  <a:cubicBezTo>
                    <a:pt x="247" y="38"/>
                    <a:pt x="247" y="38"/>
                    <a:pt x="247" y="39"/>
                  </a:cubicBezTo>
                  <a:cubicBezTo>
                    <a:pt x="247" y="39"/>
                    <a:pt x="248" y="40"/>
                    <a:pt x="248" y="40"/>
                  </a:cubicBezTo>
                  <a:cubicBezTo>
                    <a:pt x="248" y="42"/>
                    <a:pt x="248" y="46"/>
                    <a:pt x="246" y="46"/>
                  </a:cubicBezTo>
                  <a:cubicBezTo>
                    <a:pt x="246" y="47"/>
                    <a:pt x="246" y="47"/>
                    <a:pt x="246" y="47"/>
                  </a:cubicBezTo>
                  <a:cubicBezTo>
                    <a:pt x="245" y="47"/>
                    <a:pt x="243" y="46"/>
                    <a:pt x="242" y="45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0" y="44"/>
                    <a:pt x="239" y="43"/>
                    <a:pt x="238" y="42"/>
                  </a:cubicBezTo>
                  <a:cubicBezTo>
                    <a:pt x="235" y="41"/>
                    <a:pt x="233" y="40"/>
                    <a:pt x="231" y="39"/>
                  </a:cubicBezTo>
                  <a:cubicBezTo>
                    <a:pt x="229" y="37"/>
                    <a:pt x="227" y="36"/>
                    <a:pt x="225" y="36"/>
                  </a:cubicBezTo>
                  <a:cubicBezTo>
                    <a:pt x="223" y="36"/>
                    <a:pt x="221" y="37"/>
                    <a:pt x="219" y="38"/>
                  </a:cubicBezTo>
                  <a:cubicBezTo>
                    <a:pt x="218" y="38"/>
                    <a:pt x="218" y="38"/>
                    <a:pt x="217" y="38"/>
                  </a:cubicBezTo>
                  <a:cubicBezTo>
                    <a:pt x="216" y="38"/>
                    <a:pt x="214" y="38"/>
                    <a:pt x="213" y="37"/>
                  </a:cubicBezTo>
                  <a:cubicBezTo>
                    <a:pt x="212" y="37"/>
                    <a:pt x="210" y="37"/>
                    <a:pt x="209" y="37"/>
                  </a:cubicBezTo>
                  <a:cubicBezTo>
                    <a:pt x="208" y="37"/>
                    <a:pt x="208" y="37"/>
                    <a:pt x="207" y="37"/>
                  </a:cubicBezTo>
                  <a:cubicBezTo>
                    <a:pt x="206" y="38"/>
                    <a:pt x="205" y="39"/>
                    <a:pt x="205" y="41"/>
                  </a:cubicBezTo>
                  <a:cubicBezTo>
                    <a:pt x="205" y="43"/>
                    <a:pt x="204" y="44"/>
                    <a:pt x="203" y="45"/>
                  </a:cubicBezTo>
                  <a:cubicBezTo>
                    <a:pt x="203" y="45"/>
                    <a:pt x="202" y="45"/>
                    <a:pt x="202" y="45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00" y="44"/>
                    <a:pt x="200" y="41"/>
                    <a:pt x="201" y="38"/>
                  </a:cubicBezTo>
                  <a:cubicBezTo>
                    <a:pt x="201" y="38"/>
                    <a:pt x="201" y="37"/>
                    <a:pt x="201" y="37"/>
                  </a:cubicBezTo>
                  <a:cubicBezTo>
                    <a:pt x="200" y="32"/>
                    <a:pt x="196" y="19"/>
                    <a:pt x="190" y="17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87" y="16"/>
                    <a:pt x="186" y="17"/>
                    <a:pt x="184" y="18"/>
                  </a:cubicBezTo>
                  <a:cubicBezTo>
                    <a:pt x="181" y="21"/>
                    <a:pt x="180" y="24"/>
                    <a:pt x="178" y="28"/>
                  </a:cubicBezTo>
                  <a:cubicBezTo>
                    <a:pt x="178" y="30"/>
                    <a:pt x="177" y="32"/>
                    <a:pt x="176" y="34"/>
                  </a:cubicBezTo>
                  <a:cubicBezTo>
                    <a:pt x="174" y="37"/>
                    <a:pt x="172" y="39"/>
                    <a:pt x="169" y="39"/>
                  </a:cubicBezTo>
                  <a:cubicBezTo>
                    <a:pt x="167" y="39"/>
                    <a:pt x="166" y="38"/>
                    <a:pt x="165" y="38"/>
                  </a:cubicBezTo>
                  <a:cubicBezTo>
                    <a:pt x="164" y="37"/>
                    <a:pt x="163" y="37"/>
                    <a:pt x="162" y="36"/>
                  </a:cubicBezTo>
                  <a:cubicBezTo>
                    <a:pt x="162" y="35"/>
                    <a:pt x="161" y="35"/>
                    <a:pt x="160" y="34"/>
                  </a:cubicBezTo>
                  <a:cubicBezTo>
                    <a:pt x="158" y="34"/>
                    <a:pt x="156" y="33"/>
                    <a:pt x="154" y="33"/>
                  </a:cubicBezTo>
                  <a:cubicBezTo>
                    <a:pt x="154" y="32"/>
                    <a:pt x="153" y="32"/>
                    <a:pt x="152" y="32"/>
                  </a:cubicBezTo>
                  <a:cubicBezTo>
                    <a:pt x="150" y="31"/>
                    <a:pt x="148" y="31"/>
                    <a:pt x="147" y="31"/>
                  </a:cubicBezTo>
                  <a:cubicBezTo>
                    <a:pt x="143" y="30"/>
                    <a:pt x="139" y="29"/>
                    <a:pt x="136" y="26"/>
                  </a:cubicBezTo>
                  <a:cubicBezTo>
                    <a:pt x="132" y="22"/>
                    <a:pt x="134" y="13"/>
                    <a:pt x="137" y="9"/>
                  </a:cubicBezTo>
                  <a:cubicBezTo>
                    <a:pt x="137" y="9"/>
                    <a:pt x="137" y="8"/>
                    <a:pt x="138" y="8"/>
                  </a:cubicBezTo>
                  <a:cubicBezTo>
                    <a:pt x="139" y="6"/>
                    <a:pt x="140" y="4"/>
                    <a:pt x="140" y="3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6" y="2"/>
                    <a:pt x="136" y="3"/>
                    <a:pt x="134" y="6"/>
                  </a:cubicBezTo>
                  <a:cubicBezTo>
                    <a:pt x="133" y="6"/>
                    <a:pt x="133" y="7"/>
                    <a:pt x="133" y="7"/>
                  </a:cubicBezTo>
                  <a:cubicBezTo>
                    <a:pt x="132" y="9"/>
                    <a:pt x="130" y="10"/>
                    <a:pt x="129" y="11"/>
                  </a:cubicBezTo>
                  <a:cubicBezTo>
                    <a:pt x="127" y="13"/>
                    <a:pt x="125" y="16"/>
                    <a:pt x="123" y="18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25" y="22"/>
                    <a:pt x="125" y="23"/>
                    <a:pt x="124" y="25"/>
                  </a:cubicBezTo>
                  <a:cubicBezTo>
                    <a:pt x="124" y="27"/>
                    <a:pt x="123" y="27"/>
                    <a:pt x="122" y="28"/>
                  </a:cubicBezTo>
                  <a:cubicBezTo>
                    <a:pt x="122" y="29"/>
                    <a:pt x="121" y="29"/>
                    <a:pt x="121" y="30"/>
                  </a:cubicBezTo>
                  <a:cubicBezTo>
                    <a:pt x="120" y="31"/>
                    <a:pt x="120" y="32"/>
                    <a:pt x="120" y="34"/>
                  </a:cubicBezTo>
                  <a:cubicBezTo>
                    <a:pt x="120" y="35"/>
                    <a:pt x="119" y="35"/>
                    <a:pt x="119" y="36"/>
                  </a:cubicBezTo>
                  <a:cubicBezTo>
                    <a:pt x="119" y="40"/>
                    <a:pt x="118" y="45"/>
                    <a:pt x="117" y="48"/>
                  </a:cubicBezTo>
                  <a:cubicBezTo>
                    <a:pt x="116" y="49"/>
                    <a:pt x="115" y="50"/>
                    <a:pt x="114" y="51"/>
                  </a:cubicBezTo>
                  <a:cubicBezTo>
                    <a:pt x="114" y="51"/>
                    <a:pt x="113" y="52"/>
                    <a:pt x="113" y="53"/>
                  </a:cubicBezTo>
                  <a:cubicBezTo>
                    <a:pt x="112" y="54"/>
                    <a:pt x="112" y="55"/>
                    <a:pt x="111" y="55"/>
                  </a:cubicBezTo>
                  <a:cubicBezTo>
                    <a:pt x="111" y="56"/>
                    <a:pt x="111" y="57"/>
                    <a:pt x="110" y="58"/>
                  </a:cubicBezTo>
                  <a:cubicBezTo>
                    <a:pt x="108" y="61"/>
                    <a:pt x="107" y="64"/>
                    <a:pt x="107" y="68"/>
                  </a:cubicBezTo>
                  <a:cubicBezTo>
                    <a:pt x="107" y="69"/>
                    <a:pt x="107" y="71"/>
                    <a:pt x="107" y="72"/>
                  </a:cubicBezTo>
                  <a:cubicBezTo>
                    <a:pt x="107" y="74"/>
                    <a:pt x="107" y="77"/>
                    <a:pt x="106" y="78"/>
                  </a:cubicBezTo>
                  <a:cubicBezTo>
                    <a:pt x="106" y="79"/>
                    <a:pt x="105" y="80"/>
                    <a:pt x="104" y="81"/>
                  </a:cubicBezTo>
                  <a:cubicBezTo>
                    <a:pt x="104" y="81"/>
                    <a:pt x="103" y="82"/>
                    <a:pt x="103" y="83"/>
                  </a:cubicBezTo>
                  <a:cubicBezTo>
                    <a:pt x="101" y="86"/>
                    <a:pt x="101" y="89"/>
                    <a:pt x="101" y="92"/>
                  </a:cubicBezTo>
                  <a:cubicBezTo>
                    <a:pt x="101" y="94"/>
                    <a:pt x="101" y="95"/>
                    <a:pt x="101" y="97"/>
                  </a:cubicBezTo>
                  <a:cubicBezTo>
                    <a:pt x="101" y="100"/>
                    <a:pt x="100" y="103"/>
                    <a:pt x="99" y="105"/>
                  </a:cubicBezTo>
                  <a:cubicBezTo>
                    <a:pt x="98" y="107"/>
                    <a:pt x="97" y="108"/>
                    <a:pt x="97" y="109"/>
                  </a:cubicBezTo>
                  <a:cubicBezTo>
                    <a:pt x="95" y="114"/>
                    <a:pt x="94" y="117"/>
                    <a:pt x="90" y="119"/>
                  </a:cubicBezTo>
                  <a:cubicBezTo>
                    <a:pt x="89" y="120"/>
                    <a:pt x="87" y="121"/>
                    <a:pt x="86" y="121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1" y="121"/>
                    <a:pt x="80" y="122"/>
                    <a:pt x="78" y="123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2" y="127"/>
                    <a:pt x="70" y="129"/>
                    <a:pt x="69" y="135"/>
                  </a:cubicBezTo>
                  <a:cubicBezTo>
                    <a:pt x="68" y="139"/>
                    <a:pt x="67" y="143"/>
                    <a:pt x="65" y="146"/>
                  </a:cubicBezTo>
                  <a:cubicBezTo>
                    <a:pt x="65" y="147"/>
                    <a:pt x="64" y="148"/>
                    <a:pt x="64" y="149"/>
                  </a:cubicBezTo>
                  <a:cubicBezTo>
                    <a:pt x="63" y="152"/>
                    <a:pt x="61" y="156"/>
                    <a:pt x="58" y="157"/>
                  </a:cubicBezTo>
                  <a:cubicBezTo>
                    <a:pt x="57" y="158"/>
                    <a:pt x="55" y="158"/>
                    <a:pt x="54" y="158"/>
                  </a:cubicBezTo>
                  <a:cubicBezTo>
                    <a:pt x="53" y="158"/>
                    <a:pt x="51" y="158"/>
                    <a:pt x="50" y="158"/>
                  </a:cubicBezTo>
                  <a:cubicBezTo>
                    <a:pt x="47" y="159"/>
                    <a:pt x="45" y="160"/>
                    <a:pt x="43" y="161"/>
                  </a:cubicBezTo>
                  <a:cubicBezTo>
                    <a:pt x="42" y="162"/>
                    <a:pt x="41" y="163"/>
                    <a:pt x="41" y="164"/>
                  </a:cubicBezTo>
                  <a:cubicBezTo>
                    <a:pt x="40" y="165"/>
                    <a:pt x="39" y="166"/>
                    <a:pt x="39" y="167"/>
                  </a:cubicBezTo>
                  <a:cubicBezTo>
                    <a:pt x="38" y="168"/>
                    <a:pt x="37" y="169"/>
                    <a:pt x="36" y="169"/>
                  </a:cubicBezTo>
                  <a:cubicBezTo>
                    <a:pt x="31" y="173"/>
                    <a:pt x="26" y="178"/>
                    <a:pt x="27" y="184"/>
                  </a:cubicBezTo>
                  <a:cubicBezTo>
                    <a:pt x="28" y="190"/>
                    <a:pt x="25" y="193"/>
                    <a:pt x="21" y="197"/>
                  </a:cubicBezTo>
                  <a:cubicBezTo>
                    <a:pt x="20" y="198"/>
                    <a:pt x="18" y="199"/>
                    <a:pt x="16" y="200"/>
                  </a:cubicBezTo>
                  <a:cubicBezTo>
                    <a:pt x="14" y="202"/>
                    <a:pt x="11" y="203"/>
                    <a:pt x="10" y="206"/>
                  </a:cubicBezTo>
                  <a:cubicBezTo>
                    <a:pt x="9" y="206"/>
                    <a:pt x="9" y="207"/>
                    <a:pt x="8" y="208"/>
                  </a:cubicBezTo>
                  <a:cubicBezTo>
                    <a:pt x="8" y="210"/>
                    <a:pt x="7" y="212"/>
                    <a:pt x="5" y="213"/>
                  </a:cubicBezTo>
                  <a:cubicBezTo>
                    <a:pt x="4" y="215"/>
                    <a:pt x="2" y="218"/>
                    <a:pt x="2" y="220"/>
                  </a:cubicBezTo>
                  <a:cubicBezTo>
                    <a:pt x="0" y="225"/>
                    <a:pt x="1" y="230"/>
                    <a:pt x="1" y="234"/>
                  </a:cubicBezTo>
                  <a:cubicBezTo>
                    <a:pt x="1" y="236"/>
                    <a:pt x="1" y="237"/>
                    <a:pt x="1" y="238"/>
                  </a:cubicBezTo>
                  <a:cubicBezTo>
                    <a:pt x="2" y="240"/>
                    <a:pt x="2" y="241"/>
                    <a:pt x="3" y="242"/>
                  </a:cubicBezTo>
                  <a:cubicBezTo>
                    <a:pt x="3" y="243"/>
                    <a:pt x="4" y="244"/>
                    <a:pt x="4" y="245"/>
                  </a:cubicBezTo>
                  <a:cubicBezTo>
                    <a:pt x="4" y="247"/>
                    <a:pt x="4" y="249"/>
                    <a:pt x="4" y="250"/>
                  </a:cubicBezTo>
                  <a:cubicBezTo>
                    <a:pt x="4" y="253"/>
                    <a:pt x="4" y="253"/>
                    <a:pt x="4" y="253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7" y="254"/>
                    <a:pt x="8" y="254"/>
                    <a:pt x="8" y="255"/>
                  </a:cubicBezTo>
                  <a:cubicBezTo>
                    <a:pt x="9" y="257"/>
                    <a:pt x="9" y="261"/>
                    <a:pt x="9" y="265"/>
                  </a:cubicBezTo>
                  <a:cubicBezTo>
                    <a:pt x="8" y="268"/>
                    <a:pt x="8" y="268"/>
                    <a:pt x="8" y="268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12" y="269"/>
                    <a:pt x="15" y="271"/>
                    <a:pt x="16" y="271"/>
                  </a:cubicBezTo>
                  <a:cubicBezTo>
                    <a:pt x="17" y="273"/>
                    <a:pt x="17" y="274"/>
                    <a:pt x="17" y="276"/>
                  </a:cubicBezTo>
                  <a:cubicBezTo>
                    <a:pt x="17" y="276"/>
                    <a:pt x="16" y="277"/>
                    <a:pt x="16" y="278"/>
                  </a:cubicBezTo>
                  <a:cubicBezTo>
                    <a:pt x="16" y="282"/>
                    <a:pt x="15" y="285"/>
                    <a:pt x="17" y="287"/>
                  </a:cubicBezTo>
                  <a:cubicBezTo>
                    <a:pt x="18" y="287"/>
                    <a:pt x="19" y="288"/>
                    <a:pt x="21" y="288"/>
                  </a:cubicBezTo>
                  <a:cubicBezTo>
                    <a:pt x="22" y="288"/>
                    <a:pt x="24" y="287"/>
                    <a:pt x="26" y="287"/>
                  </a:cubicBezTo>
                  <a:cubicBezTo>
                    <a:pt x="28" y="287"/>
                    <a:pt x="30" y="286"/>
                    <a:pt x="31" y="286"/>
                  </a:cubicBezTo>
                  <a:cubicBezTo>
                    <a:pt x="34" y="286"/>
                    <a:pt x="35" y="287"/>
                    <a:pt x="36" y="288"/>
                  </a:cubicBezTo>
                  <a:cubicBezTo>
                    <a:pt x="37" y="289"/>
                    <a:pt x="37" y="289"/>
                    <a:pt x="37" y="290"/>
                  </a:cubicBezTo>
                  <a:cubicBezTo>
                    <a:pt x="38" y="291"/>
                    <a:pt x="38" y="291"/>
                    <a:pt x="39" y="292"/>
                  </a:cubicBezTo>
                  <a:cubicBezTo>
                    <a:pt x="39" y="292"/>
                    <a:pt x="40" y="292"/>
                    <a:pt x="41" y="292"/>
                  </a:cubicBezTo>
                  <a:cubicBezTo>
                    <a:pt x="42" y="292"/>
                    <a:pt x="42" y="292"/>
                    <a:pt x="42" y="292"/>
                  </a:cubicBezTo>
                  <a:cubicBezTo>
                    <a:pt x="42" y="292"/>
                    <a:pt x="43" y="292"/>
                    <a:pt x="43" y="292"/>
                  </a:cubicBezTo>
                  <a:cubicBezTo>
                    <a:pt x="45" y="293"/>
                    <a:pt x="47" y="294"/>
                    <a:pt x="48" y="295"/>
                  </a:cubicBezTo>
                  <a:cubicBezTo>
                    <a:pt x="49" y="295"/>
                    <a:pt x="50" y="296"/>
                    <a:pt x="51" y="297"/>
                  </a:cubicBezTo>
                  <a:cubicBezTo>
                    <a:pt x="52" y="297"/>
                    <a:pt x="53" y="298"/>
                    <a:pt x="54" y="298"/>
                  </a:cubicBezTo>
                  <a:cubicBezTo>
                    <a:pt x="56" y="299"/>
                    <a:pt x="58" y="299"/>
                    <a:pt x="59" y="301"/>
                  </a:cubicBezTo>
                  <a:cubicBezTo>
                    <a:pt x="61" y="302"/>
                    <a:pt x="63" y="304"/>
                    <a:pt x="66" y="305"/>
                  </a:cubicBezTo>
                  <a:cubicBezTo>
                    <a:pt x="67" y="305"/>
                    <a:pt x="68" y="306"/>
                    <a:pt x="70" y="306"/>
                  </a:cubicBezTo>
                  <a:cubicBezTo>
                    <a:pt x="71" y="306"/>
                    <a:pt x="72" y="307"/>
                    <a:pt x="73" y="307"/>
                  </a:cubicBezTo>
                  <a:cubicBezTo>
                    <a:pt x="73" y="307"/>
                    <a:pt x="73" y="307"/>
                    <a:pt x="73" y="307"/>
                  </a:cubicBezTo>
                  <a:cubicBezTo>
                    <a:pt x="73" y="308"/>
                    <a:pt x="73" y="308"/>
                    <a:pt x="73" y="308"/>
                  </a:cubicBezTo>
                  <a:cubicBezTo>
                    <a:pt x="77" y="308"/>
                    <a:pt x="77" y="308"/>
                    <a:pt x="77" y="308"/>
                  </a:cubicBezTo>
                  <a:cubicBezTo>
                    <a:pt x="77" y="308"/>
                    <a:pt x="77" y="308"/>
                    <a:pt x="77" y="308"/>
                  </a:cubicBezTo>
                  <a:cubicBezTo>
                    <a:pt x="77" y="308"/>
                    <a:pt x="78" y="308"/>
                    <a:pt x="78" y="308"/>
                  </a:cubicBezTo>
                  <a:cubicBezTo>
                    <a:pt x="78" y="308"/>
                    <a:pt x="79" y="308"/>
                    <a:pt x="80" y="308"/>
                  </a:cubicBezTo>
                  <a:cubicBezTo>
                    <a:pt x="81" y="309"/>
                    <a:pt x="81" y="310"/>
                    <a:pt x="82" y="310"/>
                  </a:cubicBezTo>
                  <a:cubicBezTo>
                    <a:pt x="83" y="311"/>
                    <a:pt x="84" y="311"/>
                    <a:pt x="84" y="312"/>
                  </a:cubicBezTo>
                  <a:cubicBezTo>
                    <a:pt x="85" y="312"/>
                    <a:pt x="85" y="312"/>
                    <a:pt x="86" y="312"/>
                  </a:cubicBezTo>
                  <a:cubicBezTo>
                    <a:pt x="87" y="312"/>
                    <a:pt x="87" y="312"/>
                    <a:pt x="88" y="313"/>
                  </a:cubicBezTo>
                  <a:cubicBezTo>
                    <a:pt x="89" y="313"/>
                    <a:pt x="89" y="314"/>
                    <a:pt x="90" y="314"/>
                  </a:cubicBezTo>
                  <a:cubicBezTo>
                    <a:pt x="90" y="314"/>
                    <a:pt x="90" y="315"/>
                    <a:pt x="91" y="315"/>
                  </a:cubicBezTo>
                  <a:cubicBezTo>
                    <a:pt x="93" y="317"/>
                    <a:pt x="95" y="319"/>
                    <a:pt x="97" y="322"/>
                  </a:cubicBezTo>
                  <a:cubicBezTo>
                    <a:pt x="99" y="324"/>
                    <a:pt x="99" y="324"/>
                    <a:pt x="99" y="324"/>
                  </a:cubicBezTo>
                  <a:cubicBezTo>
                    <a:pt x="101" y="321"/>
                    <a:pt x="101" y="321"/>
                    <a:pt x="101" y="321"/>
                  </a:cubicBezTo>
                  <a:cubicBezTo>
                    <a:pt x="102" y="319"/>
                    <a:pt x="103" y="317"/>
                    <a:pt x="105" y="316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7" y="312"/>
                    <a:pt x="109" y="311"/>
                    <a:pt x="111" y="310"/>
                  </a:cubicBezTo>
                  <a:cubicBezTo>
                    <a:pt x="113" y="308"/>
                    <a:pt x="115" y="307"/>
                    <a:pt x="116" y="305"/>
                  </a:cubicBezTo>
                  <a:cubicBezTo>
                    <a:pt x="116" y="304"/>
                    <a:pt x="117" y="303"/>
                    <a:pt x="117" y="302"/>
                  </a:cubicBezTo>
                  <a:cubicBezTo>
                    <a:pt x="118" y="301"/>
                    <a:pt x="118" y="300"/>
                    <a:pt x="119" y="299"/>
                  </a:cubicBezTo>
                  <a:cubicBezTo>
                    <a:pt x="120" y="297"/>
                    <a:pt x="121" y="296"/>
                    <a:pt x="122" y="295"/>
                  </a:cubicBezTo>
                  <a:cubicBezTo>
                    <a:pt x="123" y="294"/>
                    <a:pt x="123" y="294"/>
                    <a:pt x="123" y="294"/>
                  </a:cubicBezTo>
                  <a:cubicBezTo>
                    <a:pt x="125" y="293"/>
                    <a:pt x="127" y="291"/>
                    <a:pt x="129" y="290"/>
                  </a:cubicBezTo>
                  <a:cubicBezTo>
                    <a:pt x="129" y="290"/>
                    <a:pt x="129" y="290"/>
                    <a:pt x="129" y="290"/>
                  </a:cubicBezTo>
                  <a:cubicBezTo>
                    <a:pt x="130" y="289"/>
                    <a:pt x="131" y="288"/>
                    <a:pt x="132" y="288"/>
                  </a:cubicBezTo>
                  <a:cubicBezTo>
                    <a:pt x="136" y="284"/>
                    <a:pt x="140" y="284"/>
                    <a:pt x="146" y="284"/>
                  </a:cubicBezTo>
                  <a:cubicBezTo>
                    <a:pt x="148" y="284"/>
                    <a:pt x="150" y="284"/>
                    <a:pt x="153" y="282"/>
                  </a:cubicBezTo>
                  <a:cubicBezTo>
                    <a:pt x="153" y="282"/>
                    <a:pt x="154" y="282"/>
                    <a:pt x="155" y="281"/>
                  </a:cubicBezTo>
                  <a:cubicBezTo>
                    <a:pt x="156" y="280"/>
                    <a:pt x="157" y="280"/>
                    <a:pt x="158" y="279"/>
                  </a:cubicBezTo>
                  <a:cubicBezTo>
                    <a:pt x="158" y="279"/>
                    <a:pt x="159" y="279"/>
                    <a:pt x="159" y="279"/>
                  </a:cubicBezTo>
                  <a:cubicBezTo>
                    <a:pt x="161" y="279"/>
                    <a:pt x="162" y="281"/>
                    <a:pt x="164" y="282"/>
                  </a:cubicBezTo>
                  <a:cubicBezTo>
                    <a:pt x="165" y="283"/>
                    <a:pt x="166" y="284"/>
                    <a:pt x="168" y="284"/>
                  </a:cubicBezTo>
                  <a:cubicBezTo>
                    <a:pt x="169" y="284"/>
                    <a:pt x="169" y="284"/>
                    <a:pt x="170" y="283"/>
                  </a:cubicBezTo>
                  <a:cubicBezTo>
                    <a:pt x="171" y="283"/>
                    <a:pt x="172" y="282"/>
                    <a:pt x="174" y="280"/>
                  </a:cubicBezTo>
                  <a:cubicBezTo>
                    <a:pt x="174" y="280"/>
                    <a:pt x="175" y="279"/>
                    <a:pt x="176" y="278"/>
                  </a:cubicBezTo>
                  <a:cubicBezTo>
                    <a:pt x="177" y="278"/>
                    <a:pt x="177" y="277"/>
                    <a:pt x="178" y="276"/>
                  </a:cubicBezTo>
                  <a:cubicBezTo>
                    <a:pt x="179" y="275"/>
                    <a:pt x="180" y="274"/>
                    <a:pt x="182" y="273"/>
                  </a:cubicBezTo>
                  <a:cubicBezTo>
                    <a:pt x="183" y="273"/>
                    <a:pt x="184" y="273"/>
                    <a:pt x="186" y="273"/>
                  </a:cubicBezTo>
                  <a:cubicBezTo>
                    <a:pt x="186" y="273"/>
                    <a:pt x="187" y="273"/>
                    <a:pt x="188" y="273"/>
                  </a:cubicBezTo>
                  <a:cubicBezTo>
                    <a:pt x="190" y="273"/>
                    <a:pt x="190" y="273"/>
                    <a:pt x="190" y="273"/>
                  </a:cubicBezTo>
                  <a:cubicBezTo>
                    <a:pt x="192" y="273"/>
                    <a:pt x="194" y="273"/>
                    <a:pt x="196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200" y="273"/>
                    <a:pt x="203" y="273"/>
                    <a:pt x="206" y="273"/>
                  </a:cubicBezTo>
                  <a:cubicBezTo>
                    <a:pt x="207" y="273"/>
                    <a:pt x="207" y="273"/>
                    <a:pt x="207" y="273"/>
                  </a:cubicBezTo>
                  <a:cubicBezTo>
                    <a:pt x="208" y="273"/>
                    <a:pt x="209" y="273"/>
                    <a:pt x="210" y="273"/>
                  </a:cubicBezTo>
                  <a:cubicBezTo>
                    <a:pt x="211" y="273"/>
                    <a:pt x="212" y="273"/>
                    <a:pt x="213" y="273"/>
                  </a:cubicBezTo>
                  <a:cubicBezTo>
                    <a:pt x="215" y="273"/>
                    <a:pt x="217" y="273"/>
                    <a:pt x="218" y="274"/>
                  </a:cubicBezTo>
                  <a:cubicBezTo>
                    <a:pt x="220" y="274"/>
                    <a:pt x="222" y="275"/>
                    <a:pt x="224" y="276"/>
                  </a:cubicBezTo>
                  <a:cubicBezTo>
                    <a:pt x="226" y="277"/>
                    <a:pt x="227" y="278"/>
                    <a:pt x="228" y="278"/>
                  </a:cubicBezTo>
                  <a:cubicBezTo>
                    <a:pt x="229" y="279"/>
                    <a:pt x="230" y="279"/>
                    <a:pt x="231" y="279"/>
                  </a:cubicBezTo>
                  <a:cubicBezTo>
                    <a:pt x="235" y="279"/>
                    <a:pt x="238" y="277"/>
                    <a:pt x="241" y="273"/>
                  </a:cubicBezTo>
                  <a:cubicBezTo>
                    <a:pt x="243" y="272"/>
                    <a:pt x="244" y="271"/>
                    <a:pt x="246" y="270"/>
                  </a:cubicBezTo>
                  <a:cubicBezTo>
                    <a:pt x="247" y="269"/>
                    <a:pt x="249" y="268"/>
                    <a:pt x="250" y="268"/>
                  </a:cubicBezTo>
                  <a:cubicBezTo>
                    <a:pt x="252" y="267"/>
                    <a:pt x="254" y="266"/>
                    <a:pt x="255" y="265"/>
                  </a:cubicBezTo>
                  <a:cubicBezTo>
                    <a:pt x="258" y="263"/>
                    <a:pt x="258" y="260"/>
                    <a:pt x="257" y="257"/>
                  </a:cubicBezTo>
                  <a:cubicBezTo>
                    <a:pt x="257" y="256"/>
                    <a:pt x="257" y="256"/>
                    <a:pt x="257" y="256"/>
                  </a:cubicBezTo>
                  <a:cubicBezTo>
                    <a:pt x="256" y="253"/>
                    <a:pt x="257" y="250"/>
                    <a:pt x="258" y="247"/>
                  </a:cubicBezTo>
                  <a:cubicBezTo>
                    <a:pt x="259" y="247"/>
                    <a:pt x="259" y="246"/>
                    <a:pt x="260" y="245"/>
                  </a:cubicBezTo>
                  <a:cubicBezTo>
                    <a:pt x="262" y="241"/>
                    <a:pt x="259" y="239"/>
                    <a:pt x="255" y="237"/>
                  </a:cubicBezTo>
                  <a:cubicBezTo>
                    <a:pt x="253" y="236"/>
                    <a:pt x="252" y="235"/>
                    <a:pt x="251" y="233"/>
                  </a:cubicBezTo>
                  <a:cubicBezTo>
                    <a:pt x="249" y="231"/>
                    <a:pt x="250" y="229"/>
                    <a:pt x="253" y="227"/>
                  </a:cubicBezTo>
                  <a:cubicBezTo>
                    <a:pt x="256" y="225"/>
                    <a:pt x="260" y="221"/>
                    <a:pt x="262" y="217"/>
                  </a:cubicBezTo>
                  <a:cubicBezTo>
                    <a:pt x="267" y="211"/>
                    <a:pt x="266" y="204"/>
                    <a:pt x="259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6" y="194"/>
                    <a:pt x="255" y="192"/>
                    <a:pt x="255" y="189"/>
                  </a:cubicBezTo>
                  <a:cubicBezTo>
                    <a:pt x="255" y="187"/>
                    <a:pt x="256" y="185"/>
                    <a:pt x="257" y="183"/>
                  </a:cubicBezTo>
                  <a:cubicBezTo>
                    <a:pt x="257" y="182"/>
                    <a:pt x="257" y="182"/>
                    <a:pt x="257" y="181"/>
                  </a:cubicBezTo>
                  <a:cubicBezTo>
                    <a:pt x="258" y="181"/>
                    <a:pt x="258" y="180"/>
                    <a:pt x="258" y="179"/>
                  </a:cubicBezTo>
                  <a:cubicBezTo>
                    <a:pt x="258" y="178"/>
                    <a:pt x="259" y="176"/>
                    <a:pt x="259" y="175"/>
                  </a:cubicBezTo>
                  <a:cubicBezTo>
                    <a:pt x="259" y="174"/>
                    <a:pt x="259" y="173"/>
                    <a:pt x="258" y="173"/>
                  </a:cubicBezTo>
                  <a:cubicBezTo>
                    <a:pt x="258" y="171"/>
                    <a:pt x="258" y="171"/>
                    <a:pt x="258" y="171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20" y="168"/>
                    <a:pt x="220" y="166"/>
                    <a:pt x="220" y="165"/>
                  </a:cubicBezTo>
                  <a:cubicBezTo>
                    <a:pt x="220" y="162"/>
                    <a:pt x="220" y="159"/>
                    <a:pt x="220" y="156"/>
                  </a:cubicBezTo>
                  <a:cubicBezTo>
                    <a:pt x="220" y="155"/>
                    <a:pt x="221" y="153"/>
                    <a:pt x="221" y="152"/>
                  </a:cubicBezTo>
                  <a:cubicBezTo>
                    <a:pt x="222" y="149"/>
                    <a:pt x="223" y="147"/>
                    <a:pt x="222" y="144"/>
                  </a:cubicBezTo>
                  <a:cubicBezTo>
                    <a:pt x="231" y="144"/>
                    <a:pt x="231" y="144"/>
                    <a:pt x="231" y="144"/>
                  </a:cubicBezTo>
                  <a:cubicBezTo>
                    <a:pt x="238" y="144"/>
                    <a:pt x="246" y="144"/>
                    <a:pt x="253" y="144"/>
                  </a:cubicBezTo>
                  <a:cubicBezTo>
                    <a:pt x="257" y="144"/>
                    <a:pt x="259" y="147"/>
                    <a:pt x="260" y="151"/>
                  </a:cubicBezTo>
                  <a:cubicBezTo>
                    <a:pt x="262" y="153"/>
                    <a:pt x="261" y="155"/>
                    <a:pt x="261" y="157"/>
                  </a:cubicBezTo>
                  <a:cubicBezTo>
                    <a:pt x="260" y="159"/>
                    <a:pt x="260" y="159"/>
                    <a:pt x="260" y="159"/>
                  </a:cubicBezTo>
                  <a:cubicBezTo>
                    <a:pt x="260" y="162"/>
                    <a:pt x="259" y="164"/>
                    <a:pt x="259" y="167"/>
                  </a:cubicBezTo>
                  <a:cubicBezTo>
                    <a:pt x="258" y="171"/>
                    <a:pt x="258" y="171"/>
                    <a:pt x="258" y="171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3" y="168"/>
                    <a:pt x="263" y="168"/>
                    <a:pt x="264" y="167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6" y="166"/>
                    <a:pt x="267" y="165"/>
                    <a:pt x="269" y="165"/>
                  </a:cubicBezTo>
                  <a:cubicBezTo>
                    <a:pt x="269" y="164"/>
                    <a:pt x="270" y="164"/>
                    <a:pt x="271" y="164"/>
                  </a:cubicBezTo>
                  <a:cubicBezTo>
                    <a:pt x="272" y="164"/>
                    <a:pt x="273" y="164"/>
                    <a:pt x="273" y="164"/>
                  </a:cubicBezTo>
                  <a:cubicBezTo>
                    <a:pt x="275" y="165"/>
                    <a:pt x="276" y="165"/>
                    <a:pt x="277" y="165"/>
                  </a:cubicBezTo>
                  <a:cubicBezTo>
                    <a:pt x="279" y="165"/>
                    <a:pt x="280" y="164"/>
                    <a:pt x="281" y="163"/>
                  </a:cubicBezTo>
                  <a:cubicBezTo>
                    <a:pt x="282" y="161"/>
                    <a:pt x="282" y="159"/>
                    <a:pt x="282" y="156"/>
                  </a:cubicBezTo>
                  <a:cubicBezTo>
                    <a:pt x="282" y="156"/>
                    <a:pt x="282" y="155"/>
                    <a:pt x="282" y="155"/>
                  </a:cubicBezTo>
                  <a:cubicBezTo>
                    <a:pt x="282" y="153"/>
                    <a:pt x="281" y="151"/>
                    <a:pt x="280" y="149"/>
                  </a:cubicBezTo>
                  <a:cubicBezTo>
                    <a:pt x="280" y="149"/>
                    <a:pt x="279" y="149"/>
                    <a:pt x="279" y="148"/>
                  </a:cubicBezTo>
                  <a:cubicBezTo>
                    <a:pt x="277" y="147"/>
                    <a:pt x="276" y="146"/>
                    <a:pt x="277" y="144"/>
                  </a:cubicBezTo>
                  <a:cubicBezTo>
                    <a:pt x="277" y="143"/>
                    <a:pt x="278" y="142"/>
                    <a:pt x="279" y="141"/>
                  </a:cubicBezTo>
                  <a:cubicBezTo>
                    <a:pt x="280" y="140"/>
                    <a:pt x="281" y="139"/>
                    <a:pt x="281" y="138"/>
                  </a:cubicBezTo>
                  <a:cubicBezTo>
                    <a:pt x="281" y="137"/>
                    <a:pt x="281" y="136"/>
                    <a:pt x="280" y="135"/>
                  </a:cubicBezTo>
                  <a:cubicBezTo>
                    <a:pt x="280" y="134"/>
                    <a:pt x="279" y="133"/>
                    <a:pt x="279" y="132"/>
                  </a:cubicBezTo>
                  <a:cubicBezTo>
                    <a:pt x="279" y="130"/>
                    <a:pt x="281" y="125"/>
                    <a:pt x="283" y="124"/>
                  </a:cubicBezTo>
                  <a:cubicBezTo>
                    <a:pt x="284" y="123"/>
                    <a:pt x="285" y="123"/>
                    <a:pt x="285" y="123"/>
                  </a:cubicBezTo>
                  <a:cubicBezTo>
                    <a:pt x="286" y="123"/>
                    <a:pt x="287" y="123"/>
                    <a:pt x="287" y="124"/>
                  </a:cubicBezTo>
                  <a:cubicBezTo>
                    <a:pt x="288" y="124"/>
                    <a:pt x="288" y="125"/>
                    <a:pt x="289" y="125"/>
                  </a:cubicBezTo>
                  <a:cubicBezTo>
                    <a:pt x="290" y="126"/>
                    <a:pt x="291" y="126"/>
                    <a:pt x="291" y="126"/>
                  </a:cubicBezTo>
                  <a:cubicBezTo>
                    <a:pt x="292" y="126"/>
                    <a:pt x="292" y="126"/>
                    <a:pt x="292" y="126"/>
                  </a:cubicBezTo>
                  <a:cubicBezTo>
                    <a:pt x="293" y="126"/>
                    <a:pt x="293" y="126"/>
                    <a:pt x="293" y="126"/>
                  </a:cubicBezTo>
                  <a:cubicBezTo>
                    <a:pt x="295" y="124"/>
                    <a:pt x="295" y="121"/>
                    <a:pt x="295" y="119"/>
                  </a:cubicBezTo>
                  <a:cubicBezTo>
                    <a:pt x="295" y="119"/>
                    <a:pt x="295" y="118"/>
                    <a:pt x="295" y="118"/>
                  </a:cubicBezTo>
                  <a:cubicBezTo>
                    <a:pt x="295" y="115"/>
                    <a:pt x="295" y="112"/>
                    <a:pt x="296" y="111"/>
                  </a:cubicBezTo>
                  <a:cubicBezTo>
                    <a:pt x="297" y="111"/>
                    <a:pt x="297" y="111"/>
                    <a:pt x="298" y="111"/>
                  </a:cubicBezTo>
                  <a:cubicBezTo>
                    <a:pt x="299" y="111"/>
                    <a:pt x="301" y="112"/>
                    <a:pt x="302" y="113"/>
                  </a:cubicBezTo>
                  <a:cubicBezTo>
                    <a:pt x="303" y="114"/>
                    <a:pt x="303" y="114"/>
                    <a:pt x="304" y="115"/>
                  </a:cubicBezTo>
                  <a:cubicBezTo>
                    <a:pt x="305" y="116"/>
                    <a:pt x="305" y="117"/>
                    <a:pt x="306" y="118"/>
                  </a:cubicBezTo>
                  <a:cubicBezTo>
                    <a:pt x="308" y="120"/>
                    <a:pt x="311" y="121"/>
                    <a:pt x="313" y="122"/>
                  </a:cubicBezTo>
                  <a:cubicBezTo>
                    <a:pt x="313" y="122"/>
                    <a:pt x="314" y="122"/>
                    <a:pt x="314" y="122"/>
                  </a:cubicBezTo>
                  <a:cubicBezTo>
                    <a:pt x="316" y="122"/>
                    <a:pt x="317" y="121"/>
                    <a:pt x="318" y="119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20" y="116"/>
                    <a:pt x="322" y="114"/>
                    <a:pt x="323" y="113"/>
                  </a:cubicBezTo>
                  <a:cubicBezTo>
                    <a:pt x="324" y="110"/>
                    <a:pt x="323" y="107"/>
                    <a:pt x="323" y="104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A56F024-3D2C-C3B9-A27C-54229D89E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" y="2182"/>
              <a:ext cx="1196" cy="952"/>
            </a:xfrm>
            <a:custGeom>
              <a:avLst/>
              <a:gdLst>
                <a:gd name="T0" fmla="*/ 439 w 490"/>
                <a:gd name="T1" fmla="*/ 76 h 390"/>
                <a:gd name="T2" fmla="*/ 418 w 490"/>
                <a:gd name="T3" fmla="*/ 55 h 390"/>
                <a:gd name="T4" fmla="*/ 365 w 490"/>
                <a:gd name="T5" fmla="*/ 30 h 390"/>
                <a:gd name="T6" fmla="*/ 351 w 490"/>
                <a:gd name="T7" fmla="*/ 21 h 390"/>
                <a:gd name="T8" fmla="*/ 326 w 490"/>
                <a:gd name="T9" fmla="*/ 24 h 390"/>
                <a:gd name="T10" fmla="*/ 321 w 490"/>
                <a:gd name="T11" fmla="*/ 5 h 390"/>
                <a:gd name="T12" fmla="*/ 277 w 490"/>
                <a:gd name="T13" fmla="*/ 11 h 390"/>
                <a:gd name="T14" fmla="*/ 248 w 490"/>
                <a:gd name="T15" fmla="*/ 31 h 390"/>
                <a:gd name="T16" fmla="*/ 241 w 490"/>
                <a:gd name="T17" fmla="*/ 32 h 390"/>
                <a:gd name="T18" fmla="*/ 230 w 490"/>
                <a:gd name="T19" fmla="*/ 39 h 390"/>
                <a:gd name="T20" fmla="*/ 217 w 490"/>
                <a:gd name="T21" fmla="*/ 29 h 390"/>
                <a:gd name="T22" fmla="*/ 201 w 490"/>
                <a:gd name="T23" fmla="*/ 18 h 390"/>
                <a:gd name="T24" fmla="*/ 193 w 490"/>
                <a:gd name="T25" fmla="*/ 32 h 390"/>
                <a:gd name="T26" fmla="*/ 186 w 490"/>
                <a:gd name="T27" fmla="*/ 45 h 390"/>
                <a:gd name="T28" fmla="*/ 185 w 490"/>
                <a:gd name="T29" fmla="*/ 56 h 390"/>
                <a:gd name="T30" fmla="*/ 175 w 490"/>
                <a:gd name="T31" fmla="*/ 72 h 390"/>
                <a:gd name="T32" fmla="*/ 163 w 490"/>
                <a:gd name="T33" fmla="*/ 80 h 390"/>
                <a:gd name="T34" fmla="*/ 162 w 490"/>
                <a:gd name="T35" fmla="*/ 102 h 390"/>
                <a:gd name="T36" fmla="*/ 159 w 490"/>
                <a:gd name="T37" fmla="*/ 144 h 390"/>
                <a:gd name="T38" fmla="*/ 154 w 490"/>
                <a:gd name="T39" fmla="*/ 175 h 390"/>
                <a:gd name="T40" fmla="*/ 122 w 490"/>
                <a:gd name="T41" fmla="*/ 181 h 390"/>
                <a:gd name="T42" fmla="*/ 100 w 490"/>
                <a:gd name="T43" fmla="*/ 181 h 390"/>
                <a:gd name="T44" fmla="*/ 80 w 490"/>
                <a:gd name="T45" fmla="*/ 185 h 390"/>
                <a:gd name="T46" fmla="*/ 62 w 490"/>
                <a:gd name="T47" fmla="*/ 187 h 390"/>
                <a:gd name="T48" fmla="*/ 33 w 490"/>
                <a:gd name="T49" fmla="*/ 197 h 390"/>
                <a:gd name="T50" fmla="*/ 15 w 490"/>
                <a:gd name="T51" fmla="*/ 217 h 390"/>
                <a:gd name="T52" fmla="*/ 3 w 490"/>
                <a:gd name="T53" fmla="*/ 252 h 390"/>
                <a:gd name="T54" fmla="*/ 28 w 490"/>
                <a:gd name="T55" fmla="*/ 247 h 390"/>
                <a:gd name="T56" fmla="*/ 46 w 490"/>
                <a:gd name="T57" fmla="*/ 250 h 390"/>
                <a:gd name="T58" fmla="*/ 76 w 490"/>
                <a:gd name="T59" fmla="*/ 267 h 390"/>
                <a:gd name="T60" fmla="*/ 84 w 490"/>
                <a:gd name="T61" fmla="*/ 266 h 390"/>
                <a:gd name="T62" fmla="*/ 99 w 490"/>
                <a:gd name="T63" fmla="*/ 263 h 390"/>
                <a:gd name="T64" fmla="*/ 119 w 490"/>
                <a:gd name="T65" fmla="*/ 260 h 390"/>
                <a:gd name="T66" fmla="*/ 136 w 490"/>
                <a:gd name="T67" fmla="*/ 259 h 390"/>
                <a:gd name="T68" fmla="*/ 151 w 490"/>
                <a:gd name="T69" fmla="*/ 258 h 390"/>
                <a:gd name="T70" fmla="*/ 159 w 490"/>
                <a:gd name="T71" fmla="*/ 279 h 390"/>
                <a:gd name="T72" fmla="*/ 164 w 490"/>
                <a:gd name="T73" fmla="*/ 308 h 390"/>
                <a:gd name="T74" fmla="*/ 189 w 490"/>
                <a:gd name="T75" fmla="*/ 324 h 390"/>
                <a:gd name="T76" fmla="*/ 181 w 490"/>
                <a:gd name="T77" fmla="*/ 367 h 390"/>
                <a:gd name="T78" fmla="*/ 206 w 490"/>
                <a:gd name="T79" fmla="*/ 390 h 390"/>
                <a:gd name="T80" fmla="*/ 254 w 490"/>
                <a:gd name="T81" fmla="*/ 373 h 390"/>
                <a:gd name="T82" fmla="*/ 312 w 490"/>
                <a:gd name="T83" fmla="*/ 358 h 390"/>
                <a:gd name="T84" fmla="*/ 333 w 490"/>
                <a:gd name="T85" fmla="*/ 358 h 390"/>
                <a:gd name="T86" fmla="*/ 369 w 490"/>
                <a:gd name="T87" fmla="*/ 333 h 390"/>
                <a:gd name="T88" fmla="*/ 389 w 490"/>
                <a:gd name="T89" fmla="*/ 300 h 390"/>
                <a:gd name="T90" fmla="*/ 410 w 490"/>
                <a:gd name="T91" fmla="*/ 275 h 390"/>
                <a:gd name="T92" fmla="*/ 432 w 490"/>
                <a:gd name="T93" fmla="*/ 239 h 390"/>
                <a:gd name="T94" fmla="*/ 429 w 490"/>
                <a:gd name="T95" fmla="*/ 216 h 390"/>
                <a:gd name="T96" fmla="*/ 433 w 490"/>
                <a:gd name="T97" fmla="*/ 211 h 390"/>
                <a:gd name="T98" fmla="*/ 431 w 490"/>
                <a:gd name="T99" fmla="*/ 198 h 390"/>
                <a:gd name="T100" fmla="*/ 438 w 490"/>
                <a:gd name="T101" fmla="*/ 182 h 390"/>
                <a:gd name="T102" fmla="*/ 445 w 490"/>
                <a:gd name="T103" fmla="*/ 180 h 390"/>
                <a:gd name="T104" fmla="*/ 456 w 490"/>
                <a:gd name="T105" fmla="*/ 175 h 390"/>
                <a:gd name="T106" fmla="*/ 468 w 490"/>
                <a:gd name="T107" fmla="*/ 178 h 390"/>
                <a:gd name="T108" fmla="*/ 455 w 490"/>
                <a:gd name="T109" fmla="*/ 136 h 390"/>
                <a:gd name="T110" fmla="*/ 478 w 490"/>
                <a:gd name="T111" fmla="*/ 11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0" h="390">
                  <a:moveTo>
                    <a:pt x="478" y="85"/>
                  </a:moveTo>
                  <a:cubicBezTo>
                    <a:pt x="478" y="84"/>
                    <a:pt x="478" y="84"/>
                    <a:pt x="478" y="84"/>
                  </a:cubicBezTo>
                  <a:cubicBezTo>
                    <a:pt x="472" y="82"/>
                    <a:pt x="466" y="80"/>
                    <a:pt x="459" y="77"/>
                  </a:cubicBezTo>
                  <a:cubicBezTo>
                    <a:pt x="454" y="76"/>
                    <a:pt x="450" y="75"/>
                    <a:pt x="446" y="75"/>
                  </a:cubicBezTo>
                  <a:cubicBezTo>
                    <a:pt x="444" y="75"/>
                    <a:pt x="442" y="75"/>
                    <a:pt x="440" y="75"/>
                  </a:cubicBezTo>
                  <a:cubicBezTo>
                    <a:pt x="440" y="76"/>
                    <a:pt x="439" y="76"/>
                    <a:pt x="439" y="76"/>
                  </a:cubicBezTo>
                  <a:cubicBezTo>
                    <a:pt x="437" y="76"/>
                    <a:pt x="436" y="77"/>
                    <a:pt x="434" y="77"/>
                  </a:cubicBezTo>
                  <a:cubicBezTo>
                    <a:pt x="433" y="77"/>
                    <a:pt x="432" y="76"/>
                    <a:pt x="431" y="76"/>
                  </a:cubicBezTo>
                  <a:cubicBezTo>
                    <a:pt x="429" y="75"/>
                    <a:pt x="428" y="72"/>
                    <a:pt x="428" y="69"/>
                  </a:cubicBezTo>
                  <a:cubicBezTo>
                    <a:pt x="428" y="68"/>
                    <a:pt x="428" y="68"/>
                    <a:pt x="428" y="68"/>
                  </a:cubicBezTo>
                  <a:cubicBezTo>
                    <a:pt x="427" y="63"/>
                    <a:pt x="424" y="61"/>
                    <a:pt x="421" y="58"/>
                  </a:cubicBezTo>
                  <a:cubicBezTo>
                    <a:pt x="420" y="57"/>
                    <a:pt x="419" y="56"/>
                    <a:pt x="418" y="55"/>
                  </a:cubicBezTo>
                  <a:cubicBezTo>
                    <a:pt x="414" y="50"/>
                    <a:pt x="411" y="48"/>
                    <a:pt x="406" y="47"/>
                  </a:cubicBezTo>
                  <a:cubicBezTo>
                    <a:pt x="404" y="47"/>
                    <a:pt x="403" y="47"/>
                    <a:pt x="401" y="47"/>
                  </a:cubicBezTo>
                  <a:cubicBezTo>
                    <a:pt x="398" y="46"/>
                    <a:pt x="395" y="46"/>
                    <a:pt x="392" y="45"/>
                  </a:cubicBezTo>
                  <a:cubicBezTo>
                    <a:pt x="389" y="43"/>
                    <a:pt x="386" y="42"/>
                    <a:pt x="382" y="41"/>
                  </a:cubicBezTo>
                  <a:cubicBezTo>
                    <a:pt x="377" y="39"/>
                    <a:pt x="372" y="36"/>
                    <a:pt x="368" y="32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3" y="29"/>
                    <a:pt x="361" y="28"/>
                    <a:pt x="359" y="26"/>
                  </a:cubicBezTo>
                  <a:cubicBezTo>
                    <a:pt x="359" y="25"/>
                    <a:pt x="359" y="25"/>
                    <a:pt x="359" y="24"/>
                  </a:cubicBezTo>
                  <a:cubicBezTo>
                    <a:pt x="358" y="23"/>
                    <a:pt x="358" y="23"/>
                    <a:pt x="357" y="22"/>
                  </a:cubicBezTo>
                  <a:cubicBezTo>
                    <a:pt x="356" y="22"/>
                    <a:pt x="355" y="21"/>
                    <a:pt x="354" y="21"/>
                  </a:cubicBezTo>
                  <a:cubicBezTo>
                    <a:pt x="353" y="21"/>
                    <a:pt x="353" y="21"/>
                    <a:pt x="352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0" y="20"/>
                    <a:pt x="348" y="20"/>
                    <a:pt x="347" y="20"/>
                  </a:cubicBezTo>
                  <a:cubicBezTo>
                    <a:pt x="345" y="20"/>
                    <a:pt x="344" y="21"/>
                    <a:pt x="343" y="22"/>
                  </a:cubicBezTo>
                  <a:cubicBezTo>
                    <a:pt x="342" y="22"/>
                    <a:pt x="342" y="22"/>
                    <a:pt x="341" y="23"/>
                  </a:cubicBezTo>
                  <a:cubicBezTo>
                    <a:pt x="339" y="24"/>
                    <a:pt x="336" y="26"/>
                    <a:pt x="334" y="27"/>
                  </a:cubicBezTo>
                  <a:cubicBezTo>
                    <a:pt x="334" y="27"/>
                    <a:pt x="334" y="27"/>
                    <a:pt x="333" y="27"/>
                  </a:cubicBezTo>
                  <a:cubicBezTo>
                    <a:pt x="331" y="27"/>
                    <a:pt x="328" y="25"/>
                    <a:pt x="326" y="24"/>
                  </a:cubicBezTo>
                  <a:cubicBezTo>
                    <a:pt x="325" y="23"/>
                    <a:pt x="325" y="23"/>
                    <a:pt x="325" y="23"/>
                  </a:cubicBezTo>
                  <a:cubicBezTo>
                    <a:pt x="322" y="22"/>
                    <a:pt x="321" y="21"/>
                    <a:pt x="320" y="18"/>
                  </a:cubicBezTo>
                  <a:cubicBezTo>
                    <a:pt x="320" y="17"/>
                    <a:pt x="320" y="17"/>
                    <a:pt x="320" y="17"/>
                  </a:cubicBezTo>
                  <a:cubicBezTo>
                    <a:pt x="319" y="17"/>
                    <a:pt x="319" y="17"/>
                    <a:pt x="319" y="17"/>
                  </a:cubicBezTo>
                  <a:cubicBezTo>
                    <a:pt x="318" y="14"/>
                    <a:pt x="319" y="12"/>
                    <a:pt x="320" y="9"/>
                  </a:cubicBezTo>
                  <a:cubicBezTo>
                    <a:pt x="321" y="7"/>
                    <a:pt x="321" y="6"/>
                    <a:pt x="321" y="5"/>
                  </a:cubicBezTo>
                  <a:cubicBezTo>
                    <a:pt x="320" y="4"/>
                    <a:pt x="319" y="3"/>
                    <a:pt x="317" y="3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12" y="1"/>
                    <a:pt x="307" y="0"/>
                    <a:pt x="303" y="0"/>
                  </a:cubicBezTo>
                  <a:cubicBezTo>
                    <a:pt x="302" y="0"/>
                    <a:pt x="301" y="0"/>
                    <a:pt x="300" y="0"/>
                  </a:cubicBezTo>
                  <a:cubicBezTo>
                    <a:pt x="294" y="1"/>
                    <a:pt x="288" y="4"/>
                    <a:pt x="283" y="7"/>
                  </a:cubicBezTo>
                  <a:cubicBezTo>
                    <a:pt x="281" y="8"/>
                    <a:pt x="279" y="9"/>
                    <a:pt x="277" y="11"/>
                  </a:cubicBezTo>
                  <a:cubicBezTo>
                    <a:pt x="275" y="13"/>
                    <a:pt x="273" y="15"/>
                    <a:pt x="271" y="16"/>
                  </a:cubicBezTo>
                  <a:cubicBezTo>
                    <a:pt x="267" y="18"/>
                    <a:pt x="267" y="18"/>
                    <a:pt x="267" y="18"/>
                  </a:cubicBezTo>
                  <a:cubicBezTo>
                    <a:pt x="263" y="20"/>
                    <a:pt x="259" y="22"/>
                    <a:pt x="256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3" y="27"/>
                    <a:pt x="250" y="31"/>
                    <a:pt x="248" y="31"/>
                  </a:cubicBezTo>
                  <a:cubicBezTo>
                    <a:pt x="248" y="31"/>
                    <a:pt x="248" y="31"/>
                    <a:pt x="247" y="31"/>
                  </a:cubicBezTo>
                  <a:cubicBezTo>
                    <a:pt x="247" y="31"/>
                    <a:pt x="246" y="31"/>
                    <a:pt x="245" y="31"/>
                  </a:cubicBezTo>
                  <a:cubicBezTo>
                    <a:pt x="245" y="31"/>
                    <a:pt x="244" y="31"/>
                    <a:pt x="244" y="31"/>
                  </a:cubicBezTo>
                  <a:cubicBezTo>
                    <a:pt x="244" y="31"/>
                    <a:pt x="244" y="31"/>
                    <a:pt x="244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2" y="31"/>
                    <a:pt x="242" y="31"/>
                    <a:pt x="241" y="32"/>
                  </a:cubicBezTo>
                  <a:cubicBezTo>
                    <a:pt x="241" y="33"/>
                    <a:pt x="241" y="33"/>
                    <a:pt x="240" y="34"/>
                  </a:cubicBezTo>
                  <a:cubicBezTo>
                    <a:pt x="240" y="34"/>
                    <a:pt x="239" y="34"/>
                    <a:pt x="239" y="35"/>
                  </a:cubicBezTo>
                  <a:cubicBezTo>
                    <a:pt x="238" y="35"/>
                    <a:pt x="237" y="36"/>
                    <a:pt x="237" y="36"/>
                  </a:cubicBezTo>
                  <a:cubicBezTo>
                    <a:pt x="237" y="37"/>
                    <a:pt x="236" y="37"/>
                    <a:pt x="236" y="37"/>
                  </a:cubicBezTo>
                  <a:cubicBezTo>
                    <a:pt x="235" y="38"/>
                    <a:pt x="235" y="39"/>
                    <a:pt x="233" y="39"/>
                  </a:cubicBezTo>
                  <a:cubicBezTo>
                    <a:pt x="232" y="39"/>
                    <a:pt x="231" y="39"/>
                    <a:pt x="230" y="39"/>
                  </a:cubicBezTo>
                  <a:cubicBezTo>
                    <a:pt x="226" y="39"/>
                    <a:pt x="225" y="38"/>
                    <a:pt x="224" y="37"/>
                  </a:cubicBezTo>
                  <a:cubicBezTo>
                    <a:pt x="223" y="36"/>
                    <a:pt x="222" y="33"/>
                    <a:pt x="221" y="30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19" y="29"/>
                    <a:pt x="219" y="29"/>
                    <a:pt x="219" y="29"/>
                  </a:cubicBezTo>
                  <a:cubicBezTo>
                    <a:pt x="219" y="29"/>
                    <a:pt x="219" y="29"/>
                    <a:pt x="218" y="29"/>
                  </a:cubicBezTo>
                  <a:cubicBezTo>
                    <a:pt x="218" y="29"/>
                    <a:pt x="217" y="29"/>
                    <a:pt x="217" y="29"/>
                  </a:cubicBezTo>
                  <a:cubicBezTo>
                    <a:pt x="214" y="28"/>
                    <a:pt x="211" y="26"/>
                    <a:pt x="210" y="25"/>
                  </a:cubicBezTo>
                  <a:cubicBezTo>
                    <a:pt x="209" y="25"/>
                    <a:pt x="208" y="24"/>
                    <a:pt x="207" y="22"/>
                  </a:cubicBezTo>
                  <a:cubicBezTo>
                    <a:pt x="207" y="22"/>
                    <a:pt x="206" y="21"/>
                    <a:pt x="206" y="20"/>
                  </a:cubicBezTo>
                  <a:cubicBezTo>
                    <a:pt x="205" y="19"/>
                    <a:pt x="203" y="18"/>
                    <a:pt x="202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199" y="20"/>
                    <a:pt x="199" y="21"/>
                    <a:pt x="199" y="25"/>
                  </a:cubicBezTo>
                  <a:cubicBezTo>
                    <a:pt x="200" y="25"/>
                    <a:pt x="200" y="26"/>
                    <a:pt x="200" y="26"/>
                  </a:cubicBezTo>
                  <a:cubicBezTo>
                    <a:pt x="200" y="29"/>
                    <a:pt x="199" y="32"/>
                    <a:pt x="198" y="33"/>
                  </a:cubicBezTo>
                  <a:cubicBezTo>
                    <a:pt x="197" y="34"/>
                    <a:pt x="196" y="34"/>
                    <a:pt x="196" y="34"/>
                  </a:cubicBezTo>
                  <a:cubicBezTo>
                    <a:pt x="195" y="34"/>
                    <a:pt x="193" y="33"/>
                    <a:pt x="193" y="32"/>
                  </a:cubicBezTo>
                  <a:cubicBezTo>
                    <a:pt x="192" y="32"/>
                    <a:pt x="192" y="31"/>
                    <a:pt x="191" y="31"/>
                  </a:cubicBezTo>
                  <a:cubicBezTo>
                    <a:pt x="191" y="31"/>
                    <a:pt x="190" y="31"/>
                    <a:pt x="189" y="31"/>
                  </a:cubicBezTo>
                  <a:cubicBezTo>
                    <a:pt x="189" y="31"/>
                    <a:pt x="188" y="31"/>
                    <a:pt x="187" y="31"/>
                  </a:cubicBezTo>
                  <a:cubicBezTo>
                    <a:pt x="185" y="33"/>
                    <a:pt x="183" y="37"/>
                    <a:pt x="183" y="39"/>
                  </a:cubicBezTo>
                  <a:cubicBezTo>
                    <a:pt x="183" y="40"/>
                    <a:pt x="184" y="41"/>
                    <a:pt x="185" y="42"/>
                  </a:cubicBezTo>
                  <a:cubicBezTo>
                    <a:pt x="185" y="43"/>
                    <a:pt x="186" y="44"/>
                    <a:pt x="186" y="45"/>
                  </a:cubicBezTo>
                  <a:cubicBezTo>
                    <a:pt x="186" y="47"/>
                    <a:pt x="185" y="48"/>
                    <a:pt x="183" y="49"/>
                  </a:cubicBezTo>
                  <a:cubicBezTo>
                    <a:pt x="182" y="49"/>
                    <a:pt x="181" y="50"/>
                    <a:pt x="181" y="51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3"/>
                    <a:pt x="182" y="54"/>
                    <a:pt x="183" y="55"/>
                  </a:cubicBezTo>
                  <a:cubicBezTo>
                    <a:pt x="184" y="55"/>
                    <a:pt x="184" y="56"/>
                    <a:pt x="185" y="56"/>
                  </a:cubicBezTo>
                  <a:cubicBezTo>
                    <a:pt x="186" y="58"/>
                    <a:pt x="186" y="60"/>
                    <a:pt x="186" y="62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7" y="66"/>
                    <a:pt x="187" y="68"/>
                    <a:pt x="185" y="70"/>
                  </a:cubicBezTo>
                  <a:cubicBezTo>
                    <a:pt x="184" y="72"/>
                    <a:pt x="183" y="72"/>
                    <a:pt x="181" y="72"/>
                  </a:cubicBezTo>
                  <a:cubicBezTo>
                    <a:pt x="180" y="72"/>
                    <a:pt x="178" y="72"/>
                    <a:pt x="177" y="72"/>
                  </a:cubicBezTo>
                  <a:cubicBezTo>
                    <a:pt x="177" y="72"/>
                    <a:pt x="176" y="72"/>
                    <a:pt x="175" y="72"/>
                  </a:cubicBezTo>
                  <a:cubicBezTo>
                    <a:pt x="174" y="72"/>
                    <a:pt x="173" y="72"/>
                    <a:pt x="173" y="72"/>
                  </a:cubicBezTo>
                  <a:cubicBezTo>
                    <a:pt x="171" y="72"/>
                    <a:pt x="170" y="73"/>
                    <a:pt x="169" y="74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5"/>
                    <a:pt x="166" y="76"/>
                    <a:pt x="165" y="77"/>
                  </a:cubicBezTo>
                  <a:cubicBezTo>
                    <a:pt x="165" y="77"/>
                    <a:pt x="163" y="78"/>
                    <a:pt x="163" y="78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3" y="80"/>
                    <a:pt x="163" y="81"/>
                    <a:pt x="163" y="82"/>
                  </a:cubicBezTo>
                  <a:cubicBezTo>
                    <a:pt x="163" y="83"/>
                    <a:pt x="163" y="85"/>
                    <a:pt x="163" y="86"/>
                  </a:cubicBezTo>
                  <a:cubicBezTo>
                    <a:pt x="162" y="87"/>
                    <a:pt x="162" y="88"/>
                    <a:pt x="162" y="89"/>
                  </a:cubicBezTo>
                  <a:cubicBezTo>
                    <a:pt x="162" y="89"/>
                    <a:pt x="161" y="90"/>
                    <a:pt x="161" y="90"/>
                  </a:cubicBezTo>
                  <a:cubicBezTo>
                    <a:pt x="160" y="92"/>
                    <a:pt x="160" y="94"/>
                    <a:pt x="159" y="96"/>
                  </a:cubicBezTo>
                  <a:cubicBezTo>
                    <a:pt x="159" y="99"/>
                    <a:pt x="161" y="100"/>
                    <a:pt x="162" y="102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70" y="111"/>
                    <a:pt x="171" y="118"/>
                    <a:pt x="167" y="125"/>
                  </a:cubicBezTo>
                  <a:cubicBezTo>
                    <a:pt x="164" y="128"/>
                    <a:pt x="161" y="132"/>
                    <a:pt x="157" y="135"/>
                  </a:cubicBezTo>
                  <a:cubicBezTo>
                    <a:pt x="155" y="136"/>
                    <a:pt x="155" y="137"/>
                    <a:pt x="154" y="138"/>
                  </a:cubicBezTo>
                  <a:cubicBezTo>
                    <a:pt x="154" y="139"/>
                    <a:pt x="154" y="139"/>
                    <a:pt x="155" y="140"/>
                  </a:cubicBezTo>
                  <a:cubicBezTo>
                    <a:pt x="156" y="142"/>
                    <a:pt x="158" y="143"/>
                    <a:pt x="159" y="144"/>
                  </a:cubicBezTo>
                  <a:cubicBezTo>
                    <a:pt x="163" y="146"/>
                    <a:pt x="166" y="148"/>
                    <a:pt x="164" y="152"/>
                  </a:cubicBezTo>
                  <a:cubicBezTo>
                    <a:pt x="164" y="153"/>
                    <a:pt x="163" y="154"/>
                    <a:pt x="163" y="155"/>
                  </a:cubicBezTo>
                  <a:cubicBezTo>
                    <a:pt x="161" y="157"/>
                    <a:pt x="160" y="160"/>
                    <a:pt x="161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8"/>
                    <a:pt x="163" y="170"/>
                    <a:pt x="160" y="172"/>
                  </a:cubicBezTo>
                  <a:cubicBezTo>
                    <a:pt x="158" y="173"/>
                    <a:pt x="156" y="174"/>
                    <a:pt x="154" y="175"/>
                  </a:cubicBezTo>
                  <a:cubicBezTo>
                    <a:pt x="153" y="176"/>
                    <a:pt x="151" y="176"/>
                    <a:pt x="150" y="177"/>
                  </a:cubicBezTo>
                  <a:cubicBezTo>
                    <a:pt x="148" y="178"/>
                    <a:pt x="147" y="179"/>
                    <a:pt x="145" y="181"/>
                  </a:cubicBezTo>
                  <a:cubicBezTo>
                    <a:pt x="142" y="183"/>
                    <a:pt x="139" y="186"/>
                    <a:pt x="135" y="186"/>
                  </a:cubicBezTo>
                  <a:cubicBezTo>
                    <a:pt x="134" y="186"/>
                    <a:pt x="133" y="186"/>
                    <a:pt x="132" y="186"/>
                  </a:cubicBezTo>
                  <a:cubicBezTo>
                    <a:pt x="131" y="185"/>
                    <a:pt x="129" y="184"/>
                    <a:pt x="128" y="184"/>
                  </a:cubicBezTo>
                  <a:cubicBezTo>
                    <a:pt x="126" y="183"/>
                    <a:pt x="124" y="181"/>
                    <a:pt x="122" y="181"/>
                  </a:cubicBezTo>
                  <a:cubicBezTo>
                    <a:pt x="121" y="181"/>
                    <a:pt x="119" y="181"/>
                    <a:pt x="117" y="181"/>
                  </a:cubicBezTo>
                  <a:cubicBezTo>
                    <a:pt x="116" y="181"/>
                    <a:pt x="115" y="181"/>
                    <a:pt x="114" y="181"/>
                  </a:cubicBezTo>
                  <a:cubicBezTo>
                    <a:pt x="113" y="181"/>
                    <a:pt x="112" y="181"/>
                    <a:pt x="111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1"/>
                    <a:pt x="104" y="181"/>
                    <a:pt x="101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98" y="180"/>
                    <a:pt x="96" y="180"/>
                    <a:pt x="94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1" y="180"/>
                    <a:pt x="90" y="180"/>
                    <a:pt x="90" y="180"/>
                  </a:cubicBezTo>
                  <a:cubicBezTo>
                    <a:pt x="88" y="180"/>
                    <a:pt x="87" y="180"/>
                    <a:pt x="86" y="181"/>
                  </a:cubicBezTo>
                  <a:cubicBezTo>
                    <a:pt x="85" y="181"/>
                    <a:pt x="83" y="182"/>
                    <a:pt x="82" y="184"/>
                  </a:cubicBezTo>
                  <a:cubicBezTo>
                    <a:pt x="82" y="184"/>
                    <a:pt x="81" y="185"/>
                    <a:pt x="80" y="185"/>
                  </a:cubicBezTo>
                  <a:cubicBezTo>
                    <a:pt x="80" y="186"/>
                    <a:pt x="79" y="187"/>
                    <a:pt x="78" y="188"/>
                  </a:cubicBezTo>
                  <a:cubicBezTo>
                    <a:pt x="77" y="189"/>
                    <a:pt x="76" y="190"/>
                    <a:pt x="74" y="191"/>
                  </a:cubicBezTo>
                  <a:cubicBezTo>
                    <a:pt x="73" y="191"/>
                    <a:pt x="72" y="192"/>
                    <a:pt x="72" y="192"/>
                  </a:cubicBezTo>
                  <a:cubicBezTo>
                    <a:pt x="70" y="192"/>
                    <a:pt x="69" y="190"/>
                    <a:pt x="67" y="189"/>
                  </a:cubicBezTo>
                  <a:cubicBezTo>
                    <a:pt x="66" y="188"/>
                    <a:pt x="65" y="187"/>
                    <a:pt x="63" y="187"/>
                  </a:cubicBezTo>
                  <a:cubicBezTo>
                    <a:pt x="62" y="187"/>
                    <a:pt x="62" y="187"/>
                    <a:pt x="62" y="187"/>
                  </a:cubicBezTo>
                  <a:cubicBezTo>
                    <a:pt x="62" y="187"/>
                    <a:pt x="62" y="187"/>
                    <a:pt x="62" y="187"/>
                  </a:cubicBezTo>
                  <a:cubicBezTo>
                    <a:pt x="61" y="187"/>
                    <a:pt x="60" y="188"/>
                    <a:pt x="59" y="188"/>
                  </a:cubicBezTo>
                  <a:cubicBezTo>
                    <a:pt x="58" y="189"/>
                    <a:pt x="57" y="189"/>
                    <a:pt x="57" y="190"/>
                  </a:cubicBezTo>
                  <a:cubicBezTo>
                    <a:pt x="54" y="191"/>
                    <a:pt x="52" y="191"/>
                    <a:pt x="50" y="191"/>
                  </a:cubicBezTo>
                  <a:cubicBezTo>
                    <a:pt x="44" y="191"/>
                    <a:pt x="40" y="192"/>
                    <a:pt x="36" y="195"/>
                  </a:cubicBezTo>
                  <a:cubicBezTo>
                    <a:pt x="35" y="196"/>
                    <a:pt x="33" y="197"/>
                    <a:pt x="33" y="197"/>
                  </a:cubicBezTo>
                  <a:cubicBezTo>
                    <a:pt x="31" y="199"/>
                    <a:pt x="29" y="200"/>
                    <a:pt x="27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5" y="203"/>
                    <a:pt x="24" y="204"/>
                    <a:pt x="23" y="206"/>
                  </a:cubicBezTo>
                  <a:cubicBezTo>
                    <a:pt x="22" y="207"/>
                    <a:pt x="22" y="208"/>
                    <a:pt x="22" y="209"/>
                  </a:cubicBezTo>
                  <a:cubicBezTo>
                    <a:pt x="21" y="210"/>
                    <a:pt x="21" y="212"/>
                    <a:pt x="20" y="213"/>
                  </a:cubicBezTo>
                  <a:cubicBezTo>
                    <a:pt x="19" y="215"/>
                    <a:pt x="17" y="216"/>
                    <a:pt x="15" y="217"/>
                  </a:cubicBezTo>
                  <a:cubicBezTo>
                    <a:pt x="13" y="218"/>
                    <a:pt x="11" y="220"/>
                    <a:pt x="10" y="222"/>
                  </a:cubicBezTo>
                  <a:cubicBezTo>
                    <a:pt x="9" y="223"/>
                    <a:pt x="9" y="223"/>
                    <a:pt x="9" y="223"/>
                  </a:cubicBezTo>
                  <a:cubicBezTo>
                    <a:pt x="7" y="226"/>
                    <a:pt x="4" y="230"/>
                    <a:pt x="2" y="233"/>
                  </a:cubicBezTo>
                  <a:cubicBezTo>
                    <a:pt x="0" y="237"/>
                    <a:pt x="0" y="242"/>
                    <a:pt x="0" y="248"/>
                  </a:cubicBezTo>
                  <a:cubicBezTo>
                    <a:pt x="0" y="249"/>
                    <a:pt x="0" y="253"/>
                    <a:pt x="0" y="253"/>
                  </a:cubicBezTo>
                  <a:cubicBezTo>
                    <a:pt x="3" y="252"/>
                    <a:pt x="3" y="252"/>
                    <a:pt x="3" y="252"/>
                  </a:cubicBezTo>
                  <a:cubicBezTo>
                    <a:pt x="7" y="250"/>
                    <a:pt x="13" y="249"/>
                    <a:pt x="15" y="249"/>
                  </a:cubicBezTo>
                  <a:cubicBezTo>
                    <a:pt x="16" y="249"/>
                    <a:pt x="16" y="249"/>
                    <a:pt x="16" y="249"/>
                  </a:cubicBezTo>
                  <a:cubicBezTo>
                    <a:pt x="16" y="248"/>
                    <a:pt x="16" y="248"/>
                    <a:pt x="16" y="248"/>
                  </a:cubicBezTo>
                  <a:cubicBezTo>
                    <a:pt x="18" y="247"/>
                    <a:pt x="21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6" y="246"/>
                    <a:pt x="27" y="247"/>
                    <a:pt x="28" y="247"/>
                  </a:cubicBezTo>
                  <a:cubicBezTo>
                    <a:pt x="29" y="248"/>
                    <a:pt x="30" y="249"/>
                    <a:pt x="32" y="249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4" y="249"/>
                    <a:pt x="35" y="249"/>
                    <a:pt x="36" y="249"/>
                  </a:cubicBezTo>
                  <a:cubicBezTo>
                    <a:pt x="37" y="249"/>
                    <a:pt x="38" y="249"/>
                    <a:pt x="39" y="249"/>
                  </a:cubicBezTo>
                  <a:cubicBezTo>
                    <a:pt x="41" y="249"/>
                    <a:pt x="42" y="249"/>
                    <a:pt x="43" y="249"/>
                  </a:cubicBezTo>
                  <a:cubicBezTo>
                    <a:pt x="44" y="250"/>
                    <a:pt x="45" y="250"/>
                    <a:pt x="46" y="250"/>
                  </a:cubicBezTo>
                  <a:cubicBezTo>
                    <a:pt x="48" y="251"/>
                    <a:pt x="50" y="252"/>
                    <a:pt x="53" y="252"/>
                  </a:cubicBezTo>
                  <a:cubicBezTo>
                    <a:pt x="54" y="252"/>
                    <a:pt x="55" y="252"/>
                    <a:pt x="56" y="252"/>
                  </a:cubicBezTo>
                  <a:cubicBezTo>
                    <a:pt x="58" y="252"/>
                    <a:pt x="60" y="252"/>
                    <a:pt x="62" y="252"/>
                  </a:cubicBezTo>
                  <a:cubicBezTo>
                    <a:pt x="69" y="252"/>
                    <a:pt x="72" y="253"/>
                    <a:pt x="73" y="255"/>
                  </a:cubicBezTo>
                  <a:cubicBezTo>
                    <a:pt x="74" y="257"/>
                    <a:pt x="74" y="258"/>
                    <a:pt x="74" y="260"/>
                  </a:cubicBezTo>
                  <a:cubicBezTo>
                    <a:pt x="74" y="262"/>
                    <a:pt x="74" y="265"/>
                    <a:pt x="76" y="267"/>
                  </a:cubicBezTo>
                  <a:cubicBezTo>
                    <a:pt x="76" y="267"/>
                    <a:pt x="77" y="268"/>
                    <a:pt x="77" y="268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9" y="268"/>
                    <a:pt x="79" y="268"/>
                    <a:pt x="79" y="268"/>
                  </a:cubicBezTo>
                  <a:cubicBezTo>
                    <a:pt x="80" y="268"/>
                    <a:pt x="80" y="268"/>
                    <a:pt x="80" y="267"/>
                  </a:cubicBezTo>
                  <a:cubicBezTo>
                    <a:pt x="81" y="267"/>
                    <a:pt x="82" y="266"/>
                    <a:pt x="84" y="266"/>
                  </a:cubicBezTo>
                  <a:cubicBezTo>
                    <a:pt x="84" y="266"/>
                    <a:pt x="84" y="266"/>
                    <a:pt x="84" y="266"/>
                  </a:cubicBezTo>
                  <a:cubicBezTo>
                    <a:pt x="85" y="267"/>
                    <a:pt x="85" y="268"/>
                    <a:pt x="86" y="269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90" y="271"/>
                    <a:pt x="91" y="269"/>
                    <a:pt x="93" y="267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6" y="264"/>
                    <a:pt x="96" y="264"/>
                    <a:pt x="99" y="263"/>
                  </a:cubicBezTo>
                  <a:cubicBezTo>
                    <a:pt x="101" y="263"/>
                    <a:pt x="101" y="263"/>
                    <a:pt x="101" y="263"/>
                  </a:cubicBezTo>
                  <a:cubicBezTo>
                    <a:pt x="102" y="263"/>
                    <a:pt x="103" y="262"/>
                    <a:pt x="104" y="262"/>
                  </a:cubicBezTo>
                  <a:cubicBezTo>
                    <a:pt x="106" y="261"/>
                    <a:pt x="108" y="261"/>
                    <a:pt x="110" y="261"/>
                  </a:cubicBezTo>
                  <a:cubicBezTo>
                    <a:pt x="111" y="261"/>
                    <a:pt x="112" y="261"/>
                    <a:pt x="113" y="260"/>
                  </a:cubicBezTo>
                  <a:cubicBezTo>
                    <a:pt x="113" y="260"/>
                    <a:pt x="113" y="260"/>
                    <a:pt x="113" y="260"/>
                  </a:cubicBezTo>
                  <a:cubicBezTo>
                    <a:pt x="115" y="260"/>
                    <a:pt x="117" y="260"/>
                    <a:pt x="119" y="260"/>
                  </a:cubicBezTo>
                  <a:cubicBezTo>
                    <a:pt x="120" y="260"/>
                    <a:pt x="120" y="260"/>
                    <a:pt x="121" y="260"/>
                  </a:cubicBezTo>
                  <a:cubicBezTo>
                    <a:pt x="121" y="261"/>
                    <a:pt x="122" y="262"/>
                    <a:pt x="123" y="262"/>
                  </a:cubicBezTo>
                  <a:cubicBezTo>
                    <a:pt x="123" y="262"/>
                    <a:pt x="124" y="262"/>
                    <a:pt x="124" y="262"/>
                  </a:cubicBezTo>
                  <a:cubicBezTo>
                    <a:pt x="126" y="262"/>
                    <a:pt x="128" y="262"/>
                    <a:pt x="130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3" y="260"/>
                    <a:pt x="134" y="259"/>
                    <a:pt x="136" y="259"/>
                  </a:cubicBezTo>
                  <a:cubicBezTo>
                    <a:pt x="137" y="259"/>
                    <a:pt x="138" y="259"/>
                    <a:pt x="139" y="259"/>
                  </a:cubicBezTo>
                  <a:cubicBezTo>
                    <a:pt x="140" y="260"/>
                    <a:pt x="141" y="260"/>
                    <a:pt x="142" y="260"/>
                  </a:cubicBezTo>
                  <a:cubicBezTo>
                    <a:pt x="143" y="260"/>
                    <a:pt x="144" y="260"/>
                    <a:pt x="145" y="259"/>
                  </a:cubicBezTo>
                  <a:cubicBezTo>
                    <a:pt x="146" y="259"/>
                    <a:pt x="147" y="259"/>
                    <a:pt x="147" y="258"/>
                  </a:cubicBezTo>
                  <a:cubicBezTo>
                    <a:pt x="148" y="258"/>
                    <a:pt x="149" y="257"/>
                    <a:pt x="150" y="257"/>
                  </a:cubicBezTo>
                  <a:cubicBezTo>
                    <a:pt x="150" y="257"/>
                    <a:pt x="151" y="257"/>
                    <a:pt x="151" y="258"/>
                  </a:cubicBezTo>
                  <a:cubicBezTo>
                    <a:pt x="152" y="258"/>
                    <a:pt x="152" y="259"/>
                    <a:pt x="153" y="260"/>
                  </a:cubicBezTo>
                  <a:cubicBezTo>
                    <a:pt x="153" y="261"/>
                    <a:pt x="154" y="262"/>
                    <a:pt x="155" y="263"/>
                  </a:cubicBezTo>
                  <a:cubicBezTo>
                    <a:pt x="156" y="263"/>
                    <a:pt x="156" y="264"/>
                    <a:pt x="157" y="264"/>
                  </a:cubicBezTo>
                  <a:cubicBezTo>
                    <a:pt x="158" y="264"/>
                    <a:pt x="158" y="264"/>
                    <a:pt x="159" y="267"/>
                  </a:cubicBezTo>
                  <a:cubicBezTo>
                    <a:pt x="160" y="269"/>
                    <a:pt x="159" y="271"/>
                    <a:pt x="159" y="273"/>
                  </a:cubicBezTo>
                  <a:cubicBezTo>
                    <a:pt x="158" y="275"/>
                    <a:pt x="158" y="277"/>
                    <a:pt x="159" y="279"/>
                  </a:cubicBezTo>
                  <a:cubicBezTo>
                    <a:pt x="159" y="280"/>
                    <a:pt x="160" y="281"/>
                    <a:pt x="161" y="282"/>
                  </a:cubicBezTo>
                  <a:cubicBezTo>
                    <a:pt x="163" y="284"/>
                    <a:pt x="165" y="285"/>
                    <a:pt x="165" y="287"/>
                  </a:cubicBezTo>
                  <a:cubicBezTo>
                    <a:pt x="165" y="290"/>
                    <a:pt x="164" y="291"/>
                    <a:pt x="163" y="292"/>
                  </a:cubicBezTo>
                  <a:cubicBezTo>
                    <a:pt x="162" y="293"/>
                    <a:pt x="161" y="293"/>
                    <a:pt x="161" y="294"/>
                  </a:cubicBezTo>
                  <a:cubicBezTo>
                    <a:pt x="159" y="298"/>
                    <a:pt x="162" y="303"/>
                    <a:pt x="164" y="307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8"/>
                    <a:pt x="165" y="310"/>
                    <a:pt x="166" y="311"/>
                  </a:cubicBezTo>
                  <a:cubicBezTo>
                    <a:pt x="168" y="316"/>
                    <a:pt x="170" y="319"/>
                    <a:pt x="171" y="320"/>
                  </a:cubicBezTo>
                  <a:cubicBezTo>
                    <a:pt x="172" y="321"/>
                    <a:pt x="173" y="321"/>
                    <a:pt x="175" y="321"/>
                  </a:cubicBezTo>
                  <a:cubicBezTo>
                    <a:pt x="176" y="321"/>
                    <a:pt x="177" y="321"/>
                    <a:pt x="179" y="321"/>
                  </a:cubicBezTo>
                  <a:cubicBezTo>
                    <a:pt x="180" y="320"/>
                    <a:pt x="182" y="320"/>
                    <a:pt x="183" y="320"/>
                  </a:cubicBezTo>
                  <a:cubicBezTo>
                    <a:pt x="185" y="320"/>
                    <a:pt x="187" y="321"/>
                    <a:pt x="189" y="324"/>
                  </a:cubicBezTo>
                  <a:cubicBezTo>
                    <a:pt x="191" y="327"/>
                    <a:pt x="190" y="329"/>
                    <a:pt x="188" y="330"/>
                  </a:cubicBezTo>
                  <a:cubicBezTo>
                    <a:pt x="187" y="331"/>
                    <a:pt x="187" y="331"/>
                    <a:pt x="187" y="332"/>
                  </a:cubicBezTo>
                  <a:cubicBezTo>
                    <a:pt x="183" y="336"/>
                    <a:pt x="183" y="345"/>
                    <a:pt x="183" y="352"/>
                  </a:cubicBezTo>
                  <a:cubicBezTo>
                    <a:pt x="183" y="354"/>
                    <a:pt x="183" y="354"/>
                    <a:pt x="183" y="354"/>
                  </a:cubicBezTo>
                  <a:cubicBezTo>
                    <a:pt x="183" y="356"/>
                    <a:pt x="182" y="358"/>
                    <a:pt x="182" y="359"/>
                  </a:cubicBezTo>
                  <a:cubicBezTo>
                    <a:pt x="181" y="362"/>
                    <a:pt x="180" y="365"/>
                    <a:pt x="181" y="367"/>
                  </a:cubicBezTo>
                  <a:cubicBezTo>
                    <a:pt x="182" y="369"/>
                    <a:pt x="184" y="369"/>
                    <a:pt x="186" y="370"/>
                  </a:cubicBezTo>
                  <a:cubicBezTo>
                    <a:pt x="188" y="371"/>
                    <a:pt x="190" y="372"/>
                    <a:pt x="191" y="374"/>
                  </a:cubicBezTo>
                  <a:cubicBezTo>
                    <a:pt x="192" y="375"/>
                    <a:pt x="192" y="377"/>
                    <a:pt x="192" y="379"/>
                  </a:cubicBezTo>
                  <a:cubicBezTo>
                    <a:pt x="192" y="381"/>
                    <a:pt x="192" y="384"/>
                    <a:pt x="193" y="385"/>
                  </a:cubicBezTo>
                  <a:cubicBezTo>
                    <a:pt x="195" y="388"/>
                    <a:pt x="198" y="389"/>
                    <a:pt x="202" y="390"/>
                  </a:cubicBezTo>
                  <a:cubicBezTo>
                    <a:pt x="203" y="390"/>
                    <a:pt x="205" y="390"/>
                    <a:pt x="206" y="390"/>
                  </a:cubicBezTo>
                  <a:cubicBezTo>
                    <a:pt x="210" y="390"/>
                    <a:pt x="214" y="389"/>
                    <a:pt x="216" y="387"/>
                  </a:cubicBezTo>
                  <a:cubicBezTo>
                    <a:pt x="217" y="387"/>
                    <a:pt x="218" y="385"/>
                    <a:pt x="219" y="384"/>
                  </a:cubicBezTo>
                  <a:cubicBezTo>
                    <a:pt x="220" y="382"/>
                    <a:pt x="222" y="380"/>
                    <a:pt x="224" y="380"/>
                  </a:cubicBezTo>
                  <a:cubicBezTo>
                    <a:pt x="227" y="379"/>
                    <a:pt x="229" y="379"/>
                    <a:pt x="231" y="378"/>
                  </a:cubicBezTo>
                  <a:cubicBezTo>
                    <a:pt x="233" y="378"/>
                    <a:pt x="235" y="378"/>
                    <a:pt x="237" y="378"/>
                  </a:cubicBezTo>
                  <a:cubicBezTo>
                    <a:pt x="242" y="377"/>
                    <a:pt x="248" y="375"/>
                    <a:pt x="254" y="373"/>
                  </a:cubicBezTo>
                  <a:cubicBezTo>
                    <a:pt x="262" y="370"/>
                    <a:pt x="271" y="367"/>
                    <a:pt x="280" y="367"/>
                  </a:cubicBezTo>
                  <a:cubicBezTo>
                    <a:pt x="285" y="367"/>
                    <a:pt x="288" y="365"/>
                    <a:pt x="292" y="363"/>
                  </a:cubicBezTo>
                  <a:cubicBezTo>
                    <a:pt x="293" y="362"/>
                    <a:pt x="295" y="361"/>
                    <a:pt x="297" y="360"/>
                  </a:cubicBezTo>
                  <a:cubicBezTo>
                    <a:pt x="300" y="358"/>
                    <a:pt x="303" y="358"/>
                    <a:pt x="306" y="358"/>
                  </a:cubicBezTo>
                  <a:cubicBezTo>
                    <a:pt x="307" y="358"/>
                    <a:pt x="308" y="358"/>
                    <a:pt x="309" y="358"/>
                  </a:cubicBezTo>
                  <a:cubicBezTo>
                    <a:pt x="310" y="358"/>
                    <a:pt x="311" y="358"/>
                    <a:pt x="312" y="358"/>
                  </a:cubicBezTo>
                  <a:cubicBezTo>
                    <a:pt x="313" y="358"/>
                    <a:pt x="314" y="358"/>
                    <a:pt x="315" y="358"/>
                  </a:cubicBezTo>
                  <a:cubicBezTo>
                    <a:pt x="318" y="358"/>
                    <a:pt x="318" y="358"/>
                    <a:pt x="318" y="358"/>
                  </a:cubicBezTo>
                  <a:cubicBezTo>
                    <a:pt x="320" y="358"/>
                    <a:pt x="322" y="358"/>
                    <a:pt x="323" y="358"/>
                  </a:cubicBezTo>
                  <a:cubicBezTo>
                    <a:pt x="324" y="358"/>
                    <a:pt x="325" y="358"/>
                    <a:pt x="326" y="358"/>
                  </a:cubicBezTo>
                  <a:cubicBezTo>
                    <a:pt x="327" y="358"/>
                    <a:pt x="327" y="358"/>
                    <a:pt x="328" y="358"/>
                  </a:cubicBezTo>
                  <a:cubicBezTo>
                    <a:pt x="330" y="358"/>
                    <a:pt x="331" y="358"/>
                    <a:pt x="333" y="358"/>
                  </a:cubicBezTo>
                  <a:cubicBezTo>
                    <a:pt x="333" y="358"/>
                    <a:pt x="334" y="358"/>
                    <a:pt x="335" y="358"/>
                  </a:cubicBezTo>
                  <a:cubicBezTo>
                    <a:pt x="339" y="358"/>
                    <a:pt x="342" y="356"/>
                    <a:pt x="346" y="354"/>
                  </a:cubicBezTo>
                  <a:cubicBezTo>
                    <a:pt x="348" y="353"/>
                    <a:pt x="350" y="352"/>
                    <a:pt x="352" y="352"/>
                  </a:cubicBezTo>
                  <a:cubicBezTo>
                    <a:pt x="353" y="351"/>
                    <a:pt x="354" y="351"/>
                    <a:pt x="355" y="350"/>
                  </a:cubicBezTo>
                  <a:cubicBezTo>
                    <a:pt x="360" y="349"/>
                    <a:pt x="363" y="348"/>
                    <a:pt x="365" y="343"/>
                  </a:cubicBezTo>
                  <a:cubicBezTo>
                    <a:pt x="366" y="339"/>
                    <a:pt x="368" y="336"/>
                    <a:pt x="369" y="333"/>
                  </a:cubicBezTo>
                  <a:cubicBezTo>
                    <a:pt x="370" y="330"/>
                    <a:pt x="371" y="328"/>
                    <a:pt x="372" y="325"/>
                  </a:cubicBezTo>
                  <a:cubicBezTo>
                    <a:pt x="374" y="319"/>
                    <a:pt x="378" y="315"/>
                    <a:pt x="381" y="311"/>
                  </a:cubicBezTo>
                  <a:cubicBezTo>
                    <a:pt x="383" y="310"/>
                    <a:pt x="383" y="310"/>
                    <a:pt x="383" y="310"/>
                  </a:cubicBezTo>
                  <a:cubicBezTo>
                    <a:pt x="384" y="308"/>
                    <a:pt x="386" y="306"/>
                    <a:pt x="387" y="305"/>
                  </a:cubicBezTo>
                  <a:cubicBezTo>
                    <a:pt x="388" y="305"/>
                    <a:pt x="388" y="305"/>
                    <a:pt x="388" y="305"/>
                  </a:cubicBezTo>
                  <a:cubicBezTo>
                    <a:pt x="389" y="300"/>
                    <a:pt x="389" y="300"/>
                    <a:pt x="389" y="300"/>
                  </a:cubicBezTo>
                  <a:cubicBezTo>
                    <a:pt x="389" y="298"/>
                    <a:pt x="390" y="296"/>
                    <a:pt x="390" y="295"/>
                  </a:cubicBezTo>
                  <a:cubicBezTo>
                    <a:pt x="390" y="294"/>
                    <a:pt x="390" y="293"/>
                    <a:pt x="390" y="291"/>
                  </a:cubicBezTo>
                  <a:cubicBezTo>
                    <a:pt x="390" y="289"/>
                    <a:pt x="390" y="286"/>
                    <a:pt x="392" y="283"/>
                  </a:cubicBezTo>
                  <a:cubicBezTo>
                    <a:pt x="394" y="280"/>
                    <a:pt x="397" y="278"/>
                    <a:pt x="401" y="278"/>
                  </a:cubicBezTo>
                  <a:cubicBezTo>
                    <a:pt x="402" y="278"/>
                    <a:pt x="402" y="278"/>
                    <a:pt x="402" y="278"/>
                  </a:cubicBezTo>
                  <a:cubicBezTo>
                    <a:pt x="406" y="278"/>
                    <a:pt x="408" y="278"/>
                    <a:pt x="410" y="275"/>
                  </a:cubicBezTo>
                  <a:cubicBezTo>
                    <a:pt x="411" y="274"/>
                    <a:pt x="412" y="273"/>
                    <a:pt x="413" y="272"/>
                  </a:cubicBezTo>
                  <a:cubicBezTo>
                    <a:pt x="414" y="270"/>
                    <a:pt x="415" y="268"/>
                    <a:pt x="417" y="267"/>
                  </a:cubicBezTo>
                  <a:cubicBezTo>
                    <a:pt x="420" y="265"/>
                    <a:pt x="420" y="262"/>
                    <a:pt x="421" y="260"/>
                  </a:cubicBezTo>
                  <a:cubicBezTo>
                    <a:pt x="421" y="259"/>
                    <a:pt x="422" y="258"/>
                    <a:pt x="422" y="256"/>
                  </a:cubicBezTo>
                  <a:cubicBezTo>
                    <a:pt x="423" y="253"/>
                    <a:pt x="425" y="251"/>
                    <a:pt x="427" y="249"/>
                  </a:cubicBezTo>
                  <a:cubicBezTo>
                    <a:pt x="430" y="246"/>
                    <a:pt x="432" y="243"/>
                    <a:pt x="432" y="239"/>
                  </a:cubicBezTo>
                  <a:cubicBezTo>
                    <a:pt x="432" y="237"/>
                    <a:pt x="432" y="230"/>
                    <a:pt x="430" y="227"/>
                  </a:cubicBezTo>
                  <a:cubicBezTo>
                    <a:pt x="430" y="225"/>
                    <a:pt x="430" y="225"/>
                    <a:pt x="430" y="225"/>
                  </a:cubicBezTo>
                  <a:cubicBezTo>
                    <a:pt x="428" y="222"/>
                    <a:pt x="426" y="219"/>
                    <a:pt x="423" y="217"/>
                  </a:cubicBezTo>
                  <a:cubicBezTo>
                    <a:pt x="423" y="216"/>
                    <a:pt x="423" y="216"/>
                    <a:pt x="424" y="216"/>
                  </a:cubicBezTo>
                  <a:cubicBezTo>
                    <a:pt x="424" y="215"/>
                    <a:pt x="424" y="215"/>
                    <a:pt x="425" y="215"/>
                  </a:cubicBezTo>
                  <a:cubicBezTo>
                    <a:pt x="426" y="215"/>
                    <a:pt x="428" y="216"/>
                    <a:pt x="429" y="216"/>
                  </a:cubicBezTo>
                  <a:cubicBezTo>
                    <a:pt x="432" y="217"/>
                    <a:pt x="432" y="217"/>
                    <a:pt x="433" y="217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3" y="217"/>
                    <a:pt x="434" y="217"/>
                    <a:pt x="434" y="217"/>
                  </a:cubicBezTo>
                  <a:cubicBezTo>
                    <a:pt x="440" y="217"/>
                    <a:pt x="440" y="217"/>
                    <a:pt x="440" y="217"/>
                  </a:cubicBezTo>
                  <a:cubicBezTo>
                    <a:pt x="435" y="213"/>
                    <a:pt x="435" y="213"/>
                    <a:pt x="435" y="213"/>
                  </a:cubicBezTo>
                  <a:cubicBezTo>
                    <a:pt x="434" y="213"/>
                    <a:pt x="433" y="212"/>
                    <a:pt x="433" y="211"/>
                  </a:cubicBezTo>
                  <a:cubicBezTo>
                    <a:pt x="432" y="210"/>
                    <a:pt x="431" y="209"/>
                    <a:pt x="430" y="208"/>
                  </a:cubicBezTo>
                  <a:cubicBezTo>
                    <a:pt x="430" y="206"/>
                    <a:pt x="430" y="204"/>
                    <a:pt x="431" y="203"/>
                  </a:cubicBezTo>
                  <a:cubicBezTo>
                    <a:pt x="431" y="202"/>
                    <a:pt x="431" y="202"/>
                    <a:pt x="431" y="201"/>
                  </a:cubicBezTo>
                  <a:cubicBezTo>
                    <a:pt x="431" y="200"/>
                    <a:pt x="431" y="199"/>
                    <a:pt x="431" y="199"/>
                  </a:cubicBezTo>
                  <a:cubicBezTo>
                    <a:pt x="431" y="199"/>
                    <a:pt x="431" y="199"/>
                    <a:pt x="431" y="199"/>
                  </a:cubicBezTo>
                  <a:cubicBezTo>
                    <a:pt x="431" y="198"/>
                    <a:pt x="431" y="198"/>
                    <a:pt x="431" y="198"/>
                  </a:cubicBezTo>
                  <a:cubicBezTo>
                    <a:pt x="431" y="198"/>
                    <a:pt x="431" y="198"/>
                    <a:pt x="430" y="198"/>
                  </a:cubicBezTo>
                  <a:cubicBezTo>
                    <a:pt x="430" y="197"/>
                    <a:pt x="430" y="197"/>
                    <a:pt x="429" y="196"/>
                  </a:cubicBezTo>
                  <a:cubicBezTo>
                    <a:pt x="429" y="196"/>
                    <a:pt x="426" y="192"/>
                    <a:pt x="428" y="190"/>
                  </a:cubicBezTo>
                  <a:cubicBezTo>
                    <a:pt x="428" y="189"/>
                    <a:pt x="430" y="188"/>
                    <a:pt x="431" y="188"/>
                  </a:cubicBezTo>
                  <a:cubicBezTo>
                    <a:pt x="432" y="188"/>
                    <a:pt x="433" y="187"/>
                    <a:pt x="433" y="187"/>
                  </a:cubicBezTo>
                  <a:cubicBezTo>
                    <a:pt x="435" y="186"/>
                    <a:pt x="437" y="184"/>
                    <a:pt x="438" y="182"/>
                  </a:cubicBezTo>
                  <a:cubicBezTo>
                    <a:pt x="438" y="181"/>
                    <a:pt x="438" y="181"/>
                    <a:pt x="438" y="181"/>
                  </a:cubicBezTo>
                  <a:cubicBezTo>
                    <a:pt x="439" y="180"/>
                    <a:pt x="439" y="179"/>
                    <a:pt x="440" y="179"/>
                  </a:cubicBezTo>
                  <a:cubicBezTo>
                    <a:pt x="440" y="179"/>
                    <a:pt x="440" y="179"/>
                    <a:pt x="440" y="179"/>
                  </a:cubicBezTo>
                  <a:cubicBezTo>
                    <a:pt x="441" y="179"/>
                    <a:pt x="441" y="179"/>
                    <a:pt x="442" y="179"/>
                  </a:cubicBezTo>
                  <a:cubicBezTo>
                    <a:pt x="442" y="179"/>
                    <a:pt x="442" y="179"/>
                    <a:pt x="442" y="179"/>
                  </a:cubicBezTo>
                  <a:cubicBezTo>
                    <a:pt x="443" y="180"/>
                    <a:pt x="444" y="180"/>
                    <a:pt x="445" y="180"/>
                  </a:cubicBezTo>
                  <a:cubicBezTo>
                    <a:pt x="445" y="180"/>
                    <a:pt x="446" y="180"/>
                    <a:pt x="446" y="180"/>
                  </a:cubicBezTo>
                  <a:cubicBezTo>
                    <a:pt x="447" y="180"/>
                    <a:pt x="448" y="179"/>
                    <a:pt x="450" y="178"/>
                  </a:cubicBezTo>
                  <a:cubicBezTo>
                    <a:pt x="451" y="177"/>
                    <a:pt x="451" y="177"/>
                    <a:pt x="451" y="177"/>
                  </a:cubicBezTo>
                  <a:cubicBezTo>
                    <a:pt x="452" y="177"/>
                    <a:pt x="452" y="176"/>
                    <a:pt x="453" y="176"/>
                  </a:cubicBezTo>
                  <a:cubicBezTo>
                    <a:pt x="454" y="175"/>
                    <a:pt x="455" y="175"/>
                    <a:pt x="455" y="175"/>
                  </a:cubicBezTo>
                  <a:cubicBezTo>
                    <a:pt x="456" y="175"/>
                    <a:pt x="456" y="175"/>
                    <a:pt x="456" y="175"/>
                  </a:cubicBezTo>
                  <a:cubicBezTo>
                    <a:pt x="457" y="175"/>
                    <a:pt x="457" y="175"/>
                    <a:pt x="457" y="175"/>
                  </a:cubicBezTo>
                  <a:cubicBezTo>
                    <a:pt x="458" y="175"/>
                    <a:pt x="459" y="176"/>
                    <a:pt x="460" y="176"/>
                  </a:cubicBezTo>
                  <a:cubicBezTo>
                    <a:pt x="461" y="177"/>
                    <a:pt x="461" y="177"/>
                    <a:pt x="462" y="177"/>
                  </a:cubicBezTo>
                  <a:cubicBezTo>
                    <a:pt x="463" y="178"/>
                    <a:pt x="464" y="178"/>
                    <a:pt x="465" y="179"/>
                  </a:cubicBezTo>
                  <a:cubicBezTo>
                    <a:pt x="467" y="180"/>
                    <a:pt x="467" y="180"/>
                    <a:pt x="467" y="180"/>
                  </a:cubicBezTo>
                  <a:cubicBezTo>
                    <a:pt x="468" y="178"/>
                    <a:pt x="468" y="178"/>
                    <a:pt x="468" y="178"/>
                  </a:cubicBezTo>
                  <a:cubicBezTo>
                    <a:pt x="468" y="178"/>
                    <a:pt x="468" y="178"/>
                    <a:pt x="469" y="177"/>
                  </a:cubicBezTo>
                  <a:cubicBezTo>
                    <a:pt x="469" y="176"/>
                    <a:pt x="470" y="175"/>
                    <a:pt x="470" y="174"/>
                  </a:cubicBezTo>
                  <a:cubicBezTo>
                    <a:pt x="469" y="172"/>
                    <a:pt x="468" y="170"/>
                    <a:pt x="466" y="169"/>
                  </a:cubicBezTo>
                  <a:cubicBezTo>
                    <a:pt x="464" y="166"/>
                    <a:pt x="464" y="166"/>
                    <a:pt x="464" y="166"/>
                  </a:cubicBezTo>
                  <a:cubicBezTo>
                    <a:pt x="460" y="162"/>
                    <a:pt x="457" y="159"/>
                    <a:pt x="456" y="153"/>
                  </a:cubicBezTo>
                  <a:cubicBezTo>
                    <a:pt x="455" y="149"/>
                    <a:pt x="453" y="142"/>
                    <a:pt x="455" y="136"/>
                  </a:cubicBezTo>
                  <a:cubicBezTo>
                    <a:pt x="456" y="133"/>
                    <a:pt x="459" y="132"/>
                    <a:pt x="462" y="131"/>
                  </a:cubicBezTo>
                  <a:cubicBezTo>
                    <a:pt x="465" y="130"/>
                    <a:pt x="468" y="129"/>
                    <a:pt x="469" y="126"/>
                  </a:cubicBezTo>
                  <a:cubicBezTo>
                    <a:pt x="469" y="125"/>
                    <a:pt x="469" y="124"/>
                    <a:pt x="469" y="122"/>
                  </a:cubicBezTo>
                  <a:cubicBezTo>
                    <a:pt x="469" y="121"/>
                    <a:pt x="470" y="119"/>
                    <a:pt x="470" y="117"/>
                  </a:cubicBezTo>
                  <a:cubicBezTo>
                    <a:pt x="472" y="115"/>
                    <a:pt x="474" y="114"/>
                    <a:pt x="476" y="112"/>
                  </a:cubicBezTo>
                  <a:cubicBezTo>
                    <a:pt x="477" y="112"/>
                    <a:pt x="477" y="112"/>
                    <a:pt x="478" y="111"/>
                  </a:cubicBezTo>
                  <a:cubicBezTo>
                    <a:pt x="483" y="108"/>
                    <a:pt x="487" y="102"/>
                    <a:pt x="488" y="96"/>
                  </a:cubicBezTo>
                  <a:cubicBezTo>
                    <a:pt x="490" y="90"/>
                    <a:pt x="483" y="87"/>
                    <a:pt x="478" y="8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93AAB61-20B1-A58A-0964-6BFA35DA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918"/>
              <a:ext cx="625" cy="888"/>
            </a:xfrm>
            <a:custGeom>
              <a:avLst/>
              <a:gdLst>
                <a:gd name="T0" fmla="*/ 249 w 256"/>
                <a:gd name="T1" fmla="*/ 182 h 364"/>
                <a:gd name="T2" fmla="*/ 238 w 256"/>
                <a:gd name="T3" fmla="*/ 161 h 364"/>
                <a:gd name="T4" fmla="*/ 236 w 256"/>
                <a:gd name="T5" fmla="*/ 145 h 364"/>
                <a:gd name="T6" fmla="*/ 229 w 256"/>
                <a:gd name="T7" fmla="*/ 111 h 364"/>
                <a:gd name="T8" fmla="*/ 225 w 256"/>
                <a:gd name="T9" fmla="*/ 100 h 364"/>
                <a:gd name="T10" fmla="*/ 226 w 256"/>
                <a:gd name="T11" fmla="*/ 77 h 364"/>
                <a:gd name="T12" fmla="*/ 224 w 256"/>
                <a:gd name="T13" fmla="*/ 56 h 364"/>
                <a:gd name="T14" fmla="*/ 218 w 256"/>
                <a:gd name="T15" fmla="*/ 42 h 364"/>
                <a:gd name="T16" fmla="*/ 219 w 256"/>
                <a:gd name="T17" fmla="*/ 18 h 364"/>
                <a:gd name="T18" fmla="*/ 221 w 256"/>
                <a:gd name="T19" fmla="*/ 7 h 364"/>
                <a:gd name="T20" fmla="*/ 219 w 256"/>
                <a:gd name="T21" fmla="*/ 6 h 364"/>
                <a:gd name="T22" fmla="*/ 200 w 256"/>
                <a:gd name="T23" fmla="*/ 0 h 364"/>
                <a:gd name="T24" fmla="*/ 190 w 256"/>
                <a:gd name="T25" fmla="*/ 18 h 364"/>
                <a:gd name="T26" fmla="*/ 161 w 256"/>
                <a:gd name="T27" fmla="*/ 35 h 364"/>
                <a:gd name="T28" fmla="*/ 148 w 256"/>
                <a:gd name="T29" fmla="*/ 58 h 364"/>
                <a:gd name="T30" fmla="*/ 143 w 256"/>
                <a:gd name="T31" fmla="*/ 63 h 364"/>
                <a:gd name="T32" fmla="*/ 146 w 256"/>
                <a:gd name="T33" fmla="*/ 86 h 364"/>
                <a:gd name="T34" fmla="*/ 150 w 256"/>
                <a:gd name="T35" fmla="*/ 113 h 364"/>
                <a:gd name="T36" fmla="*/ 136 w 256"/>
                <a:gd name="T37" fmla="*/ 130 h 364"/>
                <a:gd name="T38" fmla="*/ 142 w 256"/>
                <a:gd name="T39" fmla="*/ 151 h 364"/>
                <a:gd name="T40" fmla="*/ 133 w 256"/>
                <a:gd name="T41" fmla="*/ 180 h 364"/>
                <a:gd name="T42" fmla="*/ 122 w 256"/>
                <a:gd name="T43" fmla="*/ 180 h 364"/>
                <a:gd name="T44" fmla="*/ 108 w 256"/>
                <a:gd name="T45" fmla="*/ 177 h 364"/>
                <a:gd name="T46" fmla="*/ 81 w 256"/>
                <a:gd name="T47" fmla="*/ 190 h 364"/>
                <a:gd name="T48" fmla="*/ 24 w 256"/>
                <a:gd name="T49" fmla="*/ 224 h 364"/>
                <a:gd name="T50" fmla="*/ 13 w 256"/>
                <a:gd name="T51" fmla="*/ 253 h 364"/>
                <a:gd name="T52" fmla="*/ 3 w 256"/>
                <a:gd name="T53" fmla="*/ 328 h 364"/>
                <a:gd name="T54" fmla="*/ 1 w 256"/>
                <a:gd name="T55" fmla="*/ 336 h 364"/>
                <a:gd name="T56" fmla="*/ 7 w 256"/>
                <a:gd name="T57" fmla="*/ 337 h 364"/>
                <a:gd name="T58" fmla="*/ 9 w 256"/>
                <a:gd name="T59" fmla="*/ 337 h 364"/>
                <a:gd name="T60" fmla="*/ 16 w 256"/>
                <a:gd name="T61" fmla="*/ 337 h 364"/>
                <a:gd name="T62" fmla="*/ 23 w 256"/>
                <a:gd name="T63" fmla="*/ 348 h 364"/>
                <a:gd name="T64" fmla="*/ 56 w 256"/>
                <a:gd name="T65" fmla="*/ 361 h 364"/>
                <a:gd name="T66" fmla="*/ 71 w 256"/>
                <a:gd name="T67" fmla="*/ 352 h 364"/>
                <a:gd name="T68" fmla="*/ 81 w 256"/>
                <a:gd name="T69" fmla="*/ 351 h 364"/>
                <a:gd name="T70" fmla="*/ 106 w 256"/>
                <a:gd name="T71" fmla="*/ 297 h 364"/>
                <a:gd name="T72" fmla="*/ 112 w 256"/>
                <a:gd name="T73" fmla="*/ 296 h 364"/>
                <a:gd name="T74" fmla="*/ 119 w 256"/>
                <a:gd name="T75" fmla="*/ 298 h 364"/>
                <a:gd name="T76" fmla="*/ 126 w 256"/>
                <a:gd name="T77" fmla="*/ 298 h 364"/>
                <a:gd name="T78" fmla="*/ 151 w 256"/>
                <a:gd name="T79" fmla="*/ 306 h 364"/>
                <a:gd name="T80" fmla="*/ 176 w 256"/>
                <a:gd name="T81" fmla="*/ 296 h 364"/>
                <a:gd name="T82" fmla="*/ 192 w 256"/>
                <a:gd name="T83" fmla="*/ 287 h 364"/>
                <a:gd name="T84" fmla="*/ 205 w 256"/>
                <a:gd name="T85" fmla="*/ 278 h 364"/>
                <a:gd name="T86" fmla="*/ 217 w 256"/>
                <a:gd name="T87" fmla="*/ 270 h 364"/>
                <a:gd name="T88" fmla="*/ 223 w 256"/>
                <a:gd name="T89" fmla="*/ 262 h 364"/>
                <a:gd name="T90" fmla="*/ 246 w 256"/>
                <a:gd name="T91" fmla="*/ 245 h 364"/>
                <a:gd name="T92" fmla="*/ 244 w 256"/>
                <a:gd name="T93" fmla="*/ 230 h 364"/>
                <a:gd name="T94" fmla="*/ 244 w 256"/>
                <a:gd name="T95" fmla="*/ 220 h 364"/>
                <a:gd name="T96" fmla="*/ 245 w 256"/>
                <a:gd name="T97" fmla="*/ 212 h 364"/>
                <a:gd name="T98" fmla="*/ 247 w 256"/>
                <a:gd name="T99" fmla="*/ 20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6" h="364">
                  <a:moveTo>
                    <a:pt x="253" y="193"/>
                  </a:moveTo>
                  <a:cubicBezTo>
                    <a:pt x="255" y="190"/>
                    <a:pt x="256" y="187"/>
                    <a:pt x="253" y="184"/>
                  </a:cubicBezTo>
                  <a:cubicBezTo>
                    <a:pt x="252" y="183"/>
                    <a:pt x="251" y="182"/>
                    <a:pt x="249" y="182"/>
                  </a:cubicBezTo>
                  <a:cubicBezTo>
                    <a:pt x="247" y="182"/>
                    <a:pt x="246" y="182"/>
                    <a:pt x="245" y="181"/>
                  </a:cubicBezTo>
                  <a:cubicBezTo>
                    <a:pt x="240" y="177"/>
                    <a:pt x="240" y="171"/>
                    <a:pt x="239" y="166"/>
                  </a:cubicBezTo>
                  <a:cubicBezTo>
                    <a:pt x="239" y="164"/>
                    <a:pt x="239" y="162"/>
                    <a:pt x="238" y="161"/>
                  </a:cubicBezTo>
                  <a:cubicBezTo>
                    <a:pt x="238" y="159"/>
                    <a:pt x="238" y="158"/>
                    <a:pt x="237" y="157"/>
                  </a:cubicBezTo>
                  <a:cubicBezTo>
                    <a:pt x="236" y="155"/>
                    <a:pt x="236" y="154"/>
                    <a:pt x="236" y="151"/>
                  </a:cubicBezTo>
                  <a:cubicBezTo>
                    <a:pt x="236" y="149"/>
                    <a:pt x="236" y="147"/>
                    <a:pt x="236" y="145"/>
                  </a:cubicBezTo>
                  <a:cubicBezTo>
                    <a:pt x="236" y="143"/>
                    <a:pt x="236" y="141"/>
                    <a:pt x="236" y="139"/>
                  </a:cubicBezTo>
                  <a:cubicBezTo>
                    <a:pt x="236" y="137"/>
                    <a:pt x="236" y="119"/>
                    <a:pt x="230" y="119"/>
                  </a:cubicBezTo>
                  <a:cubicBezTo>
                    <a:pt x="229" y="116"/>
                    <a:pt x="229" y="114"/>
                    <a:pt x="229" y="111"/>
                  </a:cubicBezTo>
                  <a:cubicBezTo>
                    <a:pt x="229" y="111"/>
                    <a:pt x="229" y="110"/>
                    <a:pt x="229" y="109"/>
                  </a:cubicBezTo>
                  <a:cubicBezTo>
                    <a:pt x="229" y="107"/>
                    <a:pt x="228" y="105"/>
                    <a:pt x="227" y="103"/>
                  </a:cubicBezTo>
                  <a:cubicBezTo>
                    <a:pt x="226" y="102"/>
                    <a:pt x="226" y="101"/>
                    <a:pt x="225" y="100"/>
                  </a:cubicBezTo>
                  <a:cubicBezTo>
                    <a:pt x="224" y="97"/>
                    <a:pt x="224" y="93"/>
                    <a:pt x="224" y="90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4"/>
                    <a:pt x="223" y="81"/>
                    <a:pt x="226" y="77"/>
                  </a:cubicBezTo>
                  <a:cubicBezTo>
                    <a:pt x="228" y="72"/>
                    <a:pt x="228" y="71"/>
                    <a:pt x="227" y="66"/>
                  </a:cubicBezTo>
                  <a:cubicBezTo>
                    <a:pt x="226" y="65"/>
                    <a:pt x="226" y="63"/>
                    <a:pt x="226" y="61"/>
                  </a:cubicBezTo>
                  <a:cubicBezTo>
                    <a:pt x="225" y="59"/>
                    <a:pt x="225" y="58"/>
                    <a:pt x="224" y="56"/>
                  </a:cubicBezTo>
                  <a:cubicBezTo>
                    <a:pt x="224" y="54"/>
                    <a:pt x="223" y="52"/>
                    <a:pt x="222" y="51"/>
                  </a:cubicBezTo>
                  <a:cubicBezTo>
                    <a:pt x="221" y="50"/>
                    <a:pt x="220" y="48"/>
                    <a:pt x="220" y="47"/>
                  </a:cubicBezTo>
                  <a:cubicBezTo>
                    <a:pt x="219" y="45"/>
                    <a:pt x="219" y="43"/>
                    <a:pt x="218" y="42"/>
                  </a:cubicBezTo>
                  <a:cubicBezTo>
                    <a:pt x="218" y="40"/>
                    <a:pt x="217" y="38"/>
                    <a:pt x="216" y="36"/>
                  </a:cubicBezTo>
                  <a:cubicBezTo>
                    <a:pt x="215" y="32"/>
                    <a:pt x="214" y="29"/>
                    <a:pt x="215" y="25"/>
                  </a:cubicBezTo>
                  <a:cubicBezTo>
                    <a:pt x="216" y="22"/>
                    <a:pt x="217" y="20"/>
                    <a:pt x="219" y="18"/>
                  </a:cubicBezTo>
                  <a:cubicBezTo>
                    <a:pt x="219" y="18"/>
                    <a:pt x="220" y="17"/>
                    <a:pt x="221" y="16"/>
                  </a:cubicBezTo>
                  <a:cubicBezTo>
                    <a:pt x="223" y="13"/>
                    <a:pt x="222" y="11"/>
                    <a:pt x="221" y="8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17" y="5"/>
                    <a:pt x="216" y="5"/>
                    <a:pt x="215" y="5"/>
                  </a:cubicBezTo>
                  <a:cubicBezTo>
                    <a:pt x="211" y="5"/>
                    <a:pt x="208" y="5"/>
                    <a:pt x="205" y="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200" y="9"/>
                    <a:pt x="195" y="13"/>
                    <a:pt x="191" y="17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88" y="20"/>
                    <a:pt x="186" y="21"/>
                    <a:pt x="185" y="23"/>
                  </a:cubicBezTo>
                  <a:cubicBezTo>
                    <a:pt x="181" y="27"/>
                    <a:pt x="178" y="30"/>
                    <a:pt x="171" y="31"/>
                  </a:cubicBezTo>
                  <a:cubicBezTo>
                    <a:pt x="166" y="31"/>
                    <a:pt x="163" y="33"/>
                    <a:pt x="161" y="35"/>
                  </a:cubicBezTo>
                  <a:cubicBezTo>
                    <a:pt x="158" y="37"/>
                    <a:pt x="158" y="40"/>
                    <a:pt x="158" y="42"/>
                  </a:cubicBezTo>
                  <a:cubicBezTo>
                    <a:pt x="158" y="43"/>
                    <a:pt x="157" y="44"/>
                    <a:pt x="157" y="46"/>
                  </a:cubicBezTo>
                  <a:cubicBezTo>
                    <a:pt x="156" y="49"/>
                    <a:pt x="151" y="54"/>
                    <a:pt x="148" y="58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60"/>
                    <a:pt x="146" y="60"/>
                    <a:pt x="145" y="61"/>
                  </a:cubicBezTo>
                  <a:cubicBezTo>
                    <a:pt x="145" y="61"/>
                    <a:pt x="144" y="62"/>
                    <a:pt x="143" y="63"/>
                  </a:cubicBezTo>
                  <a:cubicBezTo>
                    <a:pt x="142" y="66"/>
                    <a:pt x="143" y="68"/>
                    <a:pt x="145" y="71"/>
                  </a:cubicBezTo>
                  <a:cubicBezTo>
                    <a:pt x="146" y="72"/>
                    <a:pt x="146" y="74"/>
                    <a:pt x="147" y="76"/>
                  </a:cubicBezTo>
                  <a:cubicBezTo>
                    <a:pt x="147" y="79"/>
                    <a:pt x="147" y="83"/>
                    <a:pt x="146" y="86"/>
                  </a:cubicBezTo>
                  <a:cubicBezTo>
                    <a:pt x="146" y="87"/>
                    <a:pt x="146" y="88"/>
                    <a:pt x="146" y="89"/>
                  </a:cubicBezTo>
                  <a:cubicBezTo>
                    <a:pt x="145" y="93"/>
                    <a:pt x="147" y="96"/>
                    <a:pt x="148" y="100"/>
                  </a:cubicBezTo>
                  <a:cubicBezTo>
                    <a:pt x="150" y="105"/>
                    <a:pt x="151" y="109"/>
                    <a:pt x="150" y="113"/>
                  </a:cubicBezTo>
                  <a:cubicBezTo>
                    <a:pt x="149" y="115"/>
                    <a:pt x="148" y="117"/>
                    <a:pt x="146" y="118"/>
                  </a:cubicBezTo>
                  <a:cubicBezTo>
                    <a:pt x="145" y="119"/>
                    <a:pt x="144" y="120"/>
                    <a:pt x="143" y="121"/>
                  </a:cubicBezTo>
                  <a:cubicBezTo>
                    <a:pt x="140" y="123"/>
                    <a:pt x="137" y="127"/>
                    <a:pt x="136" y="130"/>
                  </a:cubicBezTo>
                  <a:cubicBezTo>
                    <a:pt x="135" y="134"/>
                    <a:pt x="135" y="140"/>
                    <a:pt x="135" y="143"/>
                  </a:cubicBezTo>
                  <a:cubicBezTo>
                    <a:pt x="136" y="147"/>
                    <a:pt x="138" y="148"/>
                    <a:pt x="140" y="150"/>
                  </a:cubicBezTo>
                  <a:cubicBezTo>
                    <a:pt x="141" y="150"/>
                    <a:pt x="141" y="150"/>
                    <a:pt x="142" y="151"/>
                  </a:cubicBezTo>
                  <a:cubicBezTo>
                    <a:pt x="150" y="156"/>
                    <a:pt x="146" y="166"/>
                    <a:pt x="144" y="173"/>
                  </a:cubicBezTo>
                  <a:cubicBezTo>
                    <a:pt x="142" y="179"/>
                    <a:pt x="139" y="180"/>
                    <a:pt x="136" y="180"/>
                  </a:cubicBezTo>
                  <a:cubicBezTo>
                    <a:pt x="135" y="180"/>
                    <a:pt x="134" y="180"/>
                    <a:pt x="133" y="180"/>
                  </a:cubicBezTo>
                  <a:cubicBezTo>
                    <a:pt x="132" y="180"/>
                    <a:pt x="131" y="180"/>
                    <a:pt x="131" y="179"/>
                  </a:cubicBezTo>
                  <a:cubicBezTo>
                    <a:pt x="129" y="179"/>
                    <a:pt x="127" y="179"/>
                    <a:pt x="126" y="179"/>
                  </a:cubicBezTo>
                  <a:cubicBezTo>
                    <a:pt x="124" y="179"/>
                    <a:pt x="123" y="179"/>
                    <a:pt x="122" y="180"/>
                  </a:cubicBezTo>
                  <a:cubicBezTo>
                    <a:pt x="120" y="180"/>
                    <a:pt x="119" y="181"/>
                    <a:pt x="118" y="181"/>
                  </a:cubicBezTo>
                  <a:cubicBezTo>
                    <a:pt x="116" y="181"/>
                    <a:pt x="114" y="180"/>
                    <a:pt x="113" y="179"/>
                  </a:cubicBezTo>
                  <a:cubicBezTo>
                    <a:pt x="111" y="178"/>
                    <a:pt x="110" y="178"/>
                    <a:pt x="108" y="177"/>
                  </a:cubicBezTo>
                  <a:cubicBezTo>
                    <a:pt x="107" y="177"/>
                    <a:pt x="106" y="177"/>
                    <a:pt x="105" y="177"/>
                  </a:cubicBezTo>
                  <a:cubicBezTo>
                    <a:pt x="103" y="177"/>
                    <a:pt x="101" y="178"/>
                    <a:pt x="98" y="178"/>
                  </a:cubicBezTo>
                  <a:cubicBezTo>
                    <a:pt x="92" y="181"/>
                    <a:pt x="86" y="185"/>
                    <a:pt x="81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68" y="201"/>
                    <a:pt x="53" y="209"/>
                    <a:pt x="40" y="212"/>
                  </a:cubicBezTo>
                  <a:cubicBezTo>
                    <a:pt x="32" y="214"/>
                    <a:pt x="27" y="216"/>
                    <a:pt x="24" y="224"/>
                  </a:cubicBezTo>
                  <a:cubicBezTo>
                    <a:pt x="23" y="227"/>
                    <a:pt x="22" y="230"/>
                    <a:pt x="21" y="233"/>
                  </a:cubicBezTo>
                  <a:cubicBezTo>
                    <a:pt x="20" y="237"/>
                    <a:pt x="19" y="242"/>
                    <a:pt x="17" y="246"/>
                  </a:cubicBezTo>
                  <a:cubicBezTo>
                    <a:pt x="15" y="248"/>
                    <a:pt x="14" y="250"/>
                    <a:pt x="13" y="253"/>
                  </a:cubicBezTo>
                  <a:cubicBezTo>
                    <a:pt x="7" y="264"/>
                    <a:pt x="2" y="274"/>
                    <a:pt x="5" y="289"/>
                  </a:cubicBezTo>
                  <a:cubicBezTo>
                    <a:pt x="7" y="294"/>
                    <a:pt x="8" y="300"/>
                    <a:pt x="8" y="305"/>
                  </a:cubicBezTo>
                  <a:cubicBezTo>
                    <a:pt x="7" y="314"/>
                    <a:pt x="5" y="320"/>
                    <a:pt x="3" y="328"/>
                  </a:cubicBezTo>
                  <a:cubicBezTo>
                    <a:pt x="2" y="329"/>
                    <a:pt x="2" y="331"/>
                    <a:pt x="1" y="332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" y="336"/>
                    <a:pt x="1" y="336"/>
                    <a:pt x="1" y="336"/>
                  </a:cubicBezTo>
                  <a:cubicBezTo>
                    <a:pt x="2" y="337"/>
                    <a:pt x="3" y="337"/>
                    <a:pt x="5" y="337"/>
                  </a:cubicBezTo>
                  <a:cubicBezTo>
                    <a:pt x="5" y="337"/>
                    <a:pt x="5" y="337"/>
                    <a:pt x="5" y="337"/>
                  </a:cubicBezTo>
                  <a:cubicBezTo>
                    <a:pt x="6" y="337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9" y="337"/>
                    <a:pt x="9" y="337"/>
                    <a:pt x="9" y="337"/>
                  </a:cubicBezTo>
                  <a:cubicBezTo>
                    <a:pt x="9" y="337"/>
                    <a:pt x="9" y="337"/>
                    <a:pt x="9" y="337"/>
                  </a:cubicBezTo>
                  <a:cubicBezTo>
                    <a:pt x="11" y="337"/>
                    <a:pt x="12" y="337"/>
                    <a:pt x="13" y="337"/>
                  </a:cubicBezTo>
                  <a:cubicBezTo>
                    <a:pt x="14" y="337"/>
                    <a:pt x="16" y="337"/>
                    <a:pt x="16" y="337"/>
                  </a:cubicBezTo>
                  <a:cubicBezTo>
                    <a:pt x="18" y="338"/>
                    <a:pt x="20" y="342"/>
                    <a:pt x="21" y="344"/>
                  </a:cubicBezTo>
                  <a:cubicBezTo>
                    <a:pt x="21" y="344"/>
                    <a:pt x="21" y="344"/>
                    <a:pt x="21" y="344"/>
                  </a:cubicBezTo>
                  <a:cubicBezTo>
                    <a:pt x="22" y="346"/>
                    <a:pt x="22" y="347"/>
                    <a:pt x="23" y="348"/>
                  </a:cubicBezTo>
                  <a:cubicBezTo>
                    <a:pt x="25" y="352"/>
                    <a:pt x="26" y="357"/>
                    <a:pt x="30" y="359"/>
                  </a:cubicBezTo>
                  <a:cubicBezTo>
                    <a:pt x="35" y="362"/>
                    <a:pt x="41" y="364"/>
                    <a:pt x="46" y="364"/>
                  </a:cubicBezTo>
                  <a:cubicBezTo>
                    <a:pt x="50" y="364"/>
                    <a:pt x="53" y="363"/>
                    <a:pt x="56" y="361"/>
                  </a:cubicBezTo>
                  <a:cubicBezTo>
                    <a:pt x="57" y="360"/>
                    <a:pt x="58" y="359"/>
                    <a:pt x="59" y="358"/>
                  </a:cubicBezTo>
                  <a:cubicBezTo>
                    <a:pt x="62" y="355"/>
                    <a:pt x="64" y="353"/>
                    <a:pt x="68" y="352"/>
                  </a:cubicBezTo>
                  <a:cubicBezTo>
                    <a:pt x="69" y="352"/>
                    <a:pt x="70" y="352"/>
                    <a:pt x="71" y="352"/>
                  </a:cubicBezTo>
                  <a:cubicBezTo>
                    <a:pt x="72" y="352"/>
                    <a:pt x="73" y="352"/>
                    <a:pt x="74" y="352"/>
                  </a:cubicBezTo>
                  <a:cubicBezTo>
                    <a:pt x="75" y="352"/>
                    <a:pt x="76" y="352"/>
                    <a:pt x="77" y="352"/>
                  </a:cubicBezTo>
                  <a:cubicBezTo>
                    <a:pt x="79" y="352"/>
                    <a:pt x="80" y="352"/>
                    <a:pt x="81" y="351"/>
                  </a:cubicBezTo>
                  <a:cubicBezTo>
                    <a:pt x="89" y="349"/>
                    <a:pt x="97" y="339"/>
                    <a:pt x="100" y="331"/>
                  </a:cubicBezTo>
                  <a:cubicBezTo>
                    <a:pt x="105" y="321"/>
                    <a:pt x="102" y="310"/>
                    <a:pt x="99" y="299"/>
                  </a:cubicBezTo>
                  <a:cubicBezTo>
                    <a:pt x="102" y="299"/>
                    <a:pt x="103" y="298"/>
                    <a:pt x="106" y="297"/>
                  </a:cubicBezTo>
                  <a:cubicBezTo>
                    <a:pt x="107" y="296"/>
                    <a:pt x="107" y="296"/>
                    <a:pt x="107" y="296"/>
                  </a:cubicBezTo>
                  <a:cubicBezTo>
                    <a:pt x="108" y="295"/>
                    <a:pt x="109" y="295"/>
                    <a:pt x="110" y="295"/>
                  </a:cubicBezTo>
                  <a:cubicBezTo>
                    <a:pt x="110" y="295"/>
                    <a:pt x="111" y="295"/>
                    <a:pt x="112" y="296"/>
                  </a:cubicBezTo>
                  <a:cubicBezTo>
                    <a:pt x="113" y="296"/>
                    <a:pt x="114" y="297"/>
                    <a:pt x="114" y="297"/>
                  </a:cubicBezTo>
                  <a:cubicBezTo>
                    <a:pt x="115" y="298"/>
                    <a:pt x="116" y="298"/>
                    <a:pt x="118" y="298"/>
                  </a:cubicBezTo>
                  <a:cubicBezTo>
                    <a:pt x="118" y="298"/>
                    <a:pt x="119" y="298"/>
                    <a:pt x="119" y="298"/>
                  </a:cubicBezTo>
                  <a:cubicBezTo>
                    <a:pt x="120" y="298"/>
                    <a:pt x="121" y="298"/>
                    <a:pt x="123" y="298"/>
                  </a:cubicBezTo>
                  <a:cubicBezTo>
                    <a:pt x="124" y="298"/>
                    <a:pt x="125" y="298"/>
                    <a:pt x="126" y="298"/>
                  </a:cubicBezTo>
                  <a:cubicBezTo>
                    <a:pt x="126" y="298"/>
                    <a:pt x="126" y="298"/>
                    <a:pt x="126" y="298"/>
                  </a:cubicBezTo>
                  <a:cubicBezTo>
                    <a:pt x="130" y="298"/>
                    <a:pt x="132" y="299"/>
                    <a:pt x="135" y="301"/>
                  </a:cubicBezTo>
                  <a:cubicBezTo>
                    <a:pt x="136" y="302"/>
                    <a:pt x="137" y="302"/>
                    <a:pt x="138" y="303"/>
                  </a:cubicBezTo>
                  <a:cubicBezTo>
                    <a:pt x="142" y="306"/>
                    <a:pt x="145" y="306"/>
                    <a:pt x="151" y="306"/>
                  </a:cubicBezTo>
                  <a:cubicBezTo>
                    <a:pt x="155" y="306"/>
                    <a:pt x="158" y="304"/>
                    <a:pt x="161" y="301"/>
                  </a:cubicBezTo>
                  <a:cubicBezTo>
                    <a:pt x="163" y="300"/>
                    <a:pt x="165" y="298"/>
                    <a:pt x="168" y="297"/>
                  </a:cubicBezTo>
                  <a:cubicBezTo>
                    <a:pt x="170" y="296"/>
                    <a:pt x="173" y="296"/>
                    <a:pt x="176" y="296"/>
                  </a:cubicBezTo>
                  <a:cubicBezTo>
                    <a:pt x="180" y="296"/>
                    <a:pt x="184" y="296"/>
                    <a:pt x="187" y="294"/>
                  </a:cubicBezTo>
                  <a:cubicBezTo>
                    <a:pt x="188" y="293"/>
                    <a:pt x="190" y="291"/>
                    <a:pt x="191" y="289"/>
                  </a:cubicBezTo>
                  <a:cubicBezTo>
                    <a:pt x="191" y="288"/>
                    <a:pt x="192" y="288"/>
                    <a:pt x="192" y="287"/>
                  </a:cubicBezTo>
                  <a:cubicBezTo>
                    <a:pt x="192" y="286"/>
                    <a:pt x="192" y="286"/>
                    <a:pt x="195" y="284"/>
                  </a:cubicBezTo>
                  <a:cubicBezTo>
                    <a:pt x="196" y="284"/>
                    <a:pt x="196" y="284"/>
                    <a:pt x="197" y="283"/>
                  </a:cubicBezTo>
                  <a:cubicBezTo>
                    <a:pt x="200" y="282"/>
                    <a:pt x="203" y="281"/>
                    <a:pt x="205" y="278"/>
                  </a:cubicBezTo>
                  <a:cubicBezTo>
                    <a:pt x="206" y="276"/>
                    <a:pt x="206" y="276"/>
                    <a:pt x="206" y="276"/>
                  </a:cubicBezTo>
                  <a:cubicBezTo>
                    <a:pt x="209" y="273"/>
                    <a:pt x="211" y="270"/>
                    <a:pt x="215" y="270"/>
                  </a:cubicBezTo>
                  <a:cubicBezTo>
                    <a:pt x="217" y="270"/>
                    <a:pt x="217" y="270"/>
                    <a:pt x="217" y="270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7" y="265"/>
                    <a:pt x="218" y="264"/>
                    <a:pt x="221" y="263"/>
                  </a:cubicBezTo>
                  <a:cubicBezTo>
                    <a:pt x="222" y="263"/>
                    <a:pt x="222" y="262"/>
                    <a:pt x="223" y="262"/>
                  </a:cubicBezTo>
                  <a:cubicBezTo>
                    <a:pt x="224" y="261"/>
                    <a:pt x="225" y="261"/>
                    <a:pt x="226" y="260"/>
                  </a:cubicBezTo>
                  <a:cubicBezTo>
                    <a:pt x="228" y="259"/>
                    <a:pt x="229" y="257"/>
                    <a:pt x="231" y="256"/>
                  </a:cubicBezTo>
                  <a:cubicBezTo>
                    <a:pt x="236" y="254"/>
                    <a:pt x="241" y="250"/>
                    <a:pt x="246" y="245"/>
                  </a:cubicBezTo>
                  <a:cubicBezTo>
                    <a:pt x="248" y="243"/>
                    <a:pt x="250" y="238"/>
                    <a:pt x="248" y="235"/>
                  </a:cubicBezTo>
                  <a:cubicBezTo>
                    <a:pt x="248" y="235"/>
                    <a:pt x="247" y="234"/>
                    <a:pt x="246" y="233"/>
                  </a:cubicBezTo>
                  <a:cubicBezTo>
                    <a:pt x="245" y="232"/>
                    <a:pt x="244" y="231"/>
                    <a:pt x="244" y="230"/>
                  </a:cubicBezTo>
                  <a:cubicBezTo>
                    <a:pt x="244" y="228"/>
                    <a:pt x="244" y="227"/>
                    <a:pt x="244" y="226"/>
                  </a:cubicBezTo>
                  <a:cubicBezTo>
                    <a:pt x="245" y="224"/>
                    <a:pt x="245" y="223"/>
                    <a:pt x="245" y="222"/>
                  </a:cubicBezTo>
                  <a:cubicBezTo>
                    <a:pt x="245" y="221"/>
                    <a:pt x="244" y="220"/>
                    <a:pt x="244" y="220"/>
                  </a:cubicBezTo>
                  <a:cubicBezTo>
                    <a:pt x="243" y="219"/>
                    <a:pt x="243" y="219"/>
                    <a:pt x="242" y="218"/>
                  </a:cubicBezTo>
                  <a:cubicBezTo>
                    <a:pt x="242" y="217"/>
                    <a:pt x="241" y="216"/>
                    <a:pt x="242" y="216"/>
                  </a:cubicBezTo>
                  <a:cubicBezTo>
                    <a:pt x="242" y="214"/>
                    <a:pt x="243" y="213"/>
                    <a:pt x="245" y="212"/>
                  </a:cubicBezTo>
                  <a:cubicBezTo>
                    <a:pt x="247" y="212"/>
                    <a:pt x="247" y="212"/>
                    <a:pt x="247" y="212"/>
                  </a:cubicBezTo>
                  <a:cubicBezTo>
                    <a:pt x="246" y="211"/>
                    <a:pt x="246" y="211"/>
                    <a:pt x="246" y="211"/>
                  </a:cubicBezTo>
                  <a:cubicBezTo>
                    <a:pt x="246" y="210"/>
                    <a:pt x="246" y="209"/>
                    <a:pt x="247" y="208"/>
                  </a:cubicBezTo>
                  <a:cubicBezTo>
                    <a:pt x="247" y="202"/>
                    <a:pt x="250" y="197"/>
                    <a:pt x="253" y="19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60BB7A2-6209-5F1B-96B0-3A9C57C3E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1157"/>
              <a:ext cx="544" cy="913"/>
            </a:xfrm>
            <a:custGeom>
              <a:avLst/>
              <a:gdLst>
                <a:gd name="T0" fmla="*/ 212 w 223"/>
                <a:gd name="T1" fmla="*/ 235 h 374"/>
                <a:gd name="T2" fmla="*/ 192 w 223"/>
                <a:gd name="T3" fmla="*/ 219 h 374"/>
                <a:gd name="T4" fmla="*/ 186 w 223"/>
                <a:gd name="T5" fmla="*/ 208 h 374"/>
                <a:gd name="T6" fmla="*/ 179 w 223"/>
                <a:gd name="T7" fmla="*/ 194 h 374"/>
                <a:gd name="T8" fmla="*/ 173 w 223"/>
                <a:gd name="T9" fmla="*/ 179 h 374"/>
                <a:gd name="T10" fmla="*/ 166 w 223"/>
                <a:gd name="T11" fmla="*/ 176 h 374"/>
                <a:gd name="T12" fmla="*/ 175 w 223"/>
                <a:gd name="T13" fmla="*/ 165 h 374"/>
                <a:gd name="T14" fmla="*/ 193 w 223"/>
                <a:gd name="T15" fmla="*/ 146 h 374"/>
                <a:gd name="T16" fmla="*/ 180 w 223"/>
                <a:gd name="T17" fmla="*/ 129 h 374"/>
                <a:gd name="T18" fmla="*/ 159 w 223"/>
                <a:gd name="T19" fmla="*/ 120 h 374"/>
                <a:gd name="T20" fmla="*/ 149 w 223"/>
                <a:gd name="T21" fmla="*/ 100 h 374"/>
                <a:gd name="T22" fmla="*/ 142 w 223"/>
                <a:gd name="T23" fmla="*/ 91 h 374"/>
                <a:gd name="T24" fmla="*/ 154 w 223"/>
                <a:gd name="T25" fmla="*/ 62 h 374"/>
                <a:gd name="T26" fmla="*/ 154 w 223"/>
                <a:gd name="T27" fmla="*/ 41 h 374"/>
                <a:gd name="T28" fmla="*/ 142 w 223"/>
                <a:gd name="T29" fmla="*/ 12 h 374"/>
                <a:gd name="T30" fmla="*/ 132 w 223"/>
                <a:gd name="T31" fmla="*/ 3 h 374"/>
                <a:gd name="T32" fmla="*/ 120 w 223"/>
                <a:gd name="T33" fmla="*/ 4 h 374"/>
                <a:gd name="T34" fmla="*/ 112 w 223"/>
                <a:gd name="T35" fmla="*/ 1 h 374"/>
                <a:gd name="T36" fmla="*/ 102 w 223"/>
                <a:gd name="T37" fmla="*/ 5 h 374"/>
                <a:gd name="T38" fmla="*/ 102 w 223"/>
                <a:gd name="T39" fmla="*/ 10 h 374"/>
                <a:gd name="T40" fmla="*/ 120 w 223"/>
                <a:gd name="T41" fmla="*/ 22 h 374"/>
                <a:gd name="T42" fmla="*/ 116 w 223"/>
                <a:gd name="T43" fmla="*/ 38 h 374"/>
                <a:gd name="T44" fmla="*/ 101 w 223"/>
                <a:gd name="T45" fmla="*/ 59 h 374"/>
                <a:gd name="T46" fmla="*/ 75 w 223"/>
                <a:gd name="T47" fmla="*/ 78 h 374"/>
                <a:gd name="T48" fmla="*/ 68 w 223"/>
                <a:gd name="T49" fmla="*/ 103 h 374"/>
                <a:gd name="T50" fmla="*/ 71 w 223"/>
                <a:gd name="T51" fmla="*/ 131 h 374"/>
                <a:gd name="T52" fmla="*/ 61 w 223"/>
                <a:gd name="T53" fmla="*/ 152 h 374"/>
                <a:gd name="T54" fmla="*/ 50 w 223"/>
                <a:gd name="T55" fmla="*/ 168 h 374"/>
                <a:gd name="T56" fmla="*/ 34 w 223"/>
                <a:gd name="T57" fmla="*/ 188 h 374"/>
                <a:gd name="T58" fmla="*/ 18 w 223"/>
                <a:gd name="T59" fmla="*/ 228 h 374"/>
                <a:gd name="T60" fmla="*/ 6 w 223"/>
                <a:gd name="T61" fmla="*/ 260 h 374"/>
                <a:gd name="T62" fmla="*/ 5 w 223"/>
                <a:gd name="T63" fmla="*/ 272 h 374"/>
                <a:gd name="T64" fmla="*/ 2 w 223"/>
                <a:gd name="T65" fmla="*/ 290 h 374"/>
                <a:gd name="T66" fmla="*/ 3 w 223"/>
                <a:gd name="T67" fmla="*/ 302 h 374"/>
                <a:gd name="T68" fmla="*/ 4 w 223"/>
                <a:gd name="T69" fmla="*/ 321 h 374"/>
                <a:gd name="T70" fmla="*/ 7 w 223"/>
                <a:gd name="T71" fmla="*/ 345 h 374"/>
                <a:gd name="T72" fmla="*/ 19 w 223"/>
                <a:gd name="T73" fmla="*/ 334 h 374"/>
                <a:gd name="T74" fmla="*/ 27 w 223"/>
                <a:gd name="T75" fmla="*/ 330 h 374"/>
                <a:gd name="T76" fmla="*/ 34 w 223"/>
                <a:gd name="T77" fmla="*/ 357 h 374"/>
                <a:gd name="T78" fmla="*/ 50 w 223"/>
                <a:gd name="T79" fmla="*/ 363 h 374"/>
                <a:gd name="T80" fmla="*/ 65 w 223"/>
                <a:gd name="T81" fmla="*/ 355 h 374"/>
                <a:gd name="T82" fmla="*/ 88 w 223"/>
                <a:gd name="T83" fmla="*/ 364 h 374"/>
                <a:gd name="T84" fmla="*/ 94 w 223"/>
                <a:gd name="T85" fmla="*/ 364 h 374"/>
                <a:gd name="T86" fmla="*/ 106 w 223"/>
                <a:gd name="T87" fmla="*/ 364 h 374"/>
                <a:gd name="T88" fmla="*/ 128 w 223"/>
                <a:gd name="T89" fmla="*/ 371 h 374"/>
                <a:gd name="T90" fmla="*/ 134 w 223"/>
                <a:gd name="T91" fmla="*/ 371 h 374"/>
                <a:gd name="T92" fmla="*/ 135 w 223"/>
                <a:gd name="T93" fmla="*/ 361 h 374"/>
                <a:gd name="T94" fmla="*/ 146 w 223"/>
                <a:gd name="T95" fmla="*/ 369 h 374"/>
                <a:gd name="T96" fmla="*/ 163 w 223"/>
                <a:gd name="T97" fmla="*/ 362 h 374"/>
                <a:gd name="T98" fmla="*/ 175 w 223"/>
                <a:gd name="T99" fmla="*/ 361 h 374"/>
                <a:gd name="T100" fmla="*/ 197 w 223"/>
                <a:gd name="T101" fmla="*/ 351 h 374"/>
                <a:gd name="T102" fmla="*/ 200 w 223"/>
                <a:gd name="T103" fmla="*/ 348 h 374"/>
                <a:gd name="T104" fmla="*/ 201 w 223"/>
                <a:gd name="T105" fmla="*/ 337 h 374"/>
                <a:gd name="T106" fmla="*/ 195 w 223"/>
                <a:gd name="T107" fmla="*/ 327 h 374"/>
                <a:gd name="T108" fmla="*/ 202 w 223"/>
                <a:gd name="T109" fmla="*/ 315 h 374"/>
                <a:gd name="T110" fmla="*/ 206 w 223"/>
                <a:gd name="T111" fmla="*/ 308 h 374"/>
                <a:gd name="T112" fmla="*/ 203 w 223"/>
                <a:gd name="T113" fmla="*/ 302 h 374"/>
                <a:gd name="T114" fmla="*/ 197 w 223"/>
                <a:gd name="T115" fmla="*/ 292 h 374"/>
                <a:gd name="T116" fmla="*/ 197 w 223"/>
                <a:gd name="T117" fmla="*/ 266 h 374"/>
                <a:gd name="T118" fmla="*/ 214 w 223"/>
                <a:gd name="T119" fmla="*/ 24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374">
                  <a:moveTo>
                    <a:pt x="220" y="240"/>
                  </a:moveTo>
                  <a:cubicBezTo>
                    <a:pt x="217" y="240"/>
                    <a:pt x="216" y="239"/>
                    <a:pt x="215" y="238"/>
                  </a:cubicBezTo>
                  <a:cubicBezTo>
                    <a:pt x="214" y="237"/>
                    <a:pt x="214" y="237"/>
                    <a:pt x="214" y="237"/>
                  </a:cubicBezTo>
                  <a:cubicBezTo>
                    <a:pt x="213" y="236"/>
                    <a:pt x="213" y="236"/>
                    <a:pt x="212" y="235"/>
                  </a:cubicBezTo>
                  <a:cubicBezTo>
                    <a:pt x="210" y="233"/>
                    <a:pt x="208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1" y="231"/>
                    <a:pt x="200" y="231"/>
                    <a:pt x="198" y="228"/>
                  </a:cubicBezTo>
                  <a:cubicBezTo>
                    <a:pt x="196" y="225"/>
                    <a:pt x="194" y="222"/>
                    <a:pt x="192" y="219"/>
                  </a:cubicBezTo>
                  <a:cubicBezTo>
                    <a:pt x="192" y="219"/>
                    <a:pt x="192" y="219"/>
                    <a:pt x="192" y="219"/>
                  </a:cubicBezTo>
                  <a:cubicBezTo>
                    <a:pt x="191" y="218"/>
                    <a:pt x="190" y="217"/>
                    <a:pt x="189" y="216"/>
                  </a:cubicBezTo>
                  <a:cubicBezTo>
                    <a:pt x="189" y="215"/>
                    <a:pt x="189" y="215"/>
                    <a:pt x="188" y="214"/>
                  </a:cubicBezTo>
                  <a:cubicBezTo>
                    <a:pt x="186" y="212"/>
                    <a:pt x="185" y="211"/>
                    <a:pt x="186" y="208"/>
                  </a:cubicBezTo>
                  <a:cubicBezTo>
                    <a:pt x="186" y="207"/>
                    <a:pt x="187" y="206"/>
                    <a:pt x="188" y="205"/>
                  </a:cubicBezTo>
                  <a:cubicBezTo>
                    <a:pt x="189" y="204"/>
                    <a:pt x="191" y="203"/>
                    <a:pt x="190" y="201"/>
                  </a:cubicBezTo>
                  <a:cubicBezTo>
                    <a:pt x="190" y="199"/>
                    <a:pt x="187" y="198"/>
                    <a:pt x="184" y="197"/>
                  </a:cubicBezTo>
                  <a:cubicBezTo>
                    <a:pt x="182" y="196"/>
                    <a:pt x="180" y="195"/>
                    <a:pt x="179" y="194"/>
                  </a:cubicBezTo>
                  <a:cubicBezTo>
                    <a:pt x="178" y="192"/>
                    <a:pt x="178" y="190"/>
                    <a:pt x="177" y="187"/>
                  </a:cubicBezTo>
                  <a:cubicBezTo>
                    <a:pt x="177" y="184"/>
                    <a:pt x="177" y="180"/>
                    <a:pt x="174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72" y="179"/>
                    <a:pt x="171" y="179"/>
                    <a:pt x="171" y="179"/>
                  </a:cubicBezTo>
                  <a:cubicBezTo>
                    <a:pt x="170" y="179"/>
                    <a:pt x="170" y="179"/>
                    <a:pt x="169" y="179"/>
                  </a:cubicBezTo>
                  <a:cubicBezTo>
                    <a:pt x="168" y="179"/>
                    <a:pt x="168" y="179"/>
                    <a:pt x="167" y="178"/>
                  </a:cubicBezTo>
                  <a:cubicBezTo>
                    <a:pt x="166" y="178"/>
                    <a:pt x="166" y="177"/>
                    <a:pt x="166" y="176"/>
                  </a:cubicBezTo>
                  <a:cubicBezTo>
                    <a:pt x="166" y="175"/>
                    <a:pt x="168" y="173"/>
                    <a:pt x="169" y="173"/>
                  </a:cubicBezTo>
                  <a:cubicBezTo>
                    <a:pt x="170" y="172"/>
                    <a:pt x="171" y="172"/>
                    <a:pt x="171" y="172"/>
                  </a:cubicBezTo>
                  <a:cubicBezTo>
                    <a:pt x="172" y="171"/>
                    <a:pt x="173" y="171"/>
                    <a:pt x="174" y="169"/>
                  </a:cubicBezTo>
                  <a:cubicBezTo>
                    <a:pt x="175" y="168"/>
                    <a:pt x="175" y="166"/>
                    <a:pt x="175" y="165"/>
                  </a:cubicBezTo>
                  <a:cubicBezTo>
                    <a:pt x="175" y="164"/>
                    <a:pt x="175" y="163"/>
                    <a:pt x="175" y="162"/>
                  </a:cubicBezTo>
                  <a:cubicBezTo>
                    <a:pt x="177" y="154"/>
                    <a:pt x="182" y="150"/>
                    <a:pt x="190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3"/>
                    <a:pt x="194" y="140"/>
                    <a:pt x="195" y="137"/>
                  </a:cubicBezTo>
                  <a:cubicBezTo>
                    <a:pt x="196" y="133"/>
                    <a:pt x="196" y="130"/>
                    <a:pt x="192" y="128"/>
                  </a:cubicBezTo>
                  <a:cubicBezTo>
                    <a:pt x="191" y="127"/>
                    <a:pt x="190" y="127"/>
                    <a:pt x="188" y="127"/>
                  </a:cubicBezTo>
                  <a:cubicBezTo>
                    <a:pt x="185" y="127"/>
                    <a:pt x="182" y="128"/>
                    <a:pt x="180" y="129"/>
                  </a:cubicBezTo>
                  <a:cubicBezTo>
                    <a:pt x="179" y="129"/>
                    <a:pt x="177" y="130"/>
                    <a:pt x="176" y="130"/>
                  </a:cubicBezTo>
                  <a:cubicBezTo>
                    <a:pt x="175" y="131"/>
                    <a:pt x="173" y="132"/>
                    <a:pt x="172" y="132"/>
                  </a:cubicBezTo>
                  <a:cubicBezTo>
                    <a:pt x="171" y="132"/>
                    <a:pt x="170" y="132"/>
                    <a:pt x="168" y="130"/>
                  </a:cubicBezTo>
                  <a:cubicBezTo>
                    <a:pt x="165" y="128"/>
                    <a:pt x="162" y="124"/>
                    <a:pt x="159" y="120"/>
                  </a:cubicBezTo>
                  <a:cubicBezTo>
                    <a:pt x="158" y="118"/>
                    <a:pt x="157" y="117"/>
                    <a:pt x="156" y="116"/>
                  </a:cubicBezTo>
                  <a:cubicBezTo>
                    <a:pt x="156" y="115"/>
                    <a:pt x="155" y="114"/>
                    <a:pt x="154" y="114"/>
                  </a:cubicBezTo>
                  <a:cubicBezTo>
                    <a:pt x="153" y="112"/>
                    <a:pt x="151" y="110"/>
                    <a:pt x="150" y="108"/>
                  </a:cubicBezTo>
                  <a:cubicBezTo>
                    <a:pt x="149" y="105"/>
                    <a:pt x="149" y="103"/>
                    <a:pt x="149" y="100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4" y="97"/>
                    <a:pt x="143" y="96"/>
                    <a:pt x="142" y="95"/>
                  </a:cubicBezTo>
                  <a:cubicBezTo>
                    <a:pt x="141" y="94"/>
                    <a:pt x="141" y="93"/>
                    <a:pt x="142" y="91"/>
                  </a:cubicBezTo>
                  <a:cubicBezTo>
                    <a:pt x="143" y="90"/>
                    <a:pt x="144" y="89"/>
                    <a:pt x="146" y="87"/>
                  </a:cubicBezTo>
                  <a:cubicBezTo>
                    <a:pt x="147" y="86"/>
                    <a:pt x="149" y="85"/>
                    <a:pt x="150" y="83"/>
                  </a:cubicBezTo>
                  <a:cubicBezTo>
                    <a:pt x="151" y="80"/>
                    <a:pt x="151" y="76"/>
                    <a:pt x="152" y="73"/>
                  </a:cubicBezTo>
                  <a:cubicBezTo>
                    <a:pt x="152" y="69"/>
                    <a:pt x="153" y="65"/>
                    <a:pt x="154" y="62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6" y="58"/>
                    <a:pt x="157" y="55"/>
                    <a:pt x="157" y="52"/>
                  </a:cubicBezTo>
                  <a:cubicBezTo>
                    <a:pt x="156" y="50"/>
                    <a:pt x="156" y="49"/>
                    <a:pt x="155" y="47"/>
                  </a:cubicBezTo>
                  <a:cubicBezTo>
                    <a:pt x="155" y="45"/>
                    <a:pt x="154" y="43"/>
                    <a:pt x="154" y="41"/>
                  </a:cubicBezTo>
                  <a:cubicBezTo>
                    <a:pt x="154" y="39"/>
                    <a:pt x="155" y="37"/>
                    <a:pt x="155" y="35"/>
                  </a:cubicBezTo>
                  <a:cubicBezTo>
                    <a:pt x="156" y="30"/>
                    <a:pt x="157" y="26"/>
                    <a:pt x="153" y="20"/>
                  </a:cubicBezTo>
                  <a:cubicBezTo>
                    <a:pt x="151" y="17"/>
                    <a:pt x="149" y="14"/>
                    <a:pt x="147" y="13"/>
                  </a:cubicBezTo>
                  <a:cubicBezTo>
                    <a:pt x="145" y="12"/>
                    <a:pt x="144" y="12"/>
                    <a:pt x="142" y="12"/>
                  </a:cubicBezTo>
                  <a:cubicBezTo>
                    <a:pt x="140" y="12"/>
                    <a:pt x="138" y="12"/>
                    <a:pt x="136" y="9"/>
                  </a:cubicBezTo>
                  <a:cubicBezTo>
                    <a:pt x="136" y="8"/>
                    <a:pt x="135" y="7"/>
                    <a:pt x="135" y="6"/>
                  </a:cubicBezTo>
                  <a:cubicBezTo>
                    <a:pt x="135" y="5"/>
                    <a:pt x="134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0" y="3"/>
                    <a:pt x="129" y="4"/>
                    <a:pt x="128" y="5"/>
                  </a:cubicBezTo>
                  <a:cubicBezTo>
                    <a:pt x="127" y="6"/>
                    <a:pt x="126" y="6"/>
                    <a:pt x="125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6"/>
                    <a:pt x="121" y="5"/>
                    <a:pt x="120" y="4"/>
                  </a:cubicBezTo>
                  <a:cubicBezTo>
                    <a:pt x="119" y="3"/>
                    <a:pt x="118" y="2"/>
                    <a:pt x="117" y="1"/>
                  </a:cubicBezTo>
                  <a:cubicBezTo>
                    <a:pt x="116" y="1"/>
                    <a:pt x="116" y="1"/>
                    <a:pt x="114" y="1"/>
                  </a:cubicBezTo>
                  <a:cubicBezTo>
                    <a:pt x="114" y="1"/>
                    <a:pt x="113" y="1"/>
                    <a:pt x="113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0" y="1"/>
                    <a:pt x="109" y="0"/>
                    <a:pt x="108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2"/>
                    <a:pt x="103" y="4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0" y="5"/>
                    <a:pt x="100" y="6"/>
                    <a:pt x="99" y="6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1" y="10"/>
                    <a:pt x="102" y="10"/>
                  </a:cubicBezTo>
                  <a:cubicBezTo>
                    <a:pt x="103" y="10"/>
                    <a:pt x="103" y="9"/>
                    <a:pt x="104" y="9"/>
                  </a:cubicBezTo>
                  <a:cubicBezTo>
                    <a:pt x="104" y="9"/>
                    <a:pt x="104" y="9"/>
                    <a:pt x="104" y="10"/>
                  </a:cubicBezTo>
                  <a:cubicBezTo>
                    <a:pt x="108" y="10"/>
                    <a:pt x="114" y="13"/>
                    <a:pt x="117" y="16"/>
                  </a:cubicBezTo>
                  <a:cubicBezTo>
                    <a:pt x="118" y="17"/>
                    <a:pt x="120" y="19"/>
                    <a:pt x="120" y="22"/>
                  </a:cubicBezTo>
                  <a:cubicBezTo>
                    <a:pt x="120" y="24"/>
                    <a:pt x="119" y="25"/>
                    <a:pt x="118" y="27"/>
                  </a:cubicBezTo>
                  <a:cubicBezTo>
                    <a:pt x="117" y="28"/>
                    <a:pt x="117" y="28"/>
                    <a:pt x="116" y="29"/>
                  </a:cubicBezTo>
                  <a:cubicBezTo>
                    <a:pt x="116" y="31"/>
                    <a:pt x="116" y="32"/>
                    <a:pt x="116" y="34"/>
                  </a:cubicBezTo>
                  <a:cubicBezTo>
                    <a:pt x="116" y="35"/>
                    <a:pt x="116" y="37"/>
                    <a:pt x="116" y="38"/>
                  </a:cubicBezTo>
                  <a:cubicBezTo>
                    <a:pt x="115" y="40"/>
                    <a:pt x="113" y="43"/>
                    <a:pt x="112" y="45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0" y="47"/>
                    <a:pt x="109" y="49"/>
                    <a:pt x="107" y="51"/>
                  </a:cubicBezTo>
                  <a:cubicBezTo>
                    <a:pt x="106" y="53"/>
                    <a:pt x="104" y="56"/>
                    <a:pt x="101" y="59"/>
                  </a:cubicBezTo>
                  <a:cubicBezTo>
                    <a:pt x="99" y="61"/>
                    <a:pt x="98" y="62"/>
                    <a:pt x="98" y="65"/>
                  </a:cubicBezTo>
                  <a:cubicBezTo>
                    <a:pt x="96" y="69"/>
                    <a:pt x="94" y="70"/>
                    <a:pt x="91" y="72"/>
                  </a:cubicBezTo>
                  <a:cubicBezTo>
                    <a:pt x="89" y="73"/>
                    <a:pt x="86" y="74"/>
                    <a:pt x="83" y="75"/>
                  </a:cubicBezTo>
                  <a:cubicBezTo>
                    <a:pt x="80" y="75"/>
                    <a:pt x="78" y="76"/>
                    <a:pt x="75" y="78"/>
                  </a:cubicBezTo>
                  <a:cubicBezTo>
                    <a:pt x="70" y="81"/>
                    <a:pt x="71" y="84"/>
                    <a:pt x="71" y="89"/>
                  </a:cubicBezTo>
                  <a:cubicBezTo>
                    <a:pt x="71" y="90"/>
                    <a:pt x="72" y="91"/>
                    <a:pt x="72" y="93"/>
                  </a:cubicBezTo>
                  <a:cubicBezTo>
                    <a:pt x="71" y="96"/>
                    <a:pt x="71" y="99"/>
                    <a:pt x="69" y="102"/>
                  </a:cubicBezTo>
                  <a:cubicBezTo>
                    <a:pt x="69" y="102"/>
                    <a:pt x="69" y="102"/>
                    <a:pt x="68" y="103"/>
                  </a:cubicBezTo>
                  <a:cubicBezTo>
                    <a:pt x="67" y="105"/>
                    <a:pt x="66" y="107"/>
                    <a:pt x="66" y="109"/>
                  </a:cubicBezTo>
                  <a:cubicBezTo>
                    <a:pt x="67" y="111"/>
                    <a:pt x="68" y="113"/>
                    <a:pt x="70" y="115"/>
                  </a:cubicBezTo>
                  <a:cubicBezTo>
                    <a:pt x="72" y="117"/>
                    <a:pt x="74" y="119"/>
                    <a:pt x="74" y="123"/>
                  </a:cubicBezTo>
                  <a:cubicBezTo>
                    <a:pt x="73" y="126"/>
                    <a:pt x="72" y="128"/>
                    <a:pt x="71" y="131"/>
                  </a:cubicBezTo>
                  <a:cubicBezTo>
                    <a:pt x="70" y="132"/>
                    <a:pt x="70" y="134"/>
                    <a:pt x="69" y="13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41"/>
                    <a:pt x="67" y="144"/>
                    <a:pt x="65" y="148"/>
                  </a:cubicBezTo>
                  <a:cubicBezTo>
                    <a:pt x="64" y="149"/>
                    <a:pt x="63" y="151"/>
                    <a:pt x="61" y="152"/>
                  </a:cubicBezTo>
                  <a:cubicBezTo>
                    <a:pt x="60" y="154"/>
                    <a:pt x="60" y="155"/>
                    <a:pt x="59" y="156"/>
                  </a:cubicBezTo>
                  <a:cubicBezTo>
                    <a:pt x="59" y="156"/>
                    <a:pt x="59" y="157"/>
                    <a:pt x="58" y="158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6" y="162"/>
                    <a:pt x="53" y="166"/>
                    <a:pt x="50" y="168"/>
                  </a:cubicBezTo>
                  <a:cubicBezTo>
                    <a:pt x="47" y="170"/>
                    <a:pt x="45" y="172"/>
                    <a:pt x="44" y="175"/>
                  </a:cubicBezTo>
                  <a:cubicBezTo>
                    <a:pt x="43" y="175"/>
                    <a:pt x="42" y="176"/>
                    <a:pt x="42" y="177"/>
                  </a:cubicBezTo>
                  <a:cubicBezTo>
                    <a:pt x="41" y="178"/>
                    <a:pt x="40" y="180"/>
                    <a:pt x="39" y="181"/>
                  </a:cubicBezTo>
                  <a:cubicBezTo>
                    <a:pt x="37" y="183"/>
                    <a:pt x="36" y="186"/>
                    <a:pt x="34" y="188"/>
                  </a:cubicBezTo>
                  <a:cubicBezTo>
                    <a:pt x="30" y="191"/>
                    <a:pt x="29" y="195"/>
                    <a:pt x="28" y="200"/>
                  </a:cubicBezTo>
                  <a:cubicBezTo>
                    <a:pt x="26" y="207"/>
                    <a:pt x="24" y="214"/>
                    <a:pt x="21" y="220"/>
                  </a:cubicBezTo>
                  <a:cubicBezTo>
                    <a:pt x="20" y="221"/>
                    <a:pt x="20" y="222"/>
                    <a:pt x="20" y="223"/>
                  </a:cubicBezTo>
                  <a:cubicBezTo>
                    <a:pt x="19" y="224"/>
                    <a:pt x="18" y="226"/>
                    <a:pt x="18" y="228"/>
                  </a:cubicBezTo>
                  <a:cubicBezTo>
                    <a:pt x="17" y="231"/>
                    <a:pt x="16" y="235"/>
                    <a:pt x="14" y="237"/>
                  </a:cubicBezTo>
                  <a:cubicBezTo>
                    <a:pt x="12" y="239"/>
                    <a:pt x="11" y="242"/>
                    <a:pt x="10" y="245"/>
                  </a:cubicBezTo>
                  <a:cubicBezTo>
                    <a:pt x="10" y="246"/>
                    <a:pt x="9" y="248"/>
                    <a:pt x="8" y="250"/>
                  </a:cubicBezTo>
                  <a:cubicBezTo>
                    <a:pt x="6" y="253"/>
                    <a:pt x="6" y="256"/>
                    <a:pt x="6" y="260"/>
                  </a:cubicBezTo>
                  <a:cubicBezTo>
                    <a:pt x="6" y="261"/>
                    <a:pt x="6" y="262"/>
                    <a:pt x="6" y="263"/>
                  </a:cubicBezTo>
                  <a:cubicBezTo>
                    <a:pt x="6" y="263"/>
                    <a:pt x="6" y="264"/>
                    <a:pt x="6" y="265"/>
                  </a:cubicBezTo>
                  <a:cubicBezTo>
                    <a:pt x="6" y="266"/>
                    <a:pt x="6" y="268"/>
                    <a:pt x="6" y="269"/>
                  </a:cubicBezTo>
                  <a:cubicBezTo>
                    <a:pt x="6" y="270"/>
                    <a:pt x="5" y="271"/>
                    <a:pt x="5" y="272"/>
                  </a:cubicBezTo>
                  <a:cubicBezTo>
                    <a:pt x="4" y="273"/>
                    <a:pt x="4" y="274"/>
                    <a:pt x="3" y="275"/>
                  </a:cubicBezTo>
                  <a:cubicBezTo>
                    <a:pt x="3" y="276"/>
                    <a:pt x="3" y="277"/>
                    <a:pt x="2" y="278"/>
                  </a:cubicBezTo>
                  <a:cubicBezTo>
                    <a:pt x="1" y="281"/>
                    <a:pt x="0" y="284"/>
                    <a:pt x="1" y="288"/>
                  </a:cubicBezTo>
                  <a:cubicBezTo>
                    <a:pt x="1" y="288"/>
                    <a:pt x="1" y="289"/>
                    <a:pt x="2" y="290"/>
                  </a:cubicBezTo>
                  <a:cubicBezTo>
                    <a:pt x="2" y="291"/>
                    <a:pt x="3" y="292"/>
                    <a:pt x="3" y="293"/>
                  </a:cubicBezTo>
                  <a:cubicBezTo>
                    <a:pt x="3" y="294"/>
                    <a:pt x="3" y="295"/>
                    <a:pt x="3" y="296"/>
                  </a:cubicBezTo>
                  <a:cubicBezTo>
                    <a:pt x="2" y="297"/>
                    <a:pt x="2" y="298"/>
                    <a:pt x="2" y="299"/>
                  </a:cubicBezTo>
                  <a:cubicBezTo>
                    <a:pt x="2" y="300"/>
                    <a:pt x="3" y="301"/>
                    <a:pt x="3" y="302"/>
                  </a:cubicBezTo>
                  <a:cubicBezTo>
                    <a:pt x="3" y="303"/>
                    <a:pt x="4" y="304"/>
                    <a:pt x="4" y="306"/>
                  </a:cubicBezTo>
                  <a:cubicBezTo>
                    <a:pt x="4" y="307"/>
                    <a:pt x="4" y="308"/>
                    <a:pt x="3" y="310"/>
                  </a:cubicBezTo>
                  <a:cubicBezTo>
                    <a:pt x="3" y="310"/>
                    <a:pt x="3" y="311"/>
                    <a:pt x="3" y="312"/>
                  </a:cubicBezTo>
                  <a:cubicBezTo>
                    <a:pt x="3" y="315"/>
                    <a:pt x="3" y="318"/>
                    <a:pt x="4" y="321"/>
                  </a:cubicBezTo>
                  <a:cubicBezTo>
                    <a:pt x="4" y="322"/>
                    <a:pt x="5" y="324"/>
                    <a:pt x="5" y="325"/>
                  </a:cubicBezTo>
                  <a:cubicBezTo>
                    <a:pt x="5" y="328"/>
                    <a:pt x="5" y="330"/>
                    <a:pt x="4" y="332"/>
                  </a:cubicBezTo>
                  <a:cubicBezTo>
                    <a:pt x="4" y="334"/>
                    <a:pt x="3" y="337"/>
                    <a:pt x="4" y="339"/>
                  </a:cubicBezTo>
                  <a:cubicBezTo>
                    <a:pt x="5" y="342"/>
                    <a:pt x="6" y="343"/>
                    <a:pt x="7" y="345"/>
                  </a:cubicBezTo>
                  <a:cubicBezTo>
                    <a:pt x="9" y="346"/>
                    <a:pt x="9" y="346"/>
                    <a:pt x="9" y="34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2" y="343"/>
                    <a:pt x="13" y="340"/>
                    <a:pt x="16" y="338"/>
                  </a:cubicBezTo>
                  <a:cubicBezTo>
                    <a:pt x="17" y="337"/>
                    <a:pt x="18" y="335"/>
                    <a:pt x="19" y="334"/>
                  </a:cubicBezTo>
                  <a:cubicBezTo>
                    <a:pt x="20" y="334"/>
                    <a:pt x="20" y="333"/>
                    <a:pt x="20" y="333"/>
                  </a:cubicBezTo>
                  <a:cubicBezTo>
                    <a:pt x="21" y="331"/>
                    <a:pt x="23" y="328"/>
                    <a:pt x="25" y="328"/>
                  </a:cubicBezTo>
                  <a:cubicBezTo>
                    <a:pt x="25" y="328"/>
                    <a:pt x="26" y="328"/>
                    <a:pt x="26" y="328"/>
                  </a:cubicBezTo>
                  <a:cubicBezTo>
                    <a:pt x="27" y="329"/>
                    <a:pt x="27" y="329"/>
                    <a:pt x="27" y="330"/>
                  </a:cubicBezTo>
                  <a:cubicBezTo>
                    <a:pt x="28" y="331"/>
                    <a:pt x="26" y="334"/>
                    <a:pt x="25" y="335"/>
                  </a:cubicBezTo>
                  <a:cubicBezTo>
                    <a:pt x="25" y="336"/>
                    <a:pt x="25" y="336"/>
                    <a:pt x="24" y="336"/>
                  </a:cubicBezTo>
                  <a:cubicBezTo>
                    <a:pt x="22" y="340"/>
                    <a:pt x="19" y="349"/>
                    <a:pt x="23" y="353"/>
                  </a:cubicBezTo>
                  <a:cubicBezTo>
                    <a:pt x="26" y="356"/>
                    <a:pt x="30" y="357"/>
                    <a:pt x="34" y="357"/>
                  </a:cubicBezTo>
                  <a:cubicBezTo>
                    <a:pt x="36" y="358"/>
                    <a:pt x="37" y="358"/>
                    <a:pt x="39" y="359"/>
                  </a:cubicBezTo>
                  <a:cubicBezTo>
                    <a:pt x="40" y="359"/>
                    <a:pt x="41" y="359"/>
                    <a:pt x="42" y="359"/>
                  </a:cubicBezTo>
                  <a:cubicBezTo>
                    <a:pt x="43" y="360"/>
                    <a:pt x="45" y="360"/>
                    <a:pt x="47" y="361"/>
                  </a:cubicBezTo>
                  <a:cubicBezTo>
                    <a:pt x="48" y="361"/>
                    <a:pt x="49" y="362"/>
                    <a:pt x="50" y="363"/>
                  </a:cubicBezTo>
                  <a:cubicBezTo>
                    <a:pt x="51" y="363"/>
                    <a:pt x="51" y="364"/>
                    <a:pt x="52" y="365"/>
                  </a:cubicBezTo>
                  <a:cubicBezTo>
                    <a:pt x="53" y="365"/>
                    <a:pt x="55" y="365"/>
                    <a:pt x="56" y="365"/>
                  </a:cubicBezTo>
                  <a:cubicBezTo>
                    <a:pt x="59" y="365"/>
                    <a:pt x="61" y="364"/>
                    <a:pt x="63" y="361"/>
                  </a:cubicBezTo>
                  <a:cubicBezTo>
                    <a:pt x="64" y="359"/>
                    <a:pt x="64" y="357"/>
                    <a:pt x="65" y="355"/>
                  </a:cubicBezTo>
                  <a:cubicBezTo>
                    <a:pt x="66" y="351"/>
                    <a:pt x="68" y="347"/>
                    <a:pt x="71" y="345"/>
                  </a:cubicBezTo>
                  <a:cubicBezTo>
                    <a:pt x="73" y="343"/>
                    <a:pt x="74" y="343"/>
                    <a:pt x="76" y="343"/>
                  </a:cubicBezTo>
                  <a:cubicBezTo>
                    <a:pt x="76" y="343"/>
                    <a:pt x="77" y="343"/>
                    <a:pt x="77" y="343"/>
                  </a:cubicBezTo>
                  <a:cubicBezTo>
                    <a:pt x="84" y="346"/>
                    <a:pt x="87" y="359"/>
                    <a:pt x="88" y="364"/>
                  </a:cubicBezTo>
                  <a:cubicBezTo>
                    <a:pt x="88" y="364"/>
                    <a:pt x="88" y="365"/>
                    <a:pt x="88" y="366"/>
                  </a:cubicBezTo>
                  <a:cubicBezTo>
                    <a:pt x="88" y="366"/>
                    <a:pt x="88" y="366"/>
                    <a:pt x="88" y="367"/>
                  </a:cubicBezTo>
                  <a:cubicBezTo>
                    <a:pt x="92" y="368"/>
                    <a:pt x="92" y="368"/>
                    <a:pt x="92" y="368"/>
                  </a:cubicBezTo>
                  <a:cubicBezTo>
                    <a:pt x="92" y="366"/>
                    <a:pt x="93" y="364"/>
                    <a:pt x="94" y="364"/>
                  </a:cubicBezTo>
                  <a:cubicBezTo>
                    <a:pt x="94" y="363"/>
                    <a:pt x="95" y="363"/>
                    <a:pt x="96" y="363"/>
                  </a:cubicBezTo>
                  <a:cubicBezTo>
                    <a:pt x="97" y="363"/>
                    <a:pt x="99" y="363"/>
                    <a:pt x="100" y="364"/>
                  </a:cubicBezTo>
                  <a:cubicBezTo>
                    <a:pt x="101" y="364"/>
                    <a:pt x="103" y="365"/>
                    <a:pt x="104" y="365"/>
                  </a:cubicBezTo>
                  <a:cubicBezTo>
                    <a:pt x="105" y="365"/>
                    <a:pt x="105" y="364"/>
                    <a:pt x="106" y="364"/>
                  </a:cubicBezTo>
                  <a:cubicBezTo>
                    <a:pt x="108" y="364"/>
                    <a:pt x="110" y="363"/>
                    <a:pt x="112" y="363"/>
                  </a:cubicBezTo>
                  <a:cubicBezTo>
                    <a:pt x="114" y="363"/>
                    <a:pt x="116" y="364"/>
                    <a:pt x="118" y="365"/>
                  </a:cubicBezTo>
                  <a:cubicBezTo>
                    <a:pt x="120" y="367"/>
                    <a:pt x="122" y="368"/>
                    <a:pt x="125" y="369"/>
                  </a:cubicBezTo>
                  <a:cubicBezTo>
                    <a:pt x="126" y="370"/>
                    <a:pt x="127" y="370"/>
                    <a:pt x="128" y="371"/>
                  </a:cubicBezTo>
                  <a:cubicBezTo>
                    <a:pt x="128" y="371"/>
                    <a:pt x="129" y="371"/>
                    <a:pt x="129" y="371"/>
                  </a:cubicBezTo>
                  <a:cubicBezTo>
                    <a:pt x="129" y="372"/>
                    <a:pt x="131" y="372"/>
                    <a:pt x="131" y="373"/>
                  </a:cubicBezTo>
                  <a:cubicBezTo>
                    <a:pt x="134" y="374"/>
                    <a:pt x="134" y="374"/>
                    <a:pt x="134" y="374"/>
                  </a:cubicBezTo>
                  <a:cubicBezTo>
                    <a:pt x="134" y="371"/>
                    <a:pt x="134" y="371"/>
                    <a:pt x="134" y="371"/>
                  </a:cubicBezTo>
                  <a:cubicBezTo>
                    <a:pt x="134" y="370"/>
                    <a:pt x="134" y="369"/>
                    <a:pt x="134" y="367"/>
                  </a:cubicBezTo>
                  <a:cubicBezTo>
                    <a:pt x="134" y="367"/>
                    <a:pt x="134" y="367"/>
                    <a:pt x="134" y="366"/>
                  </a:cubicBezTo>
                  <a:cubicBezTo>
                    <a:pt x="133" y="363"/>
                    <a:pt x="133" y="362"/>
                    <a:pt x="134" y="362"/>
                  </a:cubicBezTo>
                  <a:cubicBezTo>
                    <a:pt x="135" y="362"/>
                    <a:pt x="135" y="361"/>
                    <a:pt x="135" y="361"/>
                  </a:cubicBezTo>
                  <a:cubicBezTo>
                    <a:pt x="137" y="361"/>
                    <a:pt x="139" y="363"/>
                    <a:pt x="140" y="364"/>
                  </a:cubicBezTo>
                  <a:cubicBezTo>
                    <a:pt x="141" y="365"/>
                    <a:pt x="141" y="365"/>
                    <a:pt x="142" y="366"/>
                  </a:cubicBezTo>
                  <a:cubicBezTo>
                    <a:pt x="143" y="367"/>
                    <a:pt x="144" y="368"/>
                    <a:pt x="145" y="369"/>
                  </a:cubicBezTo>
                  <a:cubicBezTo>
                    <a:pt x="146" y="369"/>
                    <a:pt x="146" y="369"/>
                    <a:pt x="146" y="369"/>
                  </a:cubicBezTo>
                  <a:cubicBezTo>
                    <a:pt x="146" y="369"/>
                    <a:pt x="146" y="369"/>
                    <a:pt x="146" y="369"/>
                  </a:cubicBezTo>
                  <a:cubicBezTo>
                    <a:pt x="147" y="369"/>
                    <a:pt x="149" y="368"/>
                    <a:pt x="150" y="367"/>
                  </a:cubicBezTo>
                  <a:cubicBezTo>
                    <a:pt x="150" y="367"/>
                    <a:pt x="151" y="367"/>
                    <a:pt x="151" y="367"/>
                  </a:cubicBezTo>
                  <a:cubicBezTo>
                    <a:pt x="155" y="365"/>
                    <a:pt x="159" y="363"/>
                    <a:pt x="163" y="362"/>
                  </a:cubicBezTo>
                  <a:cubicBezTo>
                    <a:pt x="164" y="362"/>
                    <a:pt x="165" y="362"/>
                    <a:pt x="166" y="362"/>
                  </a:cubicBezTo>
                  <a:cubicBezTo>
                    <a:pt x="167" y="362"/>
                    <a:pt x="168" y="362"/>
                    <a:pt x="168" y="362"/>
                  </a:cubicBezTo>
                  <a:cubicBezTo>
                    <a:pt x="169" y="362"/>
                    <a:pt x="170" y="362"/>
                    <a:pt x="171" y="362"/>
                  </a:cubicBezTo>
                  <a:cubicBezTo>
                    <a:pt x="172" y="362"/>
                    <a:pt x="174" y="362"/>
                    <a:pt x="175" y="361"/>
                  </a:cubicBezTo>
                  <a:cubicBezTo>
                    <a:pt x="177" y="360"/>
                    <a:pt x="179" y="359"/>
                    <a:pt x="180" y="358"/>
                  </a:cubicBezTo>
                  <a:cubicBezTo>
                    <a:pt x="182" y="356"/>
                    <a:pt x="184" y="355"/>
                    <a:pt x="187" y="354"/>
                  </a:cubicBezTo>
                  <a:cubicBezTo>
                    <a:pt x="189" y="353"/>
                    <a:pt x="189" y="353"/>
                    <a:pt x="189" y="353"/>
                  </a:cubicBezTo>
                  <a:cubicBezTo>
                    <a:pt x="191" y="353"/>
                    <a:pt x="194" y="352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8" y="351"/>
                    <a:pt x="198" y="351"/>
                    <a:pt x="198" y="351"/>
                  </a:cubicBezTo>
                  <a:cubicBezTo>
                    <a:pt x="199" y="350"/>
                    <a:pt x="199" y="350"/>
                    <a:pt x="199" y="350"/>
                  </a:cubicBezTo>
                  <a:cubicBezTo>
                    <a:pt x="199" y="349"/>
                    <a:pt x="199" y="349"/>
                    <a:pt x="200" y="348"/>
                  </a:cubicBezTo>
                  <a:cubicBezTo>
                    <a:pt x="200" y="347"/>
                    <a:pt x="200" y="347"/>
                    <a:pt x="200" y="347"/>
                  </a:cubicBezTo>
                  <a:cubicBezTo>
                    <a:pt x="201" y="346"/>
                    <a:pt x="201" y="346"/>
                    <a:pt x="201" y="346"/>
                  </a:cubicBezTo>
                  <a:cubicBezTo>
                    <a:pt x="202" y="344"/>
                    <a:pt x="203" y="343"/>
                    <a:pt x="203" y="341"/>
                  </a:cubicBezTo>
                  <a:cubicBezTo>
                    <a:pt x="203" y="339"/>
                    <a:pt x="202" y="338"/>
                    <a:pt x="201" y="337"/>
                  </a:cubicBezTo>
                  <a:cubicBezTo>
                    <a:pt x="200" y="337"/>
                    <a:pt x="200" y="336"/>
                    <a:pt x="199" y="336"/>
                  </a:cubicBezTo>
                  <a:cubicBezTo>
                    <a:pt x="198" y="335"/>
                    <a:pt x="197" y="334"/>
                    <a:pt x="196" y="333"/>
                  </a:cubicBezTo>
                  <a:cubicBezTo>
                    <a:pt x="195" y="332"/>
                    <a:pt x="195" y="331"/>
                    <a:pt x="195" y="330"/>
                  </a:cubicBezTo>
                  <a:cubicBezTo>
                    <a:pt x="195" y="329"/>
                    <a:pt x="195" y="328"/>
                    <a:pt x="195" y="327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5" y="324"/>
                    <a:pt x="195" y="323"/>
                    <a:pt x="195" y="322"/>
                  </a:cubicBezTo>
                  <a:cubicBezTo>
                    <a:pt x="196" y="320"/>
                    <a:pt x="197" y="318"/>
                    <a:pt x="198" y="317"/>
                  </a:cubicBezTo>
                  <a:cubicBezTo>
                    <a:pt x="199" y="316"/>
                    <a:pt x="200" y="315"/>
                    <a:pt x="202" y="315"/>
                  </a:cubicBezTo>
                  <a:cubicBezTo>
                    <a:pt x="205" y="313"/>
                    <a:pt x="207" y="312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6" y="308"/>
                    <a:pt x="206" y="308"/>
                    <a:pt x="206" y="308"/>
                  </a:cubicBezTo>
                  <a:cubicBezTo>
                    <a:pt x="206" y="308"/>
                    <a:pt x="206" y="308"/>
                    <a:pt x="206" y="308"/>
                  </a:cubicBezTo>
                  <a:cubicBezTo>
                    <a:pt x="206" y="308"/>
                    <a:pt x="206" y="308"/>
                    <a:pt x="206" y="308"/>
                  </a:cubicBezTo>
                  <a:cubicBezTo>
                    <a:pt x="206" y="307"/>
                    <a:pt x="205" y="307"/>
                    <a:pt x="203" y="307"/>
                  </a:cubicBezTo>
                  <a:cubicBezTo>
                    <a:pt x="202" y="307"/>
                    <a:pt x="200" y="307"/>
                    <a:pt x="200" y="306"/>
                  </a:cubicBezTo>
                  <a:cubicBezTo>
                    <a:pt x="199" y="305"/>
                    <a:pt x="199" y="304"/>
                    <a:pt x="203" y="302"/>
                  </a:cubicBezTo>
                  <a:cubicBezTo>
                    <a:pt x="203" y="302"/>
                    <a:pt x="203" y="302"/>
                    <a:pt x="203" y="302"/>
                  </a:cubicBezTo>
                  <a:cubicBezTo>
                    <a:pt x="205" y="300"/>
                    <a:pt x="206" y="299"/>
                    <a:pt x="206" y="298"/>
                  </a:cubicBezTo>
                  <a:cubicBezTo>
                    <a:pt x="206" y="296"/>
                    <a:pt x="205" y="295"/>
                    <a:pt x="202" y="293"/>
                  </a:cubicBezTo>
                  <a:cubicBezTo>
                    <a:pt x="201" y="292"/>
                    <a:pt x="199" y="292"/>
                    <a:pt x="197" y="292"/>
                  </a:cubicBezTo>
                  <a:cubicBezTo>
                    <a:pt x="194" y="292"/>
                    <a:pt x="192" y="291"/>
                    <a:pt x="190" y="290"/>
                  </a:cubicBezTo>
                  <a:cubicBezTo>
                    <a:pt x="186" y="285"/>
                    <a:pt x="188" y="281"/>
                    <a:pt x="191" y="276"/>
                  </a:cubicBezTo>
                  <a:cubicBezTo>
                    <a:pt x="191" y="275"/>
                    <a:pt x="192" y="274"/>
                    <a:pt x="193" y="273"/>
                  </a:cubicBezTo>
                  <a:cubicBezTo>
                    <a:pt x="195" y="271"/>
                    <a:pt x="196" y="269"/>
                    <a:pt x="197" y="266"/>
                  </a:cubicBezTo>
                  <a:cubicBezTo>
                    <a:pt x="198" y="265"/>
                    <a:pt x="198" y="263"/>
                    <a:pt x="198" y="262"/>
                  </a:cubicBezTo>
                  <a:cubicBezTo>
                    <a:pt x="199" y="259"/>
                    <a:pt x="200" y="256"/>
                    <a:pt x="202" y="254"/>
                  </a:cubicBezTo>
                  <a:cubicBezTo>
                    <a:pt x="205" y="251"/>
                    <a:pt x="208" y="250"/>
                    <a:pt x="212" y="249"/>
                  </a:cubicBezTo>
                  <a:cubicBezTo>
                    <a:pt x="212" y="249"/>
                    <a:pt x="213" y="248"/>
                    <a:pt x="214" y="248"/>
                  </a:cubicBezTo>
                  <a:cubicBezTo>
                    <a:pt x="217" y="247"/>
                    <a:pt x="220" y="245"/>
                    <a:pt x="221" y="243"/>
                  </a:cubicBezTo>
                  <a:cubicBezTo>
                    <a:pt x="223" y="240"/>
                    <a:pt x="223" y="240"/>
                    <a:pt x="223" y="240"/>
                  </a:cubicBezTo>
                  <a:lnTo>
                    <a:pt x="220" y="24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8E896DA-EAF2-C84B-5F7A-78E8AEB4E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3" y="3583"/>
              <a:ext cx="786" cy="737"/>
            </a:xfrm>
            <a:custGeom>
              <a:avLst/>
              <a:gdLst>
                <a:gd name="T0" fmla="*/ 306 w 322"/>
                <a:gd name="T1" fmla="*/ 101 h 302"/>
                <a:gd name="T2" fmla="*/ 306 w 322"/>
                <a:gd name="T3" fmla="*/ 93 h 302"/>
                <a:gd name="T4" fmla="*/ 314 w 322"/>
                <a:gd name="T5" fmla="*/ 76 h 302"/>
                <a:gd name="T6" fmla="*/ 305 w 322"/>
                <a:gd name="T7" fmla="*/ 65 h 302"/>
                <a:gd name="T8" fmla="*/ 272 w 322"/>
                <a:gd name="T9" fmla="*/ 45 h 302"/>
                <a:gd name="T10" fmla="*/ 239 w 322"/>
                <a:gd name="T11" fmla="*/ 20 h 302"/>
                <a:gd name="T12" fmla="*/ 209 w 322"/>
                <a:gd name="T13" fmla="*/ 9 h 302"/>
                <a:gd name="T14" fmla="*/ 188 w 322"/>
                <a:gd name="T15" fmla="*/ 4 h 302"/>
                <a:gd name="T16" fmla="*/ 180 w 322"/>
                <a:gd name="T17" fmla="*/ 5 h 302"/>
                <a:gd name="T18" fmla="*/ 162 w 322"/>
                <a:gd name="T19" fmla="*/ 6 h 302"/>
                <a:gd name="T20" fmla="*/ 151 w 322"/>
                <a:gd name="T21" fmla="*/ 1 h 302"/>
                <a:gd name="T22" fmla="*/ 102 w 322"/>
                <a:gd name="T23" fmla="*/ 30 h 302"/>
                <a:gd name="T24" fmla="*/ 71 w 322"/>
                <a:gd name="T25" fmla="*/ 57 h 302"/>
                <a:gd name="T26" fmla="*/ 51 w 322"/>
                <a:gd name="T27" fmla="*/ 79 h 302"/>
                <a:gd name="T28" fmla="*/ 42 w 322"/>
                <a:gd name="T29" fmla="*/ 91 h 302"/>
                <a:gd name="T30" fmla="*/ 26 w 322"/>
                <a:gd name="T31" fmla="*/ 115 h 302"/>
                <a:gd name="T32" fmla="*/ 16 w 322"/>
                <a:gd name="T33" fmla="*/ 122 h 302"/>
                <a:gd name="T34" fmla="*/ 8 w 322"/>
                <a:gd name="T35" fmla="*/ 149 h 302"/>
                <a:gd name="T36" fmla="*/ 22 w 322"/>
                <a:gd name="T37" fmla="*/ 144 h 302"/>
                <a:gd name="T38" fmla="*/ 35 w 322"/>
                <a:gd name="T39" fmla="*/ 143 h 302"/>
                <a:gd name="T40" fmla="*/ 55 w 322"/>
                <a:gd name="T41" fmla="*/ 159 h 302"/>
                <a:gd name="T42" fmla="*/ 68 w 322"/>
                <a:gd name="T43" fmla="*/ 183 h 302"/>
                <a:gd name="T44" fmla="*/ 91 w 322"/>
                <a:gd name="T45" fmla="*/ 183 h 302"/>
                <a:gd name="T46" fmla="*/ 115 w 322"/>
                <a:gd name="T47" fmla="*/ 199 h 302"/>
                <a:gd name="T48" fmla="*/ 133 w 322"/>
                <a:gd name="T49" fmla="*/ 215 h 302"/>
                <a:gd name="T50" fmla="*/ 162 w 322"/>
                <a:gd name="T51" fmla="*/ 244 h 302"/>
                <a:gd name="T52" fmla="*/ 179 w 322"/>
                <a:gd name="T53" fmla="*/ 257 h 302"/>
                <a:gd name="T54" fmla="*/ 175 w 322"/>
                <a:gd name="T55" fmla="*/ 268 h 302"/>
                <a:gd name="T56" fmla="*/ 166 w 322"/>
                <a:gd name="T57" fmla="*/ 277 h 302"/>
                <a:gd name="T58" fmla="*/ 163 w 322"/>
                <a:gd name="T59" fmla="*/ 295 h 302"/>
                <a:gd name="T60" fmla="*/ 184 w 322"/>
                <a:gd name="T61" fmla="*/ 293 h 302"/>
                <a:gd name="T62" fmla="*/ 227 w 322"/>
                <a:gd name="T63" fmla="*/ 229 h 302"/>
                <a:gd name="T64" fmla="*/ 241 w 322"/>
                <a:gd name="T65" fmla="*/ 217 h 302"/>
                <a:gd name="T66" fmla="*/ 260 w 322"/>
                <a:gd name="T67" fmla="*/ 203 h 302"/>
                <a:gd name="T68" fmla="*/ 283 w 322"/>
                <a:gd name="T69" fmla="*/ 175 h 302"/>
                <a:gd name="T70" fmla="*/ 318 w 322"/>
                <a:gd name="T71" fmla="*/ 108 h 302"/>
                <a:gd name="T72" fmla="*/ 275 w 322"/>
                <a:gd name="T73" fmla="*/ 167 h 302"/>
                <a:gd name="T74" fmla="*/ 264 w 322"/>
                <a:gd name="T75" fmla="*/ 178 h 302"/>
                <a:gd name="T76" fmla="*/ 260 w 322"/>
                <a:gd name="T77" fmla="*/ 180 h 302"/>
                <a:gd name="T78" fmla="*/ 252 w 322"/>
                <a:gd name="T79" fmla="*/ 198 h 302"/>
                <a:gd name="T80" fmla="*/ 235 w 322"/>
                <a:gd name="T81" fmla="*/ 212 h 302"/>
                <a:gd name="T82" fmla="*/ 227 w 322"/>
                <a:gd name="T83" fmla="*/ 216 h 302"/>
                <a:gd name="T84" fmla="*/ 219 w 322"/>
                <a:gd name="T85" fmla="*/ 222 h 302"/>
                <a:gd name="T86" fmla="*/ 218 w 322"/>
                <a:gd name="T87" fmla="*/ 225 h 302"/>
                <a:gd name="T88" fmla="*/ 226 w 322"/>
                <a:gd name="T89" fmla="*/ 202 h 302"/>
                <a:gd name="T90" fmla="*/ 234 w 322"/>
                <a:gd name="T91" fmla="*/ 194 h 302"/>
                <a:gd name="T92" fmla="*/ 241 w 322"/>
                <a:gd name="T93" fmla="*/ 188 h 302"/>
                <a:gd name="T94" fmla="*/ 250 w 322"/>
                <a:gd name="T95" fmla="*/ 174 h 302"/>
                <a:gd name="T96" fmla="*/ 259 w 322"/>
                <a:gd name="T97" fmla="*/ 154 h 302"/>
                <a:gd name="T98" fmla="*/ 256 w 322"/>
                <a:gd name="T99" fmla="*/ 142 h 302"/>
                <a:gd name="T100" fmla="*/ 269 w 322"/>
                <a:gd name="T101" fmla="*/ 152 h 302"/>
                <a:gd name="T102" fmla="*/ 275 w 322"/>
                <a:gd name="T103" fmla="*/ 150 h 302"/>
                <a:gd name="T104" fmla="*/ 281 w 322"/>
                <a:gd name="T105" fmla="*/ 145 h 302"/>
                <a:gd name="T106" fmla="*/ 275 w 322"/>
                <a:gd name="T107" fmla="*/ 152 h 302"/>
                <a:gd name="T108" fmla="*/ 197 w 322"/>
                <a:gd name="T109" fmla="*/ 246 h 302"/>
                <a:gd name="T110" fmla="*/ 186 w 322"/>
                <a:gd name="T111" fmla="*/ 251 h 302"/>
                <a:gd name="T112" fmla="*/ 193 w 322"/>
                <a:gd name="T113" fmla="*/ 240 h 302"/>
                <a:gd name="T114" fmla="*/ 196 w 322"/>
                <a:gd name="T115" fmla="*/ 24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2" h="302">
                  <a:moveTo>
                    <a:pt x="319" y="102"/>
                  </a:moveTo>
                  <a:cubicBezTo>
                    <a:pt x="317" y="101"/>
                    <a:pt x="313" y="100"/>
                    <a:pt x="311" y="99"/>
                  </a:cubicBezTo>
                  <a:cubicBezTo>
                    <a:pt x="310" y="99"/>
                    <a:pt x="310" y="100"/>
                    <a:pt x="309" y="100"/>
                  </a:cubicBezTo>
                  <a:cubicBezTo>
                    <a:pt x="308" y="100"/>
                    <a:pt x="307" y="101"/>
                    <a:pt x="306" y="101"/>
                  </a:cubicBezTo>
                  <a:cubicBezTo>
                    <a:pt x="305" y="101"/>
                    <a:pt x="305" y="100"/>
                    <a:pt x="304" y="100"/>
                  </a:cubicBezTo>
                  <a:cubicBezTo>
                    <a:pt x="303" y="99"/>
                    <a:pt x="304" y="98"/>
                    <a:pt x="305" y="97"/>
                  </a:cubicBezTo>
                  <a:cubicBezTo>
                    <a:pt x="305" y="97"/>
                    <a:pt x="305" y="97"/>
                    <a:pt x="305" y="96"/>
                  </a:cubicBezTo>
                  <a:cubicBezTo>
                    <a:pt x="306" y="95"/>
                    <a:pt x="306" y="94"/>
                    <a:pt x="306" y="93"/>
                  </a:cubicBezTo>
                  <a:cubicBezTo>
                    <a:pt x="306" y="93"/>
                    <a:pt x="307" y="92"/>
                    <a:pt x="307" y="91"/>
                  </a:cubicBezTo>
                  <a:cubicBezTo>
                    <a:pt x="308" y="89"/>
                    <a:pt x="309" y="86"/>
                    <a:pt x="310" y="83"/>
                  </a:cubicBezTo>
                  <a:cubicBezTo>
                    <a:pt x="311" y="81"/>
                    <a:pt x="311" y="81"/>
                    <a:pt x="311" y="81"/>
                  </a:cubicBezTo>
                  <a:cubicBezTo>
                    <a:pt x="311" y="80"/>
                    <a:pt x="313" y="78"/>
                    <a:pt x="314" y="76"/>
                  </a:cubicBezTo>
                  <a:cubicBezTo>
                    <a:pt x="317" y="73"/>
                    <a:pt x="320" y="70"/>
                    <a:pt x="319" y="67"/>
                  </a:cubicBezTo>
                  <a:cubicBezTo>
                    <a:pt x="318" y="65"/>
                    <a:pt x="315" y="65"/>
                    <a:pt x="313" y="65"/>
                  </a:cubicBezTo>
                  <a:cubicBezTo>
                    <a:pt x="312" y="65"/>
                    <a:pt x="310" y="65"/>
                    <a:pt x="308" y="65"/>
                  </a:cubicBezTo>
                  <a:cubicBezTo>
                    <a:pt x="307" y="65"/>
                    <a:pt x="306" y="65"/>
                    <a:pt x="305" y="65"/>
                  </a:cubicBezTo>
                  <a:cubicBezTo>
                    <a:pt x="305" y="65"/>
                    <a:pt x="305" y="65"/>
                    <a:pt x="304" y="65"/>
                  </a:cubicBezTo>
                  <a:cubicBezTo>
                    <a:pt x="302" y="65"/>
                    <a:pt x="299" y="64"/>
                    <a:pt x="296" y="64"/>
                  </a:cubicBezTo>
                  <a:cubicBezTo>
                    <a:pt x="294" y="63"/>
                    <a:pt x="292" y="63"/>
                    <a:pt x="290" y="63"/>
                  </a:cubicBezTo>
                  <a:cubicBezTo>
                    <a:pt x="283" y="61"/>
                    <a:pt x="275" y="53"/>
                    <a:pt x="272" y="45"/>
                  </a:cubicBezTo>
                  <a:cubicBezTo>
                    <a:pt x="269" y="36"/>
                    <a:pt x="262" y="31"/>
                    <a:pt x="255" y="27"/>
                  </a:cubicBezTo>
                  <a:cubicBezTo>
                    <a:pt x="254" y="27"/>
                    <a:pt x="254" y="26"/>
                    <a:pt x="253" y="26"/>
                  </a:cubicBezTo>
                  <a:cubicBezTo>
                    <a:pt x="250" y="24"/>
                    <a:pt x="247" y="22"/>
                    <a:pt x="244" y="21"/>
                  </a:cubicBezTo>
                  <a:cubicBezTo>
                    <a:pt x="242" y="21"/>
                    <a:pt x="241" y="20"/>
                    <a:pt x="239" y="20"/>
                  </a:cubicBezTo>
                  <a:cubicBezTo>
                    <a:pt x="237" y="19"/>
                    <a:pt x="234" y="18"/>
                    <a:pt x="232" y="18"/>
                  </a:cubicBezTo>
                  <a:cubicBezTo>
                    <a:pt x="230" y="17"/>
                    <a:pt x="228" y="15"/>
                    <a:pt x="226" y="14"/>
                  </a:cubicBezTo>
                  <a:cubicBezTo>
                    <a:pt x="224" y="12"/>
                    <a:pt x="222" y="10"/>
                    <a:pt x="220" y="10"/>
                  </a:cubicBezTo>
                  <a:cubicBezTo>
                    <a:pt x="216" y="9"/>
                    <a:pt x="212" y="9"/>
                    <a:pt x="209" y="9"/>
                  </a:cubicBezTo>
                  <a:cubicBezTo>
                    <a:pt x="207" y="8"/>
                    <a:pt x="204" y="8"/>
                    <a:pt x="201" y="8"/>
                  </a:cubicBezTo>
                  <a:cubicBezTo>
                    <a:pt x="199" y="8"/>
                    <a:pt x="196" y="7"/>
                    <a:pt x="194" y="7"/>
                  </a:cubicBezTo>
                  <a:cubicBezTo>
                    <a:pt x="193" y="6"/>
                    <a:pt x="192" y="6"/>
                    <a:pt x="191" y="5"/>
                  </a:cubicBezTo>
                  <a:cubicBezTo>
                    <a:pt x="190" y="5"/>
                    <a:pt x="189" y="4"/>
                    <a:pt x="188" y="4"/>
                  </a:cubicBezTo>
                  <a:cubicBezTo>
                    <a:pt x="188" y="4"/>
                    <a:pt x="188" y="4"/>
                    <a:pt x="187" y="4"/>
                  </a:cubicBezTo>
                  <a:cubicBezTo>
                    <a:pt x="186" y="4"/>
                    <a:pt x="185" y="4"/>
                    <a:pt x="185" y="4"/>
                  </a:cubicBezTo>
                  <a:cubicBezTo>
                    <a:pt x="184" y="5"/>
                    <a:pt x="183" y="5"/>
                    <a:pt x="181" y="5"/>
                  </a:cubicBezTo>
                  <a:cubicBezTo>
                    <a:pt x="181" y="5"/>
                    <a:pt x="180" y="5"/>
                    <a:pt x="180" y="5"/>
                  </a:cubicBezTo>
                  <a:cubicBezTo>
                    <a:pt x="179" y="4"/>
                    <a:pt x="178" y="3"/>
                    <a:pt x="177" y="3"/>
                  </a:cubicBezTo>
                  <a:cubicBezTo>
                    <a:pt x="177" y="2"/>
                    <a:pt x="176" y="1"/>
                    <a:pt x="174" y="1"/>
                  </a:cubicBezTo>
                  <a:cubicBezTo>
                    <a:pt x="172" y="1"/>
                    <a:pt x="170" y="2"/>
                    <a:pt x="168" y="3"/>
                  </a:cubicBezTo>
                  <a:cubicBezTo>
                    <a:pt x="166" y="5"/>
                    <a:pt x="164" y="6"/>
                    <a:pt x="162" y="6"/>
                  </a:cubicBezTo>
                  <a:cubicBezTo>
                    <a:pt x="162" y="6"/>
                    <a:pt x="161" y="6"/>
                    <a:pt x="161" y="6"/>
                  </a:cubicBezTo>
                  <a:cubicBezTo>
                    <a:pt x="159" y="6"/>
                    <a:pt x="157" y="4"/>
                    <a:pt x="154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7" y="4"/>
                    <a:pt x="143" y="6"/>
                    <a:pt x="139" y="9"/>
                  </a:cubicBezTo>
                  <a:cubicBezTo>
                    <a:pt x="137" y="9"/>
                    <a:pt x="136" y="10"/>
                    <a:pt x="134" y="11"/>
                  </a:cubicBezTo>
                  <a:cubicBezTo>
                    <a:pt x="131" y="13"/>
                    <a:pt x="128" y="15"/>
                    <a:pt x="124" y="17"/>
                  </a:cubicBezTo>
                  <a:cubicBezTo>
                    <a:pt x="117" y="21"/>
                    <a:pt x="109" y="25"/>
                    <a:pt x="102" y="30"/>
                  </a:cubicBezTo>
                  <a:cubicBezTo>
                    <a:pt x="100" y="32"/>
                    <a:pt x="98" y="34"/>
                    <a:pt x="95" y="35"/>
                  </a:cubicBezTo>
                  <a:cubicBezTo>
                    <a:pt x="87" y="41"/>
                    <a:pt x="79" y="47"/>
                    <a:pt x="75" y="55"/>
                  </a:cubicBezTo>
                  <a:cubicBezTo>
                    <a:pt x="75" y="55"/>
                    <a:pt x="74" y="55"/>
                    <a:pt x="74" y="56"/>
                  </a:cubicBezTo>
                  <a:cubicBezTo>
                    <a:pt x="73" y="56"/>
                    <a:pt x="72" y="56"/>
                    <a:pt x="71" y="57"/>
                  </a:cubicBezTo>
                  <a:cubicBezTo>
                    <a:pt x="66" y="59"/>
                    <a:pt x="63" y="64"/>
                    <a:pt x="61" y="68"/>
                  </a:cubicBezTo>
                  <a:cubicBezTo>
                    <a:pt x="58" y="72"/>
                    <a:pt x="56" y="76"/>
                    <a:pt x="52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1" y="80"/>
                    <a:pt x="51" y="80"/>
                    <a:pt x="50" y="81"/>
                  </a:cubicBezTo>
                  <a:cubicBezTo>
                    <a:pt x="50" y="83"/>
                    <a:pt x="50" y="84"/>
                    <a:pt x="48" y="86"/>
                  </a:cubicBezTo>
                  <a:cubicBezTo>
                    <a:pt x="48" y="86"/>
                    <a:pt x="47" y="87"/>
                    <a:pt x="46" y="88"/>
                  </a:cubicBezTo>
                  <a:cubicBezTo>
                    <a:pt x="45" y="89"/>
                    <a:pt x="43" y="90"/>
                    <a:pt x="42" y="91"/>
                  </a:cubicBezTo>
                  <a:cubicBezTo>
                    <a:pt x="41" y="93"/>
                    <a:pt x="40" y="95"/>
                    <a:pt x="39" y="97"/>
                  </a:cubicBezTo>
                  <a:cubicBezTo>
                    <a:pt x="38" y="99"/>
                    <a:pt x="36" y="101"/>
                    <a:pt x="35" y="103"/>
                  </a:cubicBezTo>
                  <a:cubicBezTo>
                    <a:pt x="33" y="105"/>
                    <a:pt x="32" y="107"/>
                    <a:pt x="31" y="109"/>
                  </a:cubicBezTo>
                  <a:cubicBezTo>
                    <a:pt x="29" y="111"/>
                    <a:pt x="27" y="113"/>
                    <a:pt x="26" y="115"/>
                  </a:cubicBezTo>
                  <a:cubicBezTo>
                    <a:pt x="25" y="115"/>
                    <a:pt x="24" y="116"/>
                    <a:pt x="24" y="117"/>
                  </a:cubicBezTo>
                  <a:cubicBezTo>
                    <a:pt x="23" y="118"/>
                    <a:pt x="23" y="119"/>
                    <a:pt x="22" y="119"/>
                  </a:cubicBezTo>
                  <a:cubicBezTo>
                    <a:pt x="21" y="120"/>
                    <a:pt x="21" y="120"/>
                    <a:pt x="20" y="121"/>
                  </a:cubicBezTo>
                  <a:cubicBezTo>
                    <a:pt x="18" y="121"/>
                    <a:pt x="17" y="121"/>
                    <a:pt x="16" y="122"/>
                  </a:cubicBezTo>
                  <a:cubicBezTo>
                    <a:pt x="12" y="125"/>
                    <a:pt x="10" y="128"/>
                    <a:pt x="9" y="133"/>
                  </a:cubicBezTo>
                  <a:cubicBezTo>
                    <a:pt x="6" y="134"/>
                    <a:pt x="2" y="138"/>
                    <a:pt x="1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3" y="149"/>
                    <a:pt x="6" y="149"/>
                    <a:pt x="8" y="149"/>
                  </a:cubicBezTo>
                  <a:cubicBezTo>
                    <a:pt x="10" y="149"/>
                    <a:pt x="11" y="149"/>
                    <a:pt x="13" y="149"/>
                  </a:cubicBezTo>
                  <a:cubicBezTo>
                    <a:pt x="15" y="148"/>
                    <a:pt x="16" y="147"/>
                    <a:pt x="17" y="146"/>
                  </a:cubicBezTo>
                  <a:cubicBezTo>
                    <a:pt x="17" y="146"/>
                    <a:pt x="18" y="146"/>
                    <a:pt x="18" y="145"/>
                  </a:cubicBezTo>
                  <a:cubicBezTo>
                    <a:pt x="20" y="144"/>
                    <a:pt x="21" y="144"/>
                    <a:pt x="22" y="144"/>
                  </a:cubicBezTo>
                  <a:cubicBezTo>
                    <a:pt x="23" y="144"/>
                    <a:pt x="24" y="144"/>
                    <a:pt x="25" y="143"/>
                  </a:cubicBezTo>
                  <a:cubicBezTo>
                    <a:pt x="27" y="143"/>
                    <a:pt x="28" y="142"/>
                    <a:pt x="29" y="141"/>
                  </a:cubicBezTo>
                  <a:cubicBezTo>
                    <a:pt x="30" y="141"/>
                    <a:pt x="31" y="140"/>
                    <a:pt x="32" y="140"/>
                  </a:cubicBezTo>
                  <a:cubicBezTo>
                    <a:pt x="32" y="140"/>
                    <a:pt x="33" y="141"/>
                    <a:pt x="35" y="143"/>
                  </a:cubicBezTo>
                  <a:cubicBezTo>
                    <a:pt x="38" y="146"/>
                    <a:pt x="42" y="148"/>
                    <a:pt x="45" y="150"/>
                  </a:cubicBezTo>
                  <a:cubicBezTo>
                    <a:pt x="46" y="151"/>
                    <a:pt x="48" y="152"/>
                    <a:pt x="49" y="153"/>
                  </a:cubicBezTo>
                  <a:cubicBezTo>
                    <a:pt x="51" y="154"/>
                    <a:pt x="52" y="156"/>
                    <a:pt x="53" y="157"/>
                  </a:cubicBezTo>
                  <a:cubicBezTo>
                    <a:pt x="54" y="158"/>
                    <a:pt x="54" y="159"/>
                    <a:pt x="55" y="159"/>
                  </a:cubicBezTo>
                  <a:cubicBezTo>
                    <a:pt x="56" y="161"/>
                    <a:pt x="57" y="162"/>
                    <a:pt x="59" y="163"/>
                  </a:cubicBezTo>
                  <a:cubicBezTo>
                    <a:pt x="60" y="165"/>
                    <a:pt x="61" y="166"/>
                    <a:pt x="62" y="167"/>
                  </a:cubicBezTo>
                  <a:cubicBezTo>
                    <a:pt x="63" y="168"/>
                    <a:pt x="63" y="171"/>
                    <a:pt x="64" y="174"/>
                  </a:cubicBezTo>
                  <a:cubicBezTo>
                    <a:pt x="65" y="178"/>
                    <a:pt x="65" y="182"/>
                    <a:pt x="68" y="183"/>
                  </a:cubicBezTo>
                  <a:cubicBezTo>
                    <a:pt x="69" y="183"/>
                    <a:pt x="69" y="183"/>
                    <a:pt x="70" y="183"/>
                  </a:cubicBezTo>
                  <a:cubicBezTo>
                    <a:pt x="73" y="183"/>
                    <a:pt x="76" y="180"/>
                    <a:pt x="79" y="177"/>
                  </a:cubicBezTo>
                  <a:cubicBezTo>
                    <a:pt x="81" y="176"/>
                    <a:pt x="83" y="174"/>
                    <a:pt x="84" y="174"/>
                  </a:cubicBezTo>
                  <a:cubicBezTo>
                    <a:pt x="86" y="174"/>
                    <a:pt x="89" y="179"/>
                    <a:pt x="91" y="183"/>
                  </a:cubicBezTo>
                  <a:cubicBezTo>
                    <a:pt x="93" y="188"/>
                    <a:pt x="96" y="192"/>
                    <a:pt x="99" y="193"/>
                  </a:cubicBezTo>
                  <a:cubicBezTo>
                    <a:pt x="100" y="194"/>
                    <a:pt x="100" y="194"/>
                    <a:pt x="100" y="194"/>
                  </a:cubicBezTo>
                  <a:cubicBezTo>
                    <a:pt x="103" y="196"/>
                    <a:pt x="107" y="198"/>
                    <a:pt x="110" y="199"/>
                  </a:cubicBezTo>
                  <a:cubicBezTo>
                    <a:pt x="112" y="199"/>
                    <a:pt x="113" y="199"/>
                    <a:pt x="115" y="199"/>
                  </a:cubicBezTo>
                  <a:cubicBezTo>
                    <a:pt x="117" y="200"/>
                    <a:pt x="119" y="200"/>
                    <a:pt x="120" y="200"/>
                  </a:cubicBezTo>
                  <a:cubicBezTo>
                    <a:pt x="122" y="201"/>
                    <a:pt x="124" y="204"/>
                    <a:pt x="126" y="207"/>
                  </a:cubicBezTo>
                  <a:cubicBezTo>
                    <a:pt x="127" y="208"/>
                    <a:pt x="128" y="209"/>
                    <a:pt x="128" y="210"/>
                  </a:cubicBezTo>
                  <a:cubicBezTo>
                    <a:pt x="129" y="211"/>
                    <a:pt x="130" y="213"/>
                    <a:pt x="133" y="215"/>
                  </a:cubicBezTo>
                  <a:cubicBezTo>
                    <a:pt x="136" y="217"/>
                    <a:pt x="139" y="218"/>
                    <a:pt x="142" y="220"/>
                  </a:cubicBezTo>
                  <a:cubicBezTo>
                    <a:pt x="148" y="223"/>
                    <a:pt x="152" y="226"/>
                    <a:pt x="155" y="232"/>
                  </a:cubicBezTo>
                  <a:cubicBezTo>
                    <a:pt x="156" y="234"/>
                    <a:pt x="157" y="235"/>
                    <a:pt x="158" y="237"/>
                  </a:cubicBezTo>
                  <a:cubicBezTo>
                    <a:pt x="159" y="239"/>
                    <a:pt x="160" y="242"/>
                    <a:pt x="162" y="244"/>
                  </a:cubicBezTo>
                  <a:cubicBezTo>
                    <a:pt x="164" y="247"/>
                    <a:pt x="166" y="248"/>
                    <a:pt x="168" y="249"/>
                  </a:cubicBezTo>
                  <a:cubicBezTo>
                    <a:pt x="170" y="250"/>
                    <a:pt x="171" y="251"/>
                    <a:pt x="172" y="252"/>
                  </a:cubicBezTo>
                  <a:cubicBezTo>
                    <a:pt x="173" y="252"/>
                    <a:pt x="173" y="253"/>
                    <a:pt x="173" y="254"/>
                  </a:cubicBezTo>
                  <a:cubicBezTo>
                    <a:pt x="174" y="255"/>
                    <a:pt x="176" y="257"/>
                    <a:pt x="179" y="257"/>
                  </a:cubicBezTo>
                  <a:cubicBezTo>
                    <a:pt x="179" y="257"/>
                    <a:pt x="179" y="257"/>
                    <a:pt x="179" y="257"/>
                  </a:cubicBezTo>
                  <a:cubicBezTo>
                    <a:pt x="179" y="258"/>
                    <a:pt x="178" y="259"/>
                    <a:pt x="178" y="260"/>
                  </a:cubicBezTo>
                  <a:cubicBezTo>
                    <a:pt x="177" y="262"/>
                    <a:pt x="176" y="263"/>
                    <a:pt x="176" y="265"/>
                  </a:cubicBezTo>
                  <a:cubicBezTo>
                    <a:pt x="176" y="266"/>
                    <a:pt x="176" y="267"/>
                    <a:pt x="175" y="268"/>
                  </a:cubicBezTo>
                  <a:cubicBezTo>
                    <a:pt x="175" y="269"/>
                    <a:pt x="175" y="270"/>
                    <a:pt x="174" y="270"/>
                  </a:cubicBezTo>
                  <a:cubicBezTo>
                    <a:pt x="174" y="271"/>
                    <a:pt x="174" y="272"/>
                    <a:pt x="174" y="273"/>
                  </a:cubicBezTo>
                  <a:cubicBezTo>
                    <a:pt x="173" y="273"/>
                    <a:pt x="172" y="274"/>
                    <a:pt x="171" y="274"/>
                  </a:cubicBezTo>
                  <a:cubicBezTo>
                    <a:pt x="169" y="275"/>
                    <a:pt x="168" y="276"/>
                    <a:pt x="166" y="277"/>
                  </a:cubicBezTo>
                  <a:cubicBezTo>
                    <a:pt x="164" y="279"/>
                    <a:pt x="165" y="282"/>
                    <a:pt x="165" y="283"/>
                  </a:cubicBezTo>
                  <a:cubicBezTo>
                    <a:pt x="165" y="285"/>
                    <a:pt x="165" y="286"/>
                    <a:pt x="165" y="287"/>
                  </a:cubicBezTo>
                  <a:cubicBezTo>
                    <a:pt x="165" y="287"/>
                    <a:pt x="164" y="288"/>
                    <a:pt x="164" y="289"/>
                  </a:cubicBezTo>
                  <a:cubicBezTo>
                    <a:pt x="163" y="290"/>
                    <a:pt x="162" y="292"/>
                    <a:pt x="163" y="295"/>
                  </a:cubicBezTo>
                  <a:cubicBezTo>
                    <a:pt x="164" y="299"/>
                    <a:pt x="167" y="301"/>
                    <a:pt x="170" y="302"/>
                  </a:cubicBezTo>
                  <a:cubicBezTo>
                    <a:pt x="170" y="302"/>
                    <a:pt x="171" y="302"/>
                    <a:pt x="171" y="302"/>
                  </a:cubicBezTo>
                  <a:cubicBezTo>
                    <a:pt x="175" y="302"/>
                    <a:pt x="179" y="298"/>
                    <a:pt x="182" y="295"/>
                  </a:cubicBezTo>
                  <a:cubicBezTo>
                    <a:pt x="183" y="294"/>
                    <a:pt x="183" y="294"/>
                    <a:pt x="184" y="293"/>
                  </a:cubicBezTo>
                  <a:cubicBezTo>
                    <a:pt x="193" y="286"/>
                    <a:pt x="200" y="278"/>
                    <a:pt x="204" y="267"/>
                  </a:cubicBezTo>
                  <a:cubicBezTo>
                    <a:pt x="205" y="265"/>
                    <a:pt x="205" y="262"/>
                    <a:pt x="206" y="259"/>
                  </a:cubicBezTo>
                  <a:cubicBezTo>
                    <a:pt x="208" y="252"/>
                    <a:pt x="210" y="246"/>
                    <a:pt x="214" y="241"/>
                  </a:cubicBezTo>
                  <a:cubicBezTo>
                    <a:pt x="218" y="236"/>
                    <a:pt x="223" y="232"/>
                    <a:pt x="227" y="229"/>
                  </a:cubicBezTo>
                  <a:cubicBezTo>
                    <a:pt x="229" y="227"/>
                    <a:pt x="229" y="227"/>
                    <a:pt x="229" y="227"/>
                  </a:cubicBezTo>
                  <a:cubicBezTo>
                    <a:pt x="232" y="225"/>
                    <a:pt x="234" y="223"/>
                    <a:pt x="235" y="221"/>
                  </a:cubicBezTo>
                  <a:cubicBezTo>
                    <a:pt x="236" y="221"/>
                    <a:pt x="236" y="221"/>
                    <a:pt x="236" y="221"/>
                  </a:cubicBezTo>
                  <a:cubicBezTo>
                    <a:pt x="238" y="219"/>
                    <a:pt x="239" y="218"/>
                    <a:pt x="241" y="217"/>
                  </a:cubicBezTo>
                  <a:cubicBezTo>
                    <a:pt x="242" y="217"/>
                    <a:pt x="244" y="216"/>
                    <a:pt x="245" y="215"/>
                  </a:cubicBezTo>
                  <a:cubicBezTo>
                    <a:pt x="247" y="214"/>
                    <a:pt x="250" y="211"/>
                    <a:pt x="252" y="209"/>
                  </a:cubicBezTo>
                  <a:cubicBezTo>
                    <a:pt x="253" y="208"/>
                    <a:pt x="253" y="208"/>
                    <a:pt x="253" y="208"/>
                  </a:cubicBezTo>
                  <a:cubicBezTo>
                    <a:pt x="255" y="206"/>
                    <a:pt x="258" y="205"/>
                    <a:pt x="260" y="203"/>
                  </a:cubicBezTo>
                  <a:cubicBezTo>
                    <a:pt x="263" y="201"/>
                    <a:pt x="266" y="199"/>
                    <a:pt x="268" y="196"/>
                  </a:cubicBezTo>
                  <a:cubicBezTo>
                    <a:pt x="271" y="193"/>
                    <a:pt x="274" y="189"/>
                    <a:pt x="276" y="185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79" y="180"/>
                    <a:pt x="281" y="178"/>
                    <a:pt x="283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9" y="169"/>
                    <a:pt x="292" y="163"/>
                    <a:pt x="295" y="155"/>
                  </a:cubicBezTo>
                  <a:cubicBezTo>
                    <a:pt x="298" y="145"/>
                    <a:pt x="301" y="137"/>
                    <a:pt x="304" y="129"/>
                  </a:cubicBezTo>
                  <a:cubicBezTo>
                    <a:pt x="307" y="121"/>
                    <a:pt x="312" y="113"/>
                    <a:pt x="318" y="108"/>
                  </a:cubicBezTo>
                  <a:cubicBezTo>
                    <a:pt x="322" y="104"/>
                    <a:pt x="322" y="104"/>
                    <a:pt x="322" y="104"/>
                  </a:cubicBezTo>
                  <a:lnTo>
                    <a:pt x="319" y="102"/>
                  </a:lnTo>
                  <a:close/>
                  <a:moveTo>
                    <a:pt x="275" y="159"/>
                  </a:moveTo>
                  <a:cubicBezTo>
                    <a:pt x="276" y="162"/>
                    <a:pt x="276" y="165"/>
                    <a:pt x="275" y="167"/>
                  </a:cubicBezTo>
                  <a:cubicBezTo>
                    <a:pt x="273" y="170"/>
                    <a:pt x="270" y="172"/>
                    <a:pt x="266" y="173"/>
                  </a:cubicBezTo>
                  <a:cubicBezTo>
                    <a:pt x="265" y="173"/>
                    <a:pt x="265" y="173"/>
                    <a:pt x="265" y="173"/>
                  </a:cubicBezTo>
                  <a:cubicBezTo>
                    <a:pt x="265" y="174"/>
                    <a:pt x="265" y="174"/>
                    <a:pt x="265" y="174"/>
                  </a:cubicBezTo>
                  <a:cubicBezTo>
                    <a:pt x="264" y="175"/>
                    <a:pt x="264" y="177"/>
                    <a:pt x="264" y="178"/>
                  </a:cubicBezTo>
                  <a:cubicBezTo>
                    <a:pt x="264" y="179"/>
                    <a:pt x="264" y="180"/>
                    <a:pt x="264" y="181"/>
                  </a:cubicBezTo>
                  <a:cubicBezTo>
                    <a:pt x="264" y="181"/>
                    <a:pt x="263" y="181"/>
                    <a:pt x="263" y="181"/>
                  </a:cubicBezTo>
                  <a:cubicBezTo>
                    <a:pt x="263" y="181"/>
                    <a:pt x="262" y="180"/>
                    <a:pt x="261" y="180"/>
                  </a:cubicBezTo>
                  <a:cubicBezTo>
                    <a:pt x="261" y="180"/>
                    <a:pt x="260" y="180"/>
                    <a:pt x="260" y="180"/>
                  </a:cubicBezTo>
                  <a:cubicBezTo>
                    <a:pt x="260" y="180"/>
                    <a:pt x="256" y="181"/>
                    <a:pt x="255" y="183"/>
                  </a:cubicBezTo>
                  <a:cubicBezTo>
                    <a:pt x="254" y="185"/>
                    <a:pt x="254" y="187"/>
                    <a:pt x="255" y="190"/>
                  </a:cubicBezTo>
                  <a:cubicBezTo>
                    <a:pt x="255" y="191"/>
                    <a:pt x="255" y="192"/>
                    <a:pt x="255" y="193"/>
                  </a:cubicBezTo>
                  <a:cubicBezTo>
                    <a:pt x="255" y="195"/>
                    <a:pt x="254" y="196"/>
                    <a:pt x="252" y="198"/>
                  </a:cubicBezTo>
                  <a:cubicBezTo>
                    <a:pt x="251" y="199"/>
                    <a:pt x="250" y="200"/>
                    <a:pt x="248" y="200"/>
                  </a:cubicBezTo>
                  <a:cubicBezTo>
                    <a:pt x="247" y="201"/>
                    <a:pt x="246" y="201"/>
                    <a:pt x="245" y="202"/>
                  </a:cubicBezTo>
                  <a:cubicBezTo>
                    <a:pt x="242" y="204"/>
                    <a:pt x="241" y="206"/>
                    <a:pt x="239" y="209"/>
                  </a:cubicBezTo>
                  <a:cubicBezTo>
                    <a:pt x="238" y="211"/>
                    <a:pt x="238" y="211"/>
                    <a:pt x="235" y="212"/>
                  </a:cubicBezTo>
                  <a:cubicBezTo>
                    <a:pt x="235" y="212"/>
                    <a:pt x="235" y="212"/>
                    <a:pt x="235" y="212"/>
                  </a:cubicBezTo>
                  <a:cubicBezTo>
                    <a:pt x="233" y="213"/>
                    <a:pt x="232" y="214"/>
                    <a:pt x="232" y="215"/>
                  </a:cubicBezTo>
                  <a:cubicBezTo>
                    <a:pt x="230" y="216"/>
                    <a:pt x="230" y="217"/>
                    <a:pt x="228" y="217"/>
                  </a:cubicBezTo>
                  <a:cubicBezTo>
                    <a:pt x="228" y="217"/>
                    <a:pt x="228" y="216"/>
                    <a:pt x="227" y="216"/>
                  </a:cubicBezTo>
                  <a:cubicBezTo>
                    <a:pt x="227" y="216"/>
                    <a:pt x="226" y="216"/>
                    <a:pt x="225" y="216"/>
                  </a:cubicBezTo>
                  <a:cubicBezTo>
                    <a:pt x="224" y="216"/>
                    <a:pt x="223" y="217"/>
                    <a:pt x="222" y="217"/>
                  </a:cubicBezTo>
                  <a:cubicBezTo>
                    <a:pt x="221" y="218"/>
                    <a:pt x="221" y="218"/>
                    <a:pt x="220" y="219"/>
                  </a:cubicBezTo>
                  <a:cubicBezTo>
                    <a:pt x="220" y="220"/>
                    <a:pt x="220" y="221"/>
                    <a:pt x="219" y="222"/>
                  </a:cubicBezTo>
                  <a:cubicBezTo>
                    <a:pt x="219" y="222"/>
                    <a:pt x="219" y="223"/>
                    <a:pt x="219" y="223"/>
                  </a:cubicBezTo>
                  <a:cubicBezTo>
                    <a:pt x="219" y="224"/>
                    <a:pt x="219" y="224"/>
                    <a:pt x="219" y="224"/>
                  </a:cubicBezTo>
                  <a:cubicBezTo>
                    <a:pt x="218" y="224"/>
                    <a:pt x="218" y="225"/>
                    <a:pt x="218" y="226"/>
                  </a:cubicBezTo>
                  <a:cubicBezTo>
                    <a:pt x="218" y="225"/>
                    <a:pt x="218" y="225"/>
                    <a:pt x="218" y="225"/>
                  </a:cubicBezTo>
                  <a:cubicBezTo>
                    <a:pt x="217" y="222"/>
                    <a:pt x="217" y="217"/>
                    <a:pt x="218" y="215"/>
                  </a:cubicBezTo>
                  <a:cubicBezTo>
                    <a:pt x="219" y="214"/>
                    <a:pt x="220" y="213"/>
                    <a:pt x="221" y="212"/>
                  </a:cubicBezTo>
                  <a:cubicBezTo>
                    <a:pt x="222" y="211"/>
                    <a:pt x="223" y="210"/>
                    <a:pt x="224" y="209"/>
                  </a:cubicBezTo>
                  <a:cubicBezTo>
                    <a:pt x="225" y="207"/>
                    <a:pt x="226" y="204"/>
                    <a:pt x="226" y="202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27" y="198"/>
                    <a:pt x="227" y="196"/>
                    <a:pt x="229" y="195"/>
                  </a:cubicBezTo>
                  <a:cubicBezTo>
                    <a:pt x="230" y="195"/>
                    <a:pt x="232" y="194"/>
                    <a:pt x="233" y="194"/>
                  </a:cubicBezTo>
                  <a:cubicBezTo>
                    <a:pt x="234" y="194"/>
                    <a:pt x="234" y="194"/>
                    <a:pt x="234" y="194"/>
                  </a:cubicBezTo>
                  <a:cubicBezTo>
                    <a:pt x="234" y="194"/>
                    <a:pt x="235" y="194"/>
                    <a:pt x="235" y="194"/>
                  </a:cubicBezTo>
                  <a:cubicBezTo>
                    <a:pt x="237" y="194"/>
                    <a:pt x="238" y="194"/>
                    <a:pt x="239" y="193"/>
                  </a:cubicBezTo>
                  <a:cubicBezTo>
                    <a:pt x="241" y="192"/>
                    <a:pt x="241" y="190"/>
                    <a:pt x="241" y="189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3" y="186"/>
                    <a:pt x="243" y="186"/>
                    <a:pt x="244" y="186"/>
                  </a:cubicBezTo>
                  <a:cubicBezTo>
                    <a:pt x="246" y="184"/>
                    <a:pt x="247" y="181"/>
                    <a:pt x="248" y="179"/>
                  </a:cubicBezTo>
                  <a:cubicBezTo>
                    <a:pt x="249" y="177"/>
                    <a:pt x="249" y="175"/>
                    <a:pt x="250" y="174"/>
                  </a:cubicBezTo>
                  <a:cubicBezTo>
                    <a:pt x="252" y="172"/>
                    <a:pt x="252" y="170"/>
                    <a:pt x="253" y="167"/>
                  </a:cubicBezTo>
                  <a:cubicBezTo>
                    <a:pt x="253" y="166"/>
                    <a:pt x="253" y="166"/>
                    <a:pt x="253" y="166"/>
                  </a:cubicBezTo>
                  <a:cubicBezTo>
                    <a:pt x="253" y="165"/>
                    <a:pt x="255" y="163"/>
                    <a:pt x="256" y="161"/>
                  </a:cubicBezTo>
                  <a:cubicBezTo>
                    <a:pt x="257" y="159"/>
                    <a:pt x="259" y="157"/>
                    <a:pt x="259" y="154"/>
                  </a:cubicBezTo>
                  <a:cubicBezTo>
                    <a:pt x="259" y="152"/>
                    <a:pt x="259" y="149"/>
                    <a:pt x="258" y="147"/>
                  </a:cubicBezTo>
                  <a:cubicBezTo>
                    <a:pt x="257" y="146"/>
                    <a:pt x="257" y="146"/>
                    <a:pt x="256" y="145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3"/>
                    <a:pt x="256" y="142"/>
                    <a:pt x="256" y="142"/>
                  </a:cubicBezTo>
                  <a:cubicBezTo>
                    <a:pt x="257" y="142"/>
                    <a:pt x="257" y="142"/>
                    <a:pt x="257" y="143"/>
                  </a:cubicBezTo>
                  <a:cubicBezTo>
                    <a:pt x="258" y="143"/>
                    <a:pt x="259" y="145"/>
                    <a:pt x="260" y="146"/>
                  </a:cubicBezTo>
                  <a:cubicBezTo>
                    <a:pt x="261" y="149"/>
                    <a:pt x="263" y="152"/>
                    <a:pt x="267" y="152"/>
                  </a:cubicBezTo>
                  <a:cubicBezTo>
                    <a:pt x="267" y="152"/>
                    <a:pt x="268" y="152"/>
                    <a:pt x="269" y="152"/>
                  </a:cubicBezTo>
                  <a:cubicBezTo>
                    <a:pt x="270" y="151"/>
                    <a:pt x="271" y="151"/>
                    <a:pt x="272" y="150"/>
                  </a:cubicBezTo>
                  <a:cubicBezTo>
                    <a:pt x="273" y="150"/>
                    <a:pt x="273" y="150"/>
                    <a:pt x="274" y="150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6" y="150"/>
                    <a:pt x="277" y="150"/>
                    <a:pt x="279" y="148"/>
                  </a:cubicBezTo>
                  <a:cubicBezTo>
                    <a:pt x="279" y="148"/>
                    <a:pt x="280" y="147"/>
                    <a:pt x="280" y="146"/>
                  </a:cubicBezTo>
                  <a:cubicBezTo>
                    <a:pt x="280" y="145"/>
                    <a:pt x="281" y="145"/>
                    <a:pt x="280" y="145"/>
                  </a:cubicBezTo>
                  <a:cubicBezTo>
                    <a:pt x="280" y="145"/>
                    <a:pt x="281" y="145"/>
                    <a:pt x="281" y="145"/>
                  </a:cubicBezTo>
                  <a:cubicBezTo>
                    <a:pt x="282" y="146"/>
                    <a:pt x="282" y="149"/>
                    <a:pt x="282" y="151"/>
                  </a:cubicBezTo>
                  <a:cubicBezTo>
                    <a:pt x="281" y="152"/>
                    <a:pt x="281" y="152"/>
                    <a:pt x="279" y="152"/>
                  </a:cubicBezTo>
                  <a:cubicBezTo>
                    <a:pt x="279" y="152"/>
                    <a:pt x="278" y="152"/>
                    <a:pt x="277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6"/>
                    <a:pt x="275" y="157"/>
                    <a:pt x="275" y="159"/>
                  </a:cubicBezTo>
                  <a:close/>
                  <a:moveTo>
                    <a:pt x="196" y="241"/>
                  </a:moveTo>
                  <a:cubicBezTo>
                    <a:pt x="196" y="243"/>
                    <a:pt x="197" y="245"/>
                    <a:pt x="197" y="246"/>
                  </a:cubicBezTo>
                  <a:cubicBezTo>
                    <a:pt x="197" y="253"/>
                    <a:pt x="194" y="260"/>
                    <a:pt x="190" y="260"/>
                  </a:cubicBezTo>
                  <a:cubicBezTo>
                    <a:pt x="189" y="260"/>
                    <a:pt x="187" y="259"/>
                    <a:pt x="186" y="258"/>
                  </a:cubicBezTo>
                  <a:cubicBezTo>
                    <a:pt x="185" y="257"/>
                    <a:pt x="184" y="256"/>
                    <a:pt x="182" y="256"/>
                  </a:cubicBezTo>
                  <a:cubicBezTo>
                    <a:pt x="184" y="255"/>
                    <a:pt x="185" y="253"/>
                    <a:pt x="186" y="251"/>
                  </a:cubicBezTo>
                  <a:cubicBezTo>
                    <a:pt x="186" y="250"/>
                    <a:pt x="186" y="249"/>
                    <a:pt x="187" y="248"/>
                  </a:cubicBezTo>
                  <a:cubicBezTo>
                    <a:pt x="187" y="248"/>
                    <a:pt x="188" y="247"/>
                    <a:pt x="188" y="247"/>
                  </a:cubicBezTo>
                  <a:cubicBezTo>
                    <a:pt x="189" y="247"/>
                    <a:pt x="189" y="246"/>
                    <a:pt x="190" y="246"/>
                  </a:cubicBezTo>
                  <a:cubicBezTo>
                    <a:pt x="192" y="244"/>
                    <a:pt x="193" y="242"/>
                    <a:pt x="193" y="240"/>
                  </a:cubicBezTo>
                  <a:cubicBezTo>
                    <a:pt x="193" y="239"/>
                    <a:pt x="194" y="238"/>
                    <a:pt x="194" y="237"/>
                  </a:cubicBezTo>
                  <a:cubicBezTo>
                    <a:pt x="194" y="237"/>
                    <a:pt x="195" y="237"/>
                    <a:pt x="195" y="237"/>
                  </a:cubicBezTo>
                  <a:cubicBezTo>
                    <a:pt x="195" y="237"/>
                    <a:pt x="195" y="237"/>
                    <a:pt x="195" y="238"/>
                  </a:cubicBezTo>
                  <a:cubicBezTo>
                    <a:pt x="195" y="239"/>
                    <a:pt x="195" y="240"/>
                    <a:pt x="196" y="241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3CD133C-16F7-179F-B7EB-0716FCAD1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2926"/>
              <a:ext cx="422" cy="279"/>
            </a:xfrm>
            <a:custGeom>
              <a:avLst/>
              <a:gdLst>
                <a:gd name="T0" fmla="*/ 169 w 173"/>
                <a:gd name="T1" fmla="*/ 23 h 114"/>
                <a:gd name="T2" fmla="*/ 147 w 173"/>
                <a:gd name="T3" fmla="*/ 18 h 114"/>
                <a:gd name="T4" fmla="*/ 138 w 173"/>
                <a:gd name="T5" fmla="*/ 6 h 114"/>
                <a:gd name="T6" fmla="*/ 135 w 173"/>
                <a:gd name="T7" fmla="*/ 0 h 114"/>
                <a:gd name="T8" fmla="*/ 134 w 173"/>
                <a:gd name="T9" fmla="*/ 0 h 114"/>
                <a:gd name="T10" fmla="*/ 129 w 173"/>
                <a:gd name="T11" fmla="*/ 5 h 114"/>
                <a:gd name="T12" fmla="*/ 119 w 173"/>
                <a:gd name="T13" fmla="*/ 20 h 114"/>
                <a:gd name="T14" fmla="*/ 111 w 173"/>
                <a:gd name="T15" fmla="*/ 38 h 114"/>
                <a:gd name="T16" fmla="*/ 98 w 173"/>
                <a:gd name="T17" fmla="*/ 47 h 114"/>
                <a:gd name="T18" fmla="*/ 81 w 173"/>
                <a:gd name="T19" fmla="*/ 54 h 114"/>
                <a:gd name="T20" fmla="*/ 74 w 173"/>
                <a:gd name="T21" fmla="*/ 53 h 114"/>
                <a:gd name="T22" fmla="*/ 70 w 173"/>
                <a:gd name="T23" fmla="*/ 53 h 114"/>
                <a:gd name="T24" fmla="*/ 61 w 173"/>
                <a:gd name="T25" fmla="*/ 54 h 114"/>
                <a:gd name="T26" fmla="*/ 55 w 173"/>
                <a:gd name="T27" fmla="*/ 54 h 114"/>
                <a:gd name="T28" fmla="*/ 43 w 173"/>
                <a:gd name="T29" fmla="*/ 55 h 114"/>
                <a:gd name="T30" fmla="*/ 26 w 173"/>
                <a:gd name="T31" fmla="*/ 62 h 114"/>
                <a:gd name="T32" fmla="*/ 6 w 173"/>
                <a:gd name="T33" fmla="*/ 66 h 114"/>
                <a:gd name="T34" fmla="*/ 11 w 173"/>
                <a:gd name="T35" fmla="*/ 75 h 114"/>
                <a:gd name="T36" fmla="*/ 20 w 173"/>
                <a:gd name="T37" fmla="*/ 74 h 114"/>
                <a:gd name="T38" fmla="*/ 24 w 173"/>
                <a:gd name="T39" fmla="*/ 73 h 114"/>
                <a:gd name="T40" fmla="*/ 28 w 173"/>
                <a:gd name="T41" fmla="*/ 83 h 114"/>
                <a:gd name="T42" fmla="*/ 11 w 173"/>
                <a:gd name="T43" fmla="*/ 89 h 114"/>
                <a:gd name="T44" fmla="*/ 4 w 173"/>
                <a:gd name="T45" fmla="*/ 107 h 114"/>
                <a:gd name="T46" fmla="*/ 7 w 173"/>
                <a:gd name="T47" fmla="*/ 112 h 114"/>
                <a:gd name="T48" fmla="*/ 9 w 173"/>
                <a:gd name="T49" fmla="*/ 114 h 114"/>
                <a:gd name="T50" fmla="*/ 14 w 173"/>
                <a:gd name="T51" fmla="*/ 113 h 114"/>
                <a:gd name="T52" fmla="*/ 15 w 173"/>
                <a:gd name="T53" fmla="*/ 110 h 114"/>
                <a:gd name="T54" fmla="*/ 10 w 173"/>
                <a:gd name="T55" fmla="*/ 104 h 114"/>
                <a:gd name="T56" fmla="*/ 8 w 173"/>
                <a:gd name="T57" fmla="*/ 104 h 114"/>
                <a:gd name="T58" fmla="*/ 17 w 173"/>
                <a:gd name="T59" fmla="*/ 100 h 114"/>
                <a:gd name="T60" fmla="*/ 20 w 173"/>
                <a:gd name="T61" fmla="*/ 99 h 114"/>
                <a:gd name="T62" fmla="*/ 22 w 173"/>
                <a:gd name="T63" fmla="*/ 100 h 114"/>
                <a:gd name="T64" fmla="*/ 27 w 173"/>
                <a:gd name="T65" fmla="*/ 101 h 114"/>
                <a:gd name="T66" fmla="*/ 37 w 173"/>
                <a:gd name="T67" fmla="*/ 97 h 114"/>
                <a:gd name="T68" fmla="*/ 42 w 173"/>
                <a:gd name="T69" fmla="*/ 97 h 114"/>
                <a:gd name="T70" fmla="*/ 50 w 173"/>
                <a:gd name="T71" fmla="*/ 97 h 114"/>
                <a:gd name="T72" fmla="*/ 69 w 173"/>
                <a:gd name="T73" fmla="*/ 97 h 114"/>
                <a:gd name="T74" fmla="*/ 80 w 173"/>
                <a:gd name="T75" fmla="*/ 100 h 114"/>
                <a:gd name="T76" fmla="*/ 94 w 173"/>
                <a:gd name="T77" fmla="*/ 99 h 114"/>
                <a:gd name="T78" fmla="*/ 110 w 173"/>
                <a:gd name="T79" fmla="*/ 101 h 114"/>
                <a:gd name="T80" fmla="*/ 123 w 173"/>
                <a:gd name="T81" fmla="*/ 91 h 114"/>
                <a:gd name="T82" fmla="*/ 167 w 173"/>
                <a:gd name="T83" fmla="*/ 56 h 114"/>
                <a:gd name="T84" fmla="*/ 167 w 173"/>
                <a:gd name="T85" fmla="*/ 41 h 114"/>
                <a:gd name="T86" fmla="*/ 171 w 173"/>
                <a:gd name="T87" fmla="*/ 27 h 114"/>
                <a:gd name="T88" fmla="*/ 171 w 173"/>
                <a:gd name="T89" fmla="*/ 2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14">
                  <a:moveTo>
                    <a:pt x="171" y="24"/>
                  </a:moveTo>
                  <a:cubicBezTo>
                    <a:pt x="170" y="24"/>
                    <a:pt x="169" y="23"/>
                    <a:pt x="169" y="23"/>
                  </a:cubicBezTo>
                  <a:cubicBezTo>
                    <a:pt x="166" y="22"/>
                    <a:pt x="164" y="21"/>
                    <a:pt x="161" y="21"/>
                  </a:cubicBezTo>
                  <a:cubicBezTo>
                    <a:pt x="156" y="20"/>
                    <a:pt x="151" y="19"/>
                    <a:pt x="147" y="18"/>
                  </a:cubicBezTo>
                  <a:cubicBezTo>
                    <a:pt x="141" y="16"/>
                    <a:pt x="139" y="11"/>
                    <a:pt x="138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8" y="3"/>
                    <a:pt x="137" y="1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3" y="1"/>
                    <a:pt x="132" y="1"/>
                    <a:pt x="129" y="5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4" y="10"/>
                    <a:pt x="120" y="14"/>
                    <a:pt x="119" y="20"/>
                  </a:cubicBezTo>
                  <a:cubicBezTo>
                    <a:pt x="118" y="23"/>
                    <a:pt x="116" y="25"/>
                    <a:pt x="115" y="28"/>
                  </a:cubicBezTo>
                  <a:cubicBezTo>
                    <a:pt x="114" y="31"/>
                    <a:pt x="112" y="34"/>
                    <a:pt x="111" y="38"/>
                  </a:cubicBezTo>
                  <a:cubicBezTo>
                    <a:pt x="110" y="43"/>
                    <a:pt x="106" y="45"/>
                    <a:pt x="102" y="46"/>
                  </a:cubicBezTo>
                  <a:cubicBezTo>
                    <a:pt x="100" y="46"/>
                    <a:pt x="99" y="47"/>
                    <a:pt x="98" y="47"/>
                  </a:cubicBezTo>
                  <a:cubicBezTo>
                    <a:pt x="96" y="48"/>
                    <a:pt x="94" y="49"/>
                    <a:pt x="92" y="50"/>
                  </a:cubicBezTo>
                  <a:cubicBezTo>
                    <a:pt x="89" y="51"/>
                    <a:pt x="85" y="53"/>
                    <a:pt x="81" y="54"/>
                  </a:cubicBezTo>
                  <a:cubicBezTo>
                    <a:pt x="80" y="54"/>
                    <a:pt x="79" y="54"/>
                    <a:pt x="79" y="54"/>
                  </a:cubicBezTo>
                  <a:cubicBezTo>
                    <a:pt x="77" y="54"/>
                    <a:pt x="76" y="54"/>
                    <a:pt x="74" y="53"/>
                  </a:cubicBezTo>
                  <a:cubicBezTo>
                    <a:pt x="73" y="53"/>
                    <a:pt x="72" y="53"/>
                    <a:pt x="72" y="53"/>
                  </a:cubicBezTo>
                  <a:cubicBezTo>
                    <a:pt x="71" y="53"/>
                    <a:pt x="70" y="53"/>
                    <a:pt x="70" y="53"/>
                  </a:cubicBezTo>
                  <a:cubicBezTo>
                    <a:pt x="68" y="53"/>
                    <a:pt x="66" y="53"/>
                    <a:pt x="64" y="53"/>
                  </a:cubicBezTo>
                  <a:cubicBezTo>
                    <a:pt x="63" y="53"/>
                    <a:pt x="62" y="54"/>
                    <a:pt x="61" y="54"/>
                  </a:cubicBezTo>
                  <a:cubicBezTo>
                    <a:pt x="60" y="54"/>
                    <a:pt x="59" y="54"/>
                    <a:pt x="58" y="54"/>
                  </a:cubicBezTo>
                  <a:cubicBezTo>
                    <a:pt x="57" y="54"/>
                    <a:pt x="56" y="54"/>
                    <a:pt x="55" y="54"/>
                  </a:cubicBezTo>
                  <a:cubicBezTo>
                    <a:pt x="54" y="54"/>
                    <a:pt x="53" y="54"/>
                    <a:pt x="52" y="54"/>
                  </a:cubicBezTo>
                  <a:cubicBezTo>
                    <a:pt x="50" y="54"/>
                    <a:pt x="46" y="54"/>
                    <a:pt x="43" y="55"/>
                  </a:cubicBezTo>
                  <a:cubicBezTo>
                    <a:pt x="41" y="56"/>
                    <a:pt x="40" y="57"/>
                    <a:pt x="38" y="58"/>
                  </a:cubicBezTo>
                  <a:cubicBezTo>
                    <a:pt x="34" y="60"/>
                    <a:pt x="31" y="62"/>
                    <a:pt x="26" y="62"/>
                  </a:cubicBezTo>
                  <a:cubicBezTo>
                    <a:pt x="19" y="62"/>
                    <a:pt x="13" y="64"/>
                    <a:pt x="8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70"/>
                    <a:pt x="8" y="73"/>
                    <a:pt x="11" y="75"/>
                  </a:cubicBezTo>
                  <a:cubicBezTo>
                    <a:pt x="12" y="75"/>
                    <a:pt x="13" y="75"/>
                    <a:pt x="14" y="75"/>
                  </a:cubicBezTo>
                  <a:cubicBezTo>
                    <a:pt x="16" y="75"/>
                    <a:pt x="18" y="75"/>
                    <a:pt x="20" y="74"/>
                  </a:cubicBezTo>
                  <a:cubicBezTo>
                    <a:pt x="20" y="74"/>
                    <a:pt x="21" y="74"/>
                    <a:pt x="22" y="73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7" y="73"/>
                    <a:pt x="29" y="74"/>
                    <a:pt x="30" y="76"/>
                  </a:cubicBezTo>
                  <a:cubicBezTo>
                    <a:pt x="31" y="77"/>
                    <a:pt x="32" y="80"/>
                    <a:pt x="28" y="83"/>
                  </a:cubicBezTo>
                  <a:cubicBezTo>
                    <a:pt x="25" y="86"/>
                    <a:pt x="21" y="87"/>
                    <a:pt x="17" y="87"/>
                  </a:cubicBezTo>
                  <a:cubicBezTo>
                    <a:pt x="15" y="88"/>
                    <a:pt x="13" y="88"/>
                    <a:pt x="11" y="89"/>
                  </a:cubicBezTo>
                  <a:cubicBezTo>
                    <a:pt x="7" y="91"/>
                    <a:pt x="0" y="96"/>
                    <a:pt x="1" y="101"/>
                  </a:cubicBezTo>
                  <a:cubicBezTo>
                    <a:pt x="1" y="103"/>
                    <a:pt x="2" y="105"/>
                    <a:pt x="4" y="107"/>
                  </a:cubicBezTo>
                  <a:cubicBezTo>
                    <a:pt x="4" y="107"/>
                    <a:pt x="5" y="108"/>
                    <a:pt x="5" y="109"/>
                  </a:cubicBezTo>
                  <a:cubicBezTo>
                    <a:pt x="6" y="110"/>
                    <a:pt x="6" y="111"/>
                    <a:pt x="7" y="112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1" y="113"/>
                    <a:pt x="12" y="113"/>
                  </a:cubicBezTo>
                  <a:cubicBezTo>
                    <a:pt x="12" y="113"/>
                    <a:pt x="13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08"/>
                    <a:pt x="14" y="106"/>
                    <a:pt x="11" y="105"/>
                  </a:cubicBezTo>
                  <a:cubicBezTo>
                    <a:pt x="11" y="104"/>
                    <a:pt x="10" y="104"/>
                    <a:pt x="10" y="104"/>
                  </a:cubicBezTo>
                  <a:cubicBezTo>
                    <a:pt x="9" y="104"/>
                    <a:pt x="9" y="104"/>
                    <a:pt x="8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9" y="103"/>
                    <a:pt x="13" y="101"/>
                    <a:pt x="14" y="101"/>
                  </a:cubicBezTo>
                  <a:cubicBezTo>
                    <a:pt x="15" y="100"/>
                    <a:pt x="16" y="100"/>
                    <a:pt x="17" y="100"/>
                  </a:cubicBezTo>
                  <a:cubicBezTo>
                    <a:pt x="17" y="100"/>
                    <a:pt x="17" y="99"/>
                    <a:pt x="18" y="99"/>
                  </a:cubicBezTo>
                  <a:cubicBezTo>
                    <a:pt x="19" y="99"/>
                    <a:pt x="19" y="99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1" y="99"/>
                    <a:pt x="21" y="99"/>
                    <a:pt x="22" y="100"/>
                  </a:cubicBezTo>
                  <a:cubicBezTo>
                    <a:pt x="23" y="100"/>
                    <a:pt x="24" y="101"/>
                    <a:pt x="25" y="101"/>
                  </a:cubicBezTo>
                  <a:cubicBezTo>
                    <a:pt x="26" y="101"/>
                    <a:pt x="26" y="101"/>
                    <a:pt x="27" y="101"/>
                  </a:cubicBezTo>
                  <a:cubicBezTo>
                    <a:pt x="30" y="101"/>
                    <a:pt x="32" y="100"/>
                    <a:pt x="34" y="99"/>
                  </a:cubicBezTo>
                  <a:cubicBezTo>
                    <a:pt x="35" y="98"/>
                    <a:pt x="36" y="98"/>
                    <a:pt x="37" y="97"/>
                  </a:cubicBezTo>
                  <a:cubicBezTo>
                    <a:pt x="38" y="97"/>
                    <a:pt x="39" y="97"/>
                    <a:pt x="40" y="97"/>
                  </a:cubicBezTo>
                  <a:cubicBezTo>
                    <a:pt x="40" y="97"/>
                    <a:pt x="41" y="97"/>
                    <a:pt x="42" y="97"/>
                  </a:cubicBezTo>
                  <a:cubicBezTo>
                    <a:pt x="43" y="97"/>
                    <a:pt x="44" y="97"/>
                    <a:pt x="45" y="97"/>
                  </a:cubicBezTo>
                  <a:cubicBezTo>
                    <a:pt x="47" y="97"/>
                    <a:pt x="48" y="97"/>
                    <a:pt x="50" y="97"/>
                  </a:cubicBezTo>
                  <a:cubicBezTo>
                    <a:pt x="53" y="96"/>
                    <a:pt x="56" y="95"/>
                    <a:pt x="60" y="95"/>
                  </a:cubicBezTo>
                  <a:cubicBezTo>
                    <a:pt x="63" y="95"/>
                    <a:pt x="66" y="96"/>
                    <a:pt x="69" y="97"/>
                  </a:cubicBezTo>
                  <a:cubicBezTo>
                    <a:pt x="72" y="99"/>
                    <a:pt x="75" y="100"/>
                    <a:pt x="79" y="100"/>
                  </a:cubicBezTo>
                  <a:cubicBezTo>
                    <a:pt x="79" y="100"/>
                    <a:pt x="79" y="100"/>
                    <a:pt x="80" y="100"/>
                  </a:cubicBezTo>
                  <a:cubicBezTo>
                    <a:pt x="83" y="100"/>
                    <a:pt x="86" y="100"/>
                    <a:pt x="90" y="100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6" y="99"/>
                    <a:pt x="99" y="100"/>
                    <a:pt x="102" y="100"/>
                  </a:cubicBezTo>
                  <a:cubicBezTo>
                    <a:pt x="105" y="101"/>
                    <a:pt x="107" y="101"/>
                    <a:pt x="110" y="101"/>
                  </a:cubicBezTo>
                  <a:cubicBezTo>
                    <a:pt x="113" y="101"/>
                    <a:pt x="115" y="101"/>
                    <a:pt x="117" y="100"/>
                  </a:cubicBezTo>
                  <a:cubicBezTo>
                    <a:pt x="123" y="99"/>
                    <a:pt x="123" y="95"/>
                    <a:pt x="123" y="91"/>
                  </a:cubicBezTo>
                  <a:cubicBezTo>
                    <a:pt x="123" y="76"/>
                    <a:pt x="136" y="71"/>
                    <a:pt x="149" y="68"/>
                  </a:cubicBezTo>
                  <a:cubicBezTo>
                    <a:pt x="155" y="67"/>
                    <a:pt x="165" y="65"/>
                    <a:pt x="167" y="56"/>
                  </a:cubicBezTo>
                  <a:cubicBezTo>
                    <a:pt x="168" y="51"/>
                    <a:pt x="168" y="47"/>
                    <a:pt x="168" y="45"/>
                  </a:cubicBezTo>
                  <a:cubicBezTo>
                    <a:pt x="168" y="43"/>
                    <a:pt x="168" y="42"/>
                    <a:pt x="167" y="41"/>
                  </a:cubicBezTo>
                  <a:cubicBezTo>
                    <a:pt x="167" y="37"/>
                    <a:pt x="167" y="33"/>
                    <a:pt x="169" y="30"/>
                  </a:cubicBezTo>
                  <a:cubicBezTo>
                    <a:pt x="170" y="29"/>
                    <a:pt x="171" y="28"/>
                    <a:pt x="171" y="27"/>
                  </a:cubicBezTo>
                  <a:cubicBezTo>
                    <a:pt x="173" y="26"/>
                    <a:pt x="173" y="26"/>
                    <a:pt x="173" y="26"/>
                  </a:cubicBezTo>
                  <a:lnTo>
                    <a:pt x="171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7F713B5-B299-E911-AAAE-05D8856A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2609"/>
              <a:ext cx="252" cy="378"/>
            </a:xfrm>
            <a:custGeom>
              <a:avLst/>
              <a:gdLst>
                <a:gd name="T0" fmla="*/ 96 w 103"/>
                <a:gd name="T1" fmla="*/ 17 h 155"/>
                <a:gd name="T2" fmla="*/ 87 w 103"/>
                <a:gd name="T3" fmla="*/ 12 h 155"/>
                <a:gd name="T4" fmla="*/ 82 w 103"/>
                <a:gd name="T5" fmla="*/ 8 h 155"/>
                <a:gd name="T6" fmla="*/ 72 w 103"/>
                <a:gd name="T7" fmla="*/ 3 h 155"/>
                <a:gd name="T8" fmla="*/ 68 w 103"/>
                <a:gd name="T9" fmla="*/ 0 h 155"/>
                <a:gd name="T10" fmla="*/ 66 w 103"/>
                <a:gd name="T11" fmla="*/ 0 h 155"/>
                <a:gd name="T12" fmla="*/ 62 w 103"/>
                <a:gd name="T13" fmla="*/ 3 h 155"/>
                <a:gd name="T14" fmla="*/ 57 w 103"/>
                <a:gd name="T15" fmla="*/ 6 h 155"/>
                <a:gd name="T16" fmla="*/ 53 w 103"/>
                <a:gd name="T17" fmla="*/ 5 h 155"/>
                <a:gd name="T18" fmla="*/ 49 w 103"/>
                <a:gd name="T19" fmla="*/ 7 h 155"/>
                <a:gd name="T20" fmla="*/ 42 w 103"/>
                <a:gd name="T21" fmla="*/ 13 h 155"/>
                <a:gd name="T22" fmla="*/ 41 w 103"/>
                <a:gd name="T23" fmla="*/ 21 h 155"/>
                <a:gd name="T24" fmla="*/ 42 w 103"/>
                <a:gd name="T25" fmla="*/ 26 h 155"/>
                <a:gd name="T26" fmla="*/ 42 w 103"/>
                <a:gd name="T27" fmla="*/ 33 h 155"/>
                <a:gd name="T28" fmla="*/ 46 w 103"/>
                <a:gd name="T29" fmla="*/ 40 h 155"/>
                <a:gd name="T30" fmla="*/ 44 w 103"/>
                <a:gd name="T31" fmla="*/ 42 h 155"/>
                <a:gd name="T32" fmla="*/ 33 w 103"/>
                <a:gd name="T33" fmla="*/ 39 h 155"/>
                <a:gd name="T34" fmla="*/ 41 w 103"/>
                <a:gd name="T35" fmla="*/ 50 h 155"/>
                <a:gd name="T36" fmla="*/ 44 w 103"/>
                <a:gd name="T37" fmla="*/ 64 h 155"/>
                <a:gd name="T38" fmla="*/ 33 w 103"/>
                <a:gd name="T39" fmla="*/ 82 h 155"/>
                <a:gd name="T40" fmla="*/ 29 w 103"/>
                <a:gd name="T41" fmla="*/ 92 h 155"/>
                <a:gd name="T42" fmla="*/ 22 w 103"/>
                <a:gd name="T43" fmla="*/ 100 h 155"/>
                <a:gd name="T44" fmla="*/ 11 w 103"/>
                <a:gd name="T45" fmla="*/ 104 h 155"/>
                <a:gd name="T46" fmla="*/ 1 w 103"/>
                <a:gd name="T47" fmla="*/ 116 h 155"/>
                <a:gd name="T48" fmla="*/ 0 w 103"/>
                <a:gd name="T49" fmla="*/ 125 h 155"/>
                <a:gd name="T50" fmla="*/ 1 w 103"/>
                <a:gd name="T51" fmla="*/ 130 h 155"/>
                <a:gd name="T52" fmla="*/ 4 w 103"/>
                <a:gd name="T53" fmla="*/ 137 h 155"/>
                <a:gd name="T54" fmla="*/ 26 w 103"/>
                <a:gd name="T55" fmla="*/ 150 h 155"/>
                <a:gd name="T56" fmla="*/ 37 w 103"/>
                <a:gd name="T57" fmla="*/ 155 h 155"/>
                <a:gd name="T58" fmla="*/ 40 w 103"/>
                <a:gd name="T59" fmla="*/ 154 h 155"/>
                <a:gd name="T60" fmla="*/ 44 w 103"/>
                <a:gd name="T61" fmla="*/ 145 h 155"/>
                <a:gd name="T62" fmla="*/ 50 w 103"/>
                <a:gd name="T63" fmla="*/ 136 h 155"/>
                <a:gd name="T64" fmla="*/ 60 w 103"/>
                <a:gd name="T65" fmla="*/ 127 h 155"/>
                <a:gd name="T66" fmla="*/ 66 w 103"/>
                <a:gd name="T67" fmla="*/ 116 h 155"/>
                <a:gd name="T68" fmla="*/ 75 w 103"/>
                <a:gd name="T69" fmla="*/ 102 h 155"/>
                <a:gd name="T70" fmla="*/ 86 w 103"/>
                <a:gd name="T71" fmla="*/ 89 h 155"/>
                <a:gd name="T72" fmla="*/ 94 w 103"/>
                <a:gd name="T73" fmla="*/ 79 h 155"/>
                <a:gd name="T74" fmla="*/ 98 w 103"/>
                <a:gd name="T75" fmla="*/ 66 h 155"/>
                <a:gd name="T76" fmla="*/ 97 w 103"/>
                <a:gd name="T77" fmla="*/ 43 h 155"/>
                <a:gd name="T78" fmla="*/ 103 w 103"/>
                <a:gd name="T79" fmla="*/ 25 h 155"/>
                <a:gd name="T80" fmla="*/ 102 w 103"/>
                <a:gd name="T81" fmla="*/ 2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55">
                  <a:moveTo>
                    <a:pt x="102" y="22"/>
                  </a:moveTo>
                  <a:cubicBezTo>
                    <a:pt x="100" y="21"/>
                    <a:pt x="98" y="19"/>
                    <a:pt x="96" y="17"/>
                  </a:cubicBezTo>
                  <a:cubicBezTo>
                    <a:pt x="94" y="16"/>
                    <a:pt x="93" y="16"/>
                    <a:pt x="91" y="15"/>
                  </a:cubicBezTo>
                  <a:cubicBezTo>
                    <a:pt x="90" y="14"/>
                    <a:pt x="88" y="13"/>
                    <a:pt x="87" y="12"/>
                  </a:cubicBezTo>
                  <a:cubicBezTo>
                    <a:pt x="86" y="11"/>
                    <a:pt x="85" y="11"/>
                    <a:pt x="85" y="10"/>
                  </a:cubicBezTo>
                  <a:cubicBezTo>
                    <a:pt x="84" y="9"/>
                    <a:pt x="83" y="8"/>
                    <a:pt x="82" y="8"/>
                  </a:cubicBezTo>
                  <a:cubicBezTo>
                    <a:pt x="80" y="7"/>
                    <a:pt x="78" y="5"/>
                    <a:pt x="76" y="4"/>
                  </a:cubicBezTo>
                  <a:cubicBezTo>
                    <a:pt x="76" y="4"/>
                    <a:pt x="73" y="3"/>
                    <a:pt x="72" y="3"/>
                  </a:cubicBezTo>
                  <a:cubicBezTo>
                    <a:pt x="72" y="2"/>
                    <a:pt x="71" y="2"/>
                    <a:pt x="71" y="2"/>
                  </a:cubicBezTo>
                  <a:cubicBezTo>
                    <a:pt x="70" y="1"/>
                    <a:pt x="69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4" y="2"/>
                    <a:pt x="63" y="2"/>
                    <a:pt x="62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4"/>
                    <a:pt x="59" y="5"/>
                    <a:pt x="57" y="6"/>
                  </a:cubicBezTo>
                  <a:cubicBezTo>
                    <a:pt x="57" y="6"/>
                    <a:pt x="56" y="6"/>
                    <a:pt x="56" y="6"/>
                  </a:cubicBezTo>
                  <a:cubicBezTo>
                    <a:pt x="55" y="6"/>
                    <a:pt x="54" y="5"/>
                    <a:pt x="53" y="5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9"/>
                    <a:pt x="46" y="11"/>
                    <a:pt x="45" y="12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1" y="14"/>
                    <a:pt x="40" y="14"/>
                    <a:pt x="39" y="15"/>
                  </a:cubicBezTo>
                  <a:cubicBezTo>
                    <a:pt x="38" y="17"/>
                    <a:pt x="40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3" y="24"/>
                    <a:pt x="42" y="26"/>
                  </a:cubicBezTo>
                  <a:cubicBezTo>
                    <a:pt x="42" y="27"/>
                    <a:pt x="42" y="27"/>
                    <a:pt x="42" y="28"/>
                  </a:cubicBezTo>
                  <a:cubicBezTo>
                    <a:pt x="42" y="29"/>
                    <a:pt x="41" y="31"/>
                    <a:pt x="42" y="33"/>
                  </a:cubicBezTo>
                  <a:cubicBezTo>
                    <a:pt x="42" y="34"/>
                    <a:pt x="43" y="34"/>
                    <a:pt x="44" y="36"/>
                  </a:cubicBezTo>
                  <a:cubicBezTo>
                    <a:pt x="46" y="38"/>
                    <a:pt x="47" y="39"/>
                    <a:pt x="46" y="40"/>
                  </a:cubicBezTo>
                  <a:cubicBezTo>
                    <a:pt x="46" y="41"/>
                    <a:pt x="46" y="42"/>
                    <a:pt x="4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3" y="42"/>
                    <a:pt x="41" y="42"/>
                    <a:pt x="40" y="4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46"/>
                    <a:pt x="40" y="48"/>
                    <a:pt x="41" y="5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4" y="55"/>
                    <a:pt x="44" y="62"/>
                    <a:pt x="44" y="64"/>
                  </a:cubicBezTo>
                  <a:cubicBezTo>
                    <a:pt x="44" y="69"/>
                    <a:pt x="41" y="72"/>
                    <a:pt x="38" y="74"/>
                  </a:cubicBezTo>
                  <a:cubicBezTo>
                    <a:pt x="36" y="76"/>
                    <a:pt x="34" y="79"/>
                    <a:pt x="33" y="82"/>
                  </a:cubicBezTo>
                  <a:cubicBezTo>
                    <a:pt x="33" y="83"/>
                    <a:pt x="33" y="84"/>
                    <a:pt x="32" y="85"/>
                  </a:cubicBezTo>
                  <a:cubicBezTo>
                    <a:pt x="32" y="88"/>
                    <a:pt x="31" y="90"/>
                    <a:pt x="29" y="92"/>
                  </a:cubicBezTo>
                  <a:cubicBezTo>
                    <a:pt x="27" y="94"/>
                    <a:pt x="25" y="95"/>
                    <a:pt x="24" y="97"/>
                  </a:cubicBezTo>
                  <a:cubicBezTo>
                    <a:pt x="23" y="98"/>
                    <a:pt x="23" y="99"/>
                    <a:pt x="22" y="100"/>
                  </a:cubicBezTo>
                  <a:cubicBezTo>
                    <a:pt x="19" y="104"/>
                    <a:pt x="16" y="104"/>
                    <a:pt x="13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8" y="104"/>
                    <a:pt x="5" y="105"/>
                    <a:pt x="3" y="109"/>
                  </a:cubicBezTo>
                  <a:cubicBezTo>
                    <a:pt x="2" y="111"/>
                    <a:pt x="2" y="114"/>
                    <a:pt x="1" y="116"/>
                  </a:cubicBezTo>
                  <a:cubicBezTo>
                    <a:pt x="1" y="117"/>
                    <a:pt x="1" y="119"/>
                    <a:pt x="1" y="120"/>
                  </a:cubicBezTo>
                  <a:cubicBezTo>
                    <a:pt x="1" y="121"/>
                    <a:pt x="1" y="123"/>
                    <a:pt x="0" y="125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3" y="131"/>
                    <a:pt x="3" y="134"/>
                    <a:pt x="3" y="136"/>
                  </a:cubicBezTo>
                  <a:cubicBezTo>
                    <a:pt x="3" y="136"/>
                    <a:pt x="4" y="136"/>
                    <a:pt x="4" y="137"/>
                  </a:cubicBezTo>
                  <a:cubicBezTo>
                    <a:pt x="5" y="143"/>
                    <a:pt x="7" y="146"/>
                    <a:pt x="12" y="147"/>
                  </a:cubicBezTo>
                  <a:cubicBezTo>
                    <a:pt x="16" y="149"/>
                    <a:pt x="21" y="150"/>
                    <a:pt x="26" y="150"/>
                  </a:cubicBezTo>
                  <a:cubicBezTo>
                    <a:pt x="29" y="151"/>
                    <a:pt x="31" y="151"/>
                    <a:pt x="34" y="153"/>
                  </a:cubicBezTo>
                  <a:cubicBezTo>
                    <a:pt x="35" y="153"/>
                    <a:pt x="36" y="154"/>
                    <a:pt x="37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1" y="153"/>
                    <a:pt x="42" y="151"/>
                    <a:pt x="43" y="150"/>
                  </a:cubicBezTo>
                  <a:cubicBezTo>
                    <a:pt x="44" y="148"/>
                    <a:pt x="44" y="146"/>
                    <a:pt x="44" y="145"/>
                  </a:cubicBezTo>
                  <a:cubicBezTo>
                    <a:pt x="44" y="142"/>
                    <a:pt x="44" y="141"/>
                    <a:pt x="46" y="139"/>
                  </a:cubicBezTo>
                  <a:cubicBezTo>
                    <a:pt x="47" y="138"/>
                    <a:pt x="49" y="137"/>
                    <a:pt x="50" y="136"/>
                  </a:cubicBezTo>
                  <a:cubicBezTo>
                    <a:pt x="52" y="136"/>
                    <a:pt x="54" y="135"/>
                    <a:pt x="56" y="133"/>
                  </a:cubicBezTo>
                  <a:cubicBezTo>
                    <a:pt x="58" y="131"/>
                    <a:pt x="59" y="129"/>
                    <a:pt x="60" y="127"/>
                  </a:cubicBezTo>
                  <a:cubicBezTo>
                    <a:pt x="60" y="126"/>
                    <a:pt x="60" y="125"/>
                    <a:pt x="60" y="124"/>
                  </a:cubicBezTo>
                  <a:cubicBezTo>
                    <a:pt x="62" y="121"/>
                    <a:pt x="64" y="119"/>
                    <a:pt x="66" y="116"/>
                  </a:cubicBezTo>
                  <a:cubicBezTo>
                    <a:pt x="68" y="114"/>
                    <a:pt x="70" y="111"/>
                    <a:pt x="72" y="108"/>
                  </a:cubicBezTo>
                  <a:cubicBezTo>
                    <a:pt x="73" y="106"/>
                    <a:pt x="74" y="104"/>
                    <a:pt x="75" y="102"/>
                  </a:cubicBezTo>
                  <a:cubicBezTo>
                    <a:pt x="77" y="97"/>
                    <a:pt x="78" y="93"/>
                    <a:pt x="82" y="90"/>
                  </a:cubicBezTo>
                  <a:cubicBezTo>
                    <a:pt x="83" y="89"/>
                    <a:pt x="84" y="89"/>
                    <a:pt x="86" y="89"/>
                  </a:cubicBezTo>
                  <a:cubicBezTo>
                    <a:pt x="88" y="88"/>
                    <a:pt x="91" y="87"/>
                    <a:pt x="93" y="84"/>
                  </a:cubicBezTo>
                  <a:cubicBezTo>
                    <a:pt x="94" y="83"/>
                    <a:pt x="94" y="81"/>
                    <a:pt x="94" y="79"/>
                  </a:cubicBezTo>
                  <a:cubicBezTo>
                    <a:pt x="94" y="78"/>
                    <a:pt x="95" y="77"/>
                    <a:pt x="95" y="76"/>
                  </a:cubicBezTo>
                  <a:cubicBezTo>
                    <a:pt x="96" y="73"/>
                    <a:pt x="97" y="70"/>
                    <a:pt x="98" y="66"/>
                  </a:cubicBezTo>
                  <a:cubicBezTo>
                    <a:pt x="98" y="63"/>
                    <a:pt x="98" y="59"/>
                    <a:pt x="97" y="56"/>
                  </a:cubicBezTo>
                  <a:cubicBezTo>
                    <a:pt x="97" y="51"/>
                    <a:pt x="97" y="47"/>
                    <a:pt x="97" y="43"/>
                  </a:cubicBezTo>
                  <a:cubicBezTo>
                    <a:pt x="98" y="39"/>
                    <a:pt x="99" y="35"/>
                    <a:pt x="101" y="31"/>
                  </a:cubicBezTo>
                  <a:cubicBezTo>
                    <a:pt x="102" y="29"/>
                    <a:pt x="102" y="27"/>
                    <a:pt x="103" y="25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2" y="2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CA99EA5-F264-2907-31CC-195AAF5A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2" y="1694"/>
              <a:ext cx="205" cy="229"/>
            </a:xfrm>
            <a:custGeom>
              <a:avLst/>
              <a:gdLst>
                <a:gd name="T0" fmla="*/ 78 w 84"/>
                <a:gd name="T1" fmla="*/ 44 h 94"/>
                <a:gd name="T2" fmla="*/ 74 w 84"/>
                <a:gd name="T3" fmla="*/ 39 h 94"/>
                <a:gd name="T4" fmla="*/ 73 w 84"/>
                <a:gd name="T5" fmla="*/ 39 h 94"/>
                <a:gd name="T6" fmla="*/ 71 w 84"/>
                <a:gd name="T7" fmla="*/ 38 h 94"/>
                <a:gd name="T8" fmla="*/ 69 w 84"/>
                <a:gd name="T9" fmla="*/ 36 h 94"/>
                <a:gd name="T10" fmla="*/ 57 w 84"/>
                <a:gd name="T11" fmla="*/ 24 h 94"/>
                <a:gd name="T12" fmla="*/ 52 w 84"/>
                <a:gd name="T13" fmla="*/ 19 h 94"/>
                <a:gd name="T14" fmla="*/ 41 w 84"/>
                <a:gd name="T15" fmla="*/ 12 h 94"/>
                <a:gd name="T16" fmla="*/ 38 w 84"/>
                <a:gd name="T17" fmla="*/ 11 h 94"/>
                <a:gd name="T18" fmla="*/ 32 w 84"/>
                <a:gd name="T19" fmla="*/ 9 h 94"/>
                <a:gd name="T20" fmla="*/ 26 w 84"/>
                <a:gd name="T21" fmla="*/ 5 h 94"/>
                <a:gd name="T22" fmla="*/ 19 w 84"/>
                <a:gd name="T23" fmla="*/ 4 h 94"/>
                <a:gd name="T24" fmla="*/ 16 w 84"/>
                <a:gd name="T25" fmla="*/ 0 h 94"/>
                <a:gd name="T26" fmla="*/ 16 w 84"/>
                <a:gd name="T27" fmla="*/ 16 h 94"/>
                <a:gd name="T28" fmla="*/ 24 w 84"/>
                <a:gd name="T29" fmla="*/ 28 h 94"/>
                <a:gd name="T30" fmla="*/ 22 w 84"/>
                <a:gd name="T31" fmla="*/ 36 h 94"/>
                <a:gd name="T32" fmla="*/ 22 w 84"/>
                <a:gd name="T33" fmla="*/ 44 h 94"/>
                <a:gd name="T34" fmla="*/ 15 w 84"/>
                <a:gd name="T35" fmla="*/ 56 h 94"/>
                <a:gd name="T36" fmla="*/ 10 w 84"/>
                <a:gd name="T37" fmla="*/ 56 h 94"/>
                <a:gd name="T38" fmla="*/ 5 w 84"/>
                <a:gd name="T39" fmla="*/ 54 h 94"/>
                <a:gd name="T40" fmla="*/ 3 w 84"/>
                <a:gd name="T41" fmla="*/ 54 h 94"/>
                <a:gd name="T42" fmla="*/ 4 w 84"/>
                <a:gd name="T43" fmla="*/ 66 h 94"/>
                <a:gd name="T44" fmla="*/ 10 w 84"/>
                <a:gd name="T45" fmla="*/ 77 h 94"/>
                <a:gd name="T46" fmla="*/ 13 w 84"/>
                <a:gd name="T47" fmla="*/ 89 h 94"/>
                <a:gd name="T48" fmla="*/ 27 w 84"/>
                <a:gd name="T49" fmla="*/ 91 h 94"/>
                <a:gd name="T50" fmla="*/ 34 w 84"/>
                <a:gd name="T51" fmla="*/ 93 h 94"/>
                <a:gd name="T52" fmla="*/ 37 w 84"/>
                <a:gd name="T53" fmla="*/ 92 h 94"/>
                <a:gd name="T54" fmla="*/ 43 w 84"/>
                <a:gd name="T55" fmla="*/ 87 h 94"/>
                <a:gd name="T56" fmla="*/ 46 w 84"/>
                <a:gd name="T57" fmla="*/ 76 h 94"/>
                <a:gd name="T58" fmla="*/ 62 w 84"/>
                <a:gd name="T59" fmla="*/ 62 h 94"/>
                <a:gd name="T60" fmla="*/ 82 w 84"/>
                <a:gd name="T61" fmla="*/ 50 h 94"/>
                <a:gd name="T62" fmla="*/ 82 w 84"/>
                <a:gd name="T6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4">
                  <a:moveTo>
                    <a:pt x="82" y="47"/>
                  </a:moveTo>
                  <a:cubicBezTo>
                    <a:pt x="81" y="46"/>
                    <a:pt x="79" y="45"/>
                    <a:pt x="78" y="44"/>
                  </a:cubicBezTo>
                  <a:cubicBezTo>
                    <a:pt x="76" y="43"/>
                    <a:pt x="76" y="43"/>
                    <a:pt x="75" y="41"/>
                  </a:cubicBezTo>
                  <a:cubicBezTo>
                    <a:pt x="75" y="41"/>
                    <a:pt x="75" y="40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71" y="38"/>
                    <a:pt x="71" y="38"/>
                    <a:pt x="71" y="37"/>
                  </a:cubicBezTo>
                  <a:cubicBezTo>
                    <a:pt x="70" y="37"/>
                    <a:pt x="70" y="37"/>
                    <a:pt x="69" y="36"/>
                  </a:cubicBezTo>
                  <a:cubicBezTo>
                    <a:pt x="65" y="34"/>
                    <a:pt x="63" y="34"/>
                    <a:pt x="61" y="29"/>
                  </a:cubicBezTo>
                  <a:cubicBezTo>
                    <a:pt x="61" y="26"/>
                    <a:pt x="59" y="25"/>
                    <a:pt x="57" y="24"/>
                  </a:cubicBezTo>
                  <a:cubicBezTo>
                    <a:pt x="56" y="23"/>
                    <a:pt x="55" y="22"/>
                    <a:pt x="54" y="22"/>
                  </a:cubicBezTo>
                  <a:cubicBezTo>
                    <a:pt x="53" y="21"/>
                    <a:pt x="52" y="20"/>
                    <a:pt x="52" y="19"/>
                  </a:cubicBezTo>
                  <a:cubicBezTo>
                    <a:pt x="50" y="17"/>
                    <a:pt x="48" y="15"/>
                    <a:pt x="46" y="13"/>
                  </a:cubicBezTo>
                  <a:cubicBezTo>
                    <a:pt x="44" y="12"/>
                    <a:pt x="43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39" y="12"/>
                    <a:pt x="38" y="11"/>
                  </a:cubicBezTo>
                  <a:cubicBezTo>
                    <a:pt x="37" y="11"/>
                    <a:pt x="35" y="11"/>
                    <a:pt x="34" y="11"/>
                  </a:cubicBezTo>
                  <a:cubicBezTo>
                    <a:pt x="34" y="10"/>
                    <a:pt x="33" y="10"/>
                    <a:pt x="32" y="9"/>
                  </a:cubicBezTo>
                  <a:cubicBezTo>
                    <a:pt x="31" y="8"/>
                    <a:pt x="31" y="7"/>
                    <a:pt x="30" y="7"/>
                  </a:cubicBezTo>
                  <a:cubicBezTo>
                    <a:pt x="29" y="6"/>
                    <a:pt x="28" y="5"/>
                    <a:pt x="26" y="5"/>
                  </a:cubicBezTo>
                  <a:cubicBezTo>
                    <a:pt x="26" y="5"/>
                    <a:pt x="24" y="5"/>
                    <a:pt x="24" y="5"/>
                  </a:cubicBezTo>
                  <a:cubicBezTo>
                    <a:pt x="23" y="5"/>
                    <a:pt x="20" y="4"/>
                    <a:pt x="19" y="4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8"/>
                    <a:pt x="13" y="12"/>
                    <a:pt x="16" y="16"/>
                  </a:cubicBezTo>
                  <a:cubicBezTo>
                    <a:pt x="17" y="17"/>
                    <a:pt x="18" y="18"/>
                    <a:pt x="19" y="19"/>
                  </a:cubicBezTo>
                  <a:cubicBezTo>
                    <a:pt x="22" y="21"/>
                    <a:pt x="24" y="24"/>
                    <a:pt x="24" y="28"/>
                  </a:cubicBezTo>
                  <a:cubicBezTo>
                    <a:pt x="24" y="29"/>
                    <a:pt x="24" y="31"/>
                    <a:pt x="23" y="32"/>
                  </a:cubicBezTo>
                  <a:cubicBezTo>
                    <a:pt x="23" y="33"/>
                    <a:pt x="22" y="35"/>
                    <a:pt x="22" y="36"/>
                  </a:cubicBezTo>
                  <a:cubicBezTo>
                    <a:pt x="22" y="37"/>
                    <a:pt x="22" y="38"/>
                    <a:pt x="22" y="39"/>
                  </a:cubicBezTo>
                  <a:cubicBezTo>
                    <a:pt x="23" y="41"/>
                    <a:pt x="23" y="42"/>
                    <a:pt x="22" y="44"/>
                  </a:cubicBezTo>
                  <a:cubicBezTo>
                    <a:pt x="22" y="45"/>
                    <a:pt x="22" y="46"/>
                    <a:pt x="21" y="47"/>
                  </a:cubicBezTo>
                  <a:cubicBezTo>
                    <a:pt x="20" y="51"/>
                    <a:pt x="19" y="55"/>
                    <a:pt x="15" y="56"/>
                  </a:cubicBezTo>
                  <a:cubicBezTo>
                    <a:pt x="14" y="57"/>
                    <a:pt x="14" y="57"/>
                    <a:pt x="13" y="57"/>
                  </a:cubicBezTo>
                  <a:cubicBezTo>
                    <a:pt x="12" y="57"/>
                    <a:pt x="12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8" y="54"/>
                    <a:pt x="7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2"/>
                    <a:pt x="4" y="66"/>
                  </a:cubicBezTo>
                  <a:cubicBezTo>
                    <a:pt x="6" y="69"/>
                    <a:pt x="8" y="72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1" y="78"/>
                    <a:pt x="11" y="80"/>
                    <a:pt x="11" y="82"/>
                  </a:cubicBezTo>
                  <a:cubicBezTo>
                    <a:pt x="11" y="85"/>
                    <a:pt x="11" y="88"/>
                    <a:pt x="13" y="89"/>
                  </a:cubicBezTo>
                  <a:cubicBezTo>
                    <a:pt x="15" y="91"/>
                    <a:pt x="19" y="91"/>
                    <a:pt x="22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9" y="91"/>
                    <a:pt x="31" y="91"/>
                    <a:pt x="32" y="92"/>
                  </a:cubicBezTo>
                  <a:cubicBezTo>
                    <a:pt x="33" y="92"/>
                    <a:pt x="34" y="93"/>
                    <a:pt x="34" y="93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1"/>
                    <a:pt x="39" y="90"/>
                    <a:pt x="40" y="89"/>
                  </a:cubicBezTo>
                  <a:cubicBezTo>
                    <a:pt x="41" y="89"/>
                    <a:pt x="42" y="88"/>
                    <a:pt x="43" y="87"/>
                  </a:cubicBezTo>
                  <a:cubicBezTo>
                    <a:pt x="45" y="85"/>
                    <a:pt x="45" y="82"/>
                    <a:pt x="46" y="79"/>
                  </a:cubicBezTo>
                  <a:cubicBezTo>
                    <a:pt x="46" y="78"/>
                    <a:pt x="46" y="77"/>
                    <a:pt x="46" y="76"/>
                  </a:cubicBezTo>
                  <a:cubicBezTo>
                    <a:pt x="47" y="73"/>
                    <a:pt x="49" y="70"/>
                    <a:pt x="52" y="68"/>
                  </a:cubicBezTo>
                  <a:cubicBezTo>
                    <a:pt x="55" y="65"/>
                    <a:pt x="58" y="64"/>
                    <a:pt x="62" y="62"/>
                  </a:cubicBezTo>
                  <a:cubicBezTo>
                    <a:pt x="65" y="61"/>
                    <a:pt x="67" y="60"/>
                    <a:pt x="70" y="59"/>
                  </a:cubicBezTo>
                  <a:cubicBezTo>
                    <a:pt x="75" y="56"/>
                    <a:pt x="79" y="53"/>
                    <a:pt x="82" y="50"/>
                  </a:cubicBezTo>
                  <a:cubicBezTo>
                    <a:pt x="84" y="49"/>
                    <a:pt x="84" y="49"/>
                    <a:pt x="84" y="49"/>
                  </a:cubicBezTo>
                  <a:lnTo>
                    <a:pt x="82" y="4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D40CF87-0EDA-C6A8-B2FD-C701D77D0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1572"/>
              <a:ext cx="996" cy="1091"/>
            </a:xfrm>
            <a:custGeom>
              <a:avLst/>
              <a:gdLst>
                <a:gd name="T0" fmla="*/ 383 w 408"/>
                <a:gd name="T1" fmla="*/ 132 h 447"/>
                <a:gd name="T2" fmla="*/ 382 w 408"/>
                <a:gd name="T3" fmla="*/ 105 h 447"/>
                <a:gd name="T4" fmla="*/ 394 w 408"/>
                <a:gd name="T5" fmla="*/ 89 h 447"/>
                <a:gd name="T6" fmla="*/ 387 w 408"/>
                <a:gd name="T7" fmla="*/ 53 h 447"/>
                <a:gd name="T8" fmla="*/ 375 w 408"/>
                <a:gd name="T9" fmla="*/ 36 h 447"/>
                <a:gd name="T10" fmla="*/ 364 w 408"/>
                <a:gd name="T11" fmla="*/ 20 h 447"/>
                <a:gd name="T12" fmla="*/ 356 w 408"/>
                <a:gd name="T13" fmla="*/ 18 h 447"/>
                <a:gd name="T14" fmla="*/ 350 w 408"/>
                <a:gd name="T15" fmla="*/ 13 h 447"/>
                <a:gd name="T16" fmla="*/ 321 w 408"/>
                <a:gd name="T17" fmla="*/ 4 h 447"/>
                <a:gd name="T18" fmla="*/ 299 w 408"/>
                <a:gd name="T19" fmla="*/ 21 h 447"/>
                <a:gd name="T20" fmla="*/ 279 w 408"/>
                <a:gd name="T21" fmla="*/ 38 h 447"/>
                <a:gd name="T22" fmla="*/ 267 w 408"/>
                <a:gd name="T23" fmla="*/ 29 h 447"/>
                <a:gd name="T24" fmla="*/ 252 w 408"/>
                <a:gd name="T25" fmla="*/ 6 h 447"/>
                <a:gd name="T26" fmla="*/ 235 w 408"/>
                <a:gd name="T27" fmla="*/ 10 h 447"/>
                <a:gd name="T28" fmla="*/ 221 w 408"/>
                <a:gd name="T29" fmla="*/ 19 h 447"/>
                <a:gd name="T30" fmla="*/ 180 w 408"/>
                <a:gd name="T31" fmla="*/ 38 h 447"/>
                <a:gd name="T32" fmla="*/ 148 w 408"/>
                <a:gd name="T33" fmla="*/ 31 h 447"/>
                <a:gd name="T34" fmla="*/ 135 w 408"/>
                <a:gd name="T35" fmla="*/ 29 h 447"/>
                <a:gd name="T36" fmla="*/ 106 w 408"/>
                <a:gd name="T37" fmla="*/ 84 h 447"/>
                <a:gd name="T38" fmla="*/ 75 w 408"/>
                <a:gd name="T39" fmla="*/ 96 h 447"/>
                <a:gd name="T40" fmla="*/ 42 w 408"/>
                <a:gd name="T41" fmla="*/ 69 h 447"/>
                <a:gd name="T42" fmla="*/ 16 w 408"/>
                <a:gd name="T43" fmla="*/ 84 h 447"/>
                <a:gd name="T44" fmla="*/ 11 w 408"/>
                <a:gd name="T45" fmla="*/ 122 h 447"/>
                <a:gd name="T46" fmla="*/ 11 w 408"/>
                <a:gd name="T47" fmla="*/ 136 h 447"/>
                <a:gd name="T48" fmla="*/ 13 w 408"/>
                <a:gd name="T49" fmla="*/ 147 h 447"/>
                <a:gd name="T50" fmla="*/ 13 w 408"/>
                <a:gd name="T51" fmla="*/ 165 h 447"/>
                <a:gd name="T52" fmla="*/ 15 w 408"/>
                <a:gd name="T53" fmla="*/ 182 h 447"/>
                <a:gd name="T54" fmla="*/ 17 w 408"/>
                <a:gd name="T55" fmla="*/ 207 h 447"/>
                <a:gd name="T56" fmla="*/ 18 w 408"/>
                <a:gd name="T57" fmla="*/ 245 h 447"/>
                <a:gd name="T58" fmla="*/ 21 w 408"/>
                <a:gd name="T59" fmla="*/ 275 h 447"/>
                <a:gd name="T60" fmla="*/ 26 w 408"/>
                <a:gd name="T61" fmla="*/ 289 h 447"/>
                <a:gd name="T62" fmla="*/ 38 w 408"/>
                <a:gd name="T63" fmla="*/ 282 h 447"/>
                <a:gd name="T64" fmla="*/ 45 w 408"/>
                <a:gd name="T65" fmla="*/ 281 h 447"/>
                <a:gd name="T66" fmla="*/ 97 w 408"/>
                <a:gd name="T67" fmla="*/ 250 h 447"/>
                <a:gd name="T68" fmla="*/ 117 w 408"/>
                <a:gd name="T69" fmla="*/ 267 h 447"/>
                <a:gd name="T70" fmla="*/ 139 w 408"/>
                <a:gd name="T71" fmla="*/ 271 h 447"/>
                <a:gd name="T72" fmla="*/ 156 w 408"/>
                <a:gd name="T73" fmla="*/ 274 h 447"/>
                <a:gd name="T74" fmla="*/ 198 w 408"/>
                <a:gd name="T75" fmla="*/ 296 h 447"/>
                <a:gd name="T76" fmla="*/ 228 w 408"/>
                <a:gd name="T77" fmla="*/ 326 h 447"/>
                <a:gd name="T78" fmla="*/ 275 w 408"/>
                <a:gd name="T79" fmla="*/ 334 h 447"/>
                <a:gd name="T80" fmla="*/ 267 w 408"/>
                <a:gd name="T81" fmla="*/ 372 h 447"/>
                <a:gd name="T82" fmla="*/ 264 w 408"/>
                <a:gd name="T83" fmla="*/ 418 h 447"/>
                <a:gd name="T84" fmla="*/ 271 w 408"/>
                <a:gd name="T85" fmla="*/ 435 h 447"/>
                <a:gd name="T86" fmla="*/ 290 w 408"/>
                <a:gd name="T87" fmla="*/ 444 h 447"/>
                <a:gd name="T88" fmla="*/ 307 w 408"/>
                <a:gd name="T89" fmla="*/ 429 h 447"/>
                <a:gd name="T90" fmla="*/ 319 w 408"/>
                <a:gd name="T91" fmla="*/ 371 h 447"/>
                <a:gd name="T92" fmla="*/ 330 w 408"/>
                <a:gd name="T93" fmla="*/ 337 h 447"/>
                <a:gd name="T94" fmla="*/ 327 w 408"/>
                <a:gd name="T95" fmla="*/ 287 h 447"/>
                <a:gd name="T96" fmla="*/ 333 w 408"/>
                <a:gd name="T97" fmla="*/ 259 h 447"/>
                <a:gd name="T98" fmla="*/ 338 w 408"/>
                <a:gd name="T99" fmla="*/ 217 h 447"/>
                <a:gd name="T100" fmla="*/ 351 w 408"/>
                <a:gd name="T101" fmla="*/ 204 h 447"/>
                <a:gd name="T102" fmla="*/ 373 w 408"/>
                <a:gd name="T103" fmla="*/ 198 h 447"/>
                <a:gd name="T104" fmla="*/ 405 w 408"/>
                <a:gd name="T105" fmla="*/ 15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8" h="447">
                  <a:moveTo>
                    <a:pt x="407" y="144"/>
                  </a:moveTo>
                  <a:cubicBezTo>
                    <a:pt x="406" y="143"/>
                    <a:pt x="405" y="143"/>
                    <a:pt x="404" y="142"/>
                  </a:cubicBezTo>
                  <a:cubicBezTo>
                    <a:pt x="403" y="142"/>
                    <a:pt x="401" y="142"/>
                    <a:pt x="399" y="142"/>
                  </a:cubicBezTo>
                  <a:cubicBezTo>
                    <a:pt x="395" y="142"/>
                    <a:pt x="395" y="142"/>
                    <a:pt x="395" y="142"/>
                  </a:cubicBezTo>
                  <a:cubicBezTo>
                    <a:pt x="392" y="142"/>
                    <a:pt x="387" y="142"/>
                    <a:pt x="384" y="139"/>
                  </a:cubicBezTo>
                  <a:cubicBezTo>
                    <a:pt x="383" y="138"/>
                    <a:pt x="383" y="135"/>
                    <a:pt x="383" y="132"/>
                  </a:cubicBezTo>
                  <a:cubicBezTo>
                    <a:pt x="383" y="131"/>
                    <a:pt x="383" y="129"/>
                    <a:pt x="382" y="127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79" y="122"/>
                    <a:pt x="378" y="119"/>
                    <a:pt x="376" y="117"/>
                  </a:cubicBezTo>
                  <a:cubicBezTo>
                    <a:pt x="373" y="113"/>
                    <a:pt x="371" y="109"/>
                    <a:pt x="375" y="103"/>
                  </a:cubicBezTo>
                  <a:cubicBezTo>
                    <a:pt x="376" y="103"/>
                    <a:pt x="377" y="103"/>
                    <a:pt x="377" y="103"/>
                  </a:cubicBezTo>
                  <a:cubicBezTo>
                    <a:pt x="379" y="103"/>
                    <a:pt x="380" y="104"/>
                    <a:pt x="382" y="105"/>
                  </a:cubicBezTo>
                  <a:cubicBezTo>
                    <a:pt x="383" y="105"/>
                    <a:pt x="383" y="105"/>
                    <a:pt x="383" y="105"/>
                  </a:cubicBezTo>
                  <a:cubicBezTo>
                    <a:pt x="384" y="106"/>
                    <a:pt x="384" y="106"/>
                    <a:pt x="385" y="106"/>
                  </a:cubicBezTo>
                  <a:cubicBezTo>
                    <a:pt x="386" y="106"/>
                    <a:pt x="386" y="106"/>
                    <a:pt x="387" y="106"/>
                  </a:cubicBezTo>
                  <a:cubicBezTo>
                    <a:pt x="391" y="105"/>
                    <a:pt x="392" y="101"/>
                    <a:pt x="393" y="97"/>
                  </a:cubicBezTo>
                  <a:cubicBezTo>
                    <a:pt x="393" y="96"/>
                    <a:pt x="393" y="95"/>
                    <a:pt x="394" y="94"/>
                  </a:cubicBezTo>
                  <a:cubicBezTo>
                    <a:pt x="394" y="92"/>
                    <a:pt x="394" y="91"/>
                    <a:pt x="394" y="89"/>
                  </a:cubicBezTo>
                  <a:cubicBezTo>
                    <a:pt x="394" y="88"/>
                    <a:pt x="394" y="87"/>
                    <a:pt x="394" y="86"/>
                  </a:cubicBezTo>
                  <a:cubicBezTo>
                    <a:pt x="394" y="85"/>
                    <a:pt x="394" y="83"/>
                    <a:pt x="395" y="82"/>
                  </a:cubicBezTo>
                  <a:cubicBezTo>
                    <a:pt x="395" y="81"/>
                    <a:pt x="396" y="79"/>
                    <a:pt x="396" y="78"/>
                  </a:cubicBezTo>
                  <a:cubicBezTo>
                    <a:pt x="396" y="74"/>
                    <a:pt x="393" y="72"/>
                    <a:pt x="391" y="69"/>
                  </a:cubicBezTo>
                  <a:cubicBezTo>
                    <a:pt x="390" y="68"/>
                    <a:pt x="389" y="67"/>
                    <a:pt x="388" y="66"/>
                  </a:cubicBezTo>
                  <a:cubicBezTo>
                    <a:pt x="385" y="62"/>
                    <a:pt x="386" y="57"/>
                    <a:pt x="387" y="53"/>
                  </a:cubicBezTo>
                  <a:cubicBezTo>
                    <a:pt x="387" y="52"/>
                    <a:pt x="387" y="49"/>
                    <a:pt x="387" y="49"/>
                  </a:cubicBezTo>
                  <a:cubicBezTo>
                    <a:pt x="386" y="48"/>
                    <a:pt x="386" y="48"/>
                    <a:pt x="386" y="48"/>
                  </a:cubicBezTo>
                  <a:cubicBezTo>
                    <a:pt x="385" y="48"/>
                    <a:pt x="384" y="47"/>
                    <a:pt x="383" y="47"/>
                  </a:cubicBezTo>
                  <a:cubicBezTo>
                    <a:pt x="382" y="46"/>
                    <a:pt x="381" y="46"/>
                    <a:pt x="380" y="45"/>
                  </a:cubicBezTo>
                  <a:cubicBezTo>
                    <a:pt x="378" y="44"/>
                    <a:pt x="375" y="40"/>
                    <a:pt x="375" y="37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4" y="34"/>
                    <a:pt x="374" y="33"/>
                    <a:pt x="374" y="32"/>
                  </a:cubicBezTo>
                  <a:cubicBezTo>
                    <a:pt x="374" y="31"/>
                    <a:pt x="374" y="31"/>
                    <a:pt x="374" y="30"/>
                  </a:cubicBezTo>
                  <a:cubicBezTo>
                    <a:pt x="374" y="26"/>
                    <a:pt x="374" y="26"/>
                    <a:pt x="370" y="24"/>
                  </a:cubicBezTo>
                  <a:cubicBezTo>
                    <a:pt x="367" y="24"/>
                    <a:pt x="367" y="23"/>
                    <a:pt x="366" y="21"/>
                  </a:cubicBezTo>
                  <a:cubicBezTo>
                    <a:pt x="365" y="21"/>
                    <a:pt x="365" y="20"/>
                    <a:pt x="364" y="20"/>
                  </a:cubicBezTo>
                  <a:cubicBezTo>
                    <a:pt x="364" y="19"/>
                    <a:pt x="364" y="19"/>
                    <a:pt x="363" y="19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1" y="19"/>
                    <a:pt x="361" y="19"/>
                    <a:pt x="361" y="19"/>
                  </a:cubicBezTo>
                  <a:cubicBezTo>
                    <a:pt x="360" y="19"/>
                    <a:pt x="359" y="20"/>
                    <a:pt x="359" y="20"/>
                  </a:cubicBezTo>
                  <a:cubicBezTo>
                    <a:pt x="358" y="20"/>
                    <a:pt x="358" y="20"/>
                    <a:pt x="357" y="19"/>
                  </a:cubicBezTo>
                  <a:cubicBezTo>
                    <a:pt x="357" y="19"/>
                    <a:pt x="356" y="18"/>
                    <a:pt x="356" y="18"/>
                  </a:cubicBezTo>
                  <a:cubicBezTo>
                    <a:pt x="355" y="17"/>
                    <a:pt x="355" y="16"/>
                    <a:pt x="355" y="16"/>
                  </a:cubicBezTo>
                  <a:cubicBezTo>
                    <a:pt x="354" y="16"/>
                    <a:pt x="354" y="15"/>
                    <a:pt x="353" y="15"/>
                  </a:cubicBezTo>
                  <a:cubicBezTo>
                    <a:pt x="353" y="14"/>
                    <a:pt x="352" y="14"/>
                    <a:pt x="352" y="14"/>
                  </a:cubicBezTo>
                  <a:cubicBezTo>
                    <a:pt x="352" y="14"/>
                    <a:pt x="351" y="13"/>
                    <a:pt x="351" y="13"/>
                  </a:cubicBezTo>
                  <a:cubicBezTo>
                    <a:pt x="351" y="13"/>
                    <a:pt x="351" y="13"/>
                    <a:pt x="351" y="13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50" y="13"/>
                    <a:pt x="350" y="13"/>
                    <a:pt x="349" y="12"/>
                  </a:cubicBezTo>
                  <a:cubicBezTo>
                    <a:pt x="345" y="12"/>
                    <a:pt x="340" y="11"/>
                    <a:pt x="336" y="8"/>
                  </a:cubicBezTo>
                  <a:cubicBezTo>
                    <a:pt x="335" y="7"/>
                    <a:pt x="334" y="6"/>
                    <a:pt x="333" y="5"/>
                  </a:cubicBezTo>
                  <a:cubicBezTo>
                    <a:pt x="332" y="3"/>
                    <a:pt x="332" y="1"/>
                    <a:pt x="329" y="1"/>
                  </a:cubicBezTo>
                  <a:cubicBezTo>
                    <a:pt x="328" y="0"/>
                    <a:pt x="328" y="0"/>
                    <a:pt x="327" y="0"/>
                  </a:cubicBezTo>
                  <a:cubicBezTo>
                    <a:pt x="324" y="0"/>
                    <a:pt x="322" y="2"/>
                    <a:pt x="321" y="4"/>
                  </a:cubicBezTo>
                  <a:cubicBezTo>
                    <a:pt x="319" y="5"/>
                    <a:pt x="318" y="6"/>
                    <a:pt x="316" y="7"/>
                  </a:cubicBezTo>
                  <a:cubicBezTo>
                    <a:pt x="315" y="8"/>
                    <a:pt x="314" y="8"/>
                    <a:pt x="313" y="9"/>
                  </a:cubicBezTo>
                  <a:cubicBezTo>
                    <a:pt x="312" y="10"/>
                    <a:pt x="311" y="10"/>
                    <a:pt x="310" y="11"/>
                  </a:cubicBezTo>
                  <a:cubicBezTo>
                    <a:pt x="308" y="12"/>
                    <a:pt x="307" y="12"/>
                    <a:pt x="306" y="13"/>
                  </a:cubicBezTo>
                  <a:cubicBezTo>
                    <a:pt x="304" y="14"/>
                    <a:pt x="304" y="16"/>
                    <a:pt x="303" y="17"/>
                  </a:cubicBezTo>
                  <a:cubicBezTo>
                    <a:pt x="302" y="18"/>
                    <a:pt x="301" y="20"/>
                    <a:pt x="299" y="21"/>
                  </a:cubicBezTo>
                  <a:cubicBezTo>
                    <a:pt x="296" y="23"/>
                    <a:pt x="294" y="23"/>
                    <a:pt x="291" y="24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87" y="24"/>
                    <a:pt x="286" y="25"/>
                    <a:pt x="286" y="28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5" y="33"/>
                    <a:pt x="283" y="34"/>
                    <a:pt x="281" y="36"/>
                  </a:cubicBezTo>
                  <a:cubicBezTo>
                    <a:pt x="280" y="36"/>
                    <a:pt x="279" y="38"/>
                    <a:pt x="279" y="38"/>
                  </a:cubicBezTo>
                  <a:cubicBezTo>
                    <a:pt x="276" y="40"/>
                    <a:pt x="274" y="42"/>
                    <a:pt x="270" y="42"/>
                  </a:cubicBezTo>
                  <a:cubicBezTo>
                    <a:pt x="270" y="42"/>
                    <a:pt x="269" y="42"/>
                    <a:pt x="269" y="42"/>
                  </a:cubicBezTo>
                  <a:cubicBezTo>
                    <a:pt x="267" y="42"/>
                    <a:pt x="266" y="42"/>
                    <a:pt x="265" y="41"/>
                  </a:cubicBezTo>
                  <a:cubicBezTo>
                    <a:pt x="265" y="40"/>
                    <a:pt x="264" y="39"/>
                    <a:pt x="265" y="38"/>
                  </a:cubicBezTo>
                  <a:cubicBezTo>
                    <a:pt x="265" y="37"/>
                    <a:pt x="265" y="36"/>
                    <a:pt x="266" y="35"/>
                  </a:cubicBezTo>
                  <a:cubicBezTo>
                    <a:pt x="266" y="33"/>
                    <a:pt x="267" y="31"/>
                    <a:pt x="267" y="29"/>
                  </a:cubicBezTo>
                  <a:cubicBezTo>
                    <a:pt x="266" y="28"/>
                    <a:pt x="265" y="27"/>
                    <a:pt x="263" y="26"/>
                  </a:cubicBezTo>
                  <a:cubicBezTo>
                    <a:pt x="262" y="25"/>
                    <a:pt x="261" y="24"/>
                    <a:pt x="261" y="23"/>
                  </a:cubicBezTo>
                  <a:cubicBezTo>
                    <a:pt x="259" y="21"/>
                    <a:pt x="259" y="19"/>
                    <a:pt x="259" y="17"/>
                  </a:cubicBezTo>
                  <a:cubicBezTo>
                    <a:pt x="259" y="16"/>
                    <a:pt x="259" y="14"/>
                    <a:pt x="258" y="12"/>
                  </a:cubicBezTo>
                  <a:cubicBezTo>
                    <a:pt x="258" y="11"/>
                    <a:pt x="256" y="9"/>
                    <a:pt x="254" y="8"/>
                  </a:cubicBezTo>
                  <a:cubicBezTo>
                    <a:pt x="254" y="8"/>
                    <a:pt x="253" y="7"/>
                    <a:pt x="252" y="6"/>
                  </a:cubicBezTo>
                  <a:cubicBezTo>
                    <a:pt x="252" y="6"/>
                    <a:pt x="251" y="6"/>
                    <a:pt x="250" y="5"/>
                  </a:cubicBezTo>
                  <a:cubicBezTo>
                    <a:pt x="249" y="4"/>
                    <a:pt x="248" y="4"/>
                    <a:pt x="247" y="3"/>
                  </a:cubicBezTo>
                  <a:cubicBezTo>
                    <a:pt x="246" y="2"/>
                    <a:pt x="246" y="2"/>
                    <a:pt x="246" y="2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41" y="2"/>
                    <a:pt x="239" y="5"/>
                    <a:pt x="236" y="9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32" y="13"/>
                    <a:pt x="229" y="14"/>
                    <a:pt x="226" y="16"/>
                  </a:cubicBezTo>
                  <a:cubicBezTo>
                    <a:pt x="226" y="16"/>
                    <a:pt x="225" y="16"/>
                    <a:pt x="224" y="17"/>
                  </a:cubicBezTo>
                  <a:cubicBezTo>
                    <a:pt x="222" y="17"/>
                    <a:pt x="222" y="18"/>
                    <a:pt x="222" y="18"/>
                  </a:cubicBezTo>
                  <a:cubicBezTo>
                    <a:pt x="222" y="18"/>
                    <a:pt x="222" y="18"/>
                    <a:pt x="222" y="18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20"/>
                    <a:pt x="221" y="21"/>
                    <a:pt x="220" y="22"/>
                  </a:cubicBezTo>
                  <a:cubicBezTo>
                    <a:pt x="220" y="23"/>
                    <a:pt x="218" y="26"/>
                    <a:pt x="216" y="27"/>
                  </a:cubicBezTo>
                  <a:cubicBezTo>
                    <a:pt x="213" y="29"/>
                    <a:pt x="209" y="29"/>
                    <a:pt x="205" y="29"/>
                  </a:cubicBezTo>
                  <a:cubicBezTo>
                    <a:pt x="202" y="29"/>
                    <a:pt x="200" y="29"/>
                    <a:pt x="197" y="30"/>
                  </a:cubicBezTo>
                  <a:cubicBezTo>
                    <a:pt x="194" y="30"/>
                    <a:pt x="192" y="32"/>
                    <a:pt x="190" y="34"/>
                  </a:cubicBezTo>
                  <a:cubicBezTo>
                    <a:pt x="187" y="36"/>
                    <a:pt x="184" y="38"/>
                    <a:pt x="180" y="38"/>
                  </a:cubicBezTo>
                  <a:cubicBezTo>
                    <a:pt x="174" y="38"/>
                    <a:pt x="171" y="38"/>
                    <a:pt x="166" y="35"/>
                  </a:cubicBezTo>
                  <a:cubicBezTo>
                    <a:pt x="165" y="35"/>
                    <a:pt x="165" y="34"/>
                    <a:pt x="164" y="33"/>
                  </a:cubicBezTo>
                  <a:cubicBezTo>
                    <a:pt x="161" y="32"/>
                    <a:pt x="159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4" y="30"/>
                    <a:pt x="153" y="30"/>
                    <a:pt x="152" y="30"/>
                  </a:cubicBezTo>
                  <a:cubicBezTo>
                    <a:pt x="150" y="31"/>
                    <a:pt x="149" y="31"/>
                    <a:pt x="148" y="31"/>
                  </a:cubicBezTo>
                  <a:cubicBezTo>
                    <a:pt x="148" y="31"/>
                    <a:pt x="147" y="31"/>
                    <a:pt x="147" y="31"/>
                  </a:cubicBezTo>
                  <a:cubicBezTo>
                    <a:pt x="145" y="31"/>
                    <a:pt x="144" y="30"/>
                    <a:pt x="143" y="29"/>
                  </a:cubicBezTo>
                  <a:cubicBezTo>
                    <a:pt x="142" y="29"/>
                    <a:pt x="142" y="29"/>
                    <a:pt x="141" y="28"/>
                  </a:cubicBezTo>
                  <a:cubicBezTo>
                    <a:pt x="140" y="28"/>
                    <a:pt x="140" y="28"/>
                    <a:pt x="139" y="28"/>
                  </a:cubicBezTo>
                  <a:cubicBezTo>
                    <a:pt x="138" y="28"/>
                    <a:pt x="137" y="28"/>
                    <a:pt x="136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30"/>
                    <a:pt x="132" y="31"/>
                    <a:pt x="130" y="31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2" y="43"/>
                    <a:pt x="134" y="54"/>
                    <a:pt x="130" y="64"/>
                  </a:cubicBezTo>
                  <a:cubicBezTo>
                    <a:pt x="127" y="70"/>
                    <a:pt x="119" y="81"/>
                    <a:pt x="111" y="84"/>
                  </a:cubicBezTo>
                  <a:cubicBezTo>
                    <a:pt x="109" y="84"/>
                    <a:pt x="108" y="84"/>
                    <a:pt x="106" y="84"/>
                  </a:cubicBezTo>
                  <a:cubicBezTo>
                    <a:pt x="105" y="84"/>
                    <a:pt x="104" y="84"/>
                    <a:pt x="103" y="84"/>
                  </a:cubicBezTo>
                  <a:cubicBezTo>
                    <a:pt x="102" y="84"/>
                    <a:pt x="101" y="84"/>
                    <a:pt x="100" y="84"/>
                  </a:cubicBezTo>
                  <a:cubicBezTo>
                    <a:pt x="99" y="84"/>
                    <a:pt x="98" y="84"/>
                    <a:pt x="97" y="84"/>
                  </a:cubicBezTo>
                  <a:cubicBezTo>
                    <a:pt x="93" y="85"/>
                    <a:pt x="91" y="88"/>
                    <a:pt x="89" y="90"/>
                  </a:cubicBezTo>
                  <a:cubicBezTo>
                    <a:pt x="88" y="91"/>
                    <a:pt x="86" y="92"/>
                    <a:pt x="85" y="93"/>
                  </a:cubicBezTo>
                  <a:cubicBezTo>
                    <a:pt x="83" y="95"/>
                    <a:pt x="79" y="96"/>
                    <a:pt x="75" y="96"/>
                  </a:cubicBezTo>
                  <a:cubicBezTo>
                    <a:pt x="70" y="96"/>
                    <a:pt x="64" y="94"/>
                    <a:pt x="59" y="92"/>
                  </a:cubicBezTo>
                  <a:cubicBezTo>
                    <a:pt x="55" y="89"/>
                    <a:pt x="53" y="85"/>
                    <a:pt x="51" y="80"/>
                  </a:cubicBezTo>
                  <a:cubicBezTo>
                    <a:pt x="51" y="79"/>
                    <a:pt x="50" y="78"/>
                    <a:pt x="50" y="77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3"/>
                    <a:pt x="47" y="70"/>
                    <a:pt x="45" y="70"/>
                  </a:cubicBezTo>
                  <a:cubicBezTo>
                    <a:pt x="44" y="69"/>
                    <a:pt x="43" y="69"/>
                    <a:pt x="42" y="69"/>
                  </a:cubicBezTo>
                  <a:cubicBezTo>
                    <a:pt x="41" y="69"/>
                    <a:pt x="40" y="69"/>
                    <a:pt x="38" y="69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4"/>
                    <a:pt x="32" y="77"/>
                    <a:pt x="29" y="78"/>
                  </a:cubicBezTo>
                  <a:cubicBezTo>
                    <a:pt x="28" y="79"/>
                    <a:pt x="27" y="79"/>
                    <a:pt x="26" y="79"/>
                  </a:cubicBezTo>
                  <a:cubicBezTo>
                    <a:pt x="22" y="80"/>
                    <a:pt x="19" y="81"/>
                    <a:pt x="16" y="84"/>
                  </a:cubicBezTo>
                  <a:cubicBezTo>
                    <a:pt x="14" y="87"/>
                    <a:pt x="13" y="89"/>
                    <a:pt x="13" y="92"/>
                  </a:cubicBezTo>
                  <a:cubicBezTo>
                    <a:pt x="12" y="93"/>
                    <a:pt x="12" y="95"/>
                    <a:pt x="12" y="96"/>
                  </a:cubicBezTo>
                  <a:cubicBezTo>
                    <a:pt x="11" y="99"/>
                    <a:pt x="9" y="101"/>
                    <a:pt x="7" y="104"/>
                  </a:cubicBezTo>
                  <a:cubicBezTo>
                    <a:pt x="6" y="105"/>
                    <a:pt x="6" y="106"/>
                    <a:pt x="5" y="107"/>
                  </a:cubicBezTo>
                  <a:cubicBezTo>
                    <a:pt x="2" y="111"/>
                    <a:pt x="0" y="115"/>
                    <a:pt x="4" y="119"/>
                  </a:cubicBezTo>
                  <a:cubicBezTo>
                    <a:pt x="6" y="121"/>
                    <a:pt x="8" y="121"/>
                    <a:pt x="11" y="122"/>
                  </a:cubicBezTo>
                  <a:cubicBezTo>
                    <a:pt x="13" y="122"/>
                    <a:pt x="15" y="122"/>
                    <a:pt x="17" y="123"/>
                  </a:cubicBezTo>
                  <a:cubicBezTo>
                    <a:pt x="19" y="124"/>
                    <a:pt x="21" y="126"/>
                    <a:pt x="21" y="128"/>
                  </a:cubicBezTo>
                  <a:cubicBezTo>
                    <a:pt x="21" y="129"/>
                    <a:pt x="20" y="131"/>
                    <a:pt x="18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2"/>
                    <a:pt x="16" y="133"/>
                    <a:pt x="16" y="133"/>
                  </a:cubicBezTo>
                  <a:cubicBezTo>
                    <a:pt x="11" y="136"/>
                    <a:pt x="11" y="136"/>
                    <a:pt x="11" y="136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7"/>
                    <a:pt x="20" y="137"/>
                    <a:pt x="21" y="138"/>
                  </a:cubicBezTo>
                  <a:cubicBezTo>
                    <a:pt x="22" y="138"/>
                    <a:pt x="22" y="139"/>
                    <a:pt x="22" y="140"/>
                  </a:cubicBezTo>
                  <a:cubicBezTo>
                    <a:pt x="22" y="142"/>
                    <a:pt x="18" y="144"/>
                    <a:pt x="16" y="145"/>
                  </a:cubicBezTo>
                  <a:cubicBezTo>
                    <a:pt x="14" y="146"/>
                    <a:pt x="13" y="146"/>
                    <a:pt x="13" y="147"/>
                  </a:cubicBezTo>
                  <a:cubicBezTo>
                    <a:pt x="11" y="149"/>
                    <a:pt x="10" y="150"/>
                    <a:pt x="10" y="152"/>
                  </a:cubicBezTo>
                  <a:cubicBezTo>
                    <a:pt x="9" y="153"/>
                    <a:pt x="9" y="154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10" y="158"/>
                    <a:pt x="10" y="159"/>
                    <a:pt x="10" y="160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2" y="165"/>
                    <a:pt x="13" y="165"/>
                  </a:cubicBezTo>
                  <a:cubicBezTo>
                    <a:pt x="14" y="166"/>
                    <a:pt x="14" y="166"/>
                    <a:pt x="15" y="167"/>
                  </a:cubicBezTo>
                  <a:cubicBezTo>
                    <a:pt x="16" y="168"/>
                    <a:pt x="18" y="169"/>
                    <a:pt x="18" y="171"/>
                  </a:cubicBezTo>
                  <a:cubicBezTo>
                    <a:pt x="18" y="173"/>
                    <a:pt x="17" y="174"/>
                    <a:pt x="16" y="176"/>
                  </a:cubicBezTo>
                  <a:cubicBezTo>
                    <a:pt x="15" y="176"/>
                    <a:pt x="15" y="177"/>
                    <a:pt x="15" y="177"/>
                  </a:cubicBezTo>
                  <a:cubicBezTo>
                    <a:pt x="13" y="181"/>
                    <a:pt x="13" y="181"/>
                    <a:pt x="13" y="181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16" y="182"/>
                    <a:pt x="17" y="183"/>
                    <a:pt x="18" y="184"/>
                  </a:cubicBezTo>
                  <a:cubicBezTo>
                    <a:pt x="19" y="187"/>
                    <a:pt x="19" y="189"/>
                    <a:pt x="18" y="191"/>
                  </a:cubicBezTo>
                  <a:cubicBezTo>
                    <a:pt x="17" y="192"/>
                    <a:pt x="17" y="193"/>
                    <a:pt x="17" y="194"/>
                  </a:cubicBezTo>
                  <a:cubicBezTo>
                    <a:pt x="16" y="196"/>
                    <a:pt x="17" y="197"/>
                    <a:pt x="18" y="199"/>
                  </a:cubicBezTo>
                  <a:cubicBezTo>
                    <a:pt x="19" y="201"/>
                    <a:pt x="20" y="202"/>
                    <a:pt x="19" y="204"/>
                  </a:cubicBezTo>
                  <a:cubicBezTo>
                    <a:pt x="19" y="205"/>
                    <a:pt x="18" y="206"/>
                    <a:pt x="17" y="207"/>
                  </a:cubicBezTo>
                  <a:cubicBezTo>
                    <a:pt x="17" y="207"/>
                    <a:pt x="16" y="208"/>
                    <a:pt x="16" y="208"/>
                  </a:cubicBezTo>
                  <a:cubicBezTo>
                    <a:pt x="15" y="210"/>
                    <a:pt x="14" y="212"/>
                    <a:pt x="13" y="214"/>
                  </a:cubicBezTo>
                  <a:cubicBezTo>
                    <a:pt x="11" y="218"/>
                    <a:pt x="11" y="221"/>
                    <a:pt x="11" y="226"/>
                  </a:cubicBezTo>
                  <a:cubicBezTo>
                    <a:pt x="10" y="230"/>
                    <a:pt x="12" y="233"/>
                    <a:pt x="13" y="236"/>
                  </a:cubicBezTo>
                  <a:cubicBezTo>
                    <a:pt x="14" y="237"/>
                    <a:pt x="14" y="238"/>
                    <a:pt x="15" y="239"/>
                  </a:cubicBezTo>
                  <a:cubicBezTo>
                    <a:pt x="15" y="241"/>
                    <a:pt x="17" y="243"/>
                    <a:pt x="18" y="245"/>
                  </a:cubicBezTo>
                  <a:cubicBezTo>
                    <a:pt x="19" y="247"/>
                    <a:pt x="21" y="248"/>
                    <a:pt x="23" y="249"/>
                  </a:cubicBezTo>
                  <a:cubicBezTo>
                    <a:pt x="24" y="251"/>
                    <a:pt x="24" y="253"/>
                    <a:pt x="24" y="256"/>
                  </a:cubicBezTo>
                  <a:cubicBezTo>
                    <a:pt x="24" y="257"/>
                    <a:pt x="24" y="258"/>
                    <a:pt x="24" y="259"/>
                  </a:cubicBezTo>
                  <a:cubicBezTo>
                    <a:pt x="24" y="259"/>
                    <a:pt x="24" y="260"/>
                    <a:pt x="24" y="261"/>
                  </a:cubicBezTo>
                  <a:cubicBezTo>
                    <a:pt x="25" y="264"/>
                    <a:pt x="25" y="267"/>
                    <a:pt x="24" y="270"/>
                  </a:cubicBezTo>
                  <a:cubicBezTo>
                    <a:pt x="23" y="272"/>
                    <a:pt x="22" y="273"/>
                    <a:pt x="21" y="275"/>
                  </a:cubicBezTo>
                  <a:cubicBezTo>
                    <a:pt x="20" y="276"/>
                    <a:pt x="20" y="276"/>
                    <a:pt x="20" y="276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8"/>
                    <a:pt x="18" y="278"/>
                    <a:pt x="18" y="278"/>
                  </a:cubicBezTo>
                  <a:cubicBezTo>
                    <a:pt x="18" y="279"/>
                    <a:pt x="18" y="279"/>
                    <a:pt x="18" y="279"/>
                  </a:cubicBezTo>
                  <a:cubicBezTo>
                    <a:pt x="19" y="280"/>
                    <a:pt x="20" y="285"/>
                    <a:pt x="21" y="286"/>
                  </a:cubicBezTo>
                  <a:cubicBezTo>
                    <a:pt x="23" y="289"/>
                    <a:pt x="26" y="289"/>
                    <a:pt x="26" y="289"/>
                  </a:cubicBezTo>
                  <a:cubicBezTo>
                    <a:pt x="28" y="289"/>
                    <a:pt x="29" y="288"/>
                    <a:pt x="30" y="288"/>
                  </a:cubicBezTo>
                  <a:cubicBezTo>
                    <a:pt x="31" y="288"/>
                    <a:pt x="32" y="288"/>
                    <a:pt x="33" y="287"/>
                  </a:cubicBezTo>
                  <a:cubicBezTo>
                    <a:pt x="33" y="286"/>
                    <a:pt x="33" y="286"/>
                    <a:pt x="34" y="286"/>
                  </a:cubicBezTo>
                  <a:cubicBezTo>
                    <a:pt x="34" y="285"/>
                    <a:pt x="35" y="285"/>
                    <a:pt x="36" y="284"/>
                  </a:cubicBezTo>
                  <a:cubicBezTo>
                    <a:pt x="36" y="284"/>
                    <a:pt x="37" y="284"/>
                    <a:pt x="37" y="283"/>
                  </a:cubicBezTo>
                  <a:cubicBezTo>
                    <a:pt x="38" y="283"/>
                    <a:pt x="38" y="282"/>
                    <a:pt x="38" y="282"/>
                  </a:cubicBezTo>
                  <a:cubicBezTo>
                    <a:pt x="39" y="281"/>
                    <a:pt x="39" y="280"/>
                    <a:pt x="40" y="280"/>
                  </a:cubicBezTo>
                  <a:cubicBezTo>
                    <a:pt x="40" y="280"/>
                    <a:pt x="41" y="280"/>
                    <a:pt x="41" y="280"/>
                  </a:cubicBezTo>
                  <a:cubicBezTo>
                    <a:pt x="41" y="280"/>
                    <a:pt x="42" y="280"/>
                    <a:pt x="43" y="281"/>
                  </a:cubicBezTo>
                  <a:cubicBezTo>
                    <a:pt x="44" y="281"/>
                    <a:pt x="44" y="281"/>
                    <a:pt x="44" y="281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7" y="280"/>
                    <a:pt x="51" y="276"/>
                    <a:pt x="52" y="274"/>
                  </a:cubicBezTo>
                  <a:cubicBezTo>
                    <a:pt x="56" y="272"/>
                    <a:pt x="60" y="270"/>
                    <a:pt x="64" y="268"/>
                  </a:cubicBezTo>
                  <a:cubicBezTo>
                    <a:pt x="67" y="266"/>
                    <a:pt x="67" y="266"/>
                    <a:pt x="67" y="266"/>
                  </a:cubicBezTo>
                  <a:cubicBezTo>
                    <a:pt x="70" y="265"/>
                    <a:pt x="72" y="263"/>
                    <a:pt x="74" y="261"/>
                  </a:cubicBezTo>
                  <a:cubicBezTo>
                    <a:pt x="76" y="259"/>
                    <a:pt x="78" y="257"/>
                    <a:pt x="80" y="256"/>
                  </a:cubicBezTo>
                  <a:cubicBezTo>
                    <a:pt x="85" y="253"/>
                    <a:pt x="91" y="251"/>
                    <a:pt x="97" y="250"/>
                  </a:cubicBezTo>
                  <a:cubicBezTo>
                    <a:pt x="98" y="250"/>
                    <a:pt x="99" y="250"/>
                    <a:pt x="100" y="250"/>
                  </a:cubicBezTo>
                  <a:cubicBezTo>
                    <a:pt x="104" y="250"/>
                    <a:pt x="109" y="251"/>
                    <a:pt x="113" y="252"/>
                  </a:cubicBezTo>
                  <a:cubicBezTo>
                    <a:pt x="114" y="252"/>
                    <a:pt x="114" y="252"/>
                    <a:pt x="114" y="252"/>
                  </a:cubicBezTo>
                  <a:cubicBezTo>
                    <a:pt x="117" y="253"/>
                    <a:pt x="118" y="254"/>
                    <a:pt x="118" y="255"/>
                  </a:cubicBezTo>
                  <a:cubicBezTo>
                    <a:pt x="119" y="256"/>
                    <a:pt x="118" y="257"/>
                    <a:pt x="117" y="260"/>
                  </a:cubicBezTo>
                  <a:cubicBezTo>
                    <a:pt x="116" y="262"/>
                    <a:pt x="115" y="265"/>
                    <a:pt x="117" y="267"/>
                  </a:cubicBezTo>
                  <a:cubicBezTo>
                    <a:pt x="118" y="271"/>
                    <a:pt x="119" y="271"/>
                    <a:pt x="122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5" y="275"/>
                    <a:pt x="128" y="276"/>
                    <a:pt x="130" y="276"/>
                  </a:cubicBezTo>
                  <a:cubicBezTo>
                    <a:pt x="131" y="276"/>
                    <a:pt x="131" y="276"/>
                    <a:pt x="131" y="276"/>
                  </a:cubicBezTo>
                  <a:cubicBezTo>
                    <a:pt x="133" y="276"/>
                    <a:pt x="135" y="274"/>
                    <a:pt x="138" y="272"/>
                  </a:cubicBezTo>
                  <a:cubicBezTo>
                    <a:pt x="139" y="271"/>
                    <a:pt x="139" y="271"/>
                    <a:pt x="139" y="271"/>
                  </a:cubicBezTo>
                  <a:cubicBezTo>
                    <a:pt x="141" y="270"/>
                    <a:pt x="142" y="270"/>
                    <a:pt x="144" y="270"/>
                  </a:cubicBezTo>
                  <a:cubicBezTo>
                    <a:pt x="145" y="270"/>
                    <a:pt x="147" y="270"/>
                    <a:pt x="148" y="270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50" y="271"/>
                    <a:pt x="150" y="271"/>
                    <a:pt x="151" y="271"/>
                  </a:cubicBezTo>
                  <a:cubicBezTo>
                    <a:pt x="152" y="271"/>
                    <a:pt x="153" y="271"/>
                    <a:pt x="154" y="272"/>
                  </a:cubicBezTo>
                  <a:cubicBezTo>
                    <a:pt x="155" y="272"/>
                    <a:pt x="156" y="273"/>
                    <a:pt x="156" y="274"/>
                  </a:cubicBezTo>
                  <a:cubicBezTo>
                    <a:pt x="156" y="274"/>
                    <a:pt x="156" y="275"/>
                    <a:pt x="157" y="275"/>
                  </a:cubicBezTo>
                  <a:cubicBezTo>
                    <a:pt x="158" y="278"/>
                    <a:pt x="160" y="279"/>
                    <a:pt x="162" y="280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70" y="285"/>
                    <a:pt x="174" y="288"/>
                    <a:pt x="180" y="290"/>
                  </a:cubicBezTo>
                  <a:cubicBezTo>
                    <a:pt x="183" y="292"/>
                    <a:pt x="186" y="293"/>
                    <a:pt x="189" y="294"/>
                  </a:cubicBezTo>
                  <a:cubicBezTo>
                    <a:pt x="192" y="296"/>
                    <a:pt x="195" y="296"/>
                    <a:pt x="198" y="296"/>
                  </a:cubicBezTo>
                  <a:cubicBezTo>
                    <a:pt x="200" y="296"/>
                    <a:pt x="201" y="296"/>
                    <a:pt x="203" y="296"/>
                  </a:cubicBezTo>
                  <a:cubicBezTo>
                    <a:pt x="208" y="297"/>
                    <a:pt x="212" y="301"/>
                    <a:pt x="215" y="304"/>
                  </a:cubicBezTo>
                  <a:cubicBezTo>
                    <a:pt x="216" y="306"/>
                    <a:pt x="217" y="307"/>
                    <a:pt x="218" y="308"/>
                  </a:cubicBezTo>
                  <a:cubicBezTo>
                    <a:pt x="221" y="310"/>
                    <a:pt x="224" y="313"/>
                    <a:pt x="225" y="318"/>
                  </a:cubicBezTo>
                  <a:cubicBezTo>
                    <a:pt x="225" y="318"/>
                    <a:pt x="225" y="319"/>
                    <a:pt x="225" y="319"/>
                  </a:cubicBezTo>
                  <a:cubicBezTo>
                    <a:pt x="226" y="322"/>
                    <a:pt x="226" y="324"/>
                    <a:pt x="228" y="326"/>
                  </a:cubicBezTo>
                  <a:cubicBezTo>
                    <a:pt x="229" y="326"/>
                    <a:pt x="230" y="326"/>
                    <a:pt x="231" y="326"/>
                  </a:cubicBezTo>
                  <a:cubicBezTo>
                    <a:pt x="232" y="326"/>
                    <a:pt x="234" y="326"/>
                    <a:pt x="236" y="325"/>
                  </a:cubicBezTo>
                  <a:cubicBezTo>
                    <a:pt x="236" y="325"/>
                    <a:pt x="237" y="325"/>
                    <a:pt x="237" y="325"/>
                  </a:cubicBezTo>
                  <a:cubicBezTo>
                    <a:pt x="239" y="325"/>
                    <a:pt x="241" y="324"/>
                    <a:pt x="243" y="324"/>
                  </a:cubicBezTo>
                  <a:cubicBezTo>
                    <a:pt x="248" y="324"/>
                    <a:pt x="252" y="326"/>
                    <a:pt x="256" y="327"/>
                  </a:cubicBezTo>
                  <a:cubicBezTo>
                    <a:pt x="263" y="329"/>
                    <a:pt x="269" y="332"/>
                    <a:pt x="275" y="334"/>
                  </a:cubicBezTo>
                  <a:cubicBezTo>
                    <a:pt x="276" y="334"/>
                    <a:pt x="276" y="334"/>
                    <a:pt x="276" y="334"/>
                  </a:cubicBezTo>
                  <a:cubicBezTo>
                    <a:pt x="282" y="337"/>
                    <a:pt x="287" y="340"/>
                    <a:pt x="286" y="346"/>
                  </a:cubicBezTo>
                  <a:cubicBezTo>
                    <a:pt x="284" y="353"/>
                    <a:pt x="280" y="359"/>
                    <a:pt x="275" y="362"/>
                  </a:cubicBezTo>
                  <a:cubicBezTo>
                    <a:pt x="274" y="362"/>
                    <a:pt x="274" y="362"/>
                    <a:pt x="273" y="363"/>
                  </a:cubicBezTo>
                  <a:cubicBezTo>
                    <a:pt x="271" y="364"/>
                    <a:pt x="269" y="365"/>
                    <a:pt x="268" y="368"/>
                  </a:cubicBezTo>
                  <a:cubicBezTo>
                    <a:pt x="267" y="369"/>
                    <a:pt x="267" y="371"/>
                    <a:pt x="267" y="372"/>
                  </a:cubicBezTo>
                  <a:cubicBezTo>
                    <a:pt x="267" y="374"/>
                    <a:pt x="266" y="375"/>
                    <a:pt x="266" y="377"/>
                  </a:cubicBezTo>
                  <a:cubicBezTo>
                    <a:pt x="265" y="380"/>
                    <a:pt x="262" y="380"/>
                    <a:pt x="259" y="381"/>
                  </a:cubicBezTo>
                  <a:cubicBezTo>
                    <a:pt x="257" y="382"/>
                    <a:pt x="254" y="383"/>
                    <a:pt x="253" y="386"/>
                  </a:cubicBezTo>
                  <a:cubicBezTo>
                    <a:pt x="251" y="392"/>
                    <a:pt x="252" y="397"/>
                    <a:pt x="253" y="403"/>
                  </a:cubicBezTo>
                  <a:cubicBezTo>
                    <a:pt x="255" y="408"/>
                    <a:pt x="258" y="412"/>
                    <a:pt x="261" y="416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20"/>
                    <a:pt x="267" y="421"/>
                    <a:pt x="267" y="423"/>
                  </a:cubicBezTo>
                  <a:cubicBezTo>
                    <a:pt x="267" y="425"/>
                    <a:pt x="267" y="426"/>
                    <a:pt x="266" y="428"/>
                  </a:cubicBezTo>
                  <a:cubicBezTo>
                    <a:pt x="266" y="428"/>
                    <a:pt x="266" y="428"/>
                    <a:pt x="265" y="429"/>
                  </a:cubicBezTo>
                  <a:cubicBezTo>
                    <a:pt x="265" y="430"/>
                    <a:pt x="265" y="430"/>
                    <a:pt x="265" y="430"/>
                  </a:cubicBezTo>
                  <a:cubicBezTo>
                    <a:pt x="268" y="432"/>
                    <a:pt x="268" y="432"/>
                    <a:pt x="268" y="432"/>
                  </a:cubicBezTo>
                  <a:cubicBezTo>
                    <a:pt x="270" y="433"/>
                    <a:pt x="270" y="434"/>
                    <a:pt x="271" y="435"/>
                  </a:cubicBezTo>
                  <a:cubicBezTo>
                    <a:pt x="272" y="435"/>
                    <a:pt x="272" y="436"/>
                    <a:pt x="273" y="436"/>
                  </a:cubicBezTo>
                  <a:cubicBezTo>
                    <a:pt x="274" y="437"/>
                    <a:pt x="276" y="438"/>
                    <a:pt x="277" y="439"/>
                  </a:cubicBezTo>
                  <a:cubicBezTo>
                    <a:pt x="279" y="440"/>
                    <a:pt x="280" y="441"/>
                    <a:pt x="282" y="442"/>
                  </a:cubicBezTo>
                  <a:cubicBezTo>
                    <a:pt x="283" y="443"/>
                    <a:pt x="285" y="445"/>
                    <a:pt x="287" y="446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90" y="444"/>
                    <a:pt x="290" y="444"/>
                    <a:pt x="290" y="444"/>
                  </a:cubicBezTo>
                  <a:cubicBezTo>
                    <a:pt x="291" y="444"/>
                    <a:pt x="291" y="444"/>
                    <a:pt x="291" y="443"/>
                  </a:cubicBezTo>
                  <a:cubicBezTo>
                    <a:pt x="292" y="440"/>
                    <a:pt x="295" y="438"/>
                    <a:pt x="298" y="436"/>
                  </a:cubicBezTo>
                  <a:cubicBezTo>
                    <a:pt x="299" y="435"/>
                    <a:pt x="299" y="435"/>
                    <a:pt x="299" y="435"/>
                  </a:cubicBezTo>
                  <a:cubicBezTo>
                    <a:pt x="301" y="434"/>
                    <a:pt x="302" y="433"/>
                    <a:pt x="303" y="432"/>
                  </a:cubicBezTo>
                  <a:cubicBezTo>
                    <a:pt x="304" y="431"/>
                    <a:pt x="304" y="431"/>
                    <a:pt x="304" y="431"/>
                  </a:cubicBezTo>
                  <a:cubicBezTo>
                    <a:pt x="305" y="430"/>
                    <a:pt x="306" y="430"/>
                    <a:pt x="307" y="429"/>
                  </a:cubicBezTo>
                  <a:cubicBezTo>
                    <a:pt x="308" y="428"/>
                    <a:pt x="309" y="428"/>
                    <a:pt x="310" y="427"/>
                  </a:cubicBezTo>
                  <a:cubicBezTo>
                    <a:pt x="314" y="424"/>
                    <a:pt x="313" y="418"/>
                    <a:pt x="313" y="413"/>
                  </a:cubicBezTo>
                  <a:cubicBezTo>
                    <a:pt x="312" y="409"/>
                    <a:pt x="312" y="405"/>
                    <a:pt x="312" y="400"/>
                  </a:cubicBezTo>
                  <a:cubicBezTo>
                    <a:pt x="313" y="397"/>
                    <a:pt x="314" y="393"/>
                    <a:pt x="315" y="390"/>
                  </a:cubicBezTo>
                  <a:cubicBezTo>
                    <a:pt x="316" y="387"/>
                    <a:pt x="316" y="387"/>
                    <a:pt x="316" y="387"/>
                  </a:cubicBezTo>
                  <a:cubicBezTo>
                    <a:pt x="318" y="382"/>
                    <a:pt x="319" y="377"/>
                    <a:pt x="319" y="371"/>
                  </a:cubicBezTo>
                  <a:cubicBezTo>
                    <a:pt x="320" y="368"/>
                    <a:pt x="320" y="368"/>
                    <a:pt x="320" y="368"/>
                  </a:cubicBezTo>
                  <a:cubicBezTo>
                    <a:pt x="320" y="364"/>
                    <a:pt x="322" y="360"/>
                    <a:pt x="324" y="355"/>
                  </a:cubicBezTo>
                  <a:cubicBezTo>
                    <a:pt x="324" y="354"/>
                    <a:pt x="325" y="353"/>
                    <a:pt x="325" y="351"/>
                  </a:cubicBezTo>
                  <a:cubicBezTo>
                    <a:pt x="325" y="351"/>
                    <a:pt x="325" y="351"/>
                    <a:pt x="325" y="351"/>
                  </a:cubicBezTo>
                  <a:cubicBezTo>
                    <a:pt x="326" y="348"/>
                    <a:pt x="327" y="346"/>
                    <a:pt x="328" y="344"/>
                  </a:cubicBezTo>
                  <a:cubicBezTo>
                    <a:pt x="330" y="341"/>
                    <a:pt x="330" y="339"/>
                    <a:pt x="330" y="337"/>
                  </a:cubicBezTo>
                  <a:cubicBezTo>
                    <a:pt x="330" y="336"/>
                    <a:pt x="330" y="336"/>
                    <a:pt x="330" y="336"/>
                  </a:cubicBezTo>
                  <a:cubicBezTo>
                    <a:pt x="330" y="333"/>
                    <a:pt x="330" y="331"/>
                    <a:pt x="330" y="328"/>
                  </a:cubicBezTo>
                  <a:cubicBezTo>
                    <a:pt x="330" y="326"/>
                    <a:pt x="331" y="323"/>
                    <a:pt x="331" y="321"/>
                  </a:cubicBezTo>
                  <a:cubicBezTo>
                    <a:pt x="331" y="318"/>
                    <a:pt x="331" y="318"/>
                    <a:pt x="331" y="318"/>
                  </a:cubicBezTo>
                  <a:cubicBezTo>
                    <a:pt x="331" y="314"/>
                    <a:pt x="331" y="309"/>
                    <a:pt x="330" y="305"/>
                  </a:cubicBezTo>
                  <a:cubicBezTo>
                    <a:pt x="328" y="299"/>
                    <a:pt x="327" y="293"/>
                    <a:pt x="327" y="287"/>
                  </a:cubicBezTo>
                  <a:cubicBezTo>
                    <a:pt x="327" y="284"/>
                    <a:pt x="328" y="282"/>
                    <a:pt x="329" y="279"/>
                  </a:cubicBezTo>
                  <a:cubicBezTo>
                    <a:pt x="329" y="277"/>
                    <a:pt x="330" y="275"/>
                    <a:pt x="330" y="273"/>
                  </a:cubicBezTo>
                  <a:cubicBezTo>
                    <a:pt x="330" y="271"/>
                    <a:pt x="330" y="270"/>
                    <a:pt x="330" y="269"/>
                  </a:cubicBezTo>
                  <a:cubicBezTo>
                    <a:pt x="330" y="267"/>
                    <a:pt x="330" y="266"/>
                    <a:pt x="331" y="265"/>
                  </a:cubicBezTo>
                  <a:cubicBezTo>
                    <a:pt x="331" y="264"/>
                    <a:pt x="332" y="263"/>
                    <a:pt x="332" y="261"/>
                  </a:cubicBezTo>
                  <a:cubicBezTo>
                    <a:pt x="333" y="260"/>
                    <a:pt x="333" y="260"/>
                    <a:pt x="333" y="259"/>
                  </a:cubicBezTo>
                  <a:cubicBezTo>
                    <a:pt x="335" y="255"/>
                    <a:pt x="334" y="252"/>
                    <a:pt x="333" y="250"/>
                  </a:cubicBezTo>
                  <a:cubicBezTo>
                    <a:pt x="332" y="248"/>
                    <a:pt x="331" y="247"/>
                    <a:pt x="331" y="246"/>
                  </a:cubicBezTo>
                  <a:cubicBezTo>
                    <a:pt x="331" y="244"/>
                    <a:pt x="331" y="243"/>
                    <a:pt x="332" y="241"/>
                  </a:cubicBezTo>
                  <a:cubicBezTo>
                    <a:pt x="332" y="239"/>
                    <a:pt x="333" y="236"/>
                    <a:pt x="331" y="233"/>
                  </a:cubicBezTo>
                  <a:cubicBezTo>
                    <a:pt x="329" y="229"/>
                    <a:pt x="330" y="228"/>
                    <a:pt x="333" y="224"/>
                  </a:cubicBezTo>
                  <a:cubicBezTo>
                    <a:pt x="334" y="221"/>
                    <a:pt x="336" y="219"/>
                    <a:pt x="338" y="217"/>
                  </a:cubicBezTo>
                  <a:cubicBezTo>
                    <a:pt x="339" y="216"/>
                    <a:pt x="341" y="215"/>
                    <a:pt x="342" y="213"/>
                  </a:cubicBezTo>
                  <a:cubicBezTo>
                    <a:pt x="344" y="210"/>
                    <a:pt x="344" y="207"/>
                    <a:pt x="344" y="205"/>
                  </a:cubicBezTo>
                  <a:cubicBezTo>
                    <a:pt x="344" y="203"/>
                    <a:pt x="343" y="202"/>
                    <a:pt x="344" y="201"/>
                  </a:cubicBezTo>
                  <a:cubicBezTo>
                    <a:pt x="344" y="199"/>
                    <a:pt x="347" y="196"/>
                    <a:pt x="349" y="196"/>
                  </a:cubicBezTo>
                  <a:cubicBezTo>
                    <a:pt x="349" y="196"/>
                    <a:pt x="349" y="196"/>
                    <a:pt x="349" y="196"/>
                  </a:cubicBezTo>
                  <a:cubicBezTo>
                    <a:pt x="352" y="197"/>
                    <a:pt x="352" y="202"/>
                    <a:pt x="351" y="204"/>
                  </a:cubicBezTo>
                  <a:cubicBezTo>
                    <a:pt x="351" y="207"/>
                    <a:pt x="352" y="209"/>
                    <a:pt x="353" y="211"/>
                  </a:cubicBezTo>
                  <a:cubicBezTo>
                    <a:pt x="354" y="213"/>
                    <a:pt x="356" y="213"/>
                    <a:pt x="357" y="213"/>
                  </a:cubicBezTo>
                  <a:cubicBezTo>
                    <a:pt x="359" y="213"/>
                    <a:pt x="360" y="213"/>
                    <a:pt x="362" y="211"/>
                  </a:cubicBezTo>
                  <a:cubicBezTo>
                    <a:pt x="363" y="210"/>
                    <a:pt x="364" y="209"/>
                    <a:pt x="365" y="207"/>
                  </a:cubicBezTo>
                  <a:cubicBezTo>
                    <a:pt x="365" y="207"/>
                    <a:pt x="366" y="206"/>
                    <a:pt x="366" y="205"/>
                  </a:cubicBezTo>
                  <a:cubicBezTo>
                    <a:pt x="368" y="203"/>
                    <a:pt x="371" y="200"/>
                    <a:pt x="373" y="198"/>
                  </a:cubicBezTo>
                  <a:cubicBezTo>
                    <a:pt x="376" y="195"/>
                    <a:pt x="379" y="192"/>
                    <a:pt x="382" y="189"/>
                  </a:cubicBezTo>
                  <a:cubicBezTo>
                    <a:pt x="387" y="183"/>
                    <a:pt x="392" y="177"/>
                    <a:pt x="396" y="172"/>
                  </a:cubicBezTo>
                  <a:cubicBezTo>
                    <a:pt x="396" y="171"/>
                    <a:pt x="397" y="170"/>
                    <a:pt x="397" y="169"/>
                  </a:cubicBezTo>
                  <a:cubicBezTo>
                    <a:pt x="399" y="167"/>
                    <a:pt x="401" y="165"/>
                    <a:pt x="402" y="162"/>
                  </a:cubicBezTo>
                  <a:cubicBezTo>
                    <a:pt x="402" y="161"/>
                    <a:pt x="402" y="160"/>
                    <a:pt x="403" y="159"/>
                  </a:cubicBezTo>
                  <a:cubicBezTo>
                    <a:pt x="403" y="156"/>
                    <a:pt x="404" y="154"/>
                    <a:pt x="405" y="152"/>
                  </a:cubicBezTo>
                  <a:cubicBezTo>
                    <a:pt x="406" y="150"/>
                    <a:pt x="406" y="149"/>
                    <a:pt x="407" y="147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408" y="145"/>
                    <a:pt x="408" y="145"/>
                    <a:pt x="408" y="145"/>
                  </a:cubicBezTo>
                  <a:lnTo>
                    <a:pt x="407" y="14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E578EC4-AEC4-1FB6-7D59-4381C744B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" y="1623"/>
              <a:ext cx="342" cy="190"/>
            </a:xfrm>
            <a:custGeom>
              <a:avLst/>
              <a:gdLst>
                <a:gd name="T0" fmla="*/ 130 w 140"/>
                <a:gd name="T1" fmla="*/ 6 h 78"/>
                <a:gd name="T2" fmla="*/ 118 w 140"/>
                <a:gd name="T3" fmla="*/ 2 h 78"/>
                <a:gd name="T4" fmla="*/ 111 w 140"/>
                <a:gd name="T5" fmla="*/ 4 h 78"/>
                <a:gd name="T6" fmla="*/ 104 w 140"/>
                <a:gd name="T7" fmla="*/ 8 h 78"/>
                <a:gd name="T8" fmla="*/ 90 w 140"/>
                <a:gd name="T9" fmla="*/ 17 h 78"/>
                <a:gd name="T10" fmla="*/ 79 w 140"/>
                <a:gd name="T11" fmla="*/ 21 h 78"/>
                <a:gd name="T12" fmla="*/ 60 w 140"/>
                <a:gd name="T13" fmla="*/ 21 h 78"/>
                <a:gd name="T14" fmla="*/ 42 w 140"/>
                <a:gd name="T15" fmla="*/ 11 h 78"/>
                <a:gd name="T16" fmla="*/ 34 w 140"/>
                <a:gd name="T17" fmla="*/ 5 h 78"/>
                <a:gd name="T18" fmla="*/ 30 w 140"/>
                <a:gd name="T19" fmla="*/ 5 h 78"/>
                <a:gd name="T20" fmla="*/ 28 w 140"/>
                <a:gd name="T21" fmla="*/ 5 h 78"/>
                <a:gd name="T22" fmla="*/ 26 w 140"/>
                <a:gd name="T23" fmla="*/ 0 h 78"/>
                <a:gd name="T24" fmla="*/ 18 w 140"/>
                <a:gd name="T25" fmla="*/ 8 h 78"/>
                <a:gd name="T26" fmla="*/ 9 w 140"/>
                <a:gd name="T27" fmla="*/ 13 h 78"/>
                <a:gd name="T28" fmla="*/ 7 w 140"/>
                <a:gd name="T29" fmla="*/ 13 h 78"/>
                <a:gd name="T30" fmla="*/ 3 w 140"/>
                <a:gd name="T31" fmla="*/ 15 h 78"/>
                <a:gd name="T32" fmla="*/ 0 w 140"/>
                <a:gd name="T33" fmla="*/ 15 h 78"/>
                <a:gd name="T34" fmla="*/ 5 w 140"/>
                <a:gd name="T35" fmla="*/ 24 h 78"/>
                <a:gd name="T36" fmla="*/ 13 w 140"/>
                <a:gd name="T37" fmla="*/ 28 h 78"/>
                <a:gd name="T38" fmla="*/ 16 w 140"/>
                <a:gd name="T39" fmla="*/ 32 h 78"/>
                <a:gd name="T40" fmla="*/ 24 w 140"/>
                <a:gd name="T41" fmla="*/ 34 h 78"/>
                <a:gd name="T42" fmla="*/ 30 w 140"/>
                <a:gd name="T43" fmla="*/ 37 h 78"/>
                <a:gd name="T44" fmla="*/ 35 w 140"/>
                <a:gd name="T45" fmla="*/ 40 h 78"/>
                <a:gd name="T46" fmla="*/ 39 w 140"/>
                <a:gd name="T47" fmla="*/ 40 h 78"/>
                <a:gd name="T48" fmla="*/ 49 w 140"/>
                <a:gd name="T49" fmla="*/ 47 h 78"/>
                <a:gd name="T50" fmla="*/ 54 w 140"/>
                <a:gd name="T51" fmla="*/ 52 h 78"/>
                <a:gd name="T52" fmla="*/ 66 w 140"/>
                <a:gd name="T53" fmla="*/ 65 h 78"/>
                <a:gd name="T54" fmla="*/ 69 w 140"/>
                <a:gd name="T55" fmla="*/ 67 h 78"/>
                <a:gd name="T56" fmla="*/ 71 w 140"/>
                <a:gd name="T57" fmla="*/ 68 h 78"/>
                <a:gd name="T58" fmla="*/ 75 w 140"/>
                <a:gd name="T59" fmla="*/ 73 h 78"/>
                <a:gd name="T60" fmla="*/ 81 w 140"/>
                <a:gd name="T61" fmla="*/ 78 h 78"/>
                <a:gd name="T62" fmla="*/ 90 w 140"/>
                <a:gd name="T63" fmla="*/ 70 h 78"/>
                <a:gd name="T64" fmla="*/ 101 w 140"/>
                <a:gd name="T65" fmla="*/ 60 h 78"/>
                <a:gd name="T66" fmla="*/ 105 w 140"/>
                <a:gd name="T67" fmla="*/ 54 h 78"/>
                <a:gd name="T68" fmla="*/ 111 w 140"/>
                <a:gd name="T69" fmla="*/ 47 h 78"/>
                <a:gd name="T70" fmla="*/ 120 w 140"/>
                <a:gd name="T71" fmla="*/ 39 h 78"/>
                <a:gd name="T72" fmla="*/ 128 w 140"/>
                <a:gd name="T73" fmla="*/ 31 h 78"/>
                <a:gd name="T74" fmla="*/ 139 w 140"/>
                <a:gd name="T75" fmla="*/ 12 h 78"/>
                <a:gd name="T76" fmla="*/ 135 w 140"/>
                <a:gd name="T7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78">
                  <a:moveTo>
                    <a:pt x="135" y="8"/>
                  </a:moveTo>
                  <a:cubicBezTo>
                    <a:pt x="133" y="8"/>
                    <a:pt x="132" y="7"/>
                    <a:pt x="130" y="6"/>
                  </a:cubicBezTo>
                  <a:cubicBezTo>
                    <a:pt x="129" y="6"/>
                    <a:pt x="127" y="5"/>
                    <a:pt x="126" y="5"/>
                  </a:cubicBezTo>
                  <a:cubicBezTo>
                    <a:pt x="123" y="4"/>
                    <a:pt x="120" y="2"/>
                    <a:pt x="118" y="2"/>
                  </a:cubicBezTo>
                  <a:cubicBezTo>
                    <a:pt x="117" y="2"/>
                    <a:pt x="117" y="2"/>
                    <a:pt x="116" y="2"/>
                  </a:cubicBezTo>
                  <a:cubicBezTo>
                    <a:pt x="114" y="2"/>
                    <a:pt x="113" y="3"/>
                    <a:pt x="111" y="4"/>
                  </a:cubicBezTo>
                  <a:cubicBezTo>
                    <a:pt x="110" y="5"/>
                    <a:pt x="110" y="6"/>
                    <a:pt x="109" y="6"/>
                  </a:cubicBezTo>
                  <a:cubicBezTo>
                    <a:pt x="107" y="7"/>
                    <a:pt x="106" y="8"/>
                    <a:pt x="104" y="8"/>
                  </a:cubicBezTo>
                  <a:cubicBezTo>
                    <a:pt x="102" y="8"/>
                    <a:pt x="100" y="9"/>
                    <a:pt x="98" y="10"/>
                  </a:cubicBezTo>
                  <a:cubicBezTo>
                    <a:pt x="96" y="13"/>
                    <a:pt x="93" y="16"/>
                    <a:pt x="90" y="17"/>
                  </a:cubicBezTo>
                  <a:cubicBezTo>
                    <a:pt x="87" y="19"/>
                    <a:pt x="85" y="20"/>
                    <a:pt x="82" y="20"/>
                  </a:cubicBezTo>
                  <a:cubicBezTo>
                    <a:pt x="81" y="20"/>
                    <a:pt x="80" y="21"/>
                    <a:pt x="79" y="21"/>
                  </a:cubicBezTo>
                  <a:cubicBezTo>
                    <a:pt x="75" y="22"/>
                    <a:pt x="71" y="22"/>
                    <a:pt x="67" y="22"/>
                  </a:cubicBezTo>
                  <a:cubicBezTo>
                    <a:pt x="65" y="22"/>
                    <a:pt x="62" y="22"/>
                    <a:pt x="60" y="21"/>
                  </a:cubicBezTo>
                  <a:cubicBezTo>
                    <a:pt x="58" y="21"/>
                    <a:pt x="57" y="21"/>
                    <a:pt x="55" y="20"/>
                  </a:cubicBezTo>
                  <a:cubicBezTo>
                    <a:pt x="49" y="20"/>
                    <a:pt x="45" y="15"/>
                    <a:pt x="42" y="1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7"/>
                    <a:pt x="37" y="6"/>
                    <a:pt x="34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3"/>
                    <a:pt x="27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2" y="3"/>
                    <a:pt x="18" y="8"/>
                  </a:cubicBezTo>
                  <a:cubicBezTo>
                    <a:pt x="17" y="10"/>
                    <a:pt x="15" y="13"/>
                    <a:pt x="11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6" y="13"/>
                    <a:pt x="6" y="13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3" y="23"/>
                    <a:pt x="5" y="24"/>
                  </a:cubicBezTo>
                  <a:cubicBezTo>
                    <a:pt x="6" y="24"/>
                    <a:pt x="7" y="25"/>
                    <a:pt x="8" y="25"/>
                  </a:cubicBezTo>
                  <a:cubicBezTo>
                    <a:pt x="10" y="26"/>
                    <a:pt x="12" y="27"/>
                    <a:pt x="13" y="28"/>
                  </a:cubicBezTo>
                  <a:cubicBezTo>
                    <a:pt x="14" y="29"/>
                    <a:pt x="14" y="29"/>
                    <a:pt x="14" y="30"/>
                  </a:cubicBezTo>
                  <a:cubicBezTo>
                    <a:pt x="15" y="31"/>
                    <a:pt x="15" y="32"/>
                    <a:pt x="16" y="32"/>
                  </a:cubicBezTo>
                  <a:cubicBezTo>
                    <a:pt x="18" y="33"/>
                    <a:pt x="19" y="33"/>
                    <a:pt x="21" y="33"/>
                  </a:cubicBezTo>
                  <a:cubicBezTo>
                    <a:pt x="21" y="33"/>
                    <a:pt x="23" y="34"/>
                    <a:pt x="24" y="34"/>
                  </a:cubicBezTo>
                  <a:cubicBezTo>
                    <a:pt x="25" y="34"/>
                    <a:pt x="26" y="34"/>
                    <a:pt x="28" y="35"/>
                  </a:cubicBezTo>
                  <a:cubicBezTo>
                    <a:pt x="28" y="36"/>
                    <a:pt x="29" y="37"/>
                    <a:pt x="30" y="37"/>
                  </a:cubicBezTo>
                  <a:cubicBezTo>
                    <a:pt x="31" y="39"/>
                    <a:pt x="31" y="39"/>
                    <a:pt x="32" y="39"/>
                  </a:cubicBezTo>
                  <a:cubicBezTo>
                    <a:pt x="32" y="40"/>
                    <a:pt x="33" y="40"/>
                    <a:pt x="35" y="40"/>
                  </a:cubicBezTo>
                  <a:cubicBezTo>
                    <a:pt x="36" y="40"/>
                    <a:pt x="37" y="40"/>
                    <a:pt x="38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41"/>
                    <a:pt x="41" y="41"/>
                    <a:pt x="43" y="42"/>
                  </a:cubicBezTo>
                  <a:cubicBezTo>
                    <a:pt x="45" y="43"/>
                    <a:pt x="47" y="45"/>
                    <a:pt x="49" y="47"/>
                  </a:cubicBezTo>
                  <a:cubicBezTo>
                    <a:pt x="50" y="48"/>
                    <a:pt x="51" y="49"/>
                    <a:pt x="52" y="50"/>
                  </a:cubicBezTo>
                  <a:cubicBezTo>
                    <a:pt x="52" y="51"/>
                    <a:pt x="53" y="52"/>
                    <a:pt x="54" y="52"/>
                  </a:cubicBezTo>
                  <a:cubicBezTo>
                    <a:pt x="56" y="54"/>
                    <a:pt x="58" y="55"/>
                    <a:pt x="59" y="58"/>
                  </a:cubicBezTo>
                  <a:cubicBezTo>
                    <a:pt x="60" y="62"/>
                    <a:pt x="62" y="63"/>
                    <a:pt x="66" y="65"/>
                  </a:cubicBezTo>
                  <a:cubicBezTo>
                    <a:pt x="67" y="65"/>
                    <a:pt x="67" y="66"/>
                    <a:pt x="68" y="66"/>
                  </a:cubicBezTo>
                  <a:cubicBezTo>
                    <a:pt x="68" y="66"/>
                    <a:pt x="68" y="66"/>
                    <a:pt x="69" y="67"/>
                  </a:cubicBezTo>
                  <a:cubicBezTo>
                    <a:pt x="69" y="67"/>
                    <a:pt x="69" y="67"/>
                    <a:pt x="70" y="67"/>
                  </a:cubicBezTo>
                  <a:cubicBezTo>
                    <a:pt x="70" y="68"/>
                    <a:pt x="71" y="68"/>
                    <a:pt x="71" y="68"/>
                  </a:cubicBezTo>
                  <a:cubicBezTo>
                    <a:pt x="72" y="69"/>
                    <a:pt x="72" y="70"/>
                    <a:pt x="73" y="70"/>
                  </a:cubicBezTo>
                  <a:cubicBezTo>
                    <a:pt x="73" y="71"/>
                    <a:pt x="74" y="72"/>
                    <a:pt x="75" y="73"/>
                  </a:cubicBezTo>
                  <a:cubicBezTo>
                    <a:pt x="77" y="74"/>
                    <a:pt x="78" y="75"/>
                    <a:pt x="80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5" y="74"/>
                    <a:pt x="88" y="72"/>
                    <a:pt x="90" y="70"/>
                  </a:cubicBezTo>
                  <a:cubicBezTo>
                    <a:pt x="92" y="68"/>
                    <a:pt x="94" y="67"/>
                    <a:pt x="96" y="65"/>
                  </a:cubicBezTo>
                  <a:cubicBezTo>
                    <a:pt x="98" y="64"/>
                    <a:pt x="99" y="62"/>
                    <a:pt x="101" y="60"/>
                  </a:cubicBezTo>
                  <a:cubicBezTo>
                    <a:pt x="101" y="59"/>
                    <a:pt x="101" y="59"/>
                    <a:pt x="102" y="58"/>
                  </a:cubicBezTo>
                  <a:cubicBezTo>
                    <a:pt x="103" y="56"/>
                    <a:pt x="104" y="55"/>
                    <a:pt x="105" y="54"/>
                  </a:cubicBezTo>
                  <a:cubicBezTo>
                    <a:pt x="106" y="53"/>
                    <a:pt x="107" y="52"/>
                    <a:pt x="108" y="51"/>
                  </a:cubicBezTo>
                  <a:cubicBezTo>
                    <a:pt x="109" y="49"/>
                    <a:pt x="110" y="48"/>
                    <a:pt x="111" y="47"/>
                  </a:cubicBezTo>
                  <a:cubicBezTo>
                    <a:pt x="112" y="45"/>
                    <a:pt x="114" y="43"/>
                    <a:pt x="115" y="42"/>
                  </a:cubicBezTo>
                  <a:cubicBezTo>
                    <a:pt x="116" y="41"/>
                    <a:pt x="118" y="40"/>
                    <a:pt x="120" y="39"/>
                  </a:cubicBezTo>
                  <a:cubicBezTo>
                    <a:pt x="121" y="38"/>
                    <a:pt x="122" y="38"/>
                    <a:pt x="123" y="37"/>
                  </a:cubicBezTo>
                  <a:cubicBezTo>
                    <a:pt x="125" y="35"/>
                    <a:pt x="127" y="33"/>
                    <a:pt x="128" y="31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33" y="24"/>
                    <a:pt x="136" y="18"/>
                    <a:pt x="139" y="12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36" y="9"/>
                    <a:pt x="135" y="8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5481CD4-01E2-C44E-10AC-0895CD11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1435"/>
              <a:ext cx="705" cy="242"/>
            </a:xfrm>
            <a:custGeom>
              <a:avLst/>
              <a:gdLst>
                <a:gd name="T0" fmla="*/ 279 w 289"/>
                <a:gd name="T1" fmla="*/ 22 h 99"/>
                <a:gd name="T2" fmla="*/ 267 w 289"/>
                <a:gd name="T3" fmla="*/ 17 h 99"/>
                <a:gd name="T4" fmla="*/ 251 w 289"/>
                <a:gd name="T5" fmla="*/ 30 h 99"/>
                <a:gd name="T6" fmla="*/ 240 w 289"/>
                <a:gd name="T7" fmla="*/ 33 h 99"/>
                <a:gd name="T8" fmla="*/ 227 w 289"/>
                <a:gd name="T9" fmla="*/ 33 h 99"/>
                <a:gd name="T10" fmla="*/ 216 w 289"/>
                <a:gd name="T11" fmla="*/ 34 h 99"/>
                <a:gd name="T12" fmla="*/ 204 w 289"/>
                <a:gd name="T13" fmla="*/ 45 h 99"/>
                <a:gd name="T14" fmla="*/ 183 w 289"/>
                <a:gd name="T15" fmla="*/ 44 h 99"/>
                <a:gd name="T16" fmla="*/ 178 w 289"/>
                <a:gd name="T17" fmla="*/ 36 h 99"/>
                <a:gd name="T18" fmla="*/ 182 w 289"/>
                <a:gd name="T19" fmla="*/ 24 h 99"/>
                <a:gd name="T20" fmla="*/ 179 w 289"/>
                <a:gd name="T21" fmla="*/ 5 h 99"/>
                <a:gd name="T22" fmla="*/ 151 w 289"/>
                <a:gd name="T23" fmla="*/ 23 h 99"/>
                <a:gd name="T24" fmla="*/ 135 w 289"/>
                <a:gd name="T25" fmla="*/ 27 h 99"/>
                <a:gd name="T26" fmla="*/ 128 w 289"/>
                <a:gd name="T27" fmla="*/ 22 h 99"/>
                <a:gd name="T28" fmla="*/ 118 w 289"/>
                <a:gd name="T29" fmla="*/ 20 h 99"/>
                <a:gd name="T30" fmla="*/ 111 w 289"/>
                <a:gd name="T31" fmla="*/ 19 h 99"/>
                <a:gd name="T32" fmla="*/ 89 w 289"/>
                <a:gd name="T33" fmla="*/ 17 h 99"/>
                <a:gd name="T34" fmla="*/ 73 w 289"/>
                <a:gd name="T35" fmla="*/ 2 h 99"/>
                <a:gd name="T36" fmla="*/ 62 w 289"/>
                <a:gd name="T37" fmla="*/ 1 h 99"/>
                <a:gd name="T38" fmla="*/ 45 w 289"/>
                <a:gd name="T39" fmla="*/ 2 h 99"/>
                <a:gd name="T40" fmla="*/ 34 w 289"/>
                <a:gd name="T41" fmla="*/ 1 h 99"/>
                <a:gd name="T42" fmla="*/ 29 w 289"/>
                <a:gd name="T43" fmla="*/ 1 h 99"/>
                <a:gd name="T44" fmla="*/ 28 w 289"/>
                <a:gd name="T45" fmla="*/ 10 h 99"/>
                <a:gd name="T46" fmla="*/ 31 w 289"/>
                <a:gd name="T47" fmla="*/ 23 h 99"/>
                <a:gd name="T48" fmla="*/ 6 w 289"/>
                <a:gd name="T49" fmla="*/ 50 h 99"/>
                <a:gd name="T50" fmla="*/ 6 w 289"/>
                <a:gd name="T51" fmla="*/ 62 h 99"/>
                <a:gd name="T52" fmla="*/ 15 w 289"/>
                <a:gd name="T53" fmla="*/ 79 h 99"/>
                <a:gd name="T54" fmla="*/ 19 w 289"/>
                <a:gd name="T55" fmla="*/ 94 h 99"/>
                <a:gd name="T56" fmla="*/ 23 w 289"/>
                <a:gd name="T57" fmla="*/ 98 h 99"/>
                <a:gd name="T58" fmla="*/ 35 w 289"/>
                <a:gd name="T59" fmla="*/ 92 h 99"/>
                <a:gd name="T60" fmla="*/ 45 w 289"/>
                <a:gd name="T61" fmla="*/ 79 h 99"/>
                <a:gd name="T62" fmla="*/ 64 w 289"/>
                <a:gd name="T63" fmla="*/ 66 h 99"/>
                <a:gd name="T64" fmla="*/ 81 w 289"/>
                <a:gd name="T65" fmla="*/ 56 h 99"/>
                <a:gd name="T66" fmla="*/ 103 w 289"/>
                <a:gd name="T67" fmla="*/ 68 h 99"/>
                <a:gd name="T68" fmla="*/ 109 w 289"/>
                <a:gd name="T69" fmla="*/ 72 h 99"/>
                <a:gd name="T70" fmla="*/ 112 w 289"/>
                <a:gd name="T71" fmla="*/ 75 h 99"/>
                <a:gd name="T72" fmla="*/ 119 w 289"/>
                <a:gd name="T73" fmla="*/ 75 h 99"/>
                <a:gd name="T74" fmla="*/ 129 w 289"/>
                <a:gd name="T75" fmla="*/ 88 h 99"/>
                <a:gd name="T76" fmla="*/ 132 w 289"/>
                <a:gd name="T77" fmla="*/ 91 h 99"/>
                <a:gd name="T78" fmla="*/ 139 w 289"/>
                <a:gd name="T79" fmla="*/ 89 h 99"/>
                <a:gd name="T80" fmla="*/ 155 w 289"/>
                <a:gd name="T81" fmla="*/ 77 h 99"/>
                <a:gd name="T82" fmla="*/ 160 w 289"/>
                <a:gd name="T83" fmla="*/ 82 h 99"/>
                <a:gd name="T84" fmla="*/ 184 w 289"/>
                <a:gd name="T85" fmla="*/ 97 h 99"/>
                <a:gd name="T86" fmla="*/ 208 w 289"/>
                <a:gd name="T87" fmla="*/ 97 h 99"/>
                <a:gd name="T88" fmla="*/ 233 w 289"/>
                <a:gd name="T89" fmla="*/ 85 h 99"/>
                <a:gd name="T90" fmla="*/ 247 w 289"/>
                <a:gd name="T91" fmla="*/ 79 h 99"/>
                <a:gd name="T92" fmla="*/ 268 w 289"/>
                <a:gd name="T93" fmla="*/ 86 h 99"/>
                <a:gd name="T94" fmla="*/ 278 w 289"/>
                <a:gd name="T95" fmla="*/ 71 h 99"/>
                <a:gd name="T96" fmla="*/ 289 w 289"/>
                <a:gd name="T97" fmla="*/ 3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9" h="99">
                  <a:moveTo>
                    <a:pt x="288" y="27"/>
                  </a:moveTo>
                  <a:cubicBezTo>
                    <a:pt x="287" y="26"/>
                    <a:pt x="286" y="26"/>
                    <a:pt x="286" y="25"/>
                  </a:cubicBezTo>
                  <a:cubicBezTo>
                    <a:pt x="285" y="25"/>
                    <a:pt x="284" y="25"/>
                    <a:pt x="283" y="25"/>
                  </a:cubicBezTo>
                  <a:cubicBezTo>
                    <a:pt x="282" y="24"/>
                    <a:pt x="281" y="24"/>
                    <a:pt x="279" y="22"/>
                  </a:cubicBezTo>
                  <a:cubicBezTo>
                    <a:pt x="278" y="20"/>
                    <a:pt x="277" y="20"/>
                    <a:pt x="275" y="19"/>
                  </a:cubicBezTo>
                  <a:cubicBezTo>
                    <a:pt x="274" y="19"/>
                    <a:pt x="273" y="19"/>
                    <a:pt x="273" y="19"/>
                  </a:cubicBezTo>
                  <a:cubicBezTo>
                    <a:pt x="272" y="19"/>
                    <a:pt x="271" y="18"/>
                    <a:pt x="270" y="18"/>
                  </a:cubicBezTo>
                  <a:cubicBezTo>
                    <a:pt x="269" y="17"/>
                    <a:pt x="268" y="17"/>
                    <a:pt x="267" y="17"/>
                  </a:cubicBezTo>
                  <a:cubicBezTo>
                    <a:pt x="266" y="17"/>
                    <a:pt x="266" y="17"/>
                    <a:pt x="266" y="17"/>
                  </a:cubicBezTo>
                  <a:cubicBezTo>
                    <a:pt x="261" y="18"/>
                    <a:pt x="259" y="20"/>
                    <a:pt x="258" y="24"/>
                  </a:cubicBezTo>
                  <a:cubicBezTo>
                    <a:pt x="257" y="25"/>
                    <a:pt x="257" y="26"/>
                    <a:pt x="256" y="27"/>
                  </a:cubicBezTo>
                  <a:cubicBezTo>
                    <a:pt x="254" y="29"/>
                    <a:pt x="253" y="29"/>
                    <a:pt x="251" y="30"/>
                  </a:cubicBezTo>
                  <a:cubicBezTo>
                    <a:pt x="250" y="30"/>
                    <a:pt x="250" y="30"/>
                    <a:pt x="249" y="30"/>
                  </a:cubicBezTo>
                  <a:cubicBezTo>
                    <a:pt x="248" y="30"/>
                    <a:pt x="247" y="30"/>
                    <a:pt x="246" y="31"/>
                  </a:cubicBezTo>
                  <a:cubicBezTo>
                    <a:pt x="245" y="31"/>
                    <a:pt x="244" y="32"/>
                    <a:pt x="242" y="32"/>
                  </a:cubicBezTo>
                  <a:cubicBezTo>
                    <a:pt x="241" y="32"/>
                    <a:pt x="241" y="32"/>
                    <a:pt x="240" y="33"/>
                  </a:cubicBezTo>
                  <a:cubicBezTo>
                    <a:pt x="238" y="33"/>
                    <a:pt x="236" y="33"/>
                    <a:pt x="235" y="33"/>
                  </a:cubicBezTo>
                  <a:cubicBezTo>
                    <a:pt x="233" y="33"/>
                    <a:pt x="232" y="33"/>
                    <a:pt x="231" y="33"/>
                  </a:cubicBezTo>
                  <a:cubicBezTo>
                    <a:pt x="230" y="33"/>
                    <a:pt x="229" y="33"/>
                    <a:pt x="228" y="33"/>
                  </a:cubicBezTo>
                  <a:cubicBezTo>
                    <a:pt x="228" y="33"/>
                    <a:pt x="227" y="33"/>
                    <a:pt x="227" y="33"/>
                  </a:cubicBezTo>
                  <a:cubicBezTo>
                    <a:pt x="226" y="33"/>
                    <a:pt x="225" y="33"/>
                    <a:pt x="224" y="33"/>
                  </a:cubicBezTo>
                  <a:cubicBezTo>
                    <a:pt x="223" y="33"/>
                    <a:pt x="222" y="33"/>
                    <a:pt x="220" y="33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8" y="33"/>
                    <a:pt x="217" y="33"/>
                    <a:pt x="216" y="34"/>
                  </a:cubicBezTo>
                  <a:cubicBezTo>
                    <a:pt x="215" y="35"/>
                    <a:pt x="215" y="35"/>
                    <a:pt x="214" y="36"/>
                  </a:cubicBezTo>
                  <a:cubicBezTo>
                    <a:pt x="213" y="37"/>
                    <a:pt x="212" y="37"/>
                    <a:pt x="211" y="37"/>
                  </a:cubicBezTo>
                  <a:cubicBezTo>
                    <a:pt x="210" y="38"/>
                    <a:pt x="209" y="38"/>
                    <a:pt x="208" y="39"/>
                  </a:cubicBezTo>
                  <a:cubicBezTo>
                    <a:pt x="206" y="40"/>
                    <a:pt x="205" y="42"/>
                    <a:pt x="204" y="45"/>
                  </a:cubicBezTo>
                  <a:cubicBezTo>
                    <a:pt x="203" y="48"/>
                    <a:pt x="202" y="48"/>
                    <a:pt x="199" y="49"/>
                  </a:cubicBezTo>
                  <a:cubicBezTo>
                    <a:pt x="199" y="50"/>
                    <a:pt x="198" y="50"/>
                    <a:pt x="197" y="50"/>
                  </a:cubicBezTo>
                  <a:cubicBezTo>
                    <a:pt x="196" y="51"/>
                    <a:pt x="194" y="52"/>
                    <a:pt x="192" y="52"/>
                  </a:cubicBezTo>
                  <a:cubicBezTo>
                    <a:pt x="189" y="52"/>
                    <a:pt x="184" y="47"/>
                    <a:pt x="183" y="44"/>
                  </a:cubicBezTo>
                  <a:cubicBezTo>
                    <a:pt x="183" y="43"/>
                    <a:pt x="183" y="42"/>
                    <a:pt x="183" y="41"/>
                  </a:cubicBezTo>
                  <a:cubicBezTo>
                    <a:pt x="183" y="39"/>
                    <a:pt x="183" y="38"/>
                    <a:pt x="182" y="37"/>
                  </a:cubicBezTo>
                  <a:cubicBezTo>
                    <a:pt x="181" y="36"/>
                    <a:pt x="180" y="36"/>
                    <a:pt x="179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7" y="36"/>
                    <a:pt x="176" y="36"/>
                    <a:pt x="176" y="35"/>
                  </a:cubicBezTo>
                  <a:cubicBezTo>
                    <a:pt x="176" y="35"/>
                    <a:pt x="176" y="34"/>
                    <a:pt x="176" y="33"/>
                  </a:cubicBezTo>
                  <a:cubicBezTo>
                    <a:pt x="177" y="32"/>
                    <a:pt x="178" y="30"/>
                    <a:pt x="179" y="29"/>
                  </a:cubicBezTo>
                  <a:cubicBezTo>
                    <a:pt x="180" y="27"/>
                    <a:pt x="181" y="26"/>
                    <a:pt x="182" y="24"/>
                  </a:cubicBezTo>
                  <a:cubicBezTo>
                    <a:pt x="182" y="23"/>
                    <a:pt x="183" y="22"/>
                    <a:pt x="184" y="20"/>
                  </a:cubicBezTo>
                  <a:cubicBezTo>
                    <a:pt x="186" y="17"/>
                    <a:pt x="188" y="14"/>
                    <a:pt x="188" y="12"/>
                  </a:cubicBezTo>
                  <a:cubicBezTo>
                    <a:pt x="188" y="9"/>
                    <a:pt x="184" y="6"/>
                    <a:pt x="181" y="6"/>
                  </a:cubicBezTo>
                  <a:cubicBezTo>
                    <a:pt x="180" y="6"/>
                    <a:pt x="180" y="5"/>
                    <a:pt x="179" y="5"/>
                  </a:cubicBezTo>
                  <a:cubicBezTo>
                    <a:pt x="176" y="5"/>
                    <a:pt x="173" y="7"/>
                    <a:pt x="170" y="10"/>
                  </a:cubicBezTo>
                  <a:cubicBezTo>
                    <a:pt x="167" y="13"/>
                    <a:pt x="164" y="15"/>
                    <a:pt x="161" y="16"/>
                  </a:cubicBezTo>
                  <a:cubicBezTo>
                    <a:pt x="158" y="17"/>
                    <a:pt x="157" y="19"/>
                    <a:pt x="154" y="20"/>
                  </a:cubicBezTo>
                  <a:cubicBezTo>
                    <a:pt x="153" y="21"/>
                    <a:pt x="152" y="22"/>
                    <a:pt x="151" y="23"/>
                  </a:cubicBezTo>
                  <a:cubicBezTo>
                    <a:pt x="148" y="25"/>
                    <a:pt x="146" y="25"/>
                    <a:pt x="143" y="25"/>
                  </a:cubicBezTo>
                  <a:cubicBezTo>
                    <a:pt x="142" y="25"/>
                    <a:pt x="140" y="25"/>
                    <a:pt x="139" y="26"/>
                  </a:cubicBezTo>
                  <a:cubicBezTo>
                    <a:pt x="138" y="26"/>
                    <a:pt x="138" y="26"/>
                    <a:pt x="137" y="26"/>
                  </a:cubicBezTo>
                  <a:cubicBezTo>
                    <a:pt x="137" y="26"/>
                    <a:pt x="136" y="27"/>
                    <a:pt x="135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2" y="26"/>
                    <a:pt x="132" y="25"/>
                    <a:pt x="131" y="24"/>
                  </a:cubicBezTo>
                  <a:cubicBezTo>
                    <a:pt x="131" y="24"/>
                    <a:pt x="131" y="23"/>
                    <a:pt x="130" y="23"/>
                  </a:cubicBezTo>
                  <a:cubicBezTo>
                    <a:pt x="130" y="22"/>
                    <a:pt x="129" y="22"/>
                    <a:pt x="128" y="22"/>
                  </a:cubicBezTo>
                  <a:cubicBezTo>
                    <a:pt x="127" y="22"/>
                    <a:pt x="126" y="22"/>
                    <a:pt x="125" y="23"/>
                  </a:cubicBezTo>
                  <a:cubicBezTo>
                    <a:pt x="124" y="24"/>
                    <a:pt x="122" y="24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8" y="22"/>
                    <a:pt x="118" y="20"/>
                  </a:cubicBezTo>
                  <a:cubicBezTo>
                    <a:pt x="118" y="18"/>
                    <a:pt x="117" y="17"/>
                    <a:pt x="116" y="16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7"/>
                    <a:pt x="112" y="18"/>
                    <a:pt x="111" y="19"/>
                  </a:cubicBezTo>
                  <a:cubicBezTo>
                    <a:pt x="110" y="19"/>
                    <a:pt x="110" y="19"/>
                    <a:pt x="109" y="20"/>
                  </a:cubicBezTo>
                  <a:cubicBezTo>
                    <a:pt x="107" y="22"/>
                    <a:pt x="103" y="25"/>
                    <a:pt x="100" y="25"/>
                  </a:cubicBezTo>
                  <a:cubicBezTo>
                    <a:pt x="99" y="25"/>
                    <a:pt x="98" y="24"/>
                    <a:pt x="97" y="24"/>
                  </a:cubicBezTo>
                  <a:cubicBezTo>
                    <a:pt x="94" y="22"/>
                    <a:pt x="92" y="20"/>
                    <a:pt x="89" y="17"/>
                  </a:cubicBezTo>
                  <a:cubicBezTo>
                    <a:pt x="88" y="16"/>
                    <a:pt x="86" y="14"/>
                    <a:pt x="85" y="1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0" y="9"/>
                    <a:pt x="77" y="6"/>
                    <a:pt x="74" y="3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1" y="2"/>
                    <a:pt x="68" y="2"/>
                    <a:pt x="66" y="1"/>
                  </a:cubicBezTo>
                  <a:cubicBezTo>
                    <a:pt x="65" y="1"/>
                    <a:pt x="64" y="1"/>
                    <a:pt x="63" y="1"/>
                  </a:cubicBezTo>
                  <a:cubicBezTo>
                    <a:pt x="63" y="1"/>
                    <a:pt x="62" y="1"/>
                    <a:pt x="62" y="1"/>
                  </a:cubicBezTo>
                  <a:cubicBezTo>
                    <a:pt x="59" y="1"/>
                    <a:pt x="57" y="2"/>
                    <a:pt x="55" y="3"/>
                  </a:cubicBezTo>
                  <a:cubicBezTo>
                    <a:pt x="54" y="3"/>
                    <a:pt x="53" y="3"/>
                    <a:pt x="51" y="3"/>
                  </a:cubicBezTo>
                  <a:cubicBezTo>
                    <a:pt x="50" y="3"/>
                    <a:pt x="48" y="3"/>
                    <a:pt x="47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2" y="2"/>
                    <a:pt x="40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6" y="2"/>
                    <a:pt x="25" y="3"/>
                    <a:pt x="25" y="4"/>
                  </a:cubicBezTo>
                  <a:cubicBezTo>
                    <a:pt x="25" y="4"/>
                    <a:pt x="25" y="5"/>
                    <a:pt x="26" y="6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8" y="8"/>
                    <a:pt x="28" y="8"/>
                    <a:pt x="28" y="10"/>
                  </a:cubicBezTo>
                  <a:cubicBezTo>
                    <a:pt x="29" y="11"/>
                    <a:pt x="28" y="13"/>
                    <a:pt x="28" y="14"/>
                  </a:cubicBezTo>
                  <a:cubicBezTo>
                    <a:pt x="27" y="15"/>
                    <a:pt x="27" y="16"/>
                    <a:pt x="27" y="18"/>
                  </a:cubicBezTo>
                  <a:cubicBezTo>
                    <a:pt x="28" y="19"/>
                    <a:pt x="29" y="20"/>
                    <a:pt x="30" y="21"/>
                  </a:cubicBezTo>
                  <a:cubicBezTo>
                    <a:pt x="30" y="22"/>
                    <a:pt x="31" y="22"/>
                    <a:pt x="31" y="23"/>
                  </a:cubicBezTo>
                  <a:cubicBezTo>
                    <a:pt x="33" y="26"/>
                    <a:pt x="32" y="31"/>
                    <a:pt x="29" y="33"/>
                  </a:cubicBezTo>
                  <a:cubicBezTo>
                    <a:pt x="24" y="39"/>
                    <a:pt x="19" y="42"/>
                    <a:pt x="14" y="45"/>
                  </a:cubicBezTo>
                  <a:cubicBezTo>
                    <a:pt x="12" y="46"/>
                    <a:pt x="11" y="47"/>
                    <a:pt x="9" y="48"/>
                  </a:cubicBezTo>
                  <a:cubicBezTo>
                    <a:pt x="8" y="49"/>
                    <a:pt x="7" y="50"/>
                    <a:pt x="6" y="50"/>
                  </a:cubicBezTo>
                  <a:cubicBezTo>
                    <a:pt x="5" y="51"/>
                    <a:pt x="5" y="51"/>
                    <a:pt x="4" y="51"/>
                  </a:cubicBezTo>
                  <a:cubicBezTo>
                    <a:pt x="2" y="52"/>
                    <a:pt x="0" y="53"/>
                    <a:pt x="0" y="56"/>
                  </a:cubicBezTo>
                  <a:cubicBezTo>
                    <a:pt x="1" y="58"/>
                    <a:pt x="2" y="59"/>
                    <a:pt x="5" y="61"/>
                  </a:cubicBezTo>
                  <a:cubicBezTo>
                    <a:pt x="5" y="61"/>
                    <a:pt x="6" y="62"/>
                    <a:pt x="6" y="62"/>
                  </a:cubicBezTo>
                  <a:cubicBezTo>
                    <a:pt x="7" y="63"/>
                    <a:pt x="8" y="63"/>
                    <a:pt x="8" y="64"/>
                  </a:cubicBezTo>
                  <a:cubicBezTo>
                    <a:pt x="10" y="65"/>
                    <a:pt x="12" y="66"/>
                    <a:pt x="13" y="68"/>
                  </a:cubicBezTo>
                  <a:cubicBezTo>
                    <a:pt x="14" y="70"/>
                    <a:pt x="14" y="72"/>
                    <a:pt x="14" y="73"/>
                  </a:cubicBezTo>
                  <a:cubicBezTo>
                    <a:pt x="14" y="75"/>
                    <a:pt x="14" y="77"/>
                    <a:pt x="15" y="79"/>
                  </a:cubicBezTo>
                  <a:cubicBezTo>
                    <a:pt x="16" y="80"/>
                    <a:pt x="17" y="81"/>
                    <a:pt x="18" y="81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22" y="87"/>
                    <a:pt x="21" y="89"/>
                    <a:pt x="20" y="91"/>
                  </a:cubicBezTo>
                  <a:cubicBezTo>
                    <a:pt x="20" y="92"/>
                    <a:pt x="19" y="93"/>
                    <a:pt x="19" y="94"/>
                  </a:cubicBezTo>
                  <a:cubicBezTo>
                    <a:pt x="19" y="95"/>
                    <a:pt x="19" y="96"/>
                    <a:pt x="19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0" y="97"/>
                    <a:pt x="22" y="98"/>
                    <a:pt x="23" y="98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8" y="97"/>
                    <a:pt x="30" y="95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2"/>
                    <a:pt x="35" y="92"/>
                  </a:cubicBezTo>
                  <a:cubicBezTo>
                    <a:pt x="37" y="90"/>
                    <a:pt x="39" y="89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0" y="81"/>
                    <a:pt x="40" y="79"/>
                    <a:pt x="44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8" y="79"/>
                    <a:pt x="50" y="79"/>
                    <a:pt x="53" y="77"/>
                  </a:cubicBezTo>
                  <a:cubicBezTo>
                    <a:pt x="54" y="76"/>
                    <a:pt x="55" y="74"/>
                    <a:pt x="56" y="73"/>
                  </a:cubicBezTo>
                  <a:cubicBezTo>
                    <a:pt x="57" y="72"/>
                    <a:pt x="58" y="70"/>
                    <a:pt x="59" y="69"/>
                  </a:cubicBezTo>
                  <a:cubicBezTo>
                    <a:pt x="60" y="68"/>
                    <a:pt x="62" y="67"/>
                    <a:pt x="64" y="66"/>
                  </a:cubicBezTo>
                  <a:cubicBezTo>
                    <a:pt x="65" y="66"/>
                    <a:pt x="66" y="65"/>
                    <a:pt x="67" y="65"/>
                  </a:cubicBezTo>
                  <a:cubicBezTo>
                    <a:pt x="68" y="64"/>
                    <a:pt x="69" y="63"/>
                    <a:pt x="70" y="63"/>
                  </a:cubicBezTo>
                  <a:cubicBezTo>
                    <a:pt x="72" y="62"/>
                    <a:pt x="73" y="61"/>
                    <a:pt x="74" y="59"/>
                  </a:cubicBezTo>
                  <a:cubicBezTo>
                    <a:pt x="76" y="57"/>
                    <a:pt x="78" y="56"/>
                    <a:pt x="81" y="56"/>
                  </a:cubicBezTo>
                  <a:cubicBezTo>
                    <a:pt x="82" y="56"/>
                    <a:pt x="82" y="56"/>
                    <a:pt x="83" y="56"/>
                  </a:cubicBezTo>
                  <a:cubicBezTo>
                    <a:pt x="86" y="57"/>
                    <a:pt x="87" y="59"/>
                    <a:pt x="88" y="60"/>
                  </a:cubicBezTo>
                  <a:cubicBezTo>
                    <a:pt x="88" y="62"/>
                    <a:pt x="89" y="63"/>
                    <a:pt x="90" y="64"/>
                  </a:cubicBezTo>
                  <a:cubicBezTo>
                    <a:pt x="94" y="67"/>
                    <a:pt x="99" y="68"/>
                    <a:pt x="103" y="68"/>
                  </a:cubicBezTo>
                  <a:cubicBezTo>
                    <a:pt x="104" y="68"/>
                    <a:pt x="105" y="68"/>
                    <a:pt x="105" y="69"/>
                  </a:cubicBezTo>
                  <a:cubicBezTo>
                    <a:pt x="106" y="69"/>
                    <a:pt x="106" y="69"/>
                    <a:pt x="106" y="70"/>
                  </a:cubicBezTo>
                  <a:cubicBezTo>
                    <a:pt x="106" y="70"/>
                    <a:pt x="107" y="70"/>
                    <a:pt x="107" y="70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09" y="72"/>
                    <a:pt x="110" y="73"/>
                    <a:pt x="110" y="73"/>
                  </a:cubicBezTo>
                  <a:cubicBezTo>
                    <a:pt x="111" y="74"/>
                    <a:pt x="111" y="75"/>
                    <a:pt x="111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3" y="75"/>
                    <a:pt x="113" y="75"/>
                    <a:pt x="113" y="75"/>
                  </a:cubicBezTo>
                  <a:cubicBezTo>
                    <a:pt x="113" y="75"/>
                    <a:pt x="114" y="75"/>
                    <a:pt x="115" y="75"/>
                  </a:cubicBezTo>
                  <a:cubicBezTo>
                    <a:pt x="115" y="74"/>
                    <a:pt x="116" y="74"/>
                    <a:pt x="116" y="74"/>
                  </a:cubicBezTo>
                  <a:cubicBezTo>
                    <a:pt x="117" y="74"/>
                    <a:pt x="118" y="74"/>
                    <a:pt x="119" y="75"/>
                  </a:cubicBezTo>
                  <a:cubicBezTo>
                    <a:pt x="119" y="76"/>
                    <a:pt x="120" y="77"/>
                    <a:pt x="120" y="77"/>
                  </a:cubicBezTo>
                  <a:cubicBezTo>
                    <a:pt x="121" y="79"/>
                    <a:pt x="121" y="79"/>
                    <a:pt x="124" y="80"/>
                  </a:cubicBezTo>
                  <a:cubicBezTo>
                    <a:pt x="128" y="81"/>
                    <a:pt x="129" y="82"/>
                    <a:pt x="129" y="86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9" y="88"/>
                    <a:pt x="129" y="89"/>
                    <a:pt x="129" y="90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31" y="91"/>
                    <a:pt x="132" y="91"/>
                    <a:pt x="132" y="91"/>
                  </a:cubicBezTo>
                  <a:cubicBezTo>
                    <a:pt x="133" y="91"/>
                    <a:pt x="133" y="91"/>
                    <a:pt x="134" y="90"/>
                  </a:cubicBezTo>
                  <a:cubicBezTo>
                    <a:pt x="134" y="90"/>
                    <a:pt x="135" y="90"/>
                    <a:pt x="136" y="89"/>
                  </a:cubicBezTo>
                  <a:cubicBezTo>
                    <a:pt x="136" y="89"/>
                    <a:pt x="137" y="89"/>
                    <a:pt x="137" y="89"/>
                  </a:cubicBezTo>
                  <a:cubicBezTo>
                    <a:pt x="138" y="89"/>
                    <a:pt x="138" y="89"/>
                    <a:pt x="139" y="89"/>
                  </a:cubicBezTo>
                  <a:cubicBezTo>
                    <a:pt x="139" y="89"/>
                    <a:pt x="139" y="89"/>
                    <a:pt x="140" y="89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3" y="89"/>
                    <a:pt x="145" y="88"/>
                    <a:pt x="147" y="85"/>
                  </a:cubicBezTo>
                  <a:cubicBezTo>
                    <a:pt x="149" y="82"/>
                    <a:pt x="152" y="77"/>
                    <a:pt x="155" y="77"/>
                  </a:cubicBezTo>
                  <a:cubicBezTo>
                    <a:pt x="155" y="77"/>
                    <a:pt x="155" y="77"/>
                    <a:pt x="155" y="77"/>
                  </a:cubicBezTo>
                  <a:cubicBezTo>
                    <a:pt x="155" y="77"/>
                    <a:pt x="156" y="78"/>
                    <a:pt x="157" y="80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2" y="82"/>
                    <a:pt x="163" y="82"/>
                  </a:cubicBezTo>
                  <a:cubicBezTo>
                    <a:pt x="166" y="82"/>
                    <a:pt x="167" y="84"/>
                    <a:pt x="169" y="86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5" y="92"/>
                    <a:pt x="178" y="96"/>
                    <a:pt x="184" y="97"/>
                  </a:cubicBezTo>
                  <a:cubicBezTo>
                    <a:pt x="186" y="97"/>
                    <a:pt x="187" y="98"/>
                    <a:pt x="189" y="98"/>
                  </a:cubicBezTo>
                  <a:cubicBezTo>
                    <a:pt x="191" y="98"/>
                    <a:pt x="194" y="99"/>
                    <a:pt x="196" y="99"/>
                  </a:cubicBezTo>
                  <a:cubicBezTo>
                    <a:pt x="196" y="99"/>
                    <a:pt x="196" y="99"/>
                    <a:pt x="196" y="99"/>
                  </a:cubicBezTo>
                  <a:cubicBezTo>
                    <a:pt x="200" y="99"/>
                    <a:pt x="204" y="98"/>
                    <a:pt x="208" y="97"/>
                  </a:cubicBezTo>
                  <a:cubicBezTo>
                    <a:pt x="209" y="97"/>
                    <a:pt x="210" y="97"/>
                    <a:pt x="211" y="97"/>
                  </a:cubicBezTo>
                  <a:cubicBezTo>
                    <a:pt x="214" y="96"/>
                    <a:pt x="216" y="96"/>
                    <a:pt x="219" y="94"/>
                  </a:cubicBezTo>
                  <a:cubicBezTo>
                    <a:pt x="222" y="92"/>
                    <a:pt x="224" y="90"/>
                    <a:pt x="227" y="87"/>
                  </a:cubicBezTo>
                  <a:cubicBezTo>
                    <a:pt x="229" y="85"/>
                    <a:pt x="231" y="85"/>
                    <a:pt x="233" y="85"/>
                  </a:cubicBezTo>
                  <a:cubicBezTo>
                    <a:pt x="234" y="84"/>
                    <a:pt x="236" y="84"/>
                    <a:pt x="237" y="83"/>
                  </a:cubicBezTo>
                  <a:cubicBezTo>
                    <a:pt x="238" y="82"/>
                    <a:pt x="239" y="82"/>
                    <a:pt x="240" y="81"/>
                  </a:cubicBezTo>
                  <a:cubicBezTo>
                    <a:pt x="242" y="80"/>
                    <a:pt x="243" y="78"/>
                    <a:pt x="245" y="78"/>
                  </a:cubicBezTo>
                  <a:cubicBezTo>
                    <a:pt x="246" y="78"/>
                    <a:pt x="246" y="78"/>
                    <a:pt x="247" y="79"/>
                  </a:cubicBezTo>
                  <a:cubicBezTo>
                    <a:pt x="249" y="79"/>
                    <a:pt x="252" y="80"/>
                    <a:pt x="255" y="82"/>
                  </a:cubicBezTo>
                  <a:cubicBezTo>
                    <a:pt x="257" y="82"/>
                    <a:pt x="258" y="83"/>
                    <a:pt x="259" y="83"/>
                  </a:cubicBezTo>
                  <a:cubicBezTo>
                    <a:pt x="261" y="84"/>
                    <a:pt x="263" y="84"/>
                    <a:pt x="264" y="85"/>
                  </a:cubicBezTo>
                  <a:cubicBezTo>
                    <a:pt x="265" y="85"/>
                    <a:pt x="266" y="86"/>
                    <a:pt x="268" y="86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1" y="84"/>
                    <a:pt x="272" y="82"/>
                    <a:pt x="273" y="81"/>
                  </a:cubicBezTo>
                  <a:cubicBezTo>
                    <a:pt x="275" y="77"/>
                    <a:pt x="277" y="74"/>
                    <a:pt x="278" y="71"/>
                  </a:cubicBezTo>
                  <a:cubicBezTo>
                    <a:pt x="279" y="67"/>
                    <a:pt x="280" y="64"/>
                    <a:pt x="280" y="61"/>
                  </a:cubicBezTo>
                  <a:cubicBezTo>
                    <a:pt x="281" y="58"/>
                    <a:pt x="281" y="55"/>
                    <a:pt x="282" y="52"/>
                  </a:cubicBezTo>
                  <a:cubicBezTo>
                    <a:pt x="283" y="50"/>
                    <a:pt x="283" y="50"/>
                    <a:pt x="283" y="50"/>
                  </a:cubicBezTo>
                  <a:cubicBezTo>
                    <a:pt x="286" y="44"/>
                    <a:pt x="288" y="38"/>
                    <a:pt x="289" y="31"/>
                  </a:cubicBezTo>
                  <a:cubicBezTo>
                    <a:pt x="289" y="31"/>
                    <a:pt x="289" y="29"/>
                    <a:pt x="289" y="29"/>
                  </a:cubicBezTo>
                  <a:cubicBezTo>
                    <a:pt x="289" y="27"/>
                    <a:pt x="289" y="27"/>
                    <a:pt x="289" y="27"/>
                  </a:cubicBezTo>
                  <a:lnTo>
                    <a:pt x="288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1A2445F-D063-A074-003A-6424F2166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" y="2782"/>
              <a:ext cx="905" cy="616"/>
            </a:xfrm>
            <a:custGeom>
              <a:avLst/>
              <a:gdLst>
                <a:gd name="T0" fmla="*/ 360 w 371"/>
                <a:gd name="T1" fmla="*/ 133 h 252"/>
                <a:gd name="T2" fmla="*/ 346 w 371"/>
                <a:gd name="T3" fmla="*/ 125 h 252"/>
                <a:gd name="T4" fmla="*/ 310 w 371"/>
                <a:gd name="T5" fmla="*/ 134 h 252"/>
                <a:gd name="T6" fmla="*/ 288 w 371"/>
                <a:gd name="T7" fmla="*/ 144 h 252"/>
                <a:gd name="T8" fmla="*/ 272 w 371"/>
                <a:gd name="T9" fmla="*/ 125 h 252"/>
                <a:gd name="T10" fmla="*/ 268 w 371"/>
                <a:gd name="T11" fmla="*/ 106 h 252"/>
                <a:gd name="T12" fmla="*/ 269 w 371"/>
                <a:gd name="T13" fmla="*/ 75 h 252"/>
                <a:gd name="T14" fmla="*/ 251 w 371"/>
                <a:gd name="T15" fmla="*/ 65 h 252"/>
                <a:gd name="T16" fmla="*/ 246 w 371"/>
                <a:gd name="T17" fmla="*/ 48 h 252"/>
                <a:gd name="T18" fmla="*/ 244 w 371"/>
                <a:gd name="T19" fmla="*/ 33 h 252"/>
                <a:gd name="T20" fmla="*/ 243 w 371"/>
                <a:gd name="T21" fmla="*/ 18 h 252"/>
                <a:gd name="T22" fmla="*/ 237 w 371"/>
                <a:gd name="T23" fmla="*/ 12 h 252"/>
                <a:gd name="T24" fmla="*/ 231 w 371"/>
                <a:gd name="T25" fmla="*/ 14 h 252"/>
                <a:gd name="T26" fmla="*/ 217 w 371"/>
                <a:gd name="T27" fmla="*/ 14 h 252"/>
                <a:gd name="T28" fmla="*/ 207 w 371"/>
                <a:gd name="T29" fmla="*/ 15 h 252"/>
                <a:gd name="T30" fmla="*/ 196 w 371"/>
                <a:gd name="T31" fmla="*/ 15 h 252"/>
                <a:gd name="T32" fmla="*/ 180 w 371"/>
                <a:gd name="T33" fmla="*/ 21 h 252"/>
                <a:gd name="T34" fmla="*/ 171 w 371"/>
                <a:gd name="T35" fmla="*/ 22 h 252"/>
                <a:gd name="T36" fmla="*/ 164 w 371"/>
                <a:gd name="T37" fmla="*/ 23 h 252"/>
                <a:gd name="T38" fmla="*/ 159 w 371"/>
                <a:gd name="T39" fmla="*/ 9 h 252"/>
                <a:gd name="T40" fmla="*/ 132 w 371"/>
                <a:gd name="T41" fmla="*/ 5 h 252"/>
                <a:gd name="T42" fmla="*/ 119 w 371"/>
                <a:gd name="T43" fmla="*/ 4 h 252"/>
                <a:gd name="T44" fmla="*/ 110 w 371"/>
                <a:gd name="T45" fmla="*/ 0 h 252"/>
                <a:gd name="T46" fmla="*/ 102 w 371"/>
                <a:gd name="T47" fmla="*/ 3 h 252"/>
                <a:gd name="T48" fmla="*/ 100 w 371"/>
                <a:gd name="T49" fmla="*/ 3 h 252"/>
                <a:gd name="T50" fmla="*/ 87 w 371"/>
                <a:gd name="T51" fmla="*/ 10 h 252"/>
                <a:gd name="T52" fmla="*/ 76 w 371"/>
                <a:gd name="T53" fmla="*/ 23 h 252"/>
                <a:gd name="T54" fmla="*/ 54 w 371"/>
                <a:gd name="T55" fmla="*/ 51 h 252"/>
                <a:gd name="T56" fmla="*/ 44 w 371"/>
                <a:gd name="T57" fmla="*/ 76 h 252"/>
                <a:gd name="T58" fmla="*/ 15 w 371"/>
                <a:gd name="T59" fmla="*/ 110 h 252"/>
                <a:gd name="T60" fmla="*/ 3 w 371"/>
                <a:gd name="T61" fmla="*/ 123 h 252"/>
                <a:gd name="T62" fmla="*/ 19 w 371"/>
                <a:gd name="T63" fmla="*/ 123 h 252"/>
                <a:gd name="T64" fmla="*/ 31 w 371"/>
                <a:gd name="T65" fmla="*/ 125 h 252"/>
                <a:gd name="T66" fmla="*/ 51 w 371"/>
                <a:gd name="T67" fmla="*/ 127 h 252"/>
                <a:gd name="T68" fmla="*/ 68 w 371"/>
                <a:gd name="T69" fmla="*/ 129 h 252"/>
                <a:gd name="T70" fmla="*/ 105 w 371"/>
                <a:gd name="T71" fmla="*/ 142 h 252"/>
                <a:gd name="T72" fmla="*/ 124 w 371"/>
                <a:gd name="T73" fmla="*/ 142 h 252"/>
                <a:gd name="T74" fmla="*/ 142 w 371"/>
                <a:gd name="T75" fmla="*/ 175 h 252"/>
                <a:gd name="T76" fmla="*/ 151 w 371"/>
                <a:gd name="T77" fmla="*/ 201 h 252"/>
                <a:gd name="T78" fmla="*/ 151 w 371"/>
                <a:gd name="T79" fmla="*/ 219 h 252"/>
                <a:gd name="T80" fmla="*/ 185 w 371"/>
                <a:gd name="T81" fmla="*/ 226 h 252"/>
                <a:gd name="T82" fmla="*/ 193 w 371"/>
                <a:gd name="T83" fmla="*/ 240 h 252"/>
                <a:gd name="T84" fmla="*/ 204 w 371"/>
                <a:gd name="T85" fmla="*/ 251 h 252"/>
                <a:gd name="T86" fmla="*/ 210 w 371"/>
                <a:gd name="T87" fmla="*/ 239 h 252"/>
                <a:gd name="T88" fmla="*/ 231 w 371"/>
                <a:gd name="T89" fmla="*/ 227 h 252"/>
                <a:gd name="T90" fmla="*/ 250 w 371"/>
                <a:gd name="T91" fmla="*/ 213 h 252"/>
                <a:gd name="T92" fmla="*/ 263 w 371"/>
                <a:gd name="T93" fmla="*/ 210 h 252"/>
                <a:gd name="T94" fmla="*/ 277 w 371"/>
                <a:gd name="T95" fmla="*/ 197 h 252"/>
                <a:gd name="T96" fmla="*/ 286 w 371"/>
                <a:gd name="T97" fmla="*/ 192 h 252"/>
                <a:gd name="T98" fmla="*/ 307 w 371"/>
                <a:gd name="T99" fmla="*/ 191 h 252"/>
                <a:gd name="T100" fmla="*/ 316 w 371"/>
                <a:gd name="T101" fmla="*/ 186 h 252"/>
                <a:gd name="T102" fmla="*/ 328 w 371"/>
                <a:gd name="T103" fmla="*/ 178 h 252"/>
                <a:gd name="T104" fmla="*/ 343 w 371"/>
                <a:gd name="T105" fmla="*/ 173 h 252"/>
                <a:gd name="T106" fmla="*/ 343 w 371"/>
                <a:gd name="T107" fmla="*/ 166 h 252"/>
                <a:gd name="T108" fmla="*/ 368 w 371"/>
                <a:gd name="T109" fmla="*/ 1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1" h="252">
                  <a:moveTo>
                    <a:pt x="370" y="135"/>
                  </a:moveTo>
                  <a:cubicBezTo>
                    <a:pt x="369" y="133"/>
                    <a:pt x="367" y="132"/>
                    <a:pt x="364" y="132"/>
                  </a:cubicBezTo>
                  <a:cubicBezTo>
                    <a:pt x="364" y="132"/>
                    <a:pt x="363" y="132"/>
                    <a:pt x="362" y="133"/>
                  </a:cubicBezTo>
                  <a:cubicBezTo>
                    <a:pt x="361" y="133"/>
                    <a:pt x="361" y="133"/>
                    <a:pt x="360" y="133"/>
                  </a:cubicBezTo>
                  <a:cubicBezTo>
                    <a:pt x="358" y="134"/>
                    <a:pt x="356" y="135"/>
                    <a:pt x="354" y="135"/>
                  </a:cubicBezTo>
                  <a:cubicBezTo>
                    <a:pt x="353" y="135"/>
                    <a:pt x="352" y="135"/>
                    <a:pt x="351" y="134"/>
                  </a:cubicBezTo>
                  <a:cubicBezTo>
                    <a:pt x="349" y="133"/>
                    <a:pt x="347" y="131"/>
                    <a:pt x="346" y="127"/>
                  </a:cubicBezTo>
                  <a:cubicBezTo>
                    <a:pt x="346" y="125"/>
                    <a:pt x="346" y="125"/>
                    <a:pt x="346" y="125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34" y="129"/>
                    <a:pt x="329" y="131"/>
                    <a:pt x="323" y="132"/>
                  </a:cubicBezTo>
                  <a:cubicBezTo>
                    <a:pt x="321" y="133"/>
                    <a:pt x="319" y="133"/>
                    <a:pt x="317" y="133"/>
                  </a:cubicBezTo>
                  <a:cubicBezTo>
                    <a:pt x="315" y="133"/>
                    <a:pt x="313" y="133"/>
                    <a:pt x="310" y="134"/>
                  </a:cubicBezTo>
                  <a:cubicBezTo>
                    <a:pt x="308" y="135"/>
                    <a:pt x="307" y="136"/>
                    <a:pt x="305" y="138"/>
                  </a:cubicBezTo>
                  <a:cubicBezTo>
                    <a:pt x="304" y="140"/>
                    <a:pt x="303" y="141"/>
                    <a:pt x="302" y="142"/>
                  </a:cubicBezTo>
                  <a:cubicBezTo>
                    <a:pt x="300" y="143"/>
                    <a:pt x="296" y="144"/>
                    <a:pt x="292" y="144"/>
                  </a:cubicBezTo>
                  <a:cubicBezTo>
                    <a:pt x="291" y="144"/>
                    <a:pt x="289" y="144"/>
                    <a:pt x="288" y="144"/>
                  </a:cubicBezTo>
                  <a:cubicBezTo>
                    <a:pt x="284" y="144"/>
                    <a:pt x="281" y="142"/>
                    <a:pt x="279" y="140"/>
                  </a:cubicBezTo>
                  <a:cubicBezTo>
                    <a:pt x="277" y="138"/>
                    <a:pt x="277" y="136"/>
                    <a:pt x="277" y="133"/>
                  </a:cubicBezTo>
                  <a:cubicBezTo>
                    <a:pt x="277" y="131"/>
                    <a:pt x="277" y="129"/>
                    <a:pt x="276" y="128"/>
                  </a:cubicBezTo>
                  <a:cubicBezTo>
                    <a:pt x="275" y="126"/>
                    <a:pt x="274" y="125"/>
                    <a:pt x="272" y="125"/>
                  </a:cubicBezTo>
                  <a:cubicBezTo>
                    <a:pt x="270" y="124"/>
                    <a:pt x="268" y="123"/>
                    <a:pt x="267" y="121"/>
                  </a:cubicBezTo>
                  <a:cubicBezTo>
                    <a:pt x="266" y="119"/>
                    <a:pt x="267" y="116"/>
                    <a:pt x="267" y="113"/>
                  </a:cubicBezTo>
                  <a:cubicBezTo>
                    <a:pt x="268" y="111"/>
                    <a:pt x="268" y="110"/>
                    <a:pt x="268" y="108"/>
                  </a:cubicBezTo>
                  <a:cubicBezTo>
                    <a:pt x="268" y="108"/>
                    <a:pt x="268" y="107"/>
                    <a:pt x="268" y="106"/>
                  </a:cubicBezTo>
                  <a:cubicBezTo>
                    <a:pt x="268" y="99"/>
                    <a:pt x="269" y="90"/>
                    <a:pt x="272" y="86"/>
                  </a:cubicBezTo>
                  <a:cubicBezTo>
                    <a:pt x="273" y="85"/>
                    <a:pt x="273" y="85"/>
                    <a:pt x="274" y="84"/>
                  </a:cubicBezTo>
                  <a:cubicBezTo>
                    <a:pt x="276" y="82"/>
                    <a:pt x="276" y="81"/>
                    <a:pt x="275" y="78"/>
                  </a:cubicBezTo>
                  <a:cubicBezTo>
                    <a:pt x="273" y="76"/>
                    <a:pt x="272" y="75"/>
                    <a:pt x="269" y="75"/>
                  </a:cubicBezTo>
                  <a:cubicBezTo>
                    <a:pt x="268" y="75"/>
                    <a:pt x="266" y="75"/>
                    <a:pt x="265" y="75"/>
                  </a:cubicBezTo>
                  <a:cubicBezTo>
                    <a:pt x="263" y="75"/>
                    <a:pt x="262" y="76"/>
                    <a:pt x="261" y="76"/>
                  </a:cubicBezTo>
                  <a:cubicBezTo>
                    <a:pt x="259" y="76"/>
                    <a:pt x="258" y="75"/>
                    <a:pt x="257" y="75"/>
                  </a:cubicBezTo>
                  <a:cubicBezTo>
                    <a:pt x="255" y="74"/>
                    <a:pt x="253" y="70"/>
                    <a:pt x="251" y="65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51" y="64"/>
                    <a:pt x="250" y="63"/>
                    <a:pt x="250" y="62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7" y="57"/>
                    <a:pt x="244" y="52"/>
                    <a:pt x="246" y="48"/>
                  </a:cubicBezTo>
                  <a:cubicBezTo>
                    <a:pt x="247" y="47"/>
                    <a:pt x="248" y="46"/>
                    <a:pt x="249" y="46"/>
                  </a:cubicBezTo>
                  <a:cubicBezTo>
                    <a:pt x="250" y="44"/>
                    <a:pt x="251" y="44"/>
                    <a:pt x="251" y="41"/>
                  </a:cubicBezTo>
                  <a:cubicBezTo>
                    <a:pt x="250" y="39"/>
                    <a:pt x="249" y="38"/>
                    <a:pt x="247" y="36"/>
                  </a:cubicBezTo>
                  <a:cubicBezTo>
                    <a:pt x="246" y="35"/>
                    <a:pt x="245" y="34"/>
                    <a:pt x="244" y="33"/>
                  </a:cubicBezTo>
                  <a:cubicBezTo>
                    <a:pt x="243" y="31"/>
                    <a:pt x="244" y="29"/>
                    <a:pt x="244" y="26"/>
                  </a:cubicBezTo>
                  <a:cubicBezTo>
                    <a:pt x="245" y="25"/>
                    <a:pt x="245" y="23"/>
                    <a:pt x="245" y="21"/>
                  </a:cubicBezTo>
                  <a:cubicBezTo>
                    <a:pt x="244" y="20"/>
                    <a:pt x="244" y="19"/>
                    <a:pt x="244" y="19"/>
                  </a:cubicBezTo>
                  <a:cubicBezTo>
                    <a:pt x="243" y="18"/>
                    <a:pt x="243" y="18"/>
                    <a:pt x="243" y="18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1" y="18"/>
                    <a:pt x="240" y="17"/>
                  </a:cubicBezTo>
                  <a:cubicBezTo>
                    <a:pt x="239" y="16"/>
                    <a:pt x="239" y="15"/>
                    <a:pt x="239" y="14"/>
                  </a:cubicBezTo>
                  <a:cubicBezTo>
                    <a:pt x="238" y="13"/>
                    <a:pt x="238" y="12"/>
                    <a:pt x="237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5" y="12"/>
                    <a:pt x="234" y="12"/>
                    <a:pt x="233" y="13"/>
                  </a:cubicBezTo>
                  <a:cubicBezTo>
                    <a:pt x="233" y="13"/>
                    <a:pt x="232" y="14"/>
                    <a:pt x="231" y="14"/>
                  </a:cubicBezTo>
                  <a:cubicBezTo>
                    <a:pt x="230" y="14"/>
                    <a:pt x="229" y="14"/>
                    <a:pt x="228" y="14"/>
                  </a:cubicBezTo>
                  <a:cubicBezTo>
                    <a:pt x="227" y="14"/>
                    <a:pt x="226" y="14"/>
                    <a:pt x="225" y="14"/>
                  </a:cubicBezTo>
                  <a:cubicBezTo>
                    <a:pt x="224" y="14"/>
                    <a:pt x="223" y="14"/>
                    <a:pt x="222" y="14"/>
                  </a:cubicBezTo>
                  <a:cubicBezTo>
                    <a:pt x="220" y="14"/>
                    <a:pt x="219" y="14"/>
                    <a:pt x="217" y="14"/>
                  </a:cubicBezTo>
                  <a:cubicBezTo>
                    <a:pt x="217" y="15"/>
                    <a:pt x="217" y="15"/>
                    <a:pt x="216" y="15"/>
                  </a:cubicBezTo>
                  <a:cubicBezTo>
                    <a:pt x="214" y="16"/>
                    <a:pt x="212" y="17"/>
                    <a:pt x="210" y="17"/>
                  </a:cubicBezTo>
                  <a:cubicBezTo>
                    <a:pt x="210" y="17"/>
                    <a:pt x="209" y="17"/>
                    <a:pt x="209" y="17"/>
                  </a:cubicBezTo>
                  <a:cubicBezTo>
                    <a:pt x="208" y="16"/>
                    <a:pt x="207" y="16"/>
                    <a:pt x="207" y="15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3" y="14"/>
                    <a:pt x="201" y="14"/>
                    <a:pt x="199" y="15"/>
                  </a:cubicBezTo>
                  <a:cubicBezTo>
                    <a:pt x="198" y="15"/>
                    <a:pt x="197" y="15"/>
                    <a:pt x="196" y="15"/>
                  </a:cubicBezTo>
                  <a:cubicBezTo>
                    <a:pt x="194" y="15"/>
                    <a:pt x="192" y="16"/>
                    <a:pt x="191" y="16"/>
                  </a:cubicBezTo>
                  <a:cubicBezTo>
                    <a:pt x="189" y="17"/>
                    <a:pt x="188" y="17"/>
                    <a:pt x="187" y="1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2" y="18"/>
                    <a:pt x="182" y="18"/>
                    <a:pt x="180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7" y="23"/>
                    <a:pt x="176" y="25"/>
                    <a:pt x="173" y="25"/>
                  </a:cubicBezTo>
                  <a:cubicBezTo>
                    <a:pt x="173" y="25"/>
                    <a:pt x="172" y="25"/>
                    <a:pt x="172" y="25"/>
                  </a:cubicBezTo>
                  <a:cubicBezTo>
                    <a:pt x="171" y="24"/>
                    <a:pt x="171" y="23"/>
                    <a:pt x="171" y="22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7" y="21"/>
                    <a:pt x="167" y="21"/>
                    <a:pt x="166" y="22"/>
                  </a:cubicBezTo>
                  <a:cubicBezTo>
                    <a:pt x="166" y="22"/>
                    <a:pt x="165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2" y="22"/>
                    <a:pt x="162" y="21"/>
                  </a:cubicBezTo>
                  <a:cubicBezTo>
                    <a:pt x="160" y="19"/>
                    <a:pt x="160" y="17"/>
                    <a:pt x="160" y="14"/>
                  </a:cubicBezTo>
                  <a:cubicBezTo>
                    <a:pt x="160" y="12"/>
                    <a:pt x="160" y="11"/>
                    <a:pt x="159" y="9"/>
                  </a:cubicBezTo>
                  <a:cubicBezTo>
                    <a:pt x="158" y="7"/>
                    <a:pt x="155" y="6"/>
                    <a:pt x="147" y="6"/>
                  </a:cubicBezTo>
                  <a:cubicBezTo>
                    <a:pt x="145" y="6"/>
                    <a:pt x="143" y="6"/>
                    <a:pt x="142" y="6"/>
                  </a:cubicBezTo>
                  <a:cubicBezTo>
                    <a:pt x="141" y="6"/>
                    <a:pt x="139" y="6"/>
                    <a:pt x="139" y="6"/>
                  </a:cubicBezTo>
                  <a:cubicBezTo>
                    <a:pt x="136" y="6"/>
                    <a:pt x="134" y="5"/>
                    <a:pt x="132" y="5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8" y="3"/>
                    <a:pt x="127" y="3"/>
                    <a:pt x="125" y="3"/>
                  </a:cubicBezTo>
                  <a:cubicBezTo>
                    <a:pt x="124" y="3"/>
                    <a:pt x="123" y="3"/>
                    <a:pt x="122" y="3"/>
                  </a:cubicBezTo>
                  <a:cubicBezTo>
                    <a:pt x="121" y="3"/>
                    <a:pt x="120" y="4"/>
                    <a:pt x="119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6" y="3"/>
                    <a:pt x="115" y="3"/>
                    <a:pt x="114" y="2"/>
                  </a:cubicBezTo>
                  <a:cubicBezTo>
                    <a:pt x="113" y="1"/>
                    <a:pt x="112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3" y="3"/>
                    <a:pt x="102" y="3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4"/>
                    <a:pt x="101" y="4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3"/>
                    <a:pt x="89" y="5"/>
                    <a:pt x="87" y="8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1"/>
                    <a:pt x="87" y="12"/>
                    <a:pt x="88" y="13"/>
                  </a:cubicBezTo>
                  <a:cubicBezTo>
                    <a:pt x="89" y="14"/>
                    <a:pt x="90" y="16"/>
                    <a:pt x="89" y="17"/>
                  </a:cubicBezTo>
                  <a:cubicBezTo>
                    <a:pt x="88" y="19"/>
                    <a:pt x="84" y="21"/>
                    <a:pt x="79" y="22"/>
                  </a:cubicBezTo>
                  <a:cubicBezTo>
                    <a:pt x="78" y="22"/>
                    <a:pt x="77" y="23"/>
                    <a:pt x="76" y="23"/>
                  </a:cubicBezTo>
                  <a:cubicBezTo>
                    <a:pt x="71" y="25"/>
                    <a:pt x="67" y="27"/>
                    <a:pt x="64" y="31"/>
                  </a:cubicBezTo>
                  <a:cubicBezTo>
                    <a:pt x="62" y="34"/>
                    <a:pt x="61" y="37"/>
                    <a:pt x="60" y="40"/>
                  </a:cubicBezTo>
                  <a:cubicBezTo>
                    <a:pt x="59" y="42"/>
                    <a:pt x="59" y="43"/>
                    <a:pt x="58" y="45"/>
                  </a:cubicBezTo>
                  <a:cubicBezTo>
                    <a:pt x="58" y="47"/>
                    <a:pt x="56" y="49"/>
                    <a:pt x="54" y="51"/>
                  </a:cubicBezTo>
                  <a:cubicBezTo>
                    <a:pt x="53" y="53"/>
                    <a:pt x="52" y="54"/>
                    <a:pt x="51" y="56"/>
                  </a:cubicBezTo>
                  <a:cubicBezTo>
                    <a:pt x="50" y="58"/>
                    <a:pt x="50" y="61"/>
                    <a:pt x="50" y="63"/>
                  </a:cubicBezTo>
                  <a:cubicBezTo>
                    <a:pt x="49" y="65"/>
                    <a:pt x="49" y="68"/>
                    <a:pt x="47" y="70"/>
                  </a:cubicBezTo>
                  <a:cubicBezTo>
                    <a:pt x="46" y="72"/>
                    <a:pt x="45" y="74"/>
                    <a:pt x="44" y="76"/>
                  </a:cubicBezTo>
                  <a:cubicBezTo>
                    <a:pt x="43" y="78"/>
                    <a:pt x="41" y="80"/>
                    <a:pt x="40" y="82"/>
                  </a:cubicBezTo>
                  <a:cubicBezTo>
                    <a:pt x="37" y="85"/>
                    <a:pt x="35" y="89"/>
                    <a:pt x="33" y="92"/>
                  </a:cubicBezTo>
                  <a:cubicBezTo>
                    <a:pt x="30" y="98"/>
                    <a:pt x="26" y="104"/>
                    <a:pt x="21" y="107"/>
                  </a:cubicBezTo>
                  <a:cubicBezTo>
                    <a:pt x="20" y="108"/>
                    <a:pt x="17" y="109"/>
                    <a:pt x="15" y="110"/>
                  </a:cubicBezTo>
                  <a:cubicBezTo>
                    <a:pt x="13" y="111"/>
                    <a:pt x="11" y="112"/>
                    <a:pt x="9" y="114"/>
                  </a:cubicBezTo>
                  <a:cubicBezTo>
                    <a:pt x="6" y="115"/>
                    <a:pt x="4" y="117"/>
                    <a:pt x="2" y="12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4" y="124"/>
                    <a:pt x="7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2" y="125"/>
                    <a:pt x="13" y="124"/>
                    <a:pt x="14" y="124"/>
                  </a:cubicBezTo>
                  <a:cubicBezTo>
                    <a:pt x="16" y="124"/>
                    <a:pt x="17" y="123"/>
                    <a:pt x="19" y="123"/>
                  </a:cubicBezTo>
                  <a:cubicBezTo>
                    <a:pt x="20" y="123"/>
                    <a:pt x="21" y="124"/>
                    <a:pt x="22" y="124"/>
                  </a:cubicBezTo>
                  <a:cubicBezTo>
                    <a:pt x="23" y="124"/>
                    <a:pt x="24" y="124"/>
                    <a:pt x="25" y="125"/>
                  </a:cubicBezTo>
                  <a:cubicBezTo>
                    <a:pt x="26" y="125"/>
                    <a:pt x="27" y="126"/>
                    <a:pt x="28" y="126"/>
                  </a:cubicBezTo>
                  <a:cubicBezTo>
                    <a:pt x="29" y="126"/>
                    <a:pt x="30" y="125"/>
                    <a:pt x="31" y="125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4" y="123"/>
                    <a:pt x="36" y="123"/>
                    <a:pt x="38" y="123"/>
                  </a:cubicBezTo>
                  <a:cubicBezTo>
                    <a:pt x="40" y="123"/>
                    <a:pt x="43" y="124"/>
                    <a:pt x="44" y="124"/>
                  </a:cubicBezTo>
                  <a:cubicBezTo>
                    <a:pt x="47" y="125"/>
                    <a:pt x="49" y="126"/>
                    <a:pt x="51" y="127"/>
                  </a:cubicBezTo>
                  <a:cubicBezTo>
                    <a:pt x="53" y="128"/>
                    <a:pt x="56" y="129"/>
                    <a:pt x="58" y="129"/>
                  </a:cubicBezTo>
                  <a:cubicBezTo>
                    <a:pt x="59" y="130"/>
                    <a:pt x="60" y="130"/>
                    <a:pt x="61" y="130"/>
                  </a:cubicBezTo>
                  <a:cubicBezTo>
                    <a:pt x="62" y="130"/>
                    <a:pt x="63" y="130"/>
                    <a:pt x="64" y="129"/>
                  </a:cubicBezTo>
                  <a:cubicBezTo>
                    <a:pt x="66" y="129"/>
                    <a:pt x="67" y="129"/>
                    <a:pt x="68" y="129"/>
                  </a:cubicBezTo>
                  <a:cubicBezTo>
                    <a:pt x="70" y="129"/>
                    <a:pt x="72" y="130"/>
                    <a:pt x="73" y="130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80" y="134"/>
                    <a:pt x="84" y="137"/>
                    <a:pt x="88" y="138"/>
                  </a:cubicBezTo>
                  <a:cubicBezTo>
                    <a:pt x="93" y="140"/>
                    <a:pt x="100" y="142"/>
                    <a:pt x="105" y="142"/>
                  </a:cubicBezTo>
                  <a:cubicBezTo>
                    <a:pt x="106" y="142"/>
                    <a:pt x="107" y="142"/>
                    <a:pt x="108" y="142"/>
                  </a:cubicBezTo>
                  <a:cubicBezTo>
                    <a:pt x="110" y="142"/>
                    <a:pt x="112" y="142"/>
                    <a:pt x="114" y="142"/>
                  </a:cubicBezTo>
                  <a:cubicBezTo>
                    <a:pt x="115" y="142"/>
                    <a:pt x="117" y="142"/>
                    <a:pt x="119" y="142"/>
                  </a:cubicBezTo>
                  <a:cubicBezTo>
                    <a:pt x="121" y="142"/>
                    <a:pt x="123" y="142"/>
                    <a:pt x="124" y="142"/>
                  </a:cubicBezTo>
                  <a:cubicBezTo>
                    <a:pt x="127" y="143"/>
                    <a:pt x="131" y="147"/>
                    <a:pt x="134" y="149"/>
                  </a:cubicBezTo>
                  <a:cubicBezTo>
                    <a:pt x="135" y="150"/>
                    <a:pt x="135" y="150"/>
                    <a:pt x="135" y="150"/>
                  </a:cubicBezTo>
                  <a:cubicBezTo>
                    <a:pt x="139" y="154"/>
                    <a:pt x="140" y="161"/>
                    <a:pt x="140" y="167"/>
                  </a:cubicBezTo>
                  <a:cubicBezTo>
                    <a:pt x="140" y="170"/>
                    <a:pt x="141" y="172"/>
                    <a:pt x="142" y="175"/>
                  </a:cubicBezTo>
                  <a:cubicBezTo>
                    <a:pt x="142" y="178"/>
                    <a:pt x="142" y="179"/>
                    <a:pt x="141" y="181"/>
                  </a:cubicBezTo>
                  <a:cubicBezTo>
                    <a:pt x="141" y="182"/>
                    <a:pt x="140" y="183"/>
                    <a:pt x="140" y="184"/>
                  </a:cubicBezTo>
                  <a:cubicBezTo>
                    <a:pt x="140" y="188"/>
                    <a:pt x="147" y="197"/>
                    <a:pt x="150" y="200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2" y="202"/>
                    <a:pt x="154" y="204"/>
                    <a:pt x="155" y="206"/>
                  </a:cubicBezTo>
                  <a:cubicBezTo>
                    <a:pt x="155" y="209"/>
                    <a:pt x="154" y="210"/>
                    <a:pt x="153" y="211"/>
                  </a:cubicBezTo>
                  <a:cubicBezTo>
                    <a:pt x="152" y="212"/>
                    <a:pt x="152" y="212"/>
                    <a:pt x="151" y="213"/>
                  </a:cubicBezTo>
                  <a:cubicBezTo>
                    <a:pt x="150" y="215"/>
                    <a:pt x="150" y="217"/>
                    <a:pt x="151" y="219"/>
                  </a:cubicBezTo>
                  <a:cubicBezTo>
                    <a:pt x="152" y="221"/>
                    <a:pt x="155" y="223"/>
                    <a:pt x="166" y="223"/>
                  </a:cubicBezTo>
                  <a:cubicBezTo>
                    <a:pt x="168" y="223"/>
                    <a:pt x="170" y="223"/>
                    <a:pt x="173" y="223"/>
                  </a:cubicBezTo>
                  <a:cubicBezTo>
                    <a:pt x="174" y="223"/>
                    <a:pt x="175" y="223"/>
                    <a:pt x="176" y="223"/>
                  </a:cubicBezTo>
                  <a:cubicBezTo>
                    <a:pt x="179" y="223"/>
                    <a:pt x="181" y="223"/>
                    <a:pt x="185" y="226"/>
                  </a:cubicBezTo>
                  <a:cubicBezTo>
                    <a:pt x="185" y="227"/>
                    <a:pt x="185" y="229"/>
                    <a:pt x="184" y="231"/>
                  </a:cubicBezTo>
                  <a:cubicBezTo>
                    <a:pt x="183" y="233"/>
                    <a:pt x="182" y="235"/>
                    <a:pt x="183" y="237"/>
                  </a:cubicBezTo>
                  <a:cubicBezTo>
                    <a:pt x="184" y="239"/>
                    <a:pt x="187" y="239"/>
                    <a:pt x="189" y="239"/>
                  </a:cubicBezTo>
                  <a:cubicBezTo>
                    <a:pt x="191" y="239"/>
                    <a:pt x="192" y="239"/>
                    <a:pt x="193" y="240"/>
                  </a:cubicBezTo>
                  <a:cubicBezTo>
                    <a:pt x="195" y="241"/>
                    <a:pt x="196" y="243"/>
                    <a:pt x="197" y="244"/>
                  </a:cubicBezTo>
                  <a:cubicBezTo>
                    <a:pt x="198" y="246"/>
                    <a:pt x="199" y="247"/>
                    <a:pt x="200" y="248"/>
                  </a:cubicBezTo>
                  <a:cubicBezTo>
                    <a:pt x="201" y="249"/>
                    <a:pt x="201" y="249"/>
                    <a:pt x="202" y="250"/>
                  </a:cubicBezTo>
                  <a:cubicBezTo>
                    <a:pt x="203" y="250"/>
                    <a:pt x="203" y="250"/>
                    <a:pt x="204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7" y="250"/>
                    <a:pt x="207" y="250"/>
                    <a:pt x="207" y="250"/>
                  </a:cubicBezTo>
                  <a:cubicBezTo>
                    <a:pt x="207" y="249"/>
                    <a:pt x="207" y="247"/>
                    <a:pt x="208" y="246"/>
                  </a:cubicBezTo>
                  <a:cubicBezTo>
                    <a:pt x="208" y="244"/>
                    <a:pt x="209" y="241"/>
                    <a:pt x="210" y="239"/>
                  </a:cubicBezTo>
                  <a:cubicBezTo>
                    <a:pt x="211" y="238"/>
                    <a:pt x="211" y="238"/>
                    <a:pt x="211" y="238"/>
                  </a:cubicBezTo>
                  <a:cubicBezTo>
                    <a:pt x="213" y="236"/>
                    <a:pt x="215" y="234"/>
                    <a:pt x="217" y="233"/>
                  </a:cubicBezTo>
                  <a:cubicBezTo>
                    <a:pt x="220" y="231"/>
                    <a:pt x="223" y="230"/>
                    <a:pt x="226" y="229"/>
                  </a:cubicBezTo>
                  <a:cubicBezTo>
                    <a:pt x="227" y="228"/>
                    <a:pt x="229" y="227"/>
                    <a:pt x="231" y="227"/>
                  </a:cubicBezTo>
                  <a:cubicBezTo>
                    <a:pt x="233" y="226"/>
                    <a:pt x="235" y="224"/>
                    <a:pt x="237" y="223"/>
                  </a:cubicBezTo>
                  <a:cubicBezTo>
                    <a:pt x="238" y="223"/>
                    <a:pt x="239" y="222"/>
                    <a:pt x="240" y="221"/>
                  </a:cubicBezTo>
                  <a:cubicBezTo>
                    <a:pt x="241" y="220"/>
                    <a:pt x="242" y="220"/>
                    <a:pt x="243" y="219"/>
                  </a:cubicBezTo>
                  <a:cubicBezTo>
                    <a:pt x="246" y="217"/>
                    <a:pt x="248" y="216"/>
                    <a:pt x="250" y="213"/>
                  </a:cubicBezTo>
                  <a:cubicBezTo>
                    <a:pt x="252" y="212"/>
                    <a:pt x="252" y="212"/>
                    <a:pt x="255" y="212"/>
                  </a:cubicBezTo>
                  <a:cubicBezTo>
                    <a:pt x="256" y="212"/>
                    <a:pt x="258" y="211"/>
                    <a:pt x="259" y="211"/>
                  </a:cubicBezTo>
                  <a:cubicBezTo>
                    <a:pt x="260" y="211"/>
                    <a:pt x="261" y="211"/>
                    <a:pt x="261" y="210"/>
                  </a:cubicBezTo>
                  <a:cubicBezTo>
                    <a:pt x="262" y="210"/>
                    <a:pt x="263" y="210"/>
                    <a:pt x="263" y="210"/>
                  </a:cubicBezTo>
                  <a:cubicBezTo>
                    <a:pt x="265" y="210"/>
                    <a:pt x="266" y="210"/>
                    <a:pt x="268" y="209"/>
                  </a:cubicBezTo>
                  <a:cubicBezTo>
                    <a:pt x="271" y="207"/>
                    <a:pt x="273" y="204"/>
                    <a:pt x="275" y="201"/>
                  </a:cubicBezTo>
                  <a:cubicBezTo>
                    <a:pt x="275" y="200"/>
                    <a:pt x="275" y="200"/>
                    <a:pt x="276" y="199"/>
                  </a:cubicBezTo>
                  <a:cubicBezTo>
                    <a:pt x="276" y="198"/>
                    <a:pt x="276" y="197"/>
                    <a:pt x="277" y="197"/>
                  </a:cubicBezTo>
                  <a:cubicBezTo>
                    <a:pt x="277" y="196"/>
                    <a:pt x="278" y="196"/>
                    <a:pt x="279" y="196"/>
                  </a:cubicBezTo>
                  <a:cubicBezTo>
                    <a:pt x="279" y="195"/>
                    <a:pt x="280" y="195"/>
                    <a:pt x="280" y="195"/>
                  </a:cubicBezTo>
                  <a:cubicBezTo>
                    <a:pt x="281" y="195"/>
                    <a:pt x="282" y="194"/>
                    <a:pt x="283" y="193"/>
                  </a:cubicBezTo>
                  <a:cubicBezTo>
                    <a:pt x="284" y="192"/>
                    <a:pt x="285" y="192"/>
                    <a:pt x="286" y="192"/>
                  </a:cubicBezTo>
                  <a:cubicBezTo>
                    <a:pt x="288" y="192"/>
                    <a:pt x="289" y="191"/>
                    <a:pt x="291" y="190"/>
                  </a:cubicBezTo>
                  <a:cubicBezTo>
                    <a:pt x="292" y="190"/>
                    <a:pt x="294" y="189"/>
                    <a:pt x="295" y="189"/>
                  </a:cubicBezTo>
                  <a:cubicBezTo>
                    <a:pt x="296" y="189"/>
                    <a:pt x="296" y="189"/>
                    <a:pt x="296" y="189"/>
                  </a:cubicBez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8" y="191"/>
                    <a:pt x="308" y="191"/>
                  </a:cubicBezTo>
                  <a:cubicBezTo>
                    <a:pt x="309" y="191"/>
                    <a:pt x="311" y="192"/>
                    <a:pt x="312" y="192"/>
                  </a:cubicBezTo>
                  <a:cubicBezTo>
                    <a:pt x="313" y="192"/>
                    <a:pt x="314" y="191"/>
                    <a:pt x="315" y="190"/>
                  </a:cubicBezTo>
                  <a:cubicBezTo>
                    <a:pt x="316" y="189"/>
                    <a:pt x="316" y="187"/>
                    <a:pt x="316" y="186"/>
                  </a:cubicBezTo>
                  <a:cubicBezTo>
                    <a:pt x="316" y="186"/>
                    <a:pt x="316" y="186"/>
                    <a:pt x="316" y="186"/>
                  </a:cubicBezTo>
                  <a:cubicBezTo>
                    <a:pt x="316" y="186"/>
                    <a:pt x="316" y="186"/>
                    <a:pt x="316" y="185"/>
                  </a:cubicBezTo>
                  <a:cubicBezTo>
                    <a:pt x="318" y="184"/>
                    <a:pt x="319" y="183"/>
                    <a:pt x="321" y="182"/>
                  </a:cubicBezTo>
                  <a:cubicBezTo>
                    <a:pt x="324" y="181"/>
                    <a:pt x="326" y="179"/>
                    <a:pt x="328" y="178"/>
                  </a:cubicBezTo>
                  <a:cubicBezTo>
                    <a:pt x="330" y="176"/>
                    <a:pt x="332" y="175"/>
                    <a:pt x="334" y="174"/>
                  </a:cubicBezTo>
                  <a:cubicBezTo>
                    <a:pt x="335" y="173"/>
                    <a:pt x="337" y="173"/>
                    <a:pt x="339" y="173"/>
                  </a:cubicBezTo>
                  <a:cubicBezTo>
                    <a:pt x="339" y="173"/>
                    <a:pt x="339" y="173"/>
                    <a:pt x="339" y="173"/>
                  </a:cubicBezTo>
                  <a:cubicBezTo>
                    <a:pt x="341" y="173"/>
                    <a:pt x="342" y="173"/>
                    <a:pt x="343" y="173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6" y="170"/>
                    <a:pt x="346" y="170"/>
                    <a:pt x="346" y="170"/>
                  </a:cubicBezTo>
                  <a:cubicBezTo>
                    <a:pt x="346" y="170"/>
                    <a:pt x="345" y="169"/>
                    <a:pt x="345" y="168"/>
                  </a:cubicBezTo>
                  <a:cubicBezTo>
                    <a:pt x="345" y="168"/>
                    <a:pt x="344" y="167"/>
                    <a:pt x="343" y="166"/>
                  </a:cubicBezTo>
                  <a:cubicBezTo>
                    <a:pt x="342" y="164"/>
                    <a:pt x="341" y="162"/>
                    <a:pt x="340" y="160"/>
                  </a:cubicBezTo>
                  <a:cubicBezTo>
                    <a:pt x="340" y="155"/>
                    <a:pt x="346" y="150"/>
                    <a:pt x="351" y="148"/>
                  </a:cubicBezTo>
                  <a:cubicBezTo>
                    <a:pt x="353" y="147"/>
                    <a:pt x="355" y="146"/>
                    <a:pt x="357" y="146"/>
                  </a:cubicBezTo>
                  <a:cubicBezTo>
                    <a:pt x="361" y="145"/>
                    <a:pt x="365" y="144"/>
                    <a:pt x="368" y="142"/>
                  </a:cubicBezTo>
                  <a:cubicBezTo>
                    <a:pt x="371" y="139"/>
                    <a:pt x="370" y="136"/>
                    <a:pt x="370" y="13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BD70796-CCB3-7F5A-019D-F2A38122F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1433"/>
              <a:ext cx="823" cy="432"/>
            </a:xfrm>
            <a:custGeom>
              <a:avLst/>
              <a:gdLst>
                <a:gd name="T0" fmla="*/ 172 w 337"/>
                <a:gd name="T1" fmla="*/ 42 h 177"/>
                <a:gd name="T2" fmla="*/ 172 w 337"/>
                <a:gd name="T3" fmla="*/ 41 h 177"/>
                <a:gd name="T4" fmla="*/ 12 w 337"/>
                <a:gd name="T5" fmla="*/ 2 h 177"/>
                <a:gd name="T6" fmla="*/ 10 w 337"/>
                <a:gd name="T7" fmla="*/ 6 h 177"/>
                <a:gd name="T8" fmla="*/ 10 w 337"/>
                <a:gd name="T9" fmla="*/ 11 h 177"/>
                <a:gd name="T10" fmla="*/ 0 w 337"/>
                <a:gd name="T11" fmla="*/ 21 h 177"/>
                <a:gd name="T12" fmla="*/ 6 w 337"/>
                <a:gd name="T13" fmla="*/ 29 h 177"/>
                <a:gd name="T14" fmla="*/ 12 w 337"/>
                <a:gd name="T15" fmla="*/ 37 h 177"/>
                <a:gd name="T16" fmla="*/ 16 w 337"/>
                <a:gd name="T17" fmla="*/ 45 h 177"/>
                <a:gd name="T18" fmla="*/ 18 w 337"/>
                <a:gd name="T19" fmla="*/ 47 h 177"/>
                <a:gd name="T20" fmla="*/ 21 w 337"/>
                <a:gd name="T21" fmla="*/ 55 h 177"/>
                <a:gd name="T22" fmla="*/ 27 w 337"/>
                <a:gd name="T23" fmla="*/ 61 h 177"/>
                <a:gd name="T24" fmla="*/ 30 w 337"/>
                <a:gd name="T25" fmla="*/ 67 h 177"/>
                <a:gd name="T26" fmla="*/ 36 w 337"/>
                <a:gd name="T27" fmla="*/ 73 h 177"/>
                <a:gd name="T28" fmla="*/ 45 w 337"/>
                <a:gd name="T29" fmla="*/ 81 h 177"/>
                <a:gd name="T30" fmla="*/ 48 w 337"/>
                <a:gd name="T31" fmla="*/ 85 h 177"/>
                <a:gd name="T32" fmla="*/ 49 w 337"/>
                <a:gd name="T33" fmla="*/ 92 h 177"/>
                <a:gd name="T34" fmla="*/ 46 w 337"/>
                <a:gd name="T35" fmla="*/ 98 h 177"/>
                <a:gd name="T36" fmla="*/ 42 w 337"/>
                <a:gd name="T37" fmla="*/ 105 h 177"/>
                <a:gd name="T38" fmla="*/ 45 w 337"/>
                <a:gd name="T39" fmla="*/ 106 h 177"/>
                <a:gd name="T40" fmla="*/ 59 w 337"/>
                <a:gd name="T41" fmla="*/ 108 h 177"/>
                <a:gd name="T42" fmla="*/ 69 w 337"/>
                <a:gd name="T43" fmla="*/ 108 h 177"/>
                <a:gd name="T44" fmla="*/ 74 w 337"/>
                <a:gd name="T45" fmla="*/ 108 h 177"/>
                <a:gd name="T46" fmla="*/ 81 w 337"/>
                <a:gd name="T47" fmla="*/ 114 h 177"/>
                <a:gd name="T48" fmla="*/ 83 w 337"/>
                <a:gd name="T49" fmla="*/ 120 h 177"/>
                <a:gd name="T50" fmla="*/ 93 w 337"/>
                <a:gd name="T51" fmla="*/ 131 h 177"/>
                <a:gd name="T52" fmla="*/ 99 w 337"/>
                <a:gd name="T53" fmla="*/ 130 h 177"/>
                <a:gd name="T54" fmla="*/ 107 w 337"/>
                <a:gd name="T55" fmla="*/ 131 h 177"/>
                <a:gd name="T56" fmla="*/ 144 w 337"/>
                <a:gd name="T57" fmla="*/ 116 h 177"/>
                <a:gd name="T58" fmla="*/ 149 w 337"/>
                <a:gd name="T59" fmla="*/ 111 h 177"/>
                <a:gd name="T60" fmla="*/ 155 w 337"/>
                <a:gd name="T61" fmla="*/ 105 h 177"/>
                <a:gd name="T62" fmla="*/ 157 w 337"/>
                <a:gd name="T63" fmla="*/ 104 h 177"/>
                <a:gd name="T64" fmla="*/ 158 w 337"/>
                <a:gd name="T65" fmla="*/ 108 h 177"/>
                <a:gd name="T66" fmla="*/ 157 w 337"/>
                <a:gd name="T67" fmla="*/ 114 h 177"/>
                <a:gd name="T68" fmla="*/ 154 w 337"/>
                <a:gd name="T69" fmla="*/ 124 h 177"/>
                <a:gd name="T70" fmla="*/ 156 w 337"/>
                <a:gd name="T71" fmla="*/ 136 h 177"/>
                <a:gd name="T72" fmla="*/ 157 w 337"/>
                <a:gd name="T73" fmla="*/ 147 h 177"/>
                <a:gd name="T74" fmla="*/ 158 w 337"/>
                <a:gd name="T75" fmla="*/ 159 h 177"/>
                <a:gd name="T76" fmla="*/ 158 w 337"/>
                <a:gd name="T77" fmla="*/ 167 h 177"/>
                <a:gd name="T78" fmla="*/ 162 w 337"/>
                <a:gd name="T79" fmla="*/ 170 h 177"/>
                <a:gd name="T80" fmla="*/ 167 w 337"/>
                <a:gd name="T81" fmla="*/ 174 h 177"/>
                <a:gd name="T82" fmla="*/ 176 w 337"/>
                <a:gd name="T83" fmla="*/ 176 h 177"/>
                <a:gd name="T84" fmla="*/ 192 w 337"/>
                <a:gd name="T85" fmla="*/ 167 h 177"/>
                <a:gd name="T86" fmla="*/ 198 w 337"/>
                <a:gd name="T87" fmla="*/ 168 h 177"/>
                <a:gd name="T88" fmla="*/ 201 w 337"/>
                <a:gd name="T89" fmla="*/ 168 h 177"/>
                <a:gd name="T90" fmla="*/ 208 w 337"/>
                <a:gd name="T91" fmla="*/ 167 h 177"/>
                <a:gd name="T92" fmla="*/ 215 w 337"/>
                <a:gd name="T93" fmla="*/ 169 h 177"/>
                <a:gd name="T94" fmla="*/ 223 w 337"/>
                <a:gd name="T95" fmla="*/ 170 h 177"/>
                <a:gd name="T96" fmla="*/ 233 w 337"/>
                <a:gd name="T97" fmla="*/ 169 h 177"/>
                <a:gd name="T98" fmla="*/ 236 w 337"/>
                <a:gd name="T99" fmla="*/ 169 h 177"/>
                <a:gd name="T100" fmla="*/ 241 w 337"/>
                <a:gd name="T101" fmla="*/ 173 h 177"/>
                <a:gd name="T102" fmla="*/ 242 w 337"/>
                <a:gd name="T103" fmla="*/ 177 h 177"/>
                <a:gd name="T104" fmla="*/ 256 w 337"/>
                <a:gd name="T105" fmla="*/ 172 h 177"/>
                <a:gd name="T106" fmla="*/ 262 w 337"/>
                <a:gd name="T107" fmla="*/ 169 h 177"/>
                <a:gd name="T108" fmla="*/ 271 w 337"/>
                <a:gd name="T109" fmla="*/ 158 h 177"/>
                <a:gd name="T110" fmla="*/ 278 w 337"/>
                <a:gd name="T111" fmla="*/ 151 h 177"/>
                <a:gd name="T112" fmla="*/ 285 w 337"/>
                <a:gd name="T113" fmla="*/ 152 h 177"/>
                <a:gd name="T114" fmla="*/ 297 w 337"/>
                <a:gd name="T115" fmla="*/ 143 h 177"/>
                <a:gd name="T116" fmla="*/ 318 w 337"/>
                <a:gd name="T117" fmla="*/ 129 h 177"/>
                <a:gd name="T118" fmla="*/ 328 w 337"/>
                <a:gd name="T119" fmla="*/ 120 h 177"/>
                <a:gd name="T120" fmla="*/ 337 w 337"/>
                <a:gd name="T121" fmla="*/ 11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7" h="177">
                  <a:moveTo>
                    <a:pt x="245" y="78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2" y="41"/>
                    <a:pt x="172" y="41"/>
                    <a:pt x="172" y="41"/>
                  </a:cubicBezTo>
                  <a:cubicBezTo>
                    <a:pt x="166" y="38"/>
                    <a:pt x="66" y="22"/>
                    <a:pt x="65" y="2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9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5"/>
                    <a:pt x="0" y="17"/>
                    <a:pt x="0" y="21"/>
                  </a:cubicBezTo>
                  <a:cubicBezTo>
                    <a:pt x="0" y="23"/>
                    <a:pt x="1" y="25"/>
                    <a:pt x="3" y="27"/>
                  </a:cubicBezTo>
                  <a:cubicBezTo>
                    <a:pt x="4" y="28"/>
                    <a:pt x="5" y="28"/>
                    <a:pt x="6" y="29"/>
                  </a:cubicBezTo>
                  <a:cubicBezTo>
                    <a:pt x="8" y="31"/>
                    <a:pt x="13" y="34"/>
                    <a:pt x="13" y="35"/>
                  </a:cubicBezTo>
                  <a:cubicBezTo>
                    <a:pt x="13" y="35"/>
                    <a:pt x="13" y="36"/>
                    <a:pt x="12" y="37"/>
                  </a:cubicBezTo>
                  <a:cubicBezTo>
                    <a:pt x="11" y="38"/>
                    <a:pt x="10" y="40"/>
                    <a:pt x="12" y="43"/>
                  </a:cubicBezTo>
                  <a:cubicBezTo>
                    <a:pt x="13" y="44"/>
                    <a:pt x="15" y="44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8" y="45"/>
                    <a:pt x="18" y="46"/>
                    <a:pt x="18" y="47"/>
                  </a:cubicBezTo>
                  <a:cubicBezTo>
                    <a:pt x="18" y="47"/>
                    <a:pt x="18" y="47"/>
                    <a:pt x="19" y="48"/>
                  </a:cubicBezTo>
                  <a:cubicBezTo>
                    <a:pt x="20" y="50"/>
                    <a:pt x="20" y="52"/>
                    <a:pt x="21" y="55"/>
                  </a:cubicBezTo>
                  <a:cubicBezTo>
                    <a:pt x="22" y="57"/>
                    <a:pt x="24" y="59"/>
                    <a:pt x="25" y="60"/>
                  </a:cubicBezTo>
                  <a:cubicBezTo>
                    <a:pt x="26" y="60"/>
                    <a:pt x="26" y="60"/>
                    <a:pt x="27" y="61"/>
                  </a:cubicBezTo>
                  <a:cubicBezTo>
                    <a:pt x="28" y="62"/>
                    <a:pt x="29" y="63"/>
                    <a:pt x="29" y="64"/>
                  </a:cubicBezTo>
                  <a:cubicBezTo>
                    <a:pt x="29" y="65"/>
                    <a:pt x="30" y="66"/>
                    <a:pt x="30" y="67"/>
                  </a:cubicBezTo>
                  <a:cubicBezTo>
                    <a:pt x="31" y="69"/>
                    <a:pt x="33" y="70"/>
                    <a:pt x="34" y="71"/>
                  </a:cubicBezTo>
                  <a:cubicBezTo>
                    <a:pt x="35" y="71"/>
                    <a:pt x="36" y="72"/>
                    <a:pt x="36" y="73"/>
                  </a:cubicBezTo>
                  <a:cubicBezTo>
                    <a:pt x="38" y="75"/>
                    <a:pt x="40" y="76"/>
                    <a:pt x="42" y="78"/>
                  </a:cubicBezTo>
                  <a:cubicBezTo>
                    <a:pt x="43" y="79"/>
                    <a:pt x="44" y="80"/>
                    <a:pt x="45" y="81"/>
                  </a:cubicBezTo>
                  <a:cubicBezTo>
                    <a:pt x="46" y="82"/>
                    <a:pt x="46" y="83"/>
                    <a:pt x="47" y="84"/>
                  </a:cubicBezTo>
                  <a:cubicBezTo>
                    <a:pt x="47" y="84"/>
                    <a:pt x="48" y="84"/>
                    <a:pt x="48" y="85"/>
                  </a:cubicBezTo>
                  <a:cubicBezTo>
                    <a:pt x="49" y="85"/>
                    <a:pt x="50" y="87"/>
                    <a:pt x="51" y="88"/>
                  </a:cubicBezTo>
                  <a:cubicBezTo>
                    <a:pt x="51" y="89"/>
                    <a:pt x="50" y="91"/>
                    <a:pt x="49" y="92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4"/>
                    <a:pt x="48" y="96"/>
                    <a:pt x="46" y="98"/>
                  </a:cubicBezTo>
                  <a:cubicBezTo>
                    <a:pt x="46" y="98"/>
                    <a:pt x="46" y="99"/>
                    <a:pt x="45" y="99"/>
                  </a:cubicBezTo>
                  <a:cubicBezTo>
                    <a:pt x="44" y="100"/>
                    <a:pt x="42" y="102"/>
                    <a:pt x="42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9" y="106"/>
                    <a:pt x="53" y="107"/>
                    <a:pt x="57" y="107"/>
                  </a:cubicBezTo>
                  <a:cubicBezTo>
                    <a:pt x="58" y="107"/>
                    <a:pt x="59" y="108"/>
                    <a:pt x="59" y="108"/>
                  </a:cubicBezTo>
                  <a:cubicBezTo>
                    <a:pt x="62" y="108"/>
                    <a:pt x="64" y="108"/>
                    <a:pt x="67" y="108"/>
                  </a:cubicBezTo>
                  <a:cubicBezTo>
                    <a:pt x="67" y="108"/>
                    <a:pt x="68" y="108"/>
                    <a:pt x="69" y="108"/>
                  </a:cubicBezTo>
                  <a:cubicBezTo>
                    <a:pt x="69" y="108"/>
                    <a:pt x="70" y="108"/>
                    <a:pt x="71" y="108"/>
                  </a:cubicBezTo>
                  <a:cubicBezTo>
                    <a:pt x="72" y="108"/>
                    <a:pt x="73" y="108"/>
                    <a:pt x="74" y="108"/>
                  </a:cubicBezTo>
                  <a:cubicBezTo>
                    <a:pt x="76" y="108"/>
                    <a:pt x="77" y="108"/>
                    <a:pt x="78" y="109"/>
                  </a:cubicBezTo>
                  <a:cubicBezTo>
                    <a:pt x="80" y="110"/>
                    <a:pt x="80" y="112"/>
                    <a:pt x="81" y="114"/>
                  </a:cubicBezTo>
                  <a:cubicBezTo>
                    <a:pt x="82" y="115"/>
                    <a:pt x="82" y="116"/>
                    <a:pt x="82" y="117"/>
                  </a:cubicBezTo>
                  <a:cubicBezTo>
                    <a:pt x="83" y="118"/>
                    <a:pt x="83" y="119"/>
                    <a:pt x="83" y="120"/>
                  </a:cubicBezTo>
                  <a:cubicBezTo>
                    <a:pt x="85" y="125"/>
                    <a:pt x="87" y="129"/>
                    <a:pt x="90" y="130"/>
                  </a:cubicBezTo>
                  <a:cubicBezTo>
                    <a:pt x="91" y="131"/>
                    <a:pt x="92" y="131"/>
                    <a:pt x="93" y="131"/>
                  </a:cubicBezTo>
                  <a:cubicBezTo>
                    <a:pt x="94" y="131"/>
                    <a:pt x="95" y="131"/>
                    <a:pt x="97" y="131"/>
                  </a:cubicBezTo>
                  <a:cubicBezTo>
                    <a:pt x="97" y="131"/>
                    <a:pt x="98" y="130"/>
                    <a:pt x="99" y="130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7" y="131"/>
                    <a:pt x="127" y="130"/>
                    <a:pt x="135" y="125"/>
                  </a:cubicBezTo>
                  <a:cubicBezTo>
                    <a:pt x="138" y="122"/>
                    <a:pt x="141" y="119"/>
                    <a:pt x="144" y="116"/>
                  </a:cubicBezTo>
                  <a:cubicBezTo>
                    <a:pt x="145" y="115"/>
                    <a:pt x="146" y="114"/>
                    <a:pt x="147" y="113"/>
                  </a:cubicBezTo>
                  <a:cubicBezTo>
                    <a:pt x="148" y="113"/>
                    <a:pt x="148" y="112"/>
                    <a:pt x="149" y="111"/>
                  </a:cubicBezTo>
                  <a:cubicBezTo>
                    <a:pt x="151" y="110"/>
                    <a:pt x="153" y="108"/>
                    <a:pt x="154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4"/>
                    <a:pt x="156" y="103"/>
                    <a:pt x="157" y="102"/>
                  </a:cubicBezTo>
                  <a:cubicBezTo>
                    <a:pt x="157" y="103"/>
                    <a:pt x="157" y="104"/>
                    <a:pt x="157" y="104"/>
                  </a:cubicBezTo>
                  <a:cubicBezTo>
                    <a:pt x="157" y="105"/>
                    <a:pt x="158" y="106"/>
                    <a:pt x="158" y="107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9" y="110"/>
                    <a:pt x="160" y="111"/>
                    <a:pt x="159" y="113"/>
                  </a:cubicBezTo>
                  <a:cubicBezTo>
                    <a:pt x="159" y="113"/>
                    <a:pt x="158" y="114"/>
                    <a:pt x="157" y="114"/>
                  </a:cubicBezTo>
                  <a:cubicBezTo>
                    <a:pt x="156" y="115"/>
                    <a:pt x="155" y="116"/>
                    <a:pt x="154" y="117"/>
                  </a:cubicBezTo>
                  <a:cubicBezTo>
                    <a:pt x="154" y="119"/>
                    <a:pt x="154" y="121"/>
                    <a:pt x="154" y="124"/>
                  </a:cubicBezTo>
                  <a:cubicBezTo>
                    <a:pt x="154" y="124"/>
                    <a:pt x="154" y="125"/>
                    <a:pt x="155" y="125"/>
                  </a:cubicBezTo>
                  <a:cubicBezTo>
                    <a:pt x="155" y="129"/>
                    <a:pt x="156" y="133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41"/>
                    <a:pt x="157" y="144"/>
                    <a:pt x="157" y="147"/>
                  </a:cubicBezTo>
                  <a:cubicBezTo>
                    <a:pt x="157" y="149"/>
                    <a:pt x="157" y="150"/>
                    <a:pt x="157" y="152"/>
                  </a:cubicBezTo>
                  <a:cubicBezTo>
                    <a:pt x="157" y="154"/>
                    <a:pt x="158" y="157"/>
                    <a:pt x="158" y="159"/>
                  </a:cubicBezTo>
                  <a:cubicBezTo>
                    <a:pt x="158" y="161"/>
                    <a:pt x="159" y="164"/>
                    <a:pt x="159" y="166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9" y="168"/>
                    <a:pt x="159" y="168"/>
                    <a:pt x="159" y="168"/>
                  </a:cubicBezTo>
                  <a:cubicBezTo>
                    <a:pt x="160" y="169"/>
                    <a:pt x="161" y="169"/>
                    <a:pt x="162" y="170"/>
                  </a:cubicBezTo>
                  <a:cubicBezTo>
                    <a:pt x="163" y="172"/>
                    <a:pt x="165" y="173"/>
                    <a:pt x="166" y="174"/>
                  </a:cubicBezTo>
                  <a:cubicBezTo>
                    <a:pt x="167" y="174"/>
                    <a:pt x="167" y="174"/>
                    <a:pt x="167" y="174"/>
                  </a:cubicBezTo>
                  <a:cubicBezTo>
                    <a:pt x="169" y="175"/>
                    <a:pt x="171" y="176"/>
                    <a:pt x="173" y="176"/>
                  </a:cubicBezTo>
                  <a:cubicBezTo>
                    <a:pt x="174" y="176"/>
                    <a:pt x="175" y="176"/>
                    <a:pt x="176" y="176"/>
                  </a:cubicBezTo>
                  <a:cubicBezTo>
                    <a:pt x="179" y="175"/>
                    <a:pt x="181" y="173"/>
                    <a:pt x="183" y="172"/>
                  </a:cubicBezTo>
                  <a:cubicBezTo>
                    <a:pt x="186" y="170"/>
                    <a:pt x="189" y="168"/>
                    <a:pt x="192" y="167"/>
                  </a:cubicBezTo>
                  <a:cubicBezTo>
                    <a:pt x="193" y="167"/>
                    <a:pt x="193" y="167"/>
                    <a:pt x="194" y="167"/>
                  </a:cubicBezTo>
                  <a:cubicBezTo>
                    <a:pt x="195" y="167"/>
                    <a:pt x="196" y="167"/>
                    <a:pt x="198" y="168"/>
                  </a:cubicBezTo>
                  <a:cubicBezTo>
                    <a:pt x="199" y="168"/>
                    <a:pt x="199" y="168"/>
                    <a:pt x="199" y="168"/>
                  </a:cubicBezTo>
                  <a:cubicBezTo>
                    <a:pt x="200" y="168"/>
                    <a:pt x="200" y="168"/>
                    <a:pt x="201" y="168"/>
                  </a:cubicBezTo>
                  <a:cubicBezTo>
                    <a:pt x="202" y="168"/>
                    <a:pt x="204" y="168"/>
                    <a:pt x="205" y="168"/>
                  </a:cubicBezTo>
                  <a:cubicBezTo>
                    <a:pt x="206" y="167"/>
                    <a:pt x="207" y="167"/>
                    <a:pt x="208" y="167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10" y="167"/>
                    <a:pt x="212" y="168"/>
                    <a:pt x="215" y="169"/>
                  </a:cubicBezTo>
                  <a:cubicBezTo>
                    <a:pt x="217" y="169"/>
                    <a:pt x="219" y="170"/>
                    <a:pt x="222" y="170"/>
                  </a:cubicBezTo>
                  <a:cubicBezTo>
                    <a:pt x="222" y="170"/>
                    <a:pt x="223" y="170"/>
                    <a:pt x="223" y="170"/>
                  </a:cubicBezTo>
                  <a:cubicBezTo>
                    <a:pt x="225" y="170"/>
                    <a:pt x="226" y="170"/>
                    <a:pt x="228" y="170"/>
                  </a:cubicBezTo>
                  <a:cubicBezTo>
                    <a:pt x="229" y="169"/>
                    <a:pt x="231" y="169"/>
                    <a:pt x="233" y="169"/>
                  </a:cubicBezTo>
                  <a:cubicBezTo>
                    <a:pt x="234" y="169"/>
                    <a:pt x="234" y="169"/>
                    <a:pt x="235" y="169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8" y="169"/>
                    <a:pt x="240" y="170"/>
                    <a:pt x="241" y="170"/>
                  </a:cubicBezTo>
                  <a:cubicBezTo>
                    <a:pt x="241" y="171"/>
                    <a:pt x="241" y="172"/>
                    <a:pt x="241" y="173"/>
                  </a:cubicBezTo>
                  <a:cubicBezTo>
                    <a:pt x="242" y="173"/>
                    <a:pt x="242" y="174"/>
                    <a:pt x="242" y="175"/>
                  </a:cubicBezTo>
                  <a:cubicBezTo>
                    <a:pt x="242" y="177"/>
                    <a:pt x="242" y="177"/>
                    <a:pt x="242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7" y="176"/>
                    <a:pt x="251" y="175"/>
                    <a:pt x="256" y="172"/>
                  </a:cubicBezTo>
                  <a:cubicBezTo>
                    <a:pt x="257" y="172"/>
                    <a:pt x="257" y="172"/>
                    <a:pt x="258" y="171"/>
                  </a:cubicBezTo>
                  <a:cubicBezTo>
                    <a:pt x="259" y="171"/>
                    <a:pt x="261" y="170"/>
                    <a:pt x="262" y="169"/>
                  </a:cubicBezTo>
                  <a:cubicBezTo>
                    <a:pt x="266" y="165"/>
                    <a:pt x="269" y="162"/>
                    <a:pt x="270" y="159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5"/>
                    <a:pt x="273" y="152"/>
                    <a:pt x="276" y="151"/>
                  </a:cubicBezTo>
                  <a:cubicBezTo>
                    <a:pt x="277" y="151"/>
                    <a:pt x="277" y="151"/>
                    <a:pt x="278" y="151"/>
                  </a:cubicBezTo>
                  <a:cubicBezTo>
                    <a:pt x="279" y="151"/>
                    <a:pt x="280" y="151"/>
                    <a:pt x="281" y="151"/>
                  </a:cubicBezTo>
                  <a:cubicBezTo>
                    <a:pt x="282" y="151"/>
                    <a:pt x="283" y="152"/>
                    <a:pt x="285" y="152"/>
                  </a:cubicBezTo>
                  <a:cubicBezTo>
                    <a:pt x="287" y="152"/>
                    <a:pt x="289" y="151"/>
                    <a:pt x="290" y="150"/>
                  </a:cubicBezTo>
                  <a:cubicBezTo>
                    <a:pt x="293" y="148"/>
                    <a:pt x="295" y="146"/>
                    <a:pt x="297" y="143"/>
                  </a:cubicBezTo>
                  <a:cubicBezTo>
                    <a:pt x="302" y="139"/>
                    <a:pt x="305" y="135"/>
                    <a:pt x="311" y="134"/>
                  </a:cubicBezTo>
                  <a:cubicBezTo>
                    <a:pt x="314" y="133"/>
                    <a:pt x="316" y="131"/>
                    <a:pt x="318" y="129"/>
                  </a:cubicBezTo>
                  <a:cubicBezTo>
                    <a:pt x="319" y="128"/>
                    <a:pt x="320" y="127"/>
                    <a:pt x="321" y="126"/>
                  </a:cubicBezTo>
                  <a:cubicBezTo>
                    <a:pt x="324" y="125"/>
                    <a:pt x="326" y="123"/>
                    <a:pt x="328" y="120"/>
                  </a:cubicBezTo>
                  <a:cubicBezTo>
                    <a:pt x="330" y="119"/>
                    <a:pt x="331" y="118"/>
                    <a:pt x="333" y="116"/>
                  </a:cubicBezTo>
                  <a:cubicBezTo>
                    <a:pt x="333" y="116"/>
                    <a:pt x="337" y="113"/>
                    <a:pt x="337" y="113"/>
                  </a:cubicBezTo>
                  <a:lnTo>
                    <a:pt x="245" y="78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B3EF61C-8BE9-2438-35BE-200FD075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89"/>
              <a:ext cx="1247" cy="1188"/>
            </a:xfrm>
            <a:custGeom>
              <a:avLst/>
              <a:gdLst>
                <a:gd name="T0" fmla="*/ 221 w 511"/>
                <a:gd name="T1" fmla="*/ 96 h 487"/>
                <a:gd name="T2" fmla="*/ 202 w 511"/>
                <a:gd name="T3" fmla="*/ 82 h 487"/>
                <a:gd name="T4" fmla="*/ 175 w 511"/>
                <a:gd name="T5" fmla="*/ 39 h 487"/>
                <a:gd name="T6" fmla="*/ 157 w 511"/>
                <a:gd name="T7" fmla="*/ 4 h 487"/>
                <a:gd name="T8" fmla="*/ 151 w 511"/>
                <a:gd name="T9" fmla="*/ 13 h 487"/>
                <a:gd name="T10" fmla="*/ 145 w 511"/>
                <a:gd name="T11" fmla="*/ 31 h 487"/>
                <a:gd name="T12" fmla="*/ 146 w 511"/>
                <a:gd name="T13" fmla="*/ 40 h 487"/>
                <a:gd name="T14" fmla="*/ 141 w 511"/>
                <a:gd name="T15" fmla="*/ 61 h 487"/>
                <a:gd name="T16" fmla="*/ 2 w 511"/>
                <a:gd name="T17" fmla="*/ 86 h 487"/>
                <a:gd name="T18" fmla="*/ 2 w 511"/>
                <a:gd name="T19" fmla="*/ 112 h 487"/>
                <a:gd name="T20" fmla="*/ 5 w 511"/>
                <a:gd name="T21" fmla="*/ 142 h 487"/>
                <a:gd name="T22" fmla="*/ 6 w 511"/>
                <a:gd name="T23" fmla="*/ 166 h 487"/>
                <a:gd name="T24" fmla="*/ 38 w 511"/>
                <a:gd name="T25" fmla="*/ 170 h 487"/>
                <a:gd name="T26" fmla="*/ 49 w 511"/>
                <a:gd name="T27" fmla="*/ 170 h 487"/>
                <a:gd name="T28" fmla="*/ 65 w 511"/>
                <a:gd name="T29" fmla="*/ 174 h 487"/>
                <a:gd name="T30" fmla="*/ 74 w 511"/>
                <a:gd name="T31" fmla="*/ 193 h 487"/>
                <a:gd name="T32" fmla="*/ 79 w 511"/>
                <a:gd name="T33" fmla="*/ 223 h 487"/>
                <a:gd name="T34" fmla="*/ 78 w 511"/>
                <a:gd name="T35" fmla="*/ 241 h 487"/>
                <a:gd name="T36" fmla="*/ 72 w 511"/>
                <a:gd name="T37" fmla="*/ 254 h 487"/>
                <a:gd name="T38" fmla="*/ 56 w 511"/>
                <a:gd name="T39" fmla="*/ 282 h 487"/>
                <a:gd name="T40" fmla="*/ 42 w 511"/>
                <a:gd name="T41" fmla="*/ 296 h 487"/>
                <a:gd name="T42" fmla="*/ 53 w 511"/>
                <a:gd name="T43" fmla="*/ 314 h 487"/>
                <a:gd name="T44" fmla="*/ 63 w 511"/>
                <a:gd name="T45" fmla="*/ 355 h 487"/>
                <a:gd name="T46" fmla="*/ 49 w 511"/>
                <a:gd name="T47" fmla="*/ 359 h 487"/>
                <a:gd name="T48" fmla="*/ 66 w 511"/>
                <a:gd name="T49" fmla="*/ 384 h 487"/>
                <a:gd name="T50" fmla="*/ 75 w 511"/>
                <a:gd name="T51" fmla="*/ 412 h 487"/>
                <a:gd name="T52" fmla="*/ 122 w 511"/>
                <a:gd name="T53" fmla="*/ 412 h 487"/>
                <a:gd name="T54" fmla="*/ 144 w 511"/>
                <a:gd name="T55" fmla="*/ 423 h 487"/>
                <a:gd name="T56" fmla="*/ 172 w 511"/>
                <a:gd name="T57" fmla="*/ 469 h 487"/>
                <a:gd name="T58" fmla="*/ 186 w 511"/>
                <a:gd name="T59" fmla="*/ 477 h 487"/>
                <a:gd name="T60" fmla="*/ 210 w 511"/>
                <a:gd name="T61" fmla="*/ 472 h 487"/>
                <a:gd name="T62" fmla="*/ 213 w 511"/>
                <a:gd name="T63" fmla="*/ 467 h 487"/>
                <a:gd name="T64" fmla="*/ 229 w 511"/>
                <a:gd name="T65" fmla="*/ 454 h 487"/>
                <a:gd name="T66" fmla="*/ 242 w 511"/>
                <a:gd name="T67" fmla="*/ 451 h 487"/>
                <a:gd name="T68" fmla="*/ 261 w 511"/>
                <a:gd name="T69" fmla="*/ 454 h 487"/>
                <a:gd name="T70" fmla="*/ 286 w 511"/>
                <a:gd name="T71" fmla="*/ 469 h 487"/>
                <a:gd name="T72" fmla="*/ 316 w 511"/>
                <a:gd name="T73" fmla="*/ 463 h 487"/>
                <a:gd name="T74" fmla="*/ 348 w 511"/>
                <a:gd name="T75" fmla="*/ 456 h 487"/>
                <a:gd name="T76" fmla="*/ 353 w 511"/>
                <a:gd name="T77" fmla="*/ 466 h 487"/>
                <a:gd name="T78" fmla="*/ 345 w 511"/>
                <a:gd name="T79" fmla="*/ 483 h 487"/>
                <a:gd name="T80" fmla="*/ 355 w 511"/>
                <a:gd name="T81" fmla="*/ 486 h 487"/>
                <a:gd name="T82" fmla="*/ 366 w 511"/>
                <a:gd name="T83" fmla="*/ 486 h 487"/>
                <a:gd name="T84" fmla="*/ 378 w 511"/>
                <a:gd name="T85" fmla="*/ 482 h 487"/>
                <a:gd name="T86" fmla="*/ 375 w 511"/>
                <a:gd name="T87" fmla="*/ 452 h 487"/>
                <a:gd name="T88" fmla="*/ 395 w 511"/>
                <a:gd name="T89" fmla="*/ 428 h 487"/>
                <a:gd name="T90" fmla="*/ 417 w 511"/>
                <a:gd name="T91" fmla="*/ 393 h 487"/>
                <a:gd name="T92" fmla="*/ 439 w 511"/>
                <a:gd name="T93" fmla="*/ 378 h 487"/>
                <a:gd name="T94" fmla="*/ 458 w 511"/>
                <a:gd name="T95" fmla="*/ 352 h 487"/>
                <a:gd name="T96" fmla="*/ 475 w 511"/>
                <a:gd name="T97" fmla="*/ 329 h 487"/>
                <a:gd name="T98" fmla="*/ 480 w 511"/>
                <a:gd name="T99" fmla="*/ 304 h 487"/>
                <a:gd name="T100" fmla="*/ 488 w 511"/>
                <a:gd name="T101" fmla="*/ 282 h 487"/>
                <a:gd name="T102" fmla="*/ 496 w 511"/>
                <a:gd name="T103" fmla="*/ 260 h 487"/>
                <a:gd name="T104" fmla="*/ 491 w 511"/>
                <a:gd name="T105" fmla="*/ 230 h 487"/>
                <a:gd name="T106" fmla="*/ 490 w 511"/>
                <a:gd name="T107" fmla="*/ 207 h 487"/>
                <a:gd name="T108" fmla="*/ 488 w 511"/>
                <a:gd name="T109" fmla="*/ 193 h 487"/>
                <a:gd name="T110" fmla="*/ 493 w 511"/>
                <a:gd name="T111" fmla="*/ 170 h 487"/>
                <a:gd name="T112" fmla="*/ 501 w 511"/>
                <a:gd name="T113" fmla="*/ 142 h 487"/>
                <a:gd name="T114" fmla="*/ 511 w 511"/>
                <a:gd name="T115" fmla="*/ 116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1" h="487">
                  <a:moveTo>
                    <a:pt x="235" y="99"/>
                  </a:moveTo>
                  <a:cubicBezTo>
                    <a:pt x="233" y="98"/>
                    <a:pt x="232" y="98"/>
                    <a:pt x="231" y="97"/>
                  </a:cubicBezTo>
                  <a:cubicBezTo>
                    <a:pt x="229" y="96"/>
                    <a:pt x="227" y="95"/>
                    <a:pt x="225" y="95"/>
                  </a:cubicBezTo>
                  <a:cubicBezTo>
                    <a:pt x="225" y="95"/>
                    <a:pt x="224" y="95"/>
                    <a:pt x="224" y="95"/>
                  </a:cubicBezTo>
                  <a:cubicBezTo>
                    <a:pt x="223" y="95"/>
                    <a:pt x="222" y="95"/>
                    <a:pt x="221" y="96"/>
                  </a:cubicBezTo>
                  <a:cubicBezTo>
                    <a:pt x="221" y="96"/>
                    <a:pt x="220" y="96"/>
                    <a:pt x="219" y="96"/>
                  </a:cubicBezTo>
                  <a:cubicBezTo>
                    <a:pt x="218" y="96"/>
                    <a:pt x="217" y="96"/>
                    <a:pt x="215" y="92"/>
                  </a:cubicBezTo>
                  <a:cubicBezTo>
                    <a:pt x="213" y="89"/>
                    <a:pt x="212" y="89"/>
                    <a:pt x="210" y="88"/>
                  </a:cubicBezTo>
                  <a:cubicBezTo>
                    <a:pt x="209" y="88"/>
                    <a:pt x="208" y="87"/>
                    <a:pt x="207" y="87"/>
                  </a:cubicBezTo>
                  <a:cubicBezTo>
                    <a:pt x="205" y="86"/>
                    <a:pt x="203" y="84"/>
                    <a:pt x="202" y="82"/>
                  </a:cubicBezTo>
                  <a:cubicBezTo>
                    <a:pt x="201" y="81"/>
                    <a:pt x="200" y="80"/>
                    <a:pt x="200" y="80"/>
                  </a:cubicBezTo>
                  <a:cubicBezTo>
                    <a:pt x="195" y="75"/>
                    <a:pt x="191" y="71"/>
                    <a:pt x="185" y="68"/>
                  </a:cubicBezTo>
                  <a:cubicBezTo>
                    <a:pt x="178" y="65"/>
                    <a:pt x="175" y="58"/>
                    <a:pt x="176" y="50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5"/>
                    <a:pt x="177" y="43"/>
                    <a:pt x="175" y="39"/>
                  </a:cubicBezTo>
                  <a:cubicBezTo>
                    <a:pt x="171" y="32"/>
                    <a:pt x="167" y="24"/>
                    <a:pt x="165" y="15"/>
                  </a:cubicBezTo>
                  <a:cubicBezTo>
                    <a:pt x="164" y="12"/>
                    <a:pt x="162" y="10"/>
                    <a:pt x="160" y="8"/>
                  </a:cubicBezTo>
                  <a:cubicBezTo>
                    <a:pt x="159" y="7"/>
                    <a:pt x="158" y="6"/>
                    <a:pt x="157" y="5"/>
                  </a:cubicBezTo>
                  <a:cubicBezTo>
                    <a:pt x="157" y="5"/>
                    <a:pt x="157" y="4"/>
                    <a:pt x="157" y="4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5"/>
                    <a:pt x="152" y="6"/>
                    <a:pt x="152" y="7"/>
                  </a:cubicBezTo>
                  <a:cubicBezTo>
                    <a:pt x="151" y="8"/>
                    <a:pt x="151" y="9"/>
                    <a:pt x="151" y="10"/>
                  </a:cubicBezTo>
                  <a:cubicBezTo>
                    <a:pt x="151" y="11"/>
                    <a:pt x="151" y="12"/>
                    <a:pt x="151" y="13"/>
                  </a:cubicBezTo>
                  <a:cubicBezTo>
                    <a:pt x="150" y="15"/>
                    <a:pt x="149" y="17"/>
                    <a:pt x="148" y="18"/>
                  </a:cubicBezTo>
                  <a:cubicBezTo>
                    <a:pt x="146" y="21"/>
                    <a:pt x="145" y="23"/>
                    <a:pt x="144" y="25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7"/>
                    <a:pt x="144" y="28"/>
                    <a:pt x="144" y="29"/>
                  </a:cubicBezTo>
                  <a:cubicBezTo>
                    <a:pt x="145" y="30"/>
                    <a:pt x="145" y="30"/>
                    <a:pt x="145" y="31"/>
                  </a:cubicBezTo>
                  <a:cubicBezTo>
                    <a:pt x="146" y="31"/>
                    <a:pt x="146" y="32"/>
                    <a:pt x="146" y="33"/>
                  </a:cubicBezTo>
                  <a:cubicBezTo>
                    <a:pt x="146" y="34"/>
                    <a:pt x="146" y="34"/>
                    <a:pt x="146" y="35"/>
                  </a:cubicBezTo>
                  <a:cubicBezTo>
                    <a:pt x="146" y="36"/>
                    <a:pt x="146" y="36"/>
                    <a:pt x="145" y="36"/>
                  </a:cubicBezTo>
                  <a:cubicBezTo>
                    <a:pt x="145" y="37"/>
                    <a:pt x="145" y="38"/>
                    <a:pt x="146" y="39"/>
                  </a:cubicBezTo>
                  <a:cubicBezTo>
                    <a:pt x="146" y="39"/>
                    <a:pt x="146" y="39"/>
                    <a:pt x="146" y="40"/>
                  </a:cubicBezTo>
                  <a:cubicBezTo>
                    <a:pt x="146" y="43"/>
                    <a:pt x="145" y="44"/>
                    <a:pt x="144" y="46"/>
                  </a:cubicBezTo>
                  <a:cubicBezTo>
                    <a:pt x="143" y="48"/>
                    <a:pt x="143" y="49"/>
                    <a:pt x="142" y="51"/>
                  </a:cubicBezTo>
                  <a:cubicBezTo>
                    <a:pt x="142" y="52"/>
                    <a:pt x="142" y="52"/>
                    <a:pt x="142" y="53"/>
                  </a:cubicBezTo>
                  <a:cubicBezTo>
                    <a:pt x="142" y="54"/>
                    <a:pt x="142" y="56"/>
                    <a:pt x="142" y="57"/>
                  </a:cubicBezTo>
                  <a:cubicBezTo>
                    <a:pt x="142" y="58"/>
                    <a:pt x="142" y="60"/>
                    <a:pt x="141" y="61"/>
                  </a:cubicBezTo>
                  <a:cubicBezTo>
                    <a:pt x="141" y="64"/>
                    <a:pt x="139" y="66"/>
                    <a:pt x="137" y="68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7"/>
                    <a:pt x="3" y="79"/>
                    <a:pt x="3" y="82"/>
                  </a:cubicBezTo>
                  <a:cubicBezTo>
                    <a:pt x="2" y="83"/>
                    <a:pt x="2" y="85"/>
                    <a:pt x="2" y="86"/>
                  </a:cubicBezTo>
                  <a:cubicBezTo>
                    <a:pt x="1" y="87"/>
                    <a:pt x="1" y="88"/>
                    <a:pt x="1" y="89"/>
                  </a:cubicBezTo>
                  <a:cubicBezTo>
                    <a:pt x="0" y="91"/>
                    <a:pt x="0" y="93"/>
                    <a:pt x="0" y="96"/>
                  </a:cubicBezTo>
                  <a:cubicBezTo>
                    <a:pt x="0" y="97"/>
                    <a:pt x="1" y="99"/>
                    <a:pt x="1" y="100"/>
                  </a:cubicBezTo>
                  <a:cubicBezTo>
                    <a:pt x="2" y="102"/>
                    <a:pt x="3" y="104"/>
                    <a:pt x="3" y="106"/>
                  </a:cubicBezTo>
                  <a:cubicBezTo>
                    <a:pt x="3" y="108"/>
                    <a:pt x="3" y="110"/>
                    <a:pt x="2" y="112"/>
                  </a:cubicBezTo>
                  <a:cubicBezTo>
                    <a:pt x="2" y="114"/>
                    <a:pt x="2" y="116"/>
                    <a:pt x="2" y="119"/>
                  </a:cubicBezTo>
                  <a:cubicBezTo>
                    <a:pt x="3" y="121"/>
                    <a:pt x="2" y="124"/>
                    <a:pt x="2" y="127"/>
                  </a:cubicBezTo>
                  <a:cubicBezTo>
                    <a:pt x="1" y="129"/>
                    <a:pt x="1" y="132"/>
                    <a:pt x="1" y="134"/>
                  </a:cubicBezTo>
                  <a:cubicBezTo>
                    <a:pt x="2" y="136"/>
                    <a:pt x="2" y="138"/>
                    <a:pt x="4" y="139"/>
                  </a:cubicBezTo>
                  <a:cubicBezTo>
                    <a:pt x="4" y="140"/>
                    <a:pt x="5" y="141"/>
                    <a:pt x="5" y="142"/>
                  </a:cubicBezTo>
                  <a:cubicBezTo>
                    <a:pt x="6" y="144"/>
                    <a:pt x="7" y="146"/>
                    <a:pt x="7" y="149"/>
                  </a:cubicBezTo>
                  <a:cubicBezTo>
                    <a:pt x="6" y="150"/>
                    <a:pt x="6" y="151"/>
                    <a:pt x="6" y="152"/>
                  </a:cubicBezTo>
                  <a:cubicBezTo>
                    <a:pt x="6" y="154"/>
                    <a:pt x="5" y="155"/>
                    <a:pt x="5" y="157"/>
                  </a:cubicBezTo>
                  <a:cubicBezTo>
                    <a:pt x="6" y="159"/>
                    <a:pt x="6" y="161"/>
                    <a:pt x="6" y="164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6" y="170"/>
                    <a:pt x="10" y="171"/>
                    <a:pt x="13" y="171"/>
                  </a:cubicBezTo>
                  <a:cubicBezTo>
                    <a:pt x="14" y="171"/>
                    <a:pt x="14" y="170"/>
                    <a:pt x="15" y="170"/>
                  </a:cubicBezTo>
                  <a:cubicBezTo>
                    <a:pt x="19" y="170"/>
                    <a:pt x="24" y="170"/>
                    <a:pt x="30" y="170"/>
                  </a:cubicBezTo>
                  <a:cubicBezTo>
                    <a:pt x="31" y="170"/>
                    <a:pt x="33" y="170"/>
                    <a:pt x="34" y="170"/>
                  </a:cubicBezTo>
                  <a:cubicBezTo>
                    <a:pt x="35" y="170"/>
                    <a:pt x="37" y="170"/>
                    <a:pt x="38" y="170"/>
                  </a:cubicBezTo>
                  <a:cubicBezTo>
                    <a:pt x="39" y="170"/>
                    <a:pt x="39" y="170"/>
                    <a:pt x="40" y="170"/>
                  </a:cubicBezTo>
                  <a:cubicBezTo>
                    <a:pt x="41" y="170"/>
                    <a:pt x="42" y="170"/>
                    <a:pt x="43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5" y="170"/>
                    <a:pt x="47" y="170"/>
                    <a:pt x="49" y="170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52" y="170"/>
                    <a:pt x="53" y="171"/>
                    <a:pt x="54" y="172"/>
                  </a:cubicBezTo>
                  <a:cubicBezTo>
                    <a:pt x="54" y="172"/>
                    <a:pt x="55" y="173"/>
                    <a:pt x="56" y="174"/>
                  </a:cubicBezTo>
                  <a:cubicBezTo>
                    <a:pt x="57" y="174"/>
                    <a:pt x="58" y="174"/>
                    <a:pt x="59" y="174"/>
                  </a:cubicBezTo>
                  <a:cubicBezTo>
                    <a:pt x="60" y="174"/>
                    <a:pt x="61" y="174"/>
                    <a:pt x="62" y="174"/>
                  </a:cubicBezTo>
                  <a:cubicBezTo>
                    <a:pt x="63" y="174"/>
                    <a:pt x="64" y="174"/>
                    <a:pt x="65" y="174"/>
                  </a:cubicBezTo>
                  <a:cubicBezTo>
                    <a:pt x="66" y="174"/>
                    <a:pt x="67" y="174"/>
                    <a:pt x="67" y="174"/>
                  </a:cubicBezTo>
                  <a:cubicBezTo>
                    <a:pt x="70" y="174"/>
                    <a:pt x="74" y="177"/>
                    <a:pt x="75" y="180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7" y="184"/>
                    <a:pt x="78" y="187"/>
                    <a:pt x="77" y="189"/>
                  </a:cubicBezTo>
                  <a:cubicBezTo>
                    <a:pt x="77" y="191"/>
                    <a:pt x="75" y="192"/>
                    <a:pt x="74" y="193"/>
                  </a:cubicBezTo>
                  <a:cubicBezTo>
                    <a:pt x="73" y="194"/>
                    <a:pt x="72" y="195"/>
                    <a:pt x="71" y="195"/>
                  </a:cubicBezTo>
                  <a:cubicBezTo>
                    <a:pt x="69" y="198"/>
                    <a:pt x="69" y="201"/>
                    <a:pt x="69" y="204"/>
                  </a:cubicBezTo>
                  <a:cubicBezTo>
                    <a:pt x="70" y="206"/>
                    <a:pt x="71" y="208"/>
                    <a:pt x="73" y="209"/>
                  </a:cubicBezTo>
                  <a:cubicBezTo>
                    <a:pt x="74" y="211"/>
                    <a:pt x="75" y="212"/>
                    <a:pt x="76" y="213"/>
                  </a:cubicBezTo>
                  <a:cubicBezTo>
                    <a:pt x="77" y="216"/>
                    <a:pt x="78" y="220"/>
                    <a:pt x="79" y="223"/>
                  </a:cubicBezTo>
                  <a:cubicBezTo>
                    <a:pt x="79" y="224"/>
                    <a:pt x="79" y="226"/>
                    <a:pt x="80" y="227"/>
                  </a:cubicBezTo>
                  <a:cubicBezTo>
                    <a:pt x="80" y="228"/>
                    <a:pt x="80" y="229"/>
                    <a:pt x="81" y="230"/>
                  </a:cubicBezTo>
                  <a:cubicBezTo>
                    <a:pt x="81" y="231"/>
                    <a:pt x="82" y="233"/>
                    <a:pt x="82" y="235"/>
                  </a:cubicBezTo>
                  <a:cubicBezTo>
                    <a:pt x="82" y="236"/>
                    <a:pt x="81" y="238"/>
                    <a:pt x="80" y="239"/>
                  </a:cubicBezTo>
                  <a:cubicBezTo>
                    <a:pt x="79" y="240"/>
                    <a:pt x="79" y="241"/>
                    <a:pt x="78" y="241"/>
                  </a:cubicBezTo>
                  <a:cubicBezTo>
                    <a:pt x="78" y="242"/>
                    <a:pt x="77" y="243"/>
                    <a:pt x="77" y="245"/>
                  </a:cubicBezTo>
                  <a:cubicBezTo>
                    <a:pt x="77" y="246"/>
                    <a:pt x="76" y="247"/>
                    <a:pt x="75" y="248"/>
                  </a:cubicBezTo>
                  <a:cubicBezTo>
                    <a:pt x="75" y="249"/>
                    <a:pt x="75" y="250"/>
                    <a:pt x="74" y="250"/>
                  </a:cubicBezTo>
                  <a:cubicBezTo>
                    <a:pt x="73" y="251"/>
                    <a:pt x="73" y="252"/>
                    <a:pt x="72" y="254"/>
                  </a:cubicBezTo>
                  <a:cubicBezTo>
                    <a:pt x="72" y="254"/>
                    <a:pt x="72" y="254"/>
                    <a:pt x="72" y="254"/>
                  </a:cubicBezTo>
                  <a:cubicBezTo>
                    <a:pt x="72" y="257"/>
                    <a:pt x="72" y="259"/>
                    <a:pt x="69" y="260"/>
                  </a:cubicBezTo>
                  <a:cubicBezTo>
                    <a:pt x="68" y="261"/>
                    <a:pt x="68" y="261"/>
                    <a:pt x="68" y="261"/>
                  </a:cubicBezTo>
                  <a:cubicBezTo>
                    <a:pt x="66" y="262"/>
                    <a:pt x="65" y="262"/>
                    <a:pt x="64" y="265"/>
                  </a:cubicBezTo>
                  <a:cubicBezTo>
                    <a:pt x="61" y="270"/>
                    <a:pt x="59" y="276"/>
                    <a:pt x="58" y="280"/>
                  </a:cubicBezTo>
                  <a:cubicBezTo>
                    <a:pt x="57" y="280"/>
                    <a:pt x="57" y="281"/>
                    <a:pt x="56" y="282"/>
                  </a:cubicBezTo>
                  <a:cubicBezTo>
                    <a:pt x="55" y="283"/>
                    <a:pt x="55" y="284"/>
                    <a:pt x="54" y="284"/>
                  </a:cubicBezTo>
                  <a:cubicBezTo>
                    <a:pt x="53" y="284"/>
                    <a:pt x="53" y="285"/>
                    <a:pt x="52" y="285"/>
                  </a:cubicBezTo>
                  <a:cubicBezTo>
                    <a:pt x="51" y="286"/>
                    <a:pt x="50" y="286"/>
                    <a:pt x="49" y="288"/>
                  </a:cubicBezTo>
                  <a:cubicBezTo>
                    <a:pt x="47" y="289"/>
                    <a:pt x="45" y="292"/>
                    <a:pt x="43" y="294"/>
                  </a:cubicBezTo>
                  <a:cubicBezTo>
                    <a:pt x="42" y="296"/>
                    <a:pt x="42" y="296"/>
                    <a:pt x="42" y="296"/>
                  </a:cubicBezTo>
                  <a:cubicBezTo>
                    <a:pt x="44" y="297"/>
                    <a:pt x="44" y="297"/>
                    <a:pt x="44" y="297"/>
                  </a:cubicBezTo>
                  <a:cubicBezTo>
                    <a:pt x="46" y="298"/>
                    <a:pt x="48" y="299"/>
                    <a:pt x="51" y="301"/>
                  </a:cubicBezTo>
                  <a:cubicBezTo>
                    <a:pt x="52" y="302"/>
                    <a:pt x="54" y="304"/>
                    <a:pt x="55" y="306"/>
                  </a:cubicBezTo>
                  <a:cubicBezTo>
                    <a:pt x="55" y="307"/>
                    <a:pt x="54" y="309"/>
                    <a:pt x="54" y="311"/>
                  </a:cubicBezTo>
                  <a:cubicBezTo>
                    <a:pt x="53" y="312"/>
                    <a:pt x="53" y="313"/>
                    <a:pt x="53" y="314"/>
                  </a:cubicBezTo>
                  <a:cubicBezTo>
                    <a:pt x="52" y="318"/>
                    <a:pt x="54" y="321"/>
                    <a:pt x="55" y="324"/>
                  </a:cubicBezTo>
                  <a:cubicBezTo>
                    <a:pt x="56" y="324"/>
                    <a:pt x="56" y="325"/>
                    <a:pt x="56" y="325"/>
                  </a:cubicBezTo>
                  <a:cubicBezTo>
                    <a:pt x="57" y="326"/>
                    <a:pt x="57" y="327"/>
                    <a:pt x="58" y="328"/>
                  </a:cubicBezTo>
                  <a:cubicBezTo>
                    <a:pt x="59" y="331"/>
                    <a:pt x="60" y="333"/>
                    <a:pt x="61" y="336"/>
                  </a:cubicBezTo>
                  <a:cubicBezTo>
                    <a:pt x="63" y="341"/>
                    <a:pt x="64" y="348"/>
                    <a:pt x="63" y="355"/>
                  </a:cubicBezTo>
                  <a:cubicBezTo>
                    <a:pt x="62" y="355"/>
                    <a:pt x="61" y="355"/>
                    <a:pt x="60" y="355"/>
                  </a:cubicBezTo>
                  <a:cubicBezTo>
                    <a:pt x="59" y="355"/>
                    <a:pt x="58" y="355"/>
                    <a:pt x="56" y="355"/>
                  </a:cubicBezTo>
                  <a:cubicBezTo>
                    <a:pt x="54" y="355"/>
                    <a:pt x="52" y="355"/>
                    <a:pt x="50" y="356"/>
                  </a:cubicBezTo>
                  <a:cubicBezTo>
                    <a:pt x="49" y="357"/>
                    <a:pt x="49" y="357"/>
                    <a:pt x="49" y="357"/>
                  </a:cubicBezTo>
                  <a:cubicBezTo>
                    <a:pt x="49" y="359"/>
                    <a:pt x="49" y="359"/>
                    <a:pt x="49" y="359"/>
                  </a:cubicBezTo>
                  <a:cubicBezTo>
                    <a:pt x="51" y="362"/>
                    <a:pt x="54" y="364"/>
                    <a:pt x="56" y="367"/>
                  </a:cubicBezTo>
                  <a:cubicBezTo>
                    <a:pt x="57" y="367"/>
                    <a:pt x="57" y="368"/>
                    <a:pt x="58" y="368"/>
                  </a:cubicBezTo>
                  <a:cubicBezTo>
                    <a:pt x="59" y="369"/>
                    <a:pt x="59" y="370"/>
                    <a:pt x="60" y="370"/>
                  </a:cubicBezTo>
                  <a:cubicBezTo>
                    <a:pt x="62" y="372"/>
                    <a:pt x="64" y="373"/>
                    <a:pt x="64" y="375"/>
                  </a:cubicBezTo>
                  <a:cubicBezTo>
                    <a:pt x="65" y="378"/>
                    <a:pt x="66" y="381"/>
                    <a:pt x="66" y="384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67" y="390"/>
                    <a:pt x="67" y="394"/>
                    <a:pt x="67" y="398"/>
                  </a:cubicBezTo>
                  <a:cubicBezTo>
                    <a:pt x="67" y="399"/>
                    <a:pt x="67" y="399"/>
                    <a:pt x="67" y="400"/>
                  </a:cubicBezTo>
                  <a:cubicBezTo>
                    <a:pt x="67" y="404"/>
                    <a:pt x="66" y="410"/>
                    <a:pt x="72" y="411"/>
                  </a:cubicBezTo>
                  <a:cubicBezTo>
                    <a:pt x="73" y="412"/>
                    <a:pt x="74" y="412"/>
                    <a:pt x="75" y="412"/>
                  </a:cubicBezTo>
                  <a:cubicBezTo>
                    <a:pt x="75" y="412"/>
                    <a:pt x="76" y="412"/>
                    <a:pt x="77" y="412"/>
                  </a:cubicBezTo>
                  <a:cubicBezTo>
                    <a:pt x="78" y="412"/>
                    <a:pt x="78" y="411"/>
                    <a:pt x="79" y="411"/>
                  </a:cubicBezTo>
                  <a:cubicBezTo>
                    <a:pt x="79" y="411"/>
                    <a:pt x="79" y="411"/>
                    <a:pt x="79" y="411"/>
                  </a:cubicBezTo>
                  <a:cubicBezTo>
                    <a:pt x="86" y="412"/>
                    <a:pt x="92" y="412"/>
                    <a:pt x="99" y="412"/>
                  </a:cubicBezTo>
                  <a:cubicBezTo>
                    <a:pt x="106" y="412"/>
                    <a:pt x="114" y="412"/>
                    <a:pt x="122" y="412"/>
                  </a:cubicBezTo>
                  <a:cubicBezTo>
                    <a:pt x="128" y="413"/>
                    <a:pt x="135" y="413"/>
                    <a:pt x="141" y="413"/>
                  </a:cubicBezTo>
                  <a:cubicBezTo>
                    <a:pt x="147" y="413"/>
                    <a:pt x="147" y="413"/>
                    <a:pt x="147" y="413"/>
                  </a:cubicBezTo>
                  <a:cubicBezTo>
                    <a:pt x="147" y="415"/>
                    <a:pt x="147" y="416"/>
                    <a:pt x="146" y="418"/>
                  </a:cubicBezTo>
                  <a:cubicBezTo>
                    <a:pt x="146" y="420"/>
                    <a:pt x="146" y="420"/>
                    <a:pt x="145" y="421"/>
                  </a:cubicBezTo>
                  <a:cubicBezTo>
                    <a:pt x="144" y="422"/>
                    <a:pt x="144" y="422"/>
                    <a:pt x="144" y="423"/>
                  </a:cubicBezTo>
                  <a:cubicBezTo>
                    <a:pt x="138" y="430"/>
                    <a:pt x="144" y="445"/>
                    <a:pt x="146" y="450"/>
                  </a:cubicBezTo>
                  <a:cubicBezTo>
                    <a:pt x="149" y="456"/>
                    <a:pt x="154" y="459"/>
                    <a:pt x="158" y="462"/>
                  </a:cubicBezTo>
                  <a:cubicBezTo>
                    <a:pt x="160" y="463"/>
                    <a:pt x="163" y="464"/>
                    <a:pt x="165" y="465"/>
                  </a:cubicBezTo>
                  <a:cubicBezTo>
                    <a:pt x="167" y="465"/>
                    <a:pt x="168" y="466"/>
                    <a:pt x="170" y="466"/>
                  </a:cubicBezTo>
                  <a:cubicBezTo>
                    <a:pt x="171" y="467"/>
                    <a:pt x="172" y="468"/>
                    <a:pt x="172" y="469"/>
                  </a:cubicBezTo>
                  <a:cubicBezTo>
                    <a:pt x="173" y="470"/>
                    <a:pt x="173" y="470"/>
                    <a:pt x="173" y="470"/>
                  </a:cubicBezTo>
                  <a:cubicBezTo>
                    <a:pt x="173" y="470"/>
                    <a:pt x="173" y="470"/>
                    <a:pt x="173" y="470"/>
                  </a:cubicBezTo>
                  <a:cubicBezTo>
                    <a:pt x="174" y="471"/>
                    <a:pt x="175" y="471"/>
                    <a:pt x="176" y="471"/>
                  </a:cubicBezTo>
                  <a:cubicBezTo>
                    <a:pt x="179" y="472"/>
                    <a:pt x="181" y="473"/>
                    <a:pt x="183" y="475"/>
                  </a:cubicBezTo>
                  <a:cubicBezTo>
                    <a:pt x="184" y="475"/>
                    <a:pt x="185" y="476"/>
                    <a:pt x="186" y="477"/>
                  </a:cubicBezTo>
                  <a:cubicBezTo>
                    <a:pt x="187" y="479"/>
                    <a:pt x="189" y="481"/>
                    <a:pt x="191" y="481"/>
                  </a:cubicBezTo>
                  <a:cubicBezTo>
                    <a:pt x="191" y="481"/>
                    <a:pt x="192" y="481"/>
                    <a:pt x="193" y="480"/>
                  </a:cubicBezTo>
                  <a:cubicBezTo>
                    <a:pt x="194" y="480"/>
                    <a:pt x="196" y="480"/>
                    <a:pt x="198" y="479"/>
                  </a:cubicBezTo>
                  <a:cubicBezTo>
                    <a:pt x="201" y="479"/>
                    <a:pt x="204" y="478"/>
                    <a:pt x="207" y="476"/>
                  </a:cubicBezTo>
                  <a:cubicBezTo>
                    <a:pt x="208" y="475"/>
                    <a:pt x="209" y="473"/>
                    <a:pt x="210" y="472"/>
                  </a:cubicBezTo>
                  <a:cubicBezTo>
                    <a:pt x="210" y="471"/>
                    <a:pt x="211" y="471"/>
                    <a:pt x="211" y="470"/>
                  </a:cubicBezTo>
                  <a:cubicBezTo>
                    <a:pt x="212" y="469"/>
                    <a:pt x="212" y="468"/>
                    <a:pt x="213" y="467"/>
                  </a:cubicBezTo>
                  <a:cubicBezTo>
                    <a:pt x="212" y="466"/>
                    <a:pt x="212" y="466"/>
                    <a:pt x="212" y="466"/>
                  </a:cubicBezTo>
                  <a:cubicBezTo>
                    <a:pt x="212" y="466"/>
                    <a:pt x="212" y="466"/>
                    <a:pt x="212" y="466"/>
                  </a:cubicBezTo>
                  <a:cubicBezTo>
                    <a:pt x="213" y="467"/>
                    <a:pt x="213" y="467"/>
                    <a:pt x="213" y="467"/>
                  </a:cubicBezTo>
                  <a:cubicBezTo>
                    <a:pt x="214" y="466"/>
                    <a:pt x="215" y="464"/>
                    <a:pt x="216" y="463"/>
                  </a:cubicBezTo>
                  <a:cubicBezTo>
                    <a:pt x="217" y="462"/>
                    <a:pt x="217" y="461"/>
                    <a:pt x="218" y="460"/>
                  </a:cubicBezTo>
                  <a:cubicBezTo>
                    <a:pt x="219" y="458"/>
                    <a:pt x="220" y="456"/>
                    <a:pt x="221" y="456"/>
                  </a:cubicBezTo>
                  <a:cubicBezTo>
                    <a:pt x="222" y="455"/>
                    <a:pt x="224" y="455"/>
                    <a:pt x="227" y="454"/>
                  </a:cubicBezTo>
                  <a:cubicBezTo>
                    <a:pt x="228" y="454"/>
                    <a:pt x="229" y="454"/>
                    <a:pt x="229" y="454"/>
                  </a:cubicBezTo>
                  <a:cubicBezTo>
                    <a:pt x="230" y="454"/>
                    <a:pt x="230" y="454"/>
                    <a:pt x="231" y="454"/>
                  </a:cubicBezTo>
                  <a:cubicBezTo>
                    <a:pt x="231" y="454"/>
                    <a:pt x="232" y="454"/>
                    <a:pt x="233" y="454"/>
                  </a:cubicBezTo>
                  <a:cubicBezTo>
                    <a:pt x="233" y="454"/>
                    <a:pt x="234" y="454"/>
                    <a:pt x="234" y="454"/>
                  </a:cubicBezTo>
                  <a:cubicBezTo>
                    <a:pt x="235" y="454"/>
                    <a:pt x="236" y="454"/>
                    <a:pt x="237" y="454"/>
                  </a:cubicBezTo>
                  <a:cubicBezTo>
                    <a:pt x="239" y="453"/>
                    <a:pt x="240" y="452"/>
                    <a:pt x="242" y="451"/>
                  </a:cubicBezTo>
                  <a:cubicBezTo>
                    <a:pt x="243" y="449"/>
                    <a:pt x="245" y="448"/>
                    <a:pt x="248" y="448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51" y="448"/>
                    <a:pt x="253" y="449"/>
                    <a:pt x="255" y="451"/>
                  </a:cubicBezTo>
                  <a:cubicBezTo>
                    <a:pt x="256" y="452"/>
                    <a:pt x="258" y="453"/>
                    <a:pt x="259" y="454"/>
                  </a:cubicBezTo>
                  <a:cubicBezTo>
                    <a:pt x="260" y="454"/>
                    <a:pt x="260" y="454"/>
                    <a:pt x="261" y="454"/>
                  </a:cubicBezTo>
                  <a:cubicBezTo>
                    <a:pt x="263" y="454"/>
                    <a:pt x="264" y="454"/>
                    <a:pt x="266" y="456"/>
                  </a:cubicBezTo>
                  <a:cubicBezTo>
                    <a:pt x="267" y="456"/>
                    <a:pt x="268" y="457"/>
                    <a:pt x="268" y="458"/>
                  </a:cubicBezTo>
                  <a:cubicBezTo>
                    <a:pt x="269" y="458"/>
                    <a:pt x="270" y="459"/>
                    <a:pt x="272" y="460"/>
                  </a:cubicBezTo>
                  <a:cubicBezTo>
                    <a:pt x="274" y="461"/>
                    <a:pt x="276" y="463"/>
                    <a:pt x="277" y="464"/>
                  </a:cubicBezTo>
                  <a:cubicBezTo>
                    <a:pt x="280" y="466"/>
                    <a:pt x="283" y="468"/>
                    <a:pt x="286" y="469"/>
                  </a:cubicBezTo>
                  <a:cubicBezTo>
                    <a:pt x="288" y="470"/>
                    <a:pt x="290" y="471"/>
                    <a:pt x="292" y="471"/>
                  </a:cubicBezTo>
                  <a:cubicBezTo>
                    <a:pt x="298" y="471"/>
                    <a:pt x="303" y="468"/>
                    <a:pt x="307" y="466"/>
                  </a:cubicBezTo>
                  <a:cubicBezTo>
                    <a:pt x="307" y="466"/>
                    <a:pt x="308" y="466"/>
                    <a:pt x="309" y="465"/>
                  </a:cubicBezTo>
                  <a:cubicBezTo>
                    <a:pt x="310" y="464"/>
                    <a:pt x="312" y="463"/>
                    <a:pt x="314" y="463"/>
                  </a:cubicBezTo>
                  <a:cubicBezTo>
                    <a:pt x="315" y="463"/>
                    <a:pt x="315" y="463"/>
                    <a:pt x="316" y="463"/>
                  </a:cubicBezTo>
                  <a:cubicBezTo>
                    <a:pt x="318" y="464"/>
                    <a:pt x="320" y="465"/>
                    <a:pt x="322" y="467"/>
                  </a:cubicBezTo>
                  <a:cubicBezTo>
                    <a:pt x="323" y="467"/>
                    <a:pt x="323" y="468"/>
                    <a:pt x="324" y="468"/>
                  </a:cubicBezTo>
                  <a:cubicBezTo>
                    <a:pt x="326" y="469"/>
                    <a:pt x="328" y="469"/>
                    <a:pt x="329" y="469"/>
                  </a:cubicBezTo>
                  <a:cubicBezTo>
                    <a:pt x="334" y="469"/>
                    <a:pt x="339" y="466"/>
                    <a:pt x="346" y="459"/>
                  </a:cubicBezTo>
                  <a:cubicBezTo>
                    <a:pt x="346" y="459"/>
                    <a:pt x="347" y="458"/>
                    <a:pt x="348" y="456"/>
                  </a:cubicBezTo>
                  <a:cubicBezTo>
                    <a:pt x="350" y="454"/>
                    <a:pt x="351" y="451"/>
                    <a:pt x="354" y="451"/>
                  </a:cubicBezTo>
                  <a:cubicBezTo>
                    <a:pt x="354" y="451"/>
                    <a:pt x="355" y="451"/>
                    <a:pt x="355" y="451"/>
                  </a:cubicBezTo>
                  <a:cubicBezTo>
                    <a:pt x="355" y="452"/>
                    <a:pt x="356" y="455"/>
                    <a:pt x="355" y="460"/>
                  </a:cubicBezTo>
                  <a:cubicBezTo>
                    <a:pt x="355" y="462"/>
                    <a:pt x="354" y="463"/>
                    <a:pt x="353" y="465"/>
                  </a:cubicBezTo>
                  <a:cubicBezTo>
                    <a:pt x="353" y="466"/>
                    <a:pt x="353" y="466"/>
                    <a:pt x="353" y="466"/>
                  </a:cubicBezTo>
                  <a:cubicBezTo>
                    <a:pt x="352" y="468"/>
                    <a:pt x="350" y="470"/>
                    <a:pt x="349" y="472"/>
                  </a:cubicBezTo>
                  <a:cubicBezTo>
                    <a:pt x="347" y="475"/>
                    <a:pt x="346" y="477"/>
                    <a:pt x="344" y="479"/>
                  </a:cubicBezTo>
                  <a:cubicBezTo>
                    <a:pt x="344" y="480"/>
                    <a:pt x="344" y="480"/>
                    <a:pt x="344" y="480"/>
                  </a:cubicBezTo>
                  <a:cubicBezTo>
                    <a:pt x="343" y="483"/>
                    <a:pt x="343" y="483"/>
                    <a:pt x="343" y="483"/>
                  </a:cubicBezTo>
                  <a:cubicBezTo>
                    <a:pt x="345" y="483"/>
                    <a:pt x="345" y="483"/>
                    <a:pt x="345" y="483"/>
                  </a:cubicBezTo>
                  <a:cubicBezTo>
                    <a:pt x="345" y="483"/>
                    <a:pt x="345" y="483"/>
                    <a:pt x="345" y="483"/>
                  </a:cubicBezTo>
                  <a:cubicBezTo>
                    <a:pt x="346" y="484"/>
                    <a:pt x="348" y="485"/>
                    <a:pt x="349" y="486"/>
                  </a:cubicBezTo>
                  <a:cubicBezTo>
                    <a:pt x="350" y="487"/>
                    <a:pt x="350" y="487"/>
                    <a:pt x="351" y="487"/>
                  </a:cubicBezTo>
                  <a:cubicBezTo>
                    <a:pt x="352" y="487"/>
                    <a:pt x="352" y="486"/>
                    <a:pt x="353" y="486"/>
                  </a:cubicBezTo>
                  <a:cubicBezTo>
                    <a:pt x="354" y="486"/>
                    <a:pt x="354" y="486"/>
                    <a:pt x="355" y="486"/>
                  </a:cubicBezTo>
                  <a:cubicBezTo>
                    <a:pt x="355" y="486"/>
                    <a:pt x="356" y="486"/>
                    <a:pt x="356" y="486"/>
                  </a:cubicBezTo>
                  <a:cubicBezTo>
                    <a:pt x="357" y="486"/>
                    <a:pt x="357" y="486"/>
                    <a:pt x="358" y="486"/>
                  </a:cubicBezTo>
                  <a:cubicBezTo>
                    <a:pt x="358" y="486"/>
                    <a:pt x="359" y="486"/>
                    <a:pt x="359" y="486"/>
                  </a:cubicBezTo>
                  <a:cubicBezTo>
                    <a:pt x="360" y="486"/>
                    <a:pt x="361" y="487"/>
                    <a:pt x="361" y="487"/>
                  </a:cubicBezTo>
                  <a:cubicBezTo>
                    <a:pt x="363" y="487"/>
                    <a:pt x="364" y="486"/>
                    <a:pt x="366" y="486"/>
                  </a:cubicBezTo>
                  <a:cubicBezTo>
                    <a:pt x="367" y="485"/>
                    <a:pt x="369" y="485"/>
                    <a:pt x="371" y="485"/>
                  </a:cubicBezTo>
                  <a:cubicBezTo>
                    <a:pt x="371" y="485"/>
                    <a:pt x="372" y="485"/>
                    <a:pt x="372" y="485"/>
                  </a:cubicBezTo>
                  <a:cubicBezTo>
                    <a:pt x="373" y="485"/>
                    <a:pt x="374" y="485"/>
                    <a:pt x="375" y="485"/>
                  </a:cubicBezTo>
                  <a:cubicBezTo>
                    <a:pt x="378" y="485"/>
                    <a:pt x="378" y="485"/>
                    <a:pt x="378" y="485"/>
                  </a:cubicBezTo>
                  <a:cubicBezTo>
                    <a:pt x="378" y="482"/>
                    <a:pt x="378" y="482"/>
                    <a:pt x="378" y="482"/>
                  </a:cubicBezTo>
                  <a:cubicBezTo>
                    <a:pt x="378" y="481"/>
                    <a:pt x="378" y="480"/>
                    <a:pt x="378" y="478"/>
                  </a:cubicBezTo>
                  <a:cubicBezTo>
                    <a:pt x="377" y="477"/>
                    <a:pt x="377" y="476"/>
                    <a:pt x="376" y="475"/>
                  </a:cubicBezTo>
                  <a:cubicBezTo>
                    <a:pt x="376" y="473"/>
                    <a:pt x="375" y="472"/>
                    <a:pt x="375" y="470"/>
                  </a:cubicBezTo>
                  <a:cubicBezTo>
                    <a:pt x="375" y="469"/>
                    <a:pt x="375" y="468"/>
                    <a:pt x="375" y="466"/>
                  </a:cubicBezTo>
                  <a:cubicBezTo>
                    <a:pt x="374" y="462"/>
                    <a:pt x="374" y="457"/>
                    <a:pt x="375" y="452"/>
                  </a:cubicBezTo>
                  <a:cubicBezTo>
                    <a:pt x="376" y="450"/>
                    <a:pt x="378" y="447"/>
                    <a:pt x="379" y="445"/>
                  </a:cubicBezTo>
                  <a:cubicBezTo>
                    <a:pt x="380" y="443"/>
                    <a:pt x="381" y="442"/>
                    <a:pt x="382" y="440"/>
                  </a:cubicBezTo>
                  <a:cubicBezTo>
                    <a:pt x="383" y="439"/>
                    <a:pt x="383" y="438"/>
                    <a:pt x="384" y="437"/>
                  </a:cubicBezTo>
                  <a:cubicBezTo>
                    <a:pt x="385" y="435"/>
                    <a:pt x="388" y="433"/>
                    <a:pt x="390" y="432"/>
                  </a:cubicBezTo>
                  <a:cubicBezTo>
                    <a:pt x="392" y="431"/>
                    <a:pt x="394" y="430"/>
                    <a:pt x="395" y="428"/>
                  </a:cubicBezTo>
                  <a:cubicBezTo>
                    <a:pt x="399" y="424"/>
                    <a:pt x="401" y="421"/>
                    <a:pt x="401" y="416"/>
                  </a:cubicBezTo>
                  <a:cubicBezTo>
                    <a:pt x="400" y="410"/>
                    <a:pt x="405" y="405"/>
                    <a:pt x="410" y="401"/>
                  </a:cubicBezTo>
                  <a:cubicBezTo>
                    <a:pt x="411" y="400"/>
                    <a:pt x="411" y="400"/>
                    <a:pt x="412" y="399"/>
                  </a:cubicBezTo>
                  <a:cubicBezTo>
                    <a:pt x="413" y="398"/>
                    <a:pt x="414" y="397"/>
                    <a:pt x="414" y="396"/>
                  </a:cubicBezTo>
                  <a:cubicBezTo>
                    <a:pt x="415" y="395"/>
                    <a:pt x="416" y="394"/>
                    <a:pt x="417" y="393"/>
                  </a:cubicBezTo>
                  <a:cubicBezTo>
                    <a:pt x="419" y="392"/>
                    <a:pt x="421" y="391"/>
                    <a:pt x="424" y="390"/>
                  </a:cubicBezTo>
                  <a:cubicBezTo>
                    <a:pt x="425" y="389"/>
                    <a:pt x="427" y="389"/>
                    <a:pt x="428" y="389"/>
                  </a:cubicBezTo>
                  <a:cubicBezTo>
                    <a:pt x="429" y="389"/>
                    <a:pt x="431" y="389"/>
                    <a:pt x="432" y="389"/>
                  </a:cubicBezTo>
                  <a:cubicBezTo>
                    <a:pt x="435" y="388"/>
                    <a:pt x="436" y="384"/>
                    <a:pt x="438" y="381"/>
                  </a:cubicBezTo>
                  <a:cubicBezTo>
                    <a:pt x="438" y="380"/>
                    <a:pt x="439" y="379"/>
                    <a:pt x="439" y="378"/>
                  </a:cubicBezTo>
                  <a:cubicBezTo>
                    <a:pt x="441" y="375"/>
                    <a:pt x="442" y="371"/>
                    <a:pt x="443" y="367"/>
                  </a:cubicBezTo>
                  <a:cubicBezTo>
                    <a:pt x="444" y="361"/>
                    <a:pt x="446" y="358"/>
                    <a:pt x="451" y="355"/>
                  </a:cubicBezTo>
                  <a:cubicBezTo>
                    <a:pt x="451" y="354"/>
                    <a:pt x="451" y="354"/>
                    <a:pt x="451" y="354"/>
                  </a:cubicBezTo>
                  <a:cubicBezTo>
                    <a:pt x="453" y="353"/>
                    <a:pt x="455" y="352"/>
                    <a:pt x="457" y="352"/>
                  </a:cubicBezTo>
                  <a:cubicBezTo>
                    <a:pt x="458" y="352"/>
                    <a:pt x="458" y="352"/>
                    <a:pt x="458" y="352"/>
                  </a:cubicBezTo>
                  <a:cubicBezTo>
                    <a:pt x="458" y="352"/>
                    <a:pt x="460" y="352"/>
                    <a:pt x="460" y="352"/>
                  </a:cubicBezTo>
                  <a:cubicBezTo>
                    <a:pt x="461" y="352"/>
                    <a:pt x="463" y="352"/>
                    <a:pt x="464" y="351"/>
                  </a:cubicBezTo>
                  <a:cubicBezTo>
                    <a:pt x="467" y="348"/>
                    <a:pt x="469" y="345"/>
                    <a:pt x="470" y="341"/>
                  </a:cubicBezTo>
                  <a:cubicBezTo>
                    <a:pt x="471" y="340"/>
                    <a:pt x="472" y="339"/>
                    <a:pt x="472" y="337"/>
                  </a:cubicBezTo>
                  <a:cubicBezTo>
                    <a:pt x="474" y="335"/>
                    <a:pt x="475" y="332"/>
                    <a:pt x="475" y="329"/>
                  </a:cubicBezTo>
                  <a:cubicBezTo>
                    <a:pt x="475" y="327"/>
                    <a:pt x="475" y="326"/>
                    <a:pt x="475" y="325"/>
                  </a:cubicBezTo>
                  <a:cubicBezTo>
                    <a:pt x="475" y="321"/>
                    <a:pt x="474" y="318"/>
                    <a:pt x="476" y="315"/>
                  </a:cubicBezTo>
                  <a:cubicBezTo>
                    <a:pt x="477" y="314"/>
                    <a:pt x="477" y="313"/>
                    <a:pt x="478" y="312"/>
                  </a:cubicBezTo>
                  <a:cubicBezTo>
                    <a:pt x="479" y="312"/>
                    <a:pt x="480" y="311"/>
                    <a:pt x="480" y="310"/>
                  </a:cubicBezTo>
                  <a:cubicBezTo>
                    <a:pt x="481" y="309"/>
                    <a:pt x="481" y="306"/>
                    <a:pt x="480" y="304"/>
                  </a:cubicBezTo>
                  <a:cubicBezTo>
                    <a:pt x="480" y="303"/>
                    <a:pt x="480" y="301"/>
                    <a:pt x="480" y="300"/>
                  </a:cubicBezTo>
                  <a:cubicBezTo>
                    <a:pt x="481" y="296"/>
                    <a:pt x="482" y="293"/>
                    <a:pt x="484" y="290"/>
                  </a:cubicBezTo>
                  <a:cubicBezTo>
                    <a:pt x="484" y="289"/>
                    <a:pt x="485" y="288"/>
                    <a:pt x="485" y="287"/>
                  </a:cubicBezTo>
                  <a:cubicBezTo>
                    <a:pt x="485" y="286"/>
                    <a:pt x="486" y="285"/>
                    <a:pt x="487" y="284"/>
                  </a:cubicBezTo>
                  <a:cubicBezTo>
                    <a:pt x="487" y="284"/>
                    <a:pt x="488" y="283"/>
                    <a:pt x="488" y="282"/>
                  </a:cubicBezTo>
                  <a:cubicBezTo>
                    <a:pt x="489" y="282"/>
                    <a:pt x="490" y="281"/>
                    <a:pt x="490" y="280"/>
                  </a:cubicBezTo>
                  <a:cubicBezTo>
                    <a:pt x="492" y="276"/>
                    <a:pt x="493" y="271"/>
                    <a:pt x="493" y="267"/>
                  </a:cubicBezTo>
                  <a:cubicBezTo>
                    <a:pt x="493" y="267"/>
                    <a:pt x="493" y="266"/>
                    <a:pt x="493" y="266"/>
                  </a:cubicBezTo>
                  <a:cubicBezTo>
                    <a:pt x="493" y="264"/>
                    <a:pt x="493" y="263"/>
                    <a:pt x="494" y="261"/>
                  </a:cubicBezTo>
                  <a:cubicBezTo>
                    <a:pt x="495" y="261"/>
                    <a:pt x="495" y="260"/>
                    <a:pt x="496" y="260"/>
                  </a:cubicBezTo>
                  <a:cubicBezTo>
                    <a:pt x="496" y="259"/>
                    <a:pt x="497" y="258"/>
                    <a:pt x="498" y="257"/>
                  </a:cubicBezTo>
                  <a:cubicBezTo>
                    <a:pt x="499" y="254"/>
                    <a:pt x="498" y="253"/>
                    <a:pt x="495" y="251"/>
                  </a:cubicBezTo>
                  <a:cubicBezTo>
                    <a:pt x="493" y="249"/>
                    <a:pt x="491" y="247"/>
                    <a:pt x="491" y="244"/>
                  </a:cubicBezTo>
                  <a:cubicBezTo>
                    <a:pt x="490" y="242"/>
                    <a:pt x="490" y="239"/>
                    <a:pt x="491" y="237"/>
                  </a:cubicBezTo>
                  <a:cubicBezTo>
                    <a:pt x="491" y="235"/>
                    <a:pt x="492" y="233"/>
                    <a:pt x="491" y="230"/>
                  </a:cubicBezTo>
                  <a:cubicBezTo>
                    <a:pt x="491" y="229"/>
                    <a:pt x="491" y="227"/>
                    <a:pt x="491" y="226"/>
                  </a:cubicBezTo>
                  <a:cubicBezTo>
                    <a:pt x="490" y="223"/>
                    <a:pt x="489" y="220"/>
                    <a:pt x="489" y="217"/>
                  </a:cubicBezTo>
                  <a:cubicBezTo>
                    <a:pt x="490" y="216"/>
                    <a:pt x="490" y="215"/>
                    <a:pt x="490" y="214"/>
                  </a:cubicBezTo>
                  <a:cubicBezTo>
                    <a:pt x="490" y="213"/>
                    <a:pt x="490" y="212"/>
                    <a:pt x="490" y="211"/>
                  </a:cubicBezTo>
                  <a:cubicBezTo>
                    <a:pt x="490" y="209"/>
                    <a:pt x="490" y="208"/>
                    <a:pt x="490" y="207"/>
                  </a:cubicBezTo>
                  <a:cubicBezTo>
                    <a:pt x="489" y="206"/>
                    <a:pt x="489" y="205"/>
                    <a:pt x="489" y="204"/>
                  </a:cubicBezTo>
                  <a:cubicBezTo>
                    <a:pt x="489" y="203"/>
                    <a:pt x="489" y="202"/>
                    <a:pt x="489" y="201"/>
                  </a:cubicBezTo>
                  <a:cubicBezTo>
                    <a:pt x="489" y="200"/>
                    <a:pt x="490" y="199"/>
                    <a:pt x="490" y="198"/>
                  </a:cubicBezTo>
                  <a:cubicBezTo>
                    <a:pt x="489" y="197"/>
                    <a:pt x="489" y="196"/>
                    <a:pt x="488" y="195"/>
                  </a:cubicBezTo>
                  <a:cubicBezTo>
                    <a:pt x="488" y="194"/>
                    <a:pt x="488" y="193"/>
                    <a:pt x="488" y="193"/>
                  </a:cubicBezTo>
                  <a:cubicBezTo>
                    <a:pt x="487" y="189"/>
                    <a:pt x="488" y="186"/>
                    <a:pt x="489" y="182"/>
                  </a:cubicBezTo>
                  <a:cubicBezTo>
                    <a:pt x="489" y="181"/>
                    <a:pt x="490" y="181"/>
                    <a:pt x="490" y="180"/>
                  </a:cubicBezTo>
                  <a:cubicBezTo>
                    <a:pt x="490" y="179"/>
                    <a:pt x="491" y="178"/>
                    <a:pt x="491" y="177"/>
                  </a:cubicBezTo>
                  <a:cubicBezTo>
                    <a:pt x="492" y="176"/>
                    <a:pt x="492" y="175"/>
                    <a:pt x="492" y="174"/>
                  </a:cubicBezTo>
                  <a:cubicBezTo>
                    <a:pt x="493" y="173"/>
                    <a:pt x="493" y="171"/>
                    <a:pt x="493" y="170"/>
                  </a:cubicBezTo>
                  <a:cubicBezTo>
                    <a:pt x="493" y="169"/>
                    <a:pt x="493" y="168"/>
                    <a:pt x="493" y="168"/>
                  </a:cubicBezTo>
                  <a:cubicBezTo>
                    <a:pt x="493" y="167"/>
                    <a:pt x="493" y="166"/>
                    <a:pt x="493" y="165"/>
                  </a:cubicBezTo>
                  <a:cubicBezTo>
                    <a:pt x="493" y="161"/>
                    <a:pt x="493" y="158"/>
                    <a:pt x="495" y="155"/>
                  </a:cubicBezTo>
                  <a:cubicBezTo>
                    <a:pt x="496" y="153"/>
                    <a:pt x="496" y="151"/>
                    <a:pt x="497" y="149"/>
                  </a:cubicBezTo>
                  <a:cubicBezTo>
                    <a:pt x="498" y="147"/>
                    <a:pt x="499" y="144"/>
                    <a:pt x="501" y="142"/>
                  </a:cubicBezTo>
                  <a:cubicBezTo>
                    <a:pt x="503" y="139"/>
                    <a:pt x="504" y="136"/>
                    <a:pt x="504" y="133"/>
                  </a:cubicBezTo>
                  <a:cubicBezTo>
                    <a:pt x="505" y="131"/>
                    <a:pt x="505" y="129"/>
                    <a:pt x="506" y="127"/>
                  </a:cubicBezTo>
                  <a:cubicBezTo>
                    <a:pt x="507" y="127"/>
                    <a:pt x="507" y="126"/>
                    <a:pt x="507" y="125"/>
                  </a:cubicBezTo>
                  <a:cubicBezTo>
                    <a:pt x="508" y="123"/>
                    <a:pt x="509" y="121"/>
                    <a:pt x="510" y="119"/>
                  </a:cubicBezTo>
                  <a:cubicBezTo>
                    <a:pt x="511" y="116"/>
                    <a:pt x="511" y="116"/>
                    <a:pt x="511" y="116"/>
                  </a:cubicBezTo>
                  <a:lnTo>
                    <a:pt x="235" y="9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6E923D5-915C-439A-B2E1-C400AF5F5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1474"/>
              <a:ext cx="764" cy="635"/>
            </a:xfrm>
            <a:custGeom>
              <a:avLst/>
              <a:gdLst>
                <a:gd name="T0" fmla="*/ 306 w 313"/>
                <a:gd name="T1" fmla="*/ 178 h 260"/>
                <a:gd name="T2" fmla="*/ 304 w 313"/>
                <a:gd name="T3" fmla="*/ 158 h 260"/>
                <a:gd name="T4" fmla="*/ 298 w 313"/>
                <a:gd name="T5" fmla="*/ 139 h 260"/>
                <a:gd name="T6" fmla="*/ 287 w 313"/>
                <a:gd name="T7" fmla="*/ 139 h 260"/>
                <a:gd name="T8" fmla="*/ 271 w 313"/>
                <a:gd name="T9" fmla="*/ 136 h 260"/>
                <a:gd name="T10" fmla="*/ 246 w 313"/>
                <a:gd name="T11" fmla="*/ 136 h 260"/>
                <a:gd name="T12" fmla="*/ 236 w 313"/>
                <a:gd name="T13" fmla="*/ 122 h 260"/>
                <a:gd name="T14" fmla="*/ 234 w 313"/>
                <a:gd name="T15" fmla="*/ 104 h 260"/>
                <a:gd name="T16" fmla="*/ 233 w 313"/>
                <a:gd name="T17" fmla="*/ 76 h 260"/>
                <a:gd name="T18" fmla="*/ 232 w 313"/>
                <a:gd name="T19" fmla="*/ 53 h 260"/>
                <a:gd name="T20" fmla="*/ 232 w 313"/>
                <a:gd name="T21" fmla="*/ 35 h 260"/>
                <a:gd name="T22" fmla="*/ 221 w 313"/>
                <a:gd name="T23" fmla="*/ 35 h 260"/>
                <a:gd name="T24" fmla="*/ 206 w 313"/>
                <a:gd name="T25" fmla="*/ 31 h 260"/>
                <a:gd name="T26" fmla="*/ 196 w 313"/>
                <a:gd name="T27" fmla="*/ 20 h 260"/>
                <a:gd name="T28" fmla="*/ 190 w 313"/>
                <a:gd name="T29" fmla="*/ 16 h 260"/>
                <a:gd name="T30" fmla="*/ 182 w 313"/>
                <a:gd name="T31" fmla="*/ 6 h 260"/>
                <a:gd name="T32" fmla="*/ 157 w 313"/>
                <a:gd name="T33" fmla="*/ 1 h 260"/>
                <a:gd name="T34" fmla="*/ 143 w 313"/>
                <a:gd name="T35" fmla="*/ 2 h 260"/>
                <a:gd name="T36" fmla="*/ 136 w 313"/>
                <a:gd name="T37" fmla="*/ 12 h 260"/>
                <a:gd name="T38" fmla="*/ 127 w 313"/>
                <a:gd name="T39" fmla="*/ 18 h 260"/>
                <a:gd name="T40" fmla="*/ 121 w 313"/>
                <a:gd name="T41" fmla="*/ 34 h 260"/>
                <a:gd name="T42" fmla="*/ 118 w 313"/>
                <a:gd name="T43" fmla="*/ 44 h 260"/>
                <a:gd name="T44" fmla="*/ 110 w 313"/>
                <a:gd name="T45" fmla="*/ 46 h 260"/>
                <a:gd name="T46" fmla="*/ 104 w 313"/>
                <a:gd name="T47" fmla="*/ 47 h 260"/>
                <a:gd name="T48" fmla="*/ 94 w 313"/>
                <a:gd name="T49" fmla="*/ 51 h 260"/>
                <a:gd name="T50" fmla="*/ 89 w 313"/>
                <a:gd name="T51" fmla="*/ 50 h 260"/>
                <a:gd name="T52" fmla="*/ 82 w 313"/>
                <a:gd name="T53" fmla="*/ 59 h 260"/>
                <a:gd name="T54" fmla="*/ 73 w 313"/>
                <a:gd name="T55" fmla="*/ 69 h 260"/>
                <a:gd name="T56" fmla="*/ 68 w 313"/>
                <a:gd name="T57" fmla="*/ 62 h 260"/>
                <a:gd name="T58" fmla="*/ 60 w 313"/>
                <a:gd name="T59" fmla="*/ 69 h 260"/>
                <a:gd name="T60" fmla="*/ 54 w 313"/>
                <a:gd name="T61" fmla="*/ 68 h 260"/>
                <a:gd name="T62" fmla="*/ 47 w 313"/>
                <a:gd name="T63" fmla="*/ 76 h 260"/>
                <a:gd name="T64" fmla="*/ 39 w 313"/>
                <a:gd name="T65" fmla="*/ 72 h 260"/>
                <a:gd name="T66" fmla="*/ 33 w 313"/>
                <a:gd name="T67" fmla="*/ 70 h 260"/>
                <a:gd name="T68" fmla="*/ 18 w 313"/>
                <a:gd name="T69" fmla="*/ 72 h 260"/>
                <a:gd name="T70" fmla="*/ 12 w 313"/>
                <a:gd name="T71" fmla="*/ 81 h 260"/>
                <a:gd name="T72" fmla="*/ 0 w 313"/>
                <a:gd name="T73" fmla="*/ 93 h 260"/>
                <a:gd name="T74" fmla="*/ 24 w 313"/>
                <a:gd name="T75" fmla="*/ 90 h 260"/>
                <a:gd name="T76" fmla="*/ 53 w 313"/>
                <a:gd name="T77" fmla="*/ 87 h 260"/>
                <a:gd name="T78" fmla="*/ 60 w 313"/>
                <a:gd name="T79" fmla="*/ 88 h 260"/>
                <a:gd name="T80" fmla="*/ 63 w 313"/>
                <a:gd name="T81" fmla="*/ 103 h 260"/>
                <a:gd name="T82" fmla="*/ 62 w 313"/>
                <a:gd name="T83" fmla="*/ 130 h 260"/>
                <a:gd name="T84" fmla="*/ 67 w 313"/>
                <a:gd name="T85" fmla="*/ 166 h 260"/>
                <a:gd name="T86" fmla="*/ 78 w 313"/>
                <a:gd name="T87" fmla="*/ 181 h 260"/>
                <a:gd name="T88" fmla="*/ 90 w 313"/>
                <a:gd name="T89" fmla="*/ 192 h 260"/>
                <a:gd name="T90" fmla="*/ 104 w 313"/>
                <a:gd name="T91" fmla="*/ 205 h 260"/>
                <a:gd name="T92" fmla="*/ 126 w 313"/>
                <a:gd name="T93" fmla="*/ 212 h 260"/>
                <a:gd name="T94" fmla="*/ 142 w 313"/>
                <a:gd name="T95" fmla="*/ 210 h 260"/>
                <a:gd name="T96" fmla="*/ 158 w 313"/>
                <a:gd name="T97" fmla="*/ 219 h 260"/>
                <a:gd name="T98" fmla="*/ 166 w 313"/>
                <a:gd name="T99" fmla="*/ 216 h 260"/>
                <a:gd name="T100" fmla="*/ 176 w 313"/>
                <a:gd name="T101" fmla="*/ 228 h 260"/>
                <a:gd name="T102" fmla="*/ 201 w 313"/>
                <a:gd name="T103" fmla="*/ 237 h 260"/>
                <a:gd name="T104" fmla="*/ 209 w 313"/>
                <a:gd name="T105" fmla="*/ 236 h 260"/>
                <a:gd name="T106" fmla="*/ 214 w 313"/>
                <a:gd name="T107" fmla="*/ 245 h 260"/>
                <a:gd name="T108" fmla="*/ 251 w 313"/>
                <a:gd name="T109" fmla="*/ 251 h 260"/>
                <a:gd name="T110" fmla="*/ 263 w 313"/>
                <a:gd name="T111" fmla="*/ 255 h 260"/>
                <a:gd name="T112" fmla="*/ 274 w 313"/>
                <a:gd name="T113" fmla="*/ 259 h 260"/>
                <a:gd name="T114" fmla="*/ 287 w 313"/>
                <a:gd name="T115" fmla="*/ 247 h 260"/>
                <a:gd name="T116" fmla="*/ 295 w 313"/>
                <a:gd name="T117" fmla="*/ 229 h 260"/>
                <a:gd name="T118" fmla="*/ 303 w 313"/>
                <a:gd name="T119" fmla="*/ 219 h 260"/>
                <a:gd name="T120" fmla="*/ 309 w 313"/>
                <a:gd name="T121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60">
                  <a:moveTo>
                    <a:pt x="311" y="195"/>
                  </a:moveTo>
                  <a:cubicBezTo>
                    <a:pt x="311" y="194"/>
                    <a:pt x="310" y="193"/>
                    <a:pt x="310" y="192"/>
                  </a:cubicBezTo>
                  <a:cubicBezTo>
                    <a:pt x="310" y="191"/>
                    <a:pt x="310" y="189"/>
                    <a:pt x="309" y="188"/>
                  </a:cubicBezTo>
                  <a:cubicBezTo>
                    <a:pt x="309" y="185"/>
                    <a:pt x="308" y="181"/>
                    <a:pt x="306" y="178"/>
                  </a:cubicBezTo>
                  <a:cubicBezTo>
                    <a:pt x="306" y="177"/>
                    <a:pt x="305" y="176"/>
                    <a:pt x="303" y="175"/>
                  </a:cubicBezTo>
                  <a:cubicBezTo>
                    <a:pt x="302" y="173"/>
                    <a:pt x="301" y="171"/>
                    <a:pt x="300" y="169"/>
                  </a:cubicBezTo>
                  <a:cubicBezTo>
                    <a:pt x="299" y="166"/>
                    <a:pt x="300" y="163"/>
                    <a:pt x="302" y="160"/>
                  </a:cubicBezTo>
                  <a:cubicBezTo>
                    <a:pt x="303" y="159"/>
                    <a:pt x="303" y="159"/>
                    <a:pt x="304" y="158"/>
                  </a:cubicBezTo>
                  <a:cubicBezTo>
                    <a:pt x="306" y="157"/>
                    <a:pt x="307" y="155"/>
                    <a:pt x="308" y="154"/>
                  </a:cubicBezTo>
                  <a:cubicBezTo>
                    <a:pt x="308" y="152"/>
                    <a:pt x="307" y="149"/>
                    <a:pt x="306" y="146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5" y="143"/>
                    <a:pt x="301" y="140"/>
                    <a:pt x="298" y="139"/>
                  </a:cubicBezTo>
                  <a:cubicBezTo>
                    <a:pt x="298" y="139"/>
                    <a:pt x="297" y="139"/>
                    <a:pt x="296" y="139"/>
                  </a:cubicBezTo>
                  <a:cubicBezTo>
                    <a:pt x="295" y="139"/>
                    <a:pt x="294" y="139"/>
                    <a:pt x="293" y="139"/>
                  </a:cubicBezTo>
                  <a:cubicBezTo>
                    <a:pt x="292" y="140"/>
                    <a:pt x="291" y="140"/>
                    <a:pt x="290" y="140"/>
                  </a:cubicBezTo>
                  <a:cubicBezTo>
                    <a:pt x="289" y="140"/>
                    <a:pt x="288" y="140"/>
                    <a:pt x="287" y="139"/>
                  </a:cubicBezTo>
                  <a:cubicBezTo>
                    <a:pt x="285" y="138"/>
                    <a:pt x="285" y="138"/>
                    <a:pt x="284" y="137"/>
                  </a:cubicBezTo>
                  <a:cubicBezTo>
                    <a:pt x="283" y="136"/>
                    <a:pt x="282" y="135"/>
                    <a:pt x="280" y="135"/>
                  </a:cubicBezTo>
                  <a:cubicBezTo>
                    <a:pt x="278" y="135"/>
                    <a:pt x="276" y="135"/>
                    <a:pt x="274" y="135"/>
                  </a:cubicBezTo>
                  <a:cubicBezTo>
                    <a:pt x="273" y="136"/>
                    <a:pt x="272" y="136"/>
                    <a:pt x="271" y="136"/>
                  </a:cubicBezTo>
                  <a:cubicBezTo>
                    <a:pt x="270" y="136"/>
                    <a:pt x="270" y="136"/>
                    <a:pt x="269" y="136"/>
                  </a:cubicBezTo>
                  <a:cubicBezTo>
                    <a:pt x="268" y="136"/>
                    <a:pt x="266" y="136"/>
                    <a:pt x="265" y="136"/>
                  </a:cubicBezTo>
                  <a:cubicBezTo>
                    <a:pt x="263" y="135"/>
                    <a:pt x="262" y="135"/>
                    <a:pt x="261" y="135"/>
                  </a:cubicBezTo>
                  <a:cubicBezTo>
                    <a:pt x="256" y="135"/>
                    <a:pt x="251" y="136"/>
                    <a:pt x="246" y="136"/>
                  </a:cubicBezTo>
                  <a:cubicBezTo>
                    <a:pt x="246" y="136"/>
                    <a:pt x="245" y="136"/>
                    <a:pt x="244" y="136"/>
                  </a:cubicBezTo>
                  <a:cubicBezTo>
                    <a:pt x="238" y="136"/>
                    <a:pt x="237" y="133"/>
                    <a:pt x="237" y="131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6"/>
                    <a:pt x="236" y="124"/>
                    <a:pt x="236" y="122"/>
                  </a:cubicBezTo>
                  <a:cubicBezTo>
                    <a:pt x="236" y="120"/>
                    <a:pt x="236" y="119"/>
                    <a:pt x="237" y="117"/>
                  </a:cubicBezTo>
                  <a:cubicBezTo>
                    <a:pt x="237" y="116"/>
                    <a:pt x="237" y="115"/>
                    <a:pt x="237" y="114"/>
                  </a:cubicBezTo>
                  <a:cubicBezTo>
                    <a:pt x="237" y="112"/>
                    <a:pt x="237" y="109"/>
                    <a:pt x="236" y="107"/>
                  </a:cubicBezTo>
                  <a:cubicBezTo>
                    <a:pt x="235" y="106"/>
                    <a:pt x="235" y="105"/>
                    <a:pt x="234" y="104"/>
                  </a:cubicBezTo>
                  <a:cubicBezTo>
                    <a:pt x="233" y="103"/>
                    <a:pt x="232" y="102"/>
                    <a:pt x="232" y="100"/>
                  </a:cubicBezTo>
                  <a:cubicBezTo>
                    <a:pt x="231" y="97"/>
                    <a:pt x="232" y="94"/>
                    <a:pt x="232" y="92"/>
                  </a:cubicBezTo>
                  <a:cubicBezTo>
                    <a:pt x="233" y="89"/>
                    <a:pt x="233" y="86"/>
                    <a:pt x="233" y="84"/>
                  </a:cubicBezTo>
                  <a:cubicBezTo>
                    <a:pt x="233" y="81"/>
                    <a:pt x="233" y="79"/>
                    <a:pt x="233" y="76"/>
                  </a:cubicBezTo>
                  <a:cubicBezTo>
                    <a:pt x="233" y="75"/>
                    <a:pt x="233" y="73"/>
                    <a:pt x="233" y="71"/>
                  </a:cubicBezTo>
                  <a:cubicBezTo>
                    <a:pt x="233" y="69"/>
                    <a:pt x="233" y="67"/>
                    <a:pt x="232" y="66"/>
                  </a:cubicBezTo>
                  <a:cubicBezTo>
                    <a:pt x="231" y="64"/>
                    <a:pt x="231" y="62"/>
                    <a:pt x="231" y="61"/>
                  </a:cubicBezTo>
                  <a:cubicBezTo>
                    <a:pt x="230" y="58"/>
                    <a:pt x="231" y="56"/>
                    <a:pt x="232" y="53"/>
                  </a:cubicBezTo>
                  <a:cubicBezTo>
                    <a:pt x="232" y="53"/>
                    <a:pt x="232" y="52"/>
                    <a:pt x="232" y="51"/>
                  </a:cubicBezTo>
                  <a:cubicBezTo>
                    <a:pt x="232" y="50"/>
                    <a:pt x="233" y="48"/>
                    <a:pt x="233" y="47"/>
                  </a:cubicBezTo>
                  <a:cubicBezTo>
                    <a:pt x="234" y="43"/>
                    <a:pt x="235" y="40"/>
                    <a:pt x="233" y="36"/>
                  </a:cubicBezTo>
                  <a:cubicBezTo>
                    <a:pt x="232" y="35"/>
                    <a:pt x="232" y="35"/>
                    <a:pt x="232" y="35"/>
                  </a:cubicBezTo>
                  <a:cubicBezTo>
                    <a:pt x="231" y="33"/>
                    <a:pt x="230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5" y="31"/>
                    <a:pt x="223" y="32"/>
                    <a:pt x="222" y="33"/>
                  </a:cubicBezTo>
                  <a:cubicBezTo>
                    <a:pt x="222" y="34"/>
                    <a:pt x="221" y="34"/>
                    <a:pt x="221" y="35"/>
                  </a:cubicBezTo>
                  <a:cubicBezTo>
                    <a:pt x="219" y="36"/>
                    <a:pt x="217" y="37"/>
                    <a:pt x="215" y="37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1" y="37"/>
                    <a:pt x="209" y="35"/>
                    <a:pt x="207" y="33"/>
                  </a:cubicBezTo>
                  <a:cubicBezTo>
                    <a:pt x="207" y="32"/>
                    <a:pt x="207" y="32"/>
                    <a:pt x="206" y="31"/>
                  </a:cubicBezTo>
                  <a:cubicBezTo>
                    <a:pt x="205" y="29"/>
                    <a:pt x="204" y="28"/>
                    <a:pt x="202" y="27"/>
                  </a:cubicBezTo>
                  <a:cubicBezTo>
                    <a:pt x="202" y="26"/>
                    <a:pt x="201" y="26"/>
                    <a:pt x="200" y="25"/>
                  </a:cubicBezTo>
                  <a:cubicBezTo>
                    <a:pt x="199" y="25"/>
                    <a:pt x="198" y="24"/>
                    <a:pt x="197" y="23"/>
                  </a:cubicBezTo>
                  <a:cubicBezTo>
                    <a:pt x="196" y="22"/>
                    <a:pt x="196" y="21"/>
                    <a:pt x="196" y="20"/>
                  </a:cubicBezTo>
                  <a:cubicBezTo>
                    <a:pt x="195" y="19"/>
                    <a:pt x="195" y="18"/>
                    <a:pt x="194" y="17"/>
                  </a:cubicBezTo>
                  <a:cubicBezTo>
                    <a:pt x="194" y="17"/>
                    <a:pt x="194" y="17"/>
                    <a:pt x="194" y="17"/>
                  </a:cubicBezTo>
                  <a:cubicBezTo>
                    <a:pt x="193" y="17"/>
                    <a:pt x="193" y="17"/>
                    <a:pt x="193" y="17"/>
                  </a:cubicBezTo>
                  <a:cubicBezTo>
                    <a:pt x="193" y="16"/>
                    <a:pt x="191" y="16"/>
                    <a:pt x="190" y="16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8" y="13"/>
                    <a:pt x="186" y="11"/>
                    <a:pt x="184" y="9"/>
                  </a:cubicBezTo>
                  <a:cubicBezTo>
                    <a:pt x="184" y="8"/>
                    <a:pt x="182" y="7"/>
                    <a:pt x="182" y="6"/>
                  </a:cubicBezTo>
                  <a:cubicBezTo>
                    <a:pt x="178" y="1"/>
                    <a:pt x="172" y="1"/>
                    <a:pt x="167" y="1"/>
                  </a:cubicBezTo>
                  <a:cubicBezTo>
                    <a:pt x="165" y="1"/>
                    <a:pt x="164" y="1"/>
                    <a:pt x="163" y="1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0" y="1"/>
                    <a:pt x="158" y="1"/>
                    <a:pt x="157" y="1"/>
                  </a:cubicBezTo>
                  <a:cubicBezTo>
                    <a:pt x="155" y="0"/>
                    <a:pt x="154" y="0"/>
                    <a:pt x="152" y="0"/>
                  </a:cubicBezTo>
                  <a:cubicBezTo>
                    <a:pt x="151" y="0"/>
                    <a:pt x="150" y="0"/>
                    <a:pt x="149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7" y="1"/>
                    <a:pt x="144" y="1"/>
                    <a:pt x="143" y="2"/>
                  </a:cubicBezTo>
                  <a:cubicBezTo>
                    <a:pt x="141" y="3"/>
                    <a:pt x="141" y="4"/>
                    <a:pt x="141" y="6"/>
                  </a:cubicBezTo>
                  <a:cubicBezTo>
                    <a:pt x="141" y="6"/>
                    <a:pt x="140" y="7"/>
                    <a:pt x="140" y="7"/>
                  </a:cubicBezTo>
                  <a:cubicBezTo>
                    <a:pt x="140" y="10"/>
                    <a:pt x="139" y="11"/>
                    <a:pt x="137" y="11"/>
                  </a:cubicBezTo>
                  <a:cubicBezTo>
                    <a:pt x="137" y="12"/>
                    <a:pt x="136" y="12"/>
                    <a:pt x="136" y="12"/>
                  </a:cubicBezTo>
                  <a:cubicBezTo>
                    <a:pt x="135" y="12"/>
                    <a:pt x="134" y="12"/>
                    <a:pt x="133" y="13"/>
                  </a:cubicBezTo>
                  <a:cubicBezTo>
                    <a:pt x="133" y="13"/>
                    <a:pt x="132" y="14"/>
                    <a:pt x="132" y="14"/>
                  </a:cubicBezTo>
                  <a:cubicBezTo>
                    <a:pt x="132" y="15"/>
                    <a:pt x="131" y="16"/>
                    <a:pt x="131" y="16"/>
                  </a:cubicBezTo>
                  <a:cubicBezTo>
                    <a:pt x="130" y="17"/>
                    <a:pt x="129" y="17"/>
                    <a:pt x="127" y="18"/>
                  </a:cubicBezTo>
                  <a:cubicBezTo>
                    <a:pt x="125" y="19"/>
                    <a:pt x="124" y="19"/>
                    <a:pt x="123" y="21"/>
                  </a:cubicBezTo>
                  <a:cubicBezTo>
                    <a:pt x="123" y="22"/>
                    <a:pt x="123" y="24"/>
                    <a:pt x="124" y="25"/>
                  </a:cubicBezTo>
                  <a:cubicBezTo>
                    <a:pt x="125" y="27"/>
                    <a:pt x="126" y="28"/>
                    <a:pt x="125" y="30"/>
                  </a:cubicBezTo>
                  <a:cubicBezTo>
                    <a:pt x="124" y="33"/>
                    <a:pt x="123" y="33"/>
                    <a:pt x="121" y="34"/>
                  </a:cubicBezTo>
                  <a:cubicBezTo>
                    <a:pt x="121" y="34"/>
                    <a:pt x="120" y="34"/>
                    <a:pt x="120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40"/>
                    <a:pt x="119" y="43"/>
                    <a:pt x="118" y="44"/>
                  </a:cubicBezTo>
                  <a:cubicBezTo>
                    <a:pt x="117" y="45"/>
                    <a:pt x="116" y="46"/>
                    <a:pt x="114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1" y="46"/>
                    <a:pt x="111" y="46"/>
                    <a:pt x="110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9" y="46"/>
                    <a:pt x="108" y="46"/>
                    <a:pt x="108" y="46"/>
                  </a:cubicBezTo>
                  <a:cubicBezTo>
                    <a:pt x="107" y="47"/>
                    <a:pt x="106" y="47"/>
                    <a:pt x="106" y="47"/>
                  </a:cubicBezTo>
                  <a:cubicBezTo>
                    <a:pt x="106" y="47"/>
                    <a:pt x="105" y="47"/>
                    <a:pt x="105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3" y="47"/>
                    <a:pt x="103" y="47"/>
                    <a:pt x="102" y="47"/>
                  </a:cubicBezTo>
                  <a:cubicBezTo>
                    <a:pt x="102" y="47"/>
                    <a:pt x="102" y="47"/>
                    <a:pt x="101" y="47"/>
                  </a:cubicBezTo>
                  <a:cubicBezTo>
                    <a:pt x="100" y="47"/>
                    <a:pt x="99" y="48"/>
                    <a:pt x="98" y="49"/>
                  </a:cubicBezTo>
                  <a:cubicBezTo>
                    <a:pt x="97" y="50"/>
                    <a:pt x="96" y="51"/>
                    <a:pt x="94" y="51"/>
                  </a:cubicBezTo>
                  <a:cubicBezTo>
                    <a:pt x="94" y="51"/>
                    <a:pt x="94" y="51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50"/>
                    <a:pt x="90" y="50"/>
                    <a:pt x="89" y="50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4" y="50"/>
                    <a:pt x="84" y="53"/>
                    <a:pt x="83" y="56"/>
                  </a:cubicBezTo>
                  <a:cubicBezTo>
                    <a:pt x="83" y="57"/>
                    <a:pt x="83" y="58"/>
                    <a:pt x="82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1" y="62"/>
                    <a:pt x="81" y="63"/>
                    <a:pt x="79" y="64"/>
                  </a:cubicBezTo>
                  <a:cubicBezTo>
                    <a:pt x="78" y="65"/>
                    <a:pt x="78" y="65"/>
                    <a:pt x="77" y="66"/>
                  </a:cubicBezTo>
                  <a:cubicBezTo>
                    <a:pt x="76" y="68"/>
                    <a:pt x="74" y="69"/>
                    <a:pt x="73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1" y="69"/>
                    <a:pt x="70" y="68"/>
                    <a:pt x="70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6" y="64"/>
                    <a:pt x="65" y="64"/>
                  </a:cubicBezTo>
                  <a:cubicBezTo>
                    <a:pt x="63" y="65"/>
                    <a:pt x="62" y="66"/>
                    <a:pt x="61" y="67"/>
                  </a:cubicBezTo>
                  <a:cubicBezTo>
                    <a:pt x="60" y="68"/>
                    <a:pt x="60" y="68"/>
                    <a:pt x="60" y="69"/>
                  </a:cubicBezTo>
                  <a:cubicBezTo>
                    <a:pt x="59" y="70"/>
                    <a:pt x="58" y="71"/>
                    <a:pt x="57" y="71"/>
                  </a:cubicBezTo>
                  <a:cubicBezTo>
                    <a:pt x="57" y="71"/>
                    <a:pt x="56" y="71"/>
                    <a:pt x="56" y="71"/>
                  </a:cubicBezTo>
                  <a:cubicBezTo>
                    <a:pt x="56" y="71"/>
                    <a:pt x="56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48" y="75"/>
                    <a:pt x="47" y="76"/>
                  </a:cubicBezTo>
                  <a:cubicBezTo>
                    <a:pt x="46" y="76"/>
                    <a:pt x="46" y="76"/>
                    <a:pt x="45" y="76"/>
                  </a:cubicBezTo>
                  <a:cubicBezTo>
                    <a:pt x="44" y="76"/>
                    <a:pt x="43" y="75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40" y="73"/>
                    <a:pt x="39" y="72"/>
                  </a:cubicBezTo>
                  <a:cubicBezTo>
                    <a:pt x="38" y="72"/>
                    <a:pt x="38" y="72"/>
                    <a:pt x="3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0"/>
                    <a:pt x="35" y="70"/>
                    <a:pt x="33" y="70"/>
                  </a:cubicBezTo>
                  <a:cubicBezTo>
                    <a:pt x="31" y="70"/>
                    <a:pt x="30" y="70"/>
                    <a:pt x="28" y="70"/>
                  </a:cubicBezTo>
                  <a:cubicBezTo>
                    <a:pt x="27" y="70"/>
                    <a:pt x="25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1" y="71"/>
                    <a:pt x="20" y="71"/>
                    <a:pt x="18" y="72"/>
                  </a:cubicBezTo>
                  <a:cubicBezTo>
                    <a:pt x="16" y="72"/>
                    <a:pt x="16" y="73"/>
                    <a:pt x="16" y="74"/>
                  </a:cubicBezTo>
                  <a:cubicBezTo>
                    <a:pt x="16" y="75"/>
                    <a:pt x="15" y="76"/>
                    <a:pt x="15" y="77"/>
                  </a:cubicBezTo>
                  <a:cubicBezTo>
                    <a:pt x="14" y="78"/>
                    <a:pt x="14" y="79"/>
                    <a:pt x="13" y="80"/>
                  </a:cubicBezTo>
                  <a:cubicBezTo>
                    <a:pt x="13" y="80"/>
                    <a:pt x="12" y="81"/>
                    <a:pt x="12" y="81"/>
                  </a:cubicBezTo>
                  <a:cubicBezTo>
                    <a:pt x="11" y="83"/>
                    <a:pt x="10" y="84"/>
                    <a:pt x="8" y="84"/>
                  </a:cubicBezTo>
                  <a:cubicBezTo>
                    <a:pt x="8" y="84"/>
                    <a:pt x="8" y="85"/>
                    <a:pt x="7" y="85"/>
                  </a:cubicBezTo>
                  <a:cubicBezTo>
                    <a:pt x="5" y="86"/>
                    <a:pt x="3" y="89"/>
                    <a:pt x="2" y="9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1" y="94"/>
                    <a:pt x="13" y="93"/>
                    <a:pt x="16" y="93"/>
                  </a:cubicBezTo>
                  <a:cubicBezTo>
                    <a:pt x="19" y="92"/>
                    <a:pt x="21" y="91"/>
                    <a:pt x="24" y="90"/>
                  </a:cubicBezTo>
                  <a:cubicBezTo>
                    <a:pt x="26" y="90"/>
                    <a:pt x="28" y="89"/>
                    <a:pt x="31" y="88"/>
                  </a:cubicBezTo>
                  <a:cubicBezTo>
                    <a:pt x="36" y="87"/>
                    <a:pt x="41" y="87"/>
                    <a:pt x="46" y="87"/>
                  </a:cubicBezTo>
                  <a:cubicBezTo>
                    <a:pt x="47" y="87"/>
                    <a:pt x="48" y="87"/>
                    <a:pt x="49" y="87"/>
                  </a:cubicBezTo>
                  <a:cubicBezTo>
                    <a:pt x="50" y="87"/>
                    <a:pt x="51" y="87"/>
                    <a:pt x="53" y="87"/>
                  </a:cubicBezTo>
                  <a:cubicBezTo>
                    <a:pt x="54" y="88"/>
                    <a:pt x="55" y="88"/>
                    <a:pt x="56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88"/>
                    <a:pt x="58" y="88"/>
                    <a:pt x="59" y="88"/>
                  </a:cubicBezTo>
                  <a:cubicBezTo>
                    <a:pt x="59" y="88"/>
                    <a:pt x="59" y="88"/>
                    <a:pt x="60" y="88"/>
                  </a:cubicBezTo>
                  <a:cubicBezTo>
                    <a:pt x="61" y="88"/>
                    <a:pt x="61" y="88"/>
                    <a:pt x="62" y="89"/>
                  </a:cubicBezTo>
                  <a:cubicBezTo>
                    <a:pt x="62" y="90"/>
                    <a:pt x="62" y="91"/>
                    <a:pt x="62" y="93"/>
                  </a:cubicBezTo>
                  <a:cubicBezTo>
                    <a:pt x="62" y="94"/>
                    <a:pt x="62" y="95"/>
                    <a:pt x="63" y="95"/>
                  </a:cubicBezTo>
                  <a:cubicBezTo>
                    <a:pt x="63" y="98"/>
                    <a:pt x="63" y="101"/>
                    <a:pt x="63" y="103"/>
                  </a:cubicBezTo>
                  <a:cubicBezTo>
                    <a:pt x="63" y="106"/>
                    <a:pt x="63" y="107"/>
                    <a:pt x="62" y="109"/>
                  </a:cubicBezTo>
                  <a:cubicBezTo>
                    <a:pt x="61" y="111"/>
                    <a:pt x="60" y="114"/>
                    <a:pt x="59" y="116"/>
                  </a:cubicBezTo>
                  <a:cubicBezTo>
                    <a:pt x="57" y="120"/>
                    <a:pt x="59" y="123"/>
                    <a:pt x="60" y="126"/>
                  </a:cubicBezTo>
                  <a:cubicBezTo>
                    <a:pt x="61" y="127"/>
                    <a:pt x="61" y="128"/>
                    <a:pt x="62" y="130"/>
                  </a:cubicBezTo>
                  <a:cubicBezTo>
                    <a:pt x="63" y="134"/>
                    <a:pt x="64" y="138"/>
                    <a:pt x="63" y="142"/>
                  </a:cubicBezTo>
                  <a:cubicBezTo>
                    <a:pt x="63" y="143"/>
                    <a:pt x="63" y="144"/>
                    <a:pt x="62" y="145"/>
                  </a:cubicBezTo>
                  <a:cubicBezTo>
                    <a:pt x="62" y="146"/>
                    <a:pt x="61" y="147"/>
                    <a:pt x="61" y="149"/>
                  </a:cubicBezTo>
                  <a:cubicBezTo>
                    <a:pt x="60" y="156"/>
                    <a:pt x="63" y="161"/>
                    <a:pt x="67" y="166"/>
                  </a:cubicBezTo>
                  <a:cubicBezTo>
                    <a:pt x="68" y="167"/>
                    <a:pt x="68" y="169"/>
                    <a:pt x="69" y="170"/>
                  </a:cubicBezTo>
                  <a:cubicBezTo>
                    <a:pt x="70" y="172"/>
                    <a:pt x="71" y="173"/>
                    <a:pt x="72" y="175"/>
                  </a:cubicBezTo>
                  <a:cubicBezTo>
                    <a:pt x="73" y="176"/>
                    <a:pt x="74" y="177"/>
                    <a:pt x="75" y="178"/>
                  </a:cubicBezTo>
                  <a:cubicBezTo>
                    <a:pt x="76" y="179"/>
                    <a:pt x="77" y="180"/>
                    <a:pt x="78" y="181"/>
                  </a:cubicBezTo>
                  <a:cubicBezTo>
                    <a:pt x="78" y="182"/>
                    <a:pt x="78" y="182"/>
                    <a:pt x="79" y="183"/>
                  </a:cubicBezTo>
                  <a:cubicBezTo>
                    <a:pt x="80" y="185"/>
                    <a:pt x="81" y="187"/>
                    <a:pt x="83" y="188"/>
                  </a:cubicBezTo>
                  <a:cubicBezTo>
                    <a:pt x="84" y="189"/>
                    <a:pt x="85" y="189"/>
                    <a:pt x="86" y="189"/>
                  </a:cubicBezTo>
                  <a:cubicBezTo>
                    <a:pt x="87" y="190"/>
                    <a:pt x="89" y="191"/>
                    <a:pt x="90" y="192"/>
                  </a:cubicBezTo>
                  <a:cubicBezTo>
                    <a:pt x="92" y="195"/>
                    <a:pt x="94" y="196"/>
                    <a:pt x="97" y="197"/>
                  </a:cubicBezTo>
                  <a:cubicBezTo>
                    <a:pt x="97" y="197"/>
                    <a:pt x="98" y="197"/>
                    <a:pt x="99" y="198"/>
                  </a:cubicBezTo>
                  <a:cubicBezTo>
                    <a:pt x="101" y="199"/>
                    <a:pt x="101" y="200"/>
                    <a:pt x="102" y="202"/>
                  </a:cubicBezTo>
                  <a:cubicBezTo>
                    <a:pt x="102" y="202"/>
                    <a:pt x="103" y="204"/>
                    <a:pt x="104" y="205"/>
                  </a:cubicBezTo>
                  <a:cubicBezTo>
                    <a:pt x="105" y="207"/>
                    <a:pt x="108" y="208"/>
                    <a:pt x="110" y="209"/>
                  </a:cubicBezTo>
                  <a:cubicBezTo>
                    <a:pt x="111" y="209"/>
                    <a:pt x="111" y="209"/>
                    <a:pt x="112" y="209"/>
                  </a:cubicBezTo>
                  <a:cubicBezTo>
                    <a:pt x="115" y="211"/>
                    <a:pt x="121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9" y="212"/>
                    <a:pt x="130" y="211"/>
                    <a:pt x="132" y="210"/>
                  </a:cubicBezTo>
                  <a:cubicBezTo>
                    <a:pt x="133" y="210"/>
                    <a:pt x="135" y="209"/>
                    <a:pt x="136" y="209"/>
                  </a:cubicBezTo>
                  <a:cubicBezTo>
                    <a:pt x="136" y="209"/>
                    <a:pt x="137" y="209"/>
                    <a:pt x="137" y="209"/>
                  </a:cubicBezTo>
                  <a:cubicBezTo>
                    <a:pt x="139" y="209"/>
                    <a:pt x="141" y="209"/>
                    <a:pt x="142" y="210"/>
                  </a:cubicBezTo>
                  <a:cubicBezTo>
                    <a:pt x="144" y="211"/>
                    <a:pt x="144" y="211"/>
                    <a:pt x="144" y="211"/>
                  </a:cubicBezTo>
                  <a:cubicBezTo>
                    <a:pt x="147" y="211"/>
                    <a:pt x="149" y="212"/>
                    <a:pt x="151" y="214"/>
                  </a:cubicBezTo>
                  <a:cubicBezTo>
                    <a:pt x="152" y="214"/>
                    <a:pt x="152" y="215"/>
                    <a:pt x="153" y="215"/>
                  </a:cubicBezTo>
                  <a:cubicBezTo>
                    <a:pt x="154" y="217"/>
                    <a:pt x="155" y="219"/>
                    <a:pt x="158" y="219"/>
                  </a:cubicBezTo>
                  <a:cubicBezTo>
                    <a:pt x="158" y="219"/>
                    <a:pt x="159" y="219"/>
                    <a:pt x="160" y="218"/>
                  </a:cubicBezTo>
                  <a:cubicBezTo>
                    <a:pt x="161" y="218"/>
                    <a:pt x="163" y="217"/>
                    <a:pt x="163" y="216"/>
                  </a:cubicBezTo>
                  <a:cubicBezTo>
                    <a:pt x="164" y="216"/>
                    <a:pt x="164" y="216"/>
                    <a:pt x="164" y="216"/>
                  </a:cubicBezTo>
                  <a:cubicBezTo>
                    <a:pt x="164" y="216"/>
                    <a:pt x="165" y="216"/>
                    <a:pt x="166" y="216"/>
                  </a:cubicBezTo>
                  <a:cubicBezTo>
                    <a:pt x="167" y="217"/>
                    <a:pt x="169" y="219"/>
                    <a:pt x="170" y="221"/>
                  </a:cubicBezTo>
                  <a:cubicBezTo>
                    <a:pt x="170" y="221"/>
                    <a:pt x="170" y="221"/>
                    <a:pt x="170" y="221"/>
                  </a:cubicBezTo>
                  <a:cubicBezTo>
                    <a:pt x="171" y="222"/>
                    <a:pt x="172" y="223"/>
                    <a:pt x="172" y="224"/>
                  </a:cubicBezTo>
                  <a:cubicBezTo>
                    <a:pt x="173" y="225"/>
                    <a:pt x="174" y="227"/>
                    <a:pt x="176" y="228"/>
                  </a:cubicBezTo>
                  <a:cubicBezTo>
                    <a:pt x="178" y="231"/>
                    <a:pt x="181" y="231"/>
                    <a:pt x="183" y="232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3"/>
                    <a:pt x="191" y="234"/>
                    <a:pt x="193" y="235"/>
                  </a:cubicBezTo>
                  <a:cubicBezTo>
                    <a:pt x="195" y="236"/>
                    <a:pt x="198" y="237"/>
                    <a:pt x="201" y="237"/>
                  </a:cubicBezTo>
                  <a:cubicBezTo>
                    <a:pt x="202" y="237"/>
                    <a:pt x="202" y="237"/>
                    <a:pt x="203" y="237"/>
                  </a:cubicBezTo>
                  <a:cubicBezTo>
                    <a:pt x="204" y="237"/>
                    <a:pt x="205" y="237"/>
                    <a:pt x="206" y="236"/>
                  </a:cubicBezTo>
                  <a:cubicBezTo>
                    <a:pt x="207" y="236"/>
                    <a:pt x="207" y="236"/>
                    <a:pt x="208" y="236"/>
                  </a:cubicBezTo>
                  <a:cubicBezTo>
                    <a:pt x="208" y="236"/>
                    <a:pt x="208" y="236"/>
                    <a:pt x="209" y="236"/>
                  </a:cubicBezTo>
                  <a:cubicBezTo>
                    <a:pt x="209" y="237"/>
                    <a:pt x="209" y="237"/>
                    <a:pt x="209" y="238"/>
                  </a:cubicBezTo>
                  <a:cubicBezTo>
                    <a:pt x="210" y="239"/>
                    <a:pt x="210" y="240"/>
                    <a:pt x="210" y="241"/>
                  </a:cubicBezTo>
                  <a:cubicBezTo>
                    <a:pt x="211" y="243"/>
                    <a:pt x="212" y="244"/>
                    <a:pt x="213" y="245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8" y="250"/>
                    <a:pt x="223" y="254"/>
                    <a:pt x="230" y="254"/>
                  </a:cubicBezTo>
                  <a:cubicBezTo>
                    <a:pt x="230" y="254"/>
                    <a:pt x="231" y="254"/>
                    <a:pt x="232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41" y="253"/>
                    <a:pt x="246" y="252"/>
                    <a:pt x="251" y="251"/>
                  </a:cubicBezTo>
                  <a:cubicBezTo>
                    <a:pt x="252" y="251"/>
                    <a:pt x="252" y="251"/>
                    <a:pt x="253" y="251"/>
                  </a:cubicBezTo>
                  <a:cubicBezTo>
                    <a:pt x="254" y="251"/>
                    <a:pt x="255" y="251"/>
                    <a:pt x="256" y="252"/>
                  </a:cubicBezTo>
                  <a:cubicBezTo>
                    <a:pt x="257" y="252"/>
                    <a:pt x="258" y="252"/>
                    <a:pt x="259" y="253"/>
                  </a:cubicBezTo>
                  <a:cubicBezTo>
                    <a:pt x="261" y="253"/>
                    <a:pt x="262" y="254"/>
                    <a:pt x="263" y="255"/>
                  </a:cubicBezTo>
                  <a:cubicBezTo>
                    <a:pt x="264" y="256"/>
                    <a:pt x="265" y="256"/>
                    <a:pt x="266" y="257"/>
                  </a:cubicBezTo>
                  <a:cubicBezTo>
                    <a:pt x="268" y="258"/>
                    <a:pt x="269" y="259"/>
                    <a:pt x="271" y="260"/>
                  </a:cubicBezTo>
                  <a:cubicBezTo>
                    <a:pt x="273" y="260"/>
                    <a:pt x="273" y="260"/>
                    <a:pt x="273" y="260"/>
                  </a:cubicBezTo>
                  <a:cubicBezTo>
                    <a:pt x="274" y="259"/>
                    <a:pt x="274" y="259"/>
                    <a:pt x="274" y="259"/>
                  </a:cubicBezTo>
                  <a:cubicBezTo>
                    <a:pt x="276" y="256"/>
                    <a:pt x="278" y="253"/>
                    <a:pt x="279" y="252"/>
                  </a:cubicBezTo>
                  <a:cubicBezTo>
                    <a:pt x="280" y="251"/>
                    <a:pt x="282" y="250"/>
                    <a:pt x="283" y="249"/>
                  </a:cubicBezTo>
                  <a:cubicBezTo>
                    <a:pt x="284" y="249"/>
                    <a:pt x="284" y="249"/>
                    <a:pt x="285" y="249"/>
                  </a:cubicBezTo>
                  <a:cubicBezTo>
                    <a:pt x="285" y="248"/>
                    <a:pt x="286" y="247"/>
                    <a:pt x="287" y="247"/>
                  </a:cubicBezTo>
                  <a:cubicBezTo>
                    <a:pt x="287" y="246"/>
                    <a:pt x="288" y="245"/>
                    <a:pt x="288" y="245"/>
                  </a:cubicBezTo>
                  <a:cubicBezTo>
                    <a:pt x="289" y="245"/>
                    <a:pt x="289" y="245"/>
                    <a:pt x="289" y="245"/>
                  </a:cubicBezTo>
                  <a:cubicBezTo>
                    <a:pt x="289" y="244"/>
                    <a:pt x="289" y="244"/>
                    <a:pt x="289" y="244"/>
                  </a:cubicBezTo>
                  <a:cubicBezTo>
                    <a:pt x="290" y="240"/>
                    <a:pt x="292" y="235"/>
                    <a:pt x="295" y="229"/>
                  </a:cubicBezTo>
                  <a:cubicBezTo>
                    <a:pt x="296" y="227"/>
                    <a:pt x="297" y="227"/>
                    <a:pt x="298" y="226"/>
                  </a:cubicBezTo>
                  <a:cubicBezTo>
                    <a:pt x="300" y="225"/>
                    <a:pt x="300" y="225"/>
                    <a:pt x="300" y="225"/>
                  </a:cubicBezTo>
                  <a:cubicBezTo>
                    <a:pt x="302" y="223"/>
                    <a:pt x="302" y="222"/>
                    <a:pt x="303" y="219"/>
                  </a:cubicBezTo>
                  <a:cubicBezTo>
                    <a:pt x="303" y="219"/>
                    <a:pt x="303" y="219"/>
                    <a:pt x="303" y="219"/>
                  </a:cubicBezTo>
                  <a:cubicBezTo>
                    <a:pt x="303" y="217"/>
                    <a:pt x="304" y="216"/>
                    <a:pt x="305" y="215"/>
                  </a:cubicBezTo>
                  <a:cubicBezTo>
                    <a:pt x="305" y="214"/>
                    <a:pt x="306" y="214"/>
                    <a:pt x="306" y="213"/>
                  </a:cubicBezTo>
                  <a:cubicBezTo>
                    <a:pt x="307" y="212"/>
                    <a:pt x="307" y="211"/>
                    <a:pt x="308" y="209"/>
                  </a:cubicBezTo>
                  <a:cubicBezTo>
                    <a:pt x="308" y="208"/>
                    <a:pt x="308" y="207"/>
                    <a:pt x="309" y="206"/>
                  </a:cubicBezTo>
                  <a:cubicBezTo>
                    <a:pt x="309" y="205"/>
                    <a:pt x="310" y="205"/>
                    <a:pt x="310" y="204"/>
                  </a:cubicBezTo>
                  <a:cubicBezTo>
                    <a:pt x="312" y="202"/>
                    <a:pt x="313" y="201"/>
                    <a:pt x="313" y="200"/>
                  </a:cubicBezTo>
                  <a:cubicBezTo>
                    <a:pt x="313" y="198"/>
                    <a:pt x="312" y="196"/>
                    <a:pt x="311" y="19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A1BCFA9-7F5E-043D-B474-33A30296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482"/>
              <a:ext cx="766" cy="767"/>
            </a:xfrm>
            <a:custGeom>
              <a:avLst/>
              <a:gdLst>
                <a:gd name="T0" fmla="*/ 311 w 314"/>
                <a:gd name="T1" fmla="*/ 132 h 314"/>
                <a:gd name="T2" fmla="*/ 313 w 314"/>
                <a:gd name="T3" fmla="*/ 110 h 314"/>
                <a:gd name="T4" fmla="*/ 304 w 314"/>
                <a:gd name="T5" fmla="*/ 98 h 314"/>
                <a:gd name="T6" fmla="*/ 297 w 314"/>
                <a:gd name="T7" fmla="*/ 94 h 314"/>
                <a:gd name="T8" fmla="*/ 291 w 314"/>
                <a:gd name="T9" fmla="*/ 92 h 314"/>
                <a:gd name="T10" fmla="*/ 285 w 314"/>
                <a:gd name="T11" fmla="*/ 90 h 314"/>
                <a:gd name="T12" fmla="*/ 265 w 314"/>
                <a:gd name="T13" fmla="*/ 81 h 314"/>
                <a:gd name="T14" fmla="*/ 256 w 314"/>
                <a:gd name="T15" fmla="*/ 77 h 314"/>
                <a:gd name="T16" fmla="*/ 246 w 314"/>
                <a:gd name="T17" fmla="*/ 71 h 314"/>
                <a:gd name="T18" fmla="*/ 231 w 314"/>
                <a:gd name="T19" fmla="*/ 62 h 314"/>
                <a:gd name="T20" fmla="*/ 230 w 314"/>
                <a:gd name="T21" fmla="*/ 55 h 314"/>
                <a:gd name="T22" fmla="*/ 223 w 314"/>
                <a:gd name="T23" fmla="*/ 49 h 314"/>
                <a:gd name="T24" fmla="*/ 212 w 314"/>
                <a:gd name="T25" fmla="*/ 37 h 314"/>
                <a:gd name="T26" fmla="*/ 207 w 314"/>
                <a:gd name="T27" fmla="*/ 38 h 314"/>
                <a:gd name="T28" fmla="*/ 197 w 314"/>
                <a:gd name="T29" fmla="*/ 38 h 314"/>
                <a:gd name="T30" fmla="*/ 190 w 314"/>
                <a:gd name="T31" fmla="*/ 39 h 314"/>
                <a:gd name="T32" fmla="*/ 193 w 314"/>
                <a:gd name="T33" fmla="*/ 18 h 314"/>
                <a:gd name="T34" fmla="*/ 196 w 314"/>
                <a:gd name="T35" fmla="*/ 3 h 314"/>
                <a:gd name="T36" fmla="*/ 170 w 314"/>
                <a:gd name="T37" fmla="*/ 22 h 314"/>
                <a:gd name="T38" fmla="*/ 155 w 314"/>
                <a:gd name="T39" fmla="*/ 16 h 314"/>
                <a:gd name="T40" fmla="*/ 127 w 314"/>
                <a:gd name="T41" fmla="*/ 22 h 314"/>
                <a:gd name="T42" fmla="*/ 107 w 314"/>
                <a:gd name="T43" fmla="*/ 8 h 314"/>
                <a:gd name="T44" fmla="*/ 89 w 314"/>
                <a:gd name="T45" fmla="*/ 0 h 314"/>
                <a:gd name="T46" fmla="*/ 73 w 314"/>
                <a:gd name="T47" fmla="*/ 7 h 314"/>
                <a:gd name="T48" fmla="*/ 62 w 314"/>
                <a:gd name="T49" fmla="*/ 8 h 314"/>
                <a:gd name="T50" fmla="*/ 52 w 314"/>
                <a:gd name="T51" fmla="*/ 22 h 314"/>
                <a:gd name="T52" fmla="*/ 34 w 314"/>
                <a:gd name="T53" fmla="*/ 33 h 314"/>
                <a:gd name="T54" fmla="*/ 18 w 314"/>
                <a:gd name="T55" fmla="*/ 24 h 314"/>
                <a:gd name="T56" fmla="*/ 18 w 314"/>
                <a:gd name="T57" fmla="*/ 34 h 314"/>
                <a:gd name="T58" fmla="*/ 24 w 314"/>
                <a:gd name="T59" fmla="*/ 48 h 314"/>
                <a:gd name="T60" fmla="*/ 11 w 314"/>
                <a:gd name="T61" fmla="*/ 94 h 314"/>
                <a:gd name="T62" fmla="*/ 6 w 314"/>
                <a:gd name="T63" fmla="*/ 110 h 314"/>
                <a:gd name="T64" fmla="*/ 13 w 314"/>
                <a:gd name="T65" fmla="*/ 130 h 314"/>
                <a:gd name="T66" fmla="*/ 4 w 314"/>
                <a:gd name="T67" fmla="*/ 147 h 314"/>
                <a:gd name="T68" fmla="*/ 13 w 314"/>
                <a:gd name="T69" fmla="*/ 171 h 314"/>
                <a:gd name="T70" fmla="*/ 13 w 314"/>
                <a:gd name="T71" fmla="*/ 201 h 314"/>
                <a:gd name="T72" fmla="*/ 21 w 314"/>
                <a:gd name="T73" fmla="*/ 229 h 314"/>
                <a:gd name="T74" fmla="*/ 55 w 314"/>
                <a:gd name="T75" fmla="*/ 234 h 314"/>
                <a:gd name="T76" fmla="*/ 77 w 314"/>
                <a:gd name="T77" fmla="*/ 227 h 314"/>
                <a:gd name="T78" fmla="*/ 95 w 314"/>
                <a:gd name="T79" fmla="*/ 236 h 314"/>
                <a:gd name="T80" fmla="*/ 109 w 314"/>
                <a:gd name="T81" fmla="*/ 260 h 314"/>
                <a:gd name="T82" fmla="*/ 114 w 314"/>
                <a:gd name="T83" fmla="*/ 288 h 314"/>
                <a:gd name="T84" fmla="*/ 119 w 314"/>
                <a:gd name="T85" fmla="*/ 302 h 314"/>
                <a:gd name="T86" fmla="*/ 154 w 314"/>
                <a:gd name="T87" fmla="*/ 305 h 314"/>
                <a:gd name="T88" fmla="*/ 165 w 314"/>
                <a:gd name="T89" fmla="*/ 313 h 314"/>
                <a:gd name="T90" fmla="*/ 178 w 314"/>
                <a:gd name="T91" fmla="*/ 310 h 314"/>
                <a:gd name="T92" fmla="*/ 189 w 314"/>
                <a:gd name="T93" fmla="*/ 283 h 314"/>
                <a:gd name="T94" fmla="*/ 206 w 314"/>
                <a:gd name="T95" fmla="*/ 258 h 314"/>
                <a:gd name="T96" fmla="*/ 225 w 314"/>
                <a:gd name="T97" fmla="*/ 244 h 314"/>
                <a:gd name="T98" fmla="*/ 258 w 314"/>
                <a:gd name="T99" fmla="*/ 215 h 314"/>
                <a:gd name="T100" fmla="*/ 274 w 314"/>
                <a:gd name="T101" fmla="*/ 186 h 314"/>
                <a:gd name="T102" fmla="*/ 285 w 314"/>
                <a:gd name="T103" fmla="*/ 163 h 314"/>
                <a:gd name="T104" fmla="*/ 314 w 314"/>
                <a:gd name="T105" fmla="*/ 140 h 314"/>
                <a:gd name="T106" fmla="*/ 312 w 314"/>
                <a:gd name="T107" fmla="*/ 13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4" h="314">
                  <a:moveTo>
                    <a:pt x="312" y="133"/>
                  </a:moveTo>
                  <a:cubicBezTo>
                    <a:pt x="311" y="133"/>
                    <a:pt x="311" y="133"/>
                    <a:pt x="311" y="133"/>
                  </a:cubicBezTo>
                  <a:cubicBezTo>
                    <a:pt x="311" y="132"/>
                    <a:pt x="311" y="132"/>
                    <a:pt x="311" y="132"/>
                  </a:cubicBezTo>
                  <a:cubicBezTo>
                    <a:pt x="311" y="132"/>
                    <a:pt x="311" y="132"/>
                    <a:pt x="311" y="132"/>
                  </a:cubicBezTo>
                  <a:cubicBezTo>
                    <a:pt x="311" y="131"/>
                    <a:pt x="311" y="131"/>
                    <a:pt x="311" y="131"/>
                  </a:cubicBezTo>
                  <a:cubicBezTo>
                    <a:pt x="311" y="130"/>
                    <a:pt x="311" y="129"/>
                    <a:pt x="311" y="128"/>
                  </a:cubicBezTo>
                  <a:cubicBezTo>
                    <a:pt x="311" y="127"/>
                    <a:pt x="311" y="126"/>
                    <a:pt x="311" y="125"/>
                  </a:cubicBezTo>
                  <a:cubicBezTo>
                    <a:pt x="310" y="121"/>
                    <a:pt x="310" y="115"/>
                    <a:pt x="313" y="110"/>
                  </a:cubicBezTo>
                  <a:cubicBezTo>
                    <a:pt x="314" y="108"/>
                    <a:pt x="314" y="108"/>
                    <a:pt x="314" y="108"/>
                  </a:cubicBezTo>
                  <a:cubicBezTo>
                    <a:pt x="313" y="107"/>
                    <a:pt x="313" y="107"/>
                    <a:pt x="313" y="107"/>
                  </a:cubicBezTo>
                  <a:cubicBezTo>
                    <a:pt x="311" y="104"/>
                    <a:pt x="309" y="102"/>
                    <a:pt x="306" y="99"/>
                  </a:cubicBezTo>
                  <a:cubicBezTo>
                    <a:pt x="305" y="99"/>
                    <a:pt x="305" y="99"/>
                    <a:pt x="304" y="98"/>
                  </a:cubicBezTo>
                  <a:cubicBezTo>
                    <a:pt x="304" y="98"/>
                    <a:pt x="303" y="97"/>
                    <a:pt x="303" y="97"/>
                  </a:cubicBezTo>
                  <a:cubicBezTo>
                    <a:pt x="302" y="97"/>
                    <a:pt x="302" y="97"/>
                    <a:pt x="301" y="97"/>
                  </a:cubicBezTo>
                  <a:cubicBezTo>
                    <a:pt x="300" y="97"/>
                    <a:pt x="300" y="97"/>
                    <a:pt x="299" y="96"/>
                  </a:cubicBezTo>
                  <a:cubicBezTo>
                    <a:pt x="298" y="96"/>
                    <a:pt x="298" y="95"/>
                    <a:pt x="297" y="94"/>
                  </a:cubicBezTo>
                  <a:cubicBezTo>
                    <a:pt x="296" y="94"/>
                    <a:pt x="295" y="93"/>
                    <a:pt x="295" y="93"/>
                  </a:cubicBezTo>
                  <a:cubicBezTo>
                    <a:pt x="294" y="93"/>
                    <a:pt x="293" y="92"/>
                    <a:pt x="293" y="92"/>
                  </a:cubicBezTo>
                  <a:cubicBezTo>
                    <a:pt x="292" y="92"/>
                    <a:pt x="292" y="92"/>
                    <a:pt x="292" y="92"/>
                  </a:cubicBezTo>
                  <a:cubicBezTo>
                    <a:pt x="292" y="92"/>
                    <a:pt x="291" y="92"/>
                    <a:pt x="291" y="92"/>
                  </a:cubicBezTo>
                  <a:cubicBezTo>
                    <a:pt x="291" y="92"/>
                    <a:pt x="290" y="92"/>
                    <a:pt x="290" y="92"/>
                  </a:cubicBezTo>
                  <a:cubicBezTo>
                    <a:pt x="290" y="92"/>
                    <a:pt x="289" y="92"/>
                    <a:pt x="289" y="92"/>
                  </a:cubicBezTo>
                  <a:cubicBezTo>
                    <a:pt x="289" y="92"/>
                    <a:pt x="288" y="91"/>
                    <a:pt x="288" y="91"/>
                  </a:cubicBezTo>
                  <a:cubicBezTo>
                    <a:pt x="287" y="91"/>
                    <a:pt x="286" y="91"/>
                    <a:pt x="285" y="90"/>
                  </a:cubicBezTo>
                  <a:cubicBezTo>
                    <a:pt x="283" y="90"/>
                    <a:pt x="282" y="90"/>
                    <a:pt x="281" y="89"/>
                  </a:cubicBezTo>
                  <a:cubicBezTo>
                    <a:pt x="278" y="88"/>
                    <a:pt x="276" y="87"/>
                    <a:pt x="274" y="85"/>
                  </a:cubicBezTo>
                  <a:cubicBezTo>
                    <a:pt x="272" y="84"/>
                    <a:pt x="271" y="83"/>
                    <a:pt x="269" y="82"/>
                  </a:cubicBezTo>
                  <a:cubicBezTo>
                    <a:pt x="268" y="82"/>
                    <a:pt x="267" y="81"/>
                    <a:pt x="265" y="81"/>
                  </a:cubicBezTo>
                  <a:cubicBezTo>
                    <a:pt x="264" y="80"/>
                    <a:pt x="264" y="80"/>
                    <a:pt x="263" y="79"/>
                  </a:cubicBezTo>
                  <a:cubicBezTo>
                    <a:pt x="261" y="78"/>
                    <a:pt x="260" y="77"/>
                    <a:pt x="258" y="77"/>
                  </a:cubicBezTo>
                  <a:cubicBezTo>
                    <a:pt x="258" y="77"/>
                    <a:pt x="257" y="77"/>
                    <a:pt x="257" y="77"/>
                  </a:cubicBezTo>
                  <a:cubicBezTo>
                    <a:pt x="256" y="77"/>
                    <a:pt x="256" y="77"/>
                    <a:pt x="256" y="77"/>
                  </a:cubicBezTo>
                  <a:cubicBezTo>
                    <a:pt x="255" y="77"/>
                    <a:pt x="254" y="77"/>
                    <a:pt x="254" y="76"/>
                  </a:cubicBezTo>
                  <a:cubicBezTo>
                    <a:pt x="253" y="76"/>
                    <a:pt x="252" y="75"/>
                    <a:pt x="252" y="74"/>
                  </a:cubicBezTo>
                  <a:cubicBezTo>
                    <a:pt x="252" y="73"/>
                    <a:pt x="251" y="73"/>
                    <a:pt x="251" y="72"/>
                  </a:cubicBezTo>
                  <a:cubicBezTo>
                    <a:pt x="250" y="71"/>
                    <a:pt x="248" y="71"/>
                    <a:pt x="246" y="71"/>
                  </a:cubicBezTo>
                  <a:cubicBezTo>
                    <a:pt x="245" y="71"/>
                    <a:pt x="243" y="71"/>
                    <a:pt x="241" y="71"/>
                  </a:cubicBezTo>
                  <a:cubicBezTo>
                    <a:pt x="239" y="72"/>
                    <a:pt x="237" y="72"/>
                    <a:pt x="236" y="72"/>
                  </a:cubicBezTo>
                  <a:cubicBezTo>
                    <a:pt x="234" y="72"/>
                    <a:pt x="233" y="72"/>
                    <a:pt x="232" y="71"/>
                  </a:cubicBezTo>
                  <a:cubicBezTo>
                    <a:pt x="230" y="70"/>
                    <a:pt x="230" y="66"/>
                    <a:pt x="231" y="62"/>
                  </a:cubicBezTo>
                  <a:cubicBezTo>
                    <a:pt x="231" y="61"/>
                    <a:pt x="231" y="60"/>
                    <a:pt x="231" y="60"/>
                  </a:cubicBezTo>
                  <a:cubicBezTo>
                    <a:pt x="231" y="58"/>
                    <a:pt x="231" y="57"/>
                    <a:pt x="230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54"/>
                    <a:pt x="225" y="53"/>
                    <a:pt x="224" y="53"/>
                  </a:cubicBezTo>
                  <a:cubicBezTo>
                    <a:pt x="223" y="52"/>
                    <a:pt x="223" y="52"/>
                    <a:pt x="223" y="52"/>
                  </a:cubicBezTo>
                  <a:cubicBezTo>
                    <a:pt x="223" y="52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5"/>
                    <a:pt x="224" y="42"/>
                    <a:pt x="223" y="39"/>
                  </a:cubicBezTo>
                  <a:cubicBezTo>
                    <a:pt x="222" y="38"/>
                    <a:pt x="220" y="37"/>
                    <a:pt x="216" y="37"/>
                  </a:cubicBezTo>
                  <a:cubicBezTo>
                    <a:pt x="215" y="37"/>
                    <a:pt x="214" y="37"/>
                    <a:pt x="213" y="37"/>
                  </a:cubicBezTo>
                  <a:cubicBezTo>
                    <a:pt x="213" y="37"/>
                    <a:pt x="212" y="37"/>
                    <a:pt x="212" y="37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0" y="37"/>
                    <a:pt x="209" y="38"/>
                    <a:pt x="207" y="38"/>
                  </a:cubicBezTo>
                  <a:cubicBezTo>
                    <a:pt x="206" y="39"/>
                    <a:pt x="204" y="39"/>
                    <a:pt x="202" y="39"/>
                  </a:cubicBezTo>
                  <a:cubicBezTo>
                    <a:pt x="202" y="39"/>
                    <a:pt x="201" y="39"/>
                    <a:pt x="200" y="39"/>
                  </a:cubicBezTo>
                  <a:cubicBezTo>
                    <a:pt x="200" y="39"/>
                    <a:pt x="199" y="38"/>
                    <a:pt x="199" y="38"/>
                  </a:cubicBezTo>
                  <a:cubicBezTo>
                    <a:pt x="198" y="38"/>
                    <a:pt x="198" y="38"/>
                    <a:pt x="197" y="38"/>
                  </a:cubicBezTo>
                  <a:cubicBezTo>
                    <a:pt x="197" y="38"/>
                    <a:pt x="196" y="38"/>
                    <a:pt x="196" y="38"/>
                  </a:cubicBezTo>
                  <a:cubicBezTo>
                    <a:pt x="195" y="38"/>
                    <a:pt x="195" y="38"/>
                    <a:pt x="194" y="39"/>
                  </a:cubicBezTo>
                  <a:cubicBezTo>
                    <a:pt x="193" y="39"/>
                    <a:pt x="193" y="39"/>
                    <a:pt x="192" y="39"/>
                  </a:cubicBezTo>
                  <a:cubicBezTo>
                    <a:pt x="191" y="39"/>
                    <a:pt x="191" y="39"/>
                    <a:pt x="190" y="39"/>
                  </a:cubicBezTo>
                  <a:cubicBezTo>
                    <a:pt x="189" y="38"/>
                    <a:pt x="187" y="37"/>
                    <a:pt x="186" y="35"/>
                  </a:cubicBezTo>
                  <a:cubicBezTo>
                    <a:pt x="184" y="33"/>
                    <a:pt x="184" y="33"/>
                    <a:pt x="185" y="31"/>
                  </a:cubicBezTo>
                  <a:cubicBezTo>
                    <a:pt x="186" y="29"/>
                    <a:pt x="188" y="26"/>
                    <a:pt x="189" y="24"/>
                  </a:cubicBezTo>
                  <a:cubicBezTo>
                    <a:pt x="191" y="22"/>
                    <a:pt x="192" y="20"/>
                    <a:pt x="193" y="18"/>
                  </a:cubicBezTo>
                  <a:cubicBezTo>
                    <a:pt x="194" y="17"/>
                    <a:pt x="194" y="17"/>
                    <a:pt x="194" y="17"/>
                  </a:cubicBezTo>
                  <a:cubicBezTo>
                    <a:pt x="195" y="15"/>
                    <a:pt x="196" y="13"/>
                    <a:pt x="196" y="12"/>
                  </a:cubicBezTo>
                  <a:cubicBezTo>
                    <a:pt x="196" y="11"/>
                    <a:pt x="196" y="8"/>
                    <a:pt x="196" y="6"/>
                  </a:cubicBezTo>
                  <a:cubicBezTo>
                    <a:pt x="196" y="3"/>
                    <a:pt x="196" y="3"/>
                    <a:pt x="196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2" y="5"/>
                    <a:pt x="190" y="7"/>
                    <a:pt x="189" y="9"/>
                  </a:cubicBezTo>
                  <a:cubicBezTo>
                    <a:pt x="188" y="10"/>
                    <a:pt x="188" y="11"/>
                    <a:pt x="187" y="12"/>
                  </a:cubicBezTo>
                  <a:cubicBezTo>
                    <a:pt x="184" y="14"/>
                    <a:pt x="177" y="22"/>
                    <a:pt x="170" y="22"/>
                  </a:cubicBezTo>
                  <a:cubicBezTo>
                    <a:pt x="168" y="22"/>
                    <a:pt x="167" y="21"/>
                    <a:pt x="165" y="20"/>
                  </a:cubicBezTo>
                  <a:cubicBezTo>
                    <a:pt x="164" y="20"/>
                    <a:pt x="163" y="19"/>
                    <a:pt x="162" y="19"/>
                  </a:cubicBezTo>
                  <a:cubicBezTo>
                    <a:pt x="161" y="18"/>
                    <a:pt x="159" y="16"/>
                    <a:pt x="157" y="16"/>
                  </a:cubicBezTo>
                  <a:cubicBezTo>
                    <a:pt x="156" y="16"/>
                    <a:pt x="156" y="16"/>
                    <a:pt x="155" y="16"/>
                  </a:cubicBezTo>
                  <a:cubicBezTo>
                    <a:pt x="153" y="16"/>
                    <a:pt x="152" y="17"/>
                    <a:pt x="150" y="18"/>
                  </a:cubicBezTo>
                  <a:cubicBezTo>
                    <a:pt x="149" y="18"/>
                    <a:pt x="149" y="18"/>
                    <a:pt x="148" y="19"/>
                  </a:cubicBezTo>
                  <a:cubicBezTo>
                    <a:pt x="144" y="21"/>
                    <a:pt x="139" y="23"/>
                    <a:pt x="133" y="23"/>
                  </a:cubicBezTo>
                  <a:cubicBezTo>
                    <a:pt x="131" y="23"/>
                    <a:pt x="129" y="22"/>
                    <a:pt x="127" y="22"/>
                  </a:cubicBezTo>
                  <a:cubicBezTo>
                    <a:pt x="124" y="20"/>
                    <a:pt x="121" y="18"/>
                    <a:pt x="118" y="16"/>
                  </a:cubicBezTo>
                  <a:cubicBezTo>
                    <a:pt x="116" y="15"/>
                    <a:pt x="114" y="13"/>
                    <a:pt x="112" y="12"/>
                  </a:cubicBezTo>
                  <a:cubicBezTo>
                    <a:pt x="111" y="12"/>
                    <a:pt x="110" y="11"/>
                    <a:pt x="109" y="10"/>
                  </a:cubicBezTo>
                  <a:cubicBezTo>
                    <a:pt x="108" y="9"/>
                    <a:pt x="107" y="8"/>
                    <a:pt x="107" y="8"/>
                  </a:cubicBezTo>
                  <a:cubicBezTo>
                    <a:pt x="105" y="7"/>
                    <a:pt x="104" y="7"/>
                    <a:pt x="102" y="6"/>
                  </a:cubicBezTo>
                  <a:cubicBezTo>
                    <a:pt x="101" y="6"/>
                    <a:pt x="101" y="6"/>
                    <a:pt x="100" y="6"/>
                  </a:cubicBezTo>
                  <a:cubicBezTo>
                    <a:pt x="98" y="6"/>
                    <a:pt x="97" y="4"/>
                    <a:pt x="96" y="3"/>
                  </a:cubicBezTo>
                  <a:cubicBezTo>
                    <a:pt x="94" y="2"/>
                    <a:pt x="92" y="0"/>
                    <a:pt x="89" y="0"/>
                  </a:cubicBezTo>
                  <a:cubicBezTo>
                    <a:pt x="87" y="0"/>
                    <a:pt x="85" y="2"/>
                    <a:pt x="83" y="3"/>
                  </a:cubicBezTo>
                  <a:cubicBezTo>
                    <a:pt x="81" y="5"/>
                    <a:pt x="80" y="6"/>
                    <a:pt x="78" y="6"/>
                  </a:cubicBezTo>
                  <a:cubicBezTo>
                    <a:pt x="77" y="6"/>
                    <a:pt x="76" y="7"/>
                    <a:pt x="75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3" y="7"/>
                    <a:pt x="72" y="6"/>
                    <a:pt x="72" y="6"/>
                  </a:cubicBezTo>
                  <a:cubicBezTo>
                    <a:pt x="71" y="6"/>
                    <a:pt x="71" y="7"/>
                    <a:pt x="70" y="7"/>
                  </a:cubicBezTo>
                  <a:cubicBezTo>
                    <a:pt x="70" y="7"/>
                    <a:pt x="69" y="7"/>
                    <a:pt x="68" y="7"/>
                  </a:cubicBezTo>
                  <a:cubicBezTo>
                    <a:pt x="64" y="7"/>
                    <a:pt x="63" y="7"/>
                    <a:pt x="62" y="8"/>
                  </a:cubicBezTo>
                  <a:cubicBezTo>
                    <a:pt x="61" y="8"/>
                    <a:pt x="60" y="10"/>
                    <a:pt x="59" y="12"/>
                  </a:cubicBezTo>
                  <a:cubicBezTo>
                    <a:pt x="59" y="14"/>
                    <a:pt x="58" y="15"/>
                    <a:pt x="58" y="15"/>
                  </a:cubicBezTo>
                  <a:cubicBezTo>
                    <a:pt x="57" y="17"/>
                    <a:pt x="56" y="18"/>
                    <a:pt x="55" y="19"/>
                  </a:cubicBezTo>
                  <a:cubicBezTo>
                    <a:pt x="54" y="20"/>
                    <a:pt x="53" y="21"/>
                    <a:pt x="52" y="22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6"/>
                    <a:pt x="49" y="27"/>
                    <a:pt x="48" y="28"/>
                  </a:cubicBezTo>
                  <a:cubicBezTo>
                    <a:pt x="45" y="30"/>
                    <a:pt x="42" y="31"/>
                    <a:pt x="39" y="32"/>
                  </a:cubicBezTo>
                  <a:cubicBezTo>
                    <a:pt x="37" y="32"/>
                    <a:pt x="35" y="32"/>
                    <a:pt x="34" y="33"/>
                  </a:cubicBezTo>
                  <a:cubicBezTo>
                    <a:pt x="33" y="33"/>
                    <a:pt x="32" y="33"/>
                    <a:pt x="32" y="33"/>
                  </a:cubicBezTo>
                  <a:cubicBezTo>
                    <a:pt x="30" y="33"/>
                    <a:pt x="28" y="31"/>
                    <a:pt x="26" y="30"/>
                  </a:cubicBezTo>
                  <a:cubicBezTo>
                    <a:pt x="25" y="29"/>
                    <a:pt x="25" y="28"/>
                    <a:pt x="23" y="27"/>
                  </a:cubicBezTo>
                  <a:cubicBezTo>
                    <a:pt x="22" y="26"/>
                    <a:pt x="20" y="25"/>
                    <a:pt x="18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7" y="30"/>
                    <a:pt x="17" y="32"/>
                    <a:pt x="18" y="34"/>
                  </a:cubicBezTo>
                  <a:cubicBezTo>
                    <a:pt x="19" y="36"/>
                    <a:pt x="19" y="37"/>
                    <a:pt x="20" y="38"/>
                  </a:cubicBezTo>
                  <a:cubicBezTo>
                    <a:pt x="20" y="39"/>
                    <a:pt x="20" y="40"/>
                    <a:pt x="21" y="41"/>
                  </a:cubicBezTo>
                  <a:cubicBezTo>
                    <a:pt x="21" y="42"/>
                    <a:pt x="22" y="43"/>
                    <a:pt x="22" y="44"/>
                  </a:cubicBezTo>
                  <a:cubicBezTo>
                    <a:pt x="23" y="46"/>
                    <a:pt x="24" y="47"/>
                    <a:pt x="24" y="48"/>
                  </a:cubicBezTo>
                  <a:cubicBezTo>
                    <a:pt x="25" y="53"/>
                    <a:pt x="22" y="60"/>
                    <a:pt x="21" y="63"/>
                  </a:cubicBezTo>
                  <a:cubicBezTo>
                    <a:pt x="20" y="67"/>
                    <a:pt x="19" y="70"/>
                    <a:pt x="18" y="73"/>
                  </a:cubicBezTo>
                  <a:cubicBezTo>
                    <a:pt x="16" y="78"/>
                    <a:pt x="14" y="83"/>
                    <a:pt x="13" y="88"/>
                  </a:cubicBezTo>
                  <a:cubicBezTo>
                    <a:pt x="12" y="90"/>
                    <a:pt x="11" y="92"/>
                    <a:pt x="11" y="94"/>
                  </a:cubicBezTo>
                  <a:cubicBezTo>
                    <a:pt x="11" y="95"/>
                    <a:pt x="10" y="96"/>
                    <a:pt x="10" y="98"/>
                  </a:cubicBezTo>
                  <a:cubicBezTo>
                    <a:pt x="10" y="99"/>
                    <a:pt x="9" y="100"/>
                    <a:pt x="8" y="102"/>
                  </a:cubicBezTo>
                  <a:cubicBezTo>
                    <a:pt x="7" y="104"/>
                    <a:pt x="6" y="106"/>
                    <a:pt x="6" y="108"/>
                  </a:cubicBezTo>
                  <a:cubicBezTo>
                    <a:pt x="6" y="109"/>
                    <a:pt x="6" y="109"/>
                    <a:pt x="6" y="110"/>
                  </a:cubicBezTo>
                  <a:cubicBezTo>
                    <a:pt x="5" y="111"/>
                    <a:pt x="5" y="112"/>
                    <a:pt x="5" y="113"/>
                  </a:cubicBezTo>
                  <a:cubicBezTo>
                    <a:pt x="4" y="115"/>
                    <a:pt x="3" y="117"/>
                    <a:pt x="5" y="120"/>
                  </a:cubicBezTo>
                  <a:cubicBezTo>
                    <a:pt x="6" y="123"/>
                    <a:pt x="10" y="126"/>
                    <a:pt x="12" y="129"/>
                  </a:cubicBezTo>
                  <a:cubicBezTo>
                    <a:pt x="13" y="129"/>
                    <a:pt x="13" y="129"/>
                    <a:pt x="13" y="130"/>
                  </a:cubicBezTo>
                  <a:cubicBezTo>
                    <a:pt x="13" y="130"/>
                    <a:pt x="11" y="131"/>
                    <a:pt x="8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" y="135"/>
                    <a:pt x="0" y="138"/>
                    <a:pt x="1" y="142"/>
                  </a:cubicBezTo>
                  <a:cubicBezTo>
                    <a:pt x="2" y="144"/>
                    <a:pt x="3" y="146"/>
                    <a:pt x="4" y="147"/>
                  </a:cubicBezTo>
                  <a:cubicBezTo>
                    <a:pt x="5" y="149"/>
                    <a:pt x="5" y="150"/>
                    <a:pt x="6" y="151"/>
                  </a:cubicBezTo>
                  <a:cubicBezTo>
                    <a:pt x="6" y="154"/>
                    <a:pt x="7" y="156"/>
                    <a:pt x="8" y="158"/>
                  </a:cubicBezTo>
                  <a:cubicBezTo>
                    <a:pt x="10" y="162"/>
                    <a:pt x="12" y="166"/>
                    <a:pt x="12" y="170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13" y="174"/>
                    <a:pt x="14" y="176"/>
                    <a:pt x="14" y="179"/>
                  </a:cubicBezTo>
                  <a:cubicBezTo>
                    <a:pt x="14" y="181"/>
                    <a:pt x="14" y="182"/>
                    <a:pt x="14" y="184"/>
                  </a:cubicBezTo>
                  <a:cubicBezTo>
                    <a:pt x="14" y="189"/>
                    <a:pt x="14" y="194"/>
                    <a:pt x="13" y="199"/>
                  </a:cubicBezTo>
                  <a:cubicBezTo>
                    <a:pt x="13" y="201"/>
                    <a:pt x="13" y="201"/>
                    <a:pt x="13" y="201"/>
                  </a:cubicBezTo>
                  <a:cubicBezTo>
                    <a:pt x="13" y="207"/>
                    <a:pt x="12" y="213"/>
                    <a:pt x="11" y="219"/>
                  </a:cubicBezTo>
                  <a:cubicBezTo>
                    <a:pt x="10" y="223"/>
                    <a:pt x="11" y="225"/>
                    <a:pt x="12" y="227"/>
                  </a:cubicBezTo>
                  <a:cubicBezTo>
                    <a:pt x="14" y="229"/>
                    <a:pt x="16" y="229"/>
                    <a:pt x="19" y="229"/>
                  </a:cubicBezTo>
                  <a:cubicBezTo>
                    <a:pt x="20" y="229"/>
                    <a:pt x="20" y="229"/>
                    <a:pt x="21" y="229"/>
                  </a:cubicBezTo>
                  <a:cubicBezTo>
                    <a:pt x="22" y="229"/>
                    <a:pt x="23" y="229"/>
                    <a:pt x="23" y="229"/>
                  </a:cubicBezTo>
                  <a:cubicBezTo>
                    <a:pt x="25" y="229"/>
                    <a:pt x="27" y="229"/>
                    <a:pt x="29" y="230"/>
                  </a:cubicBezTo>
                  <a:cubicBezTo>
                    <a:pt x="36" y="233"/>
                    <a:pt x="42" y="233"/>
                    <a:pt x="49" y="234"/>
                  </a:cubicBezTo>
                  <a:cubicBezTo>
                    <a:pt x="51" y="234"/>
                    <a:pt x="53" y="234"/>
                    <a:pt x="55" y="234"/>
                  </a:cubicBezTo>
                  <a:cubicBezTo>
                    <a:pt x="56" y="234"/>
                    <a:pt x="57" y="234"/>
                    <a:pt x="59" y="234"/>
                  </a:cubicBezTo>
                  <a:cubicBezTo>
                    <a:pt x="62" y="234"/>
                    <a:pt x="66" y="233"/>
                    <a:pt x="69" y="232"/>
                  </a:cubicBezTo>
                  <a:cubicBezTo>
                    <a:pt x="70" y="231"/>
                    <a:pt x="71" y="230"/>
                    <a:pt x="72" y="230"/>
                  </a:cubicBezTo>
                  <a:cubicBezTo>
                    <a:pt x="74" y="228"/>
                    <a:pt x="75" y="227"/>
                    <a:pt x="77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9" y="227"/>
                    <a:pt x="80" y="229"/>
                    <a:pt x="81" y="230"/>
                  </a:cubicBezTo>
                  <a:cubicBezTo>
                    <a:pt x="83" y="232"/>
                    <a:pt x="84" y="234"/>
                    <a:pt x="87" y="235"/>
                  </a:cubicBezTo>
                  <a:cubicBezTo>
                    <a:pt x="89" y="236"/>
                    <a:pt x="92" y="236"/>
                    <a:pt x="95" y="236"/>
                  </a:cubicBezTo>
                  <a:cubicBezTo>
                    <a:pt x="97" y="236"/>
                    <a:pt x="100" y="236"/>
                    <a:pt x="102" y="237"/>
                  </a:cubicBezTo>
                  <a:cubicBezTo>
                    <a:pt x="104" y="238"/>
                    <a:pt x="104" y="240"/>
                    <a:pt x="105" y="242"/>
                  </a:cubicBezTo>
                  <a:cubicBezTo>
                    <a:pt x="105" y="243"/>
                    <a:pt x="106" y="244"/>
                    <a:pt x="106" y="245"/>
                  </a:cubicBezTo>
                  <a:cubicBezTo>
                    <a:pt x="109" y="250"/>
                    <a:pt x="109" y="255"/>
                    <a:pt x="109" y="260"/>
                  </a:cubicBezTo>
                  <a:cubicBezTo>
                    <a:pt x="110" y="262"/>
                    <a:pt x="110" y="264"/>
                    <a:pt x="110" y="266"/>
                  </a:cubicBezTo>
                  <a:cubicBezTo>
                    <a:pt x="110" y="270"/>
                    <a:pt x="111" y="273"/>
                    <a:pt x="112" y="276"/>
                  </a:cubicBezTo>
                  <a:cubicBezTo>
                    <a:pt x="113" y="279"/>
                    <a:pt x="113" y="282"/>
                    <a:pt x="114" y="286"/>
                  </a:cubicBezTo>
                  <a:cubicBezTo>
                    <a:pt x="114" y="287"/>
                    <a:pt x="114" y="287"/>
                    <a:pt x="114" y="288"/>
                  </a:cubicBezTo>
                  <a:cubicBezTo>
                    <a:pt x="114" y="290"/>
                    <a:pt x="114" y="292"/>
                    <a:pt x="115" y="294"/>
                  </a:cubicBezTo>
                  <a:cubicBezTo>
                    <a:pt x="115" y="296"/>
                    <a:pt x="116" y="297"/>
                    <a:pt x="117" y="298"/>
                  </a:cubicBezTo>
                  <a:cubicBezTo>
                    <a:pt x="117" y="299"/>
                    <a:pt x="118" y="300"/>
                    <a:pt x="119" y="302"/>
                  </a:cubicBezTo>
                  <a:cubicBezTo>
                    <a:pt x="119" y="302"/>
                    <a:pt x="119" y="302"/>
                    <a:pt x="119" y="302"/>
                  </a:cubicBezTo>
                  <a:cubicBezTo>
                    <a:pt x="120" y="308"/>
                    <a:pt x="122" y="312"/>
                    <a:pt x="129" y="313"/>
                  </a:cubicBezTo>
                  <a:cubicBezTo>
                    <a:pt x="130" y="314"/>
                    <a:pt x="131" y="314"/>
                    <a:pt x="132" y="314"/>
                  </a:cubicBezTo>
                  <a:cubicBezTo>
                    <a:pt x="137" y="314"/>
                    <a:pt x="141" y="311"/>
                    <a:pt x="144" y="309"/>
                  </a:cubicBezTo>
                  <a:cubicBezTo>
                    <a:pt x="148" y="307"/>
                    <a:pt x="151" y="305"/>
                    <a:pt x="154" y="305"/>
                  </a:cubicBezTo>
                  <a:cubicBezTo>
                    <a:pt x="155" y="305"/>
                    <a:pt x="155" y="305"/>
                    <a:pt x="155" y="305"/>
                  </a:cubicBezTo>
                  <a:cubicBezTo>
                    <a:pt x="159" y="305"/>
                    <a:pt x="162" y="307"/>
                    <a:pt x="163" y="312"/>
                  </a:cubicBezTo>
                  <a:cubicBezTo>
                    <a:pt x="164" y="314"/>
                    <a:pt x="164" y="314"/>
                    <a:pt x="164" y="314"/>
                  </a:cubicBezTo>
                  <a:cubicBezTo>
                    <a:pt x="165" y="313"/>
                    <a:pt x="165" y="313"/>
                    <a:pt x="165" y="313"/>
                  </a:cubicBezTo>
                  <a:cubicBezTo>
                    <a:pt x="167" y="313"/>
                    <a:pt x="168" y="313"/>
                    <a:pt x="169" y="313"/>
                  </a:cubicBezTo>
                  <a:cubicBezTo>
                    <a:pt x="171" y="312"/>
                    <a:pt x="174" y="312"/>
                    <a:pt x="176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0"/>
                    <a:pt x="178" y="310"/>
                    <a:pt x="178" y="310"/>
                  </a:cubicBezTo>
                  <a:cubicBezTo>
                    <a:pt x="179" y="308"/>
                    <a:pt x="179" y="306"/>
                    <a:pt x="179" y="303"/>
                  </a:cubicBezTo>
                  <a:cubicBezTo>
                    <a:pt x="179" y="301"/>
                    <a:pt x="179" y="299"/>
                    <a:pt x="180" y="297"/>
                  </a:cubicBezTo>
                  <a:cubicBezTo>
                    <a:pt x="181" y="292"/>
                    <a:pt x="183" y="287"/>
                    <a:pt x="185" y="285"/>
                  </a:cubicBezTo>
                  <a:cubicBezTo>
                    <a:pt x="186" y="284"/>
                    <a:pt x="188" y="283"/>
                    <a:pt x="189" y="283"/>
                  </a:cubicBezTo>
                  <a:cubicBezTo>
                    <a:pt x="191" y="281"/>
                    <a:pt x="193" y="280"/>
                    <a:pt x="195" y="277"/>
                  </a:cubicBezTo>
                  <a:cubicBezTo>
                    <a:pt x="195" y="275"/>
                    <a:pt x="196" y="273"/>
                    <a:pt x="196" y="270"/>
                  </a:cubicBezTo>
                  <a:cubicBezTo>
                    <a:pt x="196" y="268"/>
                    <a:pt x="196" y="265"/>
                    <a:pt x="198" y="263"/>
                  </a:cubicBezTo>
                  <a:cubicBezTo>
                    <a:pt x="200" y="259"/>
                    <a:pt x="203" y="258"/>
                    <a:pt x="206" y="258"/>
                  </a:cubicBezTo>
                  <a:cubicBezTo>
                    <a:pt x="207" y="257"/>
                    <a:pt x="209" y="257"/>
                    <a:pt x="210" y="256"/>
                  </a:cubicBezTo>
                  <a:cubicBezTo>
                    <a:pt x="214" y="255"/>
                    <a:pt x="217" y="252"/>
                    <a:pt x="219" y="249"/>
                  </a:cubicBezTo>
                  <a:cubicBezTo>
                    <a:pt x="221" y="248"/>
                    <a:pt x="221" y="248"/>
                    <a:pt x="221" y="248"/>
                  </a:cubicBezTo>
                  <a:cubicBezTo>
                    <a:pt x="222" y="247"/>
                    <a:pt x="224" y="245"/>
                    <a:pt x="225" y="244"/>
                  </a:cubicBezTo>
                  <a:cubicBezTo>
                    <a:pt x="228" y="241"/>
                    <a:pt x="231" y="238"/>
                    <a:pt x="234" y="236"/>
                  </a:cubicBezTo>
                  <a:cubicBezTo>
                    <a:pt x="235" y="235"/>
                    <a:pt x="238" y="234"/>
                    <a:pt x="240" y="233"/>
                  </a:cubicBezTo>
                  <a:cubicBezTo>
                    <a:pt x="242" y="232"/>
                    <a:pt x="244" y="231"/>
                    <a:pt x="246" y="230"/>
                  </a:cubicBezTo>
                  <a:cubicBezTo>
                    <a:pt x="251" y="226"/>
                    <a:pt x="254" y="221"/>
                    <a:pt x="258" y="215"/>
                  </a:cubicBezTo>
                  <a:cubicBezTo>
                    <a:pt x="260" y="211"/>
                    <a:pt x="262" y="208"/>
                    <a:pt x="264" y="205"/>
                  </a:cubicBezTo>
                  <a:cubicBezTo>
                    <a:pt x="266" y="203"/>
                    <a:pt x="267" y="201"/>
                    <a:pt x="269" y="198"/>
                  </a:cubicBezTo>
                  <a:cubicBezTo>
                    <a:pt x="270" y="197"/>
                    <a:pt x="271" y="195"/>
                    <a:pt x="272" y="193"/>
                  </a:cubicBezTo>
                  <a:cubicBezTo>
                    <a:pt x="274" y="191"/>
                    <a:pt x="274" y="188"/>
                    <a:pt x="274" y="186"/>
                  </a:cubicBezTo>
                  <a:cubicBezTo>
                    <a:pt x="274" y="184"/>
                    <a:pt x="274" y="181"/>
                    <a:pt x="276" y="179"/>
                  </a:cubicBezTo>
                  <a:cubicBezTo>
                    <a:pt x="276" y="177"/>
                    <a:pt x="278" y="176"/>
                    <a:pt x="279" y="174"/>
                  </a:cubicBezTo>
                  <a:cubicBezTo>
                    <a:pt x="281" y="172"/>
                    <a:pt x="282" y="170"/>
                    <a:pt x="283" y="167"/>
                  </a:cubicBezTo>
                  <a:cubicBezTo>
                    <a:pt x="284" y="166"/>
                    <a:pt x="284" y="164"/>
                    <a:pt x="285" y="163"/>
                  </a:cubicBezTo>
                  <a:cubicBezTo>
                    <a:pt x="285" y="160"/>
                    <a:pt x="286" y="157"/>
                    <a:pt x="289" y="154"/>
                  </a:cubicBezTo>
                  <a:cubicBezTo>
                    <a:pt x="293" y="149"/>
                    <a:pt x="297" y="147"/>
                    <a:pt x="301" y="145"/>
                  </a:cubicBezTo>
                  <a:cubicBezTo>
                    <a:pt x="302" y="145"/>
                    <a:pt x="303" y="145"/>
                    <a:pt x="304" y="145"/>
                  </a:cubicBezTo>
                  <a:cubicBezTo>
                    <a:pt x="311" y="143"/>
                    <a:pt x="313" y="142"/>
                    <a:pt x="314" y="140"/>
                  </a:cubicBezTo>
                  <a:cubicBezTo>
                    <a:pt x="314" y="140"/>
                    <a:pt x="314" y="140"/>
                    <a:pt x="314" y="140"/>
                  </a:cubicBezTo>
                  <a:cubicBezTo>
                    <a:pt x="314" y="139"/>
                    <a:pt x="314" y="139"/>
                    <a:pt x="314" y="139"/>
                  </a:cubicBezTo>
                  <a:cubicBezTo>
                    <a:pt x="314" y="139"/>
                    <a:pt x="314" y="138"/>
                    <a:pt x="313" y="136"/>
                  </a:cubicBezTo>
                  <a:cubicBezTo>
                    <a:pt x="312" y="135"/>
                    <a:pt x="312" y="134"/>
                    <a:pt x="312" y="133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59EC032-0A3F-AC74-87C7-50D3E297E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3466"/>
              <a:ext cx="556" cy="368"/>
            </a:xfrm>
            <a:custGeom>
              <a:avLst/>
              <a:gdLst>
                <a:gd name="T0" fmla="*/ 219 w 228"/>
                <a:gd name="T1" fmla="*/ 68 h 151"/>
                <a:gd name="T2" fmla="*/ 217 w 228"/>
                <a:gd name="T3" fmla="*/ 68 h 151"/>
                <a:gd name="T4" fmla="*/ 216 w 228"/>
                <a:gd name="T5" fmla="*/ 62 h 151"/>
                <a:gd name="T6" fmla="*/ 217 w 228"/>
                <a:gd name="T7" fmla="*/ 57 h 151"/>
                <a:gd name="T8" fmla="*/ 215 w 228"/>
                <a:gd name="T9" fmla="*/ 42 h 151"/>
                <a:gd name="T10" fmla="*/ 215 w 228"/>
                <a:gd name="T11" fmla="*/ 28 h 151"/>
                <a:gd name="T12" fmla="*/ 219 w 228"/>
                <a:gd name="T13" fmla="*/ 11 h 151"/>
                <a:gd name="T14" fmla="*/ 218 w 228"/>
                <a:gd name="T15" fmla="*/ 2 h 151"/>
                <a:gd name="T16" fmla="*/ 216 w 228"/>
                <a:gd name="T17" fmla="*/ 1 h 151"/>
                <a:gd name="T18" fmla="*/ 200 w 228"/>
                <a:gd name="T19" fmla="*/ 2 h 151"/>
                <a:gd name="T20" fmla="*/ 182 w 228"/>
                <a:gd name="T21" fmla="*/ 11 h 151"/>
                <a:gd name="T22" fmla="*/ 171 w 228"/>
                <a:gd name="T23" fmla="*/ 10 h 151"/>
                <a:gd name="T24" fmla="*/ 165 w 228"/>
                <a:gd name="T25" fmla="*/ 4 h 151"/>
                <a:gd name="T26" fmla="*/ 154 w 228"/>
                <a:gd name="T27" fmla="*/ 4 h 151"/>
                <a:gd name="T28" fmla="*/ 143 w 228"/>
                <a:gd name="T29" fmla="*/ 5 h 151"/>
                <a:gd name="T30" fmla="*/ 139 w 228"/>
                <a:gd name="T31" fmla="*/ 3 h 151"/>
                <a:gd name="T32" fmla="*/ 137 w 228"/>
                <a:gd name="T33" fmla="*/ 3 h 151"/>
                <a:gd name="T34" fmla="*/ 132 w 228"/>
                <a:gd name="T35" fmla="*/ 8 h 151"/>
                <a:gd name="T36" fmla="*/ 124 w 228"/>
                <a:gd name="T37" fmla="*/ 13 h 151"/>
                <a:gd name="T38" fmla="*/ 117 w 228"/>
                <a:gd name="T39" fmla="*/ 12 h 151"/>
                <a:gd name="T40" fmla="*/ 111 w 228"/>
                <a:gd name="T41" fmla="*/ 17 h 151"/>
                <a:gd name="T42" fmla="*/ 108 w 228"/>
                <a:gd name="T43" fmla="*/ 22 h 151"/>
                <a:gd name="T44" fmla="*/ 102 w 228"/>
                <a:gd name="T45" fmla="*/ 29 h 151"/>
                <a:gd name="T46" fmla="*/ 82 w 228"/>
                <a:gd name="T47" fmla="*/ 26 h 151"/>
                <a:gd name="T48" fmla="*/ 70 w 228"/>
                <a:gd name="T49" fmla="*/ 20 h 151"/>
                <a:gd name="T50" fmla="*/ 56 w 228"/>
                <a:gd name="T51" fmla="*/ 18 h 151"/>
                <a:gd name="T52" fmla="*/ 41 w 228"/>
                <a:gd name="T53" fmla="*/ 16 h 151"/>
                <a:gd name="T54" fmla="*/ 28 w 228"/>
                <a:gd name="T55" fmla="*/ 13 h 151"/>
                <a:gd name="T56" fmla="*/ 23 w 228"/>
                <a:gd name="T57" fmla="*/ 10 h 151"/>
                <a:gd name="T58" fmla="*/ 20 w 228"/>
                <a:gd name="T59" fmla="*/ 11 h 151"/>
                <a:gd name="T60" fmla="*/ 10 w 228"/>
                <a:gd name="T61" fmla="*/ 10 h 151"/>
                <a:gd name="T62" fmla="*/ 4 w 228"/>
                <a:gd name="T63" fmla="*/ 7 h 151"/>
                <a:gd name="T64" fmla="*/ 4 w 228"/>
                <a:gd name="T65" fmla="*/ 16 h 151"/>
                <a:gd name="T66" fmla="*/ 1 w 228"/>
                <a:gd name="T67" fmla="*/ 46 h 151"/>
                <a:gd name="T68" fmla="*/ 3 w 228"/>
                <a:gd name="T69" fmla="*/ 49 h 151"/>
                <a:gd name="T70" fmla="*/ 10 w 228"/>
                <a:gd name="T71" fmla="*/ 54 h 151"/>
                <a:gd name="T72" fmla="*/ 23 w 228"/>
                <a:gd name="T73" fmla="*/ 48 h 151"/>
                <a:gd name="T74" fmla="*/ 26 w 228"/>
                <a:gd name="T75" fmla="*/ 50 h 151"/>
                <a:gd name="T76" fmla="*/ 30 w 228"/>
                <a:gd name="T77" fmla="*/ 53 h 151"/>
                <a:gd name="T78" fmla="*/ 35 w 228"/>
                <a:gd name="T79" fmla="*/ 52 h 151"/>
                <a:gd name="T80" fmla="*/ 39 w 228"/>
                <a:gd name="T81" fmla="*/ 53 h 151"/>
                <a:gd name="T82" fmla="*/ 50 w 228"/>
                <a:gd name="T83" fmla="*/ 56 h 151"/>
                <a:gd name="T84" fmla="*/ 68 w 228"/>
                <a:gd name="T85" fmla="*/ 57 h 151"/>
                <a:gd name="T86" fmla="*/ 80 w 228"/>
                <a:gd name="T87" fmla="*/ 65 h 151"/>
                <a:gd name="T88" fmla="*/ 92 w 228"/>
                <a:gd name="T89" fmla="*/ 69 h 151"/>
                <a:gd name="T90" fmla="*/ 103 w 228"/>
                <a:gd name="T91" fmla="*/ 75 h 151"/>
                <a:gd name="T92" fmla="*/ 138 w 228"/>
                <a:gd name="T93" fmla="*/ 110 h 151"/>
                <a:gd name="T94" fmla="*/ 153 w 228"/>
                <a:gd name="T95" fmla="*/ 113 h 151"/>
                <a:gd name="T96" fmla="*/ 157 w 228"/>
                <a:gd name="T97" fmla="*/ 113 h 151"/>
                <a:gd name="T98" fmla="*/ 167 w 228"/>
                <a:gd name="T99" fmla="*/ 115 h 151"/>
                <a:gd name="T100" fmla="*/ 159 w 228"/>
                <a:gd name="T101" fmla="*/ 129 h 151"/>
                <a:gd name="T102" fmla="*/ 155 w 228"/>
                <a:gd name="T103" fmla="*/ 139 h 151"/>
                <a:gd name="T104" fmla="*/ 154 w 228"/>
                <a:gd name="T105" fmla="*/ 144 h 151"/>
                <a:gd name="T106" fmla="*/ 149 w 228"/>
                <a:gd name="T107" fmla="*/ 150 h 151"/>
                <a:gd name="T108" fmla="*/ 159 w 228"/>
                <a:gd name="T109" fmla="*/ 147 h 151"/>
                <a:gd name="T110" fmla="*/ 170 w 228"/>
                <a:gd name="T111" fmla="*/ 151 h 151"/>
                <a:gd name="T112" fmla="*/ 187 w 228"/>
                <a:gd name="T113" fmla="*/ 134 h 151"/>
                <a:gd name="T114" fmla="*/ 201 w 228"/>
                <a:gd name="T115" fmla="*/ 126 h 151"/>
                <a:gd name="T116" fmla="*/ 209 w 228"/>
                <a:gd name="T117" fmla="*/ 114 h 151"/>
                <a:gd name="T118" fmla="*/ 213 w 228"/>
                <a:gd name="T119" fmla="*/ 101 h 151"/>
                <a:gd name="T120" fmla="*/ 224 w 228"/>
                <a:gd name="T121" fmla="*/ 7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8" h="151">
                  <a:moveTo>
                    <a:pt x="224" y="70"/>
                  </a:moveTo>
                  <a:cubicBezTo>
                    <a:pt x="223" y="68"/>
                    <a:pt x="221" y="68"/>
                    <a:pt x="219" y="68"/>
                  </a:cubicBezTo>
                  <a:cubicBezTo>
                    <a:pt x="219" y="68"/>
                    <a:pt x="218" y="68"/>
                    <a:pt x="218" y="68"/>
                  </a:cubicBezTo>
                  <a:cubicBezTo>
                    <a:pt x="218" y="68"/>
                    <a:pt x="217" y="68"/>
                    <a:pt x="217" y="68"/>
                  </a:cubicBezTo>
                  <a:cubicBezTo>
                    <a:pt x="216" y="68"/>
                    <a:pt x="216" y="68"/>
                    <a:pt x="216" y="68"/>
                  </a:cubicBezTo>
                  <a:cubicBezTo>
                    <a:pt x="215" y="67"/>
                    <a:pt x="216" y="64"/>
                    <a:pt x="216" y="62"/>
                  </a:cubicBezTo>
                  <a:cubicBezTo>
                    <a:pt x="216" y="61"/>
                    <a:pt x="217" y="60"/>
                    <a:pt x="217" y="59"/>
                  </a:cubicBezTo>
                  <a:cubicBezTo>
                    <a:pt x="217" y="57"/>
                    <a:pt x="217" y="57"/>
                    <a:pt x="217" y="57"/>
                  </a:cubicBezTo>
                  <a:cubicBezTo>
                    <a:pt x="217" y="54"/>
                    <a:pt x="217" y="51"/>
                    <a:pt x="217" y="47"/>
                  </a:cubicBezTo>
                  <a:cubicBezTo>
                    <a:pt x="216" y="46"/>
                    <a:pt x="216" y="44"/>
                    <a:pt x="215" y="42"/>
                  </a:cubicBezTo>
                  <a:cubicBezTo>
                    <a:pt x="214" y="40"/>
                    <a:pt x="213" y="38"/>
                    <a:pt x="213" y="35"/>
                  </a:cubicBezTo>
                  <a:cubicBezTo>
                    <a:pt x="213" y="33"/>
                    <a:pt x="214" y="31"/>
                    <a:pt x="215" y="28"/>
                  </a:cubicBezTo>
                  <a:cubicBezTo>
                    <a:pt x="216" y="27"/>
                    <a:pt x="216" y="26"/>
                    <a:pt x="217" y="24"/>
                  </a:cubicBezTo>
                  <a:cubicBezTo>
                    <a:pt x="218" y="19"/>
                    <a:pt x="219" y="15"/>
                    <a:pt x="219" y="11"/>
                  </a:cubicBezTo>
                  <a:cubicBezTo>
                    <a:pt x="220" y="9"/>
                    <a:pt x="219" y="6"/>
                    <a:pt x="219" y="4"/>
                  </a:cubicBezTo>
                  <a:cubicBezTo>
                    <a:pt x="219" y="3"/>
                    <a:pt x="218" y="3"/>
                    <a:pt x="218" y="2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1" y="1"/>
                    <a:pt x="206" y="2"/>
                    <a:pt x="201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6" y="3"/>
                    <a:pt x="193" y="5"/>
                    <a:pt x="190" y="7"/>
                  </a:cubicBezTo>
                  <a:cubicBezTo>
                    <a:pt x="188" y="8"/>
                    <a:pt x="185" y="10"/>
                    <a:pt x="182" y="11"/>
                  </a:cubicBezTo>
                  <a:cubicBezTo>
                    <a:pt x="180" y="12"/>
                    <a:pt x="179" y="12"/>
                    <a:pt x="177" y="12"/>
                  </a:cubicBezTo>
                  <a:cubicBezTo>
                    <a:pt x="175" y="12"/>
                    <a:pt x="173" y="11"/>
                    <a:pt x="171" y="10"/>
                  </a:cubicBezTo>
                  <a:cubicBezTo>
                    <a:pt x="170" y="10"/>
                    <a:pt x="169" y="8"/>
                    <a:pt x="168" y="7"/>
                  </a:cubicBezTo>
                  <a:cubicBezTo>
                    <a:pt x="167" y="6"/>
                    <a:pt x="166" y="5"/>
                    <a:pt x="165" y="4"/>
                  </a:cubicBezTo>
                  <a:cubicBezTo>
                    <a:pt x="164" y="3"/>
                    <a:pt x="162" y="3"/>
                    <a:pt x="161" y="3"/>
                  </a:cubicBezTo>
                  <a:cubicBezTo>
                    <a:pt x="159" y="3"/>
                    <a:pt x="156" y="4"/>
                    <a:pt x="154" y="4"/>
                  </a:cubicBezTo>
                  <a:cubicBezTo>
                    <a:pt x="152" y="5"/>
                    <a:pt x="149" y="6"/>
                    <a:pt x="147" y="6"/>
                  </a:cubicBezTo>
                  <a:cubicBezTo>
                    <a:pt x="146" y="6"/>
                    <a:pt x="144" y="5"/>
                    <a:pt x="143" y="5"/>
                  </a:cubicBezTo>
                  <a:cubicBezTo>
                    <a:pt x="142" y="4"/>
                    <a:pt x="141" y="4"/>
                    <a:pt x="141" y="3"/>
                  </a:cubicBezTo>
                  <a:cubicBezTo>
                    <a:pt x="140" y="3"/>
                    <a:pt x="140" y="3"/>
                    <a:pt x="139" y="3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7" y="3"/>
                    <a:pt x="136" y="4"/>
                    <a:pt x="135" y="5"/>
                  </a:cubicBezTo>
                  <a:cubicBezTo>
                    <a:pt x="134" y="5"/>
                    <a:pt x="133" y="6"/>
                    <a:pt x="132" y="8"/>
                  </a:cubicBezTo>
                  <a:cubicBezTo>
                    <a:pt x="130" y="10"/>
                    <a:pt x="128" y="11"/>
                    <a:pt x="126" y="12"/>
                  </a:cubicBezTo>
                  <a:cubicBezTo>
                    <a:pt x="125" y="13"/>
                    <a:pt x="125" y="13"/>
                    <a:pt x="124" y="13"/>
                  </a:cubicBezTo>
                  <a:cubicBezTo>
                    <a:pt x="123" y="13"/>
                    <a:pt x="122" y="13"/>
                    <a:pt x="120" y="12"/>
                  </a:cubicBezTo>
                  <a:cubicBezTo>
                    <a:pt x="119" y="12"/>
                    <a:pt x="118" y="12"/>
                    <a:pt x="117" y="12"/>
                  </a:cubicBezTo>
                  <a:cubicBezTo>
                    <a:pt x="116" y="12"/>
                    <a:pt x="115" y="12"/>
                    <a:pt x="114" y="13"/>
                  </a:cubicBezTo>
                  <a:cubicBezTo>
                    <a:pt x="113" y="14"/>
                    <a:pt x="112" y="15"/>
                    <a:pt x="111" y="17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08" y="20"/>
                    <a:pt x="108" y="21"/>
                    <a:pt x="108" y="22"/>
                  </a:cubicBezTo>
                  <a:cubicBezTo>
                    <a:pt x="108" y="23"/>
                    <a:pt x="108" y="24"/>
                    <a:pt x="107" y="25"/>
                  </a:cubicBezTo>
                  <a:cubicBezTo>
                    <a:pt x="106" y="28"/>
                    <a:pt x="105" y="29"/>
                    <a:pt x="102" y="29"/>
                  </a:cubicBezTo>
                  <a:cubicBezTo>
                    <a:pt x="100" y="29"/>
                    <a:pt x="99" y="29"/>
                    <a:pt x="97" y="28"/>
                  </a:cubicBezTo>
                  <a:cubicBezTo>
                    <a:pt x="92" y="27"/>
                    <a:pt x="88" y="26"/>
                    <a:pt x="82" y="26"/>
                  </a:cubicBezTo>
                  <a:cubicBezTo>
                    <a:pt x="78" y="25"/>
                    <a:pt x="76" y="24"/>
                    <a:pt x="74" y="23"/>
                  </a:cubicBezTo>
                  <a:cubicBezTo>
                    <a:pt x="73" y="22"/>
                    <a:pt x="72" y="21"/>
                    <a:pt x="70" y="20"/>
                  </a:cubicBezTo>
                  <a:cubicBezTo>
                    <a:pt x="68" y="19"/>
                    <a:pt x="65" y="19"/>
                    <a:pt x="62" y="18"/>
                  </a:cubicBezTo>
                  <a:cubicBezTo>
                    <a:pt x="60" y="18"/>
                    <a:pt x="58" y="18"/>
                    <a:pt x="56" y="18"/>
                  </a:cubicBezTo>
                  <a:cubicBezTo>
                    <a:pt x="52" y="17"/>
                    <a:pt x="48" y="16"/>
                    <a:pt x="45" y="16"/>
                  </a:cubicBezTo>
                  <a:cubicBezTo>
                    <a:pt x="44" y="16"/>
                    <a:pt x="43" y="16"/>
                    <a:pt x="41" y="16"/>
                  </a:cubicBezTo>
                  <a:cubicBezTo>
                    <a:pt x="40" y="16"/>
                    <a:pt x="39" y="16"/>
                    <a:pt x="38" y="16"/>
                  </a:cubicBezTo>
                  <a:cubicBezTo>
                    <a:pt x="34" y="16"/>
                    <a:pt x="31" y="15"/>
                    <a:pt x="28" y="13"/>
                  </a:cubicBezTo>
                  <a:cubicBezTo>
                    <a:pt x="28" y="12"/>
                    <a:pt x="27" y="12"/>
                    <a:pt x="27" y="11"/>
                  </a:cubicBezTo>
                  <a:cubicBezTo>
                    <a:pt x="26" y="11"/>
                    <a:pt x="25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0"/>
                    <a:pt x="21" y="10"/>
                    <a:pt x="20" y="11"/>
                  </a:cubicBezTo>
                  <a:cubicBezTo>
                    <a:pt x="19" y="11"/>
                    <a:pt x="17" y="12"/>
                    <a:pt x="16" y="12"/>
                  </a:cubicBezTo>
                  <a:cubicBezTo>
                    <a:pt x="14" y="12"/>
                    <a:pt x="12" y="11"/>
                    <a:pt x="10" y="10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5" y="14"/>
                    <a:pt x="4" y="16"/>
                  </a:cubicBezTo>
                  <a:cubicBezTo>
                    <a:pt x="3" y="24"/>
                    <a:pt x="3" y="29"/>
                    <a:pt x="4" y="37"/>
                  </a:cubicBezTo>
                  <a:cubicBezTo>
                    <a:pt x="4" y="40"/>
                    <a:pt x="3" y="43"/>
                    <a:pt x="1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51"/>
                    <a:pt x="7" y="53"/>
                    <a:pt x="9" y="54"/>
                  </a:cubicBezTo>
                  <a:cubicBezTo>
                    <a:pt x="9" y="54"/>
                    <a:pt x="10" y="54"/>
                    <a:pt x="10" y="54"/>
                  </a:cubicBezTo>
                  <a:cubicBezTo>
                    <a:pt x="12" y="54"/>
                    <a:pt x="14" y="52"/>
                    <a:pt x="16" y="51"/>
                  </a:cubicBezTo>
                  <a:cubicBezTo>
                    <a:pt x="18" y="50"/>
                    <a:pt x="20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8"/>
                    <a:pt x="25" y="49"/>
                    <a:pt x="26" y="50"/>
                  </a:cubicBezTo>
                  <a:cubicBezTo>
                    <a:pt x="26" y="51"/>
                    <a:pt x="27" y="52"/>
                    <a:pt x="28" y="52"/>
                  </a:cubicBezTo>
                  <a:cubicBezTo>
                    <a:pt x="28" y="52"/>
                    <a:pt x="29" y="53"/>
                    <a:pt x="30" y="53"/>
                  </a:cubicBezTo>
                  <a:cubicBezTo>
                    <a:pt x="30" y="53"/>
                    <a:pt x="31" y="52"/>
                    <a:pt x="32" y="52"/>
                  </a:cubicBezTo>
                  <a:cubicBezTo>
                    <a:pt x="33" y="52"/>
                    <a:pt x="34" y="52"/>
                    <a:pt x="35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2"/>
                    <a:pt x="38" y="52"/>
                    <a:pt x="39" y="53"/>
                  </a:cubicBezTo>
                  <a:cubicBezTo>
                    <a:pt x="40" y="53"/>
                    <a:pt x="41" y="54"/>
                    <a:pt x="42" y="54"/>
                  </a:cubicBezTo>
                  <a:cubicBezTo>
                    <a:pt x="44" y="55"/>
                    <a:pt x="47" y="55"/>
                    <a:pt x="50" y="56"/>
                  </a:cubicBezTo>
                  <a:cubicBezTo>
                    <a:pt x="52" y="56"/>
                    <a:pt x="54" y="56"/>
                    <a:pt x="57" y="56"/>
                  </a:cubicBezTo>
                  <a:cubicBezTo>
                    <a:pt x="60" y="56"/>
                    <a:pt x="64" y="56"/>
                    <a:pt x="68" y="57"/>
                  </a:cubicBezTo>
                  <a:cubicBezTo>
                    <a:pt x="70" y="58"/>
                    <a:pt x="72" y="60"/>
                    <a:pt x="74" y="61"/>
                  </a:cubicBezTo>
                  <a:cubicBezTo>
                    <a:pt x="76" y="63"/>
                    <a:pt x="78" y="64"/>
                    <a:pt x="80" y="65"/>
                  </a:cubicBezTo>
                  <a:cubicBezTo>
                    <a:pt x="82" y="66"/>
                    <a:pt x="85" y="67"/>
                    <a:pt x="87" y="67"/>
                  </a:cubicBezTo>
                  <a:cubicBezTo>
                    <a:pt x="89" y="68"/>
                    <a:pt x="90" y="68"/>
                    <a:pt x="92" y="69"/>
                  </a:cubicBezTo>
                  <a:cubicBezTo>
                    <a:pt x="95" y="70"/>
                    <a:pt x="98" y="72"/>
                    <a:pt x="101" y="73"/>
                  </a:cubicBezTo>
                  <a:cubicBezTo>
                    <a:pt x="101" y="73"/>
                    <a:pt x="103" y="74"/>
                    <a:pt x="103" y="75"/>
                  </a:cubicBezTo>
                  <a:cubicBezTo>
                    <a:pt x="110" y="79"/>
                    <a:pt x="118" y="84"/>
                    <a:pt x="121" y="93"/>
                  </a:cubicBezTo>
                  <a:cubicBezTo>
                    <a:pt x="123" y="100"/>
                    <a:pt x="131" y="109"/>
                    <a:pt x="138" y="110"/>
                  </a:cubicBezTo>
                  <a:cubicBezTo>
                    <a:pt x="140" y="110"/>
                    <a:pt x="142" y="111"/>
                    <a:pt x="144" y="111"/>
                  </a:cubicBezTo>
                  <a:cubicBezTo>
                    <a:pt x="147" y="112"/>
                    <a:pt x="150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3"/>
                    <a:pt x="155" y="113"/>
                    <a:pt x="157" y="113"/>
                  </a:cubicBezTo>
                  <a:cubicBezTo>
                    <a:pt x="158" y="113"/>
                    <a:pt x="160" y="112"/>
                    <a:pt x="161" y="112"/>
                  </a:cubicBezTo>
                  <a:cubicBezTo>
                    <a:pt x="166" y="112"/>
                    <a:pt x="167" y="114"/>
                    <a:pt x="167" y="115"/>
                  </a:cubicBezTo>
                  <a:cubicBezTo>
                    <a:pt x="168" y="118"/>
                    <a:pt x="165" y="122"/>
                    <a:pt x="162" y="125"/>
                  </a:cubicBezTo>
                  <a:cubicBezTo>
                    <a:pt x="161" y="126"/>
                    <a:pt x="160" y="128"/>
                    <a:pt x="159" y="129"/>
                  </a:cubicBezTo>
                  <a:cubicBezTo>
                    <a:pt x="158" y="131"/>
                    <a:pt x="158" y="131"/>
                    <a:pt x="158" y="131"/>
                  </a:cubicBezTo>
                  <a:cubicBezTo>
                    <a:pt x="157" y="134"/>
                    <a:pt x="156" y="137"/>
                    <a:pt x="155" y="139"/>
                  </a:cubicBezTo>
                  <a:cubicBezTo>
                    <a:pt x="155" y="140"/>
                    <a:pt x="155" y="141"/>
                    <a:pt x="155" y="141"/>
                  </a:cubicBezTo>
                  <a:cubicBezTo>
                    <a:pt x="154" y="142"/>
                    <a:pt x="154" y="143"/>
                    <a:pt x="154" y="144"/>
                  </a:cubicBezTo>
                  <a:cubicBezTo>
                    <a:pt x="154" y="145"/>
                    <a:pt x="154" y="145"/>
                    <a:pt x="153" y="145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7" y="148"/>
                    <a:pt x="157" y="148"/>
                    <a:pt x="157" y="148"/>
                  </a:cubicBezTo>
                  <a:cubicBezTo>
                    <a:pt x="157" y="147"/>
                    <a:pt x="158" y="147"/>
                    <a:pt x="159" y="147"/>
                  </a:cubicBezTo>
                  <a:cubicBezTo>
                    <a:pt x="160" y="147"/>
                    <a:pt x="165" y="149"/>
                    <a:pt x="169" y="151"/>
                  </a:cubicBezTo>
                  <a:cubicBezTo>
                    <a:pt x="170" y="151"/>
                    <a:pt x="170" y="151"/>
                    <a:pt x="170" y="151"/>
                  </a:cubicBezTo>
                  <a:cubicBezTo>
                    <a:pt x="173" y="148"/>
                    <a:pt x="173" y="148"/>
                    <a:pt x="173" y="148"/>
                  </a:cubicBezTo>
                  <a:cubicBezTo>
                    <a:pt x="178" y="143"/>
                    <a:pt x="183" y="139"/>
                    <a:pt x="187" y="134"/>
                  </a:cubicBezTo>
                  <a:cubicBezTo>
                    <a:pt x="189" y="131"/>
                    <a:pt x="192" y="130"/>
                    <a:pt x="195" y="129"/>
                  </a:cubicBezTo>
                  <a:cubicBezTo>
                    <a:pt x="197" y="128"/>
                    <a:pt x="199" y="127"/>
                    <a:pt x="201" y="126"/>
                  </a:cubicBezTo>
                  <a:cubicBezTo>
                    <a:pt x="204" y="124"/>
                    <a:pt x="205" y="122"/>
                    <a:pt x="206" y="119"/>
                  </a:cubicBezTo>
                  <a:cubicBezTo>
                    <a:pt x="207" y="117"/>
                    <a:pt x="208" y="115"/>
                    <a:pt x="209" y="114"/>
                  </a:cubicBezTo>
                  <a:cubicBezTo>
                    <a:pt x="209" y="112"/>
                    <a:pt x="210" y="111"/>
                    <a:pt x="211" y="109"/>
                  </a:cubicBezTo>
                  <a:cubicBezTo>
                    <a:pt x="212" y="106"/>
                    <a:pt x="213" y="103"/>
                    <a:pt x="213" y="101"/>
                  </a:cubicBezTo>
                  <a:cubicBezTo>
                    <a:pt x="215" y="95"/>
                    <a:pt x="217" y="89"/>
                    <a:pt x="221" y="84"/>
                  </a:cubicBezTo>
                  <a:cubicBezTo>
                    <a:pt x="221" y="84"/>
                    <a:pt x="228" y="75"/>
                    <a:pt x="224" y="7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A9203D08-E2E8-1E08-3AE9-335C499D8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" y="3080"/>
              <a:ext cx="664" cy="457"/>
            </a:xfrm>
            <a:custGeom>
              <a:avLst/>
              <a:gdLst>
                <a:gd name="T0" fmla="*/ 269 w 272"/>
                <a:gd name="T1" fmla="*/ 128 h 187"/>
                <a:gd name="T2" fmla="*/ 260 w 272"/>
                <a:gd name="T3" fmla="*/ 118 h 187"/>
                <a:gd name="T4" fmla="*/ 251 w 272"/>
                <a:gd name="T5" fmla="*/ 109 h 187"/>
                <a:gd name="T6" fmla="*/ 251 w 272"/>
                <a:gd name="T7" fmla="*/ 103 h 187"/>
                <a:gd name="T8" fmla="*/ 233 w 272"/>
                <a:gd name="T9" fmla="*/ 101 h 187"/>
                <a:gd name="T10" fmla="*/ 220 w 272"/>
                <a:gd name="T11" fmla="*/ 89 h 187"/>
                <a:gd name="T12" fmla="*/ 217 w 272"/>
                <a:gd name="T13" fmla="*/ 78 h 187"/>
                <a:gd name="T14" fmla="*/ 208 w 272"/>
                <a:gd name="T15" fmla="*/ 53 h 187"/>
                <a:gd name="T16" fmla="*/ 200 w 272"/>
                <a:gd name="T17" fmla="*/ 27 h 187"/>
                <a:gd name="T18" fmla="*/ 181 w 272"/>
                <a:gd name="T19" fmla="*/ 20 h 187"/>
                <a:gd name="T20" fmla="*/ 155 w 272"/>
                <a:gd name="T21" fmla="*/ 17 h 187"/>
                <a:gd name="T22" fmla="*/ 135 w 272"/>
                <a:gd name="T23" fmla="*/ 8 h 187"/>
                <a:gd name="T24" fmla="*/ 125 w 272"/>
                <a:gd name="T25" fmla="*/ 8 h 187"/>
                <a:gd name="T26" fmla="*/ 105 w 272"/>
                <a:gd name="T27" fmla="*/ 2 h 187"/>
                <a:gd name="T28" fmla="*/ 95 w 272"/>
                <a:gd name="T29" fmla="*/ 4 h 187"/>
                <a:gd name="T30" fmla="*/ 86 w 272"/>
                <a:gd name="T31" fmla="*/ 2 h 187"/>
                <a:gd name="T32" fmla="*/ 76 w 272"/>
                <a:gd name="T33" fmla="*/ 3 h 187"/>
                <a:gd name="T34" fmla="*/ 65 w 272"/>
                <a:gd name="T35" fmla="*/ 1 h 187"/>
                <a:gd name="T36" fmla="*/ 53 w 272"/>
                <a:gd name="T37" fmla="*/ 12 h 187"/>
                <a:gd name="T38" fmla="*/ 38 w 272"/>
                <a:gd name="T39" fmla="*/ 26 h 187"/>
                <a:gd name="T40" fmla="*/ 28 w 272"/>
                <a:gd name="T41" fmla="*/ 40 h 187"/>
                <a:gd name="T42" fmla="*/ 20 w 272"/>
                <a:gd name="T43" fmla="*/ 67 h 187"/>
                <a:gd name="T44" fmla="*/ 8 w 272"/>
                <a:gd name="T45" fmla="*/ 69 h 187"/>
                <a:gd name="T46" fmla="*/ 7 w 272"/>
                <a:gd name="T47" fmla="*/ 78 h 187"/>
                <a:gd name="T48" fmla="*/ 4 w 272"/>
                <a:gd name="T49" fmla="*/ 107 h 187"/>
                <a:gd name="T50" fmla="*/ 11 w 272"/>
                <a:gd name="T51" fmla="*/ 137 h 187"/>
                <a:gd name="T52" fmla="*/ 22 w 272"/>
                <a:gd name="T53" fmla="*/ 138 h 187"/>
                <a:gd name="T54" fmla="*/ 30 w 272"/>
                <a:gd name="T55" fmla="*/ 160 h 187"/>
                <a:gd name="T56" fmla="*/ 33 w 272"/>
                <a:gd name="T57" fmla="*/ 165 h 187"/>
                <a:gd name="T58" fmla="*/ 47 w 272"/>
                <a:gd name="T59" fmla="*/ 168 h 187"/>
                <a:gd name="T60" fmla="*/ 51 w 272"/>
                <a:gd name="T61" fmla="*/ 167 h 187"/>
                <a:gd name="T62" fmla="*/ 66 w 272"/>
                <a:gd name="T63" fmla="*/ 174 h 187"/>
                <a:gd name="T64" fmla="*/ 84 w 272"/>
                <a:gd name="T65" fmla="*/ 175 h 187"/>
                <a:gd name="T66" fmla="*/ 102 w 272"/>
                <a:gd name="T67" fmla="*/ 180 h 187"/>
                <a:gd name="T68" fmla="*/ 130 w 272"/>
                <a:gd name="T69" fmla="*/ 187 h 187"/>
                <a:gd name="T70" fmla="*/ 137 w 272"/>
                <a:gd name="T71" fmla="*/ 176 h 187"/>
                <a:gd name="T72" fmla="*/ 145 w 272"/>
                <a:gd name="T73" fmla="*/ 170 h 187"/>
                <a:gd name="T74" fmla="*/ 154 w 272"/>
                <a:gd name="T75" fmla="*/ 170 h 187"/>
                <a:gd name="T76" fmla="*/ 167 w 272"/>
                <a:gd name="T77" fmla="*/ 160 h 187"/>
                <a:gd name="T78" fmla="*/ 175 w 272"/>
                <a:gd name="T79" fmla="*/ 163 h 187"/>
                <a:gd name="T80" fmla="*/ 193 w 272"/>
                <a:gd name="T81" fmla="*/ 162 h 187"/>
                <a:gd name="T82" fmla="*/ 205 w 272"/>
                <a:gd name="T83" fmla="*/ 169 h 187"/>
                <a:gd name="T84" fmla="*/ 228 w 272"/>
                <a:gd name="T85" fmla="*/ 160 h 187"/>
                <a:gd name="T86" fmla="*/ 246 w 272"/>
                <a:gd name="T87" fmla="*/ 158 h 187"/>
                <a:gd name="T88" fmla="*/ 250 w 272"/>
                <a:gd name="T89" fmla="*/ 152 h 187"/>
                <a:gd name="T90" fmla="*/ 251 w 272"/>
                <a:gd name="T91" fmla="*/ 139 h 187"/>
                <a:gd name="T92" fmla="*/ 258 w 272"/>
                <a:gd name="T93" fmla="*/ 133 h 187"/>
                <a:gd name="T94" fmla="*/ 272 w 272"/>
                <a:gd name="T95" fmla="*/ 1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2" h="187">
                  <a:moveTo>
                    <a:pt x="272" y="130"/>
                  </a:moveTo>
                  <a:cubicBezTo>
                    <a:pt x="271" y="130"/>
                    <a:pt x="271" y="130"/>
                    <a:pt x="271" y="130"/>
                  </a:cubicBezTo>
                  <a:cubicBezTo>
                    <a:pt x="271" y="129"/>
                    <a:pt x="270" y="129"/>
                    <a:pt x="269" y="128"/>
                  </a:cubicBezTo>
                  <a:cubicBezTo>
                    <a:pt x="268" y="128"/>
                    <a:pt x="267" y="127"/>
                    <a:pt x="267" y="126"/>
                  </a:cubicBezTo>
                  <a:cubicBezTo>
                    <a:pt x="266" y="125"/>
                    <a:pt x="265" y="124"/>
                    <a:pt x="264" y="123"/>
                  </a:cubicBezTo>
                  <a:cubicBezTo>
                    <a:pt x="263" y="121"/>
                    <a:pt x="262" y="119"/>
                    <a:pt x="260" y="118"/>
                  </a:cubicBezTo>
                  <a:cubicBezTo>
                    <a:pt x="259" y="118"/>
                    <a:pt x="258" y="118"/>
                    <a:pt x="256" y="118"/>
                  </a:cubicBezTo>
                  <a:cubicBezTo>
                    <a:pt x="253" y="117"/>
                    <a:pt x="251" y="117"/>
                    <a:pt x="250" y="115"/>
                  </a:cubicBezTo>
                  <a:cubicBezTo>
                    <a:pt x="249" y="113"/>
                    <a:pt x="250" y="111"/>
                    <a:pt x="251" y="109"/>
                  </a:cubicBezTo>
                  <a:cubicBezTo>
                    <a:pt x="251" y="107"/>
                    <a:pt x="251" y="106"/>
                    <a:pt x="252" y="105"/>
                  </a:cubicBezTo>
                  <a:cubicBezTo>
                    <a:pt x="252" y="104"/>
                    <a:pt x="252" y="104"/>
                    <a:pt x="252" y="10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8" y="101"/>
                    <a:pt x="246" y="101"/>
                    <a:pt x="243" y="101"/>
                  </a:cubicBezTo>
                  <a:cubicBezTo>
                    <a:pt x="242" y="101"/>
                    <a:pt x="241" y="101"/>
                    <a:pt x="240" y="101"/>
                  </a:cubicBezTo>
                  <a:cubicBezTo>
                    <a:pt x="238" y="101"/>
                    <a:pt x="235" y="101"/>
                    <a:pt x="233" y="101"/>
                  </a:cubicBezTo>
                  <a:cubicBezTo>
                    <a:pt x="222" y="101"/>
                    <a:pt x="218" y="99"/>
                    <a:pt x="217" y="97"/>
                  </a:cubicBezTo>
                  <a:cubicBezTo>
                    <a:pt x="216" y="95"/>
                    <a:pt x="216" y="93"/>
                    <a:pt x="218" y="91"/>
                  </a:cubicBezTo>
                  <a:cubicBezTo>
                    <a:pt x="219" y="90"/>
                    <a:pt x="219" y="89"/>
                    <a:pt x="220" y="89"/>
                  </a:cubicBezTo>
                  <a:cubicBezTo>
                    <a:pt x="221" y="87"/>
                    <a:pt x="222" y="86"/>
                    <a:pt x="221" y="84"/>
                  </a:cubicBezTo>
                  <a:cubicBezTo>
                    <a:pt x="221" y="82"/>
                    <a:pt x="219" y="80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2" y="73"/>
                    <a:pt x="207" y="66"/>
                    <a:pt x="207" y="62"/>
                  </a:cubicBezTo>
                  <a:cubicBezTo>
                    <a:pt x="207" y="61"/>
                    <a:pt x="207" y="60"/>
                    <a:pt x="208" y="59"/>
                  </a:cubicBezTo>
                  <a:cubicBezTo>
                    <a:pt x="208" y="57"/>
                    <a:pt x="209" y="56"/>
                    <a:pt x="208" y="53"/>
                  </a:cubicBezTo>
                  <a:cubicBezTo>
                    <a:pt x="207" y="51"/>
                    <a:pt x="207" y="48"/>
                    <a:pt x="207" y="45"/>
                  </a:cubicBezTo>
                  <a:cubicBezTo>
                    <a:pt x="206" y="39"/>
                    <a:pt x="206" y="33"/>
                    <a:pt x="202" y="29"/>
                  </a:cubicBezTo>
                  <a:cubicBezTo>
                    <a:pt x="200" y="27"/>
                    <a:pt x="200" y="27"/>
                    <a:pt x="200" y="27"/>
                  </a:cubicBezTo>
                  <a:cubicBezTo>
                    <a:pt x="197" y="24"/>
                    <a:pt x="194" y="21"/>
                    <a:pt x="191" y="21"/>
                  </a:cubicBezTo>
                  <a:cubicBezTo>
                    <a:pt x="189" y="20"/>
                    <a:pt x="188" y="20"/>
                    <a:pt x="186" y="20"/>
                  </a:cubicBezTo>
                  <a:cubicBezTo>
                    <a:pt x="184" y="20"/>
                    <a:pt x="182" y="20"/>
                    <a:pt x="181" y="20"/>
                  </a:cubicBezTo>
                  <a:cubicBezTo>
                    <a:pt x="179" y="21"/>
                    <a:pt x="177" y="21"/>
                    <a:pt x="175" y="21"/>
                  </a:cubicBezTo>
                  <a:cubicBezTo>
                    <a:pt x="174" y="21"/>
                    <a:pt x="173" y="21"/>
                    <a:pt x="172" y="21"/>
                  </a:cubicBezTo>
                  <a:cubicBezTo>
                    <a:pt x="167" y="20"/>
                    <a:pt x="160" y="18"/>
                    <a:pt x="155" y="17"/>
                  </a:cubicBezTo>
                  <a:cubicBezTo>
                    <a:pt x="151" y="15"/>
                    <a:pt x="147" y="13"/>
                    <a:pt x="143" y="10"/>
                  </a:cubicBezTo>
                  <a:cubicBezTo>
                    <a:pt x="142" y="10"/>
                    <a:pt x="141" y="9"/>
                    <a:pt x="140" y="9"/>
                  </a:cubicBezTo>
                  <a:cubicBezTo>
                    <a:pt x="139" y="8"/>
                    <a:pt x="137" y="8"/>
                    <a:pt x="135" y="8"/>
                  </a:cubicBezTo>
                  <a:cubicBezTo>
                    <a:pt x="134" y="8"/>
                    <a:pt x="133" y="8"/>
                    <a:pt x="132" y="8"/>
                  </a:cubicBezTo>
                  <a:cubicBezTo>
                    <a:pt x="130" y="8"/>
                    <a:pt x="129" y="8"/>
                    <a:pt x="128" y="8"/>
                  </a:cubicBezTo>
                  <a:cubicBezTo>
                    <a:pt x="127" y="8"/>
                    <a:pt x="126" y="8"/>
                    <a:pt x="125" y="8"/>
                  </a:cubicBezTo>
                  <a:cubicBezTo>
                    <a:pt x="122" y="7"/>
                    <a:pt x="120" y="6"/>
                    <a:pt x="118" y="5"/>
                  </a:cubicBezTo>
                  <a:cubicBezTo>
                    <a:pt x="116" y="4"/>
                    <a:pt x="114" y="3"/>
                    <a:pt x="111" y="2"/>
                  </a:cubicBezTo>
                  <a:cubicBezTo>
                    <a:pt x="110" y="2"/>
                    <a:pt x="107" y="2"/>
                    <a:pt x="105" y="2"/>
                  </a:cubicBezTo>
                  <a:cubicBezTo>
                    <a:pt x="104" y="2"/>
                    <a:pt x="102" y="2"/>
                    <a:pt x="100" y="2"/>
                  </a:cubicBezTo>
                  <a:cubicBezTo>
                    <a:pt x="99" y="2"/>
                    <a:pt x="98" y="3"/>
                    <a:pt x="98" y="3"/>
                  </a:cubicBezTo>
                  <a:cubicBezTo>
                    <a:pt x="97" y="4"/>
                    <a:pt x="96" y="4"/>
                    <a:pt x="95" y="4"/>
                  </a:cubicBezTo>
                  <a:cubicBezTo>
                    <a:pt x="94" y="4"/>
                    <a:pt x="93" y="4"/>
                    <a:pt x="91" y="3"/>
                  </a:cubicBezTo>
                  <a:cubicBezTo>
                    <a:pt x="90" y="3"/>
                    <a:pt x="90" y="2"/>
                    <a:pt x="89" y="2"/>
                  </a:cubicBezTo>
                  <a:cubicBezTo>
                    <a:pt x="88" y="2"/>
                    <a:pt x="87" y="2"/>
                    <a:pt x="86" y="2"/>
                  </a:cubicBezTo>
                  <a:cubicBezTo>
                    <a:pt x="84" y="2"/>
                    <a:pt x="83" y="2"/>
                    <a:pt x="81" y="3"/>
                  </a:cubicBezTo>
                  <a:cubicBezTo>
                    <a:pt x="80" y="3"/>
                    <a:pt x="79" y="3"/>
                    <a:pt x="77" y="3"/>
                  </a:cubicBezTo>
                  <a:cubicBezTo>
                    <a:pt x="77" y="3"/>
                    <a:pt x="77" y="3"/>
                    <a:pt x="76" y="3"/>
                  </a:cubicBezTo>
                  <a:cubicBezTo>
                    <a:pt x="73" y="3"/>
                    <a:pt x="71" y="2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2"/>
                    <a:pt x="64" y="2"/>
                    <a:pt x="63" y="3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59" y="7"/>
                    <a:pt x="56" y="10"/>
                    <a:pt x="53" y="12"/>
                  </a:cubicBezTo>
                  <a:cubicBezTo>
                    <a:pt x="51" y="12"/>
                    <a:pt x="49" y="13"/>
                    <a:pt x="48" y="13"/>
                  </a:cubicBezTo>
                  <a:cubicBezTo>
                    <a:pt x="45" y="14"/>
                    <a:pt x="42" y="15"/>
                    <a:pt x="40" y="18"/>
                  </a:cubicBezTo>
                  <a:cubicBezTo>
                    <a:pt x="38" y="20"/>
                    <a:pt x="38" y="23"/>
                    <a:pt x="38" y="26"/>
                  </a:cubicBezTo>
                  <a:cubicBezTo>
                    <a:pt x="38" y="28"/>
                    <a:pt x="38" y="30"/>
                    <a:pt x="37" y="32"/>
                  </a:cubicBezTo>
                  <a:cubicBezTo>
                    <a:pt x="35" y="35"/>
                    <a:pt x="33" y="37"/>
                    <a:pt x="31" y="38"/>
                  </a:cubicBezTo>
                  <a:cubicBezTo>
                    <a:pt x="30" y="39"/>
                    <a:pt x="29" y="39"/>
                    <a:pt x="28" y="40"/>
                  </a:cubicBezTo>
                  <a:cubicBezTo>
                    <a:pt x="25" y="42"/>
                    <a:pt x="23" y="48"/>
                    <a:pt x="22" y="52"/>
                  </a:cubicBezTo>
                  <a:cubicBezTo>
                    <a:pt x="22" y="54"/>
                    <a:pt x="22" y="56"/>
                    <a:pt x="22" y="58"/>
                  </a:cubicBezTo>
                  <a:cubicBezTo>
                    <a:pt x="21" y="61"/>
                    <a:pt x="21" y="64"/>
                    <a:pt x="20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6" y="67"/>
                    <a:pt x="14" y="68"/>
                    <a:pt x="11" y="68"/>
                  </a:cubicBezTo>
                  <a:cubicBezTo>
                    <a:pt x="10" y="68"/>
                    <a:pt x="9" y="69"/>
                    <a:pt x="8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3"/>
                    <a:pt x="7" y="75"/>
                    <a:pt x="7" y="78"/>
                  </a:cubicBezTo>
                  <a:cubicBezTo>
                    <a:pt x="7" y="83"/>
                    <a:pt x="6" y="87"/>
                    <a:pt x="5" y="92"/>
                  </a:cubicBezTo>
                  <a:cubicBezTo>
                    <a:pt x="4" y="95"/>
                    <a:pt x="4" y="98"/>
                    <a:pt x="4" y="100"/>
                  </a:cubicBezTo>
                  <a:cubicBezTo>
                    <a:pt x="4" y="102"/>
                    <a:pt x="4" y="105"/>
                    <a:pt x="4" y="107"/>
                  </a:cubicBezTo>
                  <a:cubicBezTo>
                    <a:pt x="3" y="109"/>
                    <a:pt x="3" y="111"/>
                    <a:pt x="2" y="113"/>
                  </a:cubicBezTo>
                  <a:cubicBezTo>
                    <a:pt x="1" y="118"/>
                    <a:pt x="0" y="124"/>
                    <a:pt x="1" y="129"/>
                  </a:cubicBezTo>
                  <a:cubicBezTo>
                    <a:pt x="2" y="136"/>
                    <a:pt x="7" y="137"/>
                    <a:pt x="11" y="137"/>
                  </a:cubicBezTo>
                  <a:cubicBezTo>
                    <a:pt x="12" y="137"/>
                    <a:pt x="13" y="137"/>
                    <a:pt x="14" y="137"/>
                  </a:cubicBezTo>
                  <a:cubicBezTo>
                    <a:pt x="14" y="137"/>
                    <a:pt x="15" y="137"/>
                    <a:pt x="16" y="137"/>
                  </a:cubicBezTo>
                  <a:cubicBezTo>
                    <a:pt x="19" y="137"/>
                    <a:pt x="20" y="137"/>
                    <a:pt x="22" y="138"/>
                  </a:cubicBezTo>
                  <a:cubicBezTo>
                    <a:pt x="25" y="140"/>
                    <a:pt x="26" y="145"/>
                    <a:pt x="27" y="150"/>
                  </a:cubicBezTo>
                  <a:cubicBezTo>
                    <a:pt x="27" y="153"/>
                    <a:pt x="28" y="156"/>
                    <a:pt x="29" y="158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1"/>
                    <a:pt x="31" y="163"/>
                    <a:pt x="32" y="164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5" y="166"/>
                    <a:pt x="37" y="167"/>
                    <a:pt x="39" y="167"/>
                  </a:cubicBezTo>
                  <a:cubicBezTo>
                    <a:pt x="40" y="168"/>
                    <a:pt x="42" y="169"/>
                    <a:pt x="44" y="169"/>
                  </a:cubicBezTo>
                  <a:cubicBezTo>
                    <a:pt x="45" y="169"/>
                    <a:pt x="46" y="169"/>
                    <a:pt x="47" y="168"/>
                  </a:cubicBezTo>
                  <a:cubicBezTo>
                    <a:pt x="48" y="168"/>
                    <a:pt x="48" y="168"/>
                    <a:pt x="48" y="168"/>
                  </a:cubicBezTo>
                  <a:cubicBezTo>
                    <a:pt x="48" y="168"/>
                    <a:pt x="49" y="168"/>
                    <a:pt x="50" y="168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4" y="168"/>
                    <a:pt x="55" y="169"/>
                  </a:cubicBezTo>
                  <a:cubicBezTo>
                    <a:pt x="55" y="170"/>
                    <a:pt x="56" y="170"/>
                    <a:pt x="56" y="170"/>
                  </a:cubicBezTo>
                  <a:cubicBezTo>
                    <a:pt x="59" y="173"/>
                    <a:pt x="62" y="174"/>
                    <a:pt x="66" y="174"/>
                  </a:cubicBezTo>
                  <a:cubicBezTo>
                    <a:pt x="67" y="174"/>
                    <a:pt x="68" y="174"/>
                    <a:pt x="69" y="173"/>
                  </a:cubicBezTo>
                  <a:cubicBezTo>
                    <a:pt x="71" y="173"/>
                    <a:pt x="72" y="173"/>
                    <a:pt x="73" y="173"/>
                  </a:cubicBezTo>
                  <a:cubicBezTo>
                    <a:pt x="76" y="173"/>
                    <a:pt x="80" y="174"/>
                    <a:pt x="84" y="175"/>
                  </a:cubicBezTo>
                  <a:cubicBezTo>
                    <a:pt x="86" y="176"/>
                    <a:pt x="88" y="176"/>
                    <a:pt x="90" y="176"/>
                  </a:cubicBezTo>
                  <a:cubicBezTo>
                    <a:pt x="93" y="176"/>
                    <a:pt x="96" y="176"/>
                    <a:pt x="98" y="178"/>
                  </a:cubicBezTo>
                  <a:cubicBezTo>
                    <a:pt x="100" y="179"/>
                    <a:pt x="101" y="179"/>
                    <a:pt x="102" y="180"/>
                  </a:cubicBezTo>
                  <a:cubicBezTo>
                    <a:pt x="104" y="182"/>
                    <a:pt x="106" y="183"/>
                    <a:pt x="110" y="183"/>
                  </a:cubicBezTo>
                  <a:cubicBezTo>
                    <a:pt x="116" y="184"/>
                    <a:pt x="120" y="184"/>
                    <a:pt x="125" y="186"/>
                  </a:cubicBezTo>
                  <a:cubicBezTo>
                    <a:pt x="127" y="187"/>
                    <a:pt x="128" y="187"/>
                    <a:pt x="130" y="187"/>
                  </a:cubicBezTo>
                  <a:cubicBezTo>
                    <a:pt x="134" y="187"/>
                    <a:pt x="135" y="184"/>
                    <a:pt x="135" y="183"/>
                  </a:cubicBezTo>
                  <a:cubicBezTo>
                    <a:pt x="135" y="182"/>
                    <a:pt x="136" y="181"/>
                    <a:pt x="136" y="180"/>
                  </a:cubicBezTo>
                  <a:cubicBezTo>
                    <a:pt x="136" y="179"/>
                    <a:pt x="136" y="178"/>
                    <a:pt x="137" y="176"/>
                  </a:cubicBezTo>
                  <a:cubicBezTo>
                    <a:pt x="138" y="176"/>
                    <a:pt x="138" y="175"/>
                    <a:pt x="139" y="175"/>
                  </a:cubicBezTo>
                  <a:cubicBezTo>
                    <a:pt x="140" y="173"/>
                    <a:pt x="141" y="171"/>
                    <a:pt x="142" y="171"/>
                  </a:cubicBezTo>
                  <a:cubicBezTo>
                    <a:pt x="143" y="170"/>
                    <a:pt x="144" y="170"/>
                    <a:pt x="145" y="170"/>
                  </a:cubicBezTo>
                  <a:cubicBezTo>
                    <a:pt x="146" y="170"/>
                    <a:pt x="148" y="170"/>
                    <a:pt x="149" y="170"/>
                  </a:cubicBezTo>
                  <a:cubicBezTo>
                    <a:pt x="150" y="170"/>
                    <a:pt x="151" y="170"/>
                    <a:pt x="152" y="170"/>
                  </a:cubicBezTo>
                  <a:cubicBezTo>
                    <a:pt x="152" y="170"/>
                    <a:pt x="153" y="170"/>
                    <a:pt x="154" y="170"/>
                  </a:cubicBezTo>
                  <a:cubicBezTo>
                    <a:pt x="156" y="169"/>
                    <a:pt x="158" y="167"/>
                    <a:pt x="159" y="165"/>
                  </a:cubicBezTo>
                  <a:cubicBezTo>
                    <a:pt x="161" y="164"/>
                    <a:pt x="162" y="163"/>
                    <a:pt x="163" y="162"/>
                  </a:cubicBezTo>
                  <a:cubicBezTo>
                    <a:pt x="165" y="161"/>
                    <a:pt x="166" y="160"/>
                    <a:pt x="167" y="160"/>
                  </a:cubicBezTo>
                  <a:cubicBezTo>
                    <a:pt x="167" y="160"/>
                    <a:pt x="168" y="161"/>
                    <a:pt x="169" y="161"/>
                  </a:cubicBezTo>
                  <a:cubicBezTo>
                    <a:pt x="170" y="162"/>
                    <a:pt x="170" y="162"/>
                    <a:pt x="171" y="163"/>
                  </a:cubicBezTo>
                  <a:cubicBezTo>
                    <a:pt x="172" y="163"/>
                    <a:pt x="174" y="163"/>
                    <a:pt x="175" y="163"/>
                  </a:cubicBezTo>
                  <a:cubicBezTo>
                    <a:pt x="177" y="163"/>
                    <a:pt x="180" y="163"/>
                    <a:pt x="182" y="162"/>
                  </a:cubicBezTo>
                  <a:cubicBezTo>
                    <a:pt x="184" y="161"/>
                    <a:pt x="186" y="161"/>
                    <a:pt x="189" y="161"/>
                  </a:cubicBezTo>
                  <a:cubicBezTo>
                    <a:pt x="190" y="161"/>
                    <a:pt x="192" y="161"/>
                    <a:pt x="193" y="162"/>
                  </a:cubicBezTo>
                  <a:cubicBezTo>
                    <a:pt x="194" y="162"/>
                    <a:pt x="195" y="164"/>
                    <a:pt x="197" y="165"/>
                  </a:cubicBezTo>
                  <a:cubicBezTo>
                    <a:pt x="197" y="166"/>
                    <a:pt x="198" y="167"/>
                    <a:pt x="200" y="168"/>
                  </a:cubicBezTo>
                  <a:cubicBezTo>
                    <a:pt x="201" y="169"/>
                    <a:pt x="203" y="169"/>
                    <a:pt x="205" y="169"/>
                  </a:cubicBezTo>
                  <a:cubicBezTo>
                    <a:pt x="207" y="169"/>
                    <a:pt x="208" y="169"/>
                    <a:pt x="210" y="169"/>
                  </a:cubicBezTo>
                  <a:cubicBezTo>
                    <a:pt x="213" y="168"/>
                    <a:pt x="215" y="166"/>
                    <a:pt x="218" y="164"/>
                  </a:cubicBezTo>
                  <a:cubicBezTo>
                    <a:pt x="221" y="162"/>
                    <a:pt x="224" y="160"/>
                    <a:pt x="228" y="160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4" y="159"/>
                    <a:pt x="239" y="158"/>
                    <a:pt x="244" y="158"/>
                  </a:cubicBezTo>
                  <a:cubicBezTo>
                    <a:pt x="246" y="158"/>
                    <a:pt x="246" y="158"/>
                    <a:pt x="246" y="158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6" y="156"/>
                    <a:pt x="247" y="156"/>
                    <a:pt x="247" y="155"/>
                  </a:cubicBezTo>
                  <a:cubicBezTo>
                    <a:pt x="248" y="154"/>
                    <a:pt x="249" y="154"/>
                    <a:pt x="250" y="152"/>
                  </a:cubicBezTo>
                  <a:cubicBezTo>
                    <a:pt x="251" y="150"/>
                    <a:pt x="250" y="148"/>
                    <a:pt x="250" y="146"/>
                  </a:cubicBezTo>
                  <a:cubicBezTo>
                    <a:pt x="250" y="146"/>
                    <a:pt x="249" y="145"/>
                    <a:pt x="249" y="144"/>
                  </a:cubicBezTo>
                  <a:cubicBezTo>
                    <a:pt x="249" y="142"/>
                    <a:pt x="250" y="141"/>
                    <a:pt x="251" y="139"/>
                  </a:cubicBezTo>
                  <a:cubicBezTo>
                    <a:pt x="252" y="137"/>
                    <a:pt x="253" y="136"/>
                    <a:pt x="253" y="134"/>
                  </a:cubicBezTo>
                  <a:cubicBezTo>
                    <a:pt x="254" y="132"/>
                    <a:pt x="255" y="131"/>
                    <a:pt x="255" y="131"/>
                  </a:cubicBezTo>
                  <a:cubicBezTo>
                    <a:pt x="256" y="131"/>
                    <a:pt x="257" y="132"/>
                    <a:pt x="258" y="133"/>
                  </a:cubicBezTo>
                  <a:cubicBezTo>
                    <a:pt x="260" y="134"/>
                    <a:pt x="262" y="136"/>
                    <a:pt x="265" y="136"/>
                  </a:cubicBezTo>
                  <a:cubicBezTo>
                    <a:pt x="268" y="136"/>
                    <a:pt x="270" y="135"/>
                    <a:pt x="272" y="133"/>
                  </a:cubicBezTo>
                  <a:cubicBezTo>
                    <a:pt x="272" y="131"/>
                    <a:pt x="272" y="131"/>
                    <a:pt x="272" y="131"/>
                  </a:cubicBezTo>
                  <a:lnTo>
                    <a:pt x="272" y="13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10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B83BA5-FBCB-569B-9990-7777D4472616}"/>
              </a:ext>
            </a:extLst>
          </p:cNvPr>
          <p:cNvSpPr/>
          <p:nvPr/>
        </p:nvSpPr>
        <p:spPr>
          <a:xfrm>
            <a:off x="533400" y="533400"/>
            <a:ext cx="4038600" cy="57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30778-77AE-F70E-4A8A-4C62B9B028DC}"/>
              </a:ext>
            </a:extLst>
          </p:cNvPr>
          <p:cNvSpPr txBox="1"/>
          <p:nvPr/>
        </p:nvSpPr>
        <p:spPr>
          <a:xfrm>
            <a:off x="1404790" y="3982761"/>
            <a:ext cx="2295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Azizul Hakim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FC95A-66FC-2E13-46D4-BA1080848569}"/>
              </a:ext>
            </a:extLst>
          </p:cNvPr>
          <p:cNvSpPr txBox="1"/>
          <p:nvPr/>
        </p:nvSpPr>
        <p:spPr>
          <a:xfrm>
            <a:off x="1777488" y="4438096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CEO/Founder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B40925-3120-A2C5-14CA-D4D6A835E070}"/>
              </a:ext>
            </a:extLst>
          </p:cNvPr>
          <p:cNvGrpSpPr/>
          <p:nvPr/>
        </p:nvGrpSpPr>
        <p:grpSpPr>
          <a:xfrm>
            <a:off x="1796774" y="5014129"/>
            <a:ext cx="1511852" cy="270930"/>
            <a:chOff x="1796774" y="3983324"/>
            <a:chExt cx="1511852" cy="27093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379DA40-B267-4C8E-7C2C-7598E37DA4BA}"/>
                </a:ext>
              </a:extLst>
            </p:cNvPr>
            <p:cNvGrpSpPr/>
            <p:nvPr/>
          </p:nvGrpSpPr>
          <p:grpSpPr>
            <a:xfrm>
              <a:off x="1796774" y="3983324"/>
              <a:ext cx="270929" cy="270930"/>
              <a:chOff x="1796774" y="4171801"/>
              <a:chExt cx="270929" cy="270930"/>
            </a:xfrm>
          </p:grpSpPr>
          <p:sp>
            <p:nvSpPr>
              <p:cNvPr id="55" name="Freeform 8">
                <a:extLst>
                  <a:ext uri="{FF2B5EF4-FFF2-40B4-BE49-F238E27FC236}">
                    <a16:creationId xmlns:a16="http://schemas.microsoft.com/office/drawing/2014/main" id="{B4912EF7-2D57-2017-5269-7EC53773E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463" y="4238698"/>
                <a:ext cx="63551" cy="137137"/>
              </a:xfrm>
              <a:custGeom>
                <a:avLst/>
                <a:gdLst>
                  <a:gd name="T0" fmla="*/ 4 w 19"/>
                  <a:gd name="T1" fmla="*/ 20 h 41"/>
                  <a:gd name="T2" fmla="*/ 4 w 19"/>
                  <a:gd name="T3" fmla="*/ 40 h 41"/>
                  <a:gd name="T4" fmla="*/ 5 w 19"/>
                  <a:gd name="T5" fmla="*/ 41 h 41"/>
                  <a:gd name="T6" fmla="*/ 12 w 19"/>
                  <a:gd name="T7" fmla="*/ 41 h 41"/>
                  <a:gd name="T8" fmla="*/ 13 w 19"/>
                  <a:gd name="T9" fmla="*/ 40 h 41"/>
                  <a:gd name="T10" fmla="*/ 13 w 19"/>
                  <a:gd name="T11" fmla="*/ 20 h 41"/>
                  <a:gd name="T12" fmla="*/ 18 w 19"/>
                  <a:gd name="T13" fmla="*/ 20 h 41"/>
                  <a:gd name="T14" fmla="*/ 19 w 19"/>
                  <a:gd name="T15" fmla="*/ 20 h 41"/>
                  <a:gd name="T16" fmla="*/ 19 w 19"/>
                  <a:gd name="T17" fmla="*/ 14 h 41"/>
                  <a:gd name="T18" fmla="*/ 19 w 19"/>
                  <a:gd name="T19" fmla="*/ 13 h 41"/>
                  <a:gd name="T20" fmla="*/ 13 w 19"/>
                  <a:gd name="T21" fmla="*/ 13 h 41"/>
                  <a:gd name="T22" fmla="*/ 13 w 19"/>
                  <a:gd name="T23" fmla="*/ 9 h 41"/>
                  <a:gd name="T24" fmla="*/ 15 w 19"/>
                  <a:gd name="T25" fmla="*/ 7 h 41"/>
                  <a:gd name="T26" fmla="*/ 19 w 19"/>
                  <a:gd name="T27" fmla="*/ 7 h 41"/>
                  <a:gd name="T28" fmla="*/ 19 w 19"/>
                  <a:gd name="T29" fmla="*/ 6 h 41"/>
                  <a:gd name="T30" fmla="*/ 19 w 19"/>
                  <a:gd name="T31" fmla="*/ 0 h 41"/>
                  <a:gd name="T32" fmla="*/ 19 w 19"/>
                  <a:gd name="T33" fmla="*/ 0 h 41"/>
                  <a:gd name="T34" fmla="*/ 12 w 19"/>
                  <a:gd name="T35" fmla="*/ 0 h 41"/>
                  <a:gd name="T36" fmla="*/ 4 w 19"/>
                  <a:gd name="T37" fmla="*/ 7 h 41"/>
                  <a:gd name="T38" fmla="*/ 4 w 19"/>
                  <a:gd name="T39" fmla="*/ 13 h 41"/>
                  <a:gd name="T40" fmla="*/ 1 w 19"/>
                  <a:gd name="T41" fmla="*/ 13 h 41"/>
                  <a:gd name="T42" fmla="*/ 0 w 19"/>
                  <a:gd name="T43" fmla="*/ 14 h 41"/>
                  <a:gd name="T44" fmla="*/ 0 w 19"/>
                  <a:gd name="T45" fmla="*/ 20 h 41"/>
                  <a:gd name="T46" fmla="*/ 1 w 19"/>
                  <a:gd name="T47" fmla="*/ 20 h 41"/>
                  <a:gd name="T48" fmla="*/ 4 w 19"/>
                  <a:gd name="T4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41">
                    <a:moveTo>
                      <a:pt x="4" y="2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20"/>
                      <a:pt x="19" y="2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3"/>
                      <a:pt x="4" y="7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0"/>
                      <a:pt x="4" y="20"/>
                      <a:pt x="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5528D8B6-ED69-EF22-7BC0-DF1D1B509A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774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40C04EF-3449-4A66-05EC-2811F874050C}"/>
                </a:ext>
              </a:extLst>
            </p:cNvPr>
            <p:cNvGrpSpPr/>
            <p:nvPr/>
          </p:nvGrpSpPr>
          <p:grpSpPr>
            <a:xfrm>
              <a:off x="2208185" y="3983324"/>
              <a:ext cx="274274" cy="270930"/>
              <a:chOff x="2208185" y="4171801"/>
              <a:chExt cx="274274" cy="270930"/>
            </a:xfrm>
          </p:grpSpPr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7C2E4435-430F-96F2-56D5-ECD75FB54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185" y="4171801"/>
                <a:ext cx="274274" cy="270930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88900" dist="63500" dir="2700000" algn="tl" rotWithShape="0">
                  <a:schemeClr val="accent5"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4CAF1358-1835-6A75-987C-980CBAF5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81" y="4247060"/>
                <a:ext cx="140482" cy="120413"/>
              </a:xfrm>
              <a:custGeom>
                <a:avLst/>
                <a:gdLst>
                  <a:gd name="T0" fmla="*/ 42 w 42"/>
                  <a:gd name="T1" fmla="*/ 4 h 36"/>
                  <a:gd name="T2" fmla="*/ 38 w 42"/>
                  <a:gd name="T3" fmla="*/ 6 h 36"/>
                  <a:gd name="T4" fmla="*/ 40 w 42"/>
                  <a:gd name="T5" fmla="*/ 4 h 36"/>
                  <a:gd name="T6" fmla="*/ 41 w 42"/>
                  <a:gd name="T7" fmla="*/ 1 h 36"/>
                  <a:gd name="T8" fmla="*/ 41 w 42"/>
                  <a:gd name="T9" fmla="*/ 1 h 36"/>
                  <a:gd name="T10" fmla="*/ 41 w 42"/>
                  <a:gd name="T11" fmla="*/ 1 h 36"/>
                  <a:gd name="T12" fmla="*/ 36 w 42"/>
                  <a:gd name="T13" fmla="*/ 3 h 36"/>
                  <a:gd name="T14" fmla="*/ 35 w 42"/>
                  <a:gd name="T15" fmla="*/ 3 h 36"/>
                  <a:gd name="T16" fmla="*/ 35 w 42"/>
                  <a:gd name="T17" fmla="*/ 2 h 36"/>
                  <a:gd name="T18" fmla="*/ 33 w 42"/>
                  <a:gd name="T19" fmla="*/ 1 h 36"/>
                  <a:gd name="T20" fmla="*/ 29 w 42"/>
                  <a:gd name="T21" fmla="*/ 0 h 36"/>
                  <a:gd name="T22" fmla="*/ 25 w 42"/>
                  <a:gd name="T23" fmla="*/ 1 h 36"/>
                  <a:gd name="T24" fmla="*/ 22 w 42"/>
                  <a:gd name="T25" fmla="*/ 4 h 36"/>
                  <a:gd name="T26" fmla="*/ 21 w 42"/>
                  <a:gd name="T27" fmla="*/ 7 h 36"/>
                  <a:gd name="T28" fmla="*/ 21 w 42"/>
                  <a:gd name="T29" fmla="*/ 11 h 36"/>
                  <a:gd name="T30" fmla="*/ 20 w 42"/>
                  <a:gd name="T31" fmla="*/ 11 h 36"/>
                  <a:gd name="T32" fmla="*/ 3 w 42"/>
                  <a:gd name="T33" fmla="*/ 2 h 36"/>
                  <a:gd name="T34" fmla="*/ 3 w 42"/>
                  <a:gd name="T35" fmla="*/ 2 h 36"/>
                  <a:gd name="T36" fmla="*/ 4 w 42"/>
                  <a:gd name="T37" fmla="*/ 12 h 36"/>
                  <a:gd name="T38" fmla="*/ 5 w 42"/>
                  <a:gd name="T39" fmla="*/ 13 h 36"/>
                  <a:gd name="T40" fmla="*/ 2 w 42"/>
                  <a:gd name="T41" fmla="*/ 12 h 36"/>
                  <a:gd name="T42" fmla="*/ 2 w 42"/>
                  <a:gd name="T43" fmla="*/ 13 h 36"/>
                  <a:gd name="T44" fmla="*/ 2 w 42"/>
                  <a:gd name="T45" fmla="*/ 14 h 36"/>
                  <a:gd name="T46" fmla="*/ 7 w 42"/>
                  <a:gd name="T47" fmla="*/ 21 h 36"/>
                  <a:gd name="T48" fmla="*/ 8 w 42"/>
                  <a:gd name="T49" fmla="*/ 21 h 36"/>
                  <a:gd name="T50" fmla="*/ 5 w 42"/>
                  <a:gd name="T51" fmla="*/ 21 h 36"/>
                  <a:gd name="T52" fmla="*/ 5 w 42"/>
                  <a:gd name="T53" fmla="*/ 21 h 36"/>
                  <a:gd name="T54" fmla="*/ 12 w 42"/>
                  <a:gd name="T55" fmla="*/ 27 h 36"/>
                  <a:gd name="T56" fmla="*/ 12 w 42"/>
                  <a:gd name="T57" fmla="*/ 27 h 36"/>
                  <a:gd name="T58" fmla="*/ 12 w 42"/>
                  <a:gd name="T59" fmla="*/ 27 h 36"/>
                  <a:gd name="T60" fmla="*/ 8 w 42"/>
                  <a:gd name="T61" fmla="*/ 30 h 36"/>
                  <a:gd name="T62" fmla="*/ 1 w 42"/>
                  <a:gd name="T63" fmla="*/ 31 h 36"/>
                  <a:gd name="T64" fmla="*/ 0 w 42"/>
                  <a:gd name="T65" fmla="*/ 31 h 36"/>
                  <a:gd name="T66" fmla="*/ 0 w 42"/>
                  <a:gd name="T67" fmla="*/ 31 h 36"/>
                  <a:gd name="T68" fmla="*/ 2 w 42"/>
                  <a:gd name="T69" fmla="*/ 32 h 36"/>
                  <a:gd name="T70" fmla="*/ 6 w 42"/>
                  <a:gd name="T71" fmla="*/ 34 h 36"/>
                  <a:gd name="T72" fmla="*/ 31 w 42"/>
                  <a:gd name="T73" fmla="*/ 28 h 36"/>
                  <a:gd name="T74" fmla="*/ 38 w 42"/>
                  <a:gd name="T75" fmla="*/ 9 h 36"/>
                  <a:gd name="T76" fmla="*/ 38 w 42"/>
                  <a:gd name="T77" fmla="*/ 9 h 36"/>
                  <a:gd name="T78" fmla="*/ 42 w 42"/>
                  <a:gd name="T79" fmla="*/ 5 h 36"/>
                  <a:gd name="T80" fmla="*/ 42 w 42"/>
                  <a:gd name="T81" fmla="*/ 4 h 36"/>
                  <a:gd name="T82" fmla="*/ 42 w 42"/>
                  <a:gd name="T83" fmla="*/ 4 h 36"/>
                  <a:gd name="T84" fmla="*/ 42 w 42"/>
                  <a:gd name="T8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36">
                    <a:moveTo>
                      <a:pt x="42" y="4"/>
                    </a:moveTo>
                    <a:cubicBezTo>
                      <a:pt x="41" y="5"/>
                      <a:pt x="39" y="5"/>
                      <a:pt x="38" y="6"/>
                    </a:cubicBezTo>
                    <a:cubicBezTo>
                      <a:pt x="38" y="5"/>
                      <a:pt x="39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2"/>
                      <a:pt x="38" y="2"/>
                      <a:pt x="36" y="3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1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2" y="5"/>
                      <a:pt x="21" y="6"/>
                      <a:pt x="21" y="7"/>
                    </a:cubicBezTo>
                    <a:cubicBezTo>
                      <a:pt x="20" y="8"/>
                      <a:pt x="20" y="9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14" y="10"/>
                      <a:pt x="8" y="7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5"/>
                      <a:pt x="2" y="10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3" y="13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7"/>
                      <a:pt x="4" y="19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5"/>
                      <a:pt x="9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9" y="29"/>
                      <a:pt x="8" y="30"/>
                    </a:cubicBezTo>
                    <a:cubicBezTo>
                      <a:pt x="5" y="31"/>
                      <a:pt x="3" y="31"/>
                      <a:pt x="1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3" y="33"/>
                      <a:pt x="5" y="33"/>
                      <a:pt x="6" y="34"/>
                    </a:cubicBezTo>
                    <a:cubicBezTo>
                      <a:pt x="15" y="36"/>
                      <a:pt x="25" y="34"/>
                      <a:pt x="31" y="28"/>
                    </a:cubicBezTo>
                    <a:cubicBezTo>
                      <a:pt x="36" y="23"/>
                      <a:pt x="38" y="16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0" y="8"/>
                      <a:pt x="41" y="6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E02770F-CCCD-F91B-1FB5-DC6064C2B589}"/>
                </a:ext>
              </a:extLst>
            </p:cNvPr>
            <p:cNvGrpSpPr/>
            <p:nvPr/>
          </p:nvGrpSpPr>
          <p:grpSpPr>
            <a:xfrm>
              <a:off x="2622940" y="3983324"/>
              <a:ext cx="270929" cy="270930"/>
              <a:chOff x="2622940" y="4171801"/>
              <a:chExt cx="270929" cy="270930"/>
            </a:xfrm>
          </p:grpSpPr>
          <p:sp>
            <p:nvSpPr>
              <p:cNvPr id="61" name="Freeform 12">
                <a:extLst>
                  <a:ext uri="{FF2B5EF4-FFF2-40B4-BE49-F238E27FC236}">
                    <a16:creationId xmlns:a16="http://schemas.microsoft.com/office/drawing/2014/main" id="{B79F6036-2AC7-26BB-3DF6-30AEA1E86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526" y="4243715"/>
                <a:ext cx="123757" cy="127102"/>
              </a:xfrm>
              <a:custGeom>
                <a:avLst/>
                <a:gdLst>
                  <a:gd name="T0" fmla="*/ 0 w 37"/>
                  <a:gd name="T1" fmla="*/ 13 h 38"/>
                  <a:gd name="T2" fmla="*/ 8 w 37"/>
                  <a:gd name="T3" fmla="*/ 13 h 38"/>
                  <a:gd name="T4" fmla="*/ 8 w 37"/>
                  <a:gd name="T5" fmla="*/ 38 h 38"/>
                  <a:gd name="T6" fmla="*/ 0 w 37"/>
                  <a:gd name="T7" fmla="*/ 38 h 38"/>
                  <a:gd name="T8" fmla="*/ 0 w 37"/>
                  <a:gd name="T9" fmla="*/ 13 h 38"/>
                  <a:gd name="T10" fmla="*/ 4 w 37"/>
                  <a:gd name="T11" fmla="*/ 0 h 38"/>
                  <a:gd name="T12" fmla="*/ 9 w 37"/>
                  <a:gd name="T13" fmla="*/ 5 h 38"/>
                  <a:gd name="T14" fmla="*/ 4 w 37"/>
                  <a:gd name="T15" fmla="*/ 9 h 38"/>
                  <a:gd name="T16" fmla="*/ 0 w 37"/>
                  <a:gd name="T17" fmla="*/ 5 h 38"/>
                  <a:gd name="T18" fmla="*/ 4 w 37"/>
                  <a:gd name="T19" fmla="*/ 0 h 38"/>
                  <a:gd name="T20" fmla="*/ 13 w 37"/>
                  <a:gd name="T21" fmla="*/ 38 h 38"/>
                  <a:gd name="T22" fmla="*/ 21 w 37"/>
                  <a:gd name="T23" fmla="*/ 38 h 38"/>
                  <a:gd name="T24" fmla="*/ 21 w 37"/>
                  <a:gd name="T25" fmla="*/ 25 h 38"/>
                  <a:gd name="T26" fmla="*/ 25 w 37"/>
                  <a:gd name="T27" fmla="*/ 19 h 38"/>
                  <a:gd name="T28" fmla="*/ 30 w 37"/>
                  <a:gd name="T29" fmla="*/ 26 h 38"/>
                  <a:gd name="T30" fmla="*/ 30 w 37"/>
                  <a:gd name="T31" fmla="*/ 38 h 38"/>
                  <a:gd name="T32" fmla="*/ 37 w 37"/>
                  <a:gd name="T33" fmla="*/ 38 h 38"/>
                  <a:gd name="T34" fmla="*/ 37 w 37"/>
                  <a:gd name="T35" fmla="*/ 24 h 38"/>
                  <a:gd name="T36" fmla="*/ 28 w 37"/>
                  <a:gd name="T37" fmla="*/ 12 h 38"/>
                  <a:gd name="T38" fmla="*/ 21 w 37"/>
                  <a:gd name="T39" fmla="*/ 16 h 38"/>
                  <a:gd name="T40" fmla="*/ 21 w 37"/>
                  <a:gd name="T41" fmla="*/ 16 h 38"/>
                  <a:gd name="T42" fmla="*/ 21 w 37"/>
                  <a:gd name="T43" fmla="*/ 13 h 38"/>
                  <a:gd name="T44" fmla="*/ 13 w 37"/>
                  <a:gd name="T45" fmla="*/ 13 h 38"/>
                  <a:gd name="T46" fmla="*/ 13 w 37"/>
                  <a:gd name="T4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38">
                    <a:moveTo>
                      <a:pt x="0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13"/>
                    </a:lnTo>
                    <a:close/>
                    <a:moveTo>
                      <a:pt x="4" y="0"/>
                    </a:move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moveTo>
                      <a:pt x="13" y="38"/>
                    </a:move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2"/>
                      <a:pt x="21" y="19"/>
                      <a:pt x="25" y="19"/>
                    </a:cubicBezTo>
                    <a:cubicBezTo>
                      <a:pt x="29" y="19"/>
                      <a:pt x="30" y="23"/>
                      <a:pt x="30" y="2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17"/>
                      <a:pt x="36" y="12"/>
                      <a:pt x="28" y="12"/>
                    </a:cubicBezTo>
                    <a:cubicBezTo>
                      <a:pt x="24" y="12"/>
                      <a:pt x="22" y="14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3">
                <a:extLst>
                  <a:ext uri="{FF2B5EF4-FFF2-40B4-BE49-F238E27FC236}">
                    <a16:creationId xmlns:a16="http://schemas.microsoft.com/office/drawing/2014/main" id="{F1B8D411-E0D2-DDAA-BEA1-261468167D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261F4FE-DCED-695E-3F2E-FA310D51689C}"/>
                </a:ext>
              </a:extLst>
            </p:cNvPr>
            <p:cNvGrpSpPr/>
            <p:nvPr/>
          </p:nvGrpSpPr>
          <p:grpSpPr>
            <a:xfrm>
              <a:off x="3034352" y="3983324"/>
              <a:ext cx="274274" cy="270930"/>
              <a:chOff x="3034352" y="4171801"/>
              <a:chExt cx="274274" cy="270930"/>
            </a:xfrm>
          </p:grpSpPr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88E128A0-942E-1FC4-525E-752D20208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10" y="4230336"/>
                <a:ext cx="123758" cy="153861"/>
              </a:xfrm>
              <a:custGeom>
                <a:avLst/>
                <a:gdLst>
                  <a:gd name="T0" fmla="*/ 16 w 37"/>
                  <a:gd name="T1" fmla="*/ 30 h 46"/>
                  <a:gd name="T2" fmla="*/ 16 w 37"/>
                  <a:gd name="T3" fmla="*/ 31 h 46"/>
                  <a:gd name="T4" fmla="*/ 13 w 37"/>
                  <a:gd name="T5" fmla="*/ 42 h 46"/>
                  <a:gd name="T6" fmla="*/ 10 w 37"/>
                  <a:gd name="T7" fmla="*/ 46 h 46"/>
                  <a:gd name="T8" fmla="*/ 9 w 37"/>
                  <a:gd name="T9" fmla="*/ 46 h 46"/>
                  <a:gd name="T10" fmla="*/ 9 w 37"/>
                  <a:gd name="T11" fmla="*/ 46 h 46"/>
                  <a:gd name="T12" fmla="*/ 9 w 37"/>
                  <a:gd name="T13" fmla="*/ 40 h 46"/>
                  <a:gd name="T14" fmla="*/ 13 w 37"/>
                  <a:gd name="T15" fmla="*/ 22 h 46"/>
                  <a:gd name="T16" fmla="*/ 12 w 37"/>
                  <a:gd name="T17" fmla="*/ 21 h 46"/>
                  <a:gd name="T18" fmla="*/ 12 w 37"/>
                  <a:gd name="T19" fmla="*/ 15 h 46"/>
                  <a:gd name="T20" fmla="*/ 20 w 37"/>
                  <a:gd name="T21" fmla="*/ 13 h 46"/>
                  <a:gd name="T22" fmla="*/ 18 w 37"/>
                  <a:gd name="T23" fmla="*/ 24 h 46"/>
                  <a:gd name="T24" fmla="*/ 26 w 37"/>
                  <a:gd name="T25" fmla="*/ 28 h 46"/>
                  <a:gd name="T26" fmla="*/ 31 w 37"/>
                  <a:gd name="T27" fmla="*/ 14 h 46"/>
                  <a:gd name="T28" fmla="*/ 14 w 37"/>
                  <a:gd name="T29" fmla="*/ 6 h 46"/>
                  <a:gd name="T30" fmla="*/ 8 w 37"/>
                  <a:gd name="T31" fmla="*/ 23 h 46"/>
                  <a:gd name="T32" fmla="*/ 9 w 37"/>
                  <a:gd name="T33" fmla="*/ 24 h 46"/>
                  <a:gd name="T34" fmla="*/ 8 w 37"/>
                  <a:gd name="T35" fmla="*/ 26 h 46"/>
                  <a:gd name="T36" fmla="*/ 7 w 37"/>
                  <a:gd name="T37" fmla="*/ 27 h 46"/>
                  <a:gd name="T38" fmla="*/ 4 w 37"/>
                  <a:gd name="T39" fmla="*/ 25 h 46"/>
                  <a:gd name="T40" fmla="*/ 4 w 37"/>
                  <a:gd name="T41" fmla="*/ 9 h 46"/>
                  <a:gd name="T42" fmla="*/ 22 w 37"/>
                  <a:gd name="T43" fmla="*/ 1 h 46"/>
                  <a:gd name="T44" fmla="*/ 37 w 37"/>
                  <a:gd name="T45" fmla="*/ 14 h 46"/>
                  <a:gd name="T46" fmla="*/ 33 w 37"/>
                  <a:gd name="T47" fmla="*/ 29 h 46"/>
                  <a:gd name="T48" fmla="*/ 17 w 37"/>
                  <a:gd name="T49" fmla="*/ 31 h 46"/>
                  <a:gd name="T50" fmla="*/ 16 w 37"/>
                  <a:gd name="T5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6">
                    <a:moveTo>
                      <a:pt x="16" y="30"/>
                    </a:moveTo>
                    <a:cubicBezTo>
                      <a:pt x="16" y="30"/>
                      <a:pt x="16" y="31"/>
                      <a:pt x="16" y="31"/>
                    </a:cubicBezTo>
                    <a:cubicBezTo>
                      <a:pt x="15" y="37"/>
                      <a:pt x="14" y="39"/>
                      <a:pt x="13" y="42"/>
                    </a:cubicBezTo>
                    <a:cubicBezTo>
                      <a:pt x="12" y="43"/>
                      <a:pt x="11" y="45"/>
                      <a:pt x="10" y="46"/>
                    </a:cubicBezTo>
                    <a:cubicBezTo>
                      <a:pt x="10" y="46"/>
                      <a:pt x="10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2"/>
                      <a:pt x="9" y="40"/>
                    </a:cubicBezTo>
                    <a:cubicBezTo>
                      <a:pt x="9" y="37"/>
                      <a:pt x="9" y="36"/>
                      <a:pt x="13" y="22"/>
                    </a:cubicBezTo>
                    <a:cubicBezTo>
                      <a:pt x="13" y="22"/>
                      <a:pt x="13" y="21"/>
                      <a:pt x="12" y="21"/>
                    </a:cubicBezTo>
                    <a:cubicBezTo>
                      <a:pt x="12" y="19"/>
                      <a:pt x="12" y="17"/>
                      <a:pt x="12" y="15"/>
                    </a:cubicBezTo>
                    <a:cubicBezTo>
                      <a:pt x="14" y="10"/>
                      <a:pt x="19" y="9"/>
                      <a:pt x="20" y="13"/>
                    </a:cubicBezTo>
                    <a:cubicBezTo>
                      <a:pt x="21" y="16"/>
                      <a:pt x="19" y="19"/>
                      <a:pt x="18" y="24"/>
                    </a:cubicBezTo>
                    <a:cubicBezTo>
                      <a:pt x="17" y="28"/>
                      <a:pt x="22" y="31"/>
                      <a:pt x="26" y="28"/>
                    </a:cubicBezTo>
                    <a:cubicBezTo>
                      <a:pt x="29" y="25"/>
                      <a:pt x="31" y="19"/>
                      <a:pt x="31" y="14"/>
                    </a:cubicBezTo>
                    <a:cubicBezTo>
                      <a:pt x="30" y="5"/>
                      <a:pt x="20" y="3"/>
                      <a:pt x="14" y="6"/>
                    </a:cubicBezTo>
                    <a:cubicBezTo>
                      <a:pt x="7" y="10"/>
                      <a:pt x="5" y="18"/>
                      <a:pt x="8" y="23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7"/>
                      <a:pt x="8" y="27"/>
                      <a:pt x="7" y="27"/>
                    </a:cubicBezTo>
                    <a:cubicBezTo>
                      <a:pt x="6" y="26"/>
                      <a:pt x="5" y="26"/>
                      <a:pt x="4" y="25"/>
                    </a:cubicBezTo>
                    <a:cubicBezTo>
                      <a:pt x="1" y="21"/>
                      <a:pt x="0" y="14"/>
                      <a:pt x="4" y="9"/>
                    </a:cubicBezTo>
                    <a:cubicBezTo>
                      <a:pt x="8" y="2"/>
                      <a:pt x="16" y="0"/>
                      <a:pt x="22" y="1"/>
                    </a:cubicBezTo>
                    <a:cubicBezTo>
                      <a:pt x="31" y="2"/>
                      <a:pt x="36" y="7"/>
                      <a:pt x="37" y="14"/>
                    </a:cubicBezTo>
                    <a:cubicBezTo>
                      <a:pt x="37" y="16"/>
                      <a:pt x="37" y="24"/>
                      <a:pt x="33" y="29"/>
                    </a:cubicBezTo>
                    <a:cubicBezTo>
                      <a:pt x="28" y="34"/>
                      <a:pt x="21" y="35"/>
                      <a:pt x="17" y="31"/>
                    </a:cubicBezTo>
                    <a:cubicBezTo>
                      <a:pt x="17" y="31"/>
                      <a:pt x="17" y="31"/>
                      <a:pt x="1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EFB2F2AE-B088-93D8-E8D7-ED41D96BF5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4352" y="4171801"/>
                <a:ext cx="274274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B83050D-8BEB-D187-D729-FA45FA5CE47B}"/>
              </a:ext>
            </a:extLst>
          </p:cNvPr>
          <p:cNvSpPr txBox="1"/>
          <p:nvPr/>
        </p:nvSpPr>
        <p:spPr>
          <a:xfrm>
            <a:off x="5871257" y="1387056"/>
            <a:ext cx="323639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Welcome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DA164B-DD35-5DB1-AA4A-35EE256B4FEF}"/>
              </a:ext>
            </a:extLst>
          </p:cNvPr>
          <p:cNvSpPr txBox="1"/>
          <p:nvPr/>
        </p:nvSpPr>
        <p:spPr>
          <a:xfrm>
            <a:off x="5871257" y="4244058"/>
            <a:ext cx="4388450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82F9F7-D240-135A-3ED1-168A1FF34BA9}"/>
              </a:ext>
            </a:extLst>
          </p:cNvPr>
          <p:cNvSpPr txBox="1"/>
          <p:nvPr/>
        </p:nvSpPr>
        <p:spPr>
          <a:xfrm>
            <a:off x="5871257" y="3008121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BFA30E-62DB-D782-4E7C-6F8BB1A82F35}"/>
              </a:ext>
            </a:extLst>
          </p:cNvPr>
          <p:cNvSpPr txBox="1">
            <a:spLocks/>
          </p:cNvSpPr>
          <p:nvPr/>
        </p:nvSpPr>
        <p:spPr>
          <a:xfrm>
            <a:off x="5952618" y="3941868"/>
            <a:ext cx="369359" cy="292732"/>
          </a:xfrm>
          <a:custGeom>
            <a:avLst/>
            <a:gdLst>
              <a:gd name="connsiteX0" fmla="*/ 406651 w 543468"/>
              <a:gd name="connsiteY0" fmla="*/ 0 h 430721"/>
              <a:gd name="connsiteX1" fmla="*/ 532067 w 543468"/>
              <a:gd name="connsiteY1" fmla="*/ 0 h 430721"/>
              <a:gd name="connsiteX2" fmla="*/ 476752 w 543468"/>
              <a:gd name="connsiteY2" fmla="*/ 201142 h 430721"/>
              <a:gd name="connsiteX3" fmla="*/ 490895 w 543468"/>
              <a:gd name="connsiteY3" fmla="*/ 207839 h 430721"/>
              <a:gd name="connsiteX4" fmla="*/ 509264 w 543468"/>
              <a:gd name="connsiteY4" fmla="*/ 221694 h 430721"/>
              <a:gd name="connsiteX5" fmla="*/ 543468 w 543468"/>
              <a:gd name="connsiteY5" fmla="*/ 309105 h 430721"/>
              <a:gd name="connsiteX6" fmla="*/ 508630 w 543468"/>
              <a:gd name="connsiteY6" fmla="*/ 397150 h 430721"/>
              <a:gd name="connsiteX7" fmla="*/ 421853 w 543468"/>
              <a:gd name="connsiteY7" fmla="*/ 430721 h 430721"/>
              <a:gd name="connsiteX8" fmla="*/ 333808 w 543468"/>
              <a:gd name="connsiteY8" fmla="*/ 397150 h 430721"/>
              <a:gd name="connsiteX9" fmla="*/ 298971 w 543468"/>
              <a:gd name="connsiteY9" fmla="*/ 309105 h 430721"/>
              <a:gd name="connsiteX10" fmla="*/ 301504 w 543468"/>
              <a:gd name="connsiteY10" fmla="*/ 276801 h 430721"/>
              <a:gd name="connsiteX11" fmla="*/ 311639 w 543468"/>
              <a:gd name="connsiteY11" fmla="*/ 239430 h 430721"/>
              <a:gd name="connsiteX12" fmla="*/ 333175 w 543468"/>
              <a:gd name="connsiteY12" fmla="*/ 182423 h 430721"/>
              <a:gd name="connsiteX13" fmla="*/ 107680 w 543468"/>
              <a:gd name="connsiteY13" fmla="*/ 0 h 430721"/>
              <a:gd name="connsiteX14" fmla="*/ 233096 w 543468"/>
              <a:gd name="connsiteY14" fmla="*/ 0 h 430721"/>
              <a:gd name="connsiteX15" fmla="*/ 177782 w 543468"/>
              <a:gd name="connsiteY15" fmla="*/ 201142 h 430721"/>
              <a:gd name="connsiteX16" fmla="*/ 191924 w 543468"/>
              <a:gd name="connsiteY16" fmla="*/ 207839 h 430721"/>
              <a:gd name="connsiteX17" fmla="*/ 210293 w 543468"/>
              <a:gd name="connsiteY17" fmla="*/ 221694 h 430721"/>
              <a:gd name="connsiteX18" fmla="*/ 244497 w 543468"/>
              <a:gd name="connsiteY18" fmla="*/ 309105 h 430721"/>
              <a:gd name="connsiteX19" fmla="*/ 209660 w 543468"/>
              <a:gd name="connsiteY19" fmla="*/ 397150 h 430721"/>
              <a:gd name="connsiteX20" fmla="*/ 122882 w 543468"/>
              <a:gd name="connsiteY20" fmla="*/ 430721 h 430721"/>
              <a:gd name="connsiteX21" fmla="*/ 34838 w 543468"/>
              <a:gd name="connsiteY21" fmla="*/ 397150 h 430721"/>
              <a:gd name="connsiteX22" fmla="*/ 0 w 543468"/>
              <a:gd name="connsiteY22" fmla="*/ 309105 h 430721"/>
              <a:gd name="connsiteX23" fmla="*/ 2534 w 543468"/>
              <a:gd name="connsiteY23" fmla="*/ 276801 h 430721"/>
              <a:gd name="connsiteX24" fmla="*/ 12668 w 543468"/>
              <a:gd name="connsiteY24" fmla="*/ 239430 h 430721"/>
              <a:gd name="connsiteX25" fmla="*/ 34204 w 543468"/>
              <a:gd name="connsiteY25" fmla="*/ 182423 h 43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3468" h="430721">
                <a:moveTo>
                  <a:pt x="406651" y="0"/>
                </a:moveTo>
                <a:lnTo>
                  <a:pt x="532067" y="0"/>
                </a:lnTo>
                <a:lnTo>
                  <a:pt x="476752" y="201142"/>
                </a:lnTo>
                <a:lnTo>
                  <a:pt x="490895" y="207839"/>
                </a:lnTo>
                <a:cubicBezTo>
                  <a:pt x="497440" y="211797"/>
                  <a:pt x="503563" y="216416"/>
                  <a:pt x="509264" y="221694"/>
                </a:cubicBezTo>
                <a:cubicBezTo>
                  <a:pt x="532067" y="242808"/>
                  <a:pt x="543468" y="271945"/>
                  <a:pt x="543468" y="309105"/>
                </a:cubicBezTo>
                <a:cubicBezTo>
                  <a:pt x="543468" y="345421"/>
                  <a:pt x="531855" y="374769"/>
                  <a:pt x="508630" y="397150"/>
                </a:cubicBezTo>
                <a:cubicBezTo>
                  <a:pt x="485405" y="419530"/>
                  <a:pt x="456479" y="430721"/>
                  <a:pt x="421853" y="430721"/>
                </a:cubicBezTo>
                <a:cubicBezTo>
                  <a:pt x="386382" y="430721"/>
                  <a:pt x="357034" y="419530"/>
                  <a:pt x="333808" y="397150"/>
                </a:cubicBezTo>
                <a:cubicBezTo>
                  <a:pt x="310583" y="374769"/>
                  <a:pt x="298971" y="345421"/>
                  <a:pt x="298971" y="309105"/>
                </a:cubicBezTo>
                <a:cubicBezTo>
                  <a:pt x="298971" y="298126"/>
                  <a:pt x="299815" y="287358"/>
                  <a:pt x="301504" y="276801"/>
                </a:cubicBezTo>
                <a:cubicBezTo>
                  <a:pt x="303194" y="266244"/>
                  <a:pt x="306572" y="253787"/>
                  <a:pt x="311639" y="239430"/>
                </a:cubicBezTo>
                <a:cubicBezTo>
                  <a:pt x="316706" y="225073"/>
                  <a:pt x="323885" y="206070"/>
                  <a:pt x="333175" y="182423"/>
                </a:cubicBezTo>
                <a:close/>
                <a:moveTo>
                  <a:pt x="107680" y="0"/>
                </a:moveTo>
                <a:lnTo>
                  <a:pt x="233096" y="0"/>
                </a:lnTo>
                <a:lnTo>
                  <a:pt x="177782" y="201142"/>
                </a:lnTo>
                <a:lnTo>
                  <a:pt x="191924" y="207839"/>
                </a:lnTo>
                <a:cubicBezTo>
                  <a:pt x="198469" y="211797"/>
                  <a:pt x="204592" y="216416"/>
                  <a:pt x="210293" y="221694"/>
                </a:cubicBezTo>
                <a:cubicBezTo>
                  <a:pt x="233096" y="242808"/>
                  <a:pt x="244497" y="271945"/>
                  <a:pt x="244497" y="309105"/>
                </a:cubicBezTo>
                <a:cubicBezTo>
                  <a:pt x="244497" y="345421"/>
                  <a:pt x="232885" y="374769"/>
                  <a:pt x="209660" y="397150"/>
                </a:cubicBezTo>
                <a:cubicBezTo>
                  <a:pt x="186434" y="419530"/>
                  <a:pt x="157509" y="430721"/>
                  <a:pt x="122882" y="430721"/>
                </a:cubicBezTo>
                <a:cubicBezTo>
                  <a:pt x="87411" y="430721"/>
                  <a:pt x="58063" y="419530"/>
                  <a:pt x="34838" y="397150"/>
                </a:cubicBezTo>
                <a:cubicBezTo>
                  <a:pt x="11613" y="374769"/>
                  <a:pt x="0" y="345421"/>
                  <a:pt x="0" y="309105"/>
                </a:cubicBezTo>
                <a:cubicBezTo>
                  <a:pt x="0" y="298126"/>
                  <a:pt x="845" y="287358"/>
                  <a:pt x="2534" y="276801"/>
                </a:cubicBezTo>
                <a:cubicBezTo>
                  <a:pt x="4223" y="266244"/>
                  <a:pt x="7601" y="253787"/>
                  <a:pt x="12668" y="239430"/>
                </a:cubicBezTo>
                <a:cubicBezTo>
                  <a:pt x="17736" y="225073"/>
                  <a:pt x="24914" y="206070"/>
                  <a:pt x="34204" y="1824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0000" b="1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67BF0D-C712-17DC-B008-8AED2F22D322}"/>
              </a:ext>
            </a:extLst>
          </p:cNvPr>
          <p:cNvSpPr/>
          <p:nvPr/>
        </p:nvSpPr>
        <p:spPr>
          <a:xfrm>
            <a:off x="905327" y="998058"/>
            <a:ext cx="10381347" cy="4861887"/>
          </a:xfrm>
          <a:prstGeom prst="rect">
            <a:avLst/>
          </a:prstGeom>
          <a:noFill/>
          <a:ln w="381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421450-2CDE-C1BD-600C-85A1778F3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65586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53BF740-EA0F-E97F-FBDE-FC600BADCB9E}"/>
              </a:ext>
            </a:extLst>
          </p:cNvPr>
          <p:cNvSpPr/>
          <p:nvPr/>
        </p:nvSpPr>
        <p:spPr>
          <a:xfrm>
            <a:off x="533400" y="2687834"/>
            <a:ext cx="3710761" cy="363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E3F654-8E06-C954-5D43-BC795199953D}"/>
              </a:ext>
            </a:extLst>
          </p:cNvPr>
          <p:cNvSpPr/>
          <p:nvPr/>
        </p:nvSpPr>
        <p:spPr>
          <a:xfrm>
            <a:off x="4240620" y="2687832"/>
            <a:ext cx="3710761" cy="3636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A0ED57-7DF8-B447-083C-7789D61FE90A}"/>
              </a:ext>
            </a:extLst>
          </p:cNvPr>
          <p:cNvSpPr/>
          <p:nvPr/>
        </p:nvSpPr>
        <p:spPr>
          <a:xfrm>
            <a:off x="7947839" y="2687834"/>
            <a:ext cx="3710761" cy="36367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864D1-D4C7-491E-0DEE-7C9F3D4D60DD}"/>
              </a:ext>
            </a:extLst>
          </p:cNvPr>
          <p:cNvSpPr/>
          <p:nvPr/>
        </p:nvSpPr>
        <p:spPr>
          <a:xfrm>
            <a:off x="1267553" y="4319800"/>
            <a:ext cx="22424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Poppins" panose="00000500000000000000" pitchFamily="2" charset="0"/>
                <a:ea typeface="Lato Bold" panose="020F0502020204030203" pitchFamily="34" charset="0"/>
                <a:cs typeface="Poppins" panose="00000500000000000000" pitchFamily="2" charset="0"/>
              </a:rPr>
              <a:t>Address :</a:t>
            </a:r>
            <a:endParaRPr lang="en-US" sz="2500" b="1" dirty="0">
              <a:solidFill>
                <a:schemeClr val="bg1"/>
              </a:solidFill>
              <a:latin typeface="Poppins" panose="00000500000000000000" pitchFamily="2" charset="0"/>
              <a:ea typeface="Lato Bold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5573-4D28-C9C7-DAC9-2C8383F5E35A}"/>
              </a:ext>
            </a:extLst>
          </p:cNvPr>
          <p:cNvSpPr txBox="1"/>
          <p:nvPr/>
        </p:nvSpPr>
        <p:spPr>
          <a:xfrm>
            <a:off x="1062810" y="5064693"/>
            <a:ext cx="2651940" cy="5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123 Street Name, Town/City, </a:t>
            </a:r>
          </a:p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State/ Country, Post 0000.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9744DA-65AF-A369-4306-8CA146CE9456}"/>
              </a:ext>
            </a:extLst>
          </p:cNvPr>
          <p:cNvGrpSpPr/>
          <p:nvPr/>
        </p:nvGrpSpPr>
        <p:grpSpPr>
          <a:xfrm>
            <a:off x="2056610" y="3352800"/>
            <a:ext cx="664340" cy="577276"/>
            <a:chOff x="-2509838" y="319088"/>
            <a:chExt cx="884237" cy="768350"/>
          </a:xfrm>
          <a:solidFill>
            <a:schemeClr val="bg1"/>
          </a:solidFill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2A618ED-AD79-4F65-F680-70BB08CC6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5850" y="520700"/>
              <a:ext cx="573087" cy="566738"/>
            </a:xfrm>
            <a:custGeom>
              <a:avLst/>
              <a:gdLst>
                <a:gd name="T0" fmla="*/ 82 w 164"/>
                <a:gd name="T1" fmla="*/ 0 h 163"/>
                <a:gd name="T2" fmla="*/ 0 w 164"/>
                <a:gd name="T3" fmla="*/ 59 h 163"/>
                <a:gd name="T4" fmla="*/ 0 w 164"/>
                <a:gd name="T5" fmla="*/ 141 h 163"/>
                <a:gd name="T6" fmla="*/ 23 w 164"/>
                <a:gd name="T7" fmla="*/ 163 h 163"/>
                <a:gd name="T8" fmla="*/ 60 w 164"/>
                <a:gd name="T9" fmla="*/ 163 h 163"/>
                <a:gd name="T10" fmla="*/ 60 w 164"/>
                <a:gd name="T11" fmla="*/ 86 h 163"/>
                <a:gd name="T12" fmla="*/ 104 w 164"/>
                <a:gd name="T13" fmla="*/ 86 h 163"/>
                <a:gd name="T14" fmla="*/ 104 w 164"/>
                <a:gd name="T15" fmla="*/ 163 h 163"/>
                <a:gd name="T16" fmla="*/ 141 w 164"/>
                <a:gd name="T17" fmla="*/ 163 h 163"/>
                <a:gd name="T18" fmla="*/ 164 w 164"/>
                <a:gd name="T19" fmla="*/ 141 h 163"/>
                <a:gd name="T20" fmla="*/ 164 w 164"/>
                <a:gd name="T21" fmla="*/ 59 h 163"/>
                <a:gd name="T22" fmla="*/ 82 w 164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3">
                  <a:moveTo>
                    <a:pt x="82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3"/>
                    <a:pt x="11" y="163"/>
                    <a:pt x="23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141" y="163"/>
                    <a:pt x="141" y="163"/>
                    <a:pt x="141" y="163"/>
                  </a:cubicBezTo>
                  <a:cubicBezTo>
                    <a:pt x="154" y="163"/>
                    <a:pt x="164" y="153"/>
                    <a:pt x="164" y="141"/>
                  </a:cubicBezTo>
                  <a:cubicBezTo>
                    <a:pt x="164" y="59"/>
                    <a:pt x="164" y="59"/>
                    <a:pt x="164" y="59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B9983010-241F-81AC-B4CB-114B9526B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09838" y="319088"/>
              <a:ext cx="884237" cy="393700"/>
            </a:xfrm>
            <a:custGeom>
              <a:avLst/>
              <a:gdLst>
                <a:gd name="T0" fmla="*/ 7 w 253"/>
                <a:gd name="T1" fmla="*/ 108 h 113"/>
                <a:gd name="T2" fmla="*/ 18 w 253"/>
                <a:gd name="T3" fmla="*/ 113 h 113"/>
                <a:gd name="T4" fmla="*/ 126 w 253"/>
                <a:gd name="T5" fmla="*/ 35 h 113"/>
                <a:gd name="T6" fmla="*/ 126 w 253"/>
                <a:gd name="T7" fmla="*/ 35 h 113"/>
                <a:gd name="T8" fmla="*/ 126 w 253"/>
                <a:gd name="T9" fmla="*/ 35 h 113"/>
                <a:gd name="T10" fmla="*/ 126 w 253"/>
                <a:gd name="T11" fmla="*/ 35 h 113"/>
                <a:gd name="T12" fmla="*/ 126 w 253"/>
                <a:gd name="T13" fmla="*/ 35 h 113"/>
                <a:gd name="T14" fmla="*/ 235 w 253"/>
                <a:gd name="T15" fmla="*/ 113 h 113"/>
                <a:gd name="T16" fmla="*/ 245 w 253"/>
                <a:gd name="T17" fmla="*/ 108 h 113"/>
                <a:gd name="T18" fmla="*/ 249 w 253"/>
                <a:gd name="T19" fmla="*/ 102 h 113"/>
                <a:gd name="T20" fmla="*/ 247 w 253"/>
                <a:gd name="T21" fmla="*/ 87 h 113"/>
                <a:gd name="T22" fmla="*/ 217 w 253"/>
                <a:gd name="T23" fmla="*/ 65 h 113"/>
                <a:gd name="T24" fmla="*/ 207 w 253"/>
                <a:gd name="T25" fmla="*/ 47 h 113"/>
                <a:gd name="T26" fmla="*/ 207 w 253"/>
                <a:gd name="T27" fmla="*/ 12 h 113"/>
                <a:gd name="T28" fmla="*/ 196 w 253"/>
                <a:gd name="T29" fmla="*/ 0 h 113"/>
                <a:gd name="T30" fmla="*/ 186 w 253"/>
                <a:gd name="T31" fmla="*/ 0 h 113"/>
                <a:gd name="T32" fmla="*/ 174 w 253"/>
                <a:gd name="T33" fmla="*/ 12 h 113"/>
                <a:gd name="T34" fmla="*/ 174 w 253"/>
                <a:gd name="T35" fmla="*/ 23 h 113"/>
                <a:gd name="T36" fmla="*/ 165 w 253"/>
                <a:gd name="T37" fmla="*/ 28 h 113"/>
                <a:gd name="T38" fmla="*/ 136 w 253"/>
                <a:gd name="T39" fmla="*/ 7 h 113"/>
                <a:gd name="T40" fmla="*/ 126 w 253"/>
                <a:gd name="T41" fmla="*/ 0 h 113"/>
                <a:gd name="T42" fmla="*/ 126 w 253"/>
                <a:gd name="T43" fmla="*/ 0 h 113"/>
                <a:gd name="T44" fmla="*/ 126 w 253"/>
                <a:gd name="T45" fmla="*/ 0 h 113"/>
                <a:gd name="T46" fmla="*/ 126 w 253"/>
                <a:gd name="T47" fmla="*/ 0 h 113"/>
                <a:gd name="T48" fmla="*/ 117 w 253"/>
                <a:gd name="T49" fmla="*/ 7 h 113"/>
                <a:gd name="T50" fmla="*/ 6 w 253"/>
                <a:gd name="T51" fmla="*/ 87 h 113"/>
                <a:gd name="T52" fmla="*/ 3 w 253"/>
                <a:gd name="T53" fmla="*/ 102 h 113"/>
                <a:gd name="T54" fmla="*/ 7 w 253"/>
                <a:gd name="T55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3" h="113">
                  <a:moveTo>
                    <a:pt x="7" y="108"/>
                  </a:moveTo>
                  <a:cubicBezTo>
                    <a:pt x="10" y="112"/>
                    <a:pt x="14" y="113"/>
                    <a:pt x="18" y="113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235" y="113"/>
                    <a:pt x="235" y="113"/>
                    <a:pt x="235" y="113"/>
                  </a:cubicBezTo>
                  <a:cubicBezTo>
                    <a:pt x="239" y="113"/>
                    <a:pt x="242" y="112"/>
                    <a:pt x="245" y="108"/>
                  </a:cubicBezTo>
                  <a:cubicBezTo>
                    <a:pt x="249" y="102"/>
                    <a:pt x="249" y="102"/>
                    <a:pt x="249" y="102"/>
                  </a:cubicBezTo>
                  <a:cubicBezTo>
                    <a:pt x="253" y="97"/>
                    <a:pt x="252" y="90"/>
                    <a:pt x="247" y="87"/>
                  </a:cubicBezTo>
                  <a:cubicBezTo>
                    <a:pt x="217" y="65"/>
                    <a:pt x="217" y="65"/>
                    <a:pt x="217" y="65"/>
                  </a:cubicBezTo>
                  <a:cubicBezTo>
                    <a:pt x="212" y="61"/>
                    <a:pt x="207" y="53"/>
                    <a:pt x="207" y="47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5"/>
                    <a:pt x="202" y="0"/>
                    <a:pt x="19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9" y="0"/>
                    <a:pt x="174" y="5"/>
                    <a:pt x="174" y="1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4" y="30"/>
                    <a:pt x="170" y="32"/>
                    <a:pt x="165" y="2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1" y="3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2" y="3"/>
                    <a:pt x="117" y="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1" y="90"/>
                    <a:pt x="0" y="97"/>
                    <a:pt x="3" y="102"/>
                  </a:cubicBezTo>
                  <a:lnTo>
                    <a:pt x="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AAF0E-8CD7-FA2A-7BEE-541AF6C5C25B}"/>
              </a:ext>
            </a:extLst>
          </p:cNvPr>
          <p:cNvCxnSpPr>
            <a:cxnSpLocks/>
          </p:cNvCxnSpPr>
          <p:nvPr/>
        </p:nvCxnSpPr>
        <p:spPr>
          <a:xfrm>
            <a:off x="2238336" y="4896754"/>
            <a:ext cx="30088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50D4B0-02DA-CD2D-59D0-F2A1C282AC38}"/>
              </a:ext>
            </a:extLst>
          </p:cNvPr>
          <p:cNvSpPr/>
          <p:nvPr/>
        </p:nvSpPr>
        <p:spPr>
          <a:xfrm>
            <a:off x="5200088" y="4319800"/>
            <a:ext cx="179182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Poppins" panose="00000500000000000000" pitchFamily="2" charset="0"/>
                <a:ea typeface="Lato Bold" panose="020F0502020204030203" pitchFamily="34" charset="0"/>
                <a:cs typeface="Poppins" panose="00000500000000000000" pitchFamily="2" charset="0"/>
              </a:rPr>
              <a:t>Phone :</a:t>
            </a:r>
            <a:endParaRPr lang="en-US" sz="2500" b="1" dirty="0">
              <a:solidFill>
                <a:schemeClr val="bg1"/>
              </a:solidFill>
              <a:latin typeface="Poppins" panose="00000500000000000000" pitchFamily="2" charset="0"/>
              <a:ea typeface="Lato Bold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48456-0114-645C-1244-838A2805860E}"/>
              </a:ext>
            </a:extLst>
          </p:cNvPr>
          <p:cNvSpPr txBox="1"/>
          <p:nvPr/>
        </p:nvSpPr>
        <p:spPr>
          <a:xfrm>
            <a:off x="5036489" y="5064693"/>
            <a:ext cx="2119022" cy="5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+000 123 456 7890</a:t>
            </a:r>
          </a:p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+000 123 456 7890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BD4E28-8E54-582D-6E8E-5EB92CF61A56}"/>
              </a:ext>
            </a:extLst>
          </p:cNvPr>
          <p:cNvGrpSpPr/>
          <p:nvPr/>
        </p:nvGrpSpPr>
        <p:grpSpPr>
          <a:xfrm>
            <a:off x="5805574" y="3404087"/>
            <a:ext cx="580852" cy="474702"/>
            <a:chOff x="-2454275" y="4019550"/>
            <a:chExt cx="773112" cy="631825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74AC6B7-E865-CF90-FA7B-46E5C0CA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54275" y="4019550"/>
              <a:ext cx="773112" cy="228600"/>
            </a:xfrm>
            <a:custGeom>
              <a:avLst/>
              <a:gdLst>
                <a:gd name="T0" fmla="*/ 221 w 221"/>
                <a:gd name="T1" fmla="*/ 29 h 66"/>
                <a:gd name="T2" fmla="*/ 187 w 221"/>
                <a:gd name="T3" fmla="*/ 8 h 66"/>
                <a:gd name="T4" fmla="*/ 34 w 221"/>
                <a:gd name="T5" fmla="*/ 8 h 66"/>
                <a:gd name="T6" fmla="*/ 0 w 221"/>
                <a:gd name="T7" fmla="*/ 29 h 66"/>
                <a:gd name="T8" fmla="*/ 0 w 221"/>
                <a:gd name="T9" fmla="*/ 30 h 66"/>
                <a:gd name="T10" fmla="*/ 0 w 221"/>
                <a:gd name="T11" fmla="*/ 32 h 66"/>
                <a:gd name="T12" fmla="*/ 0 w 221"/>
                <a:gd name="T13" fmla="*/ 58 h 66"/>
                <a:gd name="T14" fmla="*/ 7 w 221"/>
                <a:gd name="T15" fmla="*/ 65 h 66"/>
                <a:gd name="T16" fmla="*/ 41 w 221"/>
                <a:gd name="T17" fmla="*/ 65 h 66"/>
                <a:gd name="T18" fmla="*/ 47 w 221"/>
                <a:gd name="T19" fmla="*/ 58 h 66"/>
                <a:gd name="T20" fmla="*/ 47 w 221"/>
                <a:gd name="T21" fmla="*/ 34 h 66"/>
                <a:gd name="T22" fmla="*/ 173 w 221"/>
                <a:gd name="T23" fmla="*/ 34 h 66"/>
                <a:gd name="T24" fmla="*/ 173 w 221"/>
                <a:gd name="T25" fmla="*/ 60 h 66"/>
                <a:gd name="T26" fmla="*/ 180 w 221"/>
                <a:gd name="T27" fmla="*/ 66 h 66"/>
                <a:gd name="T28" fmla="*/ 214 w 221"/>
                <a:gd name="T29" fmla="*/ 66 h 66"/>
                <a:gd name="T30" fmla="*/ 221 w 221"/>
                <a:gd name="T31" fmla="*/ 60 h 66"/>
                <a:gd name="T32" fmla="*/ 221 w 221"/>
                <a:gd name="T33" fmla="*/ 33 h 66"/>
                <a:gd name="T34" fmla="*/ 220 w 221"/>
                <a:gd name="T35" fmla="*/ 31 h 66"/>
                <a:gd name="T36" fmla="*/ 221 w 221"/>
                <a:gd name="T37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1" h="66">
                  <a:moveTo>
                    <a:pt x="221" y="29"/>
                  </a:moveTo>
                  <a:cubicBezTo>
                    <a:pt x="221" y="21"/>
                    <a:pt x="205" y="11"/>
                    <a:pt x="187" y="8"/>
                  </a:cubicBezTo>
                  <a:cubicBezTo>
                    <a:pt x="136" y="0"/>
                    <a:pt x="84" y="0"/>
                    <a:pt x="34" y="8"/>
                  </a:cubicBezTo>
                  <a:cubicBezTo>
                    <a:pt x="15" y="11"/>
                    <a:pt x="0" y="21"/>
                    <a:pt x="0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4" y="65"/>
                    <a:pt x="47" y="62"/>
                    <a:pt x="47" y="5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89" y="29"/>
                    <a:pt x="131" y="29"/>
                    <a:pt x="173" y="34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73" y="63"/>
                    <a:pt x="176" y="66"/>
                    <a:pt x="180" y="66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7" y="66"/>
                    <a:pt x="221" y="63"/>
                    <a:pt x="221" y="60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2"/>
                    <a:pt x="220" y="31"/>
                    <a:pt x="220" y="31"/>
                  </a:cubicBezTo>
                  <a:cubicBezTo>
                    <a:pt x="220" y="30"/>
                    <a:pt x="221" y="30"/>
                    <a:pt x="22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0EC6C86-9109-60DA-A42A-E186A6879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28875" y="4200525"/>
              <a:ext cx="730250" cy="450850"/>
            </a:xfrm>
            <a:custGeom>
              <a:avLst/>
              <a:gdLst>
                <a:gd name="T0" fmla="*/ 196 w 209"/>
                <a:gd name="T1" fmla="*/ 57 h 130"/>
                <a:gd name="T2" fmla="*/ 159 w 209"/>
                <a:gd name="T3" fmla="*/ 44 h 130"/>
                <a:gd name="T4" fmla="*/ 148 w 209"/>
                <a:gd name="T5" fmla="*/ 42 h 130"/>
                <a:gd name="T6" fmla="*/ 148 w 209"/>
                <a:gd name="T7" fmla="*/ 0 h 130"/>
                <a:gd name="T8" fmla="*/ 132 w 209"/>
                <a:gd name="T9" fmla="*/ 0 h 130"/>
                <a:gd name="T10" fmla="*/ 132 w 209"/>
                <a:gd name="T11" fmla="*/ 25 h 130"/>
                <a:gd name="T12" fmla="*/ 74 w 209"/>
                <a:gd name="T13" fmla="*/ 25 h 130"/>
                <a:gd name="T14" fmla="*/ 74 w 209"/>
                <a:gd name="T15" fmla="*/ 0 h 130"/>
                <a:gd name="T16" fmla="*/ 59 w 209"/>
                <a:gd name="T17" fmla="*/ 0 h 130"/>
                <a:gd name="T18" fmla="*/ 59 w 209"/>
                <a:gd name="T19" fmla="*/ 42 h 130"/>
                <a:gd name="T20" fmla="*/ 49 w 209"/>
                <a:gd name="T21" fmla="*/ 44 h 130"/>
                <a:gd name="T22" fmla="*/ 13 w 209"/>
                <a:gd name="T23" fmla="*/ 57 h 130"/>
                <a:gd name="T24" fmla="*/ 0 w 209"/>
                <a:gd name="T25" fmla="*/ 75 h 130"/>
                <a:gd name="T26" fmla="*/ 0 w 209"/>
                <a:gd name="T27" fmla="*/ 116 h 130"/>
                <a:gd name="T28" fmla="*/ 13 w 209"/>
                <a:gd name="T29" fmla="*/ 130 h 130"/>
                <a:gd name="T30" fmla="*/ 195 w 209"/>
                <a:gd name="T31" fmla="*/ 130 h 130"/>
                <a:gd name="T32" fmla="*/ 209 w 209"/>
                <a:gd name="T33" fmla="*/ 116 h 130"/>
                <a:gd name="T34" fmla="*/ 209 w 209"/>
                <a:gd name="T35" fmla="*/ 75 h 130"/>
                <a:gd name="T36" fmla="*/ 196 w 209"/>
                <a:gd name="T37" fmla="*/ 57 h 130"/>
                <a:gd name="T38" fmla="*/ 102 w 209"/>
                <a:gd name="T39" fmla="*/ 115 h 130"/>
                <a:gd name="T40" fmla="*/ 66 w 209"/>
                <a:gd name="T41" fmla="*/ 78 h 130"/>
                <a:gd name="T42" fmla="*/ 102 w 209"/>
                <a:gd name="T43" fmla="*/ 41 h 130"/>
                <a:gd name="T44" fmla="*/ 139 w 209"/>
                <a:gd name="T45" fmla="*/ 78 h 130"/>
                <a:gd name="T46" fmla="*/ 102 w 209"/>
                <a:gd name="T47" fmla="*/ 1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130">
                  <a:moveTo>
                    <a:pt x="196" y="57"/>
                  </a:moveTo>
                  <a:cubicBezTo>
                    <a:pt x="159" y="44"/>
                    <a:pt x="159" y="44"/>
                    <a:pt x="159" y="44"/>
                  </a:cubicBezTo>
                  <a:cubicBezTo>
                    <a:pt x="156" y="43"/>
                    <a:pt x="152" y="42"/>
                    <a:pt x="148" y="4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5" y="43"/>
                    <a:pt x="52" y="43"/>
                    <a:pt x="49" y="44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9"/>
                    <a:pt x="0" y="67"/>
                    <a:pt x="0" y="7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6" y="130"/>
                    <a:pt x="13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203" y="130"/>
                    <a:pt x="209" y="124"/>
                    <a:pt x="209" y="116"/>
                  </a:cubicBezTo>
                  <a:cubicBezTo>
                    <a:pt x="209" y="75"/>
                    <a:pt x="209" y="75"/>
                    <a:pt x="209" y="75"/>
                  </a:cubicBezTo>
                  <a:cubicBezTo>
                    <a:pt x="209" y="67"/>
                    <a:pt x="203" y="59"/>
                    <a:pt x="196" y="57"/>
                  </a:cubicBezTo>
                  <a:close/>
                  <a:moveTo>
                    <a:pt x="102" y="115"/>
                  </a:moveTo>
                  <a:cubicBezTo>
                    <a:pt x="82" y="115"/>
                    <a:pt x="66" y="98"/>
                    <a:pt x="66" y="78"/>
                  </a:cubicBezTo>
                  <a:cubicBezTo>
                    <a:pt x="66" y="58"/>
                    <a:pt x="82" y="41"/>
                    <a:pt x="102" y="41"/>
                  </a:cubicBezTo>
                  <a:cubicBezTo>
                    <a:pt x="123" y="41"/>
                    <a:pt x="139" y="58"/>
                    <a:pt x="139" y="78"/>
                  </a:cubicBezTo>
                  <a:cubicBezTo>
                    <a:pt x="139" y="98"/>
                    <a:pt x="123" y="115"/>
                    <a:pt x="102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F8C7FAA4-FC96-1658-F797-5B333155E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39950" y="4402138"/>
              <a:ext cx="136525" cy="138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57C3E-9A1E-AF21-FCCF-B8BD744B0B6C}"/>
              </a:ext>
            </a:extLst>
          </p:cNvPr>
          <p:cNvCxnSpPr>
            <a:cxnSpLocks/>
          </p:cNvCxnSpPr>
          <p:nvPr/>
        </p:nvCxnSpPr>
        <p:spPr>
          <a:xfrm>
            <a:off x="5945556" y="4896754"/>
            <a:ext cx="30088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4A3C5-F8F9-AF57-E68D-1A89A326F61B}"/>
              </a:ext>
            </a:extLst>
          </p:cNvPr>
          <p:cNvSpPr/>
          <p:nvPr/>
        </p:nvSpPr>
        <p:spPr>
          <a:xfrm>
            <a:off x="8907307" y="4319800"/>
            <a:ext cx="179182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Poppins" panose="00000500000000000000" pitchFamily="2" charset="0"/>
                <a:ea typeface="Lato Bold" panose="020F0502020204030203" pitchFamily="34" charset="0"/>
                <a:cs typeface="Poppins" panose="00000500000000000000" pitchFamily="2" charset="0"/>
              </a:rPr>
              <a:t>Online :</a:t>
            </a:r>
            <a:endParaRPr lang="en-US" sz="2500" b="1" dirty="0">
              <a:solidFill>
                <a:schemeClr val="bg1"/>
              </a:solidFill>
              <a:latin typeface="Poppins" panose="00000500000000000000" pitchFamily="2" charset="0"/>
              <a:ea typeface="Lato Bold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ADAF-1F26-8EA8-993E-29B7C4B33497}"/>
              </a:ext>
            </a:extLst>
          </p:cNvPr>
          <p:cNvSpPr txBox="1"/>
          <p:nvPr/>
        </p:nvSpPr>
        <p:spPr>
          <a:xfrm>
            <a:off x="8743708" y="5061744"/>
            <a:ext cx="2119022" cy="5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www.yourmail.com</a:t>
            </a:r>
          </a:p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6664411-928E-C0B3-6237-E3F9C864B9B7}"/>
              </a:ext>
            </a:extLst>
          </p:cNvPr>
          <p:cNvSpPr>
            <a:spLocks noEditPoints="1"/>
          </p:cNvSpPr>
          <p:nvPr/>
        </p:nvSpPr>
        <p:spPr bwMode="auto">
          <a:xfrm>
            <a:off x="9524721" y="3366518"/>
            <a:ext cx="556997" cy="549841"/>
          </a:xfrm>
          <a:custGeom>
            <a:avLst/>
            <a:gdLst>
              <a:gd name="T0" fmla="*/ 57 w 212"/>
              <a:gd name="T1" fmla="*/ 112 h 211"/>
              <a:gd name="T2" fmla="*/ 36 w 212"/>
              <a:gd name="T3" fmla="*/ 150 h 211"/>
              <a:gd name="T4" fmla="*/ 0 w 212"/>
              <a:gd name="T5" fmla="*/ 106 h 211"/>
              <a:gd name="T6" fmla="*/ 53 w 212"/>
              <a:gd name="T7" fmla="*/ 197 h 211"/>
              <a:gd name="T8" fmla="*/ 70 w 212"/>
              <a:gd name="T9" fmla="*/ 155 h 211"/>
              <a:gd name="T10" fmla="*/ 99 w 212"/>
              <a:gd name="T11" fmla="*/ 158 h 211"/>
              <a:gd name="T12" fmla="*/ 115 w 212"/>
              <a:gd name="T13" fmla="*/ 182 h 211"/>
              <a:gd name="T14" fmla="*/ 97 w 212"/>
              <a:gd name="T15" fmla="*/ 211 h 211"/>
              <a:gd name="T16" fmla="*/ 125 w 212"/>
              <a:gd name="T17" fmla="*/ 197 h 211"/>
              <a:gd name="T18" fmla="*/ 141 w 212"/>
              <a:gd name="T19" fmla="*/ 196 h 211"/>
              <a:gd name="T20" fmla="*/ 113 w 212"/>
              <a:gd name="T21" fmla="*/ 211 h 211"/>
              <a:gd name="T22" fmla="*/ 132 w 212"/>
              <a:gd name="T23" fmla="*/ 164 h 211"/>
              <a:gd name="T24" fmla="*/ 103 w 212"/>
              <a:gd name="T25" fmla="*/ 146 h 211"/>
              <a:gd name="T26" fmla="*/ 133 w 212"/>
              <a:gd name="T27" fmla="*/ 164 h 211"/>
              <a:gd name="T28" fmla="*/ 171 w 212"/>
              <a:gd name="T29" fmla="*/ 95 h 211"/>
              <a:gd name="T30" fmla="*/ 178 w 212"/>
              <a:gd name="T31" fmla="*/ 100 h 211"/>
              <a:gd name="T32" fmla="*/ 171 w 212"/>
              <a:gd name="T33" fmla="*/ 95 h 211"/>
              <a:gd name="T34" fmla="*/ 165 w 212"/>
              <a:gd name="T35" fmla="*/ 51 h 211"/>
              <a:gd name="T36" fmla="*/ 170 w 212"/>
              <a:gd name="T37" fmla="*/ 21 h 211"/>
              <a:gd name="T38" fmla="*/ 156 w 212"/>
              <a:gd name="T39" fmla="*/ 57 h 211"/>
              <a:gd name="T40" fmla="*/ 162 w 212"/>
              <a:gd name="T41" fmla="*/ 83 h 211"/>
              <a:gd name="T42" fmla="*/ 154 w 212"/>
              <a:gd name="T43" fmla="*/ 113 h 211"/>
              <a:gd name="T44" fmla="*/ 94 w 212"/>
              <a:gd name="T45" fmla="*/ 137 h 211"/>
              <a:gd name="T46" fmla="*/ 108 w 212"/>
              <a:gd name="T47" fmla="*/ 3 h 211"/>
              <a:gd name="T48" fmla="*/ 82 w 212"/>
              <a:gd name="T49" fmla="*/ 140 h 211"/>
              <a:gd name="T50" fmla="*/ 62 w 212"/>
              <a:gd name="T51" fmla="*/ 139 h 211"/>
              <a:gd name="T52" fmla="*/ 82 w 212"/>
              <a:gd name="T53" fmla="*/ 140 h 211"/>
              <a:gd name="T54" fmla="*/ 37 w 212"/>
              <a:gd name="T55" fmla="*/ 161 h 211"/>
              <a:gd name="T56" fmla="*/ 42 w 212"/>
              <a:gd name="T57" fmla="*/ 190 h 211"/>
              <a:gd name="T58" fmla="*/ 160 w 212"/>
              <a:gd name="T59" fmla="*/ 197 h 211"/>
              <a:gd name="T60" fmla="*/ 149 w 212"/>
              <a:gd name="T61" fmla="*/ 182 h 211"/>
              <a:gd name="T62" fmla="*/ 164 w 212"/>
              <a:gd name="T63" fmla="*/ 120 h 211"/>
              <a:gd name="T64" fmla="*/ 195 w 212"/>
              <a:gd name="T65" fmla="*/ 163 h 211"/>
              <a:gd name="T66" fmla="*/ 204 w 212"/>
              <a:gd name="T67" fmla="*/ 146 h 211"/>
              <a:gd name="T68" fmla="*/ 211 w 212"/>
              <a:gd name="T69" fmla="*/ 93 h 211"/>
              <a:gd name="T70" fmla="*/ 204 w 212"/>
              <a:gd name="T71" fmla="*/ 146 h 211"/>
              <a:gd name="T72" fmla="*/ 188 w 212"/>
              <a:gd name="T73" fmla="*/ 94 h 211"/>
              <a:gd name="T74" fmla="*/ 186 w 212"/>
              <a:gd name="T75" fmla="*/ 68 h 211"/>
              <a:gd name="T76" fmla="*/ 180 w 212"/>
              <a:gd name="T77" fmla="*/ 30 h 211"/>
              <a:gd name="T78" fmla="*/ 97 w 212"/>
              <a:gd name="T79" fmla="*/ 0 h 211"/>
              <a:gd name="T80" fmla="*/ 24 w 212"/>
              <a:gd name="T81" fmla="*/ 3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2" h="211">
                <a:moveTo>
                  <a:pt x="16" y="50"/>
                </a:moveTo>
                <a:cubicBezTo>
                  <a:pt x="27" y="72"/>
                  <a:pt x="42" y="93"/>
                  <a:pt x="57" y="112"/>
                </a:cubicBezTo>
                <a:cubicBezTo>
                  <a:pt x="55" y="121"/>
                  <a:pt x="53" y="129"/>
                  <a:pt x="51" y="136"/>
                </a:cubicBezTo>
                <a:cubicBezTo>
                  <a:pt x="44" y="137"/>
                  <a:pt x="38" y="143"/>
                  <a:pt x="36" y="150"/>
                </a:cubicBezTo>
                <a:cubicBezTo>
                  <a:pt x="28" y="151"/>
                  <a:pt x="19" y="151"/>
                  <a:pt x="11" y="152"/>
                </a:cubicBezTo>
                <a:cubicBezTo>
                  <a:pt x="4" y="138"/>
                  <a:pt x="0" y="122"/>
                  <a:pt x="0" y="106"/>
                </a:cubicBezTo>
                <a:cubicBezTo>
                  <a:pt x="0" y="85"/>
                  <a:pt x="6" y="66"/>
                  <a:pt x="16" y="50"/>
                </a:cubicBezTo>
                <a:close/>
                <a:moveTo>
                  <a:pt x="53" y="197"/>
                </a:moveTo>
                <a:cubicBezTo>
                  <a:pt x="53" y="192"/>
                  <a:pt x="54" y="183"/>
                  <a:pt x="56" y="170"/>
                </a:cubicBezTo>
                <a:cubicBezTo>
                  <a:pt x="64" y="169"/>
                  <a:pt x="69" y="163"/>
                  <a:pt x="70" y="155"/>
                </a:cubicBezTo>
                <a:cubicBezTo>
                  <a:pt x="77" y="153"/>
                  <a:pt x="84" y="151"/>
                  <a:pt x="90" y="149"/>
                </a:cubicBezTo>
                <a:cubicBezTo>
                  <a:pt x="93" y="153"/>
                  <a:pt x="96" y="155"/>
                  <a:pt x="99" y="158"/>
                </a:cubicBezTo>
                <a:cubicBezTo>
                  <a:pt x="105" y="164"/>
                  <a:pt x="111" y="170"/>
                  <a:pt x="117" y="175"/>
                </a:cubicBezTo>
                <a:cubicBezTo>
                  <a:pt x="116" y="177"/>
                  <a:pt x="115" y="179"/>
                  <a:pt x="115" y="182"/>
                </a:cubicBezTo>
                <a:cubicBezTo>
                  <a:pt x="115" y="185"/>
                  <a:pt x="116" y="187"/>
                  <a:pt x="117" y="190"/>
                </a:cubicBezTo>
                <a:cubicBezTo>
                  <a:pt x="111" y="197"/>
                  <a:pt x="105" y="205"/>
                  <a:pt x="97" y="211"/>
                </a:cubicBezTo>
                <a:cubicBezTo>
                  <a:pt x="81" y="210"/>
                  <a:pt x="66" y="205"/>
                  <a:pt x="53" y="197"/>
                </a:cubicBezTo>
                <a:close/>
                <a:moveTo>
                  <a:pt x="125" y="197"/>
                </a:moveTo>
                <a:cubicBezTo>
                  <a:pt x="127" y="198"/>
                  <a:pt x="130" y="199"/>
                  <a:pt x="132" y="199"/>
                </a:cubicBezTo>
                <a:cubicBezTo>
                  <a:pt x="136" y="199"/>
                  <a:pt x="139" y="198"/>
                  <a:pt x="141" y="196"/>
                </a:cubicBezTo>
                <a:cubicBezTo>
                  <a:pt x="144" y="199"/>
                  <a:pt x="147" y="201"/>
                  <a:pt x="149" y="203"/>
                </a:cubicBezTo>
                <a:cubicBezTo>
                  <a:pt x="138" y="207"/>
                  <a:pt x="126" y="210"/>
                  <a:pt x="113" y="211"/>
                </a:cubicBezTo>
                <a:cubicBezTo>
                  <a:pt x="118" y="207"/>
                  <a:pt x="122" y="202"/>
                  <a:pt x="125" y="197"/>
                </a:cubicBezTo>
                <a:close/>
                <a:moveTo>
                  <a:pt x="132" y="164"/>
                </a:moveTo>
                <a:cubicBezTo>
                  <a:pt x="129" y="164"/>
                  <a:pt x="127" y="165"/>
                  <a:pt x="124" y="166"/>
                </a:cubicBezTo>
                <a:cubicBezTo>
                  <a:pt x="117" y="160"/>
                  <a:pt x="110" y="153"/>
                  <a:pt x="103" y="146"/>
                </a:cubicBezTo>
                <a:cubicBezTo>
                  <a:pt x="120" y="140"/>
                  <a:pt x="136" y="133"/>
                  <a:pt x="150" y="127"/>
                </a:cubicBezTo>
                <a:cubicBezTo>
                  <a:pt x="145" y="140"/>
                  <a:pt x="140" y="152"/>
                  <a:pt x="133" y="164"/>
                </a:cubicBezTo>
                <a:cubicBezTo>
                  <a:pt x="133" y="164"/>
                  <a:pt x="133" y="164"/>
                  <a:pt x="132" y="164"/>
                </a:cubicBezTo>
                <a:close/>
                <a:moveTo>
                  <a:pt x="171" y="95"/>
                </a:moveTo>
                <a:cubicBezTo>
                  <a:pt x="171" y="92"/>
                  <a:pt x="172" y="89"/>
                  <a:pt x="172" y="87"/>
                </a:cubicBezTo>
                <a:cubicBezTo>
                  <a:pt x="175" y="91"/>
                  <a:pt x="177" y="96"/>
                  <a:pt x="178" y="100"/>
                </a:cubicBezTo>
                <a:cubicBezTo>
                  <a:pt x="175" y="102"/>
                  <a:pt x="172" y="104"/>
                  <a:pt x="168" y="106"/>
                </a:cubicBezTo>
                <a:cubicBezTo>
                  <a:pt x="169" y="102"/>
                  <a:pt x="170" y="98"/>
                  <a:pt x="171" y="95"/>
                </a:cubicBezTo>
                <a:close/>
                <a:moveTo>
                  <a:pt x="167" y="51"/>
                </a:moveTo>
                <a:cubicBezTo>
                  <a:pt x="166" y="51"/>
                  <a:pt x="166" y="51"/>
                  <a:pt x="165" y="51"/>
                </a:cubicBezTo>
                <a:cubicBezTo>
                  <a:pt x="154" y="34"/>
                  <a:pt x="141" y="17"/>
                  <a:pt x="123" y="1"/>
                </a:cubicBezTo>
                <a:cubicBezTo>
                  <a:pt x="140" y="4"/>
                  <a:pt x="156" y="11"/>
                  <a:pt x="170" y="21"/>
                </a:cubicBezTo>
                <a:cubicBezTo>
                  <a:pt x="169" y="26"/>
                  <a:pt x="169" y="36"/>
                  <a:pt x="167" y="51"/>
                </a:cubicBezTo>
                <a:close/>
                <a:moveTo>
                  <a:pt x="156" y="57"/>
                </a:moveTo>
                <a:cubicBezTo>
                  <a:pt x="153" y="60"/>
                  <a:pt x="151" y="64"/>
                  <a:pt x="151" y="68"/>
                </a:cubicBezTo>
                <a:cubicBezTo>
                  <a:pt x="151" y="75"/>
                  <a:pt x="156" y="81"/>
                  <a:pt x="162" y="83"/>
                </a:cubicBezTo>
                <a:cubicBezTo>
                  <a:pt x="161" y="86"/>
                  <a:pt x="160" y="90"/>
                  <a:pt x="160" y="93"/>
                </a:cubicBezTo>
                <a:cubicBezTo>
                  <a:pt x="158" y="99"/>
                  <a:pt x="156" y="106"/>
                  <a:pt x="154" y="113"/>
                </a:cubicBezTo>
                <a:cubicBezTo>
                  <a:pt x="153" y="113"/>
                  <a:pt x="153" y="113"/>
                  <a:pt x="152" y="114"/>
                </a:cubicBezTo>
                <a:cubicBezTo>
                  <a:pt x="136" y="121"/>
                  <a:pt x="116" y="130"/>
                  <a:pt x="94" y="137"/>
                </a:cubicBezTo>
                <a:cubicBezTo>
                  <a:pt x="86" y="128"/>
                  <a:pt x="77" y="119"/>
                  <a:pt x="69" y="109"/>
                </a:cubicBezTo>
                <a:cubicBezTo>
                  <a:pt x="78" y="78"/>
                  <a:pt x="90" y="41"/>
                  <a:pt x="108" y="3"/>
                </a:cubicBezTo>
                <a:cubicBezTo>
                  <a:pt x="128" y="20"/>
                  <a:pt x="144" y="39"/>
                  <a:pt x="156" y="57"/>
                </a:cubicBezTo>
                <a:close/>
                <a:moveTo>
                  <a:pt x="82" y="140"/>
                </a:moveTo>
                <a:cubicBezTo>
                  <a:pt x="77" y="142"/>
                  <a:pt x="72" y="143"/>
                  <a:pt x="67" y="144"/>
                </a:cubicBezTo>
                <a:cubicBezTo>
                  <a:pt x="66" y="142"/>
                  <a:pt x="64" y="140"/>
                  <a:pt x="62" y="139"/>
                </a:cubicBezTo>
                <a:cubicBezTo>
                  <a:pt x="63" y="134"/>
                  <a:pt x="65" y="128"/>
                  <a:pt x="66" y="123"/>
                </a:cubicBezTo>
                <a:cubicBezTo>
                  <a:pt x="71" y="129"/>
                  <a:pt x="76" y="135"/>
                  <a:pt x="82" y="140"/>
                </a:cubicBezTo>
                <a:close/>
                <a:moveTo>
                  <a:pt x="17" y="163"/>
                </a:moveTo>
                <a:cubicBezTo>
                  <a:pt x="24" y="162"/>
                  <a:pt x="31" y="162"/>
                  <a:pt x="37" y="161"/>
                </a:cubicBezTo>
                <a:cubicBezTo>
                  <a:pt x="39" y="164"/>
                  <a:pt x="42" y="167"/>
                  <a:pt x="45" y="169"/>
                </a:cubicBezTo>
                <a:cubicBezTo>
                  <a:pt x="44" y="178"/>
                  <a:pt x="43" y="185"/>
                  <a:pt x="42" y="190"/>
                </a:cubicBezTo>
                <a:cubicBezTo>
                  <a:pt x="32" y="182"/>
                  <a:pt x="24" y="173"/>
                  <a:pt x="17" y="163"/>
                </a:cubicBezTo>
                <a:close/>
                <a:moveTo>
                  <a:pt x="160" y="197"/>
                </a:moveTo>
                <a:cubicBezTo>
                  <a:pt x="157" y="195"/>
                  <a:pt x="153" y="192"/>
                  <a:pt x="148" y="188"/>
                </a:cubicBezTo>
                <a:cubicBezTo>
                  <a:pt x="149" y="186"/>
                  <a:pt x="149" y="184"/>
                  <a:pt x="149" y="182"/>
                </a:cubicBezTo>
                <a:cubicBezTo>
                  <a:pt x="149" y="176"/>
                  <a:pt x="147" y="172"/>
                  <a:pt x="144" y="169"/>
                </a:cubicBezTo>
                <a:cubicBezTo>
                  <a:pt x="152" y="153"/>
                  <a:pt x="159" y="136"/>
                  <a:pt x="164" y="120"/>
                </a:cubicBezTo>
                <a:cubicBezTo>
                  <a:pt x="171" y="117"/>
                  <a:pt x="177" y="114"/>
                  <a:pt x="183" y="110"/>
                </a:cubicBezTo>
                <a:cubicBezTo>
                  <a:pt x="192" y="137"/>
                  <a:pt x="195" y="157"/>
                  <a:pt x="195" y="163"/>
                </a:cubicBezTo>
                <a:cubicBezTo>
                  <a:pt x="186" y="177"/>
                  <a:pt x="174" y="188"/>
                  <a:pt x="160" y="197"/>
                </a:cubicBezTo>
                <a:close/>
                <a:moveTo>
                  <a:pt x="204" y="146"/>
                </a:moveTo>
                <a:cubicBezTo>
                  <a:pt x="202" y="136"/>
                  <a:pt x="199" y="121"/>
                  <a:pt x="192" y="105"/>
                </a:cubicBezTo>
                <a:cubicBezTo>
                  <a:pt x="200" y="100"/>
                  <a:pt x="207" y="96"/>
                  <a:pt x="211" y="93"/>
                </a:cubicBezTo>
                <a:cubicBezTo>
                  <a:pt x="212" y="97"/>
                  <a:pt x="212" y="101"/>
                  <a:pt x="212" y="106"/>
                </a:cubicBezTo>
                <a:cubicBezTo>
                  <a:pt x="212" y="120"/>
                  <a:pt x="209" y="134"/>
                  <a:pt x="204" y="146"/>
                </a:cubicBezTo>
                <a:close/>
                <a:moveTo>
                  <a:pt x="209" y="81"/>
                </a:moveTo>
                <a:cubicBezTo>
                  <a:pt x="205" y="83"/>
                  <a:pt x="198" y="88"/>
                  <a:pt x="188" y="94"/>
                </a:cubicBezTo>
                <a:cubicBezTo>
                  <a:pt x="186" y="89"/>
                  <a:pt x="184" y="84"/>
                  <a:pt x="181" y="79"/>
                </a:cubicBezTo>
                <a:cubicBezTo>
                  <a:pt x="184" y="76"/>
                  <a:pt x="186" y="72"/>
                  <a:pt x="186" y="68"/>
                </a:cubicBezTo>
                <a:cubicBezTo>
                  <a:pt x="186" y="62"/>
                  <a:pt x="183" y="57"/>
                  <a:pt x="178" y="53"/>
                </a:cubicBezTo>
                <a:cubicBezTo>
                  <a:pt x="179" y="44"/>
                  <a:pt x="180" y="36"/>
                  <a:pt x="180" y="30"/>
                </a:cubicBezTo>
                <a:cubicBezTo>
                  <a:pt x="194" y="44"/>
                  <a:pt x="204" y="61"/>
                  <a:pt x="209" y="81"/>
                </a:cubicBezTo>
                <a:close/>
                <a:moveTo>
                  <a:pt x="97" y="0"/>
                </a:moveTo>
                <a:cubicBezTo>
                  <a:pt x="81" y="35"/>
                  <a:pt x="69" y="69"/>
                  <a:pt x="61" y="99"/>
                </a:cubicBezTo>
                <a:cubicBezTo>
                  <a:pt x="46" y="80"/>
                  <a:pt x="33" y="60"/>
                  <a:pt x="24" y="39"/>
                </a:cubicBezTo>
                <a:cubicBezTo>
                  <a:pt x="41" y="18"/>
                  <a:pt x="67" y="3"/>
                  <a:pt x="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D88F51-5FBE-FDC5-5EBE-0F88C48A6AA4}"/>
              </a:ext>
            </a:extLst>
          </p:cNvPr>
          <p:cNvCxnSpPr>
            <a:cxnSpLocks/>
          </p:cNvCxnSpPr>
          <p:nvPr/>
        </p:nvCxnSpPr>
        <p:spPr>
          <a:xfrm>
            <a:off x="9652775" y="4896754"/>
            <a:ext cx="30088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2CABC59-06D0-BBF1-3ABE-B895D1135357}"/>
              </a:ext>
            </a:extLst>
          </p:cNvPr>
          <p:cNvSpPr/>
          <p:nvPr/>
        </p:nvSpPr>
        <p:spPr>
          <a:xfrm>
            <a:off x="2716381" y="1562951"/>
            <a:ext cx="650810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chemeClr val="bg1"/>
                </a:solidFill>
                <a:latin typeface="Poppins Black" panose="00000A00000000000000" pitchFamily="2" charset="0"/>
                <a:ea typeface="Lato Bold" panose="020F0502020204030203" pitchFamily="34" charset="0"/>
                <a:cs typeface="Poppins Black" panose="00000A00000000000000" pitchFamily="2" charset="0"/>
              </a:rPr>
              <a:t>CONTACT </a:t>
            </a:r>
            <a:r>
              <a:rPr lang="en-GB" sz="5000" dirty="0">
                <a:solidFill>
                  <a:schemeClr val="accent1"/>
                </a:solidFill>
                <a:latin typeface="Poppins Black" panose="00000A00000000000000" pitchFamily="2" charset="0"/>
                <a:ea typeface="Lato Bold" panose="020F0502020204030203" pitchFamily="34" charset="0"/>
                <a:cs typeface="Poppins Black" panose="00000A00000000000000" pitchFamily="2" charset="0"/>
              </a:rPr>
              <a:t>US.</a:t>
            </a:r>
            <a:endParaRPr lang="en-US" sz="5000" dirty="0">
              <a:solidFill>
                <a:schemeClr val="accent1"/>
              </a:solidFill>
              <a:latin typeface="Poppins Black" panose="00000A00000000000000" pitchFamily="2" charset="0"/>
              <a:ea typeface="Lato Bold" panose="020F0502020204030203" pitchFamily="34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1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DA55D0-2999-06B9-C4CB-41E2D784EF2B}"/>
              </a:ext>
            </a:extLst>
          </p:cNvPr>
          <p:cNvSpPr/>
          <p:nvPr/>
        </p:nvSpPr>
        <p:spPr>
          <a:xfrm>
            <a:off x="2079681" y="-587319"/>
            <a:ext cx="8032638" cy="80326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E2DBA-B2BC-510B-80C1-5994C45EC9EC}"/>
              </a:ext>
            </a:extLst>
          </p:cNvPr>
          <p:cNvSpPr/>
          <p:nvPr/>
        </p:nvSpPr>
        <p:spPr>
          <a:xfrm>
            <a:off x="3078480" y="411480"/>
            <a:ext cx="6035040" cy="60350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Open Sans bold" panose="020B0806030504020204" pitchFamily="34" charset="0"/>
                <a:cs typeface="Poppins" panose="00000500000000000000" pitchFamily="2" charset="0"/>
              </a:rPr>
              <a:t>THE END.</a:t>
            </a:r>
            <a:endParaRPr lang="en-US" sz="7000" b="1" dirty="0">
              <a:solidFill>
                <a:schemeClr val="bg1"/>
              </a:solidFill>
              <a:latin typeface="Poppins" panose="00000500000000000000" pitchFamily="2" charset="0"/>
              <a:ea typeface="Open Sans bold" panose="020B08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3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31459" y="1205816"/>
            <a:ext cx="269176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Executive</a:t>
            </a:r>
          </a:p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Summary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73C260F-E38A-00D9-9B25-B74B7279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5" y="920750"/>
            <a:ext cx="2620963" cy="262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3E77CDF-C50E-5434-05F6-E09D50DB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638" y="920750"/>
            <a:ext cx="2620963" cy="2622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291F551-7A9E-3F90-6A37-6C3F8EB7B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5" y="3702050"/>
            <a:ext cx="2620963" cy="26225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6D6A040-77B2-57F0-A4CC-D50371A8D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638" y="3702050"/>
            <a:ext cx="2620963" cy="2622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EBF30-CE1E-13F0-1194-4EBD9BBE4488}"/>
              </a:ext>
            </a:extLst>
          </p:cNvPr>
          <p:cNvSpPr txBox="1"/>
          <p:nvPr/>
        </p:nvSpPr>
        <p:spPr>
          <a:xfrm>
            <a:off x="712437" y="4516784"/>
            <a:ext cx="4525507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ACDE9E-8D68-5371-CD5C-1E97609D71DF}"/>
              </a:ext>
            </a:extLst>
          </p:cNvPr>
          <p:cNvSpPr txBox="1"/>
          <p:nvPr/>
        </p:nvSpPr>
        <p:spPr>
          <a:xfrm>
            <a:off x="712437" y="3682157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sp>
        <p:nvSpPr>
          <p:cNvPr id="16" name="Shape 2476">
            <a:extLst>
              <a:ext uri="{FF2B5EF4-FFF2-40B4-BE49-F238E27FC236}">
                <a16:creationId xmlns:a16="http://schemas.microsoft.com/office/drawing/2014/main" id="{2ABA24C3-C990-34EA-D0A6-07FE4403713C}"/>
              </a:ext>
            </a:extLst>
          </p:cNvPr>
          <p:cNvSpPr>
            <a:spLocks noChangeAspect="1"/>
          </p:cNvSpPr>
          <p:nvPr/>
        </p:nvSpPr>
        <p:spPr>
          <a:xfrm>
            <a:off x="7269866" y="4156800"/>
            <a:ext cx="597080" cy="59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7" name="Shape 2521">
            <a:extLst>
              <a:ext uri="{FF2B5EF4-FFF2-40B4-BE49-F238E27FC236}">
                <a16:creationId xmlns:a16="http://schemas.microsoft.com/office/drawing/2014/main" id="{C69EC4D2-F2E3-EDB3-0CC7-923B9B3F6060}"/>
              </a:ext>
            </a:extLst>
          </p:cNvPr>
          <p:cNvSpPr>
            <a:spLocks noChangeAspect="1"/>
          </p:cNvSpPr>
          <p:nvPr/>
        </p:nvSpPr>
        <p:spPr>
          <a:xfrm>
            <a:off x="10049579" y="1372434"/>
            <a:ext cx="597080" cy="59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8" name="Shape 2627">
            <a:extLst>
              <a:ext uri="{FF2B5EF4-FFF2-40B4-BE49-F238E27FC236}">
                <a16:creationId xmlns:a16="http://schemas.microsoft.com/office/drawing/2014/main" id="{1935362F-3E2F-A4B6-E008-9CAAA97C292A}"/>
              </a:ext>
            </a:extLst>
          </p:cNvPr>
          <p:cNvSpPr>
            <a:spLocks noChangeAspect="1"/>
          </p:cNvSpPr>
          <p:nvPr/>
        </p:nvSpPr>
        <p:spPr>
          <a:xfrm>
            <a:off x="7269866" y="1372434"/>
            <a:ext cx="597080" cy="59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9" name="Shape 2389">
            <a:extLst>
              <a:ext uri="{FF2B5EF4-FFF2-40B4-BE49-F238E27FC236}">
                <a16:creationId xmlns:a16="http://schemas.microsoft.com/office/drawing/2014/main" id="{C7166A87-1FCC-8215-5DFA-9DEBB2DDA3EB}"/>
              </a:ext>
            </a:extLst>
          </p:cNvPr>
          <p:cNvSpPr>
            <a:spLocks noChangeAspect="1"/>
          </p:cNvSpPr>
          <p:nvPr/>
        </p:nvSpPr>
        <p:spPr>
          <a:xfrm>
            <a:off x="10049603" y="4211093"/>
            <a:ext cx="597033" cy="488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9AEE37-F9CE-428D-BB16-143B49AE155B}"/>
              </a:ext>
            </a:extLst>
          </p:cNvPr>
          <p:cNvSpPr txBox="1"/>
          <p:nvPr/>
        </p:nvSpPr>
        <p:spPr>
          <a:xfrm>
            <a:off x="6475063" y="2471113"/>
            <a:ext cx="2186687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EA5D4-6DE5-6AF3-2D6F-C476C8D38F9B}"/>
              </a:ext>
            </a:extLst>
          </p:cNvPr>
          <p:cNvSpPr txBox="1"/>
          <p:nvPr/>
        </p:nvSpPr>
        <p:spPr>
          <a:xfrm>
            <a:off x="7068911" y="220075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B7095-8958-C590-2F82-18CF5AC5E31F}"/>
              </a:ext>
            </a:extLst>
          </p:cNvPr>
          <p:cNvSpPr txBox="1"/>
          <p:nvPr/>
        </p:nvSpPr>
        <p:spPr>
          <a:xfrm>
            <a:off x="9254776" y="2471113"/>
            <a:ext cx="2186687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089D9-7EC1-4692-6715-61A18421B54F}"/>
              </a:ext>
            </a:extLst>
          </p:cNvPr>
          <p:cNvSpPr txBox="1"/>
          <p:nvPr/>
        </p:nvSpPr>
        <p:spPr>
          <a:xfrm>
            <a:off x="9797327" y="220075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Strategy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B2D558-2CAD-3275-93ED-E73049118224}"/>
              </a:ext>
            </a:extLst>
          </p:cNvPr>
          <p:cNvSpPr txBox="1"/>
          <p:nvPr/>
        </p:nvSpPr>
        <p:spPr>
          <a:xfrm>
            <a:off x="6475063" y="5252413"/>
            <a:ext cx="2186687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44515-12E8-E367-D7E8-8CB668D0C8D2}"/>
              </a:ext>
            </a:extLst>
          </p:cNvPr>
          <p:cNvSpPr txBox="1"/>
          <p:nvPr/>
        </p:nvSpPr>
        <p:spPr>
          <a:xfrm>
            <a:off x="6981547" y="4982056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343FE1-578E-D77B-5426-B17F1FED9DBB}"/>
              </a:ext>
            </a:extLst>
          </p:cNvPr>
          <p:cNvSpPr txBox="1"/>
          <p:nvPr/>
        </p:nvSpPr>
        <p:spPr>
          <a:xfrm>
            <a:off x="9254776" y="5252413"/>
            <a:ext cx="2186687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A5F09F-E8E6-608C-8A13-296681968E90}"/>
              </a:ext>
            </a:extLst>
          </p:cNvPr>
          <p:cNvSpPr txBox="1"/>
          <p:nvPr/>
        </p:nvSpPr>
        <p:spPr>
          <a:xfrm>
            <a:off x="9820571" y="4982056"/>
            <a:ext cx="105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0E2551-D88C-7EDD-4C90-26C22E859757}"/>
              </a:ext>
            </a:extLst>
          </p:cNvPr>
          <p:cNvCxnSpPr>
            <a:cxnSpLocks/>
          </p:cNvCxnSpPr>
          <p:nvPr/>
        </p:nvCxnSpPr>
        <p:spPr>
          <a:xfrm>
            <a:off x="533400" y="3748088"/>
            <a:ext cx="0" cy="1853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6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4403069" y="397897"/>
            <a:ext cx="338586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Skilled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B6A61-9872-C83C-F1B0-712DD7F73FAF}"/>
              </a:ext>
            </a:extLst>
          </p:cNvPr>
          <p:cNvSpPr/>
          <p:nvPr/>
        </p:nvSpPr>
        <p:spPr>
          <a:xfrm>
            <a:off x="1126444" y="3530956"/>
            <a:ext cx="2559179" cy="448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88134-6477-E855-B7D6-1EC51E0EC83E}"/>
              </a:ext>
            </a:extLst>
          </p:cNvPr>
          <p:cNvSpPr/>
          <p:nvPr/>
        </p:nvSpPr>
        <p:spPr>
          <a:xfrm>
            <a:off x="1126444" y="1768841"/>
            <a:ext cx="2559179" cy="1764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6EDB9C-735F-0B44-0E97-05D3E3754A6F}"/>
              </a:ext>
            </a:extLst>
          </p:cNvPr>
          <p:cNvSpPr txBox="1"/>
          <p:nvPr/>
        </p:nvSpPr>
        <p:spPr>
          <a:xfrm>
            <a:off x="1687730" y="204237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Rifat Molla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6696A-09B9-BD71-74E9-E23A8B6C4651}"/>
              </a:ext>
            </a:extLst>
          </p:cNvPr>
          <p:cNvSpPr txBox="1"/>
          <p:nvPr/>
        </p:nvSpPr>
        <p:spPr>
          <a:xfrm>
            <a:off x="2128553" y="2400434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7778E-A11E-B7F7-9DE1-A7FF33453D3C}"/>
              </a:ext>
            </a:extLst>
          </p:cNvPr>
          <p:cNvSpPr txBox="1"/>
          <p:nvPr/>
        </p:nvSpPr>
        <p:spPr>
          <a:xfrm>
            <a:off x="1263414" y="2697884"/>
            <a:ext cx="2285239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some distant orb has our graphic design picture.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A27FF-A605-37D1-6EC8-90831D33CD16}"/>
              </a:ext>
            </a:extLst>
          </p:cNvPr>
          <p:cNvSpPr/>
          <p:nvPr/>
        </p:nvSpPr>
        <p:spPr>
          <a:xfrm>
            <a:off x="1126443" y="4113638"/>
            <a:ext cx="2559179" cy="17640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14550-9691-BCA1-4E6A-FF16AC05871B}"/>
              </a:ext>
            </a:extLst>
          </p:cNvPr>
          <p:cNvSpPr txBox="1"/>
          <p:nvPr/>
        </p:nvSpPr>
        <p:spPr>
          <a:xfrm>
            <a:off x="1819173" y="435976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SK Sizan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708E56-7EDB-95A0-BE82-B4CE6BD5788C}"/>
              </a:ext>
            </a:extLst>
          </p:cNvPr>
          <p:cNvSpPr txBox="1"/>
          <p:nvPr/>
        </p:nvSpPr>
        <p:spPr>
          <a:xfrm>
            <a:off x="1907338" y="47178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FEAC0-D741-9FE5-4BA5-428FBC3ABA3D}"/>
              </a:ext>
            </a:extLst>
          </p:cNvPr>
          <p:cNvSpPr txBox="1"/>
          <p:nvPr/>
        </p:nvSpPr>
        <p:spPr>
          <a:xfrm>
            <a:off x="1263413" y="5015268"/>
            <a:ext cx="2285239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some distant orb has our graphic design picture.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6B60C-2580-1F87-31FE-787F3503D70E}"/>
              </a:ext>
            </a:extLst>
          </p:cNvPr>
          <p:cNvSpPr/>
          <p:nvPr/>
        </p:nvSpPr>
        <p:spPr>
          <a:xfrm>
            <a:off x="1126443" y="5876344"/>
            <a:ext cx="2559179" cy="4488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936C1B-F3AA-212B-F803-C925FF147770}"/>
              </a:ext>
            </a:extLst>
          </p:cNvPr>
          <p:cNvSpPr/>
          <p:nvPr/>
        </p:nvSpPr>
        <p:spPr>
          <a:xfrm>
            <a:off x="8516778" y="1768841"/>
            <a:ext cx="2559179" cy="176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19CABF-002A-DAC2-53E1-55BF1E143455}"/>
              </a:ext>
            </a:extLst>
          </p:cNvPr>
          <p:cNvSpPr txBox="1"/>
          <p:nvPr/>
        </p:nvSpPr>
        <p:spPr>
          <a:xfrm>
            <a:off x="9155807" y="204022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LM Limon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9C5027-7B4E-344E-F354-DEF8A9E3347E}"/>
              </a:ext>
            </a:extLst>
          </p:cNvPr>
          <p:cNvSpPr txBox="1"/>
          <p:nvPr/>
        </p:nvSpPr>
        <p:spPr>
          <a:xfrm>
            <a:off x="9308894" y="239828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20D14-BF2D-EC60-E2E7-3A1E52447C14}"/>
              </a:ext>
            </a:extLst>
          </p:cNvPr>
          <p:cNvSpPr txBox="1"/>
          <p:nvPr/>
        </p:nvSpPr>
        <p:spPr>
          <a:xfrm>
            <a:off x="8653748" y="2695736"/>
            <a:ext cx="2285239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some distant orb has our graphic design picture.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9B9A9-56C9-3A43-8546-7639F8FE1EDC}"/>
              </a:ext>
            </a:extLst>
          </p:cNvPr>
          <p:cNvSpPr/>
          <p:nvPr/>
        </p:nvSpPr>
        <p:spPr>
          <a:xfrm>
            <a:off x="8516778" y="3530956"/>
            <a:ext cx="2559179" cy="448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A0C200-7120-7F7E-DE8E-39764409E135}"/>
              </a:ext>
            </a:extLst>
          </p:cNvPr>
          <p:cNvSpPr/>
          <p:nvPr/>
        </p:nvSpPr>
        <p:spPr>
          <a:xfrm>
            <a:off x="8516778" y="4113638"/>
            <a:ext cx="2559179" cy="17640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AA8C3-F243-9B97-536E-19EA47448A9D}"/>
              </a:ext>
            </a:extLst>
          </p:cNvPr>
          <p:cNvSpPr txBox="1"/>
          <p:nvPr/>
        </p:nvSpPr>
        <p:spPr>
          <a:xfrm>
            <a:off x="9143785" y="433040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 Shuvo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310759-CD59-32F0-0FF9-5F11F3FF0D04}"/>
              </a:ext>
            </a:extLst>
          </p:cNvPr>
          <p:cNvSpPr txBox="1"/>
          <p:nvPr/>
        </p:nvSpPr>
        <p:spPr>
          <a:xfrm>
            <a:off x="9256796" y="468845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EE075-0F72-C47A-BFA9-3C45A6816B0E}"/>
              </a:ext>
            </a:extLst>
          </p:cNvPr>
          <p:cNvSpPr txBox="1"/>
          <p:nvPr/>
        </p:nvSpPr>
        <p:spPr>
          <a:xfrm>
            <a:off x="8653748" y="4985908"/>
            <a:ext cx="2285239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 peep some distant orb has our graphic design picture.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9451-BC6E-1ABE-12B9-F3DECD9FDAAA}"/>
              </a:ext>
            </a:extLst>
          </p:cNvPr>
          <p:cNvSpPr/>
          <p:nvPr/>
        </p:nvSpPr>
        <p:spPr>
          <a:xfrm>
            <a:off x="8516778" y="5876344"/>
            <a:ext cx="2559179" cy="448847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DA56AF7-4DF5-A66D-9AB9-BA2187B34BDE}"/>
              </a:ext>
            </a:extLst>
          </p:cNvPr>
          <p:cNvGrpSpPr/>
          <p:nvPr/>
        </p:nvGrpSpPr>
        <p:grpSpPr>
          <a:xfrm>
            <a:off x="1718828" y="3632229"/>
            <a:ext cx="1374411" cy="246300"/>
            <a:chOff x="1796774" y="3983324"/>
            <a:chExt cx="1511852" cy="27093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6E0A69C-D3AB-A730-EEBF-16693EC97F1F}"/>
                </a:ext>
              </a:extLst>
            </p:cNvPr>
            <p:cNvGrpSpPr/>
            <p:nvPr/>
          </p:nvGrpSpPr>
          <p:grpSpPr>
            <a:xfrm>
              <a:off x="1796774" y="3983324"/>
              <a:ext cx="270929" cy="270930"/>
              <a:chOff x="1796774" y="4171801"/>
              <a:chExt cx="270929" cy="270930"/>
            </a:xfrm>
          </p:grpSpPr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AB22A5C9-34C1-10CE-3563-3C4DD772F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463" y="4238698"/>
                <a:ext cx="63551" cy="137137"/>
              </a:xfrm>
              <a:custGeom>
                <a:avLst/>
                <a:gdLst>
                  <a:gd name="T0" fmla="*/ 4 w 19"/>
                  <a:gd name="T1" fmla="*/ 20 h 41"/>
                  <a:gd name="T2" fmla="*/ 4 w 19"/>
                  <a:gd name="T3" fmla="*/ 40 h 41"/>
                  <a:gd name="T4" fmla="*/ 5 w 19"/>
                  <a:gd name="T5" fmla="*/ 41 h 41"/>
                  <a:gd name="T6" fmla="*/ 12 w 19"/>
                  <a:gd name="T7" fmla="*/ 41 h 41"/>
                  <a:gd name="T8" fmla="*/ 13 w 19"/>
                  <a:gd name="T9" fmla="*/ 40 h 41"/>
                  <a:gd name="T10" fmla="*/ 13 w 19"/>
                  <a:gd name="T11" fmla="*/ 20 h 41"/>
                  <a:gd name="T12" fmla="*/ 18 w 19"/>
                  <a:gd name="T13" fmla="*/ 20 h 41"/>
                  <a:gd name="T14" fmla="*/ 19 w 19"/>
                  <a:gd name="T15" fmla="*/ 20 h 41"/>
                  <a:gd name="T16" fmla="*/ 19 w 19"/>
                  <a:gd name="T17" fmla="*/ 14 h 41"/>
                  <a:gd name="T18" fmla="*/ 19 w 19"/>
                  <a:gd name="T19" fmla="*/ 13 h 41"/>
                  <a:gd name="T20" fmla="*/ 13 w 19"/>
                  <a:gd name="T21" fmla="*/ 13 h 41"/>
                  <a:gd name="T22" fmla="*/ 13 w 19"/>
                  <a:gd name="T23" fmla="*/ 9 h 41"/>
                  <a:gd name="T24" fmla="*/ 15 w 19"/>
                  <a:gd name="T25" fmla="*/ 7 h 41"/>
                  <a:gd name="T26" fmla="*/ 19 w 19"/>
                  <a:gd name="T27" fmla="*/ 7 h 41"/>
                  <a:gd name="T28" fmla="*/ 19 w 19"/>
                  <a:gd name="T29" fmla="*/ 6 h 41"/>
                  <a:gd name="T30" fmla="*/ 19 w 19"/>
                  <a:gd name="T31" fmla="*/ 0 h 41"/>
                  <a:gd name="T32" fmla="*/ 19 w 19"/>
                  <a:gd name="T33" fmla="*/ 0 h 41"/>
                  <a:gd name="T34" fmla="*/ 12 w 19"/>
                  <a:gd name="T35" fmla="*/ 0 h 41"/>
                  <a:gd name="T36" fmla="*/ 4 w 19"/>
                  <a:gd name="T37" fmla="*/ 7 h 41"/>
                  <a:gd name="T38" fmla="*/ 4 w 19"/>
                  <a:gd name="T39" fmla="*/ 13 h 41"/>
                  <a:gd name="T40" fmla="*/ 1 w 19"/>
                  <a:gd name="T41" fmla="*/ 13 h 41"/>
                  <a:gd name="T42" fmla="*/ 0 w 19"/>
                  <a:gd name="T43" fmla="*/ 14 h 41"/>
                  <a:gd name="T44" fmla="*/ 0 w 19"/>
                  <a:gd name="T45" fmla="*/ 20 h 41"/>
                  <a:gd name="T46" fmla="*/ 1 w 19"/>
                  <a:gd name="T47" fmla="*/ 20 h 41"/>
                  <a:gd name="T48" fmla="*/ 4 w 19"/>
                  <a:gd name="T4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41">
                    <a:moveTo>
                      <a:pt x="4" y="2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20"/>
                      <a:pt x="19" y="2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3"/>
                      <a:pt x="4" y="7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0"/>
                      <a:pt x="4" y="20"/>
                      <a:pt x="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C993A084-3330-5773-F776-4CC47FCA39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774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C1FE972-D804-2F08-9BA6-CA7DDCD88248}"/>
                </a:ext>
              </a:extLst>
            </p:cNvPr>
            <p:cNvGrpSpPr/>
            <p:nvPr/>
          </p:nvGrpSpPr>
          <p:grpSpPr>
            <a:xfrm>
              <a:off x="2208185" y="3983324"/>
              <a:ext cx="274274" cy="270930"/>
              <a:chOff x="2208185" y="4171801"/>
              <a:chExt cx="274274" cy="270930"/>
            </a:xfrm>
          </p:grpSpPr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CA28E62C-A96B-9FCD-95B8-48EC09061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185" y="4171801"/>
                <a:ext cx="274274" cy="270930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88900" dist="63500" dir="2700000" algn="tl" rotWithShape="0">
                  <a:schemeClr val="accent5"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id="{AE64BB76-FF1A-1DE8-B294-AC3293F35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81" y="4247060"/>
                <a:ext cx="140482" cy="120413"/>
              </a:xfrm>
              <a:custGeom>
                <a:avLst/>
                <a:gdLst>
                  <a:gd name="T0" fmla="*/ 42 w 42"/>
                  <a:gd name="T1" fmla="*/ 4 h 36"/>
                  <a:gd name="T2" fmla="*/ 38 w 42"/>
                  <a:gd name="T3" fmla="*/ 6 h 36"/>
                  <a:gd name="T4" fmla="*/ 40 w 42"/>
                  <a:gd name="T5" fmla="*/ 4 h 36"/>
                  <a:gd name="T6" fmla="*/ 41 w 42"/>
                  <a:gd name="T7" fmla="*/ 1 h 36"/>
                  <a:gd name="T8" fmla="*/ 41 w 42"/>
                  <a:gd name="T9" fmla="*/ 1 h 36"/>
                  <a:gd name="T10" fmla="*/ 41 w 42"/>
                  <a:gd name="T11" fmla="*/ 1 h 36"/>
                  <a:gd name="T12" fmla="*/ 36 w 42"/>
                  <a:gd name="T13" fmla="*/ 3 h 36"/>
                  <a:gd name="T14" fmla="*/ 35 w 42"/>
                  <a:gd name="T15" fmla="*/ 3 h 36"/>
                  <a:gd name="T16" fmla="*/ 35 w 42"/>
                  <a:gd name="T17" fmla="*/ 2 h 36"/>
                  <a:gd name="T18" fmla="*/ 33 w 42"/>
                  <a:gd name="T19" fmla="*/ 1 h 36"/>
                  <a:gd name="T20" fmla="*/ 29 w 42"/>
                  <a:gd name="T21" fmla="*/ 0 h 36"/>
                  <a:gd name="T22" fmla="*/ 25 w 42"/>
                  <a:gd name="T23" fmla="*/ 1 h 36"/>
                  <a:gd name="T24" fmla="*/ 22 w 42"/>
                  <a:gd name="T25" fmla="*/ 4 h 36"/>
                  <a:gd name="T26" fmla="*/ 21 w 42"/>
                  <a:gd name="T27" fmla="*/ 7 h 36"/>
                  <a:gd name="T28" fmla="*/ 21 w 42"/>
                  <a:gd name="T29" fmla="*/ 11 h 36"/>
                  <a:gd name="T30" fmla="*/ 20 w 42"/>
                  <a:gd name="T31" fmla="*/ 11 h 36"/>
                  <a:gd name="T32" fmla="*/ 3 w 42"/>
                  <a:gd name="T33" fmla="*/ 2 h 36"/>
                  <a:gd name="T34" fmla="*/ 3 w 42"/>
                  <a:gd name="T35" fmla="*/ 2 h 36"/>
                  <a:gd name="T36" fmla="*/ 4 w 42"/>
                  <a:gd name="T37" fmla="*/ 12 h 36"/>
                  <a:gd name="T38" fmla="*/ 5 w 42"/>
                  <a:gd name="T39" fmla="*/ 13 h 36"/>
                  <a:gd name="T40" fmla="*/ 2 w 42"/>
                  <a:gd name="T41" fmla="*/ 12 h 36"/>
                  <a:gd name="T42" fmla="*/ 2 w 42"/>
                  <a:gd name="T43" fmla="*/ 13 h 36"/>
                  <a:gd name="T44" fmla="*/ 2 w 42"/>
                  <a:gd name="T45" fmla="*/ 14 h 36"/>
                  <a:gd name="T46" fmla="*/ 7 w 42"/>
                  <a:gd name="T47" fmla="*/ 21 h 36"/>
                  <a:gd name="T48" fmla="*/ 8 w 42"/>
                  <a:gd name="T49" fmla="*/ 21 h 36"/>
                  <a:gd name="T50" fmla="*/ 5 w 42"/>
                  <a:gd name="T51" fmla="*/ 21 h 36"/>
                  <a:gd name="T52" fmla="*/ 5 w 42"/>
                  <a:gd name="T53" fmla="*/ 21 h 36"/>
                  <a:gd name="T54" fmla="*/ 12 w 42"/>
                  <a:gd name="T55" fmla="*/ 27 h 36"/>
                  <a:gd name="T56" fmla="*/ 12 w 42"/>
                  <a:gd name="T57" fmla="*/ 27 h 36"/>
                  <a:gd name="T58" fmla="*/ 12 w 42"/>
                  <a:gd name="T59" fmla="*/ 27 h 36"/>
                  <a:gd name="T60" fmla="*/ 8 w 42"/>
                  <a:gd name="T61" fmla="*/ 30 h 36"/>
                  <a:gd name="T62" fmla="*/ 1 w 42"/>
                  <a:gd name="T63" fmla="*/ 31 h 36"/>
                  <a:gd name="T64" fmla="*/ 0 w 42"/>
                  <a:gd name="T65" fmla="*/ 31 h 36"/>
                  <a:gd name="T66" fmla="*/ 0 w 42"/>
                  <a:gd name="T67" fmla="*/ 31 h 36"/>
                  <a:gd name="T68" fmla="*/ 2 w 42"/>
                  <a:gd name="T69" fmla="*/ 32 h 36"/>
                  <a:gd name="T70" fmla="*/ 6 w 42"/>
                  <a:gd name="T71" fmla="*/ 34 h 36"/>
                  <a:gd name="T72" fmla="*/ 31 w 42"/>
                  <a:gd name="T73" fmla="*/ 28 h 36"/>
                  <a:gd name="T74" fmla="*/ 38 w 42"/>
                  <a:gd name="T75" fmla="*/ 9 h 36"/>
                  <a:gd name="T76" fmla="*/ 38 w 42"/>
                  <a:gd name="T77" fmla="*/ 9 h 36"/>
                  <a:gd name="T78" fmla="*/ 42 w 42"/>
                  <a:gd name="T79" fmla="*/ 5 h 36"/>
                  <a:gd name="T80" fmla="*/ 42 w 42"/>
                  <a:gd name="T81" fmla="*/ 4 h 36"/>
                  <a:gd name="T82" fmla="*/ 42 w 42"/>
                  <a:gd name="T83" fmla="*/ 4 h 36"/>
                  <a:gd name="T84" fmla="*/ 42 w 42"/>
                  <a:gd name="T8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36">
                    <a:moveTo>
                      <a:pt x="42" y="4"/>
                    </a:moveTo>
                    <a:cubicBezTo>
                      <a:pt x="41" y="5"/>
                      <a:pt x="39" y="5"/>
                      <a:pt x="38" y="6"/>
                    </a:cubicBezTo>
                    <a:cubicBezTo>
                      <a:pt x="38" y="5"/>
                      <a:pt x="39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2"/>
                      <a:pt x="38" y="2"/>
                      <a:pt x="36" y="3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1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2" y="5"/>
                      <a:pt x="21" y="6"/>
                      <a:pt x="21" y="7"/>
                    </a:cubicBezTo>
                    <a:cubicBezTo>
                      <a:pt x="20" y="8"/>
                      <a:pt x="20" y="9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14" y="10"/>
                      <a:pt x="8" y="7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5"/>
                      <a:pt x="2" y="10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3" y="13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7"/>
                      <a:pt x="4" y="19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5"/>
                      <a:pt x="9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9" y="29"/>
                      <a:pt x="8" y="30"/>
                    </a:cubicBezTo>
                    <a:cubicBezTo>
                      <a:pt x="5" y="31"/>
                      <a:pt x="3" y="31"/>
                      <a:pt x="1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3" y="33"/>
                      <a:pt x="5" y="33"/>
                      <a:pt x="6" y="34"/>
                    </a:cubicBezTo>
                    <a:cubicBezTo>
                      <a:pt x="15" y="36"/>
                      <a:pt x="25" y="34"/>
                      <a:pt x="31" y="28"/>
                    </a:cubicBezTo>
                    <a:cubicBezTo>
                      <a:pt x="36" y="23"/>
                      <a:pt x="38" y="16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0" y="8"/>
                      <a:pt x="41" y="6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63605E5-8D06-9B2E-8BA5-B792905614BD}"/>
                </a:ext>
              </a:extLst>
            </p:cNvPr>
            <p:cNvGrpSpPr/>
            <p:nvPr/>
          </p:nvGrpSpPr>
          <p:grpSpPr>
            <a:xfrm>
              <a:off x="2622940" y="3983324"/>
              <a:ext cx="270929" cy="270930"/>
              <a:chOff x="2622940" y="4171801"/>
              <a:chExt cx="270929" cy="270930"/>
            </a:xfrm>
          </p:grpSpPr>
          <p:sp>
            <p:nvSpPr>
              <p:cNvPr id="132" name="Freeform 12">
                <a:extLst>
                  <a:ext uri="{FF2B5EF4-FFF2-40B4-BE49-F238E27FC236}">
                    <a16:creationId xmlns:a16="http://schemas.microsoft.com/office/drawing/2014/main" id="{61B6EA56-3EB6-87C7-48B2-FAAE73DF4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526" y="4243715"/>
                <a:ext cx="123757" cy="127102"/>
              </a:xfrm>
              <a:custGeom>
                <a:avLst/>
                <a:gdLst>
                  <a:gd name="T0" fmla="*/ 0 w 37"/>
                  <a:gd name="T1" fmla="*/ 13 h 38"/>
                  <a:gd name="T2" fmla="*/ 8 w 37"/>
                  <a:gd name="T3" fmla="*/ 13 h 38"/>
                  <a:gd name="T4" fmla="*/ 8 w 37"/>
                  <a:gd name="T5" fmla="*/ 38 h 38"/>
                  <a:gd name="T6" fmla="*/ 0 w 37"/>
                  <a:gd name="T7" fmla="*/ 38 h 38"/>
                  <a:gd name="T8" fmla="*/ 0 w 37"/>
                  <a:gd name="T9" fmla="*/ 13 h 38"/>
                  <a:gd name="T10" fmla="*/ 4 w 37"/>
                  <a:gd name="T11" fmla="*/ 0 h 38"/>
                  <a:gd name="T12" fmla="*/ 9 w 37"/>
                  <a:gd name="T13" fmla="*/ 5 h 38"/>
                  <a:gd name="T14" fmla="*/ 4 w 37"/>
                  <a:gd name="T15" fmla="*/ 9 h 38"/>
                  <a:gd name="T16" fmla="*/ 0 w 37"/>
                  <a:gd name="T17" fmla="*/ 5 h 38"/>
                  <a:gd name="T18" fmla="*/ 4 w 37"/>
                  <a:gd name="T19" fmla="*/ 0 h 38"/>
                  <a:gd name="T20" fmla="*/ 13 w 37"/>
                  <a:gd name="T21" fmla="*/ 38 h 38"/>
                  <a:gd name="T22" fmla="*/ 21 w 37"/>
                  <a:gd name="T23" fmla="*/ 38 h 38"/>
                  <a:gd name="T24" fmla="*/ 21 w 37"/>
                  <a:gd name="T25" fmla="*/ 25 h 38"/>
                  <a:gd name="T26" fmla="*/ 25 w 37"/>
                  <a:gd name="T27" fmla="*/ 19 h 38"/>
                  <a:gd name="T28" fmla="*/ 30 w 37"/>
                  <a:gd name="T29" fmla="*/ 26 h 38"/>
                  <a:gd name="T30" fmla="*/ 30 w 37"/>
                  <a:gd name="T31" fmla="*/ 38 h 38"/>
                  <a:gd name="T32" fmla="*/ 37 w 37"/>
                  <a:gd name="T33" fmla="*/ 38 h 38"/>
                  <a:gd name="T34" fmla="*/ 37 w 37"/>
                  <a:gd name="T35" fmla="*/ 24 h 38"/>
                  <a:gd name="T36" fmla="*/ 28 w 37"/>
                  <a:gd name="T37" fmla="*/ 12 h 38"/>
                  <a:gd name="T38" fmla="*/ 21 w 37"/>
                  <a:gd name="T39" fmla="*/ 16 h 38"/>
                  <a:gd name="T40" fmla="*/ 21 w 37"/>
                  <a:gd name="T41" fmla="*/ 16 h 38"/>
                  <a:gd name="T42" fmla="*/ 21 w 37"/>
                  <a:gd name="T43" fmla="*/ 13 h 38"/>
                  <a:gd name="T44" fmla="*/ 13 w 37"/>
                  <a:gd name="T45" fmla="*/ 13 h 38"/>
                  <a:gd name="T46" fmla="*/ 13 w 37"/>
                  <a:gd name="T4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38">
                    <a:moveTo>
                      <a:pt x="0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13"/>
                    </a:lnTo>
                    <a:close/>
                    <a:moveTo>
                      <a:pt x="4" y="0"/>
                    </a:move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moveTo>
                      <a:pt x="13" y="38"/>
                    </a:move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2"/>
                      <a:pt x="21" y="19"/>
                      <a:pt x="25" y="19"/>
                    </a:cubicBezTo>
                    <a:cubicBezTo>
                      <a:pt x="29" y="19"/>
                      <a:pt x="30" y="23"/>
                      <a:pt x="30" y="2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17"/>
                      <a:pt x="36" y="12"/>
                      <a:pt x="28" y="12"/>
                    </a:cubicBezTo>
                    <a:cubicBezTo>
                      <a:pt x="24" y="12"/>
                      <a:pt x="22" y="14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3">
                <a:extLst>
                  <a:ext uri="{FF2B5EF4-FFF2-40B4-BE49-F238E27FC236}">
                    <a16:creationId xmlns:a16="http://schemas.microsoft.com/office/drawing/2014/main" id="{A6F4D8C5-24B9-EFE7-9F4E-5B2F4337C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66A99ED-D722-E600-CACA-5E3931DA750E}"/>
                </a:ext>
              </a:extLst>
            </p:cNvPr>
            <p:cNvGrpSpPr/>
            <p:nvPr/>
          </p:nvGrpSpPr>
          <p:grpSpPr>
            <a:xfrm>
              <a:off x="3034352" y="3983324"/>
              <a:ext cx="274274" cy="270930"/>
              <a:chOff x="3034352" y="4171801"/>
              <a:chExt cx="274274" cy="270930"/>
            </a:xfrm>
          </p:grpSpPr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14D9D9D2-C390-D48B-2582-0B38770A8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10" y="4230336"/>
                <a:ext cx="123758" cy="153861"/>
              </a:xfrm>
              <a:custGeom>
                <a:avLst/>
                <a:gdLst>
                  <a:gd name="T0" fmla="*/ 16 w 37"/>
                  <a:gd name="T1" fmla="*/ 30 h 46"/>
                  <a:gd name="T2" fmla="*/ 16 w 37"/>
                  <a:gd name="T3" fmla="*/ 31 h 46"/>
                  <a:gd name="T4" fmla="*/ 13 w 37"/>
                  <a:gd name="T5" fmla="*/ 42 h 46"/>
                  <a:gd name="T6" fmla="*/ 10 w 37"/>
                  <a:gd name="T7" fmla="*/ 46 h 46"/>
                  <a:gd name="T8" fmla="*/ 9 w 37"/>
                  <a:gd name="T9" fmla="*/ 46 h 46"/>
                  <a:gd name="T10" fmla="*/ 9 w 37"/>
                  <a:gd name="T11" fmla="*/ 46 h 46"/>
                  <a:gd name="T12" fmla="*/ 9 w 37"/>
                  <a:gd name="T13" fmla="*/ 40 h 46"/>
                  <a:gd name="T14" fmla="*/ 13 w 37"/>
                  <a:gd name="T15" fmla="*/ 22 h 46"/>
                  <a:gd name="T16" fmla="*/ 12 w 37"/>
                  <a:gd name="T17" fmla="*/ 21 h 46"/>
                  <a:gd name="T18" fmla="*/ 12 w 37"/>
                  <a:gd name="T19" fmla="*/ 15 h 46"/>
                  <a:gd name="T20" fmla="*/ 20 w 37"/>
                  <a:gd name="T21" fmla="*/ 13 h 46"/>
                  <a:gd name="T22" fmla="*/ 18 w 37"/>
                  <a:gd name="T23" fmla="*/ 24 h 46"/>
                  <a:gd name="T24" fmla="*/ 26 w 37"/>
                  <a:gd name="T25" fmla="*/ 28 h 46"/>
                  <a:gd name="T26" fmla="*/ 31 w 37"/>
                  <a:gd name="T27" fmla="*/ 14 h 46"/>
                  <a:gd name="T28" fmla="*/ 14 w 37"/>
                  <a:gd name="T29" fmla="*/ 6 h 46"/>
                  <a:gd name="T30" fmla="*/ 8 w 37"/>
                  <a:gd name="T31" fmla="*/ 23 h 46"/>
                  <a:gd name="T32" fmla="*/ 9 w 37"/>
                  <a:gd name="T33" fmla="*/ 24 h 46"/>
                  <a:gd name="T34" fmla="*/ 8 w 37"/>
                  <a:gd name="T35" fmla="*/ 26 h 46"/>
                  <a:gd name="T36" fmla="*/ 7 w 37"/>
                  <a:gd name="T37" fmla="*/ 27 h 46"/>
                  <a:gd name="T38" fmla="*/ 4 w 37"/>
                  <a:gd name="T39" fmla="*/ 25 h 46"/>
                  <a:gd name="T40" fmla="*/ 4 w 37"/>
                  <a:gd name="T41" fmla="*/ 9 h 46"/>
                  <a:gd name="T42" fmla="*/ 22 w 37"/>
                  <a:gd name="T43" fmla="*/ 1 h 46"/>
                  <a:gd name="T44" fmla="*/ 37 w 37"/>
                  <a:gd name="T45" fmla="*/ 14 h 46"/>
                  <a:gd name="T46" fmla="*/ 33 w 37"/>
                  <a:gd name="T47" fmla="*/ 29 h 46"/>
                  <a:gd name="T48" fmla="*/ 17 w 37"/>
                  <a:gd name="T49" fmla="*/ 31 h 46"/>
                  <a:gd name="T50" fmla="*/ 16 w 37"/>
                  <a:gd name="T5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6">
                    <a:moveTo>
                      <a:pt x="16" y="30"/>
                    </a:moveTo>
                    <a:cubicBezTo>
                      <a:pt x="16" y="30"/>
                      <a:pt x="16" y="31"/>
                      <a:pt x="16" y="31"/>
                    </a:cubicBezTo>
                    <a:cubicBezTo>
                      <a:pt x="15" y="37"/>
                      <a:pt x="14" y="39"/>
                      <a:pt x="13" y="42"/>
                    </a:cubicBezTo>
                    <a:cubicBezTo>
                      <a:pt x="12" y="43"/>
                      <a:pt x="11" y="45"/>
                      <a:pt x="10" y="46"/>
                    </a:cubicBezTo>
                    <a:cubicBezTo>
                      <a:pt x="10" y="46"/>
                      <a:pt x="10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2"/>
                      <a:pt x="9" y="40"/>
                    </a:cubicBezTo>
                    <a:cubicBezTo>
                      <a:pt x="9" y="37"/>
                      <a:pt x="9" y="36"/>
                      <a:pt x="13" y="22"/>
                    </a:cubicBezTo>
                    <a:cubicBezTo>
                      <a:pt x="13" y="22"/>
                      <a:pt x="13" y="21"/>
                      <a:pt x="12" y="21"/>
                    </a:cubicBezTo>
                    <a:cubicBezTo>
                      <a:pt x="12" y="19"/>
                      <a:pt x="12" y="17"/>
                      <a:pt x="12" y="15"/>
                    </a:cubicBezTo>
                    <a:cubicBezTo>
                      <a:pt x="14" y="10"/>
                      <a:pt x="19" y="9"/>
                      <a:pt x="20" y="13"/>
                    </a:cubicBezTo>
                    <a:cubicBezTo>
                      <a:pt x="21" y="16"/>
                      <a:pt x="19" y="19"/>
                      <a:pt x="18" y="24"/>
                    </a:cubicBezTo>
                    <a:cubicBezTo>
                      <a:pt x="17" y="28"/>
                      <a:pt x="22" y="31"/>
                      <a:pt x="26" y="28"/>
                    </a:cubicBezTo>
                    <a:cubicBezTo>
                      <a:pt x="29" y="25"/>
                      <a:pt x="31" y="19"/>
                      <a:pt x="31" y="14"/>
                    </a:cubicBezTo>
                    <a:cubicBezTo>
                      <a:pt x="30" y="5"/>
                      <a:pt x="20" y="3"/>
                      <a:pt x="14" y="6"/>
                    </a:cubicBezTo>
                    <a:cubicBezTo>
                      <a:pt x="7" y="10"/>
                      <a:pt x="5" y="18"/>
                      <a:pt x="8" y="23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7"/>
                      <a:pt x="8" y="27"/>
                      <a:pt x="7" y="27"/>
                    </a:cubicBezTo>
                    <a:cubicBezTo>
                      <a:pt x="6" y="26"/>
                      <a:pt x="5" y="26"/>
                      <a:pt x="4" y="25"/>
                    </a:cubicBezTo>
                    <a:cubicBezTo>
                      <a:pt x="1" y="21"/>
                      <a:pt x="0" y="14"/>
                      <a:pt x="4" y="9"/>
                    </a:cubicBezTo>
                    <a:cubicBezTo>
                      <a:pt x="8" y="2"/>
                      <a:pt x="16" y="0"/>
                      <a:pt x="22" y="1"/>
                    </a:cubicBezTo>
                    <a:cubicBezTo>
                      <a:pt x="31" y="2"/>
                      <a:pt x="36" y="7"/>
                      <a:pt x="37" y="14"/>
                    </a:cubicBezTo>
                    <a:cubicBezTo>
                      <a:pt x="37" y="16"/>
                      <a:pt x="37" y="24"/>
                      <a:pt x="33" y="29"/>
                    </a:cubicBezTo>
                    <a:cubicBezTo>
                      <a:pt x="28" y="34"/>
                      <a:pt x="21" y="35"/>
                      <a:pt x="17" y="31"/>
                    </a:cubicBezTo>
                    <a:cubicBezTo>
                      <a:pt x="17" y="31"/>
                      <a:pt x="17" y="31"/>
                      <a:pt x="1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1D4A4A34-9E59-C826-BB50-B2D522A3A4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4352" y="4171801"/>
                <a:ext cx="274274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70F24A-B9B7-69A2-FF73-12988E048A32}"/>
              </a:ext>
            </a:extLst>
          </p:cNvPr>
          <p:cNvGrpSpPr/>
          <p:nvPr/>
        </p:nvGrpSpPr>
        <p:grpSpPr>
          <a:xfrm>
            <a:off x="1718827" y="5977617"/>
            <a:ext cx="1374411" cy="246300"/>
            <a:chOff x="1796774" y="3983324"/>
            <a:chExt cx="1511852" cy="27093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495F392-8B3F-11A8-635B-DDEB8DC04615}"/>
                </a:ext>
              </a:extLst>
            </p:cNvPr>
            <p:cNvGrpSpPr/>
            <p:nvPr/>
          </p:nvGrpSpPr>
          <p:grpSpPr>
            <a:xfrm>
              <a:off x="1796774" y="3983324"/>
              <a:ext cx="270929" cy="270930"/>
              <a:chOff x="1796774" y="4171801"/>
              <a:chExt cx="270929" cy="270930"/>
            </a:xfrm>
          </p:grpSpPr>
          <p:sp>
            <p:nvSpPr>
              <p:cNvPr id="149" name="Freeform 8">
                <a:extLst>
                  <a:ext uri="{FF2B5EF4-FFF2-40B4-BE49-F238E27FC236}">
                    <a16:creationId xmlns:a16="http://schemas.microsoft.com/office/drawing/2014/main" id="{2A8ED788-8390-C151-92A2-EFB289D83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463" y="4238698"/>
                <a:ext cx="63551" cy="137137"/>
              </a:xfrm>
              <a:custGeom>
                <a:avLst/>
                <a:gdLst>
                  <a:gd name="T0" fmla="*/ 4 w 19"/>
                  <a:gd name="T1" fmla="*/ 20 h 41"/>
                  <a:gd name="T2" fmla="*/ 4 w 19"/>
                  <a:gd name="T3" fmla="*/ 40 h 41"/>
                  <a:gd name="T4" fmla="*/ 5 w 19"/>
                  <a:gd name="T5" fmla="*/ 41 h 41"/>
                  <a:gd name="T6" fmla="*/ 12 w 19"/>
                  <a:gd name="T7" fmla="*/ 41 h 41"/>
                  <a:gd name="T8" fmla="*/ 13 w 19"/>
                  <a:gd name="T9" fmla="*/ 40 h 41"/>
                  <a:gd name="T10" fmla="*/ 13 w 19"/>
                  <a:gd name="T11" fmla="*/ 20 h 41"/>
                  <a:gd name="T12" fmla="*/ 18 w 19"/>
                  <a:gd name="T13" fmla="*/ 20 h 41"/>
                  <a:gd name="T14" fmla="*/ 19 w 19"/>
                  <a:gd name="T15" fmla="*/ 20 h 41"/>
                  <a:gd name="T16" fmla="*/ 19 w 19"/>
                  <a:gd name="T17" fmla="*/ 14 h 41"/>
                  <a:gd name="T18" fmla="*/ 19 w 19"/>
                  <a:gd name="T19" fmla="*/ 13 h 41"/>
                  <a:gd name="T20" fmla="*/ 13 w 19"/>
                  <a:gd name="T21" fmla="*/ 13 h 41"/>
                  <a:gd name="T22" fmla="*/ 13 w 19"/>
                  <a:gd name="T23" fmla="*/ 9 h 41"/>
                  <a:gd name="T24" fmla="*/ 15 w 19"/>
                  <a:gd name="T25" fmla="*/ 7 h 41"/>
                  <a:gd name="T26" fmla="*/ 19 w 19"/>
                  <a:gd name="T27" fmla="*/ 7 h 41"/>
                  <a:gd name="T28" fmla="*/ 19 w 19"/>
                  <a:gd name="T29" fmla="*/ 6 h 41"/>
                  <a:gd name="T30" fmla="*/ 19 w 19"/>
                  <a:gd name="T31" fmla="*/ 0 h 41"/>
                  <a:gd name="T32" fmla="*/ 19 w 19"/>
                  <a:gd name="T33" fmla="*/ 0 h 41"/>
                  <a:gd name="T34" fmla="*/ 12 w 19"/>
                  <a:gd name="T35" fmla="*/ 0 h 41"/>
                  <a:gd name="T36" fmla="*/ 4 w 19"/>
                  <a:gd name="T37" fmla="*/ 7 h 41"/>
                  <a:gd name="T38" fmla="*/ 4 w 19"/>
                  <a:gd name="T39" fmla="*/ 13 h 41"/>
                  <a:gd name="T40" fmla="*/ 1 w 19"/>
                  <a:gd name="T41" fmla="*/ 13 h 41"/>
                  <a:gd name="T42" fmla="*/ 0 w 19"/>
                  <a:gd name="T43" fmla="*/ 14 h 41"/>
                  <a:gd name="T44" fmla="*/ 0 w 19"/>
                  <a:gd name="T45" fmla="*/ 20 h 41"/>
                  <a:gd name="T46" fmla="*/ 1 w 19"/>
                  <a:gd name="T47" fmla="*/ 20 h 41"/>
                  <a:gd name="T48" fmla="*/ 4 w 19"/>
                  <a:gd name="T4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41">
                    <a:moveTo>
                      <a:pt x="4" y="2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20"/>
                      <a:pt x="19" y="2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3"/>
                      <a:pt x="4" y="7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0"/>
                      <a:pt x="4" y="20"/>
                      <a:pt x="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9">
                <a:extLst>
                  <a:ext uri="{FF2B5EF4-FFF2-40B4-BE49-F238E27FC236}">
                    <a16:creationId xmlns:a16="http://schemas.microsoft.com/office/drawing/2014/main" id="{2084D20A-2126-F607-B988-0197088A0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774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AD698BA-E7C6-9C3B-03F6-219EC3C96887}"/>
                </a:ext>
              </a:extLst>
            </p:cNvPr>
            <p:cNvGrpSpPr/>
            <p:nvPr/>
          </p:nvGrpSpPr>
          <p:grpSpPr>
            <a:xfrm>
              <a:off x="2208185" y="3983324"/>
              <a:ext cx="274274" cy="270930"/>
              <a:chOff x="2208185" y="4171801"/>
              <a:chExt cx="274274" cy="270930"/>
            </a:xfrm>
          </p:grpSpPr>
          <p:sp>
            <p:nvSpPr>
              <p:cNvPr id="147" name="Freeform 11">
                <a:extLst>
                  <a:ext uri="{FF2B5EF4-FFF2-40B4-BE49-F238E27FC236}">
                    <a16:creationId xmlns:a16="http://schemas.microsoft.com/office/drawing/2014/main" id="{7348B8DE-74AC-66C8-6159-ECB3DAF143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185" y="4171801"/>
                <a:ext cx="274274" cy="270930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88900" dist="63500" dir="2700000" algn="tl" rotWithShape="0">
                  <a:schemeClr val="accent5"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0">
                <a:extLst>
                  <a:ext uri="{FF2B5EF4-FFF2-40B4-BE49-F238E27FC236}">
                    <a16:creationId xmlns:a16="http://schemas.microsoft.com/office/drawing/2014/main" id="{6EB06D76-DEE5-CB0F-F82A-792BB125A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81" y="4247060"/>
                <a:ext cx="140482" cy="120413"/>
              </a:xfrm>
              <a:custGeom>
                <a:avLst/>
                <a:gdLst>
                  <a:gd name="T0" fmla="*/ 42 w 42"/>
                  <a:gd name="T1" fmla="*/ 4 h 36"/>
                  <a:gd name="T2" fmla="*/ 38 w 42"/>
                  <a:gd name="T3" fmla="*/ 6 h 36"/>
                  <a:gd name="T4" fmla="*/ 40 w 42"/>
                  <a:gd name="T5" fmla="*/ 4 h 36"/>
                  <a:gd name="T6" fmla="*/ 41 w 42"/>
                  <a:gd name="T7" fmla="*/ 1 h 36"/>
                  <a:gd name="T8" fmla="*/ 41 w 42"/>
                  <a:gd name="T9" fmla="*/ 1 h 36"/>
                  <a:gd name="T10" fmla="*/ 41 w 42"/>
                  <a:gd name="T11" fmla="*/ 1 h 36"/>
                  <a:gd name="T12" fmla="*/ 36 w 42"/>
                  <a:gd name="T13" fmla="*/ 3 h 36"/>
                  <a:gd name="T14" fmla="*/ 35 w 42"/>
                  <a:gd name="T15" fmla="*/ 3 h 36"/>
                  <a:gd name="T16" fmla="*/ 35 w 42"/>
                  <a:gd name="T17" fmla="*/ 2 h 36"/>
                  <a:gd name="T18" fmla="*/ 33 w 42"/>
                  <a:gd name="T19" fmla="*/ 1 h 36"/>
                  <a:gd name="T20" fmla="*/ 29 w 42"/>
                  <a:gd name="T21" fmla="*/ 0 h 36"/>
                  <a:gd name="T22" fmla="*/ 25 w 42"/>
                  <a:gd name="T23" fmla="*/ 1 h 36"/>
                  <a:gd name="T24" fmla="*/ 22 w 42"/>
                  <a:gd name="T25" fmla="*/ 4 h 36"/>
                  <a:gd name="T26" fmla="*/ 21 w 42"/>
                  <a:gd name="T27" fmla="*/ 7 h 36"/>
                  <a:gd name="T28" fmla="*/ 21 w 42"/>
                  <a:gd name="T29" fmla="*/ 11 h 36"/>
                  <a:gd name="T30" fmla="*/ 20 w 42"/>
                  <a:gd name="T31" fmla="*/ 11 h 36"/>
                  <a:gd name="T32" fmla="*/ 3 w 42"/>
                  <a:gd name="T33" fmla="*/ 2 h 36"/>
                  <a:gd name="T34" fmla="*/ 3 w 42"/>
                  <a:gd name="T35" fmla="*/ 2 h 36"/>
                  <a:gd name="T36" fmla="*/ 4 w 42"/>
                  <a:gd name="T37" fmla="*/ 12 h 36"/>
                  <a:gd name="T38" fmla="*/ 5 w 42"/>
                  <a:gd name="T39" fmla="*/ 13 h 36"/>
                  <a:gd name="T40" fmla="*/ 2 w 42"/>
                  <a:gd name="T41" fmla="*/ 12 h 36"/>
                  <a:gd name="T42" fmla="*/ 2 w 42"/>
                  <a:gd name="T43" fmla="*/ 13 h 36"/>
                  <a:gd name="T44" fmla="*/ 2 w 42"/>
                  <a:gd name="T45" fmla="*/ 14 h 36"/>
                  <a:gd name="T46" fmla="*/ 7 w 42"/>
                  <a:gd name="T47" fmla="*/ 21 h 36"/>
                  <a:gd name="T48" fmla="*/ 8 w 42"/>
                  <a:gd name="T49" fmla="*/ 21 h 36"/>
                  <a:gd name="T50" fmla="*/ 5 w 42"/>
                  <a:gd name="T51" fmla="*/ 21 h 36"/>
                  <a:gd name="T52" fmla="*/ 5 w 42"/>
                  <a:gd name="T53" fmla="*/ 21 h 36"/>
                  <a:gd name="T54" fmla="*/ 12 w 42"/>
                  <a:gd name="T55" fmla="*/ 27 h 36"/>
                  <a:gd name="T56" fmla="*/ 12 w 42"/>
                  <a:gd name="T57" fmla="*/ 27 h 36"/>
                  <a:gd name="T58" fmla="*/ 12 w 42"/>
                  <a:gd name="T59" fmla="*/ 27 h 36"/>
                  <a:gd name="T60" fmla="*/ 8 w 42"/>
                  <a:gd name="T61" fmla="*/ 30 h 36"/>
                  <a:gd name="T62" fmla="*/ 1 w 42"/>
                  <a:gd name="T63" fmla="*/ 31 h 36"/>
                  <a:gd name="T64" fmla="*/ 0 w 42"/>
                  <a:gd name="T65" fmla="*/ 31 h 36"/>
                  <a:gd name="T66" fmla="*/ 0 w 42"/>
                  <a:gd name="T67" fmla="*/ 31 h 36"/>
                  <a:gd name="T68" fmla="*/ 2 w 42"/>
                  <a:gd name="T69" fmla="*/ 32 h 36"/>
                  <a:gd name="T70" fmla="*/ 6 w 42"/>
                  <a:gd name="T71" fmla="*/ 34 h 36"/>
                  <a:gd name="T72" fmla="*/ 31 w 42"/>
                  <a:gd name="T73" fmla="*/ 28 h 36"/>
                  <a:gd name="T74" fmla="*/ 38 w 42"/>
                  <a:gd name="T75" fmla="*/ 9 h 36"/>
                  <a:gd name="T76" fmla="*/ 38 w 42"/>
                  <a:gd name="T77" fmla="*/ 9 h 36"/>
                  <a:gd name="T78" fmla="*/ 42 w 42"/>
                  <a:gd name="T79" fmla="*/ 5 h 36"/>
                  <a:gd name="T80" fmla="*/ 42 w 42"/>
                  <a:gd name="T81" fmla="*/ 4 h 36"/>
                  <a:gd name="T82" fmla="*/ 42 w 42"/>
                  <a:gd name="T83" fmla="*/ 4 h 36"/>
                  <a:gd name="T84" fmla="*/ 42 w 42"/>
                  <a:gd name="T8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36">
                    <a:moveTo>
                      <a:pt x="42" y="4"/>
                    </a:moveTo>
                    <a:cubicBezTo>
                      <a:pt x="41" y="5"/>
                      <a:pt x="39" y="5"/>
                      <a:pt x="38" y="6"/>
                    </a:cubicBezTo>
                    <a:cubicBezTo>
                      <a:pt x="38" y="5"/>
                      <a:pt x="39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2"/>
                      <a:pt x="38" y="2"/>
                      <a:pt x="36" y="3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1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2" y="5"/>
                      <a:pt x="21" y="6"/>
                      <a:pt x="21" y="7"/>
                    </a:cubicBezTo>
                    <a:cubicBezTo>
                      <a:pt x="20" y="8"/>
                      <a:pt x="20" y="9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14" y="10"/>
                      <a:pt x="8" y="7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5"/>
                      <a:pt x="2" y="10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3" y="13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7"/>
                      <a:pt x="4" y="19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5"/>
                      <a:pt x="9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9" y="29"/>
                      <a:pt x="8" y="30"/>
                    </a:cubicBezTo>
                    <a:cubicBezTo>
                      <a:pt x="5" y="31"/>
                      <a:pt x="3" y="31"/>
                      <a:pt x="1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3" y="33"/>
                      <a:pt x="5" y="33"/>
                      <a:pt x="6" y="34"/>
                    </a:cubicBezTo>
                    <a:cubicBezTo>
                      <a:pt x="15" y="36"/>
                      <a:pt x="25" y="34"/>
                      <a:pt x="31" y="28"/>
                    </a:cubicBezTo>
                    <a:cubicBezTo>
                      <a:pt x="36" y="23"/>
                      <a:pt x="38" y="16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0" y="8"/>
                      <a:pt x="41" y="6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650625E-F6A7-B9AF-2111-BDB9A7A193DF}"/>
                </a:ext>
              </a:extLst>
            </p:cNvPr>
            <p:cNvGrpSpPr/>
            <p:nvPr/>
          </p:nvGrpSpPr>
          <p:grpSpPr>
            <a:xfrm>
              <a:off x="2622940" y="3983324"/>
              <a:ext cx="270929" cy="270930"/>
              <a:chOff x="2622940" y="4171801"/>
              <a:chExt cx="270929" cy="270930"/>
            </a:xfrm>
          </p:grpSpPr>
          <p:sp>
            <p:nvSpPr>
              <p:cNvPr id="145" name="Freeform 12">
                <a:extLst>
                  <a:ext uri="{FF2B5EF4-FFF2-40B4-BE49-F238E27FC236}">
                    <a16:creationId xmlns:a16="http://schemas.microsoft.com/office/drawing/2014/main" id="{F71A50D8-B40A-7D37-CC72-909203F6C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526" y="4243715"/>
                <a:ext cx="123757" cy="127102"/>
              </a:xfrm>
              <a:custGeom>
                <a:avLst/>
                <a:gdLst>
                  <a:gd name="T0" fmla="*/ 0 w 37"/>
                  <a:gd name="T1" fmla="*/ 13 h 38"/>
                  <a:gd name="T2" fmla="*/ 8 w 37"/>
                  <a:gd name="T3" fmla="*/ 13 h 38"/>
                  <a:gd name="T4" fmla="*/ 8 w 37"/>
                  <a:gd name="T5" fmla="*/ 38 h 38"/>
                  <a:gd name="T6" fmla="*/ 0 w 37"/>
                  <a:gd name="T7" fmla="*/ 38 h 38"/>
                  <a:gd name="T8" fmla="*/ 0 w 37"/>
                  <a:gd name="T9" fmla="*/ 13 h 38"/>
                  <a:gd name="T10" fmla="*/ 4 w 37"/>
                  <a:gd name="T11" fmla="*/ 0 h 38"/>
                  <a:gd name="T12" fmla="*/ 9 w 37"/>
                  <a:gd name="T13" fmla="*/ 5 h 38"/>
                  <a:gd name="T14" fmla="*/ 4 w 37"/>
                  <a:gd name="T15" fmla="*/ 9 h 38"/>
                  <a:gd name="T16" fmla="*/ 0 w 37"/>
                  <a:gd name="T17" fmla="*/ 5 h 38"/>
                  <a:gd name="T18" fmla="*/ 4 w 37"/>
                  <a:gd name="T19" fmla="*/ 0 h 38"/>
                  <a:gd name="T20" fmla="*/ 13 w 37"/>
                  <a:gd name="T21" fmla="*/ 38 h 38"/>
                  <a:gd name="T22" fmla="*/ 21 w 37"/>
                  <a:gd name="T23" fmla="*/ 38 h 38"/>
                  <a:gd name="T24" fmla="*/ 21 w 37"/>
                  <a:gd name="T25" fmla="*/ 25 h 38"/>
                  <a:gd name="T26" fmla="*/ 25 w 37"/>
                  <a:gd name="T27" fmla="*/ 19 h 38"/>
                  <a:gd name="T28" fmla="*/ 30 w 37"/>
                  <a:gd name="T29" fmla="*/ 26 h 38"/>
                  <a:gd name="T30" fmla="*/ 30 w 37"/>
                  <a:gd name="T31" fmla="*/ 38 h 38"/>
                  <a:gd name="T32" fmla="*/ 37 w 37"/>
                  <a:gd name="T33" fmla="*/ 38 h 38"/>
                  <a:gd name="T34" fmla="*/ 37 w 37"/>
                  <a:gd name="T35" fmla="*/ 24 h 38"/>
                  <a:gd name="T36" fmla="*/ 28 w 37"/>
                  <a:gd name="T37" fmla="*/ 12 h 38"/>
                  <a:gd name="T38" fmla="*/ 21 w 37"/>
                  <a:gd name="T39" fmla="*/ 16 h 38"/>
                  <a:gd name="T40" fmla="*/ 21 w 37"/>
                  <a:gd name="T41" fmla="*/ 16 h 38"/>
                  <a:gd name="T42" fmla="*/ 21 w 37"/>
                  <a:gd name="T43" fmla="*/ 13 h 38"/>
                  <a:gd name="T44" fmla="*/ 13 w 37"/>
                  <a:gd name="T45" fmla="*/ 13 h 38"/>
                  <a:gd name="T46" fmla="*/ 13 w 37"/>
                  <a:gd name="T4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38">
                    <a:moveTo>
                      <a:pt x="0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13"/>
                    </a:lnTo>
                    <a:close/>
                    <a:moveTo>
                      <a:pt x="4" y="0"/>
                    </a:move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moveTo>
                      <a:pt x="13" y="38"/>
                    </a:move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2"/>
                      <a:pt x="21" y="19"/>
                      <a:pt x="25" y="19"/>
                    </a:cubicBezTo>
                    <a:cubicBezTo>
                      <a:pt x="29" y="19"/>
                      <a:pt x="30" y="23"/>
                      <a:pt x="30" y="2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17"/>
                      <a:pt x="36" y="12"/>
                      <a:pt x="28" y="12"/>
                    </a:cubicBezTo>
                    <a:cubicBezTo>
                      <a:pt x="24" y="12"/>
                      <a:pt x="22" y="14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3">
                <a:extLst>
                  <a:ext uri="{FF2B5EF4-FFF2-40B4-BE49-F238E27FC236}">
                    <a16:creationId xmlns:a16="http://schemas.microsoft.com/office/drawing/2014/main" id="{254D076A-1313-1951-629C-375D1D747E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B35E85B-9B5B-1257-4904-A946C50FA589}"/>
                </a:ext>
              </a:extLst>
            </p:cNvPr>
            <p:cNvGrpSpPr/>
            <p:nvPr/>
          </p:nvGrpSpPr>
          <p:grpSpPr>
            <a:xfrm>
              <a:off x="3034352" y="3983324"/>
              <a:ext cx="274274" cy="270930"/>
              <a:chOff x="3034352" y="4171801"/>
              <a:chExt cx="274274" cy="270930"/>
            </a:xfrm>
          </p:grpSpPr>
          <p:sp>
            <p:nvSpPr>
              <p:cNvPr id="143" name="Freeform 14">
                <a:extLst>
                  <a:ext uri="{FF2B5EF4-FFF2-40B4-BE49-F238E27FC236}">
                    <a16:creationId xmlns:a16="http://schemas.microsoft.com/office/drawing/2014/main" id="{5BB6CAE4-B0D4-D081-D9C0-DE2E5871E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10" y="4230336"/>
                <a:ext cx="123758" cy="153861"/>
              </a:xfrm>
              <a:custGeom>
                <a:avLst/>
                <a:gdLst>
                  <a:gd name="T0" fmla="*/ 16 w 37"/>
                  <a:gd name="T1" fmla="*/ 30 h 46"/>
                  <a:gd name="T2" fmla="*/ 16 w 37"/>
                  <a:gd name="T3" fmla="*/ 31 h 46"/>
                  <a:gd name="T4" fmla="*/ 13 w 37"/>
                  <a:gd name="T5" fmla="*/ 42 h 46"/>
                  <a:gd name="T6" fmla="*/ 10 w 37"/>
                  <a:gd name="T7" fmla="*/ 46 h 46"/>
                  <a:gd name="T8" fmla="*/ 9 w 37"/>
                  <a:gd name="T9" fmla="*/ 46 h 46"/>
                  <a:gd name="T10" fmla="*/ 9 w 37"/>
                  <a:gd name="T11" fmla="*/ 46 h 46"/>
                  <a:gd name="T12" fmla="*/ 9 w 37"/>
                  <a:gd name="T13" fmla="*/ 40 h 46"/>
                  <a:gd name="T14" fmla="*/ 13 w 37"/>
                  <a:gd name="T15" fmla="*/ 22 h 46"/>
                  <a:gd name="T16" fmla="*/ 12 w 37"/>
                  <a:gd name="T17" fmla="*/ 21 h 46"/>
                  <a:gd name="T18" fmla="*/ 12 w 37"/>
                  <a:gd name="T19" fmla="*/ 15 h 46"/>
                  <a:gd name="T20" fmla="*/ 20 w 37"/>
                  <a:gd name="T21" fmla="*/ 13 h 46"/>
                  <a:gd name="T22" fmla="*/ 18 w 37"/>
                  <a:gd name="T23" fmla="*/ 24 h 46"/>
                  <a:gd name="T24" fmla="*/ 26 w 37"/>
                  <a:gd name="T25" fmla="*/ 28 h 46"/>
                  <a:gd name="T26" fmla="*/ 31 w 37"/>
                  <a:gd name="T27" fmla="*/ 14 h 46"/>
                  <a:gd name="T28" fmla="*/ 14 w 37"/>
                  <a:gd name="T29" fmla="*/ 6 h 46"/>
                  <a:gd name="T30" fmla="*/ 8 w 37"/>
                  <a:gd name="T31" fmla="*/ 23 h 46"/>
                  <a:gd name="T32" fmla="*/ 9 w 37"/>
                  <a:gd name="T33" fmla="*/ 24 h 46"/>
                  <a:gd name="T34" fmla="*/ 8 w 37"/>
                  <a:gd name="T35" fmla="*/ 26 h 46"/>
                  <a:gd name="T36" fmla="*/ 7 w 37"/>
                  <a:gd name="T37" fmla="*/ 27 h 46"/>
                  <a:gd name="T38" fmla="*/ 4 w 37"/>
                  <a:gd name="T39" fmla="*/ 25 h 46"/>
                  <a:gd name="T40" fmla="*/ 4 w 37"/>
                  <a:gd name="T41" fmla="*/ 9 h 46"/>
                  <a:gd name="T42" fmla="*/ 22 w 37"/>
                  <a:gd name="T43" fmla="*/ 1 h 46"/>
                  <a:gd name="T44" fmla="*/ 37 w 37"/>
                  <a:gd name="T45" fmla="*/ 14 h 46"/>
                  <a:gd name="T46" fmla="*/ 33 w 37"/>
                  <a:gd name="T47" fmla="*/ 29 h 46"/>
                  <a:gd name="T48" fmla="*/ 17 w 37"/>
                  <a:gd name="T49" fmla="*/ 31 h 46"/>
                  <a:gd name="T50" fmla="*/ 16 w 37"/>
                  <a:gd name="T5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6">
                    <a:moveTo>
                      <a:pt x="16" y="30"/>
                    </a:moveTo>
                    <a:cubicBezTo>
                      <a:pt x="16" y="30"/>
                      <a:pt x="16" y="31"/>
                      <a:pt x="16" y="31"/>
                    </a:cubicBezTo>
                    <a:cubicBezTo>
                      <a:pt x="15" y="37"/>
                      <a:pt x="14" y="39"/>
                      <a:pt x="13" y="42"/>
                    </a:cubicBezTo>
                    <a:cubicBezTo>
                      <a:pt x="12" y="43"/>
                      <a:pt x="11" y="45"/>
                      <a:pt x="10" y="46"/>
                    </a:cubicBezTo>
                    <a:cubicBezTo>
                      <a:pt x="10" y="46"/>
                      <a:pt x="10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2"/>
                      <a:pt x="9" y="40"/>
                    </a:cubicBezTo>
                    <a:cubicBezTo>
                      <a:pt x="9" y="37"/>
                      <a:pt x="9" y="36"/>
                      <a:pt x="13" y="22"/>
                    </a:cubicBezTo>
                    <a:cubicBezTo>
                      <a:pt x="13" y="22"/>
                      <a:pt x="13" y="21"/>
                      <a:pt x="12" y="21"/>
                    </a:cubicBezTo>
                    <a:cubicBezTo>
                      <a:pt x="12" y="19"/>
                      <a:pt x="12" y="17"/>
                      <a:pt x="12" y="15"/>
                    </a:cubicBezTo>
                    <a:cubicBezTo>
                      <a:pt x="14" y="10"/>
                      <a:pt x="19" y="9"/>
                      <a:pt x="20" y="13"/>
                    </a:cubicBezTo>
                    <a:cubicBezTo>
                      <a:pt x="21" y="16"/>
                      <a:pt x="19" y="19"/>
                      <a:pt x="18" y="24"/>
                    </a:cubicBezTo>
                    <a:cubicBezTo>
                      <a:pt x="17" y="28"/>
                      <a:pt x="22" y="31"/>
                      <a:pt x="26" y="28"/>
                    </a:cubicBezTo>
                    <a:cubicBezTo>
                      <a:pt x="29" y="25"/>
                      <a:pt x="31" y="19"/>
                      <a:pt x="31" y="14"/>
                    </a:cubicBezTo>
                    <a:cubicBezTo>
                      <a:pt x="30" y="5"/>
                      <a:pt x="20" y="3"/>
                      <a:pt x="14" y="6"/>
                    </a:cubicBezTo>
                    <a:cubicBezTo>
                      <a:pt x="7" y="10"/>
                      <a:pt x="5" y="18"/>
                      <a:pt x="8" y="23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7"/>
                      <a:pt x="8" y="27"/>
                      <a:pt x="7" y="27"/>
                    </a:cubicBezTo>
                    <a:cubicBezTo>
                      <a:pt x="6" y="26"/>
                      <a:pt x="5" y="26"/>
                      <a:pt x="4" y="25"/>
                    </a:cubicBezTo>
                    <a:cubicBezTo>
                      <a:pt x="1" y="21"/>
                      <a:pt x="0" y="14"/>
                      <a:pt x="4" y="9"/>
                    </a:cubicBezTo>
                    <a:cubicBezTo>
                      <a:pt x="8" y="2"/>
                      <a:pt x="16" y="0"/>
                      <a:pt x="22" y="1"/>
                    </a:cubicBezTo>
                    <a:cubicBezTo>
                      <a:pt x="31" y="2"/>
                      <a:pt x="36" y="7"/>
                      <a:pt x="37" y="14"/>
                    </a:cubicBezTo>
                    <a:cubicBezTo>
                      <a:pt x="37" y="16"/>
                      <a:pt x="37" y="24"/>
                      <a:pt x="33" y="29"/>
                    </a:cubicBezTo>
                    <a:cubicBezTo>
                      <a:pt x="28" y="34"/>
                      <a:pt x="21" y="35"/>
                      <a:pt x="17" y="31"/>
                    </a:cubicBezTo>
                    <a:cubicBezTo>
                      <a:pt x="17" y="31"/>
                      <a:pt x="17" y="31"/>
                      <a:pt x="1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5">
                <a:extLst>
                  <a:ext uri="{FF2B5EF4-FFF2-40B4-BE49-F238E27FC236}">
                    <a16:creationId xmlns:a16="http://schemas.microsoft.com/office/drawing/2014/main" id="{16407C7E-6963-BF4F-9340-8F2BA341DD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4352" y="4171801"/>
                <a:ext cx="274274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37902F7-E249-C9EA-936E-4015E557B770}"/>
              </a:ext>
            </a:extLst>
          </p:cNvPr>
          <p:cNvGrpSpPr/>
          <p:nvPr/>
        </p:nvGrpSpPr>
        <p:grpSpPr>
          <a:xfrm>
            <a:off x="9109162" y="3632229"/>
            <a:ext cx="1374411" cy="246300"/>
            <a:chOff x="1796774" y="3983324"/>
            <a:chExt cx="1511852" cy="27093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083FAF3-0D1B-A5C5-5CCD-C8A74D3489EC}"/>
                </a:ext>
              </a:extLst>
            </p:cNvPr>
            <p:cNvGrpSpPr/>
            <p:nvPr/>
          </p:nvGrpSpPr>
          <p:grpSpPr>
            <a:xfrm>
              <a:off x="1796774" y="3983324"/>
              <a:ext cx="270929" cy="270930"/>
              <a:chOff x="1796774" y="4171801"/>
              <a:chExt cx="270929" cy="270930"/>
            </a:xfrm>
          </p:grpSpPr>
          <p:sp>
            <p:nvSpPr>
              <p:cNvPr id="162" name="Freeform 8">
                <a:extLst>
                  <a:ext uri="{FF2B5EF4-FFF2-40B4-BE49-F238E27FC236}">
                    <a16:creationId xmlns:a16="http://schemas.microsoft.com/office/drawing/2014/main" id="{967D6814-A0DC-DC74-733B-1E00DEB2D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463" y="4238698"/>
                <a:ext cx="63551" cy="137137"/>
              </a:xfrm>
              <a:custGeom>
                <a:avLst/>
                <a:gdLst>
                  <a:gd name="T0" fmla="*/ 4 w 19"/>
                  <a:gd name="T1" fmla="*/ 20 h 41"/>
                  <a:gd name="T2" fmla="*/ 4 w 19"/>
                  <a:gd name="T3" fmla="*/ 40 h 41"/>
                  <a:gd name="T4" fmla="*/ 5 w 19"/>
                  <a:gd name="T5" fmla="*/ 41 h 41"/>
                  <a:gd name="T6" fmla="*/ 12 w 19"/>
                  <a:gd name="T7" fmla="*/ 41 h 41"/>
                  <a:gd name="T8" fmla="*/ 13 w 19"/>
                  <a:gd name="T9" fmla="*/ 40 h 41"/>
                  <a:gd name="T10" fmla="*/ 13 w 19"/>
                  <a:gd name="T11" fmla="*/ 20 h 41"/>
                  <a:gd name="T12" fmla="*/ 18 w 19"/>
                  <a:gd name="T13" fmla="*/ 20 h 41"/>
                  <a:gd name="T14" fmla="*/ 19 w 19"/>
                  <a:gd name="T15" fmla="*/ 20 h 41"/>
                  <a:gd name="T16" fmla="*/ 19 w 19"/>
                  <a:gd name="T17" fmla="*/ 14 h 41"/>
                  <a:gd name="T18" fmla="*/ 19 w 19"/>
                  <a:gd name="T19" fmla="*/ 13 h 41"/>
                  <a:gd name="T20" fmla="*/ 13 w 19"/>
                  <a:gd name="T21" fmla="*/ 13 h 41"/>
                  <a:gd name="T22" fmla="*/ 13 w 19"/>
                  <a:gd name="T23" fmla="*/ 9 h 41"/>
                  <a:gd name="T24" fmla="*/ 15 w 19"/>
                  <a:gd name="T25" fmla="*/ 7 h 41"/>
                  <a:gd name="T26" fmla="*/ 19 w 19"/>
                  <a:gd name="T27" fmla="*/ 7 h 41"/>
                  <a:gd name="T28" fmla="*/ 19 w 19"/>
                  <a:gd name="T29" fmla="*/ 6 h 41"/>
                  <a:gd name="T30" fmla="*/ 19 w 19"/>
                  <a:gd name="T31" fmla="*/ 0 h 41"/>
                  <a:gd name="T32" fmla="*/ 19 w 19"/>
                  <a:gd name="T33" fmla="*/ 0 h 41"/>
                  <a:gd name="T34" fmla="*/ 12 w 19"/>
                  <a:gd name="T35" fmla="*/ 0 h 41"/>
                  <a:gd name="T36" fmla="*/ 4 w 19"/>
                  <a:gd name="T37" fmla="*/ 7 h 41"/>
                  <a:gd name="T38" fmla="*/ 4 w 19"/>
                  <a:gd name="T39" fmla="*/ 13 h 41"/>
                  <a:gd name="T40" fmla="*/ 1 w 19"/>
                  <a:gd name="T41" fmla="*/ 13 h 41"/>
                  <a:gd name="T42" fmla="*/ 0 w 19"/>
                  <a:gd name="T43" fmla="*/ 14 h 41"/>
                  <a:gd name="T44" fmla="*/ 0 w 19"/>
                  <a:gd name="T45" fmla="*/ 20 h 41"/>
                  <a:gd name="T46" fmla="*/ 1 w 19"/>
                  <a:gd name="T47" fmla="*/ 20 h 41"/>
                  <a:gd name="T48" fmla="*/ 4 w 19"/>
                  <a:gd name="T4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41">
                    <a:moveTo>
                      <a:pt x="4" y="2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20"/>
                      <a:pt x="19" y="2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3"/>
                      <a:pt x="4" y="7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0"/>
                      <a:pt x="4" y="20"/>
                      <a:pt x="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9">
                <a:extLst>
                  <a:ext uri="{FF2B5EF4-FFF2-40B4-BE49-F238E27FC236}">
                    <a16:creationId xmlns:a16="http://schemas.microsoft.com/office/drawing/2014/main" id="{A2466FE9-216F-EC40-76BC-2D04297A0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774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6D75DF3-8E2F-667B-6194-F16935668DE6}"/>
                </a:ext>
              </a:extLst>
            </p:cNvPr>
            <p:cNvGrpSpPr/>
            <p:nvPr/>
          </p:nvGrpSpPr>
          <p:grpSpPr>
            <a:xfrm>
              <a:off x="2208185" y="3983324"/>
              <a:ext cx="274274" cy="270930"/>
              <a:chOff x="2208185" y="4171801"/>
              <a:chExt cx="274274" cy="270930"/>
            </a:xfrm>
          </p:grpSpPr>
          <p:sp>
            <p:nvSpPr>
              <p:cNvPr id="160" name="Freeform 11">
                <a:extLst>
                  <a:ext uri="{FF2B5EF4-FFF2-40B4-BE49-F238E27FC236}">
                    <a16:creationId xmlns:a16="http://schemas.microsoft.com/office/drawing/2014/main" id="{FB39AC9B-FC9B-C13D-8F22-1E66275F66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185" y="4171801"/>
                <a:ext cx="274274" cy="270930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88900" dist="63500" dir="2700000" algn="tl" rotWithShape="0">
                  <a:schemeClr val="accent5"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8987EBE9-8C13-8B15-A0BF-E42157378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81" y="4247060"/>
                <a:ext cx="140482" cy="120413"/>
              </a:xfrm>
              <a:custGeom>
                <a:avLst/>
                <a:gdLst>
                  <a:gd name="T0" fmla="*/ 42 w 42"/>
                  <a:gd name="T1" fmla="*/ 4 h 36"/>
                  <a:gd name="T2" fmla="*/ 38 w 42"/>
                  <a:gd name="T3" fmla="*/ 6 h 36"/>
                  <a:gd name="T4" fmla="*/ 40 w 42"/>
                  <a:gd name="T5" fmla="*/ 4 h 36"/>
                  <a:gd name="T6" fmla="*/ 41 w 42"/>
                  <a:gd name="T7" fmla="*/ 1 h 36"/>
                  <a:gd name="T8" fmla="*/ 41 w 42"/>
                  <a:gd name="T9" fmla="*/ 1 h 36"/>
                  <a:gd name="T10" fmla="*/ 41 w 42"/>
                  <a:gd name="T11" fmla="*/ 1 h 36"/>
                  <a:gd name="T12" fmla="*/ 36 w 42"/>
                  <a:gd name="T13" fmla="*/ 3 h 36"/>
                  <a:gd name="T14" fmla="*/ 35 w 42"/>
                  <a:gd name="T15" fmla="*/ 3 h 36"/>
                  <a:gd name="T16" fmla="*/ 35 w 42"/>
                  <a:gd name="T17" fmla="*/ 2 h 36"/>
                  <a:gd name="T18" fmla="*/ 33 w 42"/>
                  <a:gd name="T19" fmla="*/ 1 h 36"/>
                  <a:gd name="T20" fmla="*/ 29 w 42"/>
                  <a:gd name="T21" fmla="*/ 0 h 36"/>
                  <a:gd name="T22" fmla="*/ 25 w 42"/>
                  <a:gd name="T23" fmla="*/ 1 h 36"/>
                  <a:gd name="T24" fmla="*/ 22 w 42"/>
                  <a:gd name="T25" fmla="*/ 4 h 36"/>
                  <a:gd name="T26" fmla="*/ 21 w 42"/>
                  <a:gd name="T27" fmla="*/ 7 h 36"/>
                  <a:gd name="T28" fmla="*/ 21 w 42"/>
                  <a:gd name="T29" fmla="*/ 11 h 36"/>
                  <a:gd name="T30" fmla="*/ 20 w 42"/>
                  <a:gd name="T31" fmla="*/ 11 h 36"/>
                  <a:gd name="T32" fmla="*/ 3 w 42"/>
                  <a:gd name="T33" fmla="*/ 2 h 36"/>
                  <a:gd name="T34" fmla="*/ 3 w 42"/>
                  <a:gd name="T35" fmla="*/ 2 h 36"/>
                  <a:gd name="T36" fmla="*/ 4 w 42"/>
                  <a:gd name="T37" fmla="*/ 12 h 36"/>
                  <a:gd name="T38" fmla="*/ 5 w 42"/>
                  <a:gd name="T39" fmla="*/ 13 h 36"/>
                  <a:gd name="T40" fmla="*/ 2 w 42"/>
                  <a:gd name="T41" fmla="*/ 12 h 36"/>
                  <a:gd name="T42" fmla="*/ 2 w 42"/>
                  <a:gd name="T43" fmla="*/ 13 h 36"/>
                  <a:gd name="T44" fmla="*/ 2 w 42"/>
                  <a:gd name="T45" fmla="*/ 14 h 36"/>
                  <a:gd name="T46" fmla="*/ 7 w 42"/>
                  <a:gd name="T47" fmla="*/ 21 h 36"/>
                  <a:gd name="T48" fmla="*/ 8 w 42"/>
                  <a:gd name="T49" fmla="*/ 21 h 36"/>
                  <a:gd name="T50" fmla="*/ 5 w 42"/>
                  <a:gd name="T51" fmla="*/ 21 h 36"/>
                  <a:gd name="T52" fmla="*/ 5 w 42"/>
                  <a:gd name="T53" fmla="*/ 21 h 36"/>
                  <a:gd name="T54" fmla="*/ 12 w 42"/>
                  <a:gd name="T55" fmla="*/ 27 h 36"/>
                  <a:gd name="T56" fmla="*/ 12 w 42"/>
                  <a:gd name="T57" fmla="*/ 27 h 36"/>
                  <a:gd name="T58" fmla="*/ 12 w 42"/>
                  <a:gd name="T59" fmla="*/ 27 h 36"/>
                  <a:gd name="T60" fmla="*/ 8 w 42"/>
                  <a:gd name="T61" fmla="*/ 30 h 36"/>
                  <a:gd name="T62" fmla="*/ 1 w 42"/>
                  <a:gd name="T63" fmla="*/ 31 h 36"/>
                  <a:gd name="T64" fmla="*/ 0 w 42"/>
                  <a:gd name="T65" fmla="*/ 31 h 36"/>
                  <a:gd name="T66" fmla="*/ 0 w 42"/>
                  <a:gd name="T67" fmla="*/ 31 h 36"/>
                  <a:gd name="T68" fmla="*/ 2 w 42"/>
                  <a:gd name="T69" fmla="*/ 32 h 36"/>
                  <a:gd name="T70" fmla="*/ 6 w 42"/>
                  <a:gd name="T71" fmla="*/ 34 h 36"/>
                  <a:gd name="T72" fmla="*/ 31 w 42"/>
                  <a:gd name="T73" fmla="*/ 28 h 36"/>
                  <a:gd name="T74" fmla="*/ 38 w 42"/>
                  <a:gd name="T75" fmla="*/ 9 h 36"/>
                  <a:gd name="T76" fmla="*/ 38 w 42"/>
                  <a:gd name="T77" fmla="*/ 9 h 36"/>
                  <a:gd name="T78" fmla="*/ 42 w 42"/>
                  <a:gd name="T79" fmla="*/ 5 h 36"/>
                  <a:gd name="T80" fmla="*/ 42 w 42"/>
                  <a:gd name="T81" fmla="*/ 4 h 36"/>
                  <a:gd name="T82" fmla="*/ 42 w 42"/>
                  <a:gd name="T83" fmla="*/ 4 h 36"/>
                  <a:gd name="T84" fmla="*/ 42 w 42"/>
                  <a:gd name="T8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36">
                    <a:moveTo>
                      <a:pt x="42" y="4"/>
                    </a:moveTo>
                    <a:cubicBezTo>
                      <a:pt x="41" y="5"/>
                      <a:pt x="39" y="5"/>
                      <a:pt x="38" y="6"/>
                    </a:cubicBezTo>
                    <a:cubicBezTo>
                      <a:pt x="38" y="5"/>
                      <a:pt x="39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2"/>
                      <a:pt x="38" y="2"/>
                      <a:pt x="36" y="3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1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2" y="5"/>
                      <a:pt x="21" y="6"/>
                      <a:pt x="21" y="7"/>
                    </a:cubicBezTo>
                    <a:cubicBezTo>
                      <a:pt x="20" y="8"/>
                      <a:pt x="20" y="9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14" y="10"/>
                      <a:pt x="8" y="7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5"/>
                      <a:pt x="2" y="10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3" y="13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7"/>
                      <a:pt x="4" y="19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5"/>
                      <a:pt x="9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9" y="29"/>
                      <a:pt x="8" y="30"/>
                    </a:cubicBezTo>
                    <a:cubicBezTo>
                      <a:pt x="5" y="31"/>
                      <a:pt x="3" y="31"/>
                      <a:pt x="1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3" y="33"/>
                      <a:pt x="5" y="33"/>
                      <a:pt x="6" y="34"/>
                    </a:cubicBezTo>
                    <a:cubicBezTo>
                      <a:pt x="15" y="36"/>
                      <a:pt x="25" y="34"/>
                      <a:pt x="31" y="28"/>
                    </a:cubicBezTo>
                    <a:cubicBezTo>
                      <a:pt x="36" y="23"/>
                      <a:pt x="38" y="16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0" y="8"/>
                      <a:pt x="41" y="6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E97B286-C296-D60D-00D0-1A007DF05709}"/>
                </a:ext>
              </a:extLst>
            </p:cNvPr>
            <p:cNvGrpSpPr/>
            <p:nvPr/>
          </p:nvGrpSpPr>
          <p:grpSpPr>
            <a:xfrm>
              <a:off x="2622940" y="3983324"/>
              <a:ext cx="270929" cy="270930"/>
              <a:chOff x="2622940" y="4171801"/>
              <a:chExt cx="270929" cy="270930"/>
            </a:xfrm>
          </p:grpSpPr>
          <p:sp>
            <p:nvSpPr>
              <p:cNvPr id="158" name="Freeform 12">
                <a:extLst>
                  <a:ext uri="{FF2B5EF4-FFF2-40B4-BE49-F238E27FC236}">
                    <a16:creationId xmlns:a16="http://schemas.microsoft.com/office/drawing/2014/main" id="{70A7AB09-1248-0603-23C8-28CAAE177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526" y="4243715"/>
                <a:ext cx="123757" cy="127102"/>
              </a:xfrm>
              <a:custGeom>
                <a:avLst/>
                <a:gdLst>
                  <a:gd name="T0" fmla="*/ 0 w 37"/>
                  <a:gd name="T1" fmla="*/ 13 h 38"/>
                  <a:gd name="T2" fmla="*/ 8 w 37"/>
                  <a:gd name="T3" fmla="*/ 13 h 38"/>
                  <a:gd name="T4" fmla="*/ 8 w 37"/>
                  <a:gd name="T5" fmla="*/ 38 h 38"/>
                  <a:gd name="T6" fmla="*/ 0 w 37"/>
                  <a:gd name="T7" fmla="*/ 38 h 38"/>
                  <a:gd name="T8" fmla="*/ 0 w 37"/>
                  <a:gd name="T9" fmla="*/ 13 h 38"/>
                  <a:gd name="T10" fmla="*/ 4 w 37"/>
                  <a:gd name="T11" fmla="*/ 0 h 38"/>
                  <a:gd name="T12" fmla="*/ 9 w 37"/>
                  <a:gd name="T13" fmla="*/ 5 h 38"/>
                  <a:gd name="T14" fmla="*/ 4 w 37"/>
                  <a:gd name="T15" fmla="*/ 9 h 38"/>
                  <a:gd name="T16" fmla="*/ 0 w 37"/>
                  <a:gd name="T17" fmla="*/ 5 h 38"/>
                  <a:gd name="T18" fmla="*/ 4 w 37"/>
                  <a:gd name="T19" fmla="*/ 0 h 38"/>
                  <a:gd name="T20" fmla="*/ 13 w 37"/>
                  <a:gd name="T21" fmla="*/ 38 h 38"/>
                  <a:gd name="T22" fmla="*/ 21 w 37"/>
                  <a:gd name="T23" fmla="*/ 38 h 38"/>
                  <a:gd name="T24" fmla="*/ 21 w 37"/>
                  <a:gd name="T25" fmla="*/ 25 h 38"/>
                  <a:gd name="T26" fmla="*/ 25 w 37"/>
                  <a:gd name="T27" fmla="*/ 19 h 38"/>
                  <a:gd name="T28" fmla="*/ 30 w 37"/>
                  <a:gd name="T29" fmla="*/ 26 h 38"/>
                  <a:gd name="T30" fmla="*/ 30 w 37"/>
                  <a:gd name="T31" fmla="*/ 38 h 38"/>
                  <a:gd name="T32" fmla="*/ 37 w 37"/>
                  <a:gd name="T33" fmla="*/ 38 h 38"/>
                  <a:gd name="T34" fmla="*/ 37 w 37"/>
                  <a:gd name="T35" fmla="*/ 24 h 38"/>
                  <a:gd name="T36" fmla="*/ 28 w 37"/>
                  <a:gd name="T37" fmla="*/ 12 h 38"/>
                  <a:gd name="T38" fmla="*/ 21 w 37"/>
                  <a:gd name="T39" fmla="*/ 16 h 38"/>
                  <a:gd name="T40" fmla="*/ 21 w 37"/>
                  <a:gd name="T41" fmla="*/ 16 h 38"/>
                  <a:gd name="T42" fmla="*/ 21 w 37"/>
                  <a:gd name="T43" fmla="*/ 13 h 38"/>
                  <a:gd name="T44" fmla="*/ 13 w 37"/>
                  <a:gd name="T45" fmla="*/ 13 h 38"/>
                  <a:gd name="T46" fmla="*/ 13 w 37"/>
                  <a:gd name="T4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38">
                    <a:moveTo>
                      <a:pt x="0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13"/>
                    </a:lnTo>
                    <a:close/>
                    <a:moveTo>
                      <a:pt x="4" y="0"/>
                    </a:move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moveTo>
                      <a:pt x="13" y="38"/>
                    </a:move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2"/>
                      <a:pt x="21" y="19"/>
                      <a:pt x="25" y="19"/>
                    </a:cubicBezTo>
                    <a:cubicBezTo>
                      <a:pt x="29" y="19"/>
                      <a:pt x="30" y="23"/>
                      <a:pt x="30" y="2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17"/>
                      <a:pt x="36" y="12"/>
                      <a:pt x="28" y="12"/>
                    </a:cubicBezTo>
                    <a:cubicBezTo>
                      <a:pt x="24" y="12"/>
                      <a:pt x="22" y="14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">
                <a:extLst>
                  <a:ext uri="{FF2B5EF4-FFF2-40B4-BE49-F238E27FC236}">
                    <a16:creationId xmlns:a16="http://schemas.microsoft.com/office/drawing/2014/main" id="{B8A024DF-12F6-E235-DE13-AA0D49E23E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AB9BA06-E529-764D-BAF8-79ADEE8D9AB6}"/>
                </a:ext>
              </a:extLst>
            </p:cNvPr>
            <p:cNvGrpSpPr/>
            <p:nvPr/>
          </p:nvGrpSpPr>
          <p:grpSpPr>
            <a:xfrm>
              <a:off x="3034352" y="3983324"/>
              <a:ext cx="274274" cy="270930"/>
              <a:chOff x="3034352" y="4171801"/>
              <a:chExt cx="274274" cy="270930"/>
            </a:xfrm>
          </p:grpSpPr>
          <p:sp>
            <p:nvSpPr>
              <p:cNvPr id="156" name="Freeform 14">
                <a:extLst>
                  <a:ext uri="{FF2B5EF4-FFF2-40B4-BE49-F238E27FC236}">
                    <a16:creationId xmlns:a16="http://schemas.microsoft.com/office/drawing/2014/main" id="{6CC0C2DB-EEF8-ED9F-DABD-BEAAA7716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10" y="4230336"/>
                <a:ext cx="123758" cy="153861"/>
              </a:xfrm>
              <a:custGeom>
                <a:avLst/>
                <a:gdLst>
                  <a:gd name="T0" fmla="*/ 16 w 37"/>
                  <a:gd name="T1" fmla="*/ 30 h 46"/>
                  <a:gd name="T2" fmla="*/ 16 w 37"/>
                  <a:gd name="T3" fmla="*/ 31 h 46"/>
                  <a:gd name="T4" fmla="*/ 13 w 37"/>
                  <a:gd name="T5" fmla="*/ 42 h 46"/>
                  <a:gd name="T6" fmla="*/ 10 w 37"/>
                  <a:gd name="T7" fmla="*/ 46 h 46"/>
                  <a:gd name="T8" fmla="*/ 9 w 37"/>
                  <a:gd name="T9" fmla="*/ 46 h 46"/>
                  <a:gd name="T10" fmla="*/ 9 w 37"/>
                  <a:gd name="T11" fmla="*/ 46 h 46"/>
                  <a:gd name="T12" fmla="*/ 9 w 37"/>
                  <a:gd name="T13" fmla="*/ 40 h 46"/>
                  <a:gd name="T14" fmla="*/ 13 w 37"/>
                  <a:gd name="T15" fmla="*/ 22 h 46"/>
                  <a:gd name="T16" fmla="*/ 12 w 37"/>
                  <a:gd name="T17" fmla="*/ 21 h 46"/>
                  <a:gd name="T18" fmla="*/ 12 w 37"/>
                  <a:gd name="T19" fmla="*/ 15 h 46"/>
                  <a:gd name="T20" fmla="*/ 20 w 37"/>
                  <a:gd name="T21" fmla="*/ 13 h 46"/>
                  <a:gd name="T22" fmla="*/ 18 w 37"/>
                  <a:gd name="T23" fmla="*/ 24 h 46"/>
                  <a:gd name="T24" fmla="*/ 26 w 37"/>
                  <a:gd name="T25" fmla="*/ 28 h 46"/>
                  <a:gd name="T26" fmla="*/ 31 w 37"/>
                  <a:gd name="T27" fmla="*/ 14 h 46"/>
                  <a:gd name="T28" fmla="*/ 14 w 37"/>
                  <a:gd name="T29" fmla="*/ 6 h 46"/>
                  <a:gd name="T30" fmla="*/ 8 w 37"/>
                  <a:gd name="T31" fmla="*/ 23 h 46"/>
                  <a:gd name="T32" fmla="*/ 9 w 37"/>
                  <a:gd name="T33" fmla="*/ 24 h 46"/>
                  <a:gd name="T34" fmla="*/ 8 w 37"/>
                  <a:gd name="T35" fmla="*/ 26 h 46"/>
                  <a:gd name="T36" fmla="*/ 7 w 37"/>
                  <a:gd name="T37" fmla="*/ 27 h 46"/>
                  <a:gd name="T38" fmla="*/ 4 w 37"/>
                  <a:gd name="T39" fmla="*/ 25 h 46"/>
                  <a:gd name="T40" fmla="*/ 4 w 37"/>
                  <a:gd name="T41" fmla="*/ 9 h 46"/>
                  <a:gd name="T42" fmla="*/ 22 w 37"/>
                  <a:gd name="T43" fmla="*/ 1 h 46"/>
                  <a:gd name="T44" fmla="*/ 37 w 37"/>
                  <a:gd name="T45" fmla="*/ 14 h 46"/>
                  <a:gd name="T46" fmla="*/ 33 w 37"/>
                  <a:gd name="T47" fmla="*/ 29 h 46"/>
                  <a:gd name="T48" fmla="*/ 17 w 37"/>
                  <a:gd name="T49" fmla="*/ 31 h 46"/>
                  <a:gd name="T50" fmla="*/ 16 w 37"/>
                  <a:gd name="T5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6">
                    <a:moveTo>
                      <a:pt x="16" y="30"/>
                    </a:moveTo>
                    <a:cubicBezTo>
                      <a:pt x="16" y="30"/>
                      <a:pt x="16" y="31"/>
                      <a:pt x="16" y="31"/>
                    </a:cubicBezTo>
                    <a:cubicBezTo>
                      <a:pt x="15" y="37"/>
                      <a:pt x="14" y="39"/>
                      <a:pt x="13" y="42"/>
                    </a:cubicBezTo>
                    <a:cubicBezTo>
                      <a:pt x="12" y="43"/>
                      <a:pt x="11" y="45"/>
                      <a:pt x="10" y="46"/>
                    </a:cubicBezTo>
                    <a:cubicBezTo>
                      <a:pt x="10" y="46"/>
                      <a:pt x="10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2"/>
                      <a:pt x="9" y="40"/>
                    </a:cubicBezTo>
                    <a:cubicBezTo>
                      <a:pt x="9" y="37"/>
                      <a:pt x="9" y="36"/>
                      <a:pt x="13" y="22"/>
                    </a:cubicBezTo>
                    <a:cubicBezTo>
                      <a:pt x="13" y="22"/>
                      <a:pt x="13" y="21"/>
                      <a:pt x="12" y="21"/>
                    </a:cubicBezTo>
                    <a:cubicBezTo>
                      <a:pt x="12" y="19"/>
                      <a:pt x="12" y="17"/>
                      <a:pt x="12" y="15"/>
                    </a:cubicBezTo>
                    <a:cubicBezTo>
                      <a:pt x="14" y="10"/>
                      <a:pt x="19" y="9"/>
                      <a:pt x="20" y="13"/>
                    </a:cubicBezTo>
                    <a:cubicBezTo>
                      <a:pt x="21" y="16"/>
                      <a:pt x="19" y="19"/>
                      <a:pt x="18" y="24"/>
                    </a:cubicBezTo>
                    <a:cubicBezTo>
                      <a:pt x="17" y="28"/>
                      <a:pt x="22" y="31"/>
                      <a:pt x="26" y="28"/>
                    </a:cubicBezTo>
                    <a:cubicBezTo>
                      <a:pt x="29" y="25"/>
                      <a:pt x="31" y="19"/>
                      <a:pt x="31" y="14"/>
                    </a:cubicBezTo>
                    <a:cubicBezTo>
                      <a:pt x="30" y="5"/>
                      <a:pt x="20" y="3"/>
                      <a:pt x="14" y="6"/>
                    </a:cubicBezTo>
                    <a:cubicBezTo>
                      <a:pt x="7" y="10"/>
                      <a:pt x="5" y="18"/>
                      <a:pt x="8" y="23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7"/>
                      <a:pt x="8" y="27"/>
                      <a:pt x="7" y="27"/>
                    </a:cubicBezTo>
                    <a:cubicBezTo>
                      <a:pt x="6" y="26"/>
                      <a:pt x="5" y="26"/>
                      <a:pt x="4" y="25"/>
                    </a:cubicBezTo>
                    <a:cubicBezTo>
                      <a:pt x="1" y="21"/>
                      <a:pt x="0" y="14"/>
                      <a:pt x="4" y="9"/>
                    </a:cubicBezTo>
                    <a:cubicBezTo>
                      <a:pt x="8" y="2"/>
                      <a:pt x="16" y="0"/>
                      <a:pt x="22" y="1"/>
                    </a:cubicBezTo>
                    <a:cubicBezTo>
                      <a:pt x="31" y="2"/>
                      <a:pt x="36" y="7"/>
                      <a:pt x="37" y="14"/>
                    </a:cubicBezTo>
                    <a:cubicBezTo>
                      <a:pt x="37" y="16"/>
                      <a:pt x="37" y="24"/>
                      <a:pt x="33" y="29"/>
                    </a:cubicBezTo>
                    <a:cubicBezTo>
                      <a:pt x="28" y="34"/>
                      <a:pt x="21" y="35"/>
                      <a:pt x="17" y="31"/>
                    </a:cubicBezTo>
                    <a:cubicBezTo>
                      <a:pt x="17" y="31"/>
                      <a:pt x="17" y="31"/>
                      <a:pt x="1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4B071D5E-CCD2-9E97-C9C0-DC00CC0FE6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4352" y="4171801"/>
                <a:ext cx="274274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7FDEAF4-211E-E060-910F-95CD0E531AC6}"/>
              </a:ext>
            </a:extLst>
          </p:cNvPr>
          <p:cNvGrpSpPr/>
          <p:nvPr/>
        </p:nvGrpSpPr>
        <p:grpSpPr>
          <a:xfrm>
            <a:off x="9109162" y="5977617"/>
            <a:ext cx="1374411" cy="246300"/>
            <a:chOff x="1796774" y="3983324"/>
            <a:chExt cx="1511852" cy="27093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21233E7-9F92-2CF0-24D2-F521841B2908}"/>
                </a:ext>
              </a:extLst>
            </p:cNvPr>
            <p:cNvGrpSpPr/>
            <p:nvPr/>
          </p:nvGrpSpPr>
          <p:grpSpPr>
            <a:xfrm>
              <a:off x="1796774" y="3983324"/>
              <a:ext cx="270929" cy="270930"/>
              <a:chOff x="1796774" y="4171801"/>
              <a:chExt cx="270929" cy="270930"/>
            </a:xfrm>
          </p:grpSpPr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F6B1DC70-39E1-24B2-16E2-7B1B9923C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463" y="4238698"/>
                <a:ext cx="63551" cy="137137"/>
              </a:xfrm>
              <a:custGeom>
                <a:avLst/>
                <a:gdLst>
                  <a:gd name="T0" fmla="*/ 4 w 19"/>
                  <a:gd name="T1" fmla="*/ 20 h 41"/>
                  <a:gd name="T2" fmla="*/ 4 w 19"/>
                  <a:gd name="T3" fmla="*/ 40 h 41"/>
                  <a:gd name="T4" fmla="*/ 5 w 19"/>
                  <a:gd name="T5" fmla="*/ 41 h 41"/>
                  <a:gd name="T6" fmla="*/ 12 w 19"/>
                  <a:gd name="T7" fmla="*/ 41 h 41"/>
                  <a:gd name="T8" fmla="*/ 13 w 19"/>
                  <a:gd name="T9" fmla="*/ 40 h 41"/>
                  <a:gd name="T10" fmla="*/ 13 w 19"/>
                  <a:gd name="T11" fmla="*/ 20 h 41"/>
                  <a:gd name="T12" fmla="*/ 18 w 19"/>
                  <a:gd name="T13" fmla="*/ 20 h 41"/>
                  <a:gd name="T14" fmla="*/ 19 w 19"/>
                  <a:gd name="T15" fmla="*/ 20 h 41"/>
                  <a:gd name="T16" fmla="*/ 19 w 19"/>
                  <a:gd name="T17" fmla="*/ 14 h 41"/>
                  <a:gd name="T18" fmla="*/ 19 w 19"/>
                  <a:gd name="T19" fmla="*/ 13 h 41"/>
                  <a:gd name="T20" fmla="*/ 13 w 19"/>
                  <a:gd name="T21" fmla="*/ 13 h 41"/>
                  <a:gd name="T22" fmla="*/ 13 w 19"/>
                  <a:gd name="T23" fmla="*/ 9 h 41"/>
                  <a:gd name="T24" fmla="*/ 15 w 19"/>
                  <a:gd name="T25" fmla="*/ 7 h 41"/>
                  <a:gd name="T26" fmla="*/ 19 w 19"/>
                  <a:gd name="T27" fmla="*/ 7 h 41"/>
                  <a:gd name="T28" fmla="*/ 19 w 19"/>
                  <a:gd name="T29" fmla="*/ 6 h 41"/>
                  <a:gd name="T30" fmla="*/ 19 w 19"/>
                  <a:gd name="T31" fmla="*/ 0 h 41"/>
                  <a:gd name="T32" fmla="*/ 19 w 19"/>
                  <a:gd name="T33" fmla="*/ 0 h 41"/>
                  <a:gd name="T34" fmla="*/ 12 w 19"/>
                  <a:gd name="T35" fmla="*/ 0 h 41"/>
                  <a:gd name="T36" fmla="*/ 4 w 19"/>
                  <a:gd name="T37" fmla="*/ 7 h 41"/>
                  <a:gd name="T38" fmla="*/ 4 w 19"/>
                  <a:gd name="T39" fmla="*/ 13 h 41"/>
                  <a:gd name="T40" fmla="*/ 1 w 19"/>
                  <a:gd name="T41" fmla="*/ 13 h 41"/>
                  <a:gd name="T42" fmla="*/ 0 w 19"/>
                  <a:gd name="T43" fmla="*/ 14 h 41"/>
                  <a:gd name="T44" fmla="*/ 0 w 19"/>
                  <a:gd name="T45" fmla="*/ 20 h 41"/>
                  <a:gd name="T46" fmla="*/ 1 w 19"/>
                  <a:gd name="T47" fmla="*/ 20 h 41"/>
                  <a:gd name="T48" fmla="*/ 4 w 19"/>
                  <a:gd name="T4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41">
                    <a:moveTo>
                      <a:pt x="4" y="2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20"/>
                      <a:pt x="19" y="2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3"/>
                      <a:pt x="4" y="7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0"/>
                      <a:pt x="4" y="20"/>
                      <a:pt x="4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9">
                <a:extLst>
                  <a:ext uri="{FF2B5EF4-FFF2-40B4-BE49-F238E27FC236}">
                    <a16:creationId xmlns:a16="http://schemas.microsoft.com/office/drawing/2014/main" id="{EB71D71A-F521-989F-D417-4092680F21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774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B96009B-02DE-5A01-C34A-C9E420E67526}"/>
                </a:ext>
              </a:extLst>
            </p:cNvPr>
            <p:cNvGrpSpPr/>
            <p:nvPr/>
          </p:nvGrpSpPr>
          <p:grpSpPr>
            <a:xfrm>
              <a:off x="2208185" y="3983324"/>
              <a:ext cx="274274" cy="270930"/>
              <a:chOff x="2208185" y="4171801"/>
              <a:chExt cx="274274" cy="270930"/>
            </a:xfrm>
          </p:grpSpPr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477A393C-6AEE-F826-E9B5-28E5939BC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185" y="4171801"/>
                <a:ext cx="274274" cy="270930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88900" dist="63500" dir="2700000" algn="tl" rotWithShape="0">
                  <a:schemeClr val="accent5"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0">
                <a:extLst>
                  <a:ext uri="{FF2B5EF4-FFF2-40B4-BE49-F238E27FC236}">
                    <a16:creationId xmlns:a16="http://schemas.microsoft.com/office/drawing/2014/main" id="{9315AE7D-FA69-4902-4799-CD591535E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81" y="4247060"/>
                <a:ext cx="140482" cy="120413"/>
              </a:xfrm>
              <a:custGeom>
                <a:avLst/>
                <a:gdLst>
                  <a:gd name="T0" fmla="*/ 42 w 42"/>
                  <a:gd name="T1" fmla="*/ 4 h 36"/>
                  <a:gd name="T2" fmla="*/ 38 w 42"/>
                  <a:gd name="T3" fmla="*/ 6 h 36"/>
                  <a:gd name="T4" fmla="*/ 40 w 42"/>
                  <a:gd name="T5" fmla="*/ 4 h 36"/>
                  <a:gd name="T6" fmla="*/ 41 w 42"/>
                  <a:gd name="T7" fmla="*/ 1 h 36"/>
                  <a:gd name="T8" fmla="*/ 41 w 42"/>
                  <a:gd name="T9" fmla="*/ 1 h 36"/>
                  <a:gd name="T10" fmla="*/ 41 w 42"/>
                  <a:gd name="T11" fmla="*/ 1 h 36"/>
                  <a:gd name="T12" fmla="*/ 36 w 42"/>
                  <a:gd name="T13" fmla="*/ 3 h 36"/>
                  <a:gd name="T14" fmla="*/ 35 w 42"/>
                  <a:gd name="T15" fmla="*/ 3 h 36"/>
                  <a:gd name="T16" fmla="*/ 35 w 42"/>
                  <a:gd name="T17" fmla="*/ 2 h 36"/>
                  <a:gd name="T18" fmla="*/ 33 w 42"/>
                  <a:gd name="T19" fmla="*/ 1 h 36"/>
                  <a:gd name="T20" fmla="*/ 29 w 42"/>
                  <a:gd name="T21" fmla="*/ 0 h 36"/>
                  <a:gd name="T22" fmla="*/ 25 w 42"/>
                  <a:gd name="T23" fmla="*/ 1 h 36"/>
                  <a:gd name="T24" fmla="*/ 22 w 42"/>
                  <a:gd name="T25" fmla="*/ 4 h 36"/>
                  <a:gd name="T26" fmla="*/ 21 w 42"/>
                  <a:gd name="T27" fmla="*/ 7 h 36"/>
                  <a:gd name="T28" fmla="*/ 21 w 42"/>
                  <a:gd name="T29" fmla="*/ 11 h 36"/>
                  <a:gd name="T30" fmla="*/ 20 w 42"/>
                  <a:gd name="T31" fmla="*/ 11 h 36"/>
                  <a:gd name="T32" fmla="*/ 3 w 42"/>
                  <a:gd name="T33" fmla="*/ 2 h 36"/>
                  <a:gd name="T34" fmla="*/ 3 w 42"/>
                  <a:gd name="T35" fmla="*/ 2 h 36"/>
                  <a:gd name="T36" fmla="*/ 4 w 42"/>
                  <a:gd name="T37" fmla="*/ 12 h 36"/>
                  <a:gd name="T38" fmla="*/ 5 w 42"/>
                  <a:gd name="T39" fmla="*/ 13 h 36"/>
                  <a:gd name="T40" fmla="*/ 2 w 42"/>
                  <a:gd name="T41" fmla="*/ 12 h 36"/>
                  <a:gd name="T42" fmla="*/ 2 w 42"/>
                  <a:gd name="T43" fmla="*/ 13 h 36"/>
                  <a:gd name="T44" fmla="*/ 2 w 42"/>
                  <a:gd name="T45" fmla="*/ 14 h 36"/>
                  <a:gd name="T46" fmla="*/ 7 w 42"/>
                  <a:gd name="T47" fmla="*/ 21 h 36"/>
                  <a:gd name="T48" fmla="*/ 8 w 42"/>
                  <a:gd name="T49" fmla="*/ 21 h 36"/>
                  <a:gd name="T50" fmla="*/ 5 w 42"/>
                  <a:gd name="T51" fmla="*/ 21 h 36"/>
                  <a:gd name="T52" fmla="*/ 5 w 42"/>
                  <a:gd name="T53" fmla="*/ 21 h 36"/>
                  <a:gd name="T54" fmla="*/ 12 w 42"/>
                  <a:gd name="T55" fmla="*/ 27 h 36"/>
                  <a:gd name="T56" fmla="*/ 12 w 42"/>
                  <a:gd name="T57" fmla="*/ 27 h 36"/>
                  <a:gd name="T58" fmla="*/ 12 w 42"/>
                  <a:gd name="T59" fmla="*/ 27 h 36"/>
                  <a:gd name="T60" fmla="*/ 8 w 42"/>
                  <a:gd name="T61" fmla="*/ 30 h 36"/>
                  <a:gd name="T62" fmla="*/ 1 w 42"/>
                  <a:gd name="T63" fmla="*/ 31 h 36"/>
                  <a:gd name="T64" fmla="*/ 0 w 42"/>
                  <a:gd name="T65" fmla="*/ 31 h 36"/>
                  <a:gd name="T66" fmla="*/ 0 w 42"/>
                  <a:gd name="T67" fmla="*/ 31 h 36"/>
                  <a:gd name="T68" fmla="*/ 2 w 42"/>
                  <a:gd name="T69" fmla="*/ 32 h 36"/>
                  <a:gd name="T70" fmla="*/ 6 w 42"/>
                  <a:gd name="T71" fmla="*/ 34 h 36"/>
                  <a:gd name="T72" fmla="*/ 31 w 42"/>
                  <a:gd name="T73" fmla="*/ 28 h 36"/>
                  <a:gd name="T74" fmla="*/ 38 w 42"/>
                  <a:gd name="T75" fmla="*/ 9 h 36"/>
                  <a:gd name="T76" fmla="*/ 38 w 42"/>
                  <a:gd name="T77" fmla="*/ 9 h 36"/>
                  <a:gd name="T78" fmla="*/ 42 w 42"/>
                  <a:gd name="T79" fmla="*/ 5 h 36"/>
                  <a:gd name="T80" fmla="*/ 42 w 42"/>
                  <a:gd name="T81" fmla="*/ 4 h 36"/>
                  <a:gd name="T82" fmla="*/ 42 w 42"/>
                  <a:gd name="T83" fmla="*/ 4 h 36"/>
                  <a:gd name="T84" fmla="*/ 42 w 42"/>
                  <a:gd name="T8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36">
                    <a:moveTo>
                      <a:pt x="42" y="4"/>
                    </a:moveTo>
                    <a:cubicBezTo>
                      <a:pt x="41" y="5"/>
                      <a:pt x="39" y="5"/>
                      <a:pt x="38" y="6"/>
                    </a:cubicBezTo>
                    <a:cubicBezTo>
                      <a:pt x="38" y="5"/>
                      <a:pt x="39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2"/>
                      <a:pt x="38" y="2"/>
                      <a:pt x="36" y="3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1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2" y="5"/>
                      <a:pt x="21" y="6"/>
                      <a:pt x="21" y="7"/>
                    </a:cubicBezTo>
                    <a:cubicBezTo>
                      <a:pt x="20" y="8"/>
                      <a:pt x="20" y="9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14" y="10"/>
                      <a:pt x="8" y="7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5"/>
                      <a:pt x="2" y="10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3" y="13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7"/>
                      <a:pt x="4" y="19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5"/>
                      <a:pt x="9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9" y="29"/>
                      <a:pt x="8" y="30"/>
                    </a:cubicBezTo>
                    <a:cubicBezTo>
                      <a:pt x="5" y="31"/>
                      <a:pt x="3" y="31"/>
                      <a:pt x="1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3" y="33"/>
                      <a:pt x="5" y="33"/>
                      <a:pt x="6" y="34"/>
                    </a:cubicBezTo>
                    <a:cubicBezTo>
                      <a:pt x="15" y="36"/>
                      <a:pt x="25" y="34"/>
                      <a:pt x="31" y="28"/>
                    </a:cubicBezTo>
                    <a:cubicBezTo>
                      <a:pt x="36" y="23"/>
                      <a:pt x="38" y="16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0" y="8"/>
                      <a:pt x="41" y="6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F525C64-F8AE-366F-1885-2E029C45673F}"/>
                </a:ext>
              </a:extLst>
            </p:cNvPr>
            <p:cNvGrpSpPr/>
            <p:nvPr/>
          </p:nvGrpSpPr>
          <p:grpSpPr>
            <a:xfrm>
              <a:off x="2622940" y="3983324"/>
              <a:ext cx="270929" cy="270930"/>
              <a:chOff x="2622940" y="4171801"/>
              <a:chExt cx="270929" cy="270930"/>
            </a:xfrm>
          </p:grpSpPr>
          <p:sp>
            <p:nvSpPr>
              <p:cNvPr id="171" name="Freeform 12">
                <a:extLst>
                  <a:ext uri="{FF2B5EF4-FFF2-40B4-BE49-F238E27FC236}">
                    <a16:creationId xmlns:a16="http://schemas.microsoft.com/office/drawing/2014/main" id="{14E9D2E8-3287-238B-86EE-9583D3C1A0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526" y="4243715"/>
                <a:ext cx="123757" cy="127102"/>
              </a:xfrm>
              <a:custGeom>
                <a:avLst/>
                <a:gdLst>
                  <a:gd name="T0" fmla="*/ 0 w 37"/>
                  <a:gd name="T1" fmla="*/ 13 h 38"/>
                  <a:gd name="T2" fmla="*/ 8 w 37"/>
                  <a:gd name="T3" fmla="*/ 13 h 38"/>
                  <a:gd name="T4" fmla="*/ 8 w 37"/>
                  <a:gd name="T5" fmla="*/ 38 h 38"/>
                  <a:gd name="T6" fmla="*/ 0 w 37"/>
                  <a:gd name="T7" fmla="*/ 38 h 38"/>
                  <a:gd name="T8" fmla="*/ 0 w 37"/>
                  <a:gd name="T9" fmla="*/ 13 h 38"/>
                  <a:gd name="T10" fmla="*/ 4 w 37"/>
                  <a:gd name="T11" fmla="*/ 0 h 38"/>
                  <a:gd name="T12" fmla="*/ 9 w 37"/>
                  <a:gd name="T13" fmla="*/ 5 h 38"/>
                  <a:gd name="T14" fmla="*/ 4 w 37"/>
                  <a:gd name="T15" fmla="*/ 9 h 38"/>
                  <a:gd name="T16" fmla="*/ 0 w 37"/>
                  <a:gd name="T17" fmla="*/ 5 h 38"/>
                  <a:gd name="T18" fmla="*/ 4 w 37"/>
                  <a:gd name="T19" fmla="*/ 0 h 38"/>
                  <a:gd name="T20" fmla="*/ 13 w 37"/>
                  <a:gd name="T21" fmla="*/ 38 h 38"/>
                  <a:gd name="T22" fmla="*/ 21 w 37"/>
                  <a:gd name="T23" fmla="*/ 38 h 38"/>
                  <a:gd name="T24" fmla="*/ 21 w 37"/>
                  <a:gd name="T25" fmla="*/ 25 h 38"/>
                  <a:gd name="T26" fmla="*/ 25 w 37"/>
                  <a:gd name="T27" fmla="*/ 19 h 38"/>
                  <a:gd name="T28" fmla="*/ 30 w 37"/>
                  <a:gd name="T29" fmla="*/ 26 h 38"/>
                  <a:gd name="T30" fmla="*/ 30 w 37"/>
                  <a:gd name="T31" fmla="*/ 38 h 38"/>
                  <a:gd name="T32" fmla="*/ 37 w 37"/>
                  <a:gd name="T33" fmla="*/ 38 h 38"/>
                  <a:gd name="T34" fmla="*/ 37 w 37"/>
                  <a:gd name="T35" fmla="*/ 24 h 38"/>
                  <a:gd name="T36" fmla="*/ 28 w 37"/>
                  <a:gd name="T37" fmla="*/ 12 h 38"/>
                  <a:gd name="T38" fmla="*/ 21 w 37"/>
                  <a:gd name="T39" fmla="*/ 16 h 38"/>
                  <a:gd name="T40" fmla="*/ 21 w 37"/>
                  <a:gd name="T41" fmla="*/ 16 h 38"/>
                  <a:gd name="T42" fmla="*/ 21 w 37"/>
                  <a:gd name="T43" fmla="*/ 13 h 38"/>
                  <a:gd name="T44" fmla="*/ 13 w 37"/>
                  <a:gd name="T45" fmla="*/ 13 h 38"/>
                  <a:gd name="T46" fmla="*/ 13 w 37"/>
                  <a:gd name="T4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" h="38">
                    <a:moveTo>
                      <a:pt x="0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0" y="13"/>
                    </a:lnTo>
                    <a:close/>
                    <a:moveTo>
                      <a:pt x="4" y="0"/>
                    </a:move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moveTo>
                      <a:pt x="13" y="38"/>
                    </a:move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2"/>
                      <a:pt x="21" y="19"/>
                      <a:pt x="25" y="19"/>
                    </a:cubicBezTo>
                    <a:cubicBezTo>
                      <a:pt x="29" y="19"/>
                      <a:pt x="30" y="23"/>
                      <a:pt x="30" y="2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17"/>
                      <a:pt x="36" y="12"/>
                      <a:pt x="28" y="12"/>
                    </a:cubicBezTo>
                    <a:cubicBezTo>
                      <a:pt x="24" y="12"/>
                      <a:pt x="22" y="14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3">
                <a:extLst>
                  <a:ext uri="{FF2B5EF4-FFF2-40B4-BE49-F238E27FC236}">
                    <a16:creationId xmlns:a16="http://schemas.microsoft.com/office/drawing/2014/main" id="{DED3ED95-7C65-E235-8486-2FBF7EFFE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4171801"/>
                <a:ext cx="270929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F5280B-91D4-1044-06E3-B9E343DB8919}"/>
                </a:ext>
              </a:extLst>
            </p:cNvPr>
            <p:cNvGrpSpPr/>
            <p:nvPr/>
          </p:nvGrpSpPr>
          <p:grpSpPr>
            <a:xfrm>
              <a:off x="3034352" y="3983324"/>
              <a:ext cx="274274" cy="270930"/>
              <a:chOff x="3034352" y="4171801"/>
              <a:chExt cx="274274" cy="270930"/>
            </a:xfrm>
          </p:grpSpPr>
          <p:sp>
            <p:nvSpPr>
              <p:cNvPr id="169" name="Freeform 14">
                <a:extLst>
                  <a:ext uri="{FF2B5EF4-FFF2-40B4-BE49-F238E27FC236}">
                    <a16:creationId xmlns:a16="http://schemas.microsoft.com/office/drawing/2014/main" id="{22EDEB70-5276-1E88-8BCB-623358D91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10" y="4230336"/>
                <a:ext cx="123758" cy="153861"/>
              </a:xfrm>
              <a:custGeom>
                <a:avLst/>
                <a:gdLst>
                  <a:gd name="T0" fmla="*/ 16 w 37"/>
                  <a:gd name="T1" fmla="*/ 30 h 46"/>
                  <a:gd name="T2" fmla="*/ 16 w 37"/>
                  <a:gd name="T3" fmla="*/ 31 h 46"/>
                  <a:gd name="T4" fmla="*/ 13 w 37"/>
                  <a:gd name="T5" fmla="*/ 42 h 46"/>
                  <a:gd name="T6" fmla="*/ 10 w 37"/>
                  <a:gd name="T7" fmla="*/ 46 h 46"/>
                  <a:gd name="T8" fmla="*/ 9 w 37"/>
                  <a:gd name="T9" fmla="*/ 46 h 46"/>
                  <a:gd name="T10" fmla="*/ 9 w 37"/>
                  <a:gd name="T11" fmla="*/ 46 h 46"/>
                  <a:gd name="T12" fmla="*/ 9 w 37"/>
                  <a:gd name="T13" fmla="*/ 40 h 46"/>
                  <a:gd name="T14" fmla="*/ 13 w 37"/>
                  <a:gd name="T15" fmla="*/ 22 h 46"/>
                  <a:gd name="T16" fmla="*/ 12 w 37"/>
                  <a:gd name="T17" fmla="*/ 21 h 46"/>
                  <a:gd name="T18" fmla="*/ 12 w 37"/>
                  <a:gd name="T19" fmla="*/ 15 h 46"/>
                  <a:gd name="T20" fmla="*/ 20 w 37"/>
                  <a:gd name="T21" fmla="*/ 13 h 46"/>
                  <a:gd name="T22" fmla="*/ 18 w 37"/>
                  <a:gd name="T23" fmla="*/ 24 h 46"/>
                  <a:gd name="T24" fmla="*/ 26 w 37"/>
                  <a:gd name="T25" fmla="*/ 28 h 46"/>
                  <a:gd name="T26" fmla="*/ 31 w 37"/>
                  <a:gd name="T27" fmla="*/ 14 h 46"/>
                  <a:gd name="T28" fmla="*/ 14 w 37"/>
                  <a:gd name="T29" fmla="*/ 6 h 46"/>
                  <a:gd name="T30" fmla="*/ 8 w 37"/>
                  <a:gd name="T31" fmla="*/ 23 h 46"/>
                  <a:gd name="T32" fmla="*/ 9 w 37"/>
                  <a:gd name="T33" fmla="*/ 24 h 46"/>
                  <a:gd name="T34" fmla="*/ 8 w 37"/>
                  <a:gd name="T35" fmla="*/ 26 h 46"/>
                  <a:gd name="T36" fmla="*/ 7 w 37"/>
                  <a:gd name="T37" fmla="*/ 27 h 46"/>
                  <a:gd name="T38" fmla="*/ 4 w 37"/>
                  <a:gd name="T39" fmla="*/ 25 h 46"/>
                  <a:gd name="T40" fmla="*/ 4 w 37"/>
                  <a:gd name="T41" fmla="*/ 9 h 46"/>
                  <a:gd name="T42" fmla="*/ 22 w 37"/>
                  <a:gd name="T43" fmla="*/ 1 h 46"/>
                  <a:gd name="T44" fmla="*/ 37 w 37"/>
                  <a:gd name="T45" fmla="*/ 14 h 46"/>
                  <a:gd name="T46" fmla="*/ 33 w 37"/>
                  <a:gd name="T47" fmla="*/ 29 h 46"/>
                  <a:gd name="T48" fmla="*/ 17 w 37"/>
                  <a:gd name="T49" fmla="*/ 31 h 46"/>
                  <a:gd name="T50" fmla="*/ 16 w 37"/>
                  <a:gd name="T5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46">
                    <a:moveTo>
                      <a:pt x="16" y="30"/>
                    </a:moveTo>
                    <a:cubicBezTo>
                      <a:pt x="16" y="30"/>
                      <a:pt x="16" y="31"/>
                      <a:pt x="16" y="31"/>
                    </a:cubicBezTo>
                    <a:cubicBezTo>
                      <a:pt x="15" y="37"/>
                      <a:pt x="14" y="39"/>
                      <a:pt x="13" y="42"/>
                    </a:cubicBezTo>
                    <a:cubicBezTo>
                      <a:pt x="12" y="43"/>
                      <a:pt x="11" y="45"/>
                      <a:pt x="10" y="46"/>
                    </a:cubicBezTo>
                    <a:cubicBezTo>
                      <a:pt x="10" y="46"/>
                      <a:pt x="10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2"/>
                      <a:pt x="9" y="40"/>
                    </a:cubicBezTo>
                    <a:cubicBezTo>
                      <a:pt x="9" y="37"/>
                      <a:pt x="9" y="36"/>
                      <a:pt x="13" y="22"/>
                    </a:cubicBezTo>
                    <a:cubicBezTo>
                      <a:pt x="13" y="22"/>
                      <a:pt x="13" y="21"/>
                      <a:pt x="12" y="21"/>
                    </a:cubicBezTo>
                    <a:cubicBezTo>
                      <a:pt x="12" y="19"/>
                      <a:pt x="12" y="17"/>
                      <a:pt x="12" y="15"/>
                    </a:cubicBezTo>
                    <a:cubicBezTo>
                      <a:pt x="14" y="10"/>
                      <a:pt x="19" y="9"/>
                      <a:pt x="20" y="13"/>
                    </a:cubicBezTo>
                    <a:cubicBezTo>
                      <a:pt x="21" y="16"/>
                      <a:pt x="19" y="19"/>
                      <a:pt x="18" y="24"/>
                    </a:cubicBezTo>
                    <a:cubicBezTo>
                      <a:pt x="17" y="28"/>
                      <a:pt x="22" y="31"/>
                      <a:pt x="26" y="28"/>
                    </a:cubicBezTo>
                    <a:cubicBezTo>
                      <a:pt x="29" y="25"/>
                      <a:pt x="31" y="19"/>
                      <a:pt x="31" y="14"/>
                    </a:cubicBezTo>
                    <a:cubicBezTo>
                      <a:pt x="30" y="5"/>
                      <a:pt x="20" y="3"/>
                      <a:pt x="14" y="6"/>
                    </a:cubicBezTo>
                    <a:cubicBezTo>
                      <a:pt x="7" y="10"/>
                      <a:pt x="5" y="18"/>
                      <a:pt x="8" y="23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7"/>
                      <a:pt x="8" y="27"/>
                      <a:pt x="7" y="27"/>
                    </a:cubicBezTo>
                    <a:cubicBezTo>
                      <a:pt x="6" y="26"/>
                      <a:pt x="5" y="26"/>
                      <a:pt x="4" y="25"/>
                    </a:cubicBezTo>
                    <a:cubicBezTo>
                      <a:pt x="1" y="21"/>
                      <a:pt x="0" y="14"/>
                      <a:pt x="4" y="9"/>
                    </a:cubicBezTo>
                    <a:cubicBezTo>
                      <a:pt x="8" y="2"/>
                      <a:pt x="16" y="0"/>
                      <a:pt x="22" y="1"/>
                    </a:cubicBezTo>
                    <a:cubicBezTo>
                      <a:pt x="31" y="2"/>
                      <a:pt x="36" y="7"/>
                      <a:pt x="37" y="14"/>
                    </a:cubicBezTo>
                    <a:cubicBezTo>
                      <a:pt x="37" y="16"/>
                      <a:pt x="37" y="24"/>
                      <a:pt x="33" y="29"/>
                    </a:cubicBezTo>
                    <a:cubicBezTo>
                      <a:pt x="28" y="34"/>
                      <a:pt x="21" y="35"/>
                      <a:pt x="17" y="31"/>
                    </a:cubicBezTo>
                    <a:cubicBezTo>
                      <a:pt x="17" y="31"/>
                      <a:pt x="17" y="31"/>
                      <a:pt x="1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5">
                <a:extLst>
                  <a:ext uri="{FF2B5EF4-FFF2-40B4-BE49-F238E27FC236}">
                    <a16:creationId xmlns:a16="http://schemas.microsoft.com/office/drawing/2014/main" id="{E9C53435-1714-8CA0-6080-A3F76145BA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4352" y="4171801"/>
                <a:ext cx="274274" cy="270930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451A96-5A57-91F5-5F35-D90F72C669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5C2A2C-2E24-8E36-77ED-F7D2142BAF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7E5119-93D1-33DA-61B7-23A9E916AD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777708-9965-FFB1-1BAD-386F025FC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2535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B113E-EEF7-E9CF-7FE3-9886E1068760}"/>
              </a:ext>
            </a:extLst>
          </p:cNvPr>
          <p:cNvSpPr txBox="1"/>
          <p:nvPr/>
        </p:nvSpPr>
        <p:spPr>
          <a:xfrm>
            <a:off x="3117464" y="397897"/>
            <a:ext cx="59570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Mission, Vision &amp; </a:t>
            </a: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0628495-086A-70CA-8AF5-37D67015F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2" y="1519238"/>
            <a:ext cx="3371272" cy="4805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D3188F0-0687-3B75-596D-9924D472A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365" y="1519238"/>
            <a:ext cx="3371272" cy="4805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529FBE1-5AA9-50A8-5D18-07652BE2D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638" y="1519238"/>
            <a:ext cx="3371272" cy="48053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657DA-CFF3-9B4A-7D7B-DEA1FCBA6D30}"/>
              </a:ext>
            </a:extLst>
          </p:cNvPr>
          <p:cNvSpPr txBox="1"/>
          <p:nvPr/>
        </p:nvSpPr>
        <p:spPr>
          <a:xfrm>
            <a:off x="1381363" y="4366130"/>
            <a:ext cx="2686730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F7628E-C537-7560-D4CD-211756BB7DFD}"/>
              </a:ext>
            </a:extLst>
          </p:cNvPr>
          <p:cNvSpPr txBox="1"/>
          <p:nvPr/>
        </p:nvSpPr>
        <p:spPr>
          <a:xfrm>
            <a:off x="2228439" y="402304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A548D2-D72B-DEE4-9BB3-E7261FBEF557}"/>
              </a:ext>
            </a:extLst>
          </p:cNvPr>
          <p:cNvCxnSpPr>
            <a:cxnSpLocks/>
          </p:cNvCxnSpPr>
          <p:nvPr/>
        </p:nvCxnSpPr>
        <p:spPr>
          <a:xfrm>
            <a:off x="1969985" y="3616100"/>
            <a:ext cx="150948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00F4A9-70DC-F7D2-0B98-A2213799DA23}"/>
              </a:ext>
            </a:extLst>
          </p:cNvPr>
          <p:cNvSpPr txBox="1"/>
          <p:nvPr/>
        </p:nvSpPr>
        <p:spPr>
          <a:xfrm>
            <a:off x="4752636" y="4366130"/>
            <a:ext cx="2686730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F66D64-CB94-EFD6-01CD-1D7366EC22C6}"/>
              </a:ext>
            </a:extLst>
          </p:cNvPr>
          <p:cNvSpPr txBox="1"/>
          <p:nvPr/>
        </p:nvSpPr>
        <p:spPr>
          <a:xfrm>
            <a:off x="5676655" y="4023040"/>
            <a:ext cx="838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5C1AD0-C133-4C4F-4DBB-ABFC3E3FBDFF}"/>
              </a:ext>
            </a:extLst>
          </p:cNvPr>
          <p:cNvCxnSpPr>
            <a:cxnSpLocks/>
          </p:cNvCxnSpPr>
          <p:nvPr/>
        </p:nvCxnSpPr>
        <p:spPr>
          <a:xfrm>
            <a:off x="5341258" y="3616100"/>
            <a:ext cx="150948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7F5483-0CA7-7435-F2CA-1A5D5A4041E8}"/>
              </a:ext>
            </a:extLst>
          </p:cNvPr>
          <p:cNvSpPr txBox="1"/>
          <p:nvPr/>
        </p:nvSpPr>
        <p:spPr>
          <a:xfrm>
            <a:off x="8123909" y="4366130"/>
            <a:ext cx="2686730" cy="9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to raise and purify our thoughts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AF733-8550-B2CF-8CED-C3C7A41FE891}"/>
              </a:ext>
            </a:extLst>
          </p:cNvPr>
          <p:cNvSpPr txBox="1"/>
          <p:nvPr/>
        </p:nvSpPr>
        <p:spPr>
          <a:xfrm>
            <a:off x="9067966" y="402304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01289B-83BC-1339-2ED5-969E2EA7F199}"/>
              </a:ext>
            </a:extLst>
          </p:cNvPr>
          <p:cNvCxnSpPr>
            <a:cxnSpLocks/>
          </p:cNvCxnSpPr>
          <p:nvPr/>
        </p:nvCxnSpPr>
        <p:spPr>
          <a:xfrm>
            <a:off x="8712531" y="3616100"/>
            <a:ext cx="150948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2627">
            <a:extLst>
              <a:ext uri="{FF2B5EF4-FFF2-40B4-BE49-F238E27FC236}">
                <a16:creationId xmlns:a16="http://schemas.microsoft.com/office/drawing/2014/main" id="{2CB52CA8-F39B-CA3F-0965-CD91EC6ACF21}"/>
              </a:ext>
            </a:extLst>
          </p:cNvPr>
          <p:cNvSpPr>
            <a:spLocks noChangeAspect="1"/>
          </p:cNvSpPr>
          <p:nvPr/>
        </p:nvSpPr>
        <p:spPr>
          <a:xfrm>
            <a:off x="2390008" y="2319433"/>
            <a:ext cx="669440" cy="669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9" name="Shape 2476">
            <a:extLst>
              <a:ext uri="{FF2B5EF4-FFF2-40B4-BE49-F238E27FC236}">
                <a16:creationId xmlns:a16="http://schemas.microsoft.com/office/drawing/2014/main" id="{DB488C46-1141-8A19-FFB1-E4DAFEDCC335}"/>
              </a:ext>
            </a:extLst>
          </p:cNvPr>
          <p:cNvSpPr>
            <a:spLocks noChangeAspect="1"/>
          </p:cNvSpPr>
          <p:nvPr/>
        </p:nvSpPr>
        <p:spPr>
          <a:xfrm>
            <a:off x="5727809" y="2285964"/>
            <a:ext cx="736384" cy="736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0" name="Shape 2630">
            <a:extLst>
              <a:ext uri="{FF2B5EF4-FFF2-40B4-BE49-F238E27FC236}">
                <a16:creationId xmlns:a16="http://schemas.microsoft.com/office/drawing/2014/main" id="{2CA42730-CF60-30AD-B7D9-EBD896AF4E41}"/>
              </a:ext>
            </a:extLst>
          </p:cNvPr>
          <p:cNvSpPr>
            <a:spLocks noChangeAspect="1"/>
          </p:cNvSpPr>
          <p:nvPr/>
        </p:nvSpPr>
        <p:spPr>
          <a:xfrm>
            <a:off x="9132581" y="2319235"/>
            <a:ext cx="669386" cy="669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1C733B-5DAA-5803-FC82-7D6977468881}"/>
              </a:ext>
            </a:extLst>
          </p:cNvPr>
          <p:cNvSpPr txBox="1"/>
          <p:nvPr/>
        </p:nvSpPr>
        <p:spPr>
          <a:xfrm>
            <a:off x="2693228" y="5929918"/>
            <a:ext cx="1830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>
                    <a:alpha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B6CFBD-6C5A-9E82-3BA5-F76F66EBA11E}"/>
              </a:ext>
            </a:extLst>
          </p:cNvPr>
          <p:cNvSpPr txBox="1"/>
          <p:nvPr/>
        </p:nvSpPr>
        <p:spPr>
          <a:xfrm>
            <a:off x="6376250" y="5929918"/>
            <a:ext cx="1521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>
                    <a:alpha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E5BFB-0441-6B06-CB39-53E4E1E5F995}"/>
              </a:ext>
            </a:extLst>
          </p:cNvPr>
          <p:cNvSpPr txBox="1"/>
          <p:nvPr/>
        </p:nvSpPr>
        <p:spPr>
          <a:xfrm>
            <a:off x="9853864" y="5929918"/>
            <a:ext cx="1410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>
                    <a:alpha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451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A2FDA1-FF30-BAA4-7C20-C201D61C7EA2}"/>
              </a:ext>
            </a:extLst>
          </p:cNvPr>
          <p:cNvSpPr/>
          <p:nvPr/>
        </p:nvSpPr>
        <p:spPr>
          <a:xfrm>
            <a:off x="4664765" y="0"/>
            <a:ext cx="381248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92A3F-12B6-4FB3-6D24-8208EBCAF245}"/>
              </a:ext>
            </a:extLst>
          </p:cNvPr>
          <p:cNvSpPr txBox="1"/>
          <p:nvPr/>
        </p:nvSpPr>
        <p:spPr>
          <a:xfrm>
            <a:off x="431459" y="1147760"/>
            <a:ext cx="3070071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800" b="1" dirty="0">
                <a:latin typeface="Poppins" panose="00000500000000000000" pitchFamily="2" charset="0"/>
                <a:cs typeface="Poppins" panose="00000500000000000000" pitchFamily="2" charset="0"/>
              </a:rPr>
              <a:t>Project</a:t>
            </a:r>
          </a:p>
          <a:p>
            <a:pPr>
              <a:lnSpc>
                <a:spcPts val="4000"/>
              </a:lnSpc>
            </a:pPr>
            <a:r>
              <a:rPr lang="en-US" sz="3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6952-572A-12F0-19D1-7CBD025FBBFE}"/>
              </a:ext>
            </a:extLst>
          </p:cNvPr>
          <p:cNvSpPr txBox="1"/>
          <p:nvPr/>
        </p:nvSpPr>
        <p:spPr>
          <a:xfrm>
            <a:off x="712438" y="4516784"/>
            <a:ext cx="3535714" cy="140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 peep at some distant orb has power to raise and purify our thoughts like a strain of sacred music, or a noble picture, or a passage from the grander poets.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it always does one good. A peep at some distant orb has power.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9A0A9-83BD-46BF-1C64-AC539ABA5AE0}"/>
              </a:ext>
            </a:extLst>
          </p:cNvPr>
          <p:cNvSpPr txBox="1"/>
          <p:nvPr/>
        </p:nvSpPr>
        <p:spPr>
          <a:xfrm>
            <a:off x="712437" y="3682157"/>
            <a:ext cx="217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Good Idea</a:t>
            </a:r>
          </a:p>
          <a:p>
            <a:r>
              <a:rPr lang="en-US" sz="1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Everything To Better.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F68E60-C5F5-69B9-6B31-777A9BAED5CE}"/>
              </a:ext>
            </a:extLst>
          </p:cNvPr>
          <p:cNvCxnSpPr>
            <a:cxnSpLocks/>
          </p:cNvCxnSpPr>
          <p:nvPr/>
        </p:nvCxnSpPr>
        <p:spPr>
          <a:xfrm>
            <a:off x="533400" y="3748088"/>
            <a:ext cx="0" cy="211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B65B0D-8D10-1652-DCA4-177238B790E8}"/>
              </a:ext>
            </a:extLst>
          </p:cNvPr>
          <p:cNvSpPr txBox="1"/>
          <p:nvPr/>
        </p:nvSpPr>
        <p:spPr>
          <a:xfrm>
            <a:off x="5047764" y="1164897"/>
            <a:ext cx="2686730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04835-0036-9DAB-2DBC-468BD6688F7F}"/>
              </a:ext>
            </a:extLst>
          </p:cNvPr>
          <p:cNvSpPr txBox="1"/>
          <p:nvPr/>
        </p:nvSpPr>
        <p:spPr>
          <a:xfrm>
            <a:off x="5047764" y="880528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EF0081-85B2-60C1-487D-B202EF9EB8C1}"/>
              </a:ext>
            </a:extLst>
          </p:cNvPr>
          <p:cNvSpPr txBox="1"/>
          <p:nvPr/>
        </p:nvSpPr>
        <p:spPr>
          <a:xfrm>
            <a:off x="5047764" y="2525149"/>
            <a:ext cx="2686730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03AD28-F462-6B5A-1B89-782C0180EBE8}"/>
              </a:ext>
            </a:extLst>
          </p:cNvPr>
          <p:cNvSpPr txBox="1"/>
          <p:nvPr/>
        </p:nvSpPr>
        <p:spPr>
          <a:xfrm>
            <a:off x="5047764" y="2240780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401C07-C906-2DD7-354D-AA0E875FC929}"/>
              </a:ext>
            </a:extLst>
          </p:cNvPr>
          <p:cNvSpPr txBox="1"/>
          <p:nvPr/>
        </p:nvSpPr>
        <p:spPr>
          <a:xfrm>
            <a:off x="5047764" y="3885401"/>
            <a:ext cx="2686730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782C1F-ED7E-1F61-4128-C727FDD1FDAD}"/>
              </a:ext>
            </a:extLst>
          </p:cNvPr>
          <p:cNvSpPr txBox="1"/>
          <p:nvPr/>
        </p:nvSpPr>
        <p:spPr>
          <a:xfrm>
            <a:off x="5047764" y="360103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F2FDE2-B218-9091-A6DF-19DA99CFC25A}"/>
              </a:ext>
            </a:extLst>
          </p:cNvPr>
          <p:cNvSpPr txBox="1"/>
          <p:nvPr/>
        </p:nvSpPr>
        <p:spPr>
          <a:xfrm>
            <a:off x="5047764" y="5245652"/>
            <a:ext cx="2686730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100" b="1" i="1" dirty="0">
                <a:solidFill>
                  <a:schemeClr val="bg1"/>
                </a:solidFill>
                <a:latin typeface="Raleway" panose="020B0503030101060003" pitchFamily="34" charset="0"/>
              </a:rPr>
              <a:t>A peep at some distant orb has power distant picture A peep </a:t>
            </a:r>
            <a:r>
              <a:rPr lang="en-US" sz="1100" dirty="0">
                <a:solidFill>
                  <a:schemeClr val="bg1"/>
                </a:solidFill>
                <a:latin typeface="Raleway" panose="020B0503030101060003" pitchFamily="34" charset="0"/>
              </a:rPr>
              <a:t>at some distant orb has power to distant picture.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1E072-0D65-D928-0936-3AD0B2BE3960}"/>
              </a:ext>
            </a:extLst>
          </p:cNvPr>
          <p:cNvSpPr txBox="1"/>
          <p:nvPr/>
        </p:nvSpPr>
        <p:spPr>
          <a:xfrm>
            <a:off x="5047764" y="4961283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900A50-B0F6-D341-FA99-CE4A6E8C73A4}"/>
              </a:ext>
            </a:extLst>
          </p:cNvPr>
          <p:cNvCxnSpPr/>
          <p:nvPr/>
        </p:nvCxnSpPr>
        <p:spPr>
          <a:xfrm>
            <a:off x="5162550" y="2083263"/>
            <a:ext cx="256032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3A552F-C40F-8C34-D292-AE1ED91DA5F9}"/>
              </a:ext>
            </a:extLst>
          </p:cNvPr>
          <p:cNvCxnSpPr/>
          <p:nvPr/>
        </p:nvCxnSpPr>
        <p:spPr>
          <a:xfrm>
            <a:off x="5162550" y="3443515"/>
            <a:ext cx="256032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BDB78-1093-F1A9-5B08-C192400CBF6D}"/>
              </a:ext>
            </a:extLst>
          </p:cNvPr>
          <p:cNvCxnSpPr/>
          <p:nvPr/>
        </p:nvCxnSpPr>
        <p:spPr>
          <a:xfrm>
            <a:off x="5162550" y="4803767"/>
            <a:ext cx="256032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AF4B55F-43A6-2476-4DA2-07213A7CF3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0577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32323"/>
      </a:dk2>
      <a:lt2>
        <a:srgbClr val="FFFFFF"/>
      </a:lt2>
      <a:accent1>
        <a:srgbClr val="00ABE7"/>
      </a:accent1>
      <a:accent2>
        <a:srgbClr val="0087CA"/>
      </a:accent2>
      <a:accent3>
        <a:srgbClr val="00639B"/>
      </a:accent3>
      <a:accent4>
        <a:srgbClr val="003B64"/>
      </a:accent4>
      <a:accent5>
        <a:srgbClr val="001932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4308</Words>
  <Application>Microsoft Office PowerPoint</Application>
  <PresentationFormat>Widescreen</PresentationFormat>
  <Paragraphs>525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Bebas Neue</vt:lpstr>
      <vt:lpstr>Calibri</vt:lpstr>
      <vt:lpstr>Calibri Light</vt:lpstr>
      <vt:lpstr>Lato Light</vt:lpstr>
      <vt:lpstr>Montserrat</vt:lpstr>
      <vt:lpstr>Poppins</vt:lpstr>
      <vt:lpstr>Poppins Black</vt:lpstr>
      <vt:lpstr>Poppins Medium</vt:lpstr>
      <vt:lpstr>Raleway</vt:lpstr>
      <vt:lpstr>Raleway Black</vt:lpstr>
      <vt:lpstr>Raleway Medium</vt:lpstr>
      <vt:lpstr>Roboto Bold</vt:lpstr>
      <vt:lpstr>Roboto Condensed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Generous Art</dc:creator>
  <cp:lastModifiedBy>Hakim</cp:lastModifiedBy>
  <cp:revision>1786</cp:revision>
  <dcterms:created xsi:type="dcterms:W3CDTF">2022-11-15T11:17:26Z</dcterms:created>
  <dcterms:modified xsi:type="dcterms:W3CDTF">2023-01-23T16:25:05Z</dcterms:modified>
</cp:coreProperties>
</file>